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6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  <p:sldMasterId id="2147483711" r:id="rId2"/>
    <p:sldMasterId id="2147483721" r:id="rId3"/>
    <p:sldMasterId id="2147483746" r:id="rId4"/>
    <p:sldMasterId id="2147483754" r:id="rId5"/>
    <p:sldMasterId id="2147483761" r:id="rId6"/>
    <p:sldMasterId id="2147483765" r:id="rId7"/>
  </p:sldMasterIdLst>
  <p:notesMasterIdLst>
    <p:notesMasterId r:id="rId43"/>
  </p:notesMasterIdLst>
  <p:sldIdLst>
    <p:sldId id="405" r:id="rId8"/>
    <p:sldId id="496" r:id="rId9"/>
    <p:sldId id="1877" r:id="rId10"/>
    <p:sldId id="1893" r:id="rId11"/>
    <p:sldId id="1894" r:id="rId12"/>
    <p:sldId id="1892" r:id="rId13"/>
    <p:sldId id="275" r:id="rId14"/>
    <p:sldId id="279" r:id="rId15"/>
    <p:sldId id="1884" r:id="rId16"/>
    <p:sldId id="284" r:id="rId17"/>
    <p:sldId id="1874" r:id="rId18"/>
    <p:sldId id="285" r:id="rId19"/>
    <p:sldId id="286" r:id="rId20"/>
    <p:sldId id="1887" r:id="rId21"/>
    <p:sldId id="1880" r:id="rId22"/>
    <p:sldId id="287" r:id="rId23"/>
    <p:sldId id="1891" r:id="rId24"/>
    <p:sldId id="1896" r:id="rId25"/>
    <p:sldId id="1897" r:id="rId26"/>
    <p:sldId id="288" r:id="rId27"/>
    <p:sldId id="289" r:id="rId28"/>
    <p:sldId id="290" r:id="rId29"/>
    <p:sldId id="291" r:id="rId30"/>
    <p:sldId id="292" r:id="rId31"/>
    <p:sldId id="293" r:id="rId32"/>
    <p:sldId id="1895" r:id="rId33"/>
    <p:sldId id="294" r:id="rId34"/>
    <p:sldId id="295" r:id="rId35"/>
    <p:sldId id="296" r:id="rId36"/>
    <p:sldId id="1878" r:id="rId37"/>
    <p:sldId id="305" r:id="rId38"/>
    <p:sldId id="306" r:id="rId39"/>
    <p:sldId id="307" r:id="rId40"/>
    <p:sldId id="1869" r:id="rId41"/>
    <p:sldId id="513" r:id="rId42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3D0C8-B76B-4605-9F90-2F7A140A2334}" v="26" dt="2022-03-16T17:16:39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2245" autoAdjust="0"/>
  </p:normalViewPr>
  <p:slideViewPr>
    <p:cSldViewPr snapToGrid="0">
      <p:cViewPr>
        <p:scale>
          <a:sx n="58" d="100"/>
          <a:sy n="58" d="100"/>
        </p:scale>
        <p:origin x="1506" y="45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1EB5CBBA-15FF-1F42-AA84-8F50510FA67D}"/>
    <pc:docChg chg="modSld">
      <pc:chgData name="Khattab, Sherif" userId="c83b1e15-36f3-4f46-aceb-05aac24c545e" providerId="ADAL" clId="{1EB5CBBA-15FF-1F42-AA84-8F50510FA67D}" dt="2021-09-01T05:46:21.440" v="0"/>
      <pc:docMkLst>
        <pc:docMk/>
      </pc:docMkLst>
      <pc:sldChg chg="modSp">
        <pc:chgData name="Khattab, Sherif" userId="c83b1e15-36f3-4f46-aceb-05aac24c545e" providerId="ADAL" clId="{1EB5CBBA-15FF-1F42-AA84-8F50510FA67D}" dt="2021-09-01T05:46:21.440" v="0"/>
        <pc:sldMkLst>
          <pc:docMk/>
          <pc:sldMk cId="1894775455" sldId="405"/>
        </pc:sldMkLst>
        <pc:spChg chg="mod">
          <ac:chgData name="Khattab, Sherif" userId="c83b1e15-36f3-4f46-aceb-05aac24c545e" providerId="ADAL" clId="{1EB5CBBA-15FF-1F42-AA84-8F50510FA67D}" dt="2021-09-01T05:46:21.440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A6455131-B70D-2F49-8274-6E413569257B}"/>
    <pc:docChg chg="custSel addSld delSld modSld delMainMaster modMainMaster">
      <pc:chgData name="Khattab, Sherif" userId="c83b1e15-36f3-4f46-aceb-05aac24c545e" providerId="ADAL" clId="{A6455131-B70D-2F49-8274-6E413569257B}" dt="2021-03-15T02:27:19.167" v="410"/>
      <pc:docMkLst>
        <pc:docMk/>
      </pc:docMkLst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1047516844" sldId="269"/>
        </pc:sldMkLst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476061750" sldId="270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476061750" sldId="270"/>
            <ac:spMk id="2" creationId="{5FCD18FA-28C6-9844-837F-6BC922DD4753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557790902" sldId="271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557790902" sldId="271"/>
            <ac:spMk id="2" creationId="{01B91C1C-2266-3645-8FDF-54E467685CDE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118543134" sldId="272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118543134" sldId="272"/>
            <ac:spMk id="2" creationId="{63D6E3BA-9D37-3142-AB3C-AFB14B0309F6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691998312" sldId="273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691998312" sldId="273"/>
            <ac:spMk id="2" creationId="{20258C06-6A7D-2D40-BA72-2A6521D74045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133318755" sldId="274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133318755" sldId="274"/>
            <ac:spMk id="2" creationId="{9AEFD577-D897-B64D-A39A-5225AA8765B7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311520778" sldId="275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311520778" sldId="275"/>
            <ac:spMk id="2" creationId="{C1BB1757-6328-E84B-B3C4-DF12853FEBC9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33655457" sldId="276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33655457" sldId="276"/>
            <ac:spMk id="2" creationId="{B93ECAA6-4590-3444-B325-AB84DEC16D56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053995854" sldId="277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053995854" sldId="277"/>
            <ac:spMk id="2" creationId="{0D3B6D8F-BA85-1C40-85A2-63FBFC606D86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811935394" sldId="278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811935394" sldId="278"/>
            <ac:spMk id="2" creationId="{A70190C2-D99D-F649-BA51-C4E65B6D266A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4282602578" sldId="279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4282602578" sldId="279"/>
            <ac:spMk id="2" creationId="{69C5EB23-67C1-A349-BDA6-82B3BAA592A7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064182818" sldId="280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064182818" sldId="280"/>
            <ac:spMk id="2" creationId="{8A8F0F42-0CC8-5C43-BDCF-B5F10B705CBF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176984094" sldId="281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176984094" sldId="281"/>
            <ac:spMk id="2" creationId="{167D28D9-182B-8B43-A609-F68D0ECCFABE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660234191" sldId="282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660234191" sldId="282"/>
            <ac:spMk id="2" creationId="{C7581BCD-4688-2A4A-8466-E057A43CA8E7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287119407" sldId="283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287119407" sldId="283"/>
            <ac:spMk id="2" creationId="{9D7620C1-5190-4743-95A9-4A7151A7B49E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894116939" sldId="284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894116939" sldId="284"/>
            <ac:spMk id="2" creationId="{190741BC-CB0A-DA46-BC98-073297A44BFC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005182169" sldId="285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005182169" sldId="285"/>
            <ac:spMk id="2" creationId="{580F296E-50A7-114A-B6B5-7798C8592F02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505924664" sldId="286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505924664" sldId="286"/>
            <ac:spMk id="2" creationId="{1456CBA4-8F06-704B-A199-E1B053371BC9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565854543" sldId="287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565854543" sldId="287"/>
            <ac:spMk id="2" creationId="{27056C97-FF50-AC4E-80CC-8727B3A65FC2}"/>
          </ac:spMkLst>
        </pc:spChg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1614838504" sldId="288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614838504" sldId="288"/>
            <ac:spMk id="2" creationId="{8B4BD120-2F10-1444-963B-69BF60E25E7F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2671195490" sldId="288"/>
        </pc:sldMkLst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1518792906" sldId="289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233805519" sldId="289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233805519" sldId="289"/>
            <ac:spMk id="2" creationId="{52CB6634-D524-7D4B-BD42-438FDE1A6656}"/>
          </ac:spMkLst>
        </pc:spChg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585272976" sldId="290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585272976" sldId="290"/>
            <ac:spMk id="2" creationId="{7F1554AF-52AF-8E44-84E2-00DDF6D0771C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978110378" sldId="290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722341064" sldId="291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722341064" sldId="291"/>
            <ac:spMk id="2" creationId="{EF099187-3012-1F43-BB1F-03837AA1ECBB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660541579" sldId="291"/>
        </pc:sldMkLst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1072465801" sldId="292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1159894792" sldId="292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159894792" sldId="292"/>
            <ac:spMk id="2" creationId="{A69A46D4-5883-6E41-BEF3-9C5454688DC5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280038145" sldId="293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487330328" sldId="293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487330328" sldId="293"/>
            <ac:spMk id="2" creationId="{47D89535-DE67-304A-ABAC-EC351B6F975F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1248233393" sldId="294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2106964667" sldId="294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106964667" sldId="294"/>
            <ac:spMk id="2" creationId="{6D888353-06EC-6645-A818-122A34C05E1B}"/>
          </ac:spMkLst>
        </pc:spChg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151010307" sldId="295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151010307" sldId="295"/>
            <ac:spMk id="2" creationId="{60B8EEC1-CF5E-1646-AA17-F0688AD5C80E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621303471" sldId="295"/>
        </pc:sldMkLst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2747300331" sldId="296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104303925" sldId="296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104303925" sldId="296"/>
            <ac:spMk id="2" creationId="{06E6BE1C-51F2-DF43-9BCB-01563C913767}"/>
          </ac:spMkLst>
        </pc:spChg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433095069" sldId="298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732319976" sldId="299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876534842" sldId="300"/>
        </pc:sldMkLst>
      </pc:sldChg>
      <pc:sldChg chg="delSp">
        <pc:chgData name="Khattab, Sherif" userId="c83b1e15-36f3-4f46-aceb-05aac24c545e" providerId="ADAL" clId="{A6455131-B70D-2F49-8274-6E413569257B}" dt="2021-03-15T02:15:23.571" v="218"/>
        <pc:sldMkLst>
          <pc:docMk/>
          <pc:sldMk cId="1894775455" sldId="405"/>
        </pc:sldMkLst>
        <pc:spChg chg="del">
          <ac:chgData name="Khattab, Sherif" userId="c83b1e15-36f3-4f46-aceb-05aac24c545e" providerId="ADAL" clId="{A6455131-B70D-2F49-8274-6E413569257B}" dt="2021-03-15T02:15:23.571" v="218"/>
          <ac:spMkLst>
            <pc:docMk/>
            <pc:sldMk cId="1894775455" sldId="405"/>
            <ac:spMk id="7" creationId="{7B6895DD-8016-894E-AE7E-A20220117CAE}"/>
          </ac:spMkLst>
        </pc:spChg>
      </pc:sldChg>
      <pc:sldChg chg="modSp mod">
        <pc:chgData name="Khattab, Sherif" userId="c83b1e15-36f3-4f46-aceb-05aac24c545e" providerId="ADAL" clId="{A6455131-B70D-2F49-8274-6E413569257B}" dt="2021-03-15T02:11:56.010" v="9" actId="5793"/>
        <pc:sldMkLst>
          <pc:docMk/>
          <pc:sldMk cId="1068465410" sldId="496"/>
        </pc:sldMkLst>
        <pc:spChg chg="mod">
          <ac:chgData name="Khattab, Sherif" userId="c83b1e15-36f3-4f46-aceb-05aac24c545e" providerId="ADAL" clId="{A6455131-B70D-2F49-8274-6E413569257B}" dt="2021-03-15T02:11:56.010" v="9" actId="579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455131-B70D-2F49-8274-6E413569257B}" dt="2021-03-15T02:13:14.894" v="131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455131-B70D-2F49-8274-6E413569257B}" dt="2021-03-15T02:13:14.894" v="13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455131-B70D-2F49-8274-6E413569257B}" dt="2021-03-15T02:27:00.071" v="402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6455131-B70D-2F49-8274-6E413569257B}" dt="2021-03-15T02:27:00.071" v="402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455131-B70D-2F49-8274-6E413569257B}" dt="2021-03-15T02:15:13.406" v="21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6455131-B70D-2F49-8274-6E413569257B}" dt="2021-03-15T02:15:13.406" v="21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A6455131-B70D-2F49-8274-6E413569257B}" dt="2021-03-15T02:27:19.167" v="410"/>
        <pc:sldMkLst>
          <pc:docMk/>
          <pc:sldMk cId="294195459" sldId="1861"/>
        </pc:sldMkLst>
        <pc:spChg chg="mod">
          <ac:chgData name="Khattab, Sherif" userId="c83b1e15-36f3-4f46-aceb-05aac24c545e" providerId="ADAL" clId="{A6455131-B70D-2F49-8274-6E413569257B}" dt="2021-03-15T02:27:11.010" v="407" actId="27636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A6455131-B70D-2F49-8274-6E413569257B}" dt="2021-03-15T02:12:48.325" v="30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  <pc:sldMasterChg chg="addSp modSp modSldLayout">
        <pc:chgData name="Khattab, Sherif" userId="c83b1e15-36f3-4f46-aceb-05aac24c545e" providerId="ADAL" clId="{A6455131-B70D-2F49-8274-6E413569257B}" dt="2021-03-15T02:16:43.447" v="221"/>
        <pc:sldMasterMkLst>
          <pc:docMk/>
          <pc:sldMasterMk cId="501794917" sldId="2147483721"/>
        </pc:sldMasterMkLst>
        <pc:spChg chg="add mod">
          <ac:chgData name="Khattab, Sherif" userId="c83b1e15-36f3-4f46-aceb-05aac24c545e" providerId="ADAL" clId="{A6455131-B70D-2F49-8274-6E413569257B}" dt="2021-03-15T02:15:49.804" v="219"/>
          <ac:spMkLst>
            <pc:docMk/>
            <pc:sldMasterMk cId="501794917" sldId="2147483721"/>
            <ac:spMk id="10" creationId="{50B10085-7FF7-6441-A59F-E8C0BFBD1EC7}"/>
          </ac:spMkLst>
        </pc:spChg>
        <pc:sldLayoutChg chg="addSp modSp">
          <pc:chgData name="Khattab, Sherif" userId="c83b1e15-36f3-4f46-aceb-05aac24c545e" providerId="ADAL" clId="{A6455131-B70D-2F49-8274-6E413569257B}" dt="2021-03-15T02:16:41.429" v="220"/>
          <pc:sldLayoutMkLst>
            <pc:docMk/>
            <pc:sldMasterMk cId="501794917" sldId="2147483721"/>
            <pc:sldLayoutMk cId="2274572912" sldId="2147483723"/>
          </pc:sldLayoutMkLst>
          <pc:spChg chg="add mod">
            <ac:chgData name="Khattab, Sherif" userId="c83b1e15-36f3-4f46-aceb-05aac24c545e" providerId="ADAL" clId="{A6455131-B70D-2F49-8274-6E413569257B}" dt="2021-03-15T02:16:41.429" v="220"/>
            <ac:spMkLst>
              <pc:docMk/>
              <pc:sldMasterMk cId="501794917" sldId="2147483721"/>
              <pc:sldLayoutMk cId="2274572912" sldId="2147483723"/>
              <ac:spMk id="5" creationId="{F9AE3FD6-4AAA-B146-BC52-86A3053D5E3D}"/>
            </ac:spMkLst>
          </pc:spChg>
        </pc:sldLayoutChg>
        <pc:sldLayoutChg chg="addSp modSp">
          <pc:chgData name="Khattab, Sherif" userId="c83b1e15-36f3-4f46-aceb-05aac24c545e" providerId="ADAL" clId="{A6455131-B70D-2F49-8274-6E413569257B}" dt="2021-03-15T02:16:43.447" v="221"/>
          <pc:sldLayoutMkLst>
            <pc:docMk/>
            <pc:sldMasterMk cId="501794917" sldId="2147483721"/>
            <pc:sldLayoutMk cId="4248425122" sldId="2147483725"/>
          </pc:sldLayoutMkLst>
          <pc:spChg chg="add mod">
            <ac:chgData name="Khattab, Sherif" userId="c83b1e15-36f3-4f46-aceb-05aac24c545e" providerId="ADAL" clId="{A6455131-B70D-2F49-8274-6E413569257B}" dt="2021-03-15T02:16:43.447" v="221"/>
            <ac:spMkLst>
              <pc:docMk/>
              <pc:sldMasterMk cId="501794917" sldId="2147483721"/>
              <pc:sldLayoutMk cId="4248425122" sldId="2147483725"/>
              <ac:spMk id="4" creationId="{E2DA2874-3046-754A-9DC4-2F582BD221D3}"/>
            </ac:spMkLst>
          </pc:spChg>
        </pc:sldLayoutChg>
      </pc:sldMaster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CB33D0C8-B76B-4605-9F90-2F7A140A2334}"/>
    <pc:docChg chg="undo custSel addSld delSld modSld">
      <pc:chgData name="Khattab, Sherif" userId="c83b1e15-36f3-4f46-aceb-05aac24c545e" providerId="ADAL" clId="{CB33D0C8-B76B-4605-9F90-2F7A140A2334}" dt="2022-03-16T17:20:54.938" v="1259" actId="6549"/>
      <pc:docMkLst>
        <pc:docMk/>
      </pc:docMkLst>
      <pc:sldChg chg="add del">
        <pc:chgData name="Khattab, Sherif" userId="c83b1e15-36f3-4f46-aceb-05aac24c545e" providerId="ADAL" clId="{CB33D0C8-B76B-4605-9F90-2F7A140A2334}" dt="2022-03-16T16:16:03.906" v="2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CB33D0C8-B76B-4605-9F90-2F7A140A2334}" dt="2022-03-16T16:16:03.906" v="2"/>
        <pc:sldMkLst>
          <pc:docMk/>
          <pc:sldMk cId="4282602578" sldId="279"/>
        </pc:sldMkLst>
      </pc:sldChg>
      <pc:sldChg chg="add del">
        <pc:chgData name="Khattab, Sherif" userId="c83b1e15-36f3-4f46-aceb-05aac24c545e" providerId="ADAL" clId="{CB33D0C8-B76B-4605-9F90-2F7A140A2334}" dt="2022-03-16T16:16:03.906" v="2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CB33D0C8-B76B-4605-9F90-2F7A140A2334}" dt="2022-03-16T16:16:03.906" v="2"/>
        <pc:sldMkLst>
          <pc:docMk/>
          <pc:sldMk cId="3005182169" sldId="285"/>
        </pc:sldMkLst>
      </pc:sldChg>
      <pc:sldChg chg="add del modNotesTx">
        <pc:chgData name="Khattab, Sherif" userId="c83b1e15-36f3-4f46-aceb-05aac24c545e" providerId="ADAL" clId="{CB33D0C8-B76B-4605-9F90-2F7A140A2334}" dt="2022-03-16T17:20:50.560" v="1258" actId="6549"/>
        <pc:sldMkLst>
          <pc:docMk/>
          <pc:sldMk cId="3505924664" sldId="286"/>
        </pc:sldMkLst>
      </pc:sldChg>
      <pc:sldChg chg="add del modNotesTx">
        <pc:chgData name="Khattab, Sherif" userId="c83b1e15-36f3-4f46-aceb-05aac24c545e" providerId="ADAL" clId="{CB33D0C8-B76B-4605-9F90-2F7A140A2334}" dt="2022-03-16T17:20:54.938" v="1259" actId="6549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CB33D0C8-B76B-4605-9F90-2F7A140A2334}" dt="2022-03-16T16:53:26.197" v="229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CB33D0C8-B76B-4605-9F90-2F7A140A2334}" dt="2022-03-16T16:53:26.197" v="229"/>
        <pc:sldMkLst>
          <pc:docMk/>
          <pc:sldMk cId="4196448180" sldId="289"/>
        </pc:sldMkLst>
      </pc:sldChg>
      <pc:sldChg chg="add del">
        <pc:chgData name="Khattab, Sherif" userId="c83b1e15-36f3-4f46-aceb-05aac24c545e" providerId="ADAL" clId="{CB33D0C8-B76B-4605-9F90-2F7A140A2334}" dt="2022-03-16T16:53:26.197" v="229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CB33D0C8-B76B-4605-9F90-2F7A140A2334}" dt="2022-03-16T16:53:26.197" v="229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CB33D0C8-B76B-4605-9F90-2F7A140A2334}" dt="2022-03-16T16:53:26.197" v="229"/>
        <pc:sldMkLst>
          <pc:docMk/>
          <pc:sldMk cId="2825509799" sldId="292"/>
        </pc:sldMkLst>
      </pc:sldChg>
      <pc:sldChg chg="add del">
        <pc:chgData name="Khattab, Sherif" userId="c83b1e15-36f3-4f46-aceb-05aac24c545e" providerId="ADAL" clId="{CB33D0C8-B76B-4605-9F90-2F7A140A2334}" dt="2022-03-16T16:54:21.929" v="235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CB33D0C8-B76B-4605-9F90-2F7A140A2334}" dt="2022-03-16T16:54:21.929" v="235"/>
        <pc:sldMkLst>
          <pc:docMk/>
          <pc:sldMk cId="2009510567" sldId="294"/>
        </pc:sldMkLst>
      </pc:sldChg>
      <pc:sldChg chg="add del">
        <pc:chgData name="Khattab, Sherif" userId="c83b1e15-36f3-4f46-aceb-05aac24c545e" providerId="ADAL" clId="{CB33D0C8-B76B-4605-9F90-2F7A140A2334}" dt="2022-03-16T16:54:21.929" v="235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CB33D0C8-B76B-4605-9F90-2F7A140A2334}" dt="2022-03-16T16:54:21.929" v="235"/>
        <pc:sldMkLst>
          <pc:docMk/>
          <pc:sldMk cId="736620482" sldId="296"/>
        </pc:sldMkLst>
      </pc:sldChg>
      <pc:sldChg chg="modSp add del mod">
        <pc:chgData name="Khattab, Sherif" userId="c83b1e15-36f3-4f46-aceb-05aac24c545e" providerId="ADAL" clId="{CB33D0C8-B76B-4605-9F90-2F7A140A2334}" dt="2022-03-16T17:08:33.215" v="1171" actId="6549"/>
        <pc:sldMkLst>
          <pc:docMk/>
          <pc:sldMk cId="1164319736" sldId="305"/>
        </pc:sldMkLst>
        <pc:spChg chg="mod">
          <ac:chgData name="Khattab, Sherif" userId="c83b1e15-36f3-4f46-aceb-05aac24c545e" providerId="ADAL" clId="{CB33D0C8-B76B-4605-9F90-2F7A140A2334}" dt="2022-03-16T17:08:33.215" v="1171" actId="6549"/>
          <ac:spMkLst>
            <pc:docMk/>
            <pc:sldMk cId="1164319736" sldId="305"/>
            <ac:spMk id="453" creationId="{00000000-0000-0000-0000-000000000000}"/>
          </ac:spMkLst>
        </pc:spChg>
      </pc:sldChg>
      <pc:sldChg chg="add del">
        <pc:chgData name="Khattab, Sherif" userId="c83b1e15-36f3-4f46-aceb-05aac24c545e" providerId="ADAL" clId="{CB33D0C8-B76B-4605-9F90-2F7A140A2334}" dt="2022-03-16T16:56:16.169" v="249"/>
        <pc:sldMkLst>
          <pc:docMk/>
          <pc:sldMk cId="3259635990" sldId="306"/>
        </pc:sldMkLst>
      </pc:sldChg>
      <pc:sldChg chg="add del">
        <pc:chgData name="Khattab, Sherif" userId="c83b1e15-36f3-4f46-aceb-05aac24c545e" providerId="ADAL" clId="{CB33D0C8-B76B-4605-9F90-2F7A140A2334}" dt="2022-03-16T16:56:16.169" v="249"/>
        <pc:sldMkLst>
          <pc:docMk/>
          <pc:sldMk cId="1639788530" sldId="307"/>
        </pc:sldMkLst>
      </pc:sldChg>
      <pc:sldChg chg="modSp mod">
        <pc:chgData name="Khattab, Sherif" userId="c83b1e15-36f3-4f46-aceb-05aac24c545e" providerId="ADAL" clId="{CB33D0C8-B76B-4605-9F90-2F7A140A2334}" dt="2022-03-16T16:55:39.989" v="246" actId="20577"/>
        <pc:sldMkLst>
          <pc:docMk/>
          <pc:sldMk cId="1894775455" sldId="405"/>
        </pc:sldMkLst>
        <pc:spChg chg="mod">
          <ac:chgData name="Khattab, Sherif" userId="c83b1e15-36f3-4f46-aceb-05aac24c545e" providerId="ADAL" clId="{CB33D0C8-B76B-4605-9F90-2F7A140A2334}" dt="2022-03-16T16:55:39.989" v="246" actId="20577"/>
          <ac:spMkLst>
            <pc:docMk/>
            <pc:sldMk cId="1894775455" sldId="405"/>
            <ac:spMk id="3" creationId="{00000000-0000-0000-0000-000000000000}"/>
          </ac:spMkLst>
        </pc:spChg>
      </pc:sldChg>
      <pc:sldChg chg="modSp mod">
        <pc:chgData name="Khattab, Sherif" userId="c83b1e15-36f3-4f46-aceb-05aac24c545e" providerId="ADAL" clId="{CB33D0C8-B76B-4605-9F90-2F7A140A2334}" dt="2022-03-16T16:33:40.012" v="7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CB33D0C8-B76B-4605-9F90-2F7A140A2334}" dt="2022-03-16T16:33:40.012" v="7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CB33D0C8-B76B-4605-9F90-2F7A140A2334}" dt="2022-03-16T16:50:33.974" v="172" actId="47"/>
        <pc:sldMkLst>
          <pc:docMk/>
          <pc:sldMk cId="2374057061" sldId="498"/>
        </pc:sldMkLst>
      </pc:sldChg>
      <pc:sldChg chg="add del">
        <pc:chgData name="Khattab, Sherif" userId="c83b1e15-36f3-4f46-aceb-05aac24c545e" providerId="ADAL" clId="{CB33D0C8-B76B-4605-9F90-2F7A140A2334}" dt="2022-03-16T16:56:16.169" v="249"/>
        <pc:sldMkLst>
          <pc:docMk/>
          <pc:sldMk cId="2256142437" sldId="1869"/>
        </pc:sldMkLst>
      </pc:sldChg>
      <pc:sldChg chg="add del">
        <pc:chgData name="Khattab, Sherif" userId="c83b1e15-36f3-4f46-aceb-05aac24c545e" providerId="ADAL" clId="{CB33D0C8-B76B-4605-9F90-2F7A140A2334}" dt="2022-03-16T16:16:03.906" v="2"/>
        <pc:sldMkLst>
          <pc:docMk/>
          <pc:sldMk cId="508183610" sldId="1874"/>
        </pc:sldMkLst>
      </pc:sldChg>
      <pc:sldChg chg="modSp mod">
        <pc:chgData name="Khattab, Sherif" userId="c83b1e15-36f3-4f46-aceb-05aac24c545e" providerId="ADAL" clId="{CB33D0C8-B76B-4605-9F90-2F7A140A2334}" dt="2022-03-16T16:50:17.054" v="171" actId="20577"/>
        <pc:sldMkLst>
          <pc:docMk/>
          <pc:sldMk cId="3953904255" sldId="1877"/>
        </pc:sldMkLst>
        <pc:spChg chg="mod">
          <ac:chgData name="Khattab, Sherif" userId="c83b1e15-36f3-4f46-aceb-05aac24c545e" providerId="ADAL" clId="{CB33D0C8-B76B-4605-9F90-2F7A140A2334}" dt="2022-03-16T16:50:17.054" v="171" actId="20577"/>
          <ac:spMkLst>
            <pc:docMk/>
            <pc:sldMk cId="3953904255" sldId="1877"/>
            <ac:spMk id="3" creationId="{4A4D111C-469B-4E3A-803D-F08FC0504C9E}"/>
          </ac:spMkLst>
        </pc:spChg>
      </pc:sldChg>
      <pc:sldChg chg="modSp add del mod">
        <pc:chgData name="Khattab, Sherif" userId="c83b1e15-36f3-4f46-aceb-05aac24c545e" providerId="ADAL" clId="{CB33D0C8-B76B-4605-9F90-2F7A140A2334}" dt="2022-03-16T17:08:25.688" v="1170" actId="1076"/>
        <pc:sldMkLst>
          <pc:docMk/>
          <pc:sldMk cId="3708391639" sldId="1878"/>
        </pc:sldMkLst>
        <pc:picChg chg="mod">
          <ac:chgData name="Khattab, Sherif" userId="c83b1e15-36f3-4f46-aceb-05aac24c545e" providerId="ADAL" clId="{CB33D0C8-B76B-4605-9F90-2F7A140A2334}" dt="2022-03-16T17:08:25.688" v="1170" actId="1076"/>
          <ac:picMkLst>
            <pc:docMk/>
            <pc:sldMk cId="3708391639" sldId="1878"/>
            <ac:picMk id="7" creationId="{AD5689B2-8265-49D2-8657-EFC24B1F4411}"/>
          </ac:picMkLst>
        </pc:picChg>
      </pc:sldChg>
      <pc:sldChg chg="add del">
        <pc:chgData name="Khattab, Sherif" userId="c83b1e15-36f3-4f46-aceb-05aac24c545e" providerId="ADAL" clId="{CB33D0C8-B76B-4605-9F90-2F7A140A2334}" dt="2022-03-16T16:53:55.947" v="232"/>
        <pc:sldMkLst>
          <pc:docMk/>
          <pc:sldMk cId="1548705591" sldId="1880"/>
        </pc:sldMkLst>
      </pc:sldChg>
      <pc:sldChg chg="add del">
        <pc:chgData name="Khattab, Sherif" userId="c83b1e15-36f3-4f46-aceb-05aac24c545e" providerId="ADAL" clId="{CB33D0C8-B76B-4605-9F90-2F7A140A2334}" dt="2022-03-16T16:16:03.906" v="2"/>
        <pc:sldMkLst>
          <pc:docMk/>
          <pc:sldMk cId="2730021134" sldId="1884"/>
        </pc:sldMkLst>
      </pc:sldChg>
      <pc:sldChg chg="add del">
        <pc:chgData name="Khattab, Sherif" userId="c83b1e15-36f3-4f46-aceb-05aac24c545e" providerId="ADAL" clId="{CB33D0C8-B76B-4605-9F90-2F7A140A2334}" dt="2022-03-16T16:16:03.906" v="2"/>
        <pc:sldMkLst>
          <pc:docMk/>
          <pc:sldMk cId="3144270689" sldId="1887"/>
        </pc:sldMkLst>
      </pc:sldChg>
      <pc:sldChg chg="modSp add del mod">
        <pc:chgData name="Khattab, Sherif" userId="c83b1e15-36f3-4f46-aceb-05aac24c545e" providerId="ADAL" clId="{CB33D0C8-B76B-4605-9F90-2F7A140A2334}" dt="2022-03-16T16:58:57.505" v="252"/>
        <pc:sldMkLst>
          <pc:docMk/>
          <pc:sldMk cId="843144386" sldId="1891"/>
        </pc:sldMkLst>
        <pc:spChg chg="mod">
          <ac:chgData name="Khattab, Sherif" userId="c83b1e15-36f3-4f46-aceb-05aac24c545e" providerId="ADAL" clId="{CB33D0C8-B76B-4605-9F90-2F7A140A2334}" dt="2022-03-16T16:58:57.505" v="252"/>
          <ac:spMkLst>
            <pc:docMk/>
            <pc:sldMk cId="843144386" sldId="1891"/>
            <ac:spMk id="2" creationId="{741EEA9E-5858-4409-A959-87D88423DD63}"/>
          </ac:spMkLst>
        </pc:spChg>
      </pc:sldChg>
      <pc:sldChg chg="modSp add mod">
        <pc:chgData name="Khattab, Sherif" userId="c83b1e15-36f3-4f46-aceb-05aac24c545e" providerId="ADAL" clId="{CB33D0C8-B76B-4605-9F90-2F7A140A2334}" dt="2022-03-16T16:51:15.483" v="226" actId="114"/>
        <pc:sldMkLst>
          <pc:docMk/>
          <pc:sldMk cId="2461498445" sldId="1892"/>
        </pc:sldMkLst>
        <pc:spChg chg="mod">
          <ac:chgData name="Khattab, Sherif" userId="c83b1e15-36f3-4f46-aceb-05aac24c545e" providerId="ADAL" clId="{CB33D0C8-B76B-4605-9F90-2F7A140A2334}" dt="2022-03-16T16:51:15.483" v="226" actId="114"/>
          <ac:spMkLst>
            <pc:docMk/>
            <pc:sldMk cId="2461498445" sldId="1892"/>
            <ac:spMk id="2" creationId="{741EEA9E-5858-4409-A959-87D88423DD63}"/>
          </ac:spMkLst>
        </pc:spChg>
      </pc:sldChg>
      <pc:sldChg chg="add del">
        <pc:chgData name="Khattab, Sherif" userId="c83b1e15-36f3-4f46-aceb-05aac24c545e" providerId="ADAL" clId="{CB33D0C8-B76B-4605-9F90-2F7A140A2334}" dt="2022-03-16T16:50:39.834" v="174"/>
        <pc:sldMkLst>
          <pc:docMk/>
          <pc:sldMk cId="3247628831" sldId="1892"/>
        </pc:sldMkLst>
      </pc:sldChg>
      <pc:sldChg chg="modSp new mod modAnim">
        <pc:chgData name="Khattab, Sherif" userId="c83b1e15-36f3-4f46-aceb-05aac24c545e" providerId="ADAL" clId="{CB33D0C8-B76B-4605-9F90-2F7A140A2334}" dt="2022-03-16T17:14:59.346" v="1209"/>
        <pc:sldMkLst>
          <pc:docMk/>
          <pc:sldMk cId="2592555562" sldId="1893"/>
        </pc:sldMkLst>
        <pc:spChg chg="mod">
          <ac:chgData name="Khattab, Sherif" userId="c83b1e15-36f3-4f46-aceb-05aac24c545e" providerId="ADAL" clId="{CB33D0C8-B76B-4605-9F90-2F7A140A2334}" dt="2022-03-16T16:51:02.594" v="216" actId="20577"/>
          <ac:spMkLst>
            <pc:docMk/>
            <pc:sldMk cId="2592555562" sldId="1893"/>
            <ac:spMk id="2" creationId="{09CF8C23-C430-4F9C-BDDF-A349CD017C94}"/>
          </ac:spMkLst>
        </pc:spChg>
        <pc:spChg chg="mod">
          <ac:chgData name="Khattab, Sherif" userId="c83b1e15-36f3-4f46-aceb-05aac24c545e" providerId="ADAL" clId="{CB33D0C8-B76B-4605-9F90-2F7A140A2334}" dt="2022-03-16T17:14:53.500" v="1207" actId="20577"/>
          <ac:spMkLst>
            <pc:docMk/>
            <pc:sldMk cId="2592555562" sldId="1893"/>
            <ac:spMk id="3" creationId="{6F28A8DC-09E9-4199-8ACF-931991FBD6EC}"/>
          </ac:spMkLst>
        </pc:spChg>
      </pc:sldChg>
      <pc:sldChg chg="modSp new mod modAnim">
        <pc:chgData name="Khattab, Sherif" userId="c83b1e15-36f3-4f46-aceb-05aac24c545e" providerId="ADAL" clId="{CB33D0C8-B76B-4605-9F90-2F7A140A2334}" dt="2022-03-16T17:16:39.353" v="1257"/>
        <pc:sldMkLst>
          <pc:docMk/>
          <pc:sldMk cId="3351462095" sldId="1894"/>
        </pc:sldMkLst>
        <pc:spChg chg="mod">
          <ac:chgData name="Khattab, Sherif" userId="c83b1e15-36f3-4f46-aceb-05aac24c545e" providerId="ADAL" clId="{CB33D0C8-B76B-4605-9F90-2F7A140A2334}" dt="2022-03-16T16:50:53.805" v="206" actId="20577"/>
          <ac:spMkLst>
            <pc:docMk/>
            <pc:sldMk cId="3351462095" sldId="1894"/>
            <ac:spMk id="2" creationId="{DD9642F6-E3B5-4DCA-9A6D-8E23BE698CE8}"/>
          </ac:spMkLst>
        </pc:spChg>
        <pc:spChg chg="mod">
          <ac:chgData name="Khattab, Sherif" userId="c83b1e15-36f3-4f46-aceb-05aac24c545e" providerId="ADAL" clId="{CB33D0C8-B76B-4605-9F90-2F7A140A2334}" dt="2022-03-16T17:16:34.601" v="1255" actId="27636"/>
          <ac:spMkLst>
            <pc:docMk/>
            <pc:sldMk cId="3351462095" sldId="1894"/>
            <ac:spMk id="3" creationId="{FD48B1D4-8D04-41B5-9918-D8A5E7CE7E9C}"/>
          </ac:spMkLst>
        </pc:spChg>
      </pc:sldChg>
      <pc:sldChg chg="add del">
        <pc:chgData name="Khattab, Sherif" userId="c83b1e15-36f3-4f46-aceb-05aac24c545e" providerId="ADAL" clId="{CB33D0C8-B76B-4605-9F90-2F7A140A2334}" dt="2022-03-16T16:54:21.929" v="235"/>
        <pc:sldMkLst>
          <pc:docMk/>
          <pc:sldMk cId="3706306151" sldId="1895"/>
        </pc:sldMkLst>
      </pc:sldChg>
      <pc:sldChg chg="modSp new mod modAnim">
        <pc:chgData name="Khattab, Sherif" userId="c83b1e15-36f3-4f46-aceb-05aac24c545e" providerId="ADAL" clId="{CB33D0C8-B76B-4605-9F90-2F7A140A2334}" dt="2022-03-16T17:06:08.115" v="977"/>
        <pc:sldMkLst>
          <pc:docMk/>
          <pc:sldMk cId="3283901781" sldId="1896"/>
        </pc:sldMkLst>
        <pc:spChg chg="mod">
          <ac:chgData name="Khattab, Sherif" userId="c83b1e15-36f3-4f46-aceb-05aac24c545e" providerId="ADAL" clId="{CB33D0C8-B76B-4605-9F90-2F7A140A2334}" dt="2022-03-16T16:59:15.817" v="273" actId="20577"/>
          <ac:spMkLst>
            <pc:docMk/>
            <pc:sldMk cId="3283901781" sldId="1896"/>
            <ac:spMk id="2" creationId="{0E6A35CE-1E72-4CB8-9B18-D4D8291828D0}"/>
          </ac:spMkLst>
        </pc:spChg>
        <pc:spChg chg="mod">
          <ac:chgData name="Khattab, Sherif" userId="c83b1e15-36f3-4f46-aceb-05aac24c545e" providerId="ADAL" clId="{CB33D0C8-B76B-4605-9F90-2F7A140A2334}" dt="2022-03-16T17:05:55.290" v="975" actId="20577"/>
          <ac:spMkLst>
            <pc:docMk/>
            <pc:sldMk cId="3283901781" sldId="1896"/>
            <ac:spMk id="3" creationId="{A65E1A9A-1D85-42D5-A652-9247C20380E9}"/>
          </ac:spMkLst>
        </pc:spChg>
      </pc:sldChg>
      <pc:sldChg chg="modSp new mod modAnim">
        <pc:chgData name="Khattab, Sherif" userId="c83b1e15-36f3-4f46-aceb-05aac24c545e" providerId="ADAL" clId="{CB33D0C8-B76B-4605-9F90-2F7A140A2334}" dt="2022-03-16T17:07:15.987" v="1169"/>
        <pc:sldMkLst>
          <pc:docMk/>
          <pc:sldMk cId="3390251967" sldId="1897"/>
        </pc:sldMkLst>
        <pc:spChg chg="mod">
          <ac:chgData name="Khattab, Sherif" userId="c83b1e15-36f3-4f46-aceb-05aac24c545e" providerId="ADAL" clId="{CB33D0C8-B76B-4605-9F90-2F7A140A2334}" dt="2022-03-16T17:06:29.655" v="1025" actId="20577"/>
          <ac:spMkLst>
            <pc:docMk/>
            <pc:sldMk cId="3390251967" sldId="1897"/>
            <ac:spMk id="2" creationId="{8BA1F86F-9993-4E0A-AC7A-9C519DF42E0F}"/>
          </ac:spMkLst>
        </pc:spChg>
        <pc:spChg chg="mod">
          <ac:chgData name="Khattab, Sherif" userId="c83b1e15-36f3-4f46-aceb-05aac24c545e" providerId="ADAL" clId="{CB33D0C8-B76B-4605-9F90-2F7A140A2334}" dt="2022-03-16T17:07:11.767" v="1167" actId="6549"/>
          <ac:spMkLst>
            <pc:docMk/>
            <pc:sldMk cId="3390251967" sldId="1897"/>
            <ac:spMk id="3" creationId="{715C6A45-5C7C-49F6-BE6E-664376E228E2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Khattab, Sherif" userId="c83b1e15-36f3-4f46-aceb-05aac24c545e" providerId="ADAL" clId="{CC4D45B9-100E-474D-8C00-A10C1BA4ABE2}"/>
    <pc:docChg chg="undo custSel addSld delSld modSld sldOrd delMainMaster">
      <pc:chgData name="Khattab, Sherif" userId="c83b1e15-36f3-4f46-aceb-05aac24c545e" providerId="ADAL" clId="{CC4D45B9-100E-474D-8C00-A10C1BA4ABE2}" dt="2021-10-28T16:22:24.148" v="124" actId="2696"/>
      <pc:docMkLst>
        <pc:docMk/>
      </pc:docMkLst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349301207" sldId="258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1233105404" sldId="261"/>
        </pc:sldMkLst>
      </pc:sldChg>
      <pc:sldChg chg="modSp add del mod">
        <pc:chgData name="Khattab, Sherif" userId="c83b1e15-36f3-4f46-aceb-05aac24c545e" providerId="ADAL" clId="{CC4D45B9-100E-474D-8C00-A10C1BA4ABE2}" dt="2021-10-27T14:19:30.362" v="5"/>
        <pc:sldMkLst>
          <pc:docMk/>
          <pc:sldMk cId="3008447587" sldId="262"/>
        </pc:sldMkLst>
        <pc:spChg chg="mod">
          <ac:chgData name="Khattab, Sherif" userId="c83b1e15-36f3-4f46-aceb-05aac24c545e" providerId="ADAL" clId="{CC4D45B9-100E-474D-8C00-A10C1BA4ABE2}" dt="2021-10-27T14:19:30.198" v="4"/>
          <ac:spMkLst>
            <pc:docMk/>
            <pc:sldMk cId="3008447587" sldId="262"/>
            <ac:spMk id="124" creationId="{00000000-0000-0000-0000-000000000000}"/>
          </ac:spMkLst>
        </pc:spChg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005182169" sldId="285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34331292" sldId="290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783626647" sldId="291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237454185" sldId="292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838941203" sldId="293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731882681" sldId="294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81243642" sldId="295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1122206788" sldId="296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56178792" sldId="297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CC4D45B9-100E-474D-8C00-A10C1BA4ABE2}" dt="2021-10-27T14:21:30.409" v="3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CC4D45B9-100E-474D-8C00-A10C1BA4ABE2}" dt="2021-10-27T14:21:30.409" v="3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ord">
        <pc:chgData name="Khattab, Sherif" userId="c83b1e15-36f3-4f46-aceb-05aac24c545e" providerId="ADAL" clId="{CC4D45B9-100E-474D-8C00-A10C1BA4ABE2}" dt="2021-10-27T14:22:28.410" v="111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CC4D45B9-100E-474D-8C00-A10C1BA4ABE2}" dt="2021-10-27T14:21:49.789" v="42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CC4D45B9-100E-474D-8C00-A10C1BA4ABE2}" dt="2021-10-27T14:22:28.410" v="11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CC4D45B9-100E-474D-8C00-A10C1BA4ABE2}" dt="2021-10-27T14:19:25" v="0" actId="47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CC4D45B9-100E-474D-8C00-A10C1BA4ABE2}" dt="2021-10-27T14:19:47.012" v="6"/>
        <pc:sldMkLst>
          <pc:docMk/>
          <pc:sldMk cId="737806260" sldId="513"/>
        </pc:sldMkLst>
      </pc:sldChg>
      <pc:sldChg chg="modSp del mod">
        <pc:chgData name="Khattab, Sherif" userId="c83b1e15-36f3-4f46-aceb-05aac24c545e" providerId="ADAL" clId="{CC4D45B9-100E-474D-8C00-A10C1BA4ABE2}" dt="2021-10-28T16:22:24.148" v="124" actId="2696"/>
        <pc:sldMkLst>
          <pc:docMk/>
          <pc:sldMk cId="1241308872" sldId="1860"/>
        </pc:sldMkLst>
        <pc:spChg chg="mod">
          <ac:chgData name="Khattab, Sherif" userId="c83b1e15-36f3-4f46-aceb-05aac24c545e" providerId="ADAL" clId="{CC4D45B9-100E-474D-8C00-A10C1BA4ABE2}" dt="2021-10-27T14:25:13.127" v="121" actId="5793"/>
          <ac:spMkLst>
            <pc:docMk/>
            <pc:sldMk cId="1241308872" sldId="1860"/>
            <ac:spMk id="2" creationId="{09964AE1-DBFC-2848-B191-FE3ED1AFB0DB}"/>
          </ac:spMkLst>
        </pc:spChg>
      </pc:sldChg>
      <pc:sldChg chg="del">
        <pc:chgData name="Khattab, Sherif" userId="c83b1e15-36f3-4f46-aceb-05aac24c545e" providerId="ADAL" clId="{CC4D45B9-100E-474D-8C00-A10C1BA4ABE2}" dt="2021-10-27T14:25:07.704" v="112" actId="47"/>
        <pc:sldMkLst>
          <pc:docMk/>
          <pc:sldMk cId="294195459" sldId="1861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882084366" sldId="1862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521231795" sldId="1863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120368675" sldId="1864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500665439" sldId="1865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211968927" sldId="1866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666437026" sldId="1867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077231885" sldId="1868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730021134" sldId="1869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725354766" sldId="1870"/>
        </pc:sldMkLst>
      </pc:sldChg>
      <pc:sldChg chg="modSp add">
        <pc:chgData name="Khattab, Sherif" userId="c83b1e15-36f3-4f46-aceb-05aac24c545e" providerId="ADAL" clId="{CC4D45B9-100E-474D-8C00-A10C1BA4ABE2}" dt="2021-10-27T14:30:05.267" v="123"/>
        <pc:sldMkLst>
          <pc:docMk/>
          <pc:sldMk cId="415793294" sldId="1871"/>
        </pc:sldMkLst>
        <pc:spChg chg="mod">
          <ac:chgData name="Khattab, Sherif" userId="c83b1e15-36f3-4f46-aceb-05aac24c545e" providerId="ADAL" clId="{CC4D45B9-100E-474D-8C00-A10C1BA4ABE2}" dt="2021-10-27T14:30:05.267" v="123"/>
          <ac:spMkLst>
            <pc:docMk/>
            <pc:sldMk cId="415793294" sldId="1871"/>
            <ac:spMk id="5" creationId="{ADDC0957-0071-4F30-B7DB-5A1055472937}"/>
          </ac:spMkLst>
        </pc:spChg>
      </pc:sldChg>
      <pc:sldChg chg="del">
        <pc:chgData name="Khattab, Sherif" userId="c83b1e15-36f3-4f46-aceb-05aac24c545e" providerId="ADAL" clId="{CC4D45B9-100E-474D-8C00-A10C1BA4ABE2}" dt="2021-10-27T14:29:40.333" v="122" actId="2696"/>
        <pc:sldMkLst>
          <pc:docMk/>
          <pc:sldMk cId="1688748164" sldId="1871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1754878698" sldId="1872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993700571" sldId="1873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253052793" sldId="1874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447838884" sldId="1875"/>
        </pc:sldMkLst>
      </pc:sldChg>
      <pc:sldChg chg="add 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657665163" sldId="1876"/>
        </pc:sldMkLst>
      </pc:sldChg>
      <pc:sldChg chg="add del">
        <pc:chgData name="Khattab, Sherif" userId="c83b1e15-36f3-4f46-aceb-05aac24c545e" providerId="ADAL" clId="{CC4D45B9-100E-474D-8C00-A10C1BA4ABE2}" dt="2021-10-27T14:19:30.198" v="4"/>
        <pc:sldMkLst>
          <pc:docMk/>
          <pc:sldMk cId="3267978942" sldId="1876"/>
        </pc:sldMkLst>
      </pc:sldChg>
      <pc:sldChg chg="modSp new mod">
        <pc:chgData name="Khattab, Sherif" userId="c83b1e15-36f3-4f46-aceb-05aac24c545e" providerId="ADAL" clId="{CC4D45B9-100E-474D-8C00-A10C1BA4ABE2}" dt="2021-10-27T14:22:00.900" v="70" actId="20577"/>
        <pc:sldMkLst>
          <pc:docMk/>
          <pc:sldMk cId="3953904255" sldId="1877"/>
        </pc:sldMkLst>
        <pc:spChg chg="mod">
          <ac:chgData name="Khattab, Sherif" userId="c83b1e15-36f3-4f46-aceb-05aac24c545e" providerId="ADAL" clId="{CC4D45B9-100E-474D-8C00-A10C1BA4ABE2}" dt="2021-10-27T14:21:58.661" v="67" actId="5793"/>
          <ac:spMkLst>
            <pc:docMk/>
            <pc:sldMk cId="3953904255" sldId="1877"/>
            <ac:spMk id="2" creationId="{FD8015ED-2B9F-4785-BD6F-B17CC519F5C9}"/>
          </ac:spMkLst>
        </pc:spChg>
        <pc:spChg chg="mod">
          <ac:chgData name="Khattab, Sherif" userId="c83b1e15-36f3-4f46-aceb-05aac24c545e" providerId="ADAL" clId="{CC4D45B9-100E-474D-8C00-A10C1BA4ABE2}" dt="2021-10-27T14:22:00.900" v="70" actId="20577"/>
          <ac:spMkLst>
            <pc:docMk/>
            <pc:sldMk cId="3953904255" sldId="1877"/>
            <ac:spMk id="3" creationId="{4A4D111C-469B-4E3A-803D-F08FC0504C9E}"/>
          </ac:spMkLst>
        </pc:spChg>
      </pc:sldChg>
      <pc:sldMasterChg chg="del delSldLayout">
        <pc:chgData name="Khattab, Sherif" userId="c83b1e15-36f3-4f46-aceb-05aac24c545e" providerId="ADAL" clId="{CC4D45B9-100E-474D-8C00-A10C1BA4ABE2}" dt="2021-10-28T16:22:24.148" v="124" actId="2696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SldLayout">
        <pc:chgData name="Khattab, Sherif" userId="c83b1e15-36f3-4f46-aceb-05aac24c545e" providerId="ADAL" clId="{CC4D45B9-100E-474D-8C00-A10C1BA4ABE2}" dt="2021-10-28T16:22:24.148" v="124" actId="2696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501794917" sldId="2147483721"/>
            <pc:sldLayoutMk cId="2274572912" sldId="2147483723"/>
          </pc:sldLayoutMkLst>
        </pc:sldLayoutChg>
      </pc:sldMasterChg>
    </pc:docChg>
  </pc:docChgLst>
  <pc:docChgLst>
    <pc:chgData name="Sherif Khattab" userId="c83b1e15-36f3-4f46-aceb-05aac24c545e" providerId="ADAL" clId="{AB1C613D-70CE-4C67-A911-49BC31CAD0AC}"/>
    <pc:docChg chg="custSel addSld delSld modSld">
      <pc:chgData name="Sherif Khattab" userId="c83b1e15-36f3-4f46-aceb-05aac24c545e" providerId="ADAL" clId="{AB1C613D-70CE-4C67-A911-49BC31CAD0AC}" dt="2021-03-16T03:54:50.452" v="351" actId="14100"/>
      <pc:docMkLst>
        <pc:docMk/>
      </pc:docMkLst>
      <pc:sldChg chg="del">
        <pc:chgData name="Sherif Khattab" userId="c83b1e15-36f3-4f46-aceb-05aac24c545e" providerId="ADAL" clId="{AB1C613D-70CE-4C67-A911-49BC31CAD0AC}" dt="2021-03-16T03:53:41.531" v="313" actId="47"/>
        <pc:sldMkLst>
          <pc:docMk/>
          <pc:sldMk cId="3505924664" sldId="286"/>
        </pc:sldMkLst>
      </pc:sldChg>
      <pc:sldChg chg="del">
        <pc:chgData name="Sherif Khattab" userId="c83b1e15-36f3-4f46-aceb-05aac24c545e" providerId="ADAL" clId="{AB1C613D-70CE-4C67-A911-49BC31CAD0AC}" dt="2021-03-16T03:53:41.531" v="313" actId="47"/>
        <pc:sldMkLst>
          <pc:docMk/>
          <pc:sldMk cId="2565854543" sldId="287"/>
        </pc:sldMkLst>
      </pc:sldChg>
      <pc:sldChg chg="del">
        <pc:chgData name="Sherif Khattab" userId="c83b1e15-36f3-4f46-aceb-05aac24c545e" providerId="ADAL" clId="{AB1C613D-70CE-4C67-A911-49BC31CAD0AC}" dt="2021-03-16T03:53:41.531" v="313" actId="47"/>
        <pc:sldMkLst>
          <pc:docMk/>
          <pc:sldMk cId="1614838504" sldId="288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233805519" sldId="289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585272976" sldId="290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722341064" sldId="291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1159894792" sldId="292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487330328" sldId="293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2106964667" sldId="294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151010307" sldId="295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104303925" sldId="296"/>
        </pc:sldMkLst>
      </pc:sldChg>
      <pc:sldChg chg="addSp modSp new mod">
        <pc:chgData name="Sherif Khattab" userId="c83b1e15-36f3-4f46-aceb-05aac24c545e" providerId="ADAL" clId="{AB1C613D-70CE-4C67-A911-49BC31CAD0AC}" dt="2021-03-16T03:47:40.809" v="47" actId="1076"/>
        <pc:sldMkLst>
          <pc:docMk/>
          <pc:sldMk cId="3882084366" sldId="1862"/>
        </pc:sldMkLst>
        <pc:spChg chg="mod">
          <ac:chgData name="Sherif Khattab" userId="c83b1e15-36f3-4f46-aceb-05aac24c545e" providerId="ADAL" clId="{AB1C613D-70CE-4C67-A911-49BC31CAD0AC}" dt="2021-03-16T03:47:34.722" v="44" actId="20577"/>
          <ac:spMkLst>
            <pc:docMk/>
            <pc:sldMk cId="3882084366" sldId="1862"/>
            <ac:spMk id="3" creationId="{696FFA90-EE89-46F2-814E-E33D3BE7662C}"/>
          </ac:spMkLst>
        </pc:spChg>
        <pc:picChg chg="add mod">
          <ac:chgData name="Sherif Khattab" userId="c83b1e15-36f3-4f46-aceb-05aac24c545e" providerId="ADAL" clId="{AB1C613D-70CE-4C67-A911-49BC31CAD0AC}" dt="2021-03-16T03:47:40.809" v="47" actId="1076"/>
          <ac:picMkLst>
            <pc:docMk/>
            <pc:sldMk cId="3882084366" sldId="1862"/>
            <ac:picMk id="7" creationId="{C2A53D82-5A2B-45DD-B413-8619DCACB689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48:24.315" v="101" actId="1076"/>
        <pc:sldMkLst>
          <pc:docMk/>
          <pc:sldMk cId="3521231795" sldId="1863"/>
        </pc:sldMkLst>
        <pc:spChg chg="mod">
          <ac:chgData name="Sherif Khattab" userId="c83b1e15-36f3-4f46-aceb-05aac24c545e" providerId="ADAL" clId="{AB1C613D-70CE-4C67-A911-49BC31CAD0AC}" dt="2021-03-16T03:48:17.182" v="98" actId="20577"/>
          <ac:spMkLst>
            <pc:docMk/>
            <pc:sldMk cId="3521231795" sldId="1863"/>
            <ac:spMk id="2" creationId="{3BB1894A-3BBF-4F8E-A339-0AD27EFE302D}"/>
          </ac:spMkLst>
        </pc:spChg>
        <pc:picChg chg="add mod">
          <ac:chgData name="Sherif Khattab" userId="c83b1e15-36f3-4f46-aceb-05aac24c545e" providerId="ADAL" clId="{AB1C613D-70CE-4C67-A911-49BC31CAD0AC}" dt="2021-03-16T03:48:24.315" v="101" actId="1076"/>
          <ac:picMkLst>
            <pc:docMk/>
            <pc:sldMk cId="3521231795" sldId="1863"/>
            <ac:picMk id="7" creationId="{F9F71AA0-2D4B-4316-981E-767E022B3B9E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54:50.452" v="351" actId="14100"/>
        <pc:sldMkLst>
          <pc:docMk/>
          <pc:sldMk cId="2120368675" sldId="1864"/>
        </pc:sldMkLst>
        <pc:spChg chg="mod">
          <ac:chgData name="Sherif Khattab" userId="c83b1e15-36f3-4f46-aceb-05aac24c545e" providerId="ADAL" clId="{AB1C613D-70CE-4C67-A911-49BC31CAD0AC}" dt="2021-03-16T03:48:40.133" v="136" actId="20577"/>
          <ac:spMkLst>
            <pc:docMk/>
            <pc:sldMk cId="2120368675" sldId="1864"/>
            <ac:spMk id="2" creationId="{FAB76A1E-3BC7-49A8-8FB6-66DA504B5F94}"/>
          </ac:spMkLst>
        </pc:spChg>
        <pc:picChg chg="add mod">
          <ac:chgData name="Sherif Khattab" userId="c83b1e15-36f3-4f46-aceb-05aac24c545e" providerId="ADAL" clId="{AB1C613D-70CE-4C67-A911-49BC31CAD0AC}" dt="2021-03-16T03:54:50.452" v="351" actId="14100"/>
          <ac:picMkLst>
            <pc:docMk/>
            <pc:sldMk cId="2120368675" sldId="1864"/>
            <ac:picMk id="7" creationId="{9BED8D5B-1CEA-4BA6-9EE5-A9B9B9E1772B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49:10.599" v="155" actId="1076"/>
        <pc:sldMkLst>
          <pc:docMk/>
          <pc:sldMk cId="500665439" sldId="1865"/>
        </pc:sldMkLst>
        <pc:spChg chg="mod">
          <ac:chgData name="Sherif Khattab" userId="c83b1e15-36f3-4f46-aceb-05aac24c545e" providerId="ADAL" clId="{AB1C613D-70CE-4C67-A911-49BC31CAD0AC}" dt="2021-03-16T03:49:04.204" v="152" actId="20577"/>
          <ac:spMkLst>
            <pc:docMk/>
            <pc:sldMk cId="500665439" sldId="1865"/>
            <ac:spMk id="2" creationId="{2002BA33-C256-4374-9141-83D552294227}"/>
          </ac:spMkLst>
        </pc:spChg>
        <pc:picChg chg="add mod">
          <ac:chgData name="Sherif Khattab" userId="c83b1e15-36f3-4f46-aceb-05aac24c545e" providerId="ADAL" clId="{AB1C613D-70CE-4C67-A911-49BC31CAD0AC}" dt="2021-03-16T03:49:10.599" v="155" actId="1076"/>
          <ac:picMkLst>
            <pc:docMk/>
            <pc:sldMk cId="500665439" sldId="1865"/>
            <ac:picMk id="7" creationId="{07F8FA1C-51F7-4842-8F05-160D5B239255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49:33.440" v="172" actId="1076"/>
        <pc:sldMkLst>
          <pc:docMk/>
          <pc:sldMk cId="3211968927" sldId="1866"/>
        </pc:sldMkLst>
        <pc:spChg chg="mod">
          <ac:chgData name="Sherif Khattab" userId="c83b1e15-36f3-4f46-aceb-05aac24c545e" providerId="ADAL" clId="{AB1C613D-70CE-4C67-A911-49BC31CAD0AC}" dt="2021-03-16T03:49:28.466" v="169" actId="20577"/>
          <ac:spMkLst>
            <pc:docMk/>
            <pc:sldMk cId="3211968927" sldId="1866"/>
            <ac:spMk id="2" creationId="{CF93865C-959D-4F91-BD99-1A83B7674D3F}"/>
          </ac:spMkLst>
        </pc:spChg>
        <pc:picChg chg="add mod">
          <ac:chgData name="Sherif Khattab" userId="c83b1e15-36f3-4f46-aceb-05aac24c545e" providerId="ADAL" clId="{AB1C613D-70CE-4C67-A911-49BC31CAD0AC}" dt="2021-03-16T03:49:33.440" v="172" actId="1076"/>
          <ac:picMkLst>
            <pc:docMk/>
            <pc:sldMk cId="3211968927" sldId="1866"/>
            <ac:picMk id="7" creationId="{3D99E599-AD07-4210-9B1E-DF73E1C265DE}"/>
          </ac:picMkLst>
        </pc:picChg>
      </pc:sldChg>
      <pc:sldChg chg="addSp delSp modSp new mod">
        <pc:chgData name="Sherif Khattab" userId="c83b1e15-36f3-4f46-aceb-05aac24c545e" providerId="ADAL" clId="{AB1C613D-70CE-4C67-A911-49BC31CAD0AC}" dt="2021-03-16T03:50:17.487" v="193" actId="1076"/>
        <pc:sldMkLst>
          <pc:docMk/>
          <pc:sldMk cId="3666437026" sldId="1867"/>
        </pc:sldMkLst>
        <pc:spChg chg="mod">
          <ac:chgData name="Sherif Khattab" userId="c83b1e15-36f3-4f46-aceb-05aac24c545e" providerId="ADAL" clId="{AB1C613D-70CE-4C67-A911-49BC31CAD0AC}" dt="2021-03-16T03:49:55.914" v="188" actId="20577"/>
          <ac:spMkLst>
            <pc:docMk/>
            <pc:sldMk cId="3666437026" sldId="1867"/>
            <ac:spMk id="3" creationId="{66A9EA45-C15A-41F3-85C2-EFD7E1CB9A75}"/>
          </ac:spMkLst>
        </pc:spChg>
        <pc:picChg chg="add mod">
          <ac:chgData name="Sherif Khattab" userId="c83b1e15-36f3-4f46-aceb-05aac24c545e" providerId="ADAL" clId="{AB1C613D-70CE-4C67-A911-49BC31CAD0AC}" dt="2021-03-16T03:50:17.487" v="193" actId="1076"/>
          <ac:picMkLst>
            <pc:docMk/>
            <pc:sldMk cId="3666437026" sldId="1867"/>
            <ac:picMk id="8" creationId="{366BD1F7-1279-40F7-BBBA-610DF123A71C}"/>
          </ac:picMkLst>
        </pc:picChg>
        <pc:inkChg chg="add del">
          <ac:chgData name="Sherif Khattab" userId="c83b1e15-36f3-4f46-aceb-05aac24c545e" providerId="ADAL" clId="{AB1C613D-70CE-4C67-A911-49BC31CAD0AC}" dt="2021-03-16T03:50:01.668" v="190"/>
          <ac:inkMkLst>
            <pc:docMk/>
            <pc:sldMk cId="3666437026" sldId="1867"/>
            <ac:inkMk id="6" creationId="{A2360B77-0226-4825-A7A5-9FAC88DD932F}"/>
          </ac:inkMkLst>
        </pc:inkChg>
      </pc:sldChg>
      <pc:sldChg chg="addSp modSp new mod">
        <pc:chgData name="Sherif Khattab" userId="c83b1e15-36f3-4f46-aceb-05aac24c545e" providerId="ADAL" clId="{AB1C613D-70CE-4C67-A911-49BC31CAD0AC}" dt="2021-03-16T03:51:26.838" v="218" actId="1076"/>
        <pc:sldMkLst>
          <pc:docMk/>
          <pc:sldMk cId="1077231885" sldId="1868"/>
        </pc:sldMkLst>
        <pc:spChg chg="mod">
          <ac:chgData name="Sherif Khattab" userId="c83b1e15-36f3-4f46-aceb-05aac24c545e" providerId="ADAL" clId="{AB1C613D-70CE-4C67-A911-49BC31CAD0AC}" dt="2021-03-16T03:51:21.996" v="215" actId="20577"/>
          <ac:spMkLst>
            <pc:docMk/>
            <pc:sldMk cId="1077231885" sldId="1868"/>
            <ac:spMk id="3" creationId="{95417211-5F5C-4939-BC42-6006F6E8FF76}"/>
          </ac:spMkLst>
        </pc:spChg>
        <pc:picChg chg="add mod">
          <ac:chgData name="Sherif Khattab" userId="c83b1e15-36f3-4f46-aceb-05aac24c545e" providerId="ADAL" clId="{AB1C613D-70CE-4C67-A911-49BC31CAD0AC}" dt="2021-03-16T03:51:26.838" v="218" actId="1076"/>
          <ac:picMkLst>
            <pc:docMk/>
            <pc:sldMk cId="1077231885" sldId="1868"/>
            <ac:picMk id="7" creationId="{ED8B11FC-5382-4D31-93EA-157EC5548BF0}"/>
          </ac:picMkLst>
        </pc:picChg>
      </pc:sldChg>
      <pc:sldChg chg="addSp delSp modSp new mod">
        <pc:chgData name="Sherif Khattab" userId="c83b1e15-36f3-4f46-aceb-05aac24c545e" providerId="ADAL" clId="{AB1C613D-70CE-4C67-A911-49BC31CAD0AC}" dt="2021-03-16T03:52:32.459" v="261" actId="1076"/>
        <pc:sldMkLst>
          <pc:docMk/>
          <pc:sldMk cId="2730021134" sldId="1869"/>
        </pc:sldMkLst>
        <pc:spChg chg="mod">
          <ac:chgData name="Sherif Khattab" userId="c83b1e15-36f3-4f46-aceb-05aac24c545e" providerId="ADAL" clId="{AB1C613D-70CE-4C67-A911-49BC31CAD0AC}" dt="2021-03-16T03:52:04.477" v="253" actId="20577"/>
          <ac:spMkLst>
            <pc:docMk/>
            <pc:sldMk cId="2730021134" sldId="1869"/>
            <ac:spMk id="3" creationId="{3E0D0F63-79A9-4942-91B7-96A0230751FB}"/>
          </ac:spMkLst>
        </pc:spChg>
        <pc:picChg chg="add del mod">
          <ac:chgData name="Sherif Khattab" userId="c83b1e15-36f3-4f46-aceb-05aac24c545e" providerId="ADAL" clId="{AB1C613D-70CE-4C67-A911-49BC31CAD0AC}" dt="2021-03-16T03:52:28.308" v="258" actId="478"/>
          <ac:picMkLst>
            <pc:docMk/>
            <pc:sldMk cId="2730021134" sldId="1869"/>
            <ac:picMk id="7" creationId="{B61C4639-3758-454C-9333-0D0D39E7876C}"/>
          </ac:picMkLst>
        </pc:picChg>
        <pc:picChg chg="add mod">
          <ac:chgData name="Sherif Khattab" userId="c83b1e15-36f3-4f46-aceb-05aac24c545e" providerId="ADAL" clId="{AB1C613D-70CE-4C67-A911-49BC31CAD0AC}" dt="2021-03-16T03:52:32.459" v="261" actId="1076"/>
          <ac:picMkLst>
            <pc:docMk/>
            <pc:sldMk cId="2730021134" sldId="1869"/>
            <ac:picMk id="9" creationId="{3D7EC359-89D5-44C6-8AF9-B085D4110025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53:08.803" v="312" actId="1076"/>
        <pc:sldMkLst>
          <pc:docMk/>
          <pc:sldMk cId="1725354766" sldId="1870"/>
        </pc:sldMkLst>
        <pc:spChg chg="mod">
          <ac:chgData name="Sherif Khattab" userId="c83b1e15-36f3-4f46-aceb-05aac24c545e" providerId="ADAL" clId="{AB1C613D-70CE-4C67-A911-49BC31CAD0AC}" dt="2021-03-16T03:53:03.628" v="309" actId="20577"/>
          <ac:spMkLst>
            <pc:docMk/>
            <pc:sldMk cId="1725354766" sldId="1870"/>
            <ac:spMk id="3" creationId="{AD0D2419-8C68-4861-894E-94B17CE7D481}"/>
          </ac:spMkLst>
        </pc:spChg>
        <pc:picChg chg="add mod">
          <ac:chgData name="Sherif Khattab" userId="c83b1e15-36f3-4f46-aceb-05aac24c545e" providerId="ADAL" clId="{AB1C613D-70CE-4C67-A911-49BC31CAD0AC}" dt="2021-03-16T03:53:08.803" v="312" actId="1076"/>
          <ac:picMkLst>
            <pc:docMk/>
            <pc:sldMk cId="1725354766" sldId="1870"/>
            <ac:picMk id="7" creationId="{FBAEE9E7-9F9F-4975-840F-E4C5BF173368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54:04.619" v="347" actId="1076"/>
        <pc:sldMkLst>
          <pc:docMk/>
          <pc:sldMk cId="1688748164" sldId="1871"/>
        </pc:sldMkLst>
        <pc:spChg chg="mod">
          <ac:chgData name="Sherif Khattab" userId="c83b1e15-36f3-4f46-aceb-05aac24c545e" providerId="ADAL" clId="{AB1C613D-70CE-4C67-A911-49BC31CAD0AC}" dt="2021-03-16T03:53:59.909" v="344" actId="20577"/>
          <ac:spMkLst>
            <pc:docMk/>
            <pc:sldMk cId="1688748164" sldId="1871"/>
            <ac:spMk id="3" creationId="{7FDEC614-F3EB-4DBD-970F-1153C824A148}"/>
          </ac:spMkLst>
        </pc:spChg>
        <pc:picChg chg="add mod">
          <ac:chgData name="Sherif Khattab" userId="c83b1e15-36f3-4f46-aceb-05aac24c545e" providerId="ADAL" clId="{AB1C613D-70CE-4C67-A911-49BC31CAD0AC}" dt="2021-03-16T03:54:04.619" v="347" actId="1076"/>
          <ac:picMkLst>
            <pc:docMk/>
            <pc:sldMk cId="1688748164" sldId="1871"/>
            <ac:picMk id="7" creationId="{D4995C73-D257-418C-9D5F-CF9529B7A34E}"/>
          </ac:picMkLst>
        </pc:pic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CE1CFD6B-104D-B441-B154-D78F8480C73A}"/>
    <pc:docChg chg="delSld delMainMaster">
      <pc:chgData name="Khattab, Sherif" userId="c83b1e15-36f3-4f46-aceb-05aac24c545e" providerId="ADAL" clId="{CE1CFD6B-104D-B441-B154-D78F8480C73A}" dt="2022-02-28T17:24:16.300" v="1" actId="2696"/>
      <pc:docMkLst>
        <pc:docMk/>
      </pc:docMkLst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56178792" sldId="297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732319976" sldId="299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2876534842" sldId="300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415793294" sldId="1871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1754878698" sldId="1872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993700571" sldId="1873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2253052793" sldId="1874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447838884" sldId="1875"/>
        </pc:sldMkLst>
      </pc:sldChg>
      <pc:sldMasterChg chg="del delSldLayout">
        <pc:chgData name="Khattab, Sherif" userId="c83b1e15-36f3-4f46-aceb-05aac24c545e" providerId="ADAL" clId="{CE1CFD6B-104D-B441-B154-D78F8480C73A}" dt="2022-02-23T17:36:08.284" v="0" actId="2696"/>
        <pc:sldMasterMkLst>
          <pc:docMk/>
          <pc:sldMasterMk cId="2667454525" sldId="2147483728"/>
        </pc:sldMasterMkLst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3647590311" sldId="2147483729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1517901744" sldId="2147483730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4243406454" sldId="2147483731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2238416697" sldId="2147483732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2118287611" sldId="2147483733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1270411607" sldId="2147483734"/>
          </pc:sldLayoutMkLst>
        </pc:sldLayoutChg>
      </pc:sldMasterChg>
      <pc:sldMasterChg chg="del delSldLayout">
        <pc:chgData name="Khattab, Sherif" userId="c83b1e15-36f3-4f46-aceb-05aac24c545e" providerId="ADAL" clId="{CE1CFD6B-104D-B441-B154-D78F8480C73A}" dt="2022-02-23T17:36:08.284" v="0" actId="2696"/>
        <pc:sldMasterMkLst>
          <pc:docMk/>
          <pc:sldMasterMk cId="2571330477" sldId="2147483735"/>
        </pc:sldMasterMkLst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571330477" sldId="2147483735"/>
            <pc:sldLayoutMk cId="3880367414" sldId="2147483736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571330477" sldId="2147483735"/>
            <pc:sldLayoutMk cId="3187752549" sldId="2147483737"/>
          </pc:sldLayoutMkLst>
        </pc:sldLayoutChg>
      </pc:sldMasterChg>
      <pc:sldMasterChg chg="del delSldLayout">
        <pc:chgData name="Khattab, Sherif" userId="c83b1e15-36f3-4f46-aceb-05aac24c545e" providerId="ADAL" clId="{CE1CFD6B-104D-B441-B154-D78F8480C73A}" dt="2022-02-28T17:24:16.300" v="1" actId="2696"/>
        <pc:sldMasterMkLst>
          <pc:docMk/>
          <pc:sldMasterMk cId="132615041" sldId="2147483738"/>
        </pc:sldMasterMkLst>
        <pc:sldLayoutChg chg="del">
          <pc:chgData name="Khattab, Sherif" userId="c83b1e15-36f3-4f46-aceb-05aac24c545e" providerId="ADAL" clId="{CE1CFD6B-104D-B441-B154-D78F8480C73A}" dt="2022-02-28T17:24:16.300" v="1" actId="2696"/>
          <pc:sldLayoutMkLst>
            <pc:docMk/>
            <pc:sldMasterMk cId="132615041" sldId="2147483738"/>
            <pc:sldLayoutMk cId="1197692013" sldId="2147483739"/>
          </pc:sldLayoutMkLst>
        </pc:sldLayoutChg>
        <pc:sldLayoutChg chg="del">
          <pc:chgData name="Khattab, Sherif" userId="c83b1e15-36f3-4f46-aceb-05aac24c545e" providerId="ADAL" clId="{CE1CFD6B-104D-B441-B154-D78F8480C73A}" dt="2022-02-28T17:24:16.300" v="1" actId="2696"/>
          <pc:sldLayoutMkLst>
            <pc:docMk/>
            <pc:sldMasterMk cId="132615041" sldId="2147483738"/>
            <pc:sldLayoutMk cId="1222254021" sldId="2147483740"/>
          </pc:sldLayoutMkLst>
        </pc:sldLayoutChg>
        <pc:sldLayoutChg chg="del">
          <pc:chgData name="Khattab, Sherif" userId="c83b1e15-36f3-4f46-aceb-05aac24c545e" providerId="ADAL" clId="{CE1CFD6B-104D-B441-B154-D78F8480C73A}" dt="2022-02-28T17:24:16.300" v="1" actId="2696"/>
          <pc:sldLayoutMkLst>
            <pc:docMk/>
            <pc:sldMasterMk cId="132615041" sldId="2147483738"/>
            <pc:sldLayoutMk cId="2455057433" sldId="2147483741"/>
          </pc:sldLayoutMkLst>
        </pc:sldLayoutChg>
        <pc:sldLayoutChg chg="del">
          <pc:chgData name="Khattab, Sherif" userId="c83b1e15-36f3-4f46-aceb-05aac24c545e" providerId="ADAL" clId="{CE1CFD6B-104D-B441-B154-D78F8480C73A}" dt="2022-02-28T17:24:16.300" v="1" actId="2696"/>
          <pc:sldLayoutMkLst>
            <pc:docMk/>
            <pc:sldMasterMk cId="132615041" sldId="2147483738"/>
            <pc:sldLayoutMk cId="3543796581" sldId="2147483742"/>
          </pc:sldLayoutMkLst>
        </pc:sldLayoutChg>
        <pc:sldLayoutChg chg="del">
          <pc:chgData name="Khattab, Sherif" userId="c83b1e15-36f3-4f46-aceb-05aac24c545e" providerId="ADAL" clId="{CE1CFD6B-104D-B441-B154-D78F8480C73A}" dt="2022-02-28T17:24:16.300" v="1" actId="2696"/>
          <pc:sldLayoutMkLst>
            <pc:docMk/>
            <pc:sldMasterMk cId="132615041" sldId="2147483738"/>
            <pc:sldLayoutMk cId="3242338056" sldId="2147483743"/>
          </pc:sldLayoutMkLst>
        </pc:sldLayoutChg>
        <pc:sldLayoutChg chg="del">
          <pc:chgData name="Khattab, Sherif" userId="c83b1e15-36f3-4f46-aceb-05aac24c545e" providerId="ADAL" clId="{CE1CFD6B-104D-B441-B154-D78F8480C73A}" dt="2022-02-28T17:24:16.300" v="1" actId="2696"/>
          <pc:sldLayoutMkLst>
            <pc:docMk/>
            <pc:sldMasterMk cId="132615041" sldId="2147483738"/>
            <pc:sldLayoutMk cId="3563102402" sldId="2147483744"/>
          </pc:sldLayoutMkLst>
        </pc:sldLayoutChg>
      </pc:sldMaster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da4aaa2a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da4aaa2a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834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da4aaa2a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da4aaa2a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881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b5816c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b5816c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Green verticies/red edges in 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 sure to highlight the set of edges that could possibly be used to bring a vertex into 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grey edges that connect two green vertices dont need to be considered, thing to come back to when we talk about implementation, should we try to remove them from consideration? 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really, no asymptotic improvement for parent and best edge implementation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with eager prims, that would just be more updates to try and avoid unneccesary removals, but both have the same asymptotic cost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7030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a4aaa2a_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a4aaa2a_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naively what we did on the previous slide looking at the images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7411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da4aaa2a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da4aaa2a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7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5816c4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5816c4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Green vertices/red edges in 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1675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87a44ae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87a44ae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v vertices will be added to T, so we do the following v times: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Search through the neighbors of the next vertex to adjust the parent and best edge arrays as needed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Constant time to update parent/best edge arrays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Neighbor enumeration: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Matrix:</a:t>
            </a:r>
            <a:endParaRPr dirty="0">
              <a:solidFill>
                <a:schemeClr val="dk1"/>
              </a:solidFill>
            </a:endParaRPr>
          </a:p>
          <a:p>
            <a: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</a:t>
            </a:r>
            <a:endParaRPr dirty="0">
              <a:solidFill>
                <a:schemeClr val="dk1"/>
              </a:solidFill>
            </a:endParaRPr>
          </a:p>
          <a:p>
            <a: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</a:rPr>
              <a:t>List:</a:t>
            </a:r>
            <a:endParaRPr dirty="0">
              <a:solidFill>
                <a:schemeClr val="dk1"/>
              </a:solidFill>
            </a:endParaRPr>
          </a:p>
          <a:p>
            <a: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(degree)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Search through the </a:t>
            </a:r>
            <a:r>
              <a:rPr lang="en" dirty="0" err="1">
                <a:solidFill>
                  <a:schemeClr val="dk1"/>
                </a:solidFill>
              </a:rPr>
              <a:t>best_edge</a:t>
            </a:r>
            <a:r>
              <a:rPr lang="en" dirty="0">
                <a:solidFill>
                  <a:schemeClr val="dk1"/>
                </a:solidFill>
              </a:rPr>
              <a:t> array to find the next addition to T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So, matrix: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We do v * 2 * </a:t>
            </a: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 work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List: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We do v * </a:t>
            </a: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 * degree work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18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da4aaa2a_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da4aaa2a_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270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cc5a0214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cc5a0214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that we can stop after we add (1, 2)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the students to realize why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its connected, adding any more edges would create a cycle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we have to stop or can we keep popping and doing cycle detection?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is it better to stop or keep going and doing cycle check for each remove?</a:t>
            </a:r>
            <a:endParaRPr/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why?</a:t>
            </a:r>
            <a:endParaRPr/>
          </a:p>
          <a:p>
            <a: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depends on time to do connected detection vs time to continue popping/cycle detection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2390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da4aaa2a_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da4aaa2a_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85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a15c748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a15c748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16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c385fd78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c385fd78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Adjacency matrix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Θ</a:t>
            </a:r>
            <a:r>
              <a:rPr lang="en" dirty="0"/>
              <a:t>(v) to consider all neighbors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To traverse a row/column of the matrix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Doing this for each of v vertices leads to </a:t>
            </a:r>
            <a:r>
              <a:rPr lang="en" dirty="0" err="1"/>
              <a:t>Θ</a:t>
            </a:r>
            <a:r>
              <a:rPr lang="en" dirty="0"/>
              <a:t>(v</a:t>
            </a:r>
            <a:r>
              <a:rPr lang="en" baseline="30000" dirty="0"/>
              <a:t>2</a:t>
            </a:r>
            <a:r>
              <a:rPr lang="en" dirty="0"/>
              <a:t>) runtime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Adjacency list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Must consider the neighbor list of each vertex in the array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So, we must visit every vertex in the whole adjacency list</a:t>
            </a:r>
            <a:endParaRPr dirty="0"/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err="1"/>
              <a:t>Θ</a:t>
            </a:r>
            <a:r>
              <a:rPr lang="en" dirty="0"/>
              <a:t>(v + e)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253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c385fd78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c385fd78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241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c385fd78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c385fd78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12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9f161c7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9f161c7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1582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c385fd78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c385fd78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66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c608d6f7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c608d6f7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672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da4aaa2a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da4aaa2a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Adjacency matrix: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1, store the edge weight for all edges that exist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Adjacency list: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 field to list verticies to store the weight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932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2874-3046-754A-9DC4-2F582BD221D3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3/16/2022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43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508629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AE3FD6-4AAA-B146-BC52-86A3053D5E3D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50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701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2874-3046-754A-9DC4-2F582BD221D3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4704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6656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787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3/16/2022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50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129478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131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890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32052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17744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55005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6703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499141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3/16/2022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0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319543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2478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75403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314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73428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88206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91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B10085-7FF7-6441-A59F-E8C0BFBD1EC7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25" r:id="rId3"/>
    <p:sldLayoutId id="2147483726" r:id="rId4"/>
    <p:sldLayoutId id="2147483727" r:id="rId5"/>
    <p:sldLayoutId id="2147483745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B10085-7FF7-6441-A59F-E8C0BFBD1EC7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385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54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696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 </a:t>
            </a:r>
            <a:r>
              <a:rPr lang="en" i="1">
                <a:solidFill>
                  <a:srgbClr val="002B5E"/>
                </a:solidFill>
              </a:rPr>
              <a:t>biconnected graph</a:t>
            </a:r>
            <a:r>
              <a:rPr lang="en"/>
              <a:t> has at least 2 distinct paths (no common edges or vertices) between all vertex pairs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Any graph that is not biconnected has one or more </a:t>
            </a:r>
            <a:r>
              <a:rPr lang="en" i="1">
                <a:solidFill>
                  <a:srgbClr val="002B5E"/>
                </a:solidFill>
              </a:rPr>
              <a:t>articulation points</a:t>
            </a:r>
            <a:endParaRPr i="1"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/>
              <a:t>Vertices, that, if removed, will separate the graph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Any graph that has no articulation points is biconnected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Thus we can determine that a graph is biconnected if we look for, but do not find any articulation points</a:t>
            </a:r>
            <a:endParaRPr/>
          </a:p>
        </p:txBody>
      </p:sp>
      <p:sp>
        <p:nvSpPr>
          <p:cNvPr id="482" name="Google Shape;482;p3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Biconnected graphs</a:t>
            </a: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0741BC-CB0A-DA46-BC98-073297A44BFC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11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7996-133C-4546-ADF2-038043E4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Bi-connected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FCC8-B178-44C9-B7F2-E5086283A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188D4-F137-4818-A56F-182F0F4B0C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4F54E-0660-4300-AA48-BF2BF66533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90E10-C87F-462B-A865-0833D393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7" y="1123406"/>
            <a:ext cx="8868233" cy="59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8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Variation on DFS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Consider building up the spanning tree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Have it be directed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Create “back edges” when considering a vertex that has already been visited in constructing the spanning tree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Label each vertex v with with two numbers: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num(v) = pre-order traversal order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low(v) = lowest-numbered vertex reachable from v using 0 or more spanning tree edges and then at most one back edge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Min of:</a:t>
            </a:r>
            <a:endParaRPr/>
          </a:p>
          <a:p>
            <a:pPr lvl="4">
              <a:lnSpc>
                <a:spcPct val="115000"/>
              </a:lnSpc>
            </a:pPr>
            <a:r>
              <a:rPr lang="en"/>
              <a:t>num(v)</a:t>
            </a:r>
            <a:endParaRPr/>
          </a:p>
          <a:p>
            <a:pPr lvl="4">
              <a:lnSpc>
                <a:spcPct val="115000"/>
              </a:lnSpc>
            </a:pPr>
            <a:r>
              <a:rPr lang="en"/>
              <a:t>Lowest num(w) of all back edges (v, w)</a:t>
            </a:r>
            <a:endParaRPr/>
          </a:p>
          <a:p>
            <a:pPr lvl="4">
              <a:lnSpc>
                <a:spcPct val="115000"/>
              </a:lnSpc>
            </a:pPr>
            <a:r>
              <a:rPr lang="en"/>
              <a:t>Lowest low(w) of all spanning tree edges (v, w)</a:t>
            </a:r>
            <a:endParaRPr/>
          </a:p>
        </p:txBody>
      </p:sp>
      <p:sp>
        <p:nvSpPr>
          <p:cNvPr id="489" name="Google Shape;489;p3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Finding articulation points</a:t>
            </a:r>
            <a:endParaRPr/>
          </a:p>
        </p:txBody>
      </p:sp>
      <p:sp>
        <p:nvSpPr>
          <p:cNvPr id="490" name="Google Shape;490;p3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0F296E-50A7-114A-B6B5-7798C8592F02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18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Finding articulation points example</a:t>
            </a:r>
            <a:endParaRPr/>
          </a:p>
        </p:txBody>
      </p:sp>
      <p:grpSp>
        <p:nvGrpSpPr>
          <p:cNvPr id="496" name="Google Shape;496;p37"/>
          <p:cNvGrpSpPr/>
          <p:nvPr/>
        </p:nvGrpSpPr>
        <p:grpSpPr>
          <a:xfrm>
            <a:off x="355143" y="1323046"/>
            <a:ext cx="3960003" cy="2497389"/>
            <a:chOff x="2839475" y="4019550"/>
            <a:chExt cx="3593575" cy="2266300"/>
          </a:xfrm>
        </p:grpSpPr>
        <p:sp>
          <p:nvSpPr>
            <p:cNvPr id="497" name="Google Shape;497;p37"/>
            <p:cNvSpPr/>
            <p:nvPr/>
          </p:nvSpPr>
          <p:spPr>
            <a:xfrm>
              <a:off x="5815350" y="51280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48647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48647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36313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36313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2839475" y="40195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F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03" name="Google Shape;503;p37"/>
            <p:cNvCxnSpPr>
              <a:stCxn id="497" idx="1"/>
              <a:endCxn id="499" idx="6"/>
            </p:cNvCxnSpPr>
            <p:nvPr/>
          </p:nvCxnSpPr>
          <p:spPr>
            <a:xfrm rot="10800000">
              <a:off x="5482510" y="4961710"/>
              <a:ext cx="423300" cy="25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37"/>
            <p:cNvCxnSpPr>
              <a:stCxn id="497" idx="3"/>
              <a:endCxn id="498" idx="6"/>
            </p:cNvCxnSpPr>
            <p:nvPr/>
          </p:nvCxnSpPr>
          <p:spPr>
            <a:xfrm flipH="1">
              <a:off x="5482510" y="5655290"/>
              <a:ext cx="423300" cy="321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37"/>
            <p:cNvCxnSpPr>
              <a:stCxn id="499" idx="2"/>
              <a:endCxn id="500" idx="6"/>
            </p:cNvCxnSpPr>
            <p:nvPr/>
          </p:nvCxnSpPr>
          <p:spPr>
            <a:xfrm rot="10800000">
              <a:off x="4249125" y="4961675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37"/>
            <p:cNvCxnSpPr>
              <a:stCxn id="498" idx="2"/>
              <a:endCxn id="501" idx="6"/>
            </p:cNvCxnSpPr>
            <p:nvPr/>
          </p:nvCxnSpPr>
          <p:spPr>
            <a:xfrm rot="10800000">
              <a:off x="4249125" y="5977000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37"/>
            <p:cNvCxnSpPr>
              <a:stCxn id="499" idx="4"/>
              <a:endCxn id="498" idx="0"/>
            </p:cNvCxnSpPr>
            <p:nvPr/>
          </p:nvCxnSpPr>
          <p:spPr>
            <a:xfrm>
              <a:off x="51735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37"/>
            <p:cNvCxnSpPr>
              <a:stCxn id="500" idx="4"/>
              <a:endCxn id="501" idx="0"/>
            </p:cNvCxnSpPr>
            <p:nvPr/>
          </p:nvCxnSpPr>
          <p:spPr>
            <a:xfrm>
              <a:off x="39401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37"/>
            <p:cNvCxnSpPr>
              <a:stCxn id="502" idx="5"/>
              <a:endCxn id="500" idx="1"/>
            </p:cNvCxnSpPr>
            <p:nvPr/>
          </p:nvCxnSpPr>
          <p:spPr>
            <a:xfrm>
              <a:off x="3366715" y="4546790"/>
              <a:ext cx="355200" cy="196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10" name="Google Shape;510;p37"/>
          <p:cNvCxnSpPr>
            <a:endCxn id="499" idx="7"/>
          </p:cNvCxnSpPr>
          <p:nvPr/>
        </p:nvCxnSpPr>
        <p:spPr>
          <a:xfrm flipH="1">
            <a:off x="3167904" y="1514275"/>
            <a:ext cx="545805" cy="606303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37"/>
          <p:cNvCxnSpPr>
            <a:stCxn id="512" idx="2"/>
            <a:endCxn id="513" idx="2"/>
          </p:cNvCxnSpPr>
          <p:nvPr/>
        </p:nvCxnSpPr>
        <p:spPr>
          <a:xfrm rot="10800000" flipH="1">
            <a:off x="7233211" y="1663499"/>
            <a:ext cx="661" cy="4064938"/>
          </a:xfrm>
          <a:prstGeom prst="curvedConnector3">
            <a:avLst>
              <a:gd name="adj1" fmla="val -247237500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14" name="Google Shape;514;p37"/>
          <p:cNvCxnSpPr>
            <a:stCxn id="515" idx="6"/>
            <a:endCxn id="513" idx="6"/>
          </p:cNvCxnSpPr>
          <p:nvPr/>
        </p:nvCxnSpPr>
        <p:spPr>
          <a:xfrm rot="10800000" flipH="1">
            <a:off x="7913897" y="1663444"/>
            <a:ext cx="661" cy="2032469"/>
          </a:xfrm>
          <a:prstGeom prst="curvedConnector3">
            <a:avLst>
              <a:gd name="adj1" fmla="val 116891667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516" name="Google Shape;516;p37"/>
          <p:cNvGrpSpPr/>
          <p:nvPr/>
        </p:nvGrpSpPr>
        <p:grpSpPr>
          <a:xfrm>
            <a:off x="6939676" y="1070999"/>
            <a:ext cx="974222" cy="932733"/>
            <a:chOff x="6297050" y="969375"/>
            <a:chExt cx="884075" cy="846425"/>
          </a:xfrm>
        </p:grpSpPr>
        <p:sp>
          <p:nvSpPr>
            <p:cNvPr id="513" name="Google Shape;513;p37"/>
            <p:cNvSpPr/>
            <p:nvPr/>
          </p:nvSpPr>
          <p:spPr>
            <a:xfrm>
              <a:off x="6563425" y="119810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6297050" y="96937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18" name="Google Shape;518;p37"/>
          <p:cNvGrpSpPr/>
          <p:nvPr/>
        </p:nvGrpSpPr>
        <p:grpSpPr>
          <a:xfrm>
            <a:off x="6939676" y="2003731"/>
            <a:ext cx="974222" cy="1016262"/>
            <a:chOff x="6297050" y="1815800"/>
            <a:chExt cx="884075" cy="922225"/>
          </a:xfrm>
        </p:grpSpPr>
        <p:sp>
          <p:nvSpPr>
            <p:cNvPr id="519" name="Google Shape;519;p37"/>
            <p:cNvSpPr/>
            <p:nvPr/>
          </p:nvSpPr>
          <p:spPr>
            <a:xfrm>
              <a:off x="6563425" y="21203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20" name="Google Shape;520;p37"/>
            <p:cNvCxnSpPr>
              <a:stCxn id="513" idx="4"/>
              <a:endCxn id="519" idx="0"/>
            </p:cNvCxnSpPr>
            <p:nvPr/>
          </p:nvCxnSpPr>
          <p:spPr>
            <a:xfrm>
              <a:off x="6872275" y="1815800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1" name="Google Shape;521;p37"/>
            <p:cNvSpPr/>
            <p:nvPr/>
          </p:nvSpPr>
          <p:spPr>
            <a:xfrm>
              <a:off x="6297050" y="1921700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22" name="Google Shape;522;p37"/>
          <p:cNvGrpSpPr/>
          <p:nvPr/>
        </p:nvGrpSpPr>
        <p:grpSpPr>
          <a:xfrm>
            <a:off x="6939676" y="3019994"/>
            <a:ext cx="974222" cy="1016262"/>
            <a:chOff x="6297050" y="2738025"/>
            <a:chExt cx="884075" cy="922225"/>
          </a:xfrm>
        </p:grpSpPr>
        <p:sp>
          <p:nvSpPr>
            <p:cNvPr id="515" name="Google Shape;515;p37"/>
            <p:cNvSpPr/>
            <p:nvPr/>
          </p:nvSpPr>
          <p:spPr>
            <a:xfrm>
              <a:off x="6563425" y="30425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23" name="Google Shape;523;p37"/>
            <p:cNvCxnSpPr>
              <a:stCxn id="519" idx="4"/>
              <a:endCxn id="515" idx="0"/>
            </p:cNvCxnSpPr>
            <p:nvPr/>
          </p:nvCxnSpPr>
          <p:spPr>
            <a:xfrm>
              <a:off x="6872275" y="2738025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4" name="Google Shape;524;p37"/>
            <p:cNvSpPr/>
            <p:nvPr/>
          </p:nvSpPr>
          <p:spPr>
            <a:xfrm>
              <a:off x="6297050" y="280222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25" name="Google Shape;525;p37"/>
          <p:cNvGrpSpPr/>
          <p:nvPr/>
        </p:nvGrpSpPr>
        <p:grpSpPr>
          <a:xfrm>
            <a:off x="6939676" y="4036256"/>
            <a:ext cx="974222" cy="1016262"/>
            <a:chOff x="6297050" y="3660250"/>
            <a:chExt cx="884075" cy="922225"/>
          </a:xfrm>
        </p:grpSpPr>
        <p:sp>
          <p:nvSpPr>
            <p:cNvPr id="526" name="Google Shape;526;p37"/>
            <p:cNvSpPr/>
            <p:nvPr/>
          </p:nvSpPr>
          <p:spPr>
            <a:xfrm>
              <a:off x="6563425" y="396477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27" name="Google Shape;527;p37"/>
            <p:cNvCxnSpPr>
              <a:stCxn id="515" idx="4"/>
              <a:endCxn id="526" idx="0"/>
            </p:cNvCxnSpPr>
            <p:nvPr/>
          </p:nvCxnSpPr>
          <p:spPr>
            <a:xfrm>
              <a:off x="6872275" y="3660250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8" name="Google Shape;528;p37"/>
            <p:cNvSpPr/>
            <p:nvPr/>
          </p:nvSpPr>
          <p:spPr>
            <a:xfrm>
              <a:off x="6297050" y="371662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29" name="Google Shape;529;p37"/>
          <p:cNvGrpSpPr/>
          <p:nvPr/>
        </p:nvGrpSpPr>
        <p:grpSpPr>
          <a:xfrm>
            <a:off x="6939676" y="5052517"/>
            <a:ext cx="974222" cy="1016262"/>
            <a:chOff x="6297050" y="4582475"/>
            <a:chExt cx="884075" cy="922225"/>
          </a:xfrm>
        </p:grpSpPr>
        <p:sp>
          <p:nvSpPr>
            <p:cNvPr id="512" name="Google Shape;512;p37"/>
            <p:cNvSpPr/>
            <p:nvPr/>
          </p:nvSpPr>
          <p:spPr>
            <a:xfrm>
              <a:off x="6563425" y="488700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30" name="Google Shape;530;p37"/>
            <p:cNvCxnSpPr>
              <a:stCxn id="526" idx="4"/>
              <a:endCxn id="512" idx="0"/>
            </p:cNvCxnSpPr>
            <p:nvPr/>
          </p:nvCxnSpPr>
          <p:spPr>
            <a:xfrm>
              <a:off x="6872275" y="4582475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1" name="Google Shape;531;p37"/>
            <p:cNvSpPr/>
            <p:nvPr/>
          </p:nvSpPr>
          <p:spPr>
            <a:xfrm>
              <a:off x="6297050" y="463102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32" name="Google Shape;532;p37"/>
          <p:cNvGrpSpPr/>
          <p:nvPr/>
        </p:nvGrpSpPr>
        <p:grpSpPr>
          <a:xfrm>
            <a:off x="6939676" y="6068780"/>
            <a:ext cx="974222" cy="1016262"/>
            <a:chOff x="6297050" y="5504700"/>
            <a:chExt cx="884075" cy="922225"/>
          </a:xfrm>
        </p:grpSpPr>
        <p:sp>
          <p:nvSpPr>
            <p:cNvPr id="533" name="Google Shape;533;p37"/>
            <p:cNvSpPr/>
            <p:nvPr/>
          </p:nvSpPr>
          <p:spPr>
            <a:xfrm>
              <a:off x="6563425" y="58092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F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34" name="Google Shape;534;p37"/>
            <p:cNvCxnSpPr>
              <a:stCxn id="512" idx="4"/>
              <a:endCxn id="533" idx="0"/>
            </p:cNvCxnSpPr>
            <p:nvPr/>
          </p:nvCxnSpPr>
          <p:spPr>
            <a:xfrm>
              <a:off x="6872275" y="5504700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5" name="Google Shape;535;p37"/>
            <p:cNvSpPr/>
            <p:nvPr/>
          </p:nvSpPr>
          <p:spPr>
            <a:xfrm>
              <a:off x="6297050" y="554542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983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536" name="Google Shape;536;p37"/>
          <p:cNvSpPr/>
          <p:nvPr/>
        </p:nvSpPr>
        <p:spPr>
          <a:xfrm>
            <a:off x="7648735" y="1070998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37" name="Google Shape;537;p37"/>
          <p:cNvSpPr/>
          <p:nvPr/>
        </p:nvSpPr>
        <p:spPr>
          <a:xfrm>
            <a:off x="7648735" y="2120430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38" name="Google Shape;538;p37"/>
          <p:cNvSpPr/>
          <p:nvPr/>
        </p:nvSpPr>
        <p:spPr>
          <a:xfrm>
            <a:off x="7648735" y="3110878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39" name="Google Shape;539;p37"/>
          <p:cNvSpPr/>
          <p:nvPr/>
        </p:nvSpPr>
        <p:spPr>
          <a:xfrm>
            <a:off x="7648735" y="4101314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40" name="Google Shape;540;p37"/>
          <p:cNvSpPr/>
          <p:nvPr/>
        </p:nvSpPr>
        <p:spPr>
          <a:xfrm>
            <a:off x="7648735" y="5085040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41" name="Google Shape;541;p37"/>
          <p:cNvSpPr/>
          <p:nvPr/>
        </p:nvSpPr>
        <p:spPr>
          <a:xfrm>
            <a:off x="7648735" y="6124746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42" name="Google Shape;542;p3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43" name="Google Shape;543;p37"/>
          <p:cNvSpPr/>
          <p:nvPr/>
        </p:nvSpPr>
        <p:spPr>
          <a:xfrm>
            <a:off x="5716828" y="1003641"/>
            <a:ext cx="1398727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num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44" name="Google Shape;544;p37"/>
          <p:cNvSpPr/>
          <p:nvPr/>
        </p:nvSpPr>
        <p:spPr>
          <a:xfrm>
            <a:off x="7913903" y="1003613"/>
            <a:ext cx="1398727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983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low</a:t>
            </a:r>
            <a:endParaRPr kumimoji="0" sz="1983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50592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B31B96-7638-4FD3-BDB3-57CD68FEA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EE7E9-7237-4123-8780-CC950DA4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DFS to find articulation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40692-5E0A-4382-94AB-26FD4E5AE7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766C9-2BC3-4140-BCD3-362B3EBD1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9" y="1286197"/>
            <a:ext cx="8065770" cy="53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70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0D5E-EC98-4DBD-9551-1D9130A3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D0367-AD6D-4051-9828-FD91B245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9466D-EA2A-485E-B481-F9EBCB3260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50CBB-E101-4712-AC95-50D08F63E4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779BC-38F3-4E38-8D15-9C90573C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3" y="1246934"/>
            <a:ext cx="8614410" cy="574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0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If any (non-root) vertex v has some child w such that</a:t>
            </a:r>
            <a:br>
              <a:rPr lang="en"/>
            </a:br>
            <a:r>
              <a:rPr lang="en"/>
              <a:t>low(w) ≥ num(v), v is an articulation point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What about if we start at an articulation point?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If the root of the spanning tree has more than one child, it is an articulation point</a:t>
            </a:r>
            <a:endParaRPr/>
          </a:p>
        </p:txBody>
      </p:sp>
      <p:sp>
        <p:nvSpPr>
          <p:cNvPr id="550" name="Google Shape;550;p3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 where are the articulation points?</a:t>
            </a:r>
            <a:endParaRPr/>
          </a:p>
        </p:txBody>
      </p:sp>
      <p:sp>
        <p:nvSpPr>
          <p:cNvPr id="551" name="Google Shape;551;p3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56585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 (</a:t>
            </a:r>
            <a:r>
              <a:rPr lang="en-US" i="1" dirty="0"/>
              <a:t>contd.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Input</a:t>
            </a:r>
            <a:r>
              <a:rPr lang="en-US" dirty="0">
                <a:latin typeface="Calibri" panose="020F0502020204030204" pitchFamily="34" charset="0"/>
              </a:rPr>
              <a:t>: A file containing LinkedIn Connection information formatted like the following: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Account1: Connection1, Connection2, …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Account2: Connection1, Connection2, …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…</a:t>
            </a:r>
          </a:p>
          <a:p>
            <a:r>
              <a:rPr lang="en-US" b="1" dirty="0">
                <a:latin typeface="Calibri" panose="020F0502020204030204" pitchFamily="34" charset="0"/>
              </a:rPr>
              <a:t>Output</a:t>
            </a:r>
            <a:r>
              <a:rPr lang="en-US" dirty="0">
                <a:latin typeface="Calibri" panose="020F0502020204030204" pitchFamily="34" charset="0"/>
              </a:rPr>
              <a:t>: Answer the following questions:</a:t>
            </a:r>
          </a:p>
          <a:p>
            <a:pPr lvl="1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Given two LI accounts, how “far” are they from each other?</a:t>
            </a:r>
          </a:p>
          <a:p>
            <a:pPr lvl="2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E.g., 1</a:t>
            </a:r>
            <a:r>
              <a:rPr lang="en-US" baseline="30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st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 connection, 2</a:t>
            </a:r>
            <a:r>
              <a:rPr lang="en-US" baseline="30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nd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 connection, etc.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Are the accounts in the file all </a:t>
            </a:r>
            <a:r>
              <a:rPr lang="en-US" b="1" i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connected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?</a:t>
            </a:r>
          </a:p>
          <a:p>
            <a:pPr lvl="2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If not, how many </a:t>
            </a:r>
            <a:r>
              <a:rPr lang="en-US" b="1" i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connected components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 are there?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Are there certain accounts that if removed, the remaining accounts become 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</a:rPr>
              <a:t>partitioned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?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These account are called 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</a:rPr>
              <a:t>articulation 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06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4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35CE-1E72-4CB8-9B18-D4D82918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1A9A-1D85-42D5-A652-9247C203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Neighborhood connectivity project</a:t>
            </a:r>
          </a:p>
          <a:p>
            <a:pPr lvl="1"/>
            <a:r>
              <a:rPr lang="en-US" dirty="0"/>
              <a:t>We want to keep a set of neighborhoods connected with the minimum cost possible</a:t>
            </a:r>
          </a:p>
          <a:p>
            <a:r>
              <a:rPr lang="en-US" b="1" dirty="0"/>
              <a:t>Input: </a:t>
            </a:r>
            <a:r>
              <a:rPr lang="en-US" dirty="0"/>
              <a:t>A set of neighborhoods and a file with the following format:</a:t>
            </a:r>
          </a:p>
          <a:p>
            <a:pPr lvl="1"/>
            <a:r>
              <a:rPr lang="en-US" dirty="0"/>
              <a:t>neighborhood </a:t>
            </a:r>
            <a:r>
              <a:rPr lang="en-US" dirty="0" err="1"/>
              <a:t>i</a:t>
            </a:r>
            <a:r>
              <a:rPr lang="en-US" dirty="0"/>
              <a:t>, neighborhood j, cost of connecting the two neighborhoods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/>
              <a:t>Output: </a:t>
            </a:r>
            <a:r>
              <a:rPr lang="en-US" dirty="0"/>
              <a:t>A set of neighborhood pairs to be connected and a total cost</a:t>
            </a:r>
          </a:p>
          <a:p>
            <a:pPr lvl="1"/>
            <a:r>
              <a:rPr lang="en-US" dirty="0"/>
              <a:t>We can go from any neighborhood to any other </a:t>
            </a:r>
            <a:r>
              <a:rPr lang="en-US" b="1" dirty="0"/>
              <a:t>(connected)</a:t>
            </a:r>
          </a:p>
          <a:p>
            <a:pPr lvl="1"/>
            <a:r>
              <a:rPr lang="en-US" dirty="0"/>
              <a:t>The total cost should be minimum (i.e., as small as it can be) </a:t>
            </a:r>
            <a:r>
              <a:rPr lang="en-US" b="1" dirty="0"/>
              <a:t>(minimal cost)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034D4-55F1-44C8-8F15-2E89D4FC4C4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508D1-0E2B-4575-B06C-CA781E71EE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839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F86F-9993-4E0A-AC7A-9C519DF4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 Data Structures First!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C6A45-5C7C-49F6-BE6E-664376E2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structure the input in computer memory?</a:t>
            </a:r>
          </a:p>
          <a:p>
            <a:r>
              <a:rPr lang="en-US" dirty="0"/>
              <a:t>Can we use Graphs?</a:t>
            </a:r>
          </a:p>
          <a:p>
            <a:r>
              <a:rPr lang="en-US" dirty="0"/>
              <a:t>What about the costs? How can we model that?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A5ADA-A12F-40BA-87EE-FEEA31A756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EB19-F932-417B-8A18-83BD57A65D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025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Assignment 1 late deadline is tonight 3/16</a:t>
            </a:r>
          </a:p>
          <a:p>
            <a:pPr lvl="1"/>
            <a:r>
              <a:rPr lang="en-US" dirty="0"/>
              <a:t>Homework 8 due on 3/21</a:t>
            </a:r>
          </a:p>
          <a:p>
            <a:pPr lvl="1"/>
            <a:r>
              <a:rPr lang="en-US" dirty="0"/>
              <a:t>Lab 7 due on 3/18</a:t>
            </a:r>
          </a:p>
          <a:p>
            <a:pPr lvl="1"/>
            <a:r>
              <a:rPr lang="en-US" dirty="0"/>
              <a:t>Assignment 2 due on 3/28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We define graphs as sets of vertices and edges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However, we’ll certainly want to be able to reason about bandwidth, distance, capacity, etc. of the real world things our graph represents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Whether a link is 1 gigabit or 10 megabit will drastically affect our analysis of traffic flowing through a network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Having a road between two cities that is a 1 lane country road is very different from having a 4 lane highway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If two airports are 2000 miles apart, the number of flights going in and out between them will be drastically different from airports 200 miles apart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-US" sz="2424" dirty="0"/>
              <a:t>W</a:t>
            </a:r>
            <a:r>
              <a:rPr lang="en" sz="2424" dirty="0"/>
              <a:t>e said spatial layouts of graphs were irrelevant</a:t>
            </a:r>
            <a:endParaRPr sz="2424"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42037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How do we store edge weights?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Adjacency matrix?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Adjacency list?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Do we need a whole new graph representation?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sz="2204"/>
              <a:t>How do weights affect finding spanning trees/shortest paths?</a:t>
            </a:r>
            <a:endParaRPr sz="2204"/>
          </a:p>
          <a:p>
            <a:pPr lvl="1">
              <a:lnSpc>
                <a:spcPct val="150000"/>
              </a:lnSpc>
            </a:pPr>
            <a:r>
              <a:rPr lang="en" sz="2424"/>
              <a:t>The weighted variants of these problems are called finding the </a:t>
            </a:r>
            <a:r>
              <a:rPr lang="en" sz="2424" i="1"/>
              <a:t>minimum spanning tree</a:t>
            </a:r>
            <a:r>
              <a:rPr lang="en" sz="2424"/>
              <a:t> and the </a:t>
            </a:r>
            <a:r>
              <a:rPr lang="en" sz="2424" i="1"/>
              <a:t>weighted shortest path</a:t>
            </a:r>
            <a:endParaRPr sz="2204" i="1"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645"/>
              <a:t>We can represent such information with edge weights</a:t>
            </a:r>
            <a:endParaRPr sz="2645"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419644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504349" y="2519204"/>
            <a:ext cx="9068753" cy="472182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Graphs can potentially have multiple spanning trees</a:t>
            </a:r>
            <a:endParaRPr>
              <a:solidFill>
                <a:srgbClr val="002B5E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MST is the spanning tree that has the minimum sum of the weights of its edges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Minimum spanning trees (MST)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80973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Initialize T  to contain the starting vertex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 will eventually become the MST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While there are vertices not in T: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Find minimum edge weight edge that connects a vertex in T to a vertex not yet in 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Add the edge with its vertex to T</a:t>
            </a: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Prim’s algorithm</a:t>
            </a: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37104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Prim’s algorithm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94289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2942892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6362656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636271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7723779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4703672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" name="Google Shape;79;p13"/>
          <p:cNvCxnSpPr>
            <a:stCxn id="72" idx="7"/>
            <a:endCxn id="73" idx="3"/>
          </p:cNvCxnSpPr>
          <p:nvPr/>
        </p:nvCxnSpPr>
        <p:spPr>
          <a:xfrm rot="10800000" flipH="1">
            <a:off x="2255536" y="2406449"/>
            <a:ext cx="785483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3"/>
          <p:cNvCxnSpPr>
            <a:stCxn id="72" idx="5"/>
            <a:endCxn id="74" idx="1"/>
          </p:cNvCxnSpPr>
          <p:nvPr/>
        </p:nvCxnSpPr>
        <p:spPr>
          <a:xfrm>
            <a:off x="2255536" y="3568576"/>
            <a:ext cx="785483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3"/>
          <p:cNvCxnSpPr>
            <a:stCxn id="73" idx="5"/>
            <a:endCxn id="78" idx="1"/>
          </p:cNvCxnSpPr>
          <p:nvPr/>
        </p:nvCxnSpPr>
        <p:spPr>
          <a:xfrm>
            <a:off x="3514865" y="2406358"/>
            <a:ext cx="1286988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3"/>
          <p:cNvCxnSpPr>
            <a:stCxn id="74" idx="7"/>
            <a:endCxn id="78" idx="3"/>
          </p:cNvCxnSpPr>
          <p:nvPr/>
        </p:nvCxnSpPr>
        <p:spPr>
          <a:xfrm rot="10800000" flipH="1">
            <a:off x="3514865" y="3568474"/>
            <a:ext cx="1286988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3"/>
          <p:cNvCxnSpPr>
            <a:stCxn id="78" idx="7"/>
            <a:endCxn id="76" idx="3"/>
          </p:cNvCxnSpPr>
          <p:nvPr/>
        </p:nvCxnSpPr>
        <p:spPr>
          <a:xfrm rot="10800000" flipH="1">
            <a:off x="5275643" y="2406449"/>
            <a:ext cx="1185167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3"/>
          <p:cNvCxnSpPr>
            <a:stCxn id="78" idx="5"/>
            <a:endCxn id="75" idx="1"/>
          </p:cNvCxnSpPr>
          <p:nvPr/>
        </p:nvCxnSpPr>
        <p:spPr>
          <a:xfrm>
            <a:off x="5275643" y="3568576"/>
            <a:ext cx="1185167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>
            <a:stCxn id="76" idx="5"/>
            <a:endCxn id="77" idx="1"/>
          </p:cNvCxnSpPr>
          <p:nvPr/>
        </p:nvCxnSpPr>
        <p:spPr>
          <a:xfrm>
            <a:off x="6934684" y="2406358"/>
            <a:ext cx="887304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>
            <a:stCxn id="75" idx="7"/>
            <a:endCxn id="77" idx="3"/>
          </p:cNvCxnSpPr>
          <p:nvPr/>
        </p:nvCxnSpPr>
        <p:spPr>
          <a:xfrm rot="10800000" flipH="1">
            <a:off x="6934629" y="3568474"/>
            <a:ext cx="887304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>
            <a:stCxn id="73" idx="6"/>
            <a:endCxn id="76" idx="2"/>
          </p:cNvCxnSpPr>
          <p:nvPr/>
        </p:nvCxnSpPr>
        <p:spPr>
          <a:xfrm>
            <a:off x="3612999" y="2169439"/>
            <a:ext cx="274985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>
            <a:stCxn id="74" idx="6"/>
            <a:endCxn id="75" idx="2"/>
          </p:cNvCxnSpPr>
          <p:nvPr/>
        </p:nvCxnSpPr>
        <p:spPr>
          <a:xfrm>
            <a:off x="3612999" y="4538642"/>
            <a:ext cx="274952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3"/>
          <p:cNvSpPr/>
          <p:nvPr/>
        </p:nvSpPr>
        <p:spPr>
          <a:xfrm>
            <a:off x="2178926" y="2169439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17892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638454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681117" y="344620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703672" y="442235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645984" y="1609584"/>
            <a:ext cx="785483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681117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682340" y="3446193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7230483" y="2279691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719425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" name="Google Shape;99;p13"/>
          <p:cNvCxnSpPr>
            <a:stCxn id="73" idx="4"/>
            <a:endCxn id="74" idx="0"/>
          </p:cNvCxnSpPr>
          <p:nvPr/>
        </p:nvCxnSpPr>
        <p:spPr>
          <a:xfrm>
            <a:off x="3277946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3"/>
          <p:cNvCxnSpPr>
            <a:stCxn id="76" idx="4"/>
            <a:endCxn id="75" idx="0"/>
          </p:cNvCxnSpPr>
          <p:nvPr/>
        </p:nvCxnSpPr>
        <p:spPr>
          <a:xfrm>
            <a:off x="6697765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3"/>
          <p:cNvSpPr/>
          <p:nvPr/>
        </p:nvSpPr>
        <p:spPr>
          <a:xfrm>
            <a:off x="2772776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6560377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2255537" y="1834387"/>
            <a:ext cx="1357463" cy="1260352"/>
            <a:chOff x="2046346" y="1662125"/>
            <a:chExt cx="1231854" cy="1143729"/>
          </a:xfrm>
        </p:grpSpPr>
        <p:cxnSp>
          <p:nvCxnSpPr>
            <p:cNvPr id="105" name="Google Shape;105;p13"/>
            <p:cNvCxnSpPr>
              <a:stCxn id="103" idx="7"/>
              <a:endCxn id="73" idx="3"/>
            </p:cNvCxnSpPr>
            <p:nvPr/>
          </p:nvCxnSpPr>
          <p:spPr>
            <a:xfrm rot="10800000" flipH="1">
              <a:off x="2046346" y="2181254"/>
              <a:ext cx="712800" cy="6246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106;p13"/>
            <p:cNvSpPr/>
            <p:nvPr/>
          </p:nvSpPr>
          <p:spPr>
            <a:xfrm>
              <a:off x="2670100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7" name="Google Shape;107;p13"/>
          <p:cNvGrpSpPr/>
          <p:nvPr/>
        </p:nvGrpSpPr>
        <p:grpSpPr>
          <a:xfrm>
            <a:off x="2255545" y="3568474"/>
            <a:ext cx="1357454" cy="1305221"/>
            <a:chOff x="2046354" y="3235754"/>
            <a:chExt cx="1231846" cy="1184446"/>
          </a:xfrm>
        </p:grpSpPr>
        <p:sp>
          <p:nvSpPr>
            <p:cNvPr id="108" name="Google Shape;108;p13"/>
            <p:cNvSpPr/>
            <p:nvPr/>
          </p:nvSpPr>
          <p:spPr>
            <a:xfrm>
              <a:off x="2670100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9" name="Google Shape;109;p13"/>
            <p:cNvCxnSpPr>
              <a:endCxn id="108" idx="1"/>
            </p:cNvCxnSpPr>
            <p:nvPr/>
          </p:nvCxnSpPr>
          <p:spPr>
            <a:xfrm>
              <a:off x="2046354" y="3235754"/>
              <a:ext cx="7128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10;p13"/>
          <p:cNvGrpSpPr/>
          <p:nvPr/>
        </p:nvGrpSpPr>
        <p:grpSpPr>
          <a:xfrm>
            <a:off x="3514865" y="2996604"/>
            <a:ext cx="1858900" cy="1305120"/>
            <a:chOff x="3189146" y="2716800"/>
            <a:chExt cx="1686892" cy="1184354"/>
          </a:xfrm>
        </p:grpSpPr>
        <p:sp>
          <p:nvSpPr>
            <p:cNvPr id="111" name="Google Shape;111;p13"/>
            <p:cNvSpPr/>
            <p:nvPr/>
          </p:nvSpPr>
          <p:spPr>
            <a:xfrm>
              <a:off x="4267938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2" name="Google Shape;112;p13"/>
            <p:cNvCxnSpPr>
              <a:stCxn id="108" idx="7"/>
              <a:endCxn id="78" idx="3"/>
            </p:cNvCxnSpPr>
            <p:nvPr/>
          </p:nvCxnSpPr>
          <p:spPr>
            <a:xfrm rot="10800000" flipH="1">
              <a:off x="3189146" y="3235754"/>
              <a:ext cx="11679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" name="Google Shape;113;p13"/>
          <p:cNvGrpSpPr/>
          <p:nvPr/>
        </p:nvGrpSpPr>
        <p:grpSpPr>
          <a:xfrm>
            <a:off x="3613000" y="4203589"/>
            <a:ext cx="3419764" cy="670107"/>
            <a:chOff x="3278200" y="3812100"/>
            <a:chExt cx="3103325" cy="608100"/>
          </a:xfrm>
        </p:grpSpPr>
        <p:sp>
          <p:nvSpPr>
            <p:cNvPr id="114" name="Google Shape;114;p13"/>
            <p:cNvSpPr/>
            <p:nvPr/>
          </p:nvSpPr>
          <p:spPr>
            <a:xfrm>
              <a:off x="5773425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5" name="Google Shape;115;p13"/>
            <p:cNvCxnSpPr>
              <a:stCxn id="108" idx="6"/>
              <a:endCxn id="75" idx="2"/>
            </p:cNvCxnSpPr>
            <p:nvPr/>
          </p:nvCxnSpPr>
          <p:spPr>
            <a:xfrm>
              <a:off x="3278200" y="4116150"/>
              <a:ext cx="2495100" cy="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6" name="Google Shape;116;p13"/>
          <p:cNvGrpSpPr/>
          <p:nvPr/>
        </p:nvGrpSpPr>
        <p:grpSpPr>
          <a:xfrm>
            <a:off x="6934629" y="2996604"/>
            <a:ext cx="1459257" cy="1305120"/>
            <a:chOff x="6292471" y="2716800"/>
            <a:chExt cx="1324229" cy="1184354"/>
          </a:xfrm>
        </p:grpSpPr>
        <p:sp>
          <p:nvSpPr>
            <p:cNvPr id="117" name="Google Shape;117;p13"/>
            <p:cNvSpPr/>
            <p:nvPr/>
          </p:nvSpPr>
          <p:spPr>
            <a:xfrm>
              <a:off x="7008600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8" name="Google Shape;118;p13"/>
            <p:cNvCxnSpPr>
              <a:stCxn id="75" idx="7"/>
              <a:endCxn id="77" idx="3"/>
            </p:cNvCxnSpPr>
            <p:nvPr/>
          </p:nvCxnSpPr>
          <p:spPr>
            <a:xfrm rot="10800000" flipH="1">
              <a:off x="6292471" y="3235754"/>
              <a:ext cx="8052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9" name="Google Shape;119;p13"/>
          <p:cNvGrpSpPr/>
          <p:nvPr/>
        </p:nvGrpSpPr>
        <p:grpSpPr>
          <a:xfrm>
            <a:off x="6362656" y="1834387"/>
            <a:ext cx="670107" cy="2369341"/>
            <a:chOff x="5773425" y="1662125"/>
            <a:chExt cx="608100" cy="2150100"/>
          </a:xfrm>
        </p:grpSpPr>
        <p:sp>
          <p:nvSpPr>
            <p:cNvPr id="120" name="Google Shape;120;p13"/>
            <p:cNvSpPr/>
            <p:nvPr/>
          </p:nvSpPr>
          <p:spPr>
            <a:xfrm>
              <a:off x="5773425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1" name="Google Shape;121;p13"/>
            <p:cNvCxnSpPr>
              <a:stCxn id="76" idx="4"/>
              <a:endCxn id="75" idx="0"/>
            </p:cNvCxnSpPr>
            <p:nvPr/>
          </p:nvCxnSpPr>
          <p:spPr>
            <a:xfrm>
              <a:off x="6077525" y="2270225"/>
              <a:ext cx="0" cy="15420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24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82550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At each step, check all possible edges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For a complete graph:</a:t>
            </a:r>
            <a:endParaRPr/>
          </a:p>
          <a:p>
            <a:pPr lvl="1"/>
            <a:r>
              <a:rPr lang="en"/>
              <a:t>First iteration:</a:t>
            </a:r>
            <a:endParaRPr/>
          </a:p>
          <a:p>
            <a:pPr lvl="2"/>
            <a:r>
              <a:rPr lang="en"/>
              <a:t>v - 1 possible edges</a:t>
            </a:r>
            <a:endParaRPr/>
          </a:p>
          <a:p>
            <a:pPr lvl="1"/>
            <a:r>
              <a:rPr lang="en"/>
              <a:t>Next iteration:</a:t>
            </a:r>
            <a:endParaRPr/>
          </a:p>
          <a:p>
            <a:pPr lvl="2"/>
            <a:r>
              <a:rPr lang="en"/>
              <a:t>2(v - 2) possibilities</a:t>
            </a:r>
            <a:endParaRPr/>
          </a:p>
          <a:p>
            <a:pPr lvl="3"/>
            <a:r>
              <a:rPr lang="en"/>
              <a:t>Each vertex in T shared v-1 edges with other vertices, but the edges they shared with each other already in T</a:t>
            </a:r>
            <a:endParaRPr/>
          </a:p>
          <a:p>
            <a:pPr lvl="1"/>
            <a:r>
              <a:rPr lang="en"/>
              <a:t>Next:</a:t>
            </a:r>
            <a:endParaRPr/>
          </a:p>
          <a:p>
            <a:pPr lvl="2"/>
            <a:r>
              <a:rPr lang="en"/>
              <a:t>3(v - 3) possibilities</a:t>
            </a:r>
            <a:endParaRPr/>
          </a:p>
          <a:p>
            <a:pPr lvl="1"/>
            <a:r>
              <a:rPr lang="en"/>
              <a:t>…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Runtime:</a:t>
            </a:r>
            <a:endParaRPr/>
          </a:p>
          <a:p>
            <a:pPr lvl="1"/>
            <a:r>
              <a:rPr lang="en"/>
              <a:t>Σ</a:t>
            </a:r>
            <a:r>
              <a:rPr lang="en" baseline="-25000"/>
              <a:t>i = 1 to v </a:t>
            </a:r>
            <a:r>
              <a:rPr lang="en"/>
              <a:t>(i * (v - i))</a:t>
            </a:r>
            <a:endParaRPr/>
          </a:p>
          <a:p>
            <a:pPr lvl="2"/>
            <a:r>
              <a:rPr lang="en"/>
              <a:t>Evaluates to Θ(v</a:t>
            </a:r>
            <a:r>
              <a:rPr lang="en" baseline="30000"/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Runtime of Prim’s</a:t>
            </a:r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38458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36085-2EC8-4F49-9B5A-B9BE4D57E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E9C3D7-5303-4504-9CEB-F16FC108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Naïve implementation of Prim’s MST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A8FCA-746B-4B3B-A69B-E3C41D42C8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8A28BF-51F0-4464-B3C9-20A400BC3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68" y="1638958"/>
            <a:ext cx="7575913" cy="50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06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body" idx="1"/>
          </p:nvPr>
        </p:nvSpPr>
        <p:spPr>
          <a:xfrm>
            <a:off x="504349" y="3437060"/>
            <a:ext cx="9068753" cy="237463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dirty="0"/>
              <a:t>No!  We only need to consider the </a:t>
            </a:r>
            <a:r>
              <a:rPr lang="en" i="1" dirty="0"/>
              <a:t>best</a:t>
            </a:r>
            <a:r>
              <a:rPr lang="en" dirty="0"/>
              <a:t> edge possible for each vertex!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360664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865"/>
              <a:t>Do we need to look through all remaining edges? </a:t>
            </a:r>
            <a:endParaRPr sz="2865"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0095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Prim’s algorithm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94289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2942892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6362656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636271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7723779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4703672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9" name="Google Shape;149;p16"/>
          <p:cNvCxnSpPr>
            <a:stCxn id="142" idx="7"/>
            <a:endCxn id="143" idx="3"/>
          </p:cNvCxnSpPr>
          <p:nvPr/>
        </p:nvCxnSpPr>
        <p:spPr>
          <a:xfrm rot="10800000" flipH="1">
            <a:off x="2255536" y="2406449"/>
            <a:ext cx="785483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6"/>
          <p:cNvCxnSpPr>
            <a:stCxn id="142" idx="5"/>
            <a:endCxn id="144" idx="1"/>
          </p:cNvCxnSpPr>
          <p:nvPr/>
        </p:nvCxnSpPr>
        <p:spPr>
          <a:xfrm>
            <a:off x="2255536" y="3568576"/>
            <a:ext cx="785483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6"/>
          <p:cNvCxnSpPr>
            <a:stCxn id="143" idx="5"/>
            <a:endCxn id="148" idx="1"/>
          </p:cNvCxnSpPr>
          <p:nvPr/>
        </p:nvCxnSpPr>
        <p:spPr>
          <a:xfrm>
            <a:off x="3514865" y="2406358"/>
            <a:ext cx="1286988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6"/>
          <p:cNvCxnSpPr>
            <a:stCxn id="144" idx="7"/>
            <a:endCxn id="148" idx="3"/>
          </p:cNvCxnSpPr>
          <p:nvPr/>
        </p:nvCxnSpPr>
        <p:spPr>
          <a:xfrm rot="10800000" flipH="1">
            <a:off x="3514865" y="3568474"/>
            <a:ext cx="1286988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6"/>
          <p:cNvCxnSpPr>
            <a:stCxn id="148" idx="7"/>
            <a:endCxn id="146" idx="3"/>
          </p:cNvCxnSpPr>
          <p:nvPr/>
        </p:nvCxnSpPr>
        <p:spPr>
          <a:xfrm rot="10800000" flipH="1">
            <a:off x="5275643" y="2406449"/>
            <a:ext cx="1185167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6"/>
          <p:cNvCxnSpPr>
            <a:stCxn id="148" idx="5"/>
            <a:endCxn id="145" idx="1"/>
          </p:cNvCxnSpPr>
          <p:nvPr/>
        </p:nvCxnSpPr>
        <p:spPr>
          <a:xfrm>
            <a:off x="5275643" y="3568576"/>
            <a:ext cx="1185167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6"/>
          <p:cNvCxnSpPr>
            <a:stCxn id="146" idx="5"/>
            <a:endCxn id="147" idx="1"/>
          </p:cNvCxnSpPr>
          <p:nvPr/>
        </p:nvCxnSpPr>
        <p:spPr>
          <a:xfrm>
            <a:off x="6934684" y="2406358"/>
            <a:ext cx="887304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6"/>
          <p:cNvCxnSpPr>
            <a:stCxn id="145" idx="7"/>
            <a:endCxn id="147" idx="3"/>
          </p:cNvCxnSpPr>
          <p:nvPr/>
        </p:nvCxnSpPr>
        <p:spPr>
          <a:xfrm rot="10800000" flipH="1">
            <a:off x="6934629" y="3568474"/>
            <a:ext cx="887304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6"/>
          <p:cNvCxnSpPr>
            <a:stCxn id="143" idx="6"/>
            <a:endCxn id="146" idx="2"/>
          </p:cNvCxnSpPr>
          <p:nvPr/>
        </p:nvCxnSpPr>
        <p:spPr>
          <a:xfrm>
            <a:off x="3612999" y="2169439"/>
            <a:ext cx="274985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6"/>
          <p:cNvCxnSpPr>
            <a:stCxn id="144" idx="6"/>
            <a:endCxn id="145" idx="2"/>
          </p:cNvCxnSpPr>
          <p:nvPr/>
        </p:nvCxnSpPr>
        <p:spPr>
          <a:xfrm>
            <a:off x="3612999" y="4538642"/>
            <a:ext cx="274952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16"/>
          <p:cNvSpPr/>
          <p:nvPr/>
        </p:nvSpPr>
        <p:spPr>
          <a:xfrm>
            <a:off x="2178926" y="2169439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217892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3638454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5681117" y="344620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4703672" y="442235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4645984" y="1609584"/>
            <a:ext cx="785483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5681117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3682340" y="3446193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7230483" y="2279691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719425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169;p16"/>
          <p:cNvCxnSpPr>
            <a:stCxn id="143" idx="4"/>
            <a:endCxn id="144" idx="0"/>
          </p:cNvCxnSpPr>
          <p:nvPr/>
        </p:nvCxnSpPr>
        <p:spPr>
          <a:xfrm>
            <a:off x="3277946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6"/>
          <p:cNvCxnSpPr>
            <a:stCxn id="146" idx="4"/>
            <a:endCxn id="145" idx="0"/>
          </p:cNvCxnSpPr>
          <p:nvPr/>
        </p:nvCxnSpPr>
        <p:spPr>
          <a:xfrm>
            <a:off x="6697765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6"/>
          <p:cNvSpPr/>
          <p:nvPr/>
        </p:nvSpPr>
        <p:spPr>
          <a:xfrm>
            <a:off x="2772776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6560377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4" name="Google Shape;174;p16"/>
          <p:cNvGrpSpPr/>
          <p:nvPr/>
        </p:nvGrpSpPr>
        <p:grpSpPr>
          <a:xfrm>
            <a:off x="2255537" y="1834387"/>
            <a:ext cx="1357463" cy="1260352"/>
            <a:chOff x="2046346" y="1662125"/>
            <a:chExt cx="1231854" cy="1143729"/>
          </a:xfrm>
        </p:grpSpPr>
        <p:cxnSp>
          <p:nvCxnSpPr>
            <p:cNvPr id="175" name="Google Shape;175;p16"/>
            <p:cNvCxnSpPr>
              <a:stCxn id="173" idx="7"/>
              <a:endCxn id="143" idx="3"/>
            </p:cNvCxnSpPr>
            <p:nvPr/>
          </p:nvCxnSpPr>
          <p:spPr>
            <a:xfrm rot="10800000" flipH="1">
              <a:off x="2046346" y="2181254"/>
              <a:ext cx="712800" cy="6246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6" name="Google Shape;176;p16"/>
            <p:cNvSpPr/>
            <p:nvPr/>
          </p:nvSpPr>
          <p:spPr>
            <a:xfrm>
              <a:off x="2670100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2255545" y="3568474"/>
            <a:ext cx="1357454" cy="1305221"/>
            <a:chOff x="2046354" y="3235754"/>
            <a:chExt cx="1231846" cy="1184446"/>
          </a:xfrm>
        </p:grpSpPr>
        <p:sp>
          <p:nvSpPr>
            <p:cNvPr id="178" name="Google Shape;178;p16"/>
            <p:cNvSpPr/>
            <p:nvPr/>
          </p:nvSpPr>
          <p:spPr>
            <a:xfrm>
              <a:off x="2670100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79" name="Google Shape;179;p16"/>
            <p:cNvCxnSpPr>
              <a:endCxn id="178" idx="1"/>
            </p:cNvCxnSpPr>
            <p:nvPr/>
          </p:nvCxnSpPr>
          <p:spPr>
            <a:xfrm>
              <a:off x="2046354" y="3235754"/>
              <a:ext cx="7128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0" name="Google Shape;180;p16"/>
          <p:cNvGrpSpPr/>
          <p:nvPr/>
        </p:nvGrpSpPr>
        <p:grpSpPr>
          <a:xfrm>
            <a:off x="3514865" y="2996604"/>
            <a:ext cx="1858900" cy="1305120"/>
            <a:chOff x="3189146" y="2716800"/>
            <a:chExt cx="1686892" cy="1184354"/>
          </a:xfrm>
        </p:grpSpPr>
        <p:sp>
          <p:nvSpPr>
            <p:cNvPr id="181" name="Google Shape;181;p16"/>
            <p:cNvSpPr/>
            <p:nvPr/>
          </p:nvSpPr>
          <p:spPr>
            <a:xfrm>
              <a:off x="4267938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2" name="Google Shape;182;p16"/>
            <p:cNvCxnSpPr>
              <a:stCxn id="178" idx="7"/>
              <a:endCxn id="148" idx="3"/>
            </p:cNvCxnSpPr>
            <p:nvPr/>
          </p:nvCxnSpPr>
          <p:spPr>
            <a:xfrm rot="10800000" flipH="1">
              <a:off x="3189146" y="3235754"/>
              <a:ext cx="11679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3" name="Google Shape;183;p16"/>
          <p:cNvGrpSpPr/>
          <p:nvPr/>
        </p:nvGrpSpPr>
        <p:grpSpPr>
          <a:xfrm>
            <a:off x="3613000" y="4203589"/>
            <a:ext cx="3419764" cy="670107"/>
            <a:chOff x="3278200" y="3812100"/>
            <a:chExt cx="3103325" cy="608100"/>
          </a:xfrm>
        </p:grpSpPr>
        <p:sp>
          <p:nvSpPr>
            <p:cNvPr id="184" name="Google Shape;184;p16"/>
            <p:cNvSpPr/>
            <p:nvPr/>
          </p:nvSpPr>
          <p:spPr>
            <a:xfrm>
              <a:off x="5773425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5" name="Google Shape;185;p16"/>
            <p:cNvCxnSpPr>
              <a:stCxn id="178" idx="6"/>
              <a:endCxn id="145" idx="2"/>
            </p:cNvCxnSpPr>
            <p:nvPr/>
          </p:nvCxnSpPr>
          <p:spPr>
            <a:xfrm>
              <a:off x="3278200" y="4116150"/>
              <a:ext cx="2495100" cy="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6" name="Google Shape;186;p16"/>
          <p:cNvGrpSpPr/>
          <p:nvPr/>
        </p:nvGrpSpPr>
        <p:grpSpPr>
          <a:xfrm>
            <a:off x="6934629" y="2996604"/>
            <a:ext cx="1459257" cy="1305120"/>
            <a:chOff x="6292471" y="2716800"/>
            <a:chExt cx="1324229" cy="1184354"/>
          </a:xfrm>
        </p:grpSpPr>
        <p:sp>
          <p:nvSpPr>
            <p:cNvPr id="187" name="Google Shape;187;p16"/>
            <p:cNvSpPr/>
            <p:nvPr/>
          </p:nvSpPr>
          <p:spPr>
            <a:xfrm>
              <a:off x="7008600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8" name="Google Shape;188;p16"/>
            <p:cNvCxnSpPr>
              <a:stCxn id="145" idx="7"/>
              <a:endCxn id="147" idx="3"/>
            </p:cNvCxnSpPr>
            <p:nvPr/>
          </p:nvCxnSpPr>
          <p:spPr>
            <a:xfrm rot="10800000" flipH="1">
              <a:off x="6292471" y="3235754"/>
              <a:ext cx="8052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9" name="Google Shape;189;p16"/>
          <p:cNvGrpSpPr/>
          <p:nvPr/>
        </p:nvGrpSpPr>
        <p:grpSpPr>
          <a:xfrm>
            <a:off x="6362656" y="1834387"/>
            <a:ext cx="670107" cy="2369341"/>
            <a:chOff x="5773425" y="1662125"/>
            <a:chExt cx="608100" cy="2150100"/>
          </a:xfrm>
        </p:grpSpPr>
        <p:sp>
          <p:nvSpPr>
            <p:cNvPr id="190" name="Google Shape;190;p16"/>
            <p:cNvSpPr/>
            <p:nvPr/>
          </p:nvSpPr>
          <p:spPr>
            <a:xfrm>
              <a:off x="5773425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1" name="Google Shape;191;p16"/>
            <p:cNvCxnSpPr>
              <a:stCxn id="146" idx="4"/>
              <a:endCxn id="145" idx="0"/>
            </p:cNvCxnSpPr>
            <p:nvPr/>
          </p:nvCxnSpPr>
          <p:spPr>
            <a:xfrm>
              <a:off x="6077525" y="2270225"/>
              <a:ext cx="0" cy="15420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6"/>
          <p:cNvSpPr/>
          <p:nvPr/>
        </p:nvSpPr>
        <p:spPr>
          <a:xfrm>
            <a:off x="294289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3612999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4283106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495321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5623319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6293425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696353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1483668" y="6354684"/>
            <a:ext cx="1459225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Best Edge: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2977508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3647615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4317722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4987828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5657935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6328041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6998148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1483668" y="5483552"/>
            <a:ext cx="1459225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Parent: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2977508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3647615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4317722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4987828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5657935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6328041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6998148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294289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16" name="Google Shape;216;p16"/>
          <p:cNvGrpSpPr/>
          <p:nvPr/>
        </p:nvGrpSpPr>
        <p:grpSpPr>
          <a:xfrm>
            <a:off x="3612999" y="5483553"/>
            <a:ext cx="670107" cy="1541239"/>
            <a:chOff x="3278200" y="4973625"/>
            <a:chExt cx="608100" cy="1398625"/>
          </a:xfrm>
        </p:grpSpPr>
        <p:sp>
          <p:nvSpPr>
            <p:cNvPr id="217" name="Google Shape;217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>
            <a:off x="4283106" y="5483553"/>
            <a:ext cx="670107" cy="1541239"/>
            <a:chOff x="3278200" y="4973625"/>
            <a:chExt cx="608100" cy="1398625"/>
          </a:xfrm>
        </p:grpSpPr>
        <p:sp>
          <p:nvSpPr>
            <p:cNvPr id="220" name="Google Shape;220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2" name="Google Shape;222;p16"/>
          <p:cNvGrpSpPr/>
          <p:nvPr/>
        </p:nvGrpSpPr>
        <p:grpSpPr>
          <a:xfrm>
            <a:off x="4987828" y="5483553"/>
            <a:ext cx="670107" cy="1541239"/>
            <a:chOff x="3278200" y="4973625"/>
            <a:chExt cx="608100" cy="1398625"/>
          </a:xfrm>
        </p:grpSpPr>
        <p:sp>
          <p:nvSpPr>
            <p:cNvPr id="223" name="Google Shape;223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5" name="Google Shape;225;p16"/>
          <p:cNvGrpSpPr/>
          <p:nvPr/>
        </p:nvGrpSpPr>
        <p:grpSpPr>
          <a:xfrm>
            <a:off x="5657935" y="5483553"/>
            <a:ext cx="670107" cy="1541239"/>
            <a:chOff x="3278200" y="4973625"/>
            <a:chExt cx="608100" cy="1398625"/>
          </a:xfrm>
        </p:grpSpPr>
        <p:sp>
          <p:nvSpPr>
            <p:cNvPr id="226" name="Google Shape;226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8" name="Google Shape;228;p16"/>
          <p:cNvGrpSpPr/>
          <p:nvPr/>
        </p:nvGrpSpPr>
        <p:grpSpPr>
          <a:xfrm>
            <a:off x="4953212" y="5483553"/>
            <a:ext cx="670107" cy="1541239"/>
            <a:chOff x="3278200" y="4973625"/>
            <a:chExt cx="608100" cy="1398625"/>
          </a:xfrm>
        </p:grpSpPr>
        <p:sp>
          <p:nvSpPr>
            <p:cNvPr id="229" name="Google Shape;229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1" name="Google Shape;231;p16"/>
          <p:cNvGrpSpPr/>
          <p:nvPr/>
        </p:nvGrpSpPr>
        <p:grpSpPr>
          <a:xfrm>
            <a:off x="6328041" y="5483553"/>
            <a:ext cx="670107" cy="1541239"/>
            <a:chOff x="3278200" y="4973625"/>
            <a:chExt cx="608100" cy="1398625"/>
          </a:xfrm>
        </p:grpSpPr>
        <p:sp>
          <p:nvSpPr>
            <p:cNvPr id="232" name="Google Shape;232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4" name="Google Shape;234;p16"/>
          <p:cNvGrpSpPr/>
          <p:nvPr/>
        </p:nvGrpSpPr>
        <p:grpSpPr>
          <a:xfrm>
            <a:off x="5657935" y="5483553"/>
            <a:ext cx="670107" cy="1541239"/>
            <a:chOff x="3278200" y="4973625"/>
            <a:chExt cx="608100" cy="1398625"/>
          </a:xfrm>
        </p:grpSpPr>
        <p:sp>
          <p:nvSpPr>
            <p:cNvPr id="235" name="Google Shape;235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7" name="Google Shape;237;p16"/>
          <p:cNvGrpSpPr/>
          <p:nvPr/>
        </p:nvGrpSpPr>
        <p:grpSpPr>
          <a:xfrm>
            <a:off x="6998148" y="5483553"/>
            <a:ext cx="670107" cy="1541239"/>
            <a:chOff x="3278200" y="4973625"/>
            <a:chExt cx="608100" cy="1398625"/>
          </a:xfrm>
        </p:grpSpPr>
        <p:sp>
          <p:nvSpPr>
            <p:cNvPr id="238" name="Google Shape;238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40" name="Google Shape;240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88092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>
            <a:spLocks noGrp="1"/>
          </p:cNvSpPr>
          <p:nvPr>
            <p:ph type="body" idx="1"/>
          </p:nvPr>
        </p:nvSpPr>
        <p:spPr>
          <a:xfrm>
            <a:off x="504349" y="1418835"/>
            <a:ext cx="9068753" cy="556284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For every vertex we add to T, we’ll need to check all of its neighbors to check for edges to add to T next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Let's assume we use an adjacency matrix: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Takes Θ(v) to check the neighbors of a given vertex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Time to update parent/best edge arrays?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Time to pick next vertex?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What about with an adjacency list?</a:t>
            </a:r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OK, so what's our runtime?</a:t>
            </a:r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73662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15ED-2B9F-4785-BD6F-B17CC519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D111C-469B-4E3A-803D-F08FC050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Graphs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Definitions, representation, traversal (BFS and DFS)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Given two LI accounts, how “far” are they from each other?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E.g., 1</a:t>
            </a:r>
            <a:r>
              <a:rPr lang="en-US" baseline="30000" dirty="0">
                <a:solidFill>
                  <a:schemeClr val="tx1"/>
                </a:solidFill>
                <a:latin typeface="Calibri" panose="020F0502020204030204" pitchFamily="34" charset="0"/>
              </a:rPr>
              <a:t>st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connection, 2</a:t>
            </a:r>
            <a:r>
              <a:rPr lang="en-US" baseline="30000" dirty="0">
                <a:solidFill>
                  <a:schemeClr val="tx1"/>
                </a:solidFill>
                <a:latin typeface="Calibri" panose="020F0502020204030204" pitchFamily="34" charset="0"/>
              </a:rPr>
              <a:t>nd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connection, etc.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Are the accounts in the file all 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</a:rPr>
              <a:t>connected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If not, how many 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</a:rPr>
              <a:t>connected components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are there?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0E682-DBAC-45C4-A74D-F0045B0A38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0CB9D-0451-4A75-ACDF-58795329A0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3904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9C86-15D6-4DC2-AA84-7D430430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48948-8926-438F-909C-5412B4A7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5A05A-C87C-4592-A4A5-44602BFA13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DC13D-2C33-4DDB-8261-5B381BD196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689B2-8265-49D2-8657-EFC24B1F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76" y="797213"/>
            <a:ext cx="9574530" cy="638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91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6"/>
          <p:cNvSpPr txBox="1">
            <a:spLocks noGrp="1"/>
          </p:cNvSpPr>
          <p:nvPr>
            <p:ph type="body" idx="1"/>
          </p:nvPr>
        </p:nvSpPr>
        <p:spPr>
          <a:xfrm>
            <a:off x="504349" y="2180569"/>
            <a:ext cx="9068753" cy="506034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Kruskal’s MST: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Insert all edges into a PQ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Grab the min edge from the PQ that does not create a cycle in the MST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Remove it from the PQ and add it to the MST</a:t>
            </a:r>
            <a:endParaRPr/>
          </a:p>
        </p:txBody>
      </p:sp>
      <p:sp>
        <p:nvSpPr>
          <p:cNvPr id="453" name="Google Shape;453;p2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dirty="0"/>
              <a:t>Another MST algorithm</a:t>
            </a:r>
            <a:endParaRPr dirty="0"/>
          </a:p>
        </p:txBody>
      </p:sp>
      <p:sp>
        <p:nvSpPr>
          <p:cNvPr id="454" name="Google Shape;454;p2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16431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Kruskal's example</a:t>
            </a:r>
            <a:endParaRPr/>
          </a:p>
        </p:txBody>
      </p:sp>
      <p:sp>
        <p:nvSpPr>
          <p:cNvPr id="460" name="Google Shape;460;p27"/>
          <p:cNvSpPr/>
          <p:nvPr/>
        </p:nvSpPr>
        <p:spPr>
          <a:xfrm>
            <a:off x="3071492" y="137001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1305534" y="231974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4785217" y="231974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3071492" y="339625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1658494" y="470261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4528404" y="470261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66" name="Google Shape;466;p27"/>
          <p:cNvGrpSpPr/>
          <p:nvPr/>
        </p:nvGrpSpPr>
        <p:grpSpPr>
          <a:xfrm>
            <a:off x="1877506" y="1649642"/>
            <a:ext cx="1292278" cy="768241"/>
            <a:chOff x="1703296" y="1494475"/>
            <a:chExt cx="1172700" cy="697154"/>
          </a:xfrm>
        </p:grpSpPr>
        <p:cxnSp>
          <p:nvCxnSpPr>
            <p:cNvPr id="467" name="Google Shape;467;p27"/>
            <p:cNvCxnSpPr>
              <a:stCxn id="461" idx="7"/>
              <a:endCxn id="460" idx="3"/>
            </p:cNvCxnSpPr>
            <p:nvPr/>
          </p:nvCxnSpPr>
          <p:spPr>
            <a:xfrm rot="10800000" flipH="1">
              <a:off x="1703296" y="1759629"/>
              <a:ext cx="1172700" cy="432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8" name="Google Shape;468;p27"/>
            <p:cNvSpPr/>
            <p:nvPr/>
          </p:nvSpPr>
          <p:spPr>
            <a:xfrm>
              <a:off x="1905850" y="149447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69" name="Google Shape;469;p27"/>
          <p:cNvGrpSpPr/>
          <p:nvPr/>
        </p:nvGrpSpPr>
        <p:grpSpPr>
          <a:xfrm>
            <a:off x="3643465" y="1649641"/>
            <a:ext cx="1240044" cy="768398"/>
            <a:chOff x="3305846" y="1494475"/>
            <a:chExt cx="1125300" cy="697296"/>
          </a:xfrm>
        </p:grpSpPr>
        <p:cxnSp>
          <p:nvCxnSpPr>
            <p:cNvPr id="470" name="Google Shape;470;p27"/>
            <p:cNvCxnSpPr>
              <a:stCxn id="460" idx="5"/>
              <a:endCxn id="462" idx="1"/>
            </p:cNvCxnSpPr>
            <p:nvPr/>
          </p:nvCxnSpPr>
          <p:spPr>
            <a:xfrm>
              <a:off x="3305846" y="1759771"/>
              <a:ext cx="1125300" cy="432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1" name="Google Shape;471;p27"/>
            <p:cNvSpPr/>
            <p:nvPr/>
          </p:nvSpPr>
          <p:spPr>
            <a:xfrm>
              <a:off x="3667750" y="149447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72" name="Google Shape;472;p27"/>
          <p:cNvGrpSpPr/>
          <p:nvPr/>
        </p:nvGrpSpPr>
        <p:grpSpPr>
          <a:xfrm>
            <a:off x="2872092" y="2040123"/>
            <a:ext cx="670107" cy="1356082"/>
            <a:chOff x="2605850" y="1848825"/>
            <a:chExt cx="608100" cy="1230600"/>
          </a:xfrm>
        </p:grpSpPr>
        <p:cxnSp>
          <p:nvCxnSpPr>
            <p:cNvPr id="473" name="Google Shape;473;p27"/>
            <p:cNvCxnSpPr>
              <a:stCxn id="460" idx="4"/>
              <a:endCxn id="463" idx="0"/>
            </p:cNvCxnSpPr>
            <p:nvPr/>
          </p:nvCxnSpPr>
          <p:spPr>
            <a:xfrm>
              <a:off x="3090850" y="1848825"/>
              <a:ext cx="0" cy="1230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4" name="Google Shape;474;p27"/>
            <p:cNvSpPr/>
            <p:nvPr/>
          </p:nvSpPr>
          <p:spPr>
            <a:xfrm>
              <a:off x="2605850" y="201352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75" name="Google Shape;475;p27"/>
          <p:cNvGrpSpPr/>
          <p:nvPr/>
        </p:nvGrpSpPr>
        <p:grpSpPr>
          <a:xfrm>
            <a:off x="1877506" y="2891720"/>
            <a:ext cx="1292278" cy="858190"/>
            <a:chOff x="1703296" y="2621621"/>
            <a:chExt cx="1172700" cy="778779"/>
          </a:xfrm>
        </p:grpSpPr>
        <p:cxnSp>
          <p:nvCxnSpPr>
            <p:cNvPr id="476" name="Google Shape;476;p27"/>
            <p:cNvCxnSpPr>
              <a:stCxn id="461" idx="5"/>
              <a:endCxn id="463" idx="1"/>
            </p:cNvCxnSpPr>
            <p:nvPr/>
          </p:nvCxnSpPr>
          <p:spPr>
            <a:xfrm>
              <a:off x="1703296" y="2621621"/>
              <a:ext cx="1172700" cy="546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7" name="Google Shape;477;p27"/>
            <p:cNvSpPr/>
            <p:nvPr/>
          </p:nvSpPr>
          <p:spPr>
            <a:xfrm>
              <a:off x="1993700" y="2792300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78" name="Google Shape;478;p27"/>
          <p:cNvGrpSpPr/>
          <p:nvPr/>
        </p:nvGrpSpPr>
        <p:grpSpPr>
          <a:xfrm>
            <a:off x="3643308" y="2891720"/>
            <a:ext cx="1240044" cy="858190"/>
            <a:chOff x="3305704" y="2621621"/>
            <a:chExt cx="1125300" cy="778779"/>
          </a:xfrm>
        </p:grpSpPr>
        <p:cxnSp>
          <p:nvCxnSpPr>
            <p:cNvPr id="479" name="Google Shape;479;p27"/>
            <p:cNvCxnSpPr>
              <a:stCxn id="462" idx="3"/>
              <a:endCxn id="463" idx="7"/>
            </p:cNvCxnSpPr>
            <p:nvPr/>
          </p:nvCxnSpPr>
          <p:spPr>
            <a:xfrm flipH="1">
              <a:off x="3305704" y="2621621"/>
              <a:ext cx="1125300" cy="546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0" name="Google Shape;480;p27"/>
            <p:cNvSpPr/>
            <p:nvPr/>
          </p:nvSpPr>
          <p:spPr>
            <a:xfrm>
              <a:off x="3667750" y="2792300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81" name="Google Shape;481;p27"/>
          <p:cNvGrpSpPr/>
          <p:nvPr/>
        </p:nvGrpSpPr>
        <p:grpSpPr>
          <a:xfrm>
            <a:off x="1207404" y="2989855"/>
            <a:ext cx="786254" cy="1712788"/>
            <a:chOff x="1095200" y="2710675"/>
            <a:chExt cx="713500" cy="1554300"/>
          </a:xfrm>
        </p:grpSpPr>
        <p:cxnSp>
          <p:nvCxnSpPr>
            <p:cNvPr id="482" name="Google Shape;482;p27"/>
            <p:cNvCxnSpPr>
              <a:stCxn id="461" idx="4"/>
              <a:endCxn id="464" idx="0"/>
            </p:cNvCxnSpPr>
            <p:nvPr/>
          </p:nvCxnSpPr>
          <p:spPr>
            <a:xfrm>
              <a:off x="1488300" y="2710675"/>
              <a:ext cx="320400" cy="1554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3" name="Google Shape;483;p27"/>
            <p:cNvSpPr/>
            <p:nvPr/>
          </p:nvSpPr>
          <p:spPr>
            <a:xfrm>
              <a:off x="1095200" y="3239750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84" name="Google Shape;484;p27"/>
          <p:cNvGrpSpPr/>
          <p:nvPr/>
        </p:nvGrpSpPr>
        <p:grpSpPr>
          <a:xfrm>
            <a:off x="4819433" y="2989855"/>
            <a:ext cx="670107" cy="1712788"/>
            <a:chOff x="4373000" y="2710675"/>
            <a:chExt cx="608100" cy="1554300"/>
          </a:xfrm>
        </p:grpSpPr>
        <p:cxnSp>
          <p:nvCxnSpPr>
            <p:cNvPr id="485" name="Google Shape;485;p27"/>
            <p:cNvCxnSpPr>
              <a:stCxn id="462" idx="4"/>
              <a:endCxn id="465" idx="0"/>
            </p:cNvCxnSpPr>
            <p:nvPr/>
          </p:nvCxnSpPr>
          <p:spPr>
            <a:xfrm flipH="1">
              <a:off x="4412900" y="2710675"/>
              <a:ext cx="233100" cy="1554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6" name="Google Shape;486;p27"/>
            <p:cNvSpPr/>
            <p:nvPr/>
          </p:nvSpPr>
          <p:spPr>
            <a:xfrm>
              <a:off x="4373000" y="329257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87" name="Google Shape;487;p27"/>
          <p:cNvGrpSpPr/>
          <p:nvPr/>
        </p:nvGrpSpPr>
        <p:grpSpPr>
          <a:xfrm>
            <a:off x="3643465" y="3968233"/>
            <a:ext cx="983175" cy="832431"/>
            <a:chOff x="3305846" y="3598521"/>
            <a:chExt cx="892200" cy="755404"/>
          </a:xfrm>
        </p:grpSpPr>
        <p:cxnSp>
          <p:nvCxnSpPr>
            <p:cNvPr id="488" name="Google Shape;488;p27"/>
            <p:cNvCxnSpPr>
              <a:stCxn id="463" idx="5"/>
              <a:endCxn id="465" idx="1"/>
            </p:cNvCxnSpPr>
            <p:nvPr/>
          </p:nvCxnSpPr>
          <p:spPr>
            <a:xfrm>
              <a:off x="3305846" y="3598521"/>
              <a:ext cx="892200" cy="755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9" name="Google Shape;489;p27"/>
            <p:cNvSpPr/>
            <p:nvPr/>
          </p:nvSpPr>
          <p:spPr>
            <a:xfrm>
              <a:off x="3320400" y="374582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90" name="Google Shape;490;p27"/>
          <p:cNvGrpSpPr/>
          <p:nvPr/>
        </p:nvGrpSpPr>
        <p:grpSpPr>
          <a:xfrm>
            <a:off x="2230467" y="3968323"/>
            <a:ext cx="1006073" cy="832427"/>
            <a:chOff x="2023596" y="3598604"/>
            <a:chExt cx="912979" cy="755400"/>
          </a:xfrm>
        </p:grpSpPr>
        <p:cxnSp>
          <p:nvCxnSpPr>
            <p:cNvPr id="491" name="Google Shape;491;p27"/>
            <p:cNvCxnSpPr>
              <a:stCxn id="464" idx="7"/>
              <a:endCxn id="463" idx="3"/>
            </p:cNvCxnSpPr>
            <p:nvPr/>
          </p:nvCxnSpPr>
          <p:spPr>
            <a:xfrm rot="10800000" flipH="1">
              <a:off x="2023596" y="3598604"/>
              <a:ext cx="852300" cy="755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2" name="Google Shape;492;p27"/>
            <p:cNvSpPr/>
            <p:nvPr/>
          </p:nvSpPr>
          <p:spPr>
            <a:xfrm>
              <a:off x="2328475" y="3745825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93" name="Google Shape;493;p27"/>
          <p:cNvGrpSpPr/>
          <p:nvPr/>
        </p:nvGrpSpPr>
        <p:grpSpPr>
          <a:xfrm>
            <a:off x="2328601" y="4944111"/>
            <a:ext cx="2199748" cy="670107"/>
            <a:chOff x="2112650" y="4484100"/>
            <a:chExt cx="1996200" cy="608100"/>
          </a:xfrm>
        </p:grpSpPr>
        <p:cxnSp>
          <p:nvCxnSpPr>
            <p:cNvPr id="494" name="Google Shape;494;p27"/>
            <p:cNvCxnSpPr>
              <a:stCxn id="464" idx="6"/>
              <a:endCxn id="465" idx="2"/>
            </p:cNvCxnSpPr>
            <p:nvPr/>
          </p:nvCxnSpPr>
          <p:spPr>
            <a:xfrm>
              <a:off x="2112650" y="4569000"/>
              <a:ext cx="19962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5" name="Google Shape;495;p27"/>
            <p:cNvSpPr/>
            <p:nvPr/>
          </p:nvSpPr>
          <p:spPr>
            <a:xfrm>
              <a:off x="2806725" y="4484100"/>
              <a:ext cx="608100" cy="608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96" name="Google Shape;496;p27"/>
          <p:cNvSpPr/>
          <p:nvPr/>
        </p:nvSpPr>
        <p:spPr>
          <a:xfrm>
            <a:off x="7469612" y="1435446"/>
            <a:ext cx="1459225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PQ: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97" name="Google Shape;497;p27"/>
          <p:cNvCxnSpPr/>
          <p:nvPr/>
        </p:nvCxnSpPr>
        <p:spPr>
          <a:xfrm>
            <a:off x="7526913" y="2089161"/>
            <a:ext cx="1390794" cy="0"/>
          </a:xfrm>
          <a:prstGeom prst="straightConnector1">
            <a:avLst/>
          </a:prstGeom>
          <a:noFill/>
          <a:ln w="38100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8" name="Google Shape;498;p27"/>
          <p:cNvSpPr/>
          <p:nvPr/>
        </p:nvSpPr>
        <p:spPr>
          <a:xfrm>
            <a:off x="7576171" y="4510168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5: (0, 3)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7576171" y="5399963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6: (0, 1)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7553085" y="2252197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1: (0, 2)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7576171" y="3152134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3: (1, 4)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7576171" y="4968244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5: (1, 2)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3" name="Google Shape;503;p27"/>
          <p:cNvSpPr/>
          <p:nvPr/>
        </p:nvSpPr>
        <p:spPr>
          <a:xfrm>
            <a:off x="7576171" y="4060192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5: (2, 3)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7576171" y="2716344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2: (3, 5)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7576171" y="3620342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4: (2, 5)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7576171" y="5876290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6: (2, 4)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7576171" y="6352615"/>
            <a:ext cx="1292278" cy="46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6: (4, 5)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508" name="Google Shape;508;p27"/>
          <p:cNvCxnSpPr>
            <a:stCxn id="460" idx="4"/>
            <a:endCxn id="463" idx="0"/>
          </p:cNvCxnSpPr>
          <p:nvPr/>
        </p:nvCxnSpPr>
        <p:spPr>
          <a:xfrm>
            <a:off x="3406545" y="2040123"/>
            <a:ext cx="0" cy="1356082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27"/>
          <p:cNvCxnSpPr>
            <a:stCxn id="462" idx="4"/>
            <a:endCxn id="465" idx="0"/>
          </p:cNvCxnSpPr>
          <p:nvPr/>
        </p:nvCxnSpPr>
        <p:spPr>
          <a:xfrm flipH="1">
            <a:off x="4863402" y="2989855"/>
            <a:ext cx="256869" cy="1712788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27"/>
          <p:cNvCxnSpPr>
            <a:stCxn id="461" idx="4"/>
            <a:endCxn id="464" idx="0"/>
          </p:cNvCxnSpPr>
          <p:nvPr/>
        </p:nvCxnSpPr>
        <p:spPr>
          <a:xfrm>
            <a:off x="1640587" y="2989855"/>
            <a:ext cx="353071" cy="1712788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27"/>
          <p:cNvCxnSpPr>
            <a:stCxn id="463" idx="5"/>
            <a:endCxn id="465" idx="1"/>
          </p:cNvCxnSpPr>
          <p:nvPr/>
        </p:nvCxnSpPr>
        <p:spPr>
          <a:xfrm>
            <a:off x="3643465" y="3968232"/>
            <a:ext cx="983175" cy="832427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27"/>
          <p:cNvCxnSpPr>
            <a:stCxn id="461" idx="5"/>
            <a:endCxn id="463" idx="1"/>
          </p:cNvCxnSpPr>
          <p:nvPr/>
        </p:nvCxnSpPr>
        <p:spPr>
          <a:xfrm>
            <a:off x="1877506" y="2891719"/>
            <a:ext cx="1292278" cy="602666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3" name="Google Shape;513;p2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25963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Kruskal’s runtime</a:t>
            </a:r>
            <a:endParaRPr/>
          </a:p>
        </p:txBody>
      </p:sp>
      <p:sp>
        <p:nvSpPr>
          <p:cNvPr id="519" name="Google Shape;519;p28"/>
          <p:cNvSpPr txBox="1">
            <a:spLocks noGrp="1"/>
          </p:cNvSpPr>
          <p:nvPr>
            <p:ph type="body" idx="1"/>
          </p:nvPr>
        </p:nvSpPr>
        <p:spPr>
          <a:xfrm>
            <a:off x="689396" y="2766513"/>
            <a:ext cx="9068753" cy="294688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Instead of building up the MST starting from a single vertex, we build it up using edges all over the graph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How do we efficiently implement cycle detection?</a:t>
            </a:r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63978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3A59FA-E4EC-42D5-86FF-231BB789C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21ACF6-F352-450F-99DB-B9C9E62C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Runtime: Take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9E251-28B8-4B80-ACDA-DB1C90E09A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F01EB-753A-4850-9136-381D90467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43" y="1787020"/>
            <a:ext cx="7628164" cy="50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42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35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3/16/2022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8C23-C430-4F9C-BDDF-A349CD01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(confusing)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A8DC-09E9-4199-8ACF-931991FB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dirty="0"/>
              <a:t>I was confused about how many adjacent lines exist between undirected graphs vs directed graphs. </a:t>
            </a:r>
          </a:p>
          <a:p>
            <a:r>
              <a:rPr lang="en-US" dirty="0"/>
              <a:t>In the neighbor lists, are directed edges counted once or twice?</a:t>
            </a:r>
          </a:p>
          <a:p>
            <a:r>
              <a:rPr lang="en-US" dirty="0"/>
              <a:t>LZW is still a little confusing at times. Is there an easier way to break it down into steps.</a:t>
            </a:r>
          </a:p>
          <a:p>
            <a:r>
              <a:rPr lang="en-US" dirty="0"/>
              <a:t>I was confused to how DFS would find the articulation points of a graph</a:t>
            </a:r>
          </a:p>
          <a:p>
            <a:r>
              <a:rPr lang="en-US" dirty="0"/>
              <a:t>the DFS and BFS algorithms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dirty="0"/>
              <a:t>How the queue works for DFS/BFS but I think it’ll be more clear once I look over it again/we have the homework on it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 </a:t>
            </a:r>
            <a:r>
              <a:rPr lang="en-US" dirty="0"/>
              <a:t>The different operations that can be performed on a graph was most confusing.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88FD0-436B-43B6-8786-811BA51360B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3D738-83DD-4ECC-AD7D-23AF34FA4D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9255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42F6-E3B5-4DCA-9A6D-8E23BE69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(interesting)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8B1D4-8D04-41B5-9918-D8A5E7CE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Graphs were interesting to think about and reminded me of math concepts</a:t>
            </a:r>
          </a:p>
          <a:p>
            <a:r>
              <a:rPr lang="en-US" dirty="0"/>
              <a:t>I found it interesting how going through the searches produced spanning trees</a:t>
            </a:r>
          </a:p>
          <a:p>
            <a:r>
              <a:rPr lang="en-US" dirty="0"/>
              <a:t>Top hat questions help a lot with learning the material. Having them through lecture is nice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dirty="0"/>
              <a:t>Edges , vertices</a:t>
            </a:r>
          </a:p>
          <a:p>
            <a:r>
              <a:rPr lang="en-US" dirty="0"/>
              <a:t>That trees are just a special subclass of graphs and that graphs have so many uses in the real world</a:t>
            </a:r>
          </a:p>
          <a:p>
            <a:r>
              <a:rPr lang="en-US" dirty="0"/>
              <a:t>runtime of graph search algorithms</a:t>
            </a:r>
          </a:p>
          <a:p>
            <a:r>
              <a:rPr lang="en-US" dirty="0"/>
              <a:t>That we can model many different relationships and connections using graphs and graph theory</a:t>
            </a:r>
          </a:p>
          <a:p>
            <a:r>
              <a:rPr lang="en-US" dirty="0"/>
              <a:t>I worked with graph theory before for research but it was interesting to see other applications</a:t>
            </a:r>
          </a:p>
          <a:p>
            <a:r>
              <a:rPr lang="en-US" dirty="0"/>
              <a:t>The applications of a graph was most interesting.</a:t>
            </a:r>
          </a:p>
          <a:p>
            <a:r>
              <a:rPr lang="en-US" dirty="0"/>
              <a:t>the matrix vs array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4825B-A650-4AD6-A906-176B385A93A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35514-79E2-4048-9251-1CA8140898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146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 (</a:t>
            </a:r>
            <a:r>
              <a:rPr lang="en-US" i="1" dirty="0"/>
              <a:t>contd.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Input</a:t>
            </a:r>
            <a:r>
              <a:rPr lang="en-US" dirty="0">
                <a:latin typeface="Calibri" panose="020F0502020204030204" pitchFamily="34" charset="0"/>
              </a:rPr>
              <a:t>: A file containing LinkedIn Connection information formatted like the following: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Account1: Connection1, Connection2, …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Account2: Connection1, Connection2, …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…</a:t>
            </a:r>
          </a:p>
          <a:p>
            <a:r>
              <a:rPr lang="en-US" b="1" dirty="0">
                <a:latin typeface="Calibri" panose="020F0502020204030204" pitchFamily="34" charset="0"/>
              </a:rPr>
              <a:t>Output</a:t>
            </a:r>
            <a:r>
              <a:rPr lang="en-US" dirty="0">
                <a:latin typeface="Calibri" panose="020F0502020204030204" pitchFamily="34" charset="0"/>
              </a:rPr>
              <a:t>: Answer the following questions:</a:t>
            </a:r>
          </a:p>
          <a:p>
            <a:pPr lvl="1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Given two LI accounts, how “far” are they from each other?</a:t>
            </a:r>
          </a:p>
          <a:p>
            <a:pPr lvl="2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E.g., 1</a:t>
            </a:r>
            <a:r>
              <a:rPr lang="en-US" baseline="30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st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 connection, 2</a:t>
            </a:r>
            <a:r>
              <a:rPr lang="en-US" baseline="30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nd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 connection, etc.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Are the accounts in the file all </a:t>
            </a:r>
            <a:r>
              <a:rPr lang="en-US" b="1" i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connected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?</a:t>
            </a:r>
          </a:p>
          <a:p>
            <a:pPr lvl="2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If not, how many </a:t>
            </a:r>
            <a:r>
              <a:rPr lang="en-US" b="1" i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connected components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 are there?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Are there certain accounts that if removed, the remaining accounts become 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</a:rPr>
              <a:t>partitioned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?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These account are called </a:t>
            </a:r>
            <a:r>
              <a:rPr lang="en-US" b="1" i="1" dirty="0">
                <a:solidFill>
                  <a:schemeClr val="tx1"/>
                </a:solidFill>
                <a:latin typeface="Calibri" panose="020F0502020204030204" pitchFamily="34" charset="0"/>
              </a:rPr>
              <a:t>articulation 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06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49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DFS example 2</a:t>
            </a: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4698369" y="1605204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5" name="Google Shape;315;p26"/>
          <p:cNvSpPr/>
          <p:nvPr/>
        </p:nvSpPr>
        <p:spPr>
          <a:xfrm>
            <a:off x="3931317" y="2769790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6" name="Google Shape;316;p26"/>
          <p:cNvSpPr/>
          <p:nvPr/>
        </p:nvSpPr>
        <p:spPr>
          <a:xfrm>
            <a:off x="3779025" y="4325604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7" name="Google Shape;317;p26"/>
          <p:cNvSpPr/>
          <p:nvPr/>
        </p:nvSpPr>
        <p:spPr>
          <a:xfrm>
            <a:off x="2242992" y="3644919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5517737" y="2769778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9" name="Google Shape;319;p26"/>
          <p:cNvSpPr/>
          <p:nvPr/>
        </p:nvSpPr>
        <p:spPr>
          <a:xfrm>
            <a:off x="5777429" y="4325604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20" name="Google Shape;320;p26"/>
          <p:cNvCxnSpPr>
            <a:endCxn id="314" idx="6"/>
          </p:cNvCxnSpPr>
          <p:nvPr/>
        </p:nvCxnSpPr>
        <p:spPr>
          <a:xfrm flipH="1">
            <a:off x="5379053" y="1449662"/>
            <a:ext cx="1079047" cy="495886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1" name="Google Shape;321;p26"/>
          <p:cNvSpPr/>
          <p:nvPr/>
        </p:nvSpPr>
        <p:spPr>
          <a:xfrm>
            <a:off x="6888281" y="3644919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2" name="Google Shape;322;p26"/>
          <p:cNvSpPr/>
          <p:nvPr/>
        </p:nvSpPr>
        <p:spPr>
          <a:xfrm>
            <a:off x="2712789" y="5403549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3577557" y="6524581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8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4" name="Google Shape;324;p26"/>
          <p:cNvSpPr/>
          <p:nvPr/>
        </p:nvSpPr>
        <p:spPr>
          <a:xfrm>
            <a:off x="4331662" y="5644770"/>
            <a:ext cx="680686" cy="680686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9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325" name="Google Shape;325;p26"/>
          <p:cNvCxnSpPr>
            <a:stCxn id="314" idx="3"/>
            <a:endCxn id="315" idx="0"/>
          </p:cNvCxnSpPr>
          <p:nvPr/>
        </p:nvCxnSpPr>
        <p:spPr>
          <a:xfrm flipH="1">
            <a:off x="4271753" y="2186206"/>
            <a:ext cx="526300" cy="58349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26"/>
          <p:cNvCxnSpPr>
            <a:stCxn id="314" idx="5"/>
            <a:endCxn id="318" idx="0"/>
          </p:cNvCxnSpPr>
          <p:nvPr/>
        </p:nvCxnSpPr>
        <p:spPr>
          <a:xfrm>
            <a:off x="5279369" y="2186206"/>
            <a:ext cx="578864" cy="58349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26"/>
          <p:cNvCxnSpPr>
            <a:stCxn id="315" idx="2"/>
            <a:endCxn id="317" idx="7"/>
          </p:cNvCxnSpPr>
          <p:nvPr/>
        </p:nvCxnSpPr>
        <p:spPr>
          <a:xfrm flipH="1">
            <a:off x="2823840" y="3110134"/>
            <a:ext cx="1107477" cy="63440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26"/>
          <p:cNvCxnSpPr>
            <a:stCxn id="315" idx="4"/>
            <a:endCxn id="316" idx="0"/>
          </p:cNvCxnSpPr>
          <p:nvPr/>
        </p:nvCxnSpPr>
        <p:spPr>
          <a:xfrm flipH="1">
            <a:off x="4119257" y="3450476"/>
            <a:ext cx="152402" cy="87507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26"/>
          <p:cNvCxnSpPr>
            <a:stCxn id="316" idx="3"/>
            <a:endCxn id="322" idx="7"/>
          </p:cNvCxnSpPr>
          <p:nvPr/>
        </p:nvCxnSpPr>
        <p:spPr>
          <a:xfrm flipH="1">
            <a:off x="3293895" y="4906606"/>
            <a:ext cx="584814" cy="5967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26"/>
          <p:cNvCxnSpPr>
            <a:stCxn id="316" idx="5"/>
            <a:endCxn id="324" idx="0"/>
          </p:cNvCxnSpPr>
          <p:nvPr/>
        </p:nvCxnSpPr>
        <p:spPr>
          <a:xfrm>
            <a:off x="4360025" y="4906606"/>
            <a:ext cx="312078" cy="73820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26"/>
          <p:cNvCxnSpPr>
            <a:stCxn id="322" idx="5"/>
            <a:endCxn id="323" idx="1"/>
          </p:cNvCxnSpPr>
          <p:nvPr/>
        </p:nvCxnSpPr>
        <p:spPr>
          <a:xfrm>
            <a:off x="3293789" y="5984550"/>
            <a:ext cx="383485" cy="63969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26"/>
          <p:cNvCxnSpPr>
            <a:stCxn id="323" idx="7"/>
            <a:endCxn id="324" idx="3"/>
          </p:cNvCxnSpPr>
          <p:nvPr/>
        </p:nvCxnSpPr>
        <p:spPr>
          <a:xfrm rot="10800000" flipH="1">
            <a:off x="4158559" y="6225904"/>
            <a:ext cx="272737" cy="39836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26"/>
          <p:cNvCxnSpPr>
            <a:stCxn id="318" idx="4"/>
            <a:endCxn id="319" idx="0"/>
          </p:cNvCxnSpPr>
          <p:nvPr/>
        </p:nvCxnSpPr>
        <p:spPr>
          <a:xfrm>
            <a:off x="5858079" y="3450462"/>
            <a:ext cx="259844" cy="87507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26"/>
          <p:cNvCxnSpPr>
            <a:stCxn id="318" idx="6"/>
            <a:endCxn id="321" idx="1"/>
          </p:cNvCxnSpPr>
          <p:nvPr/>
        </p:nvCxnSpPr>
        <p:spPr>
          <a:xfrm>
            <a:off x="6198422" y="3110120"/>
            <a:ext cx="789449" cy="63440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26"/>
          <p:cNvCxnSpPr>
            <a:stCxn id="319" idx="6"/>
            <a:endCxn id="321" idx="3"/>
          </p:cNvCxnSpPr>
          <p:nvPr/>
        </p:nvCxnSpPr>
        <p:spPr>
          <a:xfrm rot="10800000" flipH="1">
            <a:off x="6458115" y="4225931"/>
            <a:ext cx="529936" cy="4400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26"/>
          <p:cNvSpPr/>
          <p:nvPr/>
        </p:nvSpPr>
        <p:spPr>
          <a:xfrm>
            <a:off x="4698354" y="1605204"/>
            <a:ext cx="680686" cy="680686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37" name="Google Shape;337;p26"/>
          <p:cNvGrpSpPr/>
          <p:nvPr/>
        </p:nvGrpSpPr>
        <p:grpSpPr>
          <a:xfrm>
            <a:off x="3931303" y="2186207"/>
            <a:ext cx="866736" cy="1264271"/>
            <a:chOff x="3567050" y="1981390"/>
            <a:chExt cx="786535" cy="1147285"/>
          </a:xfrm>
        </p:grpSpPr>
        <p:cxnSp>
          <p:nvCxnSpPr>
            <p:cNvPr id="338" name="Google Shape;338;p26"/>
            <p:cNvCxnSpPr>
              <a:stCxn id="336" idx="3"/>
              <a:endCxn id="315" idx="0"/>
            </p:cNvCxnSpPr>
            <p:nvPr/>
          </p:nvCxnSpPr>
          <p:spPr>
            <a:xfrm flipH="1">
              <a:off x="3875985" y="1981390"/>
              <a:ext cx="477600" cy="5295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9" name="Google Shape;339;p26"/>
            <p:cNvSpPr/>
            <p:nvPr/>
          </p:nvSpPr>
          <p:spPr>
            <a:xfrm>
              <a:off x="3567050" y="251097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40" name="Google Shape;340;p26"/>
          <p:cNvGrpSpPr/>
          <p:nvPr/>
        </p:nvGrpSpPr>
        <p:grpSpPr>
          <a:xfrm>
            <a:off x="2242993" y="3110134"/>
            <a:ext cx="1688311" cy="1215470"/>
            <a:chOff x="2034963" y="2819825"/>
            <a:chExt cx="1532088" cy="1103000"/>
          </a:xfrm>
        </p:grpSpPr>
        <p:sp>
          <p:nvSpPr>
            <p:cNvPr id="341" name="Google Shape;341;p26"/>
            <p:cNvSpPr/>
            <p:nvPr/>
          </p:nvSpPr>
          <p:spPr>
            <a:xfrm>
              <a:off x="2034963" y="33051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42" name="Google Shape;342;p26"/>
            <p:cNvCxnSpPr>
              <a:stCxn id="339" idx="2"/>
              <a:endCxn id="341" idx="7"/>
            </p:cNvCxnSpPr>
            <p:nvPr/>
          </p:nvCxnSpPr>
          <p:spPr>
            <a:xfrm flipH="1">
              <a:off x="2562350" y="2819825"/>
              <a:ext cx="1004700" cy="5757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3" name="Google Shape;343;p26"/>
          <p:cNvGrpSpPr/>
          <p:nvPr/>
        </p:nvGrpSpPr>
        <p:grpSpPr>
          <a:xfrm>
            <a:off x="3779025" y="3450477"/>
            <a:ext cx="680686" cy="1555813"/>
            <a:chOff x="3428863" y="3128675"/>
            <a:chExt cx="617700" cy="1411850"/>
          </a:xfrm>
        </p:grpSpPr>
        <p:sp>
          <p:nvSpPr>
            <p:cNvPr id="344" name="Google Shape;344;p26"/>
            <p:cNvSpPr/>
            <p:nvPr/>
          </p:nvSpPr>
          <p:spPr>
            <a:xfrm>
              <a:off x="3428863" y="39228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45" name="Google Shape;345;p26"/>
            <p:cNvCxnSpPr>
              <a:stCxn id="339" idx="4"/>
              <a:endCxn id="344" idx="0"/>
            </p:cNvCxnSpPr>
            <p:nvPr/>
          </p:nvCxnSpPr>
          <p:spPr>
            <a:xfrm flipH="1">
              <a:off x="3737600" y="3128675"/>
              <a:ext cx="138300" cy="7941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46" name="Google Shape;346;p26"/>
          <p:cNvCxnSpPr>
            <a:stCxn id="322" idx="6"/>
            <a:endCxn id="324" idx="2"/>
          </p:cNvCxnSpPr>
          <p:nvPr/>
        </p:nvCxnSpPr>
        <p:spPr>
          <a:xfrm>
            <a:off x="3393474" y="5743892"/>
            <a:ext cx="938215" cy="24133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26"/>
          <p:cNvGrpSpPr/>
          <p:nvPr/>
        </p:nvGrpSpPr>
        <p:grpSpPr>
          <a:xfrm>
            <a:off x="2712789" y="4906605"/>
            <a:ext cx="1165921" cy="1177629"/>
            <a:chOff x="2461288" y="4450065"/>
            <a:chExt cx="1058035" cy="1068660"/>
          </a:xfrm>
        </p:grpSpPr>
        <p:sp>
          <p:nvSpPr>
            <p:cNvPr id="348" name="Google Shape;348;p26"/>
            <p:cNvSpPr/>
            <p:nvPr/>
          </p:nvSpPr>
          <p:spPr>
            <a:xfrm>
              <a:off x="2461288" y="49010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49" name="Google Shape;349;p26"/>
            <p:cNvCxnSpPr>
              <a:stCxn id="344" idx="3"/>
              <a:endCxn id="348" idx="7"/>
            </p:cNvCxnSpPr>
            <p:nvPr/>
          </p:nvCxnSpPr>
          <p:spPr>
            <a:xfrm flipH="1">
              <a:off x="2988623" y="4450065"/>
              <a:ext cx="530700" cy="5415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0" name="Google Shape;350;p26"/>
          <p:cNvGrpSpPr/>
          <p:nvPr/>
        </p:nvGrpSpPr>
        <p:grpSpPr>
          <a:xfrm>
            <a:off x="3293789" y="5984551"/>
            <a:ext cx="964453" cy="1220715"/>
            <a:chOff x="2988527" y="5428265"/>
            <a:chExt cx="875210" cy="1107760"/>
          </a:xfrm>
        </p:grpSpPr>
        <p:sp>
          <p:nvSpPr>
            <p:cNvPr id="351" name="Google Shape;351;p26"/>
            <p:cNvSpPr/>
            <p:nvPr/>
          </p:nvSpPr>
          <p:spPr>
            <a:xfrm>
              <a:off x="3246038" y="59183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52" name="Google Shape;352;p26"/>
            <p:cNvCxnSpPr>
              <a:stCxn id="348" idx="5"/>
              <a:endCxn id="351" idx="1"/>
            </p:cNvCxnSpPr>
            <p:nvPr/>
          </p:nvCxnSpPr>
          <p:spPr>
            <a:xfrm>
              <a:off x="2988527" y="5428265"/>
              <a:ext cx="348000" cy="5805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6"/>
          <p:cNvGrpSpPr/>
          <p:nvPr/>
        </p:nvGrpSpPr>
        <p:grpSpPr>
          <a:xfrm>
            <a:off x="4158559" y="5644769"/>
            <a:ext cx="853788" cy="979495"/>
            <a:chOff x="3773277" y="5119925"/>
            <a:chExt cx="774785" cy="888860"/>
          </a:xfrm>
        </p:grpSpPr>
        <p:sp>
          <p:nvSpPr>
            <p:cNvPr id="354" name="Google Shape;354;p26"/>
            <p:cNvSpPr/>
            <p:nvPr/>
          </p:nvSpPr>
          <p:spPr>
            <a:xfrm>
              <a:off x="3930363" y="51199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55" name="Google Shape;355;p26"/>
            <p:cNvCxnSpPr>
              <a:stCxn id="351" idx="7"/>
              <a:endCxn id="354" idx="3"/>
            </p:cNvCxnSpPr>
            <p:nvPr/>
          </p:nvCxnSpPr>
          <p:spPr>
            <a:xfrm rot="10800000" flipH="1">
              <a:off x="3773277" y="5647285"/>
              <a:ext cx="247500" cy="3615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6" name="Google Shape;356;p26"/>
          <p:cNvGrpSpPr/>
          <p:nvPr/>
        </p:nvGrpSpPr>
        <p:grpSpPr>
          <a:xfrm>
            <a:off x="5279356" y="2186206"/>
            <a:ext cx="919066" cy="1264189"/>
            <a:chOff x="4790365" y="1981390"/>
            <a:chExt cx="834023" cy="1147210"/>
          </a:xfrm>
        </p:grpSpPr>
        <p:sp>
          <p:nvSpPr>
            <p:cNvPr id="357" name="Google Shape;357;p26"/>
            <p:cNvSpPr/>
            <p:nvPr/>
          </p:nvSpPr>
          <p:spPr>
            <a:xfrm>
              <a:off x="5006688" y="2510900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58" name="Google Shape;358;p26"/>
            <p:cNvCxnSpPr>
              <a:stCxn id="336" idx="5"/>
              <a:endCxn id="357" idx="0"/>
            </p:cNvCxnSpPr>
            <p:nvPr/>
          </p:nvCxnSpPr>
          <p:spPr>
            <a:xfrm>
              <a:off x="4790365" y="1981390"/>
              <a:ext cx="525300" cy="5295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9" name="Google Shape;359;p26"/>
          <p:cNvGrpSpPr/>
          <p:nvPr/>
        </p:nvGrpSpPr>
        <p:grpSpPr>
          <a:xfrm>
            <a:off x="5777429" y="3450394"/>
            <a:ext cx="680686" cy="1555868"/>
            <a:chOff x="5242350" y="3128600"/>
            <a:chExt cx="617700" cy="1411900"/>
          </a:xfrm>
        </p:grpSpPr>
        <p:sp>
          <p:nvSpPr>
            <p:cNvPr id="360" name="Google Shape;360;p26"/>
            <p:cNvSpPr/>
            <p:nvPr/>
          </p:nvSpPr>
          <p:spPr>
            <a:xfrm>
              <a:off x="5242350" y="3922800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61" name="Google Shape;361;p26"/>
            <p:cNvCxnSpPr>
              <a:stCxn id="357" idx="4"/>
              <a:endCxn id="360" idx="0"/>
            </p:cNvCxnSpPr>
            <p:nvPr/>
          </p:nvCxnSpPr>
          <p:spPr>
            <a:xfrm>
              <a:off x="5315537" y="3128600"/>
              <a:ext cx="235800" cy="7941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2" name="Google Shape;362;p26"/>
          <p:cNvGrpSpPr/>
          <p:nvPr/>
        </p:nvGrpSpPr>
        <p:grpSpPr>
          <a:xfrm>
            <a:off x="6458115" y="3644919"/>
            <a:ext cx="1110853" cy="1021000"/>
            <a:chOff x="5860050" y="3305125"/>
            <a:chExt cx="1008063" cy="926525"/>
          </a:xfrm>
        </p:grpSpPr>
        <p:sp>
          <p:nvSpPr>
            <p:cNvPr id="363" name="Google Shape;363;p26"/>
            <p:cNvSpPr/>
            <p:nvPr/>
          </p:nvSpPr>
          <p:spPr>
            <a:xfrm>
              <a:off x="6250413" y="3305125"/>
              <a:ext cx="617700" cy="6177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64" name="Google Shape;364;p26"/>
            <p:cNvCxnSpPr>
              <a:stCxn id="360" idx="6"/>
              <a:endCxn id="363" idx="3"/>
            </p:cNvCxnSpPr>
            <p:nvPr/>
          </p:nvCxnSpPr>
          <p:spPr>
            <a:xfrm rot="10800000" flipH="1">
              <a:off x="5860050" y="3832350"/>
              <a:ext cx="480900" cy="3993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5" name="Google Shape;365;p2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BB1757-6328-E84B-B3C4-DF12853FEBC9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2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At a high level, DFS and BFS have the same runtime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Each vertex must be seen and then visited, but the order will differ between these two approaches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How will the representation of the graph affect the runtimes of of these traversal algorithms?</a:t>
            </a:r>
            <a:endParaRPr/>
          </a:p>
        </p:txBody>
      </p:sp>
      <p:sp>
        <p:nvSpPr>
          <p:cNvPr id="447" name="Google Shape;447;p3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Analysis of graph traversals</a:t>
            </a:r>
            <a:endParaRPr/>
          </a:p>
        </p:txBody>
      </p:sp>
      <p:sp>
        <p:nvSpPr>
          <p:cNvPr id="448" name="Google Shape;448;p3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C5EB23-67C1-A349-BDA6-82B3BAA592A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0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6DDFF8-3D8A-453A-A2C2-C6FC3EB8A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0D0F63-79A9-4942-91B7-96A02307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of BFS/DFS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DEF68-C7C9-4796-BD57-FB9BAEF445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84FD-AAF8-4290-8D3D-E43CA051C58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1501 - Algorithms and Data Structures 2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7EC359-89D5-44C6-8AF9-B085D4110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33" y="1285160"/>
            <a:ext cx="8417656" cy="56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2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7919</TotalTime>
  <Words>2402</Words>
  <Application>Microsoft Office PowerPoint</Application>
  <PresentationFormat>Custom</PresentationFormat>
  <Paragraphs>429</Paragraphs>
  <Slides>35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35</vt:i4>
      </vt:variant>
    </vt:vector>
  </HeadingPairs>
  <TitlesOfParts>
    <vt:vector size="54" baseType="lpstr">
      <vt:lpstr>Acumin Pro ExtraCondensed</vt:lpstr>
      <vt:lpstr>Acumin Pro Medium</vt:lpstr>
      <vt:lpstr>Arial</vt:lpstr>
      <vt:lpstr>Calibri</vt:lpstr>
      <vt:lpstr>Calibri Light</vt:lpstr>
      <vt:lpstr>Consolas</vt:lpstr>
      <vt:lpstr>Droid Sans</vt:lpstr>
      <vt:lpstr>Helvetica</vt:lpstr>
      <vt:lpstr>Roboto</vt:lpstr>
      <vt:lpstr>Times New Roman</vt:lpstr>
      <vt:lpstr>United Sans Cond Medium</vt:lpstr>
      <vt:lpstr>United Sans Reg Medium</vt:lpstr>
      <vt:lpstr>Office Theme</vt:lpstr>
      <vt:lpstr>2_Office Theme</vt:lpstr>
      <vt:lpstr>1_Pitt_minimal</vt:lpstr>
      <vt:lpstr>3_Pitt_minimal</vt:lpstr>
      <vt:lpstr>2_Pitt_minimal</vt:lpstr>
      <vt:lpstr>3_Office Theme</vt:lpstr>
      <vt:lpstr>4_Pitt_minimal</vt:lpstr>
      <vt:lpstr>Algorithms and Data Structures 2 CS 1501</vt:lpstr>
      <vt:lpstr>Announcements</vt:lpstr>
      <vt:lpstr>Previous Lecture …</vt:lpstr>
      <vt:lpstr>Muddiest Points (confusing)</vt:lpstr>
      <vt:lpstr>Muddiest Points (interesting)</vt:lpstr>
      <vt:lpstr>Problem of the Day (contd.)</vt:lpstr>
      <vt:lpstr>DFS example 2</vt:lpstr>
      <vt:lpstr>Analysis of graph traversals</vt:lpstr>
      <vt:lpstr>Runtime of BFS/DFS</vt:lpstr>
      <vt:lpstr>Biconnected graphs</vt:lpstr>
      <vt:lpstr>Bi-connected Graph</vt:lpstr>
      <vt:lpstr>Finding articulation points</vt:lpstr>
      <vt:lpstr>Finding articulation points example</vt:lpstr>
      <vt:lpstr>Using DFS to find articulation points</vt:lpstr>
      <vt:lpstr>Articulation Points Algorithm</vt:lpstr>
      <vt:lpstr>So where are the articulation points?</vt:lpstr>
      <vt:lpstr>Problem of the Day (contd.)</vt:lpstr>
      <vt:lpstr>Problem of the Day</vt:lpstr>
      <vt:lpstr>Thin Data Structures First!</vt:lpstr>
      <vt:lpstr>We said spatial layouts of graphs were irrelevant</vt:lpstr>
      <vt:lpstr>We can represent such information with edge weights</vt:lpstr>
      <vt:lpstr>Minimum spanning trees (MST)</vt:lpstr>
      <vt:lpstr>Prim’s algorithm</vt:lpstr>
      <vt:lpstr>Prim’s algorithm</vt:lpstr>
      <vt:lpstr>Runtime of Prim’s</vt:lpstr>
      <vt:lpstr>Analysis of Naïve implementation of Prim’s MST Algorithm</vt:lpstr>
      <vt:lpstr>Do we need to look through all remaining edges? </vt:lpstr>
      <vt:lpstr>Prim’s algorithm</vt:lpstr>
      <vt:lpstr>OK, so what's our runtime?</vt:lpstr>
      <vt:lpstr>Prim’s MST Algorithm</vt:lpstr>
      <vt:lpstr>Another MST algorithm</vt:lpstr>
      <vt:lpstr>Kruskal's example</vt:lpstr>
      <vt:lpstr>Kruskal’s runtime</vt:lpstr>
      <vt:lpstr>Kruskal’s Runtime: Take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2022-03-16T17:20:58Z</dcterms:modified>
</cp:coreProperties>
</file>