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8" r:id="rId3"/>
    <p:sldMasterId id="2147483735" r:id="rId4"/>
    <p:sldMasterId id="2147483743" r:id="rId5"/>
    <p:sldMasterId id="2147483763" r:id="rId6"/>
  </p:sldMasterIdLst>
  <p:notesMasterIdLst>
    <p:notesMasterId r:id="rId27"/>
  </p:notesMasterIdLst>
  <p:sldIdLst>
    <p:sldId id="405" r:id="rId7"/>
    <p:sldId id="496" r:id="rId8"/>
    <p:sldId id="1878" r:id="rId9"/>
    <p:sldId id="1879" r:id="rId10"/>
    <p:sldId id="498" r:id="rId11"/>
    <p:sldId id="279" r:id="rId12"/>
    <p:sldId id="1869" r:id="rId13"/>
    <p:sldId id="280" r:id="rId14"/>
    <p:sldId id="1870" r:id="rId15"/>
    <p:sldId id="1872" r:id="rId16"/>
    <p:sldId id="281" r:id="rId17"/>
    <p:sldId id="282" r:id="rId18"/>
    <p:sldId id="283" r:id="rId19"/>
    <p:sldId id="284" r:id="rId20"/>
    <p:sldId id="1874" r:id="rId21"/>
    <p:sldId id="285" r:id="rId22"/>
    <p:sldId id="286" r:id="rId23"/>
    <p:sldId id="1876" r:id="rId24"/>
    <p:sldId id="287" r:id="rId25"/>
    <p:sldId id="513" r:id="rId2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FEA83D4C-E020-429B-9F6B-4552A49EEBC4}"/>
    <pc:docChg chg="delSld">
      <pc:chgData name="Khattab, Sherif" userId="c83b1e15-36f3-4f46-aceb-05aac24c545e" providerId="ADAL" clId="{FEA83D4C-E020-429B-9F6B-4552A49EEBC4}" dt="2022-03-16T16:53:19.664" v="0" actId="2696"/>
      <pc:docMkLst>
        <pc:docMk/>
      </pc:docMkLst>
      <pc:sldChg chg="del">
        <pc:chgData name="Khattab, Sherif" userId="c83b1e15-36f3-4f46-aceb-05aac24c545e" providerId="ADAL" clId="{FEA83D4C-E020-429B-9F6B-4552A49EEBC4}" dt="2022-03-16T16:53:19.664" v="0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FEA83D4C-E020-429B-9F6B-4552A49EEBC4}" dt="2022-03-16T16:53:19.664" v="0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FEA83D4C-E020-429B-9F6B-4552A49EEBC4}" dt="2022-03-16T16:53:19.664" v="0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FEA83D4C-E020-429B-9F6B-4552A49EEBC4}" dt="2022-03-16T16:53:19.664" v="0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FEA83D4C-E020-429B-9F6B-4552A49EEBC4}" dt="2022-03-16T16:53:19.664" v="0" actId="2696"/>
        <pc:sldMkLst>
          <pc:docMk/>
          <pc:sldMk cId="2825509799" sldId="292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BF21A2D-EC2C-4EBD-8265-467E2FAF43A2}"/>
    <pc:docChg chg="custSel addSld delSld modSld sldOrd delMainMaster">
      <pc:chgData name="Khattab, Sherif" userId="c83b1e15-36f3-4f46-aceb-05aac24c545e" providerId="ADAL" clId="{ABF21A2D-EC2C-4EBD-8265-467E2FAF43A2}" dt="2021-11-08T15:04:02.526" v="112" actId="2696"/>
      <pc:docMkLst>
        <pc:docMk/>
      </pc:docMkLst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4282602578" sldId="279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064182818" sldId="280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660234191" sldId="282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287119407" sldId="283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4196448180" sldId="289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009510567" sldId="294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ABF21A2D-EC2C-4EBD-8265-467E2FAF43A2}" dt="2021-11-03T14:36:46.202" v="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BF21A2D-EC2C-4EBD-8265-467E2FAF43A2}" dt="2021-11-03T14:36:46.202" v="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F21A2D-EC2C-4EBD-8265-467E2FAF43A2}" dt="2021-11-03T14:38:20.597" v="1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F21A2D-EC2C-4EBD-8265-467E2FAF43A2}" dt="2021-11-03T14:38:20.597" v="10" actId="20577"/>
          <ac:spMkLst>
            <pc:docMk/>
            <pc:sldMk cId="2374057061" sldId="498"/>
            <ac:spMk id="2" creationId="{741EEA9E-5858-4409-A959-87D88423DD63}"/>
          </ac:spMkLst>
        </pc:spChg>
      </pc:sldChg>
      <pc:sldChg chg="del">
        <pc:chgData name="Khattab, Sherif" userId="c83b1e15-36f3-4f46-aceb-05aac24c545e" providerId="ADAL" clId="{ABF21A2D-EC2C-4EBD-8265-467E2FAF43A2}" dt="2021-11-03T14:40:24.397" v="108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ABF21A2D-EC2C-4EBD-8265-467E2FAF43A2}" dt="2021-11-03T14:40:21.027" v="107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ABF21A2D-EC2C-4EBD-8265-467E2FAF43A2}" dt="2021-11-03T14:40:40.559" v="111"/>
        <pc:sldMkLst>
          <pc:docMk/>
          <pc:sldMk cId="885259124" sldId="513"/>
        </pc:sldMkLst>
      </pc:sldChg>
      <pc:sldChg chg="del">
        <pc:chgData name="Khattab, Sherif" userId="c83b1e15-36f3-4f46-aceb-05aac24c545e" providerId="ADAL" clId="{ABF21A2D-EC2C-4EBD-8265-467E2FAF43A2}" dt="2021-11-03T14:40:30.937" v="110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F21A2D-EC2C-4EBD-8265-467E2FAF43A2}" dt="2021-11-03T14:40:28.063" v="109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705275168" sldId="1866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576357296" sldId="1867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730021134" sldId="1869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725354766" sldId="1870"/>
        </pc:sldMkLst>
      </pc:sldChg>
      <pc:sldChg chg="add del">
        <pc:chgData name="Khattab, Sherif" userId="c83b1e15-36f3-4f46-aceb-05aac24c545e" providerId="ADAL" clId="{ABF21A2D-EC2C-4EBD-8265-467E2FAF43A2}" dt="2021-11-03T14:37:34.823" v="4"/>
        <pc:sldMkLst>
          <pc:docMk/>
          <pc:sldMk cId="106424871" sldId="1871"/>
        </pc:sldMkLst>
      </pc:sldChg>
      <pc:sldChg chg="add del">
        <pc:chgData name="Khattab, Sherif" userId="c83b1e15-36f3-4f46-aceb-05aac24c545e" providerId="ADAL" clId="{ABF21A2D-EC2C-4EBD-8265-467E2FAF43A2}" dt="2021-11-03T14:39:32.022" v="100" actId="47"/>
        <pc:sldMkLst>
          <pc:docMk/>
          <pc:sldMk cId="1129593785" sldId="1871"/>
        </pc:sldMkLst>
      </pc:sldChg>
      <pc:sldChg chg="add del ord">
        <pc:chgData name="Khattab, Sherif" userId="c83b1e15-36f3-4f46-aceb-05aac24c545e" providerId="ADAL" clId="{ABF21A2D-EC2C-4EBD-8265-467E2FAF43A2}" dt="2021-11-03T14:39:52.976" v="105"/>
        <pc:sldMkLst>
          <pc:docMk/>
          <pc:sldMk cId="867595472" sldId="1872"/>
        </pc:sldMkLst>
      </pc:sldChg>
      <pc:sldChg chg="add del">
        <pc:chgData name="Khattab, Sherif" userId="c83b1e15-36f3-4f46-aceb-05aac24c545e" providerId="ADAL" clId="{ABF21A2D-EC2C-4EBD-8265-467E2FAF43A2}" dt="2021-11-03T14:39:37.703" v="101" actId="47"/>
        <pc:sldMkLst>
          <pc:docMk/>
          <pc:sldMk cId="2198921937" sldId="1873"/>
        </pc:sldMkLst>
      </pc:sldChg>
      <pc:sldChg chg="add del">
        <pc:chgData name="Khattab, Sherif" userId="c83b1e15-36f3-4f46-aceb-05aac24c545e" providerId="ADAL" clId="{ABF21A2D-EC2C-4EBD-8265-467E2FAF43A2}" dt="2021-11-03T14:37:34.823" v="4"/>
        <pc:sldMkLst>
          <pc:docMk/>
          <pc:sldMk cId="3523790243" sldId="1873"/>
        </pc:sldMkLst>
      </pc:sldChg>
      <pc:sldChg chg="add del ord">
        <pc:chgData name="Khattab, Sherif" userId="c83b1e15-36f3-4f46-aceb-05aac24c545e" providerId="ADAL" clId="{ABF21A2D-EC2C-4EBD-8265-467E2FAF43A2}" dt="2021-11-03T14:39:45.401" v="103"/>
        <pc:sldMkLst>
          <pc:docMk/>
          <pc:sldMk cId="508183610" sldId="1874"/>
        </pc:sldMkLst>
      </pc:sldChg>
      <pc:sldChg chg="add del">
        <pc:chgData name="Khattab, Sherif" userId="c83b1e15-36f3-4f46-aceb-05aac24c545e" providerId="ADAL" clId="{ABF21A2D-EC2C-4EBD-8265-467E2FAF43A2}" dt="2021-11-03T14:37:34.823" v="4"/>
        <pc:sldMkLst>
          <pc:docMk/>
          <pc:sldMk cId="1223136434" sldId="1875"/>
        </pc:sldMkLst>
      </pc:sldChg>
      <pc:sldChg chg="add del">
        <pc:chgData name="Khattab, Sherif" userId="c83b1e15-36f3-4f46-aceb-05aac24c545e" providerId="ADAL" clId="{ABF21A2D-EC2C-4EBD-8265-467E2FAF43A2}" dt="2021-11-03T14:40:07.004" v="106" actId="47"/>
        <pc:sldMkLst>
          <pc:docMk/>
          <pc:sldMk cId="4209339948" sldId="1875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144270689" sldId="1876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06306151" sldId="1877"/>
        </pc:sldMkLst>
      </pc:sldChg>
      <pc:sldChg chg="modSp new mod">
        <pc:chgData name="Khattab, Sherif" userId="c83b1e15-36f3-4f46-aceb-05aac24c545e" providerId="ADAL" clId="{ABF21A2D-EC2C-4EBD-8265-467E2FAF43A2}" dt="2021-11-03T14:38:41.093" v="74" actId="15"/>
        <pc:sldMkLst>
          <pc:docMk/>
          <pc:sldMk cId="2573203492" sldId="1878"/>
        </pc:sldMkLst>
        <pc:spChg chg="mod">
          <ac:chgData name="Khattab, Sherif" userId="c83b1e15-36f3-4f46-aceb-05aac24c545e" providerId="ADAL" clId="{ABF21A2D-EC2C-4EBD-8265-467E2FAF43A2}" dt="2021-11-03T14:38:30.601" v="44" actId="5793"/>
          <ac:spMkLst>
            <pc:docMk/>
            <pc:sldMk cId="2573203492" sldId="1878"/>
            <ac:spMk id="2" creationId="{FD6B4601-51B2-430B-8645-D6051BA345EE}"/>
          </ac:spMkLst>
        </pc:spChg>
        <pc:spChg chg="mod">
          <ac:chgData name="Khattab, Sherif" userId="c83b1e15-36f3-4f46-aceb-05aac24c545e" providerId="ADAL" clId="{ABF21A2D-EC2C-4EBD-8265-467E2FAF43A2}" dt="2021-11-03T14:38:41.093" v="74" actId="15"/>
          <ac:spMkLst>
            <pc:docMk/>
            <pc:sldMk cId="2573203492" sldId="1878"/>
            <ac:spMk id="3" creationId="{3657AA45-54BE-41AF-AD27-F84D3A6693B0}"/>
          </ac:spMkLst>
        </pc:spChg>
      </pc:sldChg>
      <pc:sldChg chg="modSp new mod">
        <pc:chgData name="Khattab, Sherif" userId="c83b1e15-36f3-4f46-aceb-05aac24c545e" providerId="ADAL" clId="{ABF21A2D-EC2C-4EBD-8265-467E2FAF43A2}" dt="2021-11-03T14:38:49.062" v="99" actId="20577"/>
        <pc:sldMkLst>
          <pc:docMk/>
          <pc:sldMk cId="3041917158" sldId="1879"/>
        </pc:sldMkLst>
        <pc:spChg chg="mod">
          <ac:chgData name="Khattab, Sherif" userId="c83b1e15-36f3-4f46-aceb-05aac24c545e" providerId="ADAL" clId="{ABF21A2D-EC2C-4EBD-8265-467E2FAF43A2}" dt="2021-11-03T14:38:49.062" v="99" actId="20577"/>
          <ac:spMkLst>
            <pc:docMk/>
            <pc:sldMk cId="3041917158" sldId="1879"/>
            <ac:spMk id="2" creationId="{0DADCF92-E720-4FCF-B9F1-6D7BBBBF7935}"/>
          </ac:spMkLst>
        </pc:spChg>
      </pc:sldChg>
      <pc:sldMasterChg chg="del delSldLayout">
        <pc:chgData name="Khattab, Sherif" userId="c83b1e15-36f3-4f46-aceb-05aac24c545e" providerId="ADAL" clId="{ABF21A2D-EC2C-4EBD-8265-467E2FAF43A2}" dt="2021-11-03T14:40:30.937" v="110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ABF21A2D-EC2C-4EBD-8265-467E2FAF43A2}" dt="2021-11-08T15:04:02.526" v="112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ABF21A2D-EC2C-4EBD-8265-467E2FAF43A2}" dt="2021-11-08T15:04:02.526" v="112" actId="2696"/>
          <pc:sldLayoutMkLst>
            <pc:docMk/>
            <pc:sldMasterMk cId="1853819143" sldId="2147483728"/>
            <pc:sldLayoutMk cId="1510466410" sldId="2147483730"/>
          </pc:sldLayoutMkLst>
        </pc:sldLayoutChg>
      </pc:sldMasterChg>
      <pc:sldMasterChg chg="delSldLayout">
        <pc:chgData name="Khattab, Sherif" userId="c83b1e15-36f3-4f46-aceb-05aac24c545e" providerId="ADAL" clId="{ABF21A2D-EC2C-4EBD-8265-467E2FAF43A2}" dt="2021-11-03T14:40:21.027" v="107" actId="2696"/>
        <pc:sldMasterMkLst>
          <pc:docMk/>
          <pc:sldMasterMk cId="3514631310" sldId="2147483763"/>
        </pc:sldMasterMkLst>
        <pc:sldLayoutChg chg="del">
          <pc:chgData name="Khattab, Sherif" userId="c83b1e15-36f3-4f46-aceb-05aac24c545e" providerId="ADAL" clId="{ABF21A2D-EC2C-4EBD-8265-467E2FAF43A2}" dt="2021-11-03T14:40:21.027" v="107" actId="2696"/>
          <pc:sldLayoutMkLst>
            <pc:docMk/>
            <pc:sldMasterMk cId="3514631310" sldId="2147483763"/>
            <pc:sldLayoutMk cId="1747363261" sldId="2147483770"/>
          </pc:sldLayoutMkLst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delSld modSld delMainMaster">
      <pc:chgData name="Sherif Khattab" userId="c83b1e15-36f3-4f46-aceb-05aac24c545e" providerId="ADAL" clId="{313F5327-A735-4096-B633-3EB95075E6AB}" dt="2021-03-23T13:45:49.612" v="212" actId="47"/>
      <pc:docMkLst>
        <pc:docMk/>
      </pc:docMkLst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75007199" sldId="323"/>
        </pc:sldMkLst>
      </pc:sldChg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873571663" sldId="36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002343585" sldId="36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05533704" sldId="368"/>
        </pc:sldMkLst>
      </pc:sldChg>
      <pc:sldChg chg="modSp mod">
        <pc:chgData name="Sherif Khattab" userId="c83b1e15-36f3-4f46-aceb-05aac24c545e" providerId="ADAL" clId="{313F5327-A735-4096-B633-3EB95075E6AB}" dt="2021-03-23T13:43:48.369" v="189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313F5327-A735-4096-B633-3EB95075E6AB}" dt="2021-03-23T13:43:48.369" v="18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  <pc:sldChg chg="addSp delSp modSp new mod">
        <pc:chgData name="Sherif Khattab" userId="c83b1e15-36f3-4f46-aceb-05aac24c545e" providerId="ADAL" clId="{313F5327-A735-4096-B633-3EB95075E6AB}" dt="2021-03-23T13:45:12.299" v="211" actId="1076"/>
        <pc:sldMkLst>
          <pc:docMk/>
          <pc:sldMk cId="3576357296" sldId="1867"/>
        </pc:sldMkLst>
        <pc:spChg chg="mod">
          <ac:chgData name="Sherif Khattab" userId="c83b1e15-36f3-4f46-aceb-05aac24c545e" providerId="ADAL" clId="{313F5327-A735-4096-B633-3EB95075E6AB}" dt="2021-03-23T13:43:59.018" v="204" actId="20577"/>
          <ac:spMkLst>
            <pc:docMk/>
            <pc:sldMk cId="3576357296" sldId="1867"/>
            <ac:spMk id="3" creationId="{94B6B7B2-649F-4350-ACE0-586F6BB51886}"/>
          </ac:spMkLst>
        </pc:spChg>
        <pc:picChg chg="add del mod">
          <ac:chgData name="Sherif Khattab" userId="c83b1e15-36f3-4f46-aceb-05aac24c545e" providerId="ADAL" clId="{313F5327-A735-4096-B633-3EB95075E6AB}" dt="2021-03-23T13:45:06.850" v="208" actId="478"/>
          <ac:picMkLst>
            <pc:docMk/>
            <pc:sldMk cId="3576357296" sldId="1867"/>
            <ac:picMk id="6" creationId="{252DFF60-701C-4BA8-B77C-CA6F9C9833A8}"/>
          </ac:picMkLst>
        </pc:picChg>
        <pc:picChg chg="add mod">
          <ac:chgData name="Sherif Khattab" userId="c83b1e15-36f3-4f46-aceb-05aac24c545e" providerId="ADAL" clId="{313F5327-A735-4096-B633-3EB95075E6AB}" dt="2021-03-23T13:45:12.299" v="211" actId="1076"/>
          <ac:picMkLst>
            <pc:docMk/>
            <pc:sldMk cId="3576357296" sldId="1867"/>
            <ac:picMk id="8" creationId="{2D97EF62-CD0B-492E-87F6-422095F25C98}"/>
          </ac:picMkLst>
        </pc:picChg>
      </pc:sldChg>
      <pc:sldMasterChg chg="del delSldLayout">
        <pc:chgData name="Sherif Khattab" userId="c83b1e15-36f3-4f46-aceb-05aac24c545e" providerId="ADAL" clId="{313F5327-A735-4096-B633-3EB95075E6AB}" dt="2021-03-23T13:45:49.612" v="212" actId="47"/>
        <pc:sldMasterMkLst>
          <pc:docMk/>
          <pc:sldMasterMk cId="501794917" sldId="2147483721"/>
        </pc:sldMasterMkLst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E32512BA-D2FF-2D41-B8A2-003C18238006}"/>
    <pc:docChg chg="modSld">
      <pc:chgData name="Khattab, Sherif" userId="c83b1e15-36f3-4f46-aceb-05aac24c545e" providerId="ADAL" clId="{E32512BA-D2FF-2D41-B8A2-003C18238006}" dt="2021-09-01T05:46:12.674" v="0"/>
      <pc:docMkLst>
        <pc:docMk/>
      </pc:docMkLst>
      <pc:sldChg chg="modSp">
        <pc:chgData name="Khattab, Sherif" userId="c83b1e15-36f3-4f46-aceb-05aac24c545e" providerId="ADAL" clId="{E32512BA-D2FF-2D41-B8A2-003C18238006}" dt="2021-09-01T05:46:12.674" v="0"/>
        <pc:sldMkLst>
          <pc:docMk/>
          <pc:sldMk cId="1894775455" sldId="405"/>
        </pc:sldMkLst>
        <pc:spChg chg="mod">
          <ac:chgData name="Khattab, Sherif" userId="c83b1e15-36f3-4f46-aceb-05aac24c545e" providerId="ADAL" clId="{E32512BA-D2FF-2D41-B8A2-003C18238006}" dt="2021-09-01T05:46:12.6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c385fd78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c385fd78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does it matter if we add back edges that mirror spanning tree edges (e.g., 3 → 3, or 5 → 3)?</a:t>
            </a:r>
            <a:endParaRPr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no, because we define low(w) must be less than </a:t>
            </a:r>
            <a:r>
              <a:rPr lang="en" b="1">
                <a:solidFill>
                  <a:schemeClr val="dk1"/>
                </a:solidFill>
              </a:rPr>
              <a:t>or equal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num(v)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86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87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c385fd7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c385fd7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(v) to consider all neighbors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To traverse a row/column of the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Doing this for each of v vertices leads to </a:t>
            </a: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runtime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Must consider the neighbor list of each vertex in the array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So, we must visit every vertex in the whole adjacency list</a:t>
            </a:r>
            <a:endParaRPr dirty="0"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Θ</a:t>
            </a:r>
            <a:r>
              <a:rPr lang="en" dirty="0"/>
              <a:t>(v + 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c385fd78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c385fd78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1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385f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385f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F, B, A, D, C, E, G, I, H</a:t>
            </a: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Seen before when we talked about marshalling </a:t>
            </a:r>
            <a:r>
              <a:rPr lang="en" dirty="0" err="1">
                <a:solidFill>
                  <a:srgbClr val="252525"/>
                </a:solidFill>
              </a:rPr>
              <a:t>huffman</a:t>
            </a:r>
            <a:r>
              <a:rPr lang="en" dirty="0">
                <a:solidFill>
                  <a:srgbClr val="252525"/>
                </a:solidFill>
              </a:rPr>
              <a:t> tries to the compressed file</a:t>
            </a: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Good for evaluating Polish notation</a:t>
            </a:r>
            <a:endParaRPr dirty="0">
              <a:solidFill>
                <a:srgbClr val="2525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401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85fd7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85fd7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B, C, D, E, F, G, H, I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Seen when we wanted to enumerate all values stored in a B-tree (motivating the need for a B+tree)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sorted ordering (if dealing with sorted data structure)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3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385fd78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385fd78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C, E, D, B, H, I, G, F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reverse Polish notation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6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385fd78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c385fd78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c385fd78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c385fd78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2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f161c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f161c7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type of a traversal do we do to define low() values?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post-order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we're mapping out where there are multiple paths between vertices with back edges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path 4 → 0 → 1 → 2, and 2 → 3 → 4 in this graph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what if we started at 3?  how would the result change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of spanning tree would have 2 children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58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3/16/2022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89954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E3FD6-4AAA-B146-BC52-86A3053D5E3D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12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3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75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281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66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3/16/2022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46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250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7346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44840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56012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798524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65008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623731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9593275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484426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01799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128683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57860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805997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36243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316913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882973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0057915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734796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21270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991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004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5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507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99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733" r:id="rId4"/>
    <p:sldLayoutId id="2147483734" r:id="rId5"/>
    <p:sldLayoutId id="21474837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46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D5A-3BA5-4B04-B687-73C2453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for DFS/BFS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C9D2-D300-451D-8B7A-97809701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E097-825E-4A1B-83EA-3B306166D4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C523-274C-4938-90E2-A420D4DE5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A03A5-B15D-4698-A3CA-3AC695DF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83944"/>
            <a:ext cx="8627473" cy="57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pre-order traversal</a:t>
            </a:r>
            <a:endParaRPr/>
          </a:p>
        </p:txBody>
      </p:sp>
      <p:pic>
        <p:nvPicPr>
          <p:cNvPr id="461" name="Google Shape;461;p32" descr="672px-Sorted_binary_tree_pre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D28D9-182B-8B43-A609-F68D0ECCFAB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in-order traversal</a:t>
            </a:r>
            <a:endParaRPr/>
          </a:p>
        </p:txBody>
      </p:sp>
      <p:pic>
        <p:nvPicPr>
          <p:cNvPr id="468" name="Google Shape;468;p33" descr="672px-Sorted_binary_tree_in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581BCD-4688-2A4A-8466-E057A43CA8E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3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post-order traversal</a:t>
            </a:r>
            <a:endParaRPr/>
          </a:p>
        </p:txBody>
      </p:sp>
      <p:pic>
        <p:nvPicPr>
          <p:cNvPr id="475" name="Google Shape;475;p34" descr="672px-Sorted_binary_tree_post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7620C1-5190-4743-95A9-4A7151A7B49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1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biconnected graph</a:t>
            </a:r>
            <a:r>
              <a:rPr lang="en"/>
              <a:t> has at least 2 distinct paths (no common edges or vertices) between all vertex pairs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is not biconnected has one or more </a:t>
            </a:r>
            <a:r>
              <a:rPr lang="en" i="1">
                <a:solidFill>
                  <a:srgbClr val="002B5E"/>
                </a:solidFill>
              </a:rPr>
              <a:t>articulation points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Vertices, that, if removed, will separate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has no articulation points is biconnected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Thus we can determine that a graph is biconnected if we look for, but do not find any articulation points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Biconnected graphs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41BC-CB0A-DA46-BC98-073297A44BF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7996-133C-4546-ADF2-038043E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Bi-connected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CC8-B178-44C9-B7F2-E5086283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88D4-F137-4818-A56F-182F0F4B0C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4F54E-0660-4300-AA48-BF2BF6653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0E10-C87F-462B-A865-0833D39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7" y="1123406"/>
            <a:ext cx="8868233" cy="59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8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Variation on 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 building up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Have it be directed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Create “back edges” when considering a vertex that has already been visited in constructing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Label each vertex v with with two numbers: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num(v) = pre-order traversal order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low(v) = lowest-numbered vertex reachable from v using 0 or more spanning tree edges and then at most one back edge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Min of: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num(v)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num(w) of all back edges (v, w)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low(w) of all spanning tree edges (v, w)</a:t>
            </a: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</a:t>
            </a:r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F296E-50A7-114A-B6B5-7798C8592F0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 example</a:t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55143" y="1323046"/>
            <a:ext cx="3960003" cy="2497389"/>
            <a:chOff x="2839475" y="4019550"/>
            <a:chExt cx="3593575" cy="2266300"/>
          </a:xfrm>
        </p:grpSpPr>
        <p:sp>
          <p:nvSpPr>
            <p:cNvPr id="497" name="Google Shape;497;p37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03" name="Google Shape;503;p37"/>
            <p:cNvCxnSpPr>
              <a:stCxn id="497" idx="1"/>
              <a:endCxn id="499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7"/>
            <p:cNvCxnSpPr>
              <a:stCxn id="497" idx="3"/>
              <a:endCxn id="498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37"/>
            <p:cNvCxnSpPr>
              <a:stCxn id="499" idx="2"/>
              <a:endCxn id="500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7"/>
            <p:cNvCxnSpPr>
              <a:stCxn id="498" idx="2"/>
              <a:endCxn id="501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7"/>
            <p:cNvCxnSpPr>
              <a:stCxn id="499" idx="4"/>
              <a:endCxn id="498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7"/>
            <p:cNvCxnSpPr>
              <a:stCxn id="500" idx="4"/>
              <a:endCxn id="501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7"/>
            <p:cNvCxnSpPr>
              <a:stCxn id="502" idx="5"/>
              <a:endCxn id="500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0" name="Google Shape;510;p37"/>
          <p:cNvCxnSpPr>
            <a:endCxn id="499" idx="7"/>
          </p:cNvCxnSpPr>
          <p:nvPr/>
        </p:nvCxnSpPr>
        <p:spPr>
          <a:xfrm flipH="1">
            <a:off x="3167904" y="1514275"/>
            <a:ext cx="545805" cy="606303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7"/>
          <p:cNvCxnSpPr>
            <a:stCxn id="512" idx="2"/>
            <a:endCxn id="513" idx="2"/>
          </p:cNvCxnSpPr>
          <p:nvPr/>
        </p:nvCxnSpPr>
        <p:spPr>
          <a:xfrm rot="10800000" flipH="1">
            <a:off x="7233211" y="1663499"/>
            <a:ext cx="661" cy="4064938"/>
          </a:xfrm>
          <a:prstGeom prst="curvedConnector3">
            <a:avLst>
              <a:gd name="adj1" fmla="val -2472375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7"/>
          <p:cNvCxnSpPr>
            <a:stCxn id="515" idx="6"/>
            <a:endCxn id="513" idx="6"/>
          </p:cNvCxnSpPr>
          <p:nvPr/>
        </p:nvCxnSpPr>
        <p:spPr>
          <a:xfrm rot="10800000" flipH="1">
            <a:off x="7913897" y="1663444"/>
            <a:ext cx="661" cy="2032469"/>
          </a:xfrm>
          <a:prstGeom prst="curvedConnector3">
            <a:avLst>
              <a:gd name="adj1" fmla="val 116891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16" name="Google Shape;516;p37"/>
          <p:cNvGrpSpPr/>
          <p:nvPr/>
        </p:nvGrpSpPr>
        <p:grpSpPr>
          <a:xfrm>
            <a:off x="6939676" y="1070999"/>
            <a:ext cx="974222" cy="932733"/>
            <a:chOff x="6297050" y="969375"/>
            <a:chExt cx="884075" cy="846425"/>
          </a:xfrm>
        </p:grpSpPr>
        <p:sp>
          <p:nvSpPr>
            <p:cNvPr id="513" name="Google Shape;513;p37"/>
            <p:cNvSpPr/>
            <p:nvPr/>
          </p:nvSpPr>
          <p:spPr>
            <a:xfrm>
              <a:off x="6563425" y="11981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297050" y="96937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6939676" y="2003731"/>
            <a:ext cx="974222" cy="1016262"/>
            <a:chOff x="6297050" y="1815800"/>
            <a:chExt cx="884075" cy="922225"/>
          </a:xfrm>
        </p:grpSpPr>
        <p:sp>
          <p:nvSpPr>
            <p:cNvPr id="519" name="Google Shape;519;p37"/>
            <p:cNvSpPr/>
            <p:nvPr/>
          </p:nvSpPr>
          <p:spPr>
            <a:xfrm>
              <a:off x="6563425" y="21203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0" name="Google Shape;520;p37"/>
            <p:cNvCxnSpPr>
              <a:stCxn id="513" idx="4"/>
              <a:endCxn id="519" idx="0"/>
            </p:cNvCxnSpPr>
            <p:nvPr/>
          </p:nvCxnSpPr>
          <p:spPr>
            <a:xfrm>
              <a:off x="6872275" y="18158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37"/>
            <p:cNvSpPr/>
            <p:nvPr/>
          </p:nvSpPr>
          <p:spPr>
            <a:xfrm>
              <a:off x="6297050" y="1921700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6939676" y="3019994"/>
            <a:ext cx="974222" cy="1016262"/>
            <a:chOff x="6297050" y="2738025"/>
            <a:chExt cx="884075" cy="922225"/>
          </a:xfrm>
        </p:grpSpPr>
        <p:sp>
          <p:nvSpPr>
            <p:cNvPr id="515" name="Google Shape;515;p37"/>
            <p:cNvSpPr/>
            <p:nvPr/>
          </p:nvSpPr>
          <p:spPr>
            <a:xfrm>
              <a:off x="6563425" y="3042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3" name="Google Shape;523;p37"/>
            <p:cNvCxnSpPr>
              <a:stCxn id="519" idx="4"/>
              <a:endCxn id="515" idx="0"/>
            </p:cNvCxnSpPr>
            <p:nvPr/>
          </p:nvCxnSpPr>
          <p:spPr>
            <a:xfrm>
              <a:off x="6872275" y="273802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4" name="Google Shape;524;p37"/>
            <p:cNvSpPr/>
            <p:nvPr/>
          </p:nvSpPr>
          <p:spPr>
            <a:xfrm>
              <a:off x="6297050" y="28022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5" name="Google Shape;525;p37"/>
          <p:cNvGrpSpPr/>
          <p:nvPr/>
        </p:nvGrpSpPr>
        <p:grpSpPr>
          <a:xfrm>
            <a:off x="6939676" y="4036256"/>
            <a:ext cx="974222" cy="1016262"/>
            <a:chOff x="6297050" y="3660250"/>
            <a:chExt cx="884075" cy="922225"/>
          </a:xfrm>
        </p:grpSpPr>
        <p:sp>
          <p:nvSpPr>
            <p:cNvPr id="526" name="Google Shape;526;p37"/>
            <p:cNvSpPr/>
            <p:nvPr/>
          </p:nvSpPr>
          <p:spPr>
            <a:xfrm>
              <a:off x="6563425" y="39647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7" name="Google Shape;527;p37"/>
            <p:cNvCxnSpPr>
              <a:stCxn id="515" idx="4"/>
              <a:endCxn id="526" idx="0"/>
            </p:cNvCxnSpPr>
            <p:nvPr/>
          </p:nvCxnSpPr>
          <p:spPr>
            <a:xfrm>
              <a:off x="6872275" y="366025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37"/>
            <p:cNvSpPr/>
            <p:nvPr/>
          </p:nvSpPr>
          <p:spPr>
            <a:xfrm>
              <a:off x="6297050" y="37166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6939676" y="5052517"/>
            <a:ext cx="974222" cy="1016262"/>
            <a:chOff x="6297050" y="4582475"/>
            <a:chExt cx="884075" cy="922225"/>
          </a:xfrm>
        </p:grpSpPr>
        <p:sp>
          <p:nvSpPr>
            <p:cNvPr id="512" name="Google Shape;512;p37"/>
            <p:cNvSpPr/>
            <p:nvPr/>
          </p:nvSpPr>
          <p:spPr>
            <a:xfrm>
              <a:off x="6563425" y="48870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0" name="Google Shape;530;p37"/>
            <p:cNvCxnSpPr>
              <a:stCxn id="526" idx="4"/>
              <a:endCxn id="512" idx="0"/>
            </p:cNvCxnSpPr>
            <p:nvPr/>
          </p:nvCxnSpPr>
          <p:spPr>
            <a:xfrm>
              <a:off x="6872275" y="458247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7"/>
            <p:cNvSpPr/>
            <p:nvPr/>
          </p:nvSpPr>
          <p:spPr>
            <a:xfrm>
              <a:off x="6297050" y="46310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6939676" y="6068780"/>
            <a:ext cx="974222" cy="1016262"/>
            <a:chOff x="6297050" y="5504700"/>
            <a:chExt cx="884075" cy="922225"/>
          </a:xfrm>
        </p:grpSpPr>
        <p:sp>
          <p:nvSpPr>
            <p:cNvPr id="533" name="Google Shape;533;p37"/>
            <p:cNvSpPr/>
            <p:nvPr/>
          </p:nvSpPr>
          <p:spPr>
            <a:xfrm>
              <a:off x="6563425" y="58092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4" name="Google Shape;534;p37"/>
            <p:cNvCxnSpPr>
              <a:stCxn id="512" idx="4"/>
              <a:endCxn id="533" idx="0"/>
            </p:cNvCxnSpPr>
            <p:nvPr/>
          </p:nvCxnSpPr>
          <p:spPr>
            <a:xfrm>
              <a:off x="6872275" y="55047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7"/>
            <p:cNvSpPr/>
            <p:nvPr/>
          </p:nvSpPr>
          <p:spPr>
            <a:xfrm>
              <a:off x="6297050" y="55454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7648735" y="107099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7648735" y="212043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7648735" y="311087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7648735" y="4101314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7648735" y="508504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7648735" y="6124746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5716828" y="1003641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num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913903" y="1003613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low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9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31B96-7638-4FD3-BDB3-57CD68FE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EE7E9-7237-4123-8780-CC950DA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DFS to find articulation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0692-5E0A-4382-94AB-26FD4E5A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766C9-2BC3-4140-BCD3-362B3EB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9" y="1286197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If any (non-root) vertex v has some child w such that</a:t>
            </a:r>
            <a:br>
              <a:rPr lang="en"/>
            </a:br>
            <a:r>
              <a:rPr lang="en"/>
              <a:t>low(w) ≥ num(v), v is an articulation point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if we start at an articulation point?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If the root of the spanning tree has more than one child, it is an articulation point</a:t>
            </a:r>
            <a:endParaRPr/>
          </a:p>
        </p:txBody>
      </p:sp>
      <p:sp>
        <p:nvSpPr>
          <p:cNvPr id="550" name="Google Shape;550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where are the articulation points?</a:t>
            </a:r>
            <a:endParaRPr/>
          </a:p>
        </p:txBody>
      </p:sp>
      <p:sp>
        <p:nvSpPr>
          <p:cNvPr id="551" name="Google Shape;551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8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Lab 7 and Homework 8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2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4601-51B2-430B-8645-D6051BA3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AA45-54BE-41AF-AD27-F84D3A66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  <a:p>
            <a:pPr lvl="1"/>
            <a:r>
              <a:rPr lang="en-US" dirty="0"/>
              <a:t>DFS and BFS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834F4-8683-4053-A8DF-45BB7C06F9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E8DFD-84D4-4330-9CEE-4108ED52CA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320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F92-E720-4FCF-B9F1-6D7BBBBF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BB57-F4EF-4AEF-95B6-02715E2D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BCC15-6C27-4E49-96BA-C43BD20B5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4E75F-1C0C-4AD6-B5C5-093B5B3D47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19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Articulation Points using DFS</a:t>
            </a:r>
          </a:p>
          <a:p>
            <a:r>
              <a:rPr lang="en-US" dirty="0"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At a high level, DFS and BFS have the same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vertex must be seen and then visited, but the order will differ between these two approaches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will the representation of the graph affect the runtimes of of these traversal algorithms?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graph traversals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5EB23-67C1-A349-BDA6-82B3BAA592A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DFF8-3D8A-453A-A2C2-C6FC3EB8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0F63-79A9-4942-91B7-96A02307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BFS/DFS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EF68-C7C9-4796-BD57-FB9BAEF44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84FD-AAF8-4290-8D3D-E43CA051C58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7EC359-89D5-44C6-8AF9-B085D411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33" y="1285160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If the graph is connected: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dfs()/bfs() is called only once and returns a </a:t>
            </a:r>
            <a:r>
              <a:rPr lang="en" i="1">
                <a:solidFill>
                  <a:srgbClr val="002B5E"/>
                </a:solidFill>
              </a:rPr>
              <a:t>spanning tree</a:t>
            </a:r>
            <a:endParaRPr i="1">
              <a:solidFill>
                <a:srgbClr val="002B5E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Else: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loop in the wrapper function will have to continually call dfs()/bfs() while there are still unseen vertices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call will yield a spanning tree for a connected component of the graph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DFS and BFS would be called from a wrapper function</a:t>
            </a:r>
            <a:endParaRPr sz="2645"/>
          </a:p>
        </p:txBody>
      </p:sp>
      <p:sp>
        <p:nvSpPr>
          <p:cNvPr id="455" name="Google Shape;455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F0F42-0CC8-5C43-BDCF-B5F10B705CB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D7FF07-8429-4F37-8138-7F28B3385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D2419-8C68-4861-894E-94B17CE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and connected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DC681-CF09-4952-B9C0-9C99FAF55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DAD9-372C-47E9-8F3E-04265910723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EE9E7-9F9F-4975-840F-E4C5BF17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6" y="1295861"/>
            <a:ext cx="8712381" cy="58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983</Words>
  <Application>Microsoft Office PowerPoint</Application>
  <PresentationFormat>Custom</PresentationFormat>
  <Paragraphs>156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2_Pitt_minimal</vt:lpstr>
      <vt:lpstr>3_Pitt_minimal</vt:lpstr>
      <vt:lpstr>3_Office Theme</vt:lpstr>
      <vt:lpstr>1_Pitt_minimal</vt:lpstr>
      <vt:lpstr>Algorithms and Data Structures 2 CS 1501</vt:lpstr>
      <vt:lpstr>Announcements</vt:lpstr>
      <vt:lpstr>Previous Lecture …</vt:lpstr>
      <vt:lpstr>CourseMIRROR Reflections</vt:lpstr>
      <vt:lpstr>Today…</vt:lpstr>
      <vt:lpstr>Analysis of graph traversals</vt:lpstr>
      <vt:lpstr>Runtime of BFS/DFS</vt:lpstr>
      <vt:lpstr>DFS and BFS would be called from a wrapper function</vt:lpstr>
      <vt:lpstr>Wrapper function and connected components</vt:lpstr>
      <vt:lpstr>Wrapper function for DFS/BFS</vt:lpstr>
      <vt:lpstr>DFS pre-order traversal</vt:lpstr>
      <vt:lpstr>DFS in-order traversal</vt:lpstr>
      <vt:lpstr>DFS post-order traversal</vt:lpstr>
      <vt:lpstr>Biconnected graphs</vt:lpstr>
      <vt:lpstr>Bi-connected Graph</vt:lpstr>
      <vt:lpstr>Finding articulation points</vt:lpstr>
      <vt:lpstr>Finding articulation points example</vt:lpstr>
      <vt:lpstr>Using DFS to find articulation points</vt:lpstr>
      <vt:lpstr>So where are the articulation points?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2022-03-16T16:53:30Z</dcterms:modified>
</cp:coreProperties>
</file>