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</p:sldMasterIdLst>
  <p:notesMasterIdLst>
    <p:notesMasterId r:id="rId15"/>
  </p:notesMasterIdLst>
  <p:sldIdLst>
    <p:sldId id="405" r:id="rId4"/>
    <p:sldId id="496" r:id="rId5"/>
    <p:sldId id="1894" r:id="rId6"/>
    <p:sldId id="498" r:id="rId7"/>
    <p:sldId id="301" r:id="rId8"/>
    <p:sldId id="1889" r:id="rId9"/>
    <p:sldId id="302" r:id="rId10"/>
    <p:sldId id="1890" r:id="rId11"/>
    <p:sldId id="303" r:id="rId12"/>
    <p:sldId id="304" r:id="rId13"/>
    <p:sldId id="513" r:id="rId1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507" autoAdjust="0"/>
  </p:normalViewPr>
  <p:slideViewPr>
    <p:cSldViewPr snapToGrid="0">
      <p:cViewPr varScale="1">
        <p:scale>
          <a:sx n="67" d="100"/>
          <a:sy n="67" d="100"/>
        </p:scale>
        <p:origin x="1224" y="45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addSld delSld modSld delMainMaster">
      <pc:chgData name="Khattab, Sherif" userId="c83b1e15-36f3-4f46-aceb-05aac24c545e" providerId="ADAL" clId="{DB575D98-4837-40EC-95E1-C5AECD4F044C}" dt="2021-04-06T14:56:41.768" v="401" actId="1076"/>
      <pc:docMkLst>
        <pc:docMk/>
      </pc:docMkLst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65083998" sldId="25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25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506877721" sldId="25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77636496" sldId="26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2375911" sldId="26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75443702" sldId="26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069202143" sldId="26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25959935" sldId="26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70561835" sldId="26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37808827" sldId="26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53377934" sldId="27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67653256" sldId="27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1470540" sldId="27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03176638" sldId="27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68530536" sldId="27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20508719" sldId="27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8553931" sldId="27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794531743" sldId="28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89184368" sldId="28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46857969" sldId="28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94205050" sldId="28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1815428" sldId="28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0847914" sldId="28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6052110" sldId="28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765818506" sldId="28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13179" sldId="29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70768372" sldId="29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880350970" sldId="29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29130604" sldId="29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97674" sldId="29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913702447" sldId="29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69103989" sldId="29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13475350" sldId="29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83572817" sldId="30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01346752" sldId="30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DB575D98-4837-40EC-95E1-C5AECD4F044C}" dt="2021-04-05T19:21:16.475" v="10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B575D98-4837-40EC-95E1-C5AECD4F044C}" dt="2021-04-05T19:21:16.475" v="10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modSp new mod">
        <pc:chgData name="Khattab, Sherif" userId="c83b1e15-36f3-4f46-aceb-05aac24c545e" providerId="ADAL" clId="{DB575D98-4837-40EC-95E1-C5AECD4F044C}" dt="2021-04-06T14:51:34.462" v="143" actId="1076"/>
        <pc:sldMkLst>
          <pc:docMk/>
          <pc:sldMk cId="3818822250" sldId="1861"/>
        </pc:sldMkLst>
        <pc:spChg chg="mod">
          <ac:chgData name="Khattab, Sherif" userId="c83b1e15-36f3-4f46-aceb-05aac24c545e" providerId="ADAL" clId="{DB575D98-4837-40EC-95E1-C5AECD4F044C}" dt="2021-04-06T14:51:29.334" v="140" actId="20577"/>
          <ac:spMkLst>
            <pc:docMk/>
            <pc:sldMk cId="3818822250" sldId="1861"/>
            <ac:spMk id="2" creationId="{E52EA74E-7685-4626-8898-8C8ABACA046C}"/>
          </ac:spMkLst>
        </pc:spChg>
        <pc:picChg chg="add mod">
          <ac:chgData name="Khattab, Sherif" userId="c83b1e15-36f3-4f46-aceb-05aac24c545e" providerId="ADAL" clId="{DB575D98-4837-40EC-95E1-C5AECD4F044C}" dt="2021-04-06T14:51:34.462" v="143" actId="1076"/>
          <ac:picMkLst>
            <pc:docMk/>
            <pc:sldMk cId="3818822250" sldId="1861"/>
            <ac:picMk id="7" creationId="{663DE635-D8DA-49E0-B5B4-A4701F0A9650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05.064" v="177" actId="1076"/>
        <pc:sldMkLst>
          <pc:docMk/>
          <pc:sldMk cId="1848990519" sldId="1862"/>
        </pc:sldMkLst>
        <pc:spChg chg="mod">
          <ac:chgData name="Khattab, Sherif" userId="c83b1e15-36f3-4f46-aceb-05aac24c545e" providerId="ADAL" clId="{DB575D98-4837-40EC-95E1-C5AECD4F044C}" dt="2021-04-06T14:51:57.767" v="174" actId="20577"/>
          <ac:spMkLst>
            <pc:docMk/>
            <pc:sldMk cId="1848990519" sldId="1862"/>
            <ac:spMk id="2" creationId="{33446F2C-CE7A-4BAB-8B34-730976279645}"/>
          </ac:spMkLst>
        </pc:spChg>
        <pc:picChg chg="add mod">
          <ac:chgData name="Khattab, Sherif" userId="c83b1e15-36f3-4f46-aceb-05aac24c545e" providerId="ADAL" clId="{DB575D98-4837-40EC-95E1-C5AECD4F044C}" dt="2021-04-06T14:52:05.064" v="177" actId="1076"/>
          <ac:picMkLst>
            <pc:docMk/>
            <pc:sldMk cId="1848990519" sldId="1862"/>
            <ac:picMk id="7" creationId="{6C7C8C17-34C3-410C-B13C-207B71332916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33.962" v="205" actId="1076"/>
        <pc:sldMkLst>
          <pc:docMk/>
          <pc:sldMk cId="3104853015" sldId="1863"/>
        </pc:sldMkLst>
        <pc:spChg chg="mod">
          <ac:chgData name="Khattab, Sherif" userId="c83b1e15-36f3-4f46-aceb-05aac24c545e" providerId="ADAL" clId="{DB575D98-4837-40EC-95E1-C5AECD4F044C}" dt="2021-04-06T14:52:29.059" v="202" actId="20577"/>
          <ac:spMkLst>
            <pc:docMk/>
            <pc:sldMk cId="3104853015" sldId="1863"/>
            <ac:spMk id="2" creationId="{9D719E0F-4785-463D-8CEF-B3BCFA4D6C9D}"/>
          </ac:spMkLst>
        </pc:spChg>
        <pc:picChg chg="add mod">
          <ac:chgData name="Khattab, Sherif" userId="c83b1e15-36f3-4f46-aceb-05aac24c545e" providerId="ADAL" clId="{DB575D98-4837-40EC-95E1-C5AECD4F044C}" dt="2021-04-06T14:52:33.962" v="205" actId="1076"/>
          <ac:picMkLst>
            <pc:docMk/>
            <pc:sldMk cId="3104853015" sldId="1863"/>
            <ac:picMk id="7" creationId="{CF9273E9-5BC9-42BE-8A7A-361C9F7D2B1E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3:13.465" v="245" actId="1076"/>
        <pc:sldMkLst>
          <pc:docMk/>
          <pc:sldMk cId="2421515294" sldId="1864"/>
        </pc:sldMkLst>
        <pc:spChg chg="mod">
          <ac:chgData name="Khattab, Sherif" userId="c83b1e15-36f3-4f46-aceb-05aac24c545e" providerId="ADAL" clId="{DB575D98-4837-40EC-95E1-C5AECD4F044C}" dt="2021-04-06T14:53:08.878" v="242" actId="20577"/>
          <ac:spMkLst>
            <pc:docMk/>
            <pc:sldMk cId="2421515294" sldId="1864"/>
            <ac:spMk id="2" creationId="{CBF72D03-E327-4CAE-9832-A7AA813E2A30}"/>
          </ac:spMkLst>
        </pc:spChg>
        <pc:picChg chg="add mod">
          <ac:chgData name="Khattab, Sherif" userId="c83b1e15-36f3-4f46-aceb-05aac24c545e" providerId="ADAL" clId="{DB575D98-4837-40EC-95E1-C5AECD4F044C}" dt="2021-04-06T14:53:13.465" v="245" actId="1076"/>
          <ac:picMkLst>
            <pc:docMk/>
            <pc:sldMk cId="2421515294" sldId="1864"/>
            <ac:picMk id="7" creationId="{73C5E4FA-2ECA-4573-AFB8-C62E8725248B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4:05.066" v="338" actId="1076"/>
        <pc:sldMkLst>
          <pc:docMk/>
          <pc:sldMk cId="3545830374" sldId="1865"/>
        </pc:sldMkLst>
        <pc:spChg chg="mod">
          <ac:chgData name="Khattab, Sherif" userId="c83b1e15-36f3-4f46-aceb-05aac24c545e" providerId="ADAL" clId="{DB575D98-4837-40EC-95E1-C5AECD4F044C}" dt="2021-04-06T14:53:57.129" v="333" actId="20577"/>
          <ac:spMkLst>
            <pc:docMk/>
            <pc:sldMk cId="3545830374" sldId="1865"/>
            <ac:spMk id="2" creationId="{0FFE03BA-82B4-4416-A7FB-863509903CC1}"/>
          </ac:spMkLst>
        </pc:spChg>
        <pc:picChg chg="add mod">
          <ac:chgData name="Khattab, Sherif" userId="c83b1e15-36f3-4f46-aceb-05aac24c545e" providerId="ADAL" clId="{DB575D98-4837-40EC-95E1-C5AECD4F044C}" dt="2021-04-06T14:54:05.066" v="338" actId="1076"/>
          <ac:picMkLst>
            <pc:docMk/>
            <pc:sldMk cId="3545830374" sldId="1865"/>
            <ac:picMk id="7" creationId="{E635E9ED-4611-49E1-A3F5-6258E98B85E3}"/>
          </ac:picMkLst>
        </pc:picChg>
      </pc:sldChg>
      <pc:sldChg chg="addSp delSp modSp new mod">
        <pc:chgData name="Khattab, Sherif" userId="c83b1e15-36f3-4f46-aceb-05aac24c545e" providerId="ADAL" clId="{DB575D98-4837-40EC-95E1-C5AECD4F044C}" dt="2021-04-06T14:56:41.768" v="401" actId="1076"/>
        <pc:sldMkLst>
          <pc:docMk/>
          <pc:sldMk cId="3642665802" sldId="1866"/>
        </pc:sldMkLst>
        <pc:spChg chg="mod">
          <ac:chgData name="Khattab, Sherif" userId="c83b1e15-36f3-4f46-aceb-05aac24c545e" providerId="ADAL" clId="{DB575D98-4837-40EC-95E1-C5AECD4F044C}" dt="2021-04-06T14:54:49.540" v="387" actId="20577"/>
          <ac:spMkLst>
            <pc:docMk/>
            <pc:sldMk cId="3642665802" sldId="1866"/>
            <ac:spMk id="3" creationId="{446E9627-D0EA-4845-B591-5715E1076B9D}"/>
          </ac:spMkLst>
        </pc:spChg>
        <pc:picChg chg="add del mod">
          <ac:chgData name="Khattab, Sherif" userId="c83b1e15-36f3-4f46-aceb-05aac24c545e" providerId="ADAL" clId="{DB575D98-4837-40EC-95E1-C5AECD4F044C}" dt="2021-04-06T14:56:38.070" v="398" actId="478"/>
          <ac:picMkLst>
            <pc:docMk/>
            <pc:sldMk cId="3642665802" sldId="1866"/>
            <ac:picMk id="6" creationId="{098B52D6-EF40-4B51-AE85-3F6359989B99}"/>
          </ac:picMkLst>
        </pc:picChg>
        <pc:picChg chg="add mod">
          <ac:chgData name="Khattab, Sherif" userId="c83b1e15-36f3-4f46-aceb-05aac24c545e" providerId="ADAL" clId="{DB575D98-4837-40EC-95E1-C5AECD4F044C}" dt="2021-04-06T14:56:41.768" v="401" actId="1076"/>
          <ac:picMkLst>
            <pc:docMk/>
            <pc:sldMk cId="3642665802" sldId="1866"/>
            <ac:picMk id="8" creationId="{FB30FC34-9D19-472D-A13D-CB7C1F438DD1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6:21.020" v="397" actId="20577"/>
        <pc:sldMkLst>
          <pc:docMk/>
          <pc:sldMk cId="1461409923" sldId="1867"/>
        </pc:sldMkLst>
        <pc:spChg chg="mod">
          <ac:chgData name="Khattab, Sherif" userId="c83b1e15-36f3-4f46-aceb-05aac24c545e" providerId="ADAL" clId="{DB575D98-4837-40EC-95E1-C5AECD4F044C}" dt="2021-04-06T14:56:21.020" v="397" actId="20577"/>
          <ac:spMkLst>
            <pc:docMk/>
            <pc:sldMk cId="1461409923" sldId="1867"/>
            <ac:spMk id="2" creationId="{06CA5FA7-D53D-4963-B0DF-90458796A823}"/>
          </ac:spMkLst>
        </pc:spChg>
        <pc:picChg chg="add mod">
          <ac:chgData name="Khattab, Sherif" userId="c83b1e15-36f3-4f46-aceb-05aac24c545e" providerId="ADAL" clId="{DB575D98-4837-40EC-95E1-C5AECD4F044C}" dt="2021-04-06T14:56:14.017" v="394" actId="1076"/>
          <ac:picMkLst>
            <pc:docMk/>
            <pc:sldMk cId="1461409923" sldId="1867"/>
            <ac:picMk id="7" creationId="{E3E689B1-D2F5-4ADE-82BA-0639FD70415B}"/>
          </ac:picMkLst>
        </pc:picChg>
      </pc:sldChg>
      <pc:sldMasterChg chg="del delSldLayout">
        <pc:chgData name="Khattab, Sherif" userId="c83b1e15-36f3-4f46-aceb-05aac24c545e" providerId="ADAL" clId="{DB575D98-4837-40EC-95E1-C5AECD4F044C}" dt="2021-04-05T16:14:45.963" v="96" actId="47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A78C90A4-F95D-46E8-9B7E-4C693D66CF9B}"/>
    <pc:docChg chg="delSld">
      <pc:chgData name="Khattab, Sherif" userId="c83b1e15-36f3-4f46-aceb-05aac24c545e" providerId="ADAL" clId="{A78C90A4-F95D-46E8-9B7E-4C693D66CF9B}" dt="2022-03-16T16:56:07.981" v="0" actId="2696"/>
      <pc:docMkLst>
        <pc:docMk/>
      </pc:docMkLst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2256142437" sldId="1869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25095FDF-D1E1-B64F-BF79-4CE151A32041}"/>
    <pc:docChg chg="modSld">
      <pc:chgData name="Khattab, Sherif" userId="c83b1e15-36f3-4f46-aceb-05aac24c545e" providerId="ADAL" clId="{25095FDF-D1E1-B64F-BF79-4CE151A32041}" dt="2021-09-01T05:45:57.374" v="0"/>
      <pc:docMkLst>
        <pc:docMk/>
      </pc:docMkLst>
      <pc:sldChg chg="modSp">
        <pc:chgData name="Khattab, Sherif" userId="c83b1e15-36f3-4f46-aceb-05aac24c545e" providerId="ADAL" clId="{25095FDF-D1E1-B64F-BF79-4CE151A32041}" dt="2021-09-01T05:45:57.374" v="0"/>
        <pc:sldMkLst>
          <pc:docMk/>
          <pc:sldMk cId="1894775455" sldId="405"/>
        </pc:sldMkLst>
        <pc:spChg chg="mod">
          <ac:chgData name="Khattab, Sherif" userId="c83b1e15-36f3-4f46-aceb-05aac24c545e" providerId="ADAL" clId="{25095FDF-D1E1-B64F-BF79-4CE151A32041}" dt="2021-09-01T05:45:57.3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111AB4ED-2662-480E-ABED-8B318D87645F}"/>
    <pc:docChg chg="undo custSel addSld delSld modSld delMainMaster">
      <pc:chgData name="Khattab, Sherif" userId="c83b1e15-36f3-4f46-aceb-05aac24c545e" providerId="ADAL" clId="{111AB4ED-2662-480E-ABED-8B318D87645F}" dt="2021-11-17T15:24:09.520" v="326" actId="2696"/>
      <pc:docMkLst>
        <pc:docMk/>
      </pc:docMkLst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277029518" sldId="303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39788530" sldId="307"/>
        </pc:sldMkLst>
      </pc:sldChg>
      <pc:sldChg chg="modSp add del mod">
        <pc:chgData name="Khattab, Sherif" userId="c83b1e15-36f3-4f46-aceb-05aac24c545e" providerId="ADAL" clId="{111AB4ED-2662-480E-ABED-8B318D87645F}" dt="2021-11-15T15:31:30.332" v="24"/>
        <pc:sldMkLst>
          <pc:docMk/>
          <pc:sldMk cId="2939769635" sldId="308"/>
        </pc:sldMkLst>
        <pc:spChg chg="mod">
          <ac:chgData name="Khattab, Sherif" userId="c83b1e15-36f3-4f46-aceb-05aac24c545e" providerId="ADAL" clId="{111AB4ED-2662-480E-ABED-8B318D87645F}" dt="2021-11-15T15:31:30.174" v="23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913441052" sldId="31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7835554" sldId="31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933686989" sldId="31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111AB4ED-2662-480E-ABED-8B318D87645F}" dt="2021-11-15T15:30:15.67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11AB4ED-2662-480E-ABED-8B318D87645F}" dt="2021-11-15T15:30:15.67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11AB4ED-2662-480E-ABED-8B318D87645F}" dt="2021-11-17T15:22:50.945" v="325" actId="21"/>
        <pc:sldMkLst>
          <pc:docMk/>
          <pc:sldMk cId="2374057061" sldId="498"/>
        </pc:sldMkLst>
        <pc:spChg chg="mod">
          <ac:chgData name="Khattab, Sherif" userId="c83b1e15-36f3-4f46-aceb-05aac24c545e" providerId="ADAL" clId="{111AB4ED-2662-480E-ABED-8B318D87645F}" dt="2021-11-15T15:31:36.810" v="29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111AB4ED-2662-480E-ABED-8B318D87645F}" dt="2021-11-17T15:22:50.945" v="325" actId="21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111AB4ED-2662-480E-ABED-8B318D87645F}" dt="2021-11-15T15:34:32.209" v="324"/>
        <pc:sldMkLst>
          <pc:docMk/>
          <pc:sldMk cId="1415840886" sldId="51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8822250" sldId="186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848990519" sldId="186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104853015" sldId="186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21515294" sldId="186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545830374" sldId="1865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461409923" sldId="186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1768825" sldId="1868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57891716" sldId="188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834238759" sldId="189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53293589" sldId="1891"/>
        </pc:sldMkLst>
      </pc:sldChg>
      <pc:sldChg chg="add del">
        <pc:chgData name="Khattab, Sherif" userId="c83b1e15-36f3-4f46-aceb-05aac24c545e" providerId="ADAL" clId="{111AB4ED-2662-480E-ABED-8B318D87645F}" dt="2021-11-15T15:31:30.174" v="23"/>
        <pc:sldMkLst>
          <pc:docMk/>
          <pc:sldMk cId="642549378" sldId="1892"/>
        </pc:sldMkLst>
      </pc:sldChg>
      <pc:sldChg chg="add del">
        <pc:chgData name="Khattab, Sherif" userId="c83b1e15-36f3-4f46-aceb-05aac24c545e" providerId="ADAL" clId="{111AB4ED-2662-480E-ABED-8B318D87645F}" dt="2021-11-15T15:34:06.111" v="323" actId="47"/>
        <pc:sldMkLst>
          <pc:docMk/>
          <pc:sldMk cId="851529252" sldId="189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1308226" sldId="1893"/>
        </pc:sldMkLst>
      </pc:sldChg>
      <pc:sldChg chg="modSp new mod">
        <pc:chgData name="Khattab, Sherif" userId="c83b1e15-36f3-4f46-aceb-05aac24c545e" providerId="ADAL" clId="{111AB4ED-2662-480E-ABED-8B318D87645F}" dt="2021-11-15T15:33:16.656" v="291" actId="113"/>
        <pc:sldMkLst>
          <pc:docMk/>
          <pc:sldMk cId="181026577" sldId="1894"/>
        </pc:sldMkLst>
        <pc:spChg chg="mod">
          <ac:chgData name="Khattab, Sherif" userId="c83b1e15-36f3-4f46-aceb-05aac24c545e" providerId="ADAL" clId="{111AB4ED-2662-480E-ABED-8B318D87645F}" dt="2021-11-15T15:31:45.577" v="53" actId="5793"/>
          <ac:spMkLst>
            <pc:docMk/>
            <pc:sldMk cId="181026577" sldId="1894"/>
            <ac:spMk id="2" creationId="{591BB109-674E-4EE5-BF03-D29C6E5B1875}"/>
          </ac:spMkLst>
        </pc:spChg>
        <pc:spChg chg="mod">
          <ac:chgData name="Khattab, Sherif" userId="c83b1e15-36f3-4f46-aceb-05aac24c545e" providerId="ADAL" clId="{111AB4ED-2662-480E-ABED-8B318D87645F}" dt="2021-11-15T15:33:16.656" v="291" actId="113"/>
          <ac:spMkLst>
            <pc:docMk/>
            <pc:sldMk cId="181026577" sldId="1894"/>
            <ac:spMk id="3" creationId="{87601686-EB33-4736-895D-CA125C486BFD}"/>
          </ac:spMkLst>
        </pc:spChg>
      </pc:sldChg>
      <pc:sldMasterChg chg="del delSldLayout">
        <pc:chgData name="Khattab, Sherif" userId="c83b1e15-36f3-4f46-aceb-05aac24c545e" providerId="ADAL" clId="{111AB4ED-2662-480E-ABED-8B318D87645F}" dt="2021-11-17T15:24:09.520" v="326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da4aaa2a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da4aaa2a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space requirements by these algorithms is space overhead on top of the input (how we represent the graph)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86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ceed31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ceed31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68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3e1f719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3e1f719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7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ceed31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ceed31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8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to implement?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Best path/parent array?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PQ?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Turns out to be very similar to Eager Prims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Storing paths instead of edges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Dijkstra’s algorithm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013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11/19: Lab 9 and Homework 10</a:t>
            </a:r>
          </a:p>
          <a:p>
            <a:pPr lvl="1"/>
            <a:r>
              <a:rPr lang="en-US" strike="sngStrike" dirty="0"/>
              <a:t>11/15</a:t>
            </a:r>
            <a:r>
              <a:rPr lang="en-US" dirty="0"/>
              <a:t> 11/17: Assignment 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109-674E-4EE5-BF03-D29C6E5B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1686-EB33-4736-895D-CA125C48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Heap to improve the runtime of Prim’s MST algorithm</a:t>
            </a:r>
          </a:p>
          <a:p>
            <a:pPr lvl="1"/>
            <a:r>
              <a:rPr lang="en-US" dirty="0"/>
              <a:t>Lazy Prim’s (PQ of edges)</a:t>
            </a:r>
          </a:p>
          <a:p>
            <a:pPr lvl="2"/>
            <a:r>
              <a:rPr lang="en-US" dirty="0"/>
              <a:t>Every iteration, select the smallest possible </a:t>
            </a:r>
            <a:r>
              <a:rPr lang="en-US" b="1" dirty="0"/>
              <a:t>edge</a:t>
            </a:r>
          </a:p>
          <a:p>
            <a:pPr lvl="1"/>
            <a:r>
              <a:rPr lang="en-US" dirty="0"/>
              <a:t>Eager Prim’s (indexable PQ of vertices)</a:t>
            </a:r>
          </a:p>
          <a:p>
            <a:pPr lvl="2"/>
            <a:r>
              <a:rPr lang="en-US" dirty="0"/>
              <a:t>Every iteration, select the smallest possible </a:t>
            </a:r>
            <a:r>
              <a:rPr lang="en-US" b="1" dirty="0"/>
              <a:t>vertex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298C-BC33-46EE-8892-32518232CF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202AD-F311-4FB4-9438-BAA1ADEDA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0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Weighted Shortest Paths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Dijkstra’s algorithm</a:t>
            </a:r>
          </a:p>
          <a:p>
            <a:r>
              <a:rPr lang="en-US" dirty="0">
                <a:latin typeface="Calibri" panose="020F0502020204030204" pitchFamily="34" charset="0"/>
              </a:rPr>
              <a:t>Kruskal’s MST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Parent/Best Edge array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Θ(v)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Lazy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Θ(e lg 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Requires a PQ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Eager Prim’s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Runtime:  Θ(e lg v)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Space:  Θ(v)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Requires an indexable PQ</a:t>
            </a:r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Comparison of Prim’s implementations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6732366" y="3673239"/>
            <a:ext cx="2035445" cy="8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20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How do these compare?</a:t>
            </a:r>
            <a:endParaRPr kumimoji="0" sz="220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6" name="Google Shape;336;p22"/>
          <p:cNvGrpSpPr/>
          <p:nvPr/>
        </p:nvGrpSpPr>
        <p:grpSpPr>
          <a:xfrm>
            <a:off x="3767302" y="2334845"/>
            <a:ext cx="2965064" cy="3566408"/>
            <a:chOff x="3418225" y="2116275"/>
            <a:chExt cx="2690700" cy="3236400"/>
          </a:xfrm>
        </p:grpSpPr>
        <p:cxnSp>
          <p:nvCxnSpPr>
            <p:cNvPr id="337" name="Google Shape;337;p22"/>
            <p:cNvCxnSpPr>
              <a:stCxn id="335" idx="1"/>
            </p:cNvCxnSpPr>
            <p:nvPr/>
          </p:nvCxnSpPr>
          <p:spPr>
            <a:xfrm rot="10800000">
              <a:off x="3418225" y="2116275"/>
              <a:ext cx="2690700" cy="16146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2"/>
            <p:cNvCxnSpPr>
              <a:stCxn id="335" idx="1"/>
            </p:cNvCxnSpPr>
            <p:nvPr/>
          </p:nvCxnSpPr>
          <p:spPr>
            <a:xfrm rot="10800000">
              <a:off x="3759925" y="3549075"/>
              <a:ext cx="2349000" cy="1818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9" name="Google Shape;339;p22"/>
            <p:cNvCxnSpPr>
              <a:stCxn id="335" idx="1"/>
            </p:cNvCxnSpPr>
            <p:nvPr/>
          </p:nvCxnSpPr>
          <p:spPr>
            <a:xfrm flipH="1">
              <a:off x="3752725" y="3730875"/>
              <a:ext cx="2356200" cy="16218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0" name="Google Shape;340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4080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03C369-6DA4-4DE5-ACD7-30FC3784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vs. Lazy Prim’s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EF201-E71C-4269-B54A-EF1EE96670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2DC29-1C73-4E5E-8C20-D1A8F2FE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409440"/>
            <a:ext cx="8360229" cy="55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Dijkstra’s algorithm: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a distance value of MAX_INT for all vertices but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cur =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While destination is not visited: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unvisited neighbor of cur: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Compute tentative distance from start to the unvisited neighbor through cur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Update any vertices for which a lesser distance is computed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Mark cur as visited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Let cur be the unvisited vertex with the smallest tentative distance from start</a:t>
            </a: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shortest path</a:t>
            </a: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835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66810-4A95-4961-826D-6DD98A6CE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2335E-44A3-43AE-B2D2-C098EF5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0E13-2BB8-4CFE-9463-2E20B719A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DB2D-ED3E-431F-9E48-4DE9F631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1" y="2506608"/>
            <a:ext cx="9130393" cy="25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3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Dijkstra's example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568113" y="20856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02155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4281838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2568113" y="411193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1155116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4025024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24"/>
          <p:cNvCxnSpPr>
            <a:stCxn id="354" idx="7"/>
            <a:endCxn id="353" idx="3"/>
          </p:cNvCxnSpPr>
          <p:nvPr/>
        </p:nvCxnSpPr>
        <p:spPr>
          <a:xfrm rot="10800000" flipH="1">
            <a:off x="1374127" y="2657505"/>
            <a:ext cx="1292278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24"/>
          <p:cNvSpPr/>
          <p:nvPr/>
        </p:nvSpPr>
        <p:spPr>
          <a:xfrm>
            <a:off x="1597335" y="236531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1" name="Google Shape;361;p24"/>
          <p:cNvCxnSpPr>
            <a:stCxn id="353" idx="5"/>
            <a:endCxn id="355" idx="1"/>
          </p:cNvCxnSpPr>
          <p:nvPr/>
        </p:nvCxnSpPr>
        <p:spPr>
          <a:xfrm>
            <a:off x="3140086" y="2657662"/>
            <a:ext cx="1240044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>
            <a:off x="3538893" y="2365314"/>
            <a:ext cx="1005986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3" name="Google Shape;363;p24"/>
          <p:cNvCxnSpPr>
            <a:stCxn id="353" idx="4"/>
            <a:endCxn id="356" idx="0"/>
          </p:cNvCxnSpPr>
          <p:nvPr/>
        </p:nvCxnSpPr>
        <p:spPr>
          <a:xfrm>
            <a:off x="2903167" y="2755797"/>
            <a:ext cx="0" cy="13560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4"/>
          <p:cNvSpPr/>
          <p:nvPr/>
        </p:nvSpPr>
        <p:spPr>
          <a:xfrm>
            <a:off x="2368712" y="293729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" name="Google Shape;365;p24"/>
          <p:cNvCxnSpPr>
            <a:stCxn id="354" idx="5"/>
            <a:endCxn id="356" idx="1"/>
          </p:cNvCxnSpPr>
          <p:nvPr/>
        </p:nvCxnSpPr>
        <p:spPr>
          <a:xfrm>
            <a:off x="1374127" y="3607393"/>
            <a:ext cx="1292278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4"/>
          <p:cNvSpPr/>
          <p:nvPr/>
        </p:nvSpPr>
        <p:spPr>
          <a:xfrm>
            <a:off x="1624058" y="3795475"/>
            <a:ext cx="81027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7" name="Google Shape;367;p24"/>
          <p:cNvCxnSpPr>
            <a:stCxn id="355" idx="3"/>
            <a:endCxn id="356" idx="7"/>
          </p:cNvCxnSpPr>
          <p:nvPr/>
        </p:nvCxnSpPr>
        <p:spPr>
          <a:xfrm flipH="1">
            <a:off x="3139930" y="3607393"/>
            <a:ext cx="1240044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24"/>
          <p:cNvSpPr/>
          <p:nvPr/>
        </p:nvSpPr>
        <p:spPr>
          <a:xfrm>
            <a:off x="3538891" y="3795475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9" name="Google Shape;369;p24"/>
          <p:cNvCxnSpPr>
            <a:stCxn id="354" idx="4"/>
            <a:endCxn id="357" idx="0"/>
          </p:cNvCxnSpPr>
          <p:nvPr/>
        </p:nvCxnSpPr>
        <p:spPr>
          <a:xfrm>
            <a:off x="1137208" y="3705527"/>
            <a:ext cx="353071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4"/>
          <p:cNvSpPr/>
          <p:nvPr/>
        </p:nvSpPr>
        <p:spPr>
          <a:xfrm>
            <a:off x="504349" y="4288550"/>
            <a:ext cx="8697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" name="Google Shape;371;p24"/>
          <p:cNvCxnSpPr>
            <a:stCxn id="355" idx="4"/>
            <a:endCxn id="358" idx="0"/>
          </p:cNvCxnSpPr>
          <p:nvPr/>
        </p:nvCxnSpPr>
        <p:spPr>
          <a:xfrm flipH="1">
            <a:off x="4360023" y="3705527"/>
            <a:ext cx="256869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24"/>
          <p:cNvSpPr/>
          <p:nvPr/>
        </p:nvSpPr>
        <p:spPr>
          <a:xfrm>
            <a:off x="4316055" y="434676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3" name="Google Shape;373;p24"/>
          <p:cNvCxnSpPr>
            <a:stCxn id="356" idx="5"/>
            <a:endCxn id="358" idx="1"/>
          </p:cNvCxnSpPr>
          <p:nvPr/>
        </p:nvCxnSpPr>
        <p:spPr>
          <a:xfrm>
            <a:off x="3140086" y="4683905"/>
            <a:ext cx="983175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4"/>
          <p:cNvSpPr/>
          <p:nvPr/>
        </p:nvSpPr>
        <p:spPr>
          <a:xfrm>
            <a:off x="2925193" y="4847496"/>
            <a:ext cx="907801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5" name="Google Shape;375;p24"/>
          <p:cNvCxnSpPr>
            <a:stCxn id="357" idx="7"/>
            <a:endCxn id="356" idx="3"/>
          </p:cNvCxnSpPr>
          <p:nvPr/>
        </p:nvCxnSpPr>
        <p:spPr>
          <a:xfrm rot="10800000" flipH="1">
            <a:off x="1727088" y="4683996"/>
            <a:ext cx="939207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4"/>
          <p:cNvSpPr/>
          <p:nvPr/>
        </p:nvSpPr>
        <p:spPr>
          <a:xfrm>
            <a:off x="2127103" y="4846224"/>
            <a:ext cx="798045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24"/>
          <p:cNvCxnSpPr>
            <a:stCxn id="357" idx="6"/>
            <a:endCxn id="358" idx="2"/>
          </p:cNvCxnSpPr>
          <p:nvPr/>
        </p:nvCxnSpPr>
        <p:spPr>
          <a:xfrm>
            <a:off x="1825223" y="5753341"/>
            <a:ext cx="219974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24"/>
          <p:cNvSpPr/>
          <p:nvPr/>
        </p:nvSpPr>
        <p:spPr>
          <a:xfrm>
            <a:off x="2590070" y="565978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6758015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75586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675586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6758015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6758015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6758015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8376806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837465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837465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8376806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8376806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8376806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91" name="Google Shape;391;p24"/>
          <p:cNvGrpSpPr/>
          <p:nvPr/>
        </p:nvGrpSpPr>
        <p:grpSpPr>
          <a:xfrm>
            <a:off x="5941072" y="2158860"/>
            <a:ext cx="3908762" cy="3418965"/>
            <a:chOff x="5390850" y="1956575"/>
            <a:chExt cx="3547075" cy="3102600"/>
          </a:xfrm>
        </p:grpSpPr>
        <p:sp>
          <p:nvSpPr>
            <p:cNvPr id="392" name="Google Shape;392;p24"/>
            <p:cNvSpPr/>
            <p:nvPr/>
          </p:nvSpPr>
          <p:spPr>
            <a:xfrm>
              <a:off x="6131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Distance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600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Via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391735" y="2473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390850" y="2905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5390850" y="3334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5391735" y="3766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5390850" y="4627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391735" y="4195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6758016" y="3204518"/>
            <a:ext cx="3090743" cy="476050"/>
            <a:chOff x="6132200" y="2905475"/>
            <a:chExt cx="2804750" cy="432000"/>
          </a:xfrm>
        </p:grpSpPr>
        <p:sp>
          <p:nvSpPr>
            <p:cNvPr id="401" name="Google Shape;401;p24"/>
            <p:cNvSpPr/>
            <p:nvPr/>
          </p:nvSpPr>
          <p:spPr>
            <a:xfrm>
              <a:off x="613220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59925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6758016" y="3677096"/>
            <a:ext cx="3090743" cy="476050"/>
            <a:chOff x="6132200" y="3334325"/>
            <a:chExt cx="2804750" cy="432000"/>
          </a:xfrm>
        </p:grpSpPr>
        <p:sp>
          <p:nvSpPr>
            <p:cNvPr id="404" name="Google Shape;404;p24"/>
            <p:cNvSpPr/>
            <p:nvPr/>
          </p:nvSpPr>
          <p:spPr>
            <a:xfrm>
              <a:off x="759925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3220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6" name="Google Shape;406;p24"/>
          <p:cNvGrpSpPr/>
          <p:nvPr/>
        </p:nvGrpSpPr>
        <p:grpSpPr>
          <a:xfrm>
            <a:off x="6758016" y="4153146"/>
            <a:ext cx="3092893" cy="476050"/>
            <a:chOff x="6132200" y="3766325"/>
            <a:chExt cx="2806700" cy="432000"/>
          </a:xfrm>
        </p:grpSpPr>
        <p:sp>
          <p:nvSpPr>
            <p:cNvPr id="407" name="Google Shape;407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09" name="Google Shape;409;p24"/>
          <p:cNvSpPr/>
          <p:nvPr/>
        </p:nvSpPr>
        <p:spPr>
          <a:xfrm>
            <a:off x="2568113" y="2085634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0" name="Google Shape;410;p24"/>
          <p:cNvGrpSpPr/>
          <p:nvPr/>
        </p:nvGrpSpPr>
        <p:grpSpPr>
          <a:xfrm>
            <a:off x="802156" y="2657606"/>
            <a:ext cx="1864093" cy="1047921"/>
            <a:chOff x="727450" y="2409171"/>
            <a:chExt cx="1691604" cy="950954"/>
          </a:xfrm>
        </p:grpSpPr>
        <p:sp>
          <p:nvSpPr>
            <p:cNvPr id="411" name="Google Shape;411;p24"/>
            <p:cNvSpPr/>
            <p:nvPr/>
          </p:nvSpPr>
          <p:spPr>
            <a:xfrm>
              <a:off x="727450" y="27520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24"/>
            <p:cNvCxnSpPr>
              <a:stCxn id="409" idx="3"/>
              <a:endCxn id="411" idx="7"/>
            </p:cNvCxnSpPr>
            <p:nvPr/>
          </p:nvCxnSpPr>
          <p:spPr>
            <a:xfrm flipH="1">
              <a:off x="1246354" y="2409171"/>
              <a:ext cx="1172700" cy="43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3" name="Google Shape;413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14" name="Google Shape;414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16" name="Google Shape;416;p24"/>
          <p:cNvGrpSpPr/>
          <p:nvPr/>
        </p:nvGrpSpPr>
        <p:grpSpPr>
          <a:xfrm>
            <a:off x="2568113" y="2755741"/>
            <a:ext cx="670107" cy="2022842"/>
            <a:chOff x="2330000" y="2498225"/>
            <a:chExt cx="608100" cy="1835663"/>
          </a:xfrm>
        </p:grpSpPr>
        <p:sp>
          <p:nvSpPr>
            <p:cNvPr id="417" name="Google Shape;417;p24"/>
            <p:cNvSpPr/>
            <p:nvPr/>
          </p:nvSpPr>
          <p:spPr>
            <a:xfrm>
              <a:off x="2330000" y="37257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8" name="Google Shape;418;p24"/>
            <p:cNvCxnSpPr>
              <a:stCxn id="409" idx="4"/>
              <a:endCxn id="417" idx="0"/>
            </p:cNvCxnSpPr>
            <p:nvPr/>
          </p:nvCxnSpPr>
          <p:spPr>
            <a:xfrm>
              <a:off x="2634050" y="2498225"/>
              <a:ext cx="0" cy="1227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24"/>
          <p:cNvGrpSpPr/>
          <p:nvPr/>
        </p:nvGrpSpPr>
        <p:grpSpPr>
          <a:xfrm>
            <a:off x="6756941" y="4153146"/>
            <a:ext cx="3092893" cy="476050"/>
            <a:chOff x="6132200" y="3766325"/>
            <a:chExt cx="2806700" cy="432000"/>
          </a:xfrm>
        </p:grpSpPr>
        <p:sp>
          <p:nvSpPr>
            <p:cNvPr id="420" name="Google Shape;420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2" name="Google Shape;422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3" name="Google Shape;423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5" name="Google Shape;425;p24"/>
          <p:cNvGrpSpPr/>
          <p:nvPr/>
        </p:nvGrpSpPr>
        <p:grpSpPr>
          <a:xfrm>
            <a:off x="3140085" y="3035407"/>
            <a:ext cx="1811859" cy="1171203"/>
            <a:chOff x="2849046" y="2752013"/>
            <a:chExt cx="1644204" cy="1062829"/>
          </a:xfrm>
        </p:grpSpPr>
        <p:sp>
          <p:nvSpPr>
            <p:cNvPr id="426" name="Google Shape;426;p24"/>
            <p:cNvSpPr/>
            <p:nvPr/>
          </p:nvSpPr>
          <p:spPr>
            <a:xfrm>
              <a:off x="3885150" y="2752013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7" name="Google Shape;427;p24"/>
            <p:cNvCxnSpPr>
              <a:stCxn id="417" idx="7"/>
              <a:endCxn id="426" idx="3"/>
            </p:cNvCxnSpPr>
            <p:nvPr/>
          </p:nvCxnSpPr>
          <p:spPr>
            <a:xfrm rot="10800000" flipH="1">
              <a:off x="2849046" y="3270942"/>
              <a:ext cx="1125300" cy="5439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8" name="Google Shape;428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9" name="Google Shape;429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1" name="Google Shape;431;p24"/>
          <p:cNvGrpSpPr/>
          <p:nvPr/>
        </p:nvGrpSpPr>
        <p:grpSpPr>
          <a:xfrm>
            <a:off x="4025024" y="3705486"/>
            <a:ext cx="670107" cy="2382895"/>
            <a:chOff x="3652100" y="3360088"/>
            <a:chExt cx="608100" cy="2162400"/>
          </a:xfrm>
        </p:grpSpPr>
        <p:sp>
          <p:nvSpPr>
            <p:cNvPr id="432" name="Google Shape;432;p24"/>
            <p:cNvSpPr/>
            <p:nvPr/>
          </p:nvSpPr>
          <p:spPr>
            <a:xfrm>
              <a:off x="36521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3" name="Google Shape;433;p24"/>
            <p:cNvCxnSpPr>
              <a:stCxn id="432" idx="0"/>
              <a:endCxn id="426" idx="4"/>
            </p:cNvCxnSpPr>
            <p:nvPr/>
          </p:nvCxnSpPr>
          <p:spPr>
            <a:xfrm rot="10800000" flipH="1">
              <a:off x="3956150" y="3360088"/>
              <a:ext cx="233100" cy="1554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4" name="Google Shape;434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35" name="Google Shape;435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7" name="Google Shape;437;p24"/>
          <p:cNvGrpSpPr/>
          <p:nvPr/>
        </p:nvGrpSpPr>
        <p:grpSpPr>
          <a:xfrm>
            <a:off x="1155061" y="4680447"/>
            <a:ext cx="1511188" cy="1407933"/>
            <a:chOff x="1047700" y="4244833"/>
            <a:chExt cx="1371354" cy="1277654"/>
          </a:xfrm>
        </p:grpSpPr>
        <p:sp>
          <p:nvSpPr>
            <p:cNvPr id="438" name="Google Shape;438;p24"/>
            <p:cNvSpPr/>
            <p:nvPr/>
          </p:nvSpPr>
          <p:spPr>
            <a:xfrm>
              <a:off x="10477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9" name="Google Shape;439;p24"/>
            <p:cNvCxnSpPr>
              <a:stCxn id="417" idx="3"/>
              <a:endCxn id="438" idx="7"/>
            </p:cNvCxnSpPr>
            <p:nvPr/>
          </p:nvCxnSpPr>
          <p:spPr>
            <a:xfrm flipH="1">
              <a:off x="1566754" y="4244833"/>
              <a:ext cx="852300" cy="758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0" name="Google Shape;440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770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451</Words>
  <Application>Microsoft Office PowerPoint</Application>
  <PresentationFormat>Custom</PresentationFormat>
  <Paragraphs>133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Algorithms and Data Structures 2 CS 1501</vt:lpstr>
      <vt:lpstr>Announcements</vt:lpstr>
      <vt:lpstr>Previous lecture …</vt:lpstr>
      <vt:lpstr>Today…</vt:lpstr>
      <vt:lpstr>Comparison of Prim’s implementations</vt:lpstr>
      <vt:lpstr>Eager vs. Lazy Prim’s</vt:lpstr>
      <vt:lpstr>Weighted shortest path</vt:lpstr>
      <vt:lpstr>Tentative Distance</vt:lpstr>
      <vt:lpstr>Dijkstra's example</vt:lpstr>
      <vt:lpstr>Analysis of Dijkstra’s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2022-03-16T16:56:16Z</dcterms:modified>
</cp:coreProperties>
</file>