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36" r:id="rId4"/>
  </p:sldMasterIdLst>
  <p:notesMasterIdLst>
    <p:notesMasterId r:id="rId15"/>
  </p:notesMasterIdLst>
  <p:sldIdLst>
    <p:sldId id="405" r:id="rId5"/>
    <p:sldId id="496" r:id="rId6"/>
    <p:sldId id="498" r:id="rId7"/>
    <p:sldId id="302" r:id="rId8"/>
    <p:sldId id="1890" r:id="rId9"/>
    <p:sldId id="303" r:id="rId10"/>
    <p:sldId id="304" r:id="rId11"/>
    <p:sldId id="1864" r:id="rId12"/>
    <p:sldId id="1896" r:id="rId13"/>
    <p:sldId id="513" r:id="rId1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E46A6-1BEE-499B-BCF2-B3D277C9B7B2}" v="6" dt="2022-03-28T16:32:3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C0E46A6-1BEE-499B-BCF2-B3D277C9B7B2}"/>
    <pc:docChg chg="addSld delSld modSld">
      <pc:chgData name="Khattab, Sherif" userId="c83b1e15-36f3-4f46-aceb-05aac24c545e" providerId="ADAL" clId="{FC0E46A6-1BEE-499B-BCF2-B3D277C9B7B2}" dt="2022-03-28T16:32:37.136" v="6"/>
      <pc:docMkLst>
        <pc:docMk/>
      </pc:docMkLst>
      <pc:sldChg chg="add del">
        <pc:chgData name="Khattab, Sherif" userId="c83b1e15-36f3-4f46-aceb-05aac24c545e" providerId="ADAL" clId="{FC0E46A6-1BEE-499B-BCF2-B3D277C9B7B2}" dt="2022-03-28T16:31:26.050" v="3" actId="2696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1277029518" sldId="303"/>
        </pc:sldMkLst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FC0E46A6-1BEE-499B-BCF2-B3D277C9B7B2}" dt="2022-03-28T16:32:37.136" v="6"/>
        <pc:sldMkLst>
          <pc:docMk/>
          <pc:sldMk cId="1215227947" sldId="1864"/>
        </pc:sldMkLst>
      </pc:sldChg>
      <pc:sldChg chg="add del">
        <pc:chgData name="Khattab, Sherif" userId="c83b1e15-36f3-4f46-aceb-05aac24c545e" providerId="ADAL" clId="{FC0E46A6-1BEE-499B-BCF2-B3D277C9B7B2}" dt="2022-03-28T16:31:26.050" v="3" actId="2696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3834238759" sldId="1890"/>
        </pc:sldMkLst>
      </pc:sldChg>
      <pc:sldChg chg="add del">
        <pc:chgData name="Khattab, Sherif" userId="c83b1e15-36f3-4f46-aceb-05aac24c545e" providerId="ADAL" clId="{FC0E46A6-1BEE-499B-BCF2-B3D277C9B7B2}" dt="2022-03-28T16:32:37.136" v="6"/>
        <pc:sldMkLst>
          <pc:docMk/>
          <pc:sldMk cId="2599791245" sldId="1896"/>
        </pc:sldMkLst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BA6F584-48FB-4943-8629-E9A6226985B1}"/>
    <pc:docChg chg="undo custSel addSld delSld modSld sldOrd delMainMaster">
      <pc:chgData name="Khattab, Sherif" userId="c83b1e15-36f3-4f46-aceb-05aac24c545e" providerId="ADAL" clId="{6BA6F584-48FB-4943-8629-E9A6226985B1}" dt="2021-11-15T15:31:04.038" v="104" actId="2696"/>
      <pc:docMkLst>
        <pc:docMk/>
      </pc:docMkLst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801352572" sldId="298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568197445" sldId="299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508564980" sldId="300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4055262594" sldId="302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609670974" sldId="303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797728564" sldId="304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601346752" sldId="304"/>
        </pc:sldMkLst>
      </pc:sldChg>
      <pc:sldChg chg="modSp add del mod">
        <pc:chgData name="Khattab, Sherif" userId="c83b1e15-36f3-4f46-aceb-05aac24c545e" providerId="ADAL" clId="{6BA6F584-48FB-4943-8629-E9A6226985B1}" dt="2021-11-15T15:31:04.038" v="104" actId="2696"/>
        <pc:sldMkLst>
          <pc:docMk/>
          <pc:sldMk cId="1164319736" sldId="305"/>
        </pc:sldMkLst>
        <pc:spChg chg="mod">
          <ac:chgData name="Khattab, Sherif" userId="c83b1e15-36f3-4f46-aceb-05aac24c545e" providerId="ADAL" clId="{6BA6F584-48FB-4943-8629-E9A6226985B1}" dt="2021-11-10T15:29:55.082" v="101" actId="20577"/>
          <ac:spMkLst>
            <pc:docMk/>
            <pc:sldMk cId="1164319736" sldId="305"/>
            <ac:spMk id="453" creationId="{00000000-0000-0000-0000-000000000000}"/>
          </ac:spMkLst>
        </pc:spChg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639788530" sldId="307"/>
        </pc:sldMkLst>
      </pc:sldChg>
      <pc:sldChg chg="modSp add del mod">
        <pc:chgData name="Khattab, Sherif" userId="c83b1e15-36f3-4f46-aceb-05aac24c545e" providerId="ADAL" clId="{6BA6F584-48FB-4943-8629-E9A6226985B1}" dt="2021-11-15T15:31:04.038" v="104" actId="2696"/>
        <pc:sldMkLst>
          <pc:docMk/>
          <pc:sldMk cId="2939769635" sldId="308"/>
        </pc:sldMkLst>
        <pc:spChg chg="mod">
          <ac:chgData name="Khattab, Sherif" userId="c83b1e15-36f3-4f46-aceb-05aac24c545e" providerId="ADAL" clId="{6BA6F584-48FB-4943-8629-E9A6226985B1}" dt="2021-11-10T15:25:11.885" v="5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550773723" sldId="315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788983448" sldId="360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677013313" sldId="365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6BA6F584-48FB-4943-8629-E9A6226985B1}" dt="2021-11-10T15:26:03.749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BA6F584-48FB-4943-8629-E9A6226985B1}" dt="2021-11-10T15:26:03.749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BA6F584-48FB-4943-8629-E9A6226985B1}" dt="2021-11-10T15:26:57.239" v="7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6BA6F584-48FB-4943-8629-E9A6226985B1}" dt="2021-11-10T15:26:32.524" v="1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6BA6F584-48FB-4943-8629-E9A6226985B1}" dt="2021-11-10T15:26:57.239" v="7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BA6F584-48FB-4943-8629-E9A6226985B1}" dt="2021-11-10T15:25:06.789" v="1" actId="47"/>
        <pc:sldMkLst>
          <pc:docMk/>
          <pc:sldMk cId="2823856332" sldId="499"/>
        </pc:sldMkLst>
      </pc:sldChg>
      <pc:sldChg chg="add del ord">
        <pc:chgData name="Khattab, Sherif" userId="c83b1e15-36f3-4f46-aceb-05aac24c545e" providerId="ADAL" clId="{6BA6F584-48FB-4943-8629-E9A6226985B1}" dt="2021-11-10T15:30:47.216" v="103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241308872" sldId="1860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1068448196" sldId="1861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1947108143" sldId="1861"/>
        </pc:sldMkLst>
      </pc:sldChg>
      <pc:sldChg chg="add ord">
        <pc:chgData name="Khattab, Sherif" userId="c83b1e15-36f3-4f46-aceb-05aac24c545e" providerId="ADAL" clId="{6BA6F584-48FB-4943-8629-E9A6226985B1}" dt="2021-11-10T15:29:09.240" v="84"/>
        <pc:sldMkLst>
          <pc:docMk/>
          <pc:sldMk cId="2229125981" sldId="1861"/>
        </pc:sldMkLst>
      </pc:sldChg>
      <pc:sldChg chg="add ord">
        <pc:chgData name="Khattab, Sherif" userId="c83b1e15-36f3-4f46-aceb-05aac24c545e" providerId="ADAL" clId="{6BA6F584-48FB-4943-8629-E9A6226985B1}" dt="2021-11-10T15:28:55.912" v="82"/>
        <pc:sldMkLst>
          <pc:docMk/>
          <pc:sldMk cId="165102001" sldId="1862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1342125827" sldId="1862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3132365060" sldId="1862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687067823" sldId="1863"/>
        </pc:sldMkLst>
      </pc:sldChg>
      <pc:sldChg chg="add">
        <pc:chgData name="Khattab, Sherif" userId="c83b1e15-36f3-4f46-aceb-05aac24c545e" providerId="ADAL" clId="{6BA6F584-48FB-4943-8629-E9A6226985B1}" dt="2021-11-10T15:28:46.068" v="80"/>
        <pc:sldMkLst>
          <pc:docMk/>
          <pc:sldMk cId="793132833" sldId="1863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969357449" sldId="1863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053293589" sldId="1864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051308226" sldId="1865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333831493" sldId="1866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34238759" sldId="1866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4125038855" sldId="1866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20815120" sldId="1867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681217438" sldId="1867"/>
        </pc:sldMkLst>
      </pc:sldChg>
      <pc:sldChg chg="add ord">
        <pc:chgData name="Khattab, Sherif" userId="c83b1e15-36f3-4f46-aceb-05aac24c545e" providerId="ADAL" clId="{6BA6F584-48FB-4943-8629-E9A6226985B1}" dt="2021-11-10T15:29:09.240" v="84"/>
        <pc:sldMkLst>
          <pc:docMk/>
          <pc:sldMk cId="3386210304" sldId="1867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6BA6F584-48FB-4943-8629-E9A6226985B1}" dt="2021-11-10T15:27:28.518" v="71" actId="2696"/>
        <pc:sldMkLst>
          <pc:docMk/>
          <pc:sldMk cId="48316494" sldId="1870"/>
        </pc:sldMkLst>
      </pc:sldChg>
      <pc:sldChg chg="add del">
        <pc:chgData name="Khattab, Sherif" userId="c83b1e15-36f3-4f46-aceb-05aac24c545e" providerId="ADAL" clId="{6BA6F584-48FB-4943-8629-E9A6226985B1}" dt="2021-11-10T15:27:43.089" v="75"/>
        <pc:sldMkLst>
          <pc:docMk/>
          <pc:sldMk cId="589609232" sldId="1870"/>
        </pc:sldMkLst>
      </pc:sldChg>
      <pc:sldChg chg="add">
        <pc:chgData name="Khattab, Sherif" userId="c83b1e15-36f3-4f46-aceb-05aac24c545e" providerId="ADAL" clId="{6BA6F584-48FB-4943-8629-E9A6226985B1}" dt="2021-11-10T15:27:43.116" v="76"/>
        <pc:sldMkLst>
          <pc:docMk/>
          <pc:sldMk cId="1822882071" sldId="1870"/>
        </pc:sldMkLst>
      </pc:sldChg>
      <pc:sldChg chg="add del">
        <pc:chgData name="Khattab, Sherif" userId="c83b1e15-36f3-4f46-aceb-05aac24c545e" providerId="ADAL" clId="{6BA6F584-48FB-4943-8629-E9A6226985B1}" dt="2021-11-10T15:27:37.524" v="73"/>
        <pc:sldMkLst>
          <pc:docMk/>
          <pc:sldMk cId="3265881827" sldId="1870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789593980" sldId="1871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705275168" sldId="1883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51815293" sldId="1884"/>
        </pc:sldMkLst>
      </pc:sldChg>
      <pc:sldChg chg="add">
        <pc:chgData name="Khattab, Sherif" userId="c83b1e15-36f3-4f46-aceb-05aac24c545e" providerId="ADAL" clId="{6BA6F584-48FB-4943-8629-E9A6226985B1}" dt="2021-11-10T15:27:43.116" v="76"/>
        <pc:sldMkLst>
          <pc:docMk/>
          <pc:sldMk cId="347607553" sldId="1885"/>
        </pc:sldMkLst>
      </pc:sldChg>
      <pc:sldChg chg="add del">
        <pc:chgData name="Khattab, Sherif" userId="c83b1e15-36f3-4f46-aceb-05aac24c545e" providerId="ADAL" clId="{6BA6F584-48FB-4943-8629-E9A6226985B1}" dt="2021-11-10T15:27:37.524" v="73"/>
        <pc:sldMkLst>
          <pc:docMk/>
          <pc:sldMk cId="2192483606" sldId="1885"/>
        </pc:sldMkLst>
      </pc:sldChg>
      <pc:sldChg chg="add del">
        <pc:chgData name="Khattab, Sherif" userId="c83b1e15-36f3-4f46-aceb-05aac24c545e" providerId="ADAL" clId="{6BA6F584-48FB-4943-8629-E9A6226985B1}" dt="2021-11-10T15:27:28.518" v="71" actId="2696"/>
        <pc:sldMkLst>
          <pc:docMk/>
          <pc:sldMk cId="2432217148" sldId="1885"/>
        </pc:sldMkLst>
      </pc:sldChg>
      <pc:sldChg chg="add del">
        <pc:chgData name="Khattab, Sherif" userId="c83b1e15-36f3-4f46-aceb-05aac24c545e" providerId="ADAL" clId="{6BA6F584-48FB-4943-8629-E9A6226985B1}" dt="2021-11-10T15:27:43.089" v="75"/>
        <pc:sldMkLst>
          <pc:docMk/>
          <pc:sldMk cId="4278386683" sldId="1885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4208597595" sldId="1886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771857109" sldId="188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173334488" sldId="1888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57891716" sldId="1889"/>
        </pc:sldMkLst>
      </pc:sldChg>
      <pc:sldMasterChg chg="del delSldLayout">
        <pc:chgData name="Khattab, Sherif" userId="c83b1e15-36f3-4f46-aceb-05aac24c545e" providerId="ADAL" clId="{6BA6F584-48FB-4943-8629-E9A6226985B1}" dt="2021-11-15T15:31:04.038" v="10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43B56D35-95D2-1F4A-8108-A768DAA4F620}"/>
    <pc:docChg chg="modSld">
      <pc:chgData name="Khattab, Sherif" userId="c83b1e15-36f3-4f46-aceb-05aac24c545e" providerId="ADAL" clId="{43B56D35-95D2-1F4A-8108-A768DAA4F620}" dt="2021-09-01T05:46:03.503" v="0"/>
      <pc:docMkLst>
        <pc:docMk/>
      </pc:docMkLst>
      <pc:sldChg chg="modSp">
        <pc:chgData name="Khattab, Sherif" userId="c83b1e15-36f3-4f46-aceb-05aac24c545e" providerId="ADAL" clId="{43B56D35-95D2-1F4A-8108-A768DAA4F620}" dt="2021-09-01T05:46:03.503" v="0"/>
        <pc:sldMkLst>
          <pc:docMk/>
          <pc:sldMk cId="1894775455" sldId="405"/>
        </pc:sldMkLst>
        <pc:spChg chg="mod">
          <ac:chgData name="Khattab, Sherif" userId="c83b1e15-36f3-4f46-aceb-05aac24c545e" providerId="ADAL" clId="{43B56D35-95D2-1F4A-8108-A768DAA4F620}" dt="2021-09-01T05:46:03.503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5BFCD8C-E036-47FA-9FF3-483F6DDC3DFA}"/>
    <pc:docChg chg="undo custSel addSld delSld modSld delMainMaster">
      <pc:chgData name="Khattab, Sherif" userId="c83b1e15-36f3-4f46-aceb-05aac24c545e" providerId="ADAL" clId="{C5BFCD8C-E036-47FA-9FF3-483F6DDC3DFA}" dt="2021-04-05T13:10:37.121" v="389" actId="1076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Sp modSp mod">
        <pc:chgData name="Khattab, Sherif" userId="c83b1e15-36f3-4f46-aceb-05aac24c545e" providerId="ADAL" clId="{C5BFCD8C-E036-47FA-9FF3-483F6DDC3DFA}" dt="2021-04-05T13:06:20.522" v="322" actId="1076"/>
        <pc:sldMkLst>
          <pc:docMk/>
          <pc:sldMk cId="3933686989" sldId="319"/>
        </pc:sldMkLst>
        <pc:picChg chg="add mod">
          <ac:chgData name="Khattab, Sherif" userId="c83b1e15-36f3-4f46-aceb-05aac24c545e" providerId="ADAL" clId="{C5BFCD8C-E036-47FA-9FF3-483F6DDC3DFA}" dt="2021-04-05T13:06:20.522" v="322" actId="1076"/>
          <ac:picMkLst>
            <pc:docMk/>
            <pc:sldMk cId="3933686989" sldId="319"/>
            <ac:picMk id="3" creationId="{8A6D887E-F21F-40BE-9C07-B42ECF35EAE0}"/>
          </ac:picMkLst>
        </pc:picChg>
      </pc:sldChg>
      <pc:sldChg chg="addSp delSp modSp mod">
        <pc:chgData name="Khattab, Sherif" userId="c83b1e15-36f3-4f46-aceb-05aac24c545e" providerId="ADAL" clId="{C5BFCD8C-E036-47FA-9FF3-483F6DDC3DFA}" dt="2021-04-05T13:10:37.121" v="389" actId="1076"/>
        <pc:sldMkLst>
          <pc:docMk/>
          <pc:sldMk cId="4003886971" sldId="322"/>
        </pc:sldMkLst>
        <pc:picChg chg="add del mod">
          <ac:chgData name="Khattab, Sherif" userId="c83b1e15-36f3-4f46-aceb-05aac24c545e" providerId="ADAL" clId="{C5BFCD8C-E036-47FA-9FF3-483F6DDC3DFA}" dt="2021-04-05T13:10:23.070" v="386" actId="478"/>
          <ac:picMkLst>
            <pc:docMk/>
            <pc:sldMk cId="4003886971" sldId="322"/>
            <ac:picMk id="3" creationId="{81FB24A1-3376-4233-9533-FEB440816460}"/>
          </ac:picMkLst>
        </pc:picChg>
        <pc:picChg chg="add mod">
          <ac:chgData name="Khattab, Sherif" userId="c83b1e15-36f3-4f46-aceb-05aac24c545e" providerId="ADAL" clId="{C5BFCD8C-E036-47FA-9FF3-483F6DDC3DFA}" dt="2021-04-05T13:10:22.027" v="385" actId="1076"/>
          <ac:picMkLst>
            <pc:docMk/>
            <pc:sldMk cId="4003886971" sldId="322"/>
            <ac:picMk id="5" creationId="{6912CCEE-A330-4CD7-A934-03A53ED9103D}"/>
          </ac:picMkLst>
        </pc:picChg>
        <pc:picChg chg="add mod">
          <ac:chgData name="Khattab, Sherif" userId="c83b1e15-36f3-4f46-aceb-05aac24c545e" providerId="ADAL" clId="{C5BFCD8C-E036-47FA-9FF3-483F6DDC3DFA}" dt="2021-04-05T13:10:37.121" v="389" actId="1076"/>
          <ac:picMkLst>
            <pc:docMk/>
            <pc:sldMk cId="4003886971" sldId="322"/>
            <ac:picMk id="7" creationId="{9F5D9567-71B2-4B35-B9D1-A7EEAB22A711}"/>
          </ac:picMkLst>
        </pc:picChg>
      </pc:sldChg>
      <pc:sldChg chg="addSp modSp mod">
        <pc:chgData name="Khattab, Sherif" userId="c83b1e15-36f3-4f46-aceb-05aac24c545e" providerId="ADAL" clId="{C5BFCD8C-E036-47FA-9FF3-483F6DDC3DFA}" dt="2021-04-05T13:07:11.197" v="333" actId="1076"/>
        <pc:sldMkLst>
          <pc:docMk/>
          <pc:sldMk cId="3875007199" sldId="323"/>
        </pc:sldMkLst>
        <pc:spChg chg="mod">
          <ac:chgData name="Khattab, Sherif" userId="c83b1e15-36f3-4f46-aceb-05aac24c545e" providerId="ADAL" clId="{C5BFCD8C-E036-47FA-9FF3-483F6DDC3DFA}" dt="2021-04-05T13:07:04.268" v="329" actId="1076"/>
          <ac:spMkLst>
            <pc:docMk/>
            <pc:sldMk cId="3875007199" sldId="323"/>
            <ac:spMk id="279" creationId="{00000000-0000-0000-0000-000000000000}"/>
          </ac:spMkLst>
        </pc:spChg>
        <pc:picChg chg="add mod">
          <ac:chgData name="Khattab, Sherif" userId="c83b1e15-36f3-4f46-aceb-05aac24c545e" providerId="ADAL" clId="{C5BFCD8C-E036-47FA-9FF3-483F6DDC3DFA}" dt="2021-04-05T13:07:11.197" v="333" actId="1076"/>
          <ac:picMkLst>
            <pc:docMk/>
            <pc:sldMk cId="3875007199" sldId="323"/>
            <ac:picMk id="3" creationId="{C9AC453E-B804-4FE3-A8B3-6D51CF882372}"/>
          </ac:picMkLst>
        </pc:picChg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Chg chg="addSp modSp new mod">
        <pc:chgData name="Khattab, Sherif" userId="c83b1e15-36f3-4f46-aceb-05aac24c545e" providerId="ADAL" clId="{C5BFCD8C-E036-47FA-9FF3-483F6DDC3DFA}" dt="2021-04-05T13:08:48.467" v="364" actId="20577"/>
        <pc:sldMkLst>
          <pc:docMk/>
          <pc:sldMk cId="1947108143" sldId="1861"/>
        </pc:sldMkLst>
        <pc:spChg chg="mod">
          <ac:chgData name="Khattab, Sherif" userId="c83b1e15-36f3-4f46-aceb-05aac24c545e" providerId="ADAL" clId="{C5BFCD8C-E036-47FA-9FF3-483F6DDC3DFA}" dt="2021-04-05T13:08:48.467" v="364" actId="20577"/>
          <ac:spMkLst>
            <pc:docMk/>
            <pc:sldMk cId="1947108143" sldId="1861"/>
            <ac:spMk id="2" creationId="{93B00B79-A895-4C3B-8F06-BA30BF334A4C}"/>
          </ac:spMkLst>
        </pc:spChg>
        <pc:picChg chg="add mod">
          <ac:chgData name="Khattab, Sherif" userId="c83b1e15-36f3-4f46-aceb-05aac24c545e" providerId="ADAL" clId="{C5BFCD8C-E036-47FA-9FF3-483F6DDC3DFA}" dt="2021-04-05T13:03:46.098" v="197" actId="1076"/>
          <ac:picMkLst>
            <pc:docMk/>
            <pc:sldMk cId="1947108143" sldId="1861"/>
            <ac:picMk id="7" creationId="{22982497-9C9D-4159-802A-2809A28F5BDF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4:13.740" v="229" actId="1076"/>
        <pc:sldMkLst>
          <pc:docMk/>
          <pc:sldMk cId="3132365060" sldId="1862"/>
        </pc:sldMkLst>
        <pc:spChg chg="mod">
          <ac:chgData name="Khattab, Sherif" userId="c83b1e15-36f3-4f46-aceb-05aac24c545e" providerId="ADAL" clId="{C5BFCD8C-E036-47FA-9FF3-483F6DDC3DFA}" dt="2021-04-05T13:03:57.082" v="226" actId="20577"/>
          <ac:spMkLst>
            <pc:docMk/>
            <pc:sldMk cId="3132365060" sldId="1862"/>
            <ac:spMk id="2" creationId="{9CF2F12F-443E-47D8-8E12-89AB68FC5563}"/>
          </ac:spMkLst>
        </pc:spChg>
        <pc:picChg chg="add mod">
          <ac:chgData name="Khattab, Sherif" userId="c83b1e15-36f3-4f46-aceb-05aac24c545e" providerId="ADAL" clId="{C5BFCD8C-E036-47FA-9FF3-483F6DDC3DFA}" dt="2021-04-05T13:04:13.740" v="229" actId="1076"/>
          <ac:picMkLst>
            <pc:docMk/>
            <pc:sldMk cId="3132365060" sldId="1862"/>
            <ac:picMk id="7" creationId="{49154D09-C83A-48BD-94BB-E17F70F6124F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4:45.908" v="255" actId="1076"/>
        <pc:sldMkLst>
          <pc:docMk/>
          <pc:sldMk cId="687067823" sldId="1863"/>
        </pc:sldMkLst>
        <pc:spChg chg="mod">
          <ac:chgData name="Khattab, Sherif" userId="c83b1e15-36f3-4f46-aceb-05aac24c545e" providerId="ADAL" clId="{C5BFCD8C-E036-47FA-9FF3-483F6DDC3DFA}" dt="2021-04-05T13:04:40.994" v="252" actId="20577"/>
          <ac:spMkLst>
            <pc:docMk/>
            <pc:sldMk cId="687067823" sldId="1863"/>
            <ac:spMk id="2" creationId="{FB7658E9-8283-472F-BF10-3B64659011B7}"/>
          </ac:spMkLst>
        </pc:spChg>
        <pc:picChg chg="add mod">
          <ac:chgData name="Khattab, Sherif" userId="c83b1e15-36f3-4f46-aceb-05aac24c545e" providerId="ADAL" clId="{C5BFCD8C-E036-47FA-9FF3-483F6DDC3DFA}" dt="2021-04-05T13:04:45.908" v="255" actId="1076"/>
          <ac:picMkLst>
            <pc:docMk/>
            <pc:sldMk cId="687067823" sldId="1863"/>
            <ac:picMk id="7" creationId="{5A040571-11AE-45C0-B513-99604DEA7ABB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9:22.486" v="373" actId="20577"/>
        <pc:sldMkLst>
          <pc:docMk/>
          <pc:sldMk cId="1053293589" sldId="1864"/>
        </pc:sldMkLst>
        <pc:spChg chg="mod">
          <ac:chgData name="Khattab, Sherif" userId="c83b1e15-36f3-4f46-aceb-05aac24c545e" providerId="ADAL" clId="{C5BFCD8C-E036-47FA-9FF3-483F6DDC3DFA}" dt="2021-04-05T13:09:22.486" v="373" actId="20577"/>
          <ac:spMkLst>
            <pc:docMk/>
            <pc:sldMk cId="1053293589" sldId="1864"/>
            <ac:spMk id="2" creationId="{0A15A140-284F-446D-8AD7-6AEBE278313C}"/>
          </ac:spMkLst>
        </pc:spChg>
        <pc:picChg chg="add mod">
          <ac:chgData name="Khattab, Sherif" userId="c83b1e15-36f3-4f46-aceb-05aac24c545e" providerId="ADAL" clId="{C5BFCD8C-E036-47FA-9FF3-483F6DDC3DFA}" dt="2021-04-05T13:05:13.543" v="281" actId="1076"/>
          <ac:picMkLst>
            <pc:docMk/>
            <pc:sldMk cId="1053293589" sldId="1864"/>
            <ac:picMk id="7" creationId="{C8AA4E8C-9D1A-4B82-8055-0813CE4135D0}"/>
          </ac:picMkLst>
        </pc:picChg>
      </pc:sldChg>
      <pc:sldChg chg="addSp delSp modSp new mod">
        <pc:chgData name="Khattab, Sherif" userId="c83b1e15-36f3-4f46-aceb-05aac24c545e" providerId="ADAL" clId="{C5BFCD8C-E036-47FA-9FF3-483F6DDC3DFA}" dt="2021-04-05T13:09:53.912" v="380" actId="1076"/>
        <pc:sldMkLst>
          <pc:docMk/>
          <pc:sldMk cId="3051308226" sldId="1865"/>
        </pc:sldMkLst>
        <pc:spChg chg="mod">
          <ac:chgData name="Khattab, Sherif" userId="c83b1e15-36f3-4f46-aceb-05aac24c545e" providerId="ADAL" clId="{C5BFCD8C-E036-47FA-9FF3-483F6DDC3DFA}" dt="2021-04-05T13:05:48.665" v="312" actId="20577"/>
          <ac:spMkLst>
            <pc:docMk/>
            <pc:sldMk cId="3051308226" sldId="1865"/>
            <ac:spMk id="3" creationId="{76D09C06-6DE8-4859-A7FD-F1BA9B92745D}"/>
          </ac:spMkLst>
        </pc:spChg>
        <pc:picChg chg="add del mod">
          <ac:chgData name="Khattab, Sherif" userId="c83b1e15-36f3-4f46-aceb-05aac24c545e" providerId="ADAL" clId="{C5BFCD8C-E036-47FA-9FF3-483F6DDC3DFA}" dt="2021-04-05T13:09:49.841" v="377" actId="478"/>
          <ac:picMkLst>
            <pc:docMk/>
            <pc:sldMk cId="3051308226" sldId="1865"/>
            <ac:picMk id="6" creationId="{15707727-52A1-477D-A9EC-58A2E2BB3107}"/>
          </ac:picMkLst>
        </pc:picChg>
        <pc:picChg chg="add mod">
          <ac:chgData name="Khattab, Sherif" userId="c83b1e15-36f3-4f46-aceb-05aac24c545e" providerId="ADAL" clId="{C5BFCD8C-E036-47FA-9FF3-483F6DDC3DFA}" dt="2021-04-05T13:09:53.912" v="380" actId="1076"/>
          <ac:picMkLst>
            <pc:docMk/>
            <pc:sldMk cId="3051308226" sldId="1865"/>
            <ac:picMk id="8" creationId="{875D35FD-F284-49AD-9C42-EA02CF16F079}"/>
          </ac:picMkLst>
        </pc:picChg>
      </pc:sldChg>
      <pc:sldChg chg="new del">
        <pc:chgData name="Khattab, Sherif" userId="c83b1e15-36f3-4f46-aceb-05aac24c545e" providerId="ADAL" clId="{C5BFCD8C-E036-47FA-9FF3-483F6DDC3DFA}" dt="2021-04-05T13:06:07.857" v="317" actId="680"/>
        <pc:sldMkLst>
          <pc:docMk/>
          <pc:sldMk cId="704194474" sldId="1866"/>
        </pc:sldMkLst>
      </pc:sldChg>
      <pc:sldChg chg="new del">
        <pc:chgData name="Khattab, Sherif" userId="c83b1e15-36f3-4f46-aceb-05aac24c545e" providerId="ADAL" clId="{C5BFCD8C-E036-47FA-9FF3-483F6DDC3DFA}" dt="2021-04-05T13:06:14.626" v="319" actId="680"/>
        <pc:sldMkLst>
          <pc:docMk/>
          <pc:sldMk cId="724554886" sldId="1866"/>
        </pc:sldMkLst>
      </pc:sldChg>
      <pc:sldChg chg="addSp delSp modSp new mod">
        <pc:chgData name="Khattab, Sherif" userId="c83b1e15-36f3-4f46-aceb-05aac24c545e" providerId="ADAL" clId="{C5BFCD8C-E036-47FA-9FF3-483F6DDC3DFA}" dt="2021-04-05T13:07:58.807" v="357" actId="1076"/>
        <pc:sldMkLst>
          <pc:docMk/>
          <pc:sldMk cId="4125038855" sldId="1866"/>
        </pc:sldMkLst>
        <pc:spChg chg="mod">
          <ac:chgData name="Khattab, Sherif" userId="c83b1e15-36f3-4f46-aceb-05aac24c545e" providerId="ADAL" clId="{C5BFCD8C-E036-47FA-9FF3-483F6DDC3DFA}" dt="2021-04-05T13:07:35.663" v="352" actId="20577"/>
          <ac:spMkLst>
            <pc:docMk/>
            <pc:sldMk cId="4125038855" sldId="1866"/>
            <ac:spMk id="3" creationId="{5E92335E-44A3-43AE-B2D2-C098EF5820FE}"/>
          </ac:spMkLst>
        </pc:spChg>
        <pc:picChg chg="add mod">
          <ac:chgData name="Khattab, Sherif" userId="c83b1e15-36f3-4f46-aceb-05aac24c545e" providerId="ADAL" clId="{C5BFCD8C-E036-47FA-9FF3-483F6DDC3DFA}" dt="2021-04-05T13:07:58.807" v="357" actId="1076"/>
          <ac:picMkLst>
            <pc:docMk/>
            <pc:sldMk cId="4125038855" sldId="1866"/>
            <ac:picMk id="7" creationId="{9D13DB2D-ED3E-431F-9E48-4DE9F631FD33}"/>
          </ac:picMkLst>
        </pc:picChg>
        <pc:inkChg chg="add del">
          <ac:chgData name="Khattab, Sherif" userId="c83b1e15-36f3-4f46-aceb-05aac24c545e" providerId="ADAL" clId="{C5BFCD8C-E036-47FA-9FF3-483F6DDC3DFA}" dt="2021-04-05T13:07:38.753" v="354"/>
          <ac:inkMkLst>
            <pc:docMk/>
            <pc:sldMk cId="4125038855" sldId="1866"/>
            <ac:inkMk id="5" creationId="{A96ACCE7-F9E4-4EF0-8972-0DDA586C1489}"/>
          </ac:inkMkLst>
        </pc:inkChg>
      </pc:sldChg>
      <pc:sldChg chg="addSp modSp new mod">
        <pc:chgData name="Khattab, Sherif" userId="c83b1e15-36f3-4f46-aceb-05aac24c545e" providerId="ADAL" clId="{C5BFCD8C-E036-47FA-9FF3-483F6DDC3DFA}" dt="2021-04-05T13:08:53.275" v="367" actId="20577"/>
        <pc:sldMkLst>
          <pc:docMk/>
          <pc:sldMk cId="681217438" sldId="1867"/>
        </pc:sldMkLst>
        <pc:spChg chg="mod">
          <ac:chgData name="Khattab, Sherif" userId="c83b1e15-36f3-4f46-aceb-05aac24c545e" providerId="ADAL" clId="{C5BFCD8C-E036-47FA-9FF3-483F6DDC3DFA}" dt="2021-04-05T13:08:53.275" v="367" actId="20577"/>
          <ac:spMkLst>
            <pc:docMk/>
            <pc:sldMk cId="681217438" sldId="1867"/>
            <ac:spMk id="2" creationId="{7F2771CF-B598-453E-B30A-D074ABE67262}"/>
          </ac:spMkLst>
        </pc:spChg>
        <pc:picChg chg="add mod">
          <ac:chgData name="Khattab, Sherif" userId="c83b1e15-36f3-4f46-aceb-05aac24c545e" providerId="ADAL" clId="{C5BFCD8C-E036-47FA-9FF3-483F6DDC3DFA}" dt="2021-04-05T13:08:45.329" v="362" actId="1076"/>
          <ac:picMkLst>
            <pc:docMk/>
            <pc:sldMk cId="681217438" sldId="1867"/>
            <ac:picMk id="7" creationId="{92687DC1-DEF6-4494-8FE8-F53C010D3B27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9:27.354" v="376" actId="20577"/>
        <pc:sldMkLst>
          <pc:docMk/>
          <pc:sldMk cId="1361768825" sldId="1868"/>
        </pc:sldMkLst>
        <pc:spChg chg="mod">
          <ac:chgData name="Khattab, Sherif" userId="c83b1e15-36f3-4f46-aceb-05aac24c545e" providerId="ADAL" clId="{C5BFCD8C-E036-47FA-9FF3-483F6DDC3DFA}" dt="2021-04-05T13:09:27.354" v="376" actId="20577"/>
          <ac:spMkLst>
            <pc:docMk/>
            <pc:sldMk cId="1361768825" sldId="1868"/>
            <ac:spMk id="2" creationId="{D3E4AD68-CEF5-495F-A797-499DE18FC257}"/>
          </ac:spMkLst>
        </pc:spChg>
        <pc:picChg chg="add mod">
          <ac:chgData name="Khattab, Sherif" userId="c83b1e15-36f3-4f46-aceb-05aac24c545e" providerId="ADAL" clId="{C5BFCD8C-E036-47FA-9FF3-483F6DDC3DFA}" dt="2021-04-05T13:09:18.380" v="371" actId="1076"/>
          <ac:picMkLst>
            <pc:docMk/>
            <pc:sldMk cId="1361768825" sldId="1868"/>
            <ac:picMk id="7" creationId="{842A7BEE-ED04-4BAF-B5D3-F768336FFF94}"/>
          </ac:picMkLst>
        </pc:pic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2D4A7224-35B2-3C41-82BD-2E2B3F3E9D27}"/>
    <pc:docChg chg="delSld delMainMaster">
      <pc:chgData name="Khattab, Sherif" userId="c83b1e15-36f3-4f46-aceb-05aac24c545e" providerId="ADAL" clId="{2D4A7224-35B2-3C41-82BD-2E2B3F3E9D27}" dt="2022-03-23T15:49:54.142" v="0" actId="2696"/>
      <pc:docMkLst>
        <pc:docMk/>
      </pc:docMkLst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468692519" sldId="363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605533704" sldId="368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229125981" sldId="1861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65102001" sldId="1862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793132833" sldId="1863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386210304" sldId="186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822882071" sldId="1870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789593980" sldId="1871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705275168" sldId="1883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51815293" sldId="1884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47607553" sldId="1885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4208597595" sldId="188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771857109" sldId="188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173334488" sldId="1888"/>
        </pc:sldMkLst>
      </pc:sldChg>
      <pc:sldMasterChg chg="delSldLayout">
        <pc:chgData name="Khattab, Sherif" userId="c83b1e15-36f3-4f46-aceb-05aac24c545e" providerId="ADAL" clId="{2D4A7224-35B2-3C41-82BD-2E2B3F3E9D27}" dt="2022-03-23T15:49:54.142" v="0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  <pc:sldMasterChg chg="del delSldLayout">
        <pc:chgData name="Khattab, Sherif" userId="c83b1e15-36f3-4f46-aceb-05aac24c545e" providerId="ADAL" clId="{2D4A7224-35B2-3C41-82BD-2E2B3F3E9D27}" dt="2022-03-23T15:49:54.142" v="0" actId="2696"/>
        <pc:sldMasterMkLst>
          <pc:docMk/>
          <pc:sldMasterMk cId="1271477981" sldId="2147483728"/>
        </pc:sldMasterMkLst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1819864021" sldId="2147483729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167013287" sldId="2147483730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893981696" sldId="2147483731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161110723" sldId="2147483732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415296817" sldId="2147483733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956241847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ceed3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ceed3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8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e1f719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e1f719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7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ceed31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ceed31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8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165536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9949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561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068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350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9268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3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359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11/12: Lab 8 and Homework 9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Prim’s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Priority Queue ADT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Heap implementation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Dijkstra’s algorithm: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a distance value of MAX_INT for all vertices but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cur =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While destination is not visited: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unvisited neighbor of cur: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Compute tentative distance from start to the unvisited neighbor through cur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Update any vertices for which a lesser distance is computed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Mark cur as visited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Let cur be the unvisited vertex with the smallest tentative distance from start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shortest path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835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66810-4A95-4961-826D-6DD98A6C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2335E-44A3-43AE-B2D2-C098EF5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0E13-2BB8-4CFE-9463-2E20B719A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DB2D-ED3E-431F-9E48-4DE9F63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1" y="2506608"/>
            <a:ext cx="9130393" cy="25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Dijkstra's example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568113" y="20856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02155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4281838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2568113" y="411193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1155116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4025024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24"/>
          <p:cNvCxnSpPr>
            <a:stCxn id="354" idx="7"/>
            <a:endCxn id="353" idx="3"/>
          </p:cNvCxnSpPr>
          <p:nvPr/>
        </p:nvCxnSpPr>
        <p:spPr>
          <a:xfrm rot="10800000" flipH="1">
            <a:off x="1374127" y="2657505"/>
            <a:ext cx="1292278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24"/>
          <p:cNvSpPr/>
          <p:nvPr/>
        </p:nvSpPr>
        <p:spPr>
          <a:xfrm>
            <a:off x="1597335" y="236531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361;p24"/>
          <p:cNvCxnSpPr>
            <a:stCxn id="353" idx="5"/>
            <a:endCxn id="355" idx="1"/>
          </p:cNvCxnSpPr>
          <p:nvPr/>
        </p:nvCxnSpPr>
        <p:spPr>
          <a:xfrm>
            <a:off x="3140086" y="2657662"/>
            <a:ext cx="1240044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3538893" y="2365314"/>
            <a:ext cx="1005986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3" name="Google Shape;363;p24"/>
          <p:cNvCxnSpPr>
            <a:stCxn id="353" idx="4"/>
            <a:endCxn id="356" idx="0"/>
          </p:cNvCxnSpPr>
          <p:nvPr/>
        </p:nvCxnSpPr>
        <p:spPr>
          <a:xfrm>
            <a:off x="2903167" y="2755797"/>
            <a:ext cx="0" cy="13560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4"/>
          <p:cNvSpPr/>
          <p:nvPr/>
        </p:nvSpPr>
        <p:spPr>
          <a:xfrm>
            <a:off x="2368712" y="293729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24"/>
          <p:cNvCxnSpPr>
            <a:stCxn id="354" idx="5"/>
            <a:endCxn id="356" idx="1"/>
          </p:cNvCxnSpPr>
          <p:nvPr/>
        </p:nvCxnSpPr>
        <p:spPr>
          <a:xfrm>
            <a:off x="1374127" y="3607393"/>
            <a:ext cx="1292278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/>
          <p:nvPr/>
        </p:nvSpPr>
        <p:spPr>
          <a:xfrm>
            <a:off x="1624058" y="3795475"/>
            <a:ext cx="81027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24"/>
          <p:cNvCxnSpPr>
            <a:stCxn id="355" idx="3"/>
            <a:endCxn id="356" idx="7"/>
          </p:cNvCxnSpPr>
          <p:nvPr/>
        </p:nvCxnSpPr>
        <p:spPr>
          <a:xfrm flipH="1">
            <a:off x="3139930" y="3607393"/>
            <a:ext cx="1240044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4"/>
          <p:cNvSpPr/>
          <p:nvPr/>
        </p:nvSpPr>
        <p:spPr>
          <a:xfrm>
            <a:off x="3538891" y="3795475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24"/>
          <p:cNvCxnSpPr>
            <a:stCxn id="354" idx="4"/>
            <a:endCxn id="357" idx="0"/>
          </p:cNvCxnSpPr>
          <p:nvPr/>
        </p:nvCxnSpPr>
        <p:spPr>
          <a:xfrm>
            <a:off x="1137208" y="3705527"/>
            <a:ext cx="353071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4"/>
          <p:cNvSpPr/>
          <p:nvPr/>
        </p:nvSpPr>
        <p:spPr>
          <a:xfrm>
            <a:off x="504349" y="4288550"/>
            <a:ext cx="8697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24"/>
          <p:cNvCxnSpPr>
            <a:stCxn id="355" idx="4"/>
            <a:endCxn id="358" idx="0"/>
          </p:cNvCxnSpPr>
          <p:nvPr/>
        </p:nvCxnSpPr>
        <p:spPr>
          <a:xfrm flipH="1">
            <a:off x="4360023" y="3705527"/>
            <a:ext cx="256869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4"/>
          <p:cNvSpPr/>
          <p:nvPr/>
        </p:nvSpPr>
        <p:spPr>
          <a:xfrm>
            <a:off x="4316055" y="434676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3" name="Google Shape;373;p24"/>
          <p:cNvCxnSpPr>
            <a:stCxn id="356" idx="5"/>
            <a:endCxn id="358" idx="1"/>
          </p:cNvCxnSpPr>
          <p:nvPr/>
        </p:nvCxnSpPr>
        <p:spPr>
          <a:xfrm>
            <a:off x="3140086" y="4683905"/>
            <a:ext cx="983175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/>
          <p:nvPr/>
        </p:nvSpPr>
        <p:spPr>
          <a:xfrm>
            <a:off x="2925193" y="4847496"/>
            <a:ext cx="907801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4"/>
          <p:cNvCxnSpPr>
            <a:stCxn id="357" idx="7"/>
            <a:endCxn id="356" idx="3"/>
          </p:cNvCxnSpPr>
          <p:nvPr/>
        </p:nvCxnSpPr>
        <p:spPr>
          <a:xfrm rot="10800000" flipH="1">
            <a:off x="1727088" y="4683996"/>
            <a:ext cx="939207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4"/>
          <p:cNvSpPr/>
          <p:nvPr/>
        </p:nvSpPr>
        <p:spPr>
          <a:xfrm>
            <a:off x="2127103" y="4846224"/>
            <a:ext cx="798045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24"/>
          <p:cNvCxnSpPr>
            <a:stCxn id="357" idx="6"/>
            <a:endCxn id="358" idx="2"/>
          </p:cNvCxnSpPr>
          <p:nvPr/>
        </p:nvCxnSpPr>
        <p:spPr>
          <a:xfrm>
            <a:off x="1825223" y="5753341"/>
            <a:ext cx="219974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4"/>
          <p:cNvSpPr/>
          <p:nvPr/>
        </p:nvSpPr>
        <p:spPr>
          <a:xfrm>
            <a:off x="2590070" y="565978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758015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5586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675586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6758015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6758015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6758015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8376806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837465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37465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8376806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8376806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376806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91" name="Google Shape;391;p24"/>
          <p:cNvGrpSpPr/>
          <p:nvPr/>
        </p:nvGrpSpPr>
        <p:grpSpPr>
          <a:xfrm>
            <a:off x="5941072" y="2158860"/>
            <a:ext cx="3908762" cy="3418965"/>
            <a:chOff x="5390850" y="1956575"/>
            <a:chExt cx="3547075" cy="3102600"/>
          </a:xfrm>
        </p:grpSpPr>
        <p:sp>
          <p:nvSpPr>
            <p:cNvPr id="392" name="Google Shape;392;p24"/>
            <p:cNvSpPr/>
            <p:nvPr/>
          </p:nvSpPr>
          <p:spPr>
            <a:xfrm>
              <a:off x="6131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Distance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600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Via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91735" y="2473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390850" y="2905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5390850" y="3334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5391735" y="3766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5390850" y="4627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91735" y="4195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6758016" y="3204518"/>
            <a:ext cx="3090743" cy="476050"/>
            <a:chOff x="6132200" y="2905475"/>
            <a:chExt cx="2804750" cy="432000"/>
          </a:xfrm>
        </p:grpSpPr>
        <p:sp>
          <p:nvSpPr>
            <p:cNvPr id="401" name="Google Shape;401;p24"/>
            <p:cNvSpPr/>
            <p:nvPr/>
          </p:nvSpPr>
          <p:spPr>
            <a:xfrm>
              <a:off x="613220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59925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6758016" y="3677096"/>
            <a:ext cx="3090743" cy="476050"/>
            <a:chOff x="6132200" y="3334325"/>
            <a:chExt cx="2804750" cy="432000"/>
          </a:xfrm>
        </p:grpSpPr>
        <p:sp>
          <p:nvSpPr>
            <p:cNvPr id="404" name="Google Shape;404;p24"/>
            <p:cNvSpPr/>
            <p:nvPr/>
          </p:nvSpPr>
          <p:spPr>
            <a:xfrm>
              <a:off x="759925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3220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6758016" y="4153146"/>
            <a:ext cx="3092893" cy="476050"/>
            <a:chOff x="6132200" y="3766325"/>
            <a:chExt cx="2806700" cy="432000"/>
          </a:xfrm>
        </p:grpSpPr>
        <p:sp>
          <p:nvSpPr>
            <p:cNvPr id="407" name="Google Shape;407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2568113" y="2085634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802156" y="2657606"/>
            <a:ext cx="1864093" cy="1047921"/>
            <a:chOff x="727450" y="2409171"/>
            <a:chExt cx="1691604" cy="950954"/>
          </a:xfrm>
        </p:grpSpPr>
        <p:sp>
          <p:nvSpPr>
            <p:cNvPr id="411" name="Google Shape;411;p24"/>
            <p:cNvSpPr/>
            <p:nvPr/>
          </p:nvSpPr>
          <p:spPr>
            <a:xfrm>
              <a:off x="727450" y="27520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24"/>
            <p:cNvCxnSpPr>
              <a:stCxn id="409" idx="3"/>
              <a:endCxn id="411" idx="7"/>
            </p:cNvCxnSpPr>
            <p:nvPr/>
          </p:nvCxnSpPr>
          <p:spPr>
            <a:xfrm flipH="1">
              <a:off x="1246354" y="2409171"/>
              <a:ext cx="1172700" cy="43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14" name="Google Shape;414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6" name="Google Shape;416;p24"/>
          <p:cNvGrpSpPr/>
          <p:nvPr/>
        </p:nvGrpSpPr>
        <p:grpSpPr>
          <a:xfrm>
            <a:off x="2568113" y="2755741"/>
            <a:ext cx="670107" cy="2022842"/>
            <a:chOff x="2330000" y="2498225"/>
            <a:chExt cx="608100" cy="1835663"/>
          </a:xfrm>
        </p:grpSpPr>
        <p:sp>
          <p:nvSpPr>
            <p:cNvPr id="417" name="Google Shape;417;p24"/>
            <p:cNvSpPr/>
            <p:nvPr/>
          </p:nvSpPr>
          <p:spPr>
            <a:xfrm>
              <a:off x="2330000" y="37257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24"/>
            <p:cNvCxnSpPr>
              <a:stCxn id="409" idx="4"/>
              <a:endCxn id="417" idx="0"/>
            </p:cNvCxnSpPr>
            <p:nvPr/>
          </p:nvCxnSpPr>
          <p:spPr>
            <a:xfrm>
              <a:off x="2634050" y="2498225"/>
              <a:ext cx="0" cy="1227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24"/>
          <p:cNvGrpSpPr/>
          <p:nvPr/>
        </p:nvGrpSpPr>
        <p:grpSpPr>
          <a:xfrm>
            <a:off x="6756941" y="4153146"/>
            <a:ext cx="3092893" cy="476050"/>
            <a:chOff x="6132200" y="3766325"/>
            <a:chExt cx="2806700" cy="432000"/>
          </a:xfrm>
        </p:grpSpPr>
        <p:sp>
          <p:nvSpPr>
            <p:cNvPr id="420" name="Google Shape;420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3" name="Google Shape;423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5" name="Google Shape;425;p24"/>
          <p:cNvGrpSpPr/>
          <p:nvPr/>
        </p:nvGrpSpPr>
        <p:grpSpPr>
          <a:xfrm>
            <a:off x="3140085" y="3035407"/>
            <a:ext cx="1811859" cy="1171203"/>
            <a:chOff x="2849046" y="2752013"/>
            <a:chExt cx="1644204" cy="1062829"/>
          </a:xfrm>
        </p:grpSpPr>
        <p:sp>
          <p:nvSpPr>
            <p:cNvPr id="426" name="Google Shape;426;p24"/>
            <p:cNvSpPr/>
            <p:nvPr/>
          </p:nvSpPr>
          <p:spPr>
            <a:xfrm>
              <a:off x="3885150" y="2752013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7" name="Google Shape;427;p24"/>
            <p:cNvCxnSpPr>
              <a:stCxn id="417" idx="7"/>
              <a:endCxn id="426" idx="3"/>
            </p:cNvCxnSpPr>
            <p:nvPr/>
          </p:nvCxnSpPr>
          <p:spPr>
            <a:xfrm rot="10800000" flipH="1">
              <a:off x="2849046" y="3270942"/>
              <a:ext cx="1125300" cy="543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8" name="Google Shape;428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9" name="Google Shape;429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4025024" y="3705486"/>
            <a:ext cx="670107" cy="2382895"/>
            <a:chOff x="3652100" y="3360088"/>
            <a:chExt cx="608100" cy="2162400"/>
          </a:xfrm>
        </p:grpSpPr>
        <p:sp>
          <p:nvSpPr>
            <p:cNvPr id="432" name="Google Shape;432;p24"/>
            <p:cNvSpPr/>
            <p:nvPr/>
          </p:nvSpPr>
          <p:spPr>
            <a:xfrm>
              <a:off x="36521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3" name="Google Shape;433;p24"/>
            <p:cNvCxnSpPr>
              <a:stCxn id="432" idx="0"/>
              <a:endCxn id="426" idx="4"/>
            </p:cNvCxnSpPr>
            <p:nvPr/>
          </p:nvCxnSpPr>
          <p:spPr>
            <a:xfrm rot="10800000" flipH="1">
              <a:off x="3956150" y="3360088"/>
              <a:ext cx="2331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Google Shape;434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35" name="Google Shape;435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7" name="Google Shape;437;p24"/>
          <p:cNvGrpSpPr/>
          <p:nvPr/>
        </p:nvGrpSpPr>
        <p:grpSpPr>
          <a:xfrm>
            <a:off x="1155061" y="4680447"/>
            <a:ext cx="1511188" cy="1407933"/>
            <a:chOff x="1047700" y="4244833"/>
            <a:chExt cx="1371354" cy="1277654"/>
          </a:xfrm>
        </p:grpSpPr>
        <p:sp>
          <p:nvSpPr>
            <p:cNvPr id="438" name="Google Shape;438;p24"/>
            <p:cNvSpPr/>
            <p:nvPr/>
          </p:nvSpPr>
          <p:spPr>
            <a:xfrm>
              <a:off x="10477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9" name="Google Shape;439;p24"/>
            <p:cNvCxnSpPr>
              <a:stCxn id="417" idx="3"/>
              <a:endCxn id="438" idx="7"/>
            </p:cNvCxnSpPr>
            <p:nvPr/>
          </p:nvCxnSpPr>
          <p:spPr>
            <a:xfrm flipH="1">
              <a:off x="1566754" y="4244833"/>
              <a:ext cx="852300" cy="758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4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770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to implement?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Best path/parent array?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PQ?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Turns out to be very similar to Eager Prims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Storing paths instead of edges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Dijkstra’s algorithm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13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2D03-E327-4CAE-9832-A7AA813E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Shortest Paths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EB96-3222-44A1-AAE7-40453664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EC8F9-53CA-4235-ADE8-992A68E5D9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E5ACA-0ED8-46EB-8E91-0B92C073A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E4FA-2ECA-4573-AFB8-C62E8725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4" y="1626154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5FA7-D53D-4963-B0DF-9045879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Shortest Paths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A788-6214-4CD7-97A8-58C7E68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D0931-513D-47F4-93AF-6F1D1B5A76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9721F-69C6-4041-958E-03AB3D026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89B1-D2F5-4ADE-82BA-0639FD70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5" y="1087362"/>
            <a:ext cx="8771164" cy="58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335</Words>
  <Application>Microsoft Office PowerPoint</Application>
  <PresentationFormat>Custom</PresentationFormat>
  <Paragraphs>115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Algorithms and Data Structures 2 CS 1501</vt:lpstr>
      <vt:lpstr>Announcements</vt:lpstr>
      <vt:lpstr>Previous lecture …</vt:lpstr>
      <vt:lpstr>Weighted shortest path</vt:lpstr>
      <vt:lpstr>Tentative Distance</vt:lpstr>
      <vt:lpstr>Dijkstra's example</vt:lpstr>
      <vt:lpstr>Analysis of Dijkstra’s algorithm</vt:lpstr>
      <vt:lpstr>Dijkstra’s Shortest Paths Example 1</vt:lpstr>
      <vt:lpstr>Dijkstra’s Shortest Paths Example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2022-03-28T16:32:43Z</dcterms:modified>
</cp:coreProperties>
</file>