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</p:sldMasterIdLst>
  <p:notesMasterIdLst>
    <p:notesMasterId r:id="rId9"/>
  </p:notesMasterIdLst>
  <p:sldIdLst>
    <p:sldId id="405" r:id="rId4"/>
    <p:sldId id="496" r:id="rId5"/>
    <p:sldId id="1894" r:id="rId6"/>
    <p:sldId id="498" r:id="rId7"/>
    <p:sldId id="513" r:id="rId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507" autoAdjust="0"/>
  </p:normalViewPr>
  <p:slideViewPr>
    <p:cSldViewPr snapToGrid="0">
      <p:cViewPr varScale="1">
        <p:scale>
          <a:sx n="67" d="100"/>
          <a:sy n="67" d="100"/>
        </p:scale>
        <p:origin x="1224" y="45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addSld delSld modSld delMainMaster">
      <pc:chgData name="Khattab, Sherif" userId="c83b1e15-36f3-4f46-aceb-05aac24c545e" providerId="ADAL" clId="{DB575D98-4837-40EC-95E1-C5AECD4F044C}" dt="2021-04-06T14:56:41.768" v="401" actId="1076"/>
      <pc:docMkLst>
        <pc:docMk/>
      </pc:docMkLst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65083998" sldId="25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25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506877721" sldId="25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77636496" sldId="26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2375911" sldId="26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75443702" sldId="26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069202143" sldId="26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25959935" sldId="26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70561835" sldId="26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37808827" sldId="26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53377934" sldId="27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67653256" sldId="27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1470540" sldId="27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03176638" sldId="27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68530536" sldId="27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20508719" sldId="27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8553931" sldId="27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794531743" sldId="28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89184368" sldId="28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46857969" sldId="28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94205050" sldId="28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1815428" sldId="28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0847914" sldId="28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6052110" sldId="28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765818506" sldId="28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13179" sldId="29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70768372" sldId="29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880350970" sldId="29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29130604" sldId="29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97674" sldId="29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913702447" sldId="29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69103989" sldId="29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13475350" sldId="29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83572817" sldId="30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01346752" sldId="30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DB575D98-4837-40EC-95E1-C5AECD4F044C}" dt="2021-04-05T19:21:16.475" v="10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B575D98-4837-40EC-95E1-C5AECD4F044C}" dt="2021-04-05T19:21:16.475" v="10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modSp new mod">
        <pc:chgData name="Khattab, Sherif" userId="c83b1e15-36f3-4f46-aceb-05aac24c545e" providerId="ADAL" clId="{DB575D98-4837-40EC-95E1-C5AECD4F044C}" dt="2021-04-06T14:51:34.462" v="143" actId="1076"/>
        <pc:sldMkLst>
          <pc:docMk/>
          <pc:sldMk cId="3818822250" sldId="1861"/>
        </pc:sldMkLst>
        <pc:spChg chg="mod">
          <ac:chgData name="Khattab, Sherif" userId="c83b1e15-36f3-4f46-aceb-05aac24c545e" providerId="ADAL" clId="{DB575D98-4837-40EC-95E1-C5AECD4F044C}" dt="2021-04-06T14:51:29.334" v="140" actId="20577"/>
          <ac:spMkLst>
            <pc:docMk/>
            <pc:sldMk cId="3818822250" sldId="1861"/>
            <ac:spMk id="2" creationId="{E52EA74E-7685-4626-8898-8C8ABACA046C}"/>
          </ac:spMkLst>
        </pc:spChg>
        <pc:picChg chg="add mod">
          <ac:chgData name="Khattab, Sherif" userId="c83b1e15-36f3-4f46-aceb-05aac24c545e" providerId="ADAL" clId="{DB575D98-4837-40EC-95E1-C5AECD4F044C}" dt="2021-04-06T14:51:34.462" v="143" actId="1076"/>
          <ac:picMkLst>
            <pc:docMk/>
            <pc:sldMk cId="3818822250" sldId="1861"/>
            <ac:picMk id="7" creationId="{663DE635-D8DA-49E0-B5B4-A4701F0A9650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05.064" v="177" actId="1076"/>
        <pc:sldMkLst>
          <pc:docMk/>
          <pc:sldMk cId="1848990519" sldId="1862"/>
        </pc:sldMkLst>
        <pc:spChg chg="mod">
          <ac:chgData name="Khattab, Sherif" userId="c83b1e15-36f3-4f46-aceb-05aac24c545e" providerId="ADAL" clId="{DB575D98-4837-40EC-95E1-C5AECD4F044C}" dt="2021-04-06T14:51:57.767" v="174" actId="20577"/>
          <ac:spMkLst>
            <pc:docMk/>
            <pc:sldMk cId="1848990519" sldId="1862"/>
            <ac:spMk id="2" creationId="{33446F2C-CE7A-4BAB-8B34-730976279645}"/>
          </ac:spMkLst>
        </pc:spChg>
        <pc:picChg chg="add mod">
          <ac:chgData name="Khattab, Sherif" userId="c83b1e15-36f3-4f46-aceb-05aac24c545e" providerId="ADAL" clId="{DB575D98-4837-40EC-95E1-C5AECD4F044C}" dt="2021-04-06T14:52:05.064" v="177" actId="1076"/>
          <ac:picMkLst>
            <pc:docMk/>
            <pc:sldMk cId="1848990519" sldId="1862"/>
            <ac:picMk id="7" creationId="{6C7C8C17-34C3-410C-B13C-207B71332916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33.962" v="205" actId="1076"/>
        <pc:sldMkLst>
          <pc:docMk/>
          <pc:sldMk cId="3104853015" sldId="1863"/>
        </pc:sldMkLst>
        <pc:spChg chg="mod">
          <ac:chgData name="Khattab, Sherif" userId="c83b1e15-36f3-4f46-aceb-05aac24c545e" providerId="ADAL" clId="{DB575D98-4837-40EC-95E1-C5AECD4F044C}" dt="2021-04-06T14:52:29.059" v="202" actId="20577"/>
          <ac:spMkLst>
            <pc:docMk/>
            <pc:sldMk cId="3104853015" sldId="1863"/>
            <ac:spMk id="2" creationId="{9D719E0F-4785-463D-8CEF-B3BCFA4D6C9D}"/>
          </ac:spMkLst>
        </pc:spChg>
        <pc:picChg chg="add mod">
          <ac:chgData name="Khattab, Sherif" userId="c83b1e15-36f3-4f46-aceb-05aac24c545e" providerId="ADAL" clId="{DB575D98-4837-40EC-95E1-C5AECD4F044C}" dt="2021-04-06T14:52:33.962" v="205" actId="1076"/>
          <ac:picMkLst>
            <pc:docMk/>
            <pc:sldMk cId="3104853015" sldId="1863"/>
            <ac:picMk id="7" creationId="{CF9273E9-5BC9-42BE-8A7A-361C9F7D2B1E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3:13.465" v="245" actId="1076"/>
        <pc:sldMkLst>
          <pc:docMk/>
          <pc:sldMk cId="2421515294" sldId="1864"/>
        </pc:sldMkLst>
        <pc:spChg chg="mod">
          <ac:chgData name="Khattab, Sherif" userId="c83b1e15-36f3-4f46-aceb-05aac24c545e" providerId="ADAL" clId="{DB575D98-4837-40EC-95E1-C5AECD4F044C}" dt="2021-04-06T14:53:08.878" v="242" actId="20577"/>
          <ac:spMkLst>
            <pc:docMk/>
            <pc:sldMk cId="2421515294" sldId="1864"/>
            <ac:spMk id="2" creationId="{CBF72D03-E327-4CAE-9832-A7AA813E2A30}"/>
          </ac:spMkLst>
        </pc:spChg>
        <pc:picChg chg="add mod">
          <ac:chgData name="Khattab, Sherif" userId="c83b1e15-36f3-4f46-aceb-05aac24c545e" providerId="ADAL" clId="{DB575D98-4837-40EC-95E1-C5AECD4F044C}" dt="2021-04-06T14:53:13.465" v="245" actId="1076"/>
          <ac:picMkLst>
            <pc:docMk/>
            <pc:sldMk cId="2421515294" sldId="1864"/>
            <ac:picMk id="7" creationId="{73C5E4FA-2ECA-4573-AFB8-C62E8725248B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4:05.066" v="338" actId="1076"/>
        <pc:sldMkLst>
          <pc:docMk/>
          <pc:sldMk cId="3545830374" sldId="1865"/>
        </pc:sldMkLst>
        <pc:spChg chg="mod">
          <ac:chgData name="Khattab, Sherif" userId="c83b1e15-36f3-4f46-aceb-05aac24c545e" providerId="ADAL" clId="{DB575D98-4837-40EC-95E1-C5AECD4F044C}" dt="2021-04-06T14:53:57.129" v="333" actId="20577"/>
          <ac:spMkLst>
            <pc:docMk/>
            <pc:sldMk cId="3545830374" sldId="1865"/>
            <ac:spMk id="2" creationId="{0FFE03BA-82B4-4416-A7FB-863509903CC1}"/>
          </ac:spMkLst>
        </pc:spChg>
        <pc:picChg chg="add mod">
          <ac:chgData name="Khattab, Sherif" userId="c83b1e15-36f3-4f46-aceb-05aac24c545e" providerId="ADAL" clId="{DB575D98-4837-40EC-95E1-C5AECD4F044C}" dt="2021-04-06T14:54:05.066" v="338" actId="1076"/>
          <ac:picMkLst>
            <pc:docMk/>
            <pc:sldMk cId="3545830374" sldId="1865"/>
            <ac:picMk id="7" creationId="{E635E9ED-4611-49E1-A3F5-6258E98B85E3}"/>
          </ac:picMkLst>
        </pc:picChg>
      </pc:sldChg>
      <pc:sldChg chg="addSp delSp modSp new mod">
        <pc:chgData name="Khattab, Sherif" userId="c83b1e15-36f3-4f46-aceb-05aac24c545e" providerId="ADAL" clId="{DB575D98-4837-40EC-95E1-C5AECD4F044C}" dt="2021-04-06T14:56:41.768" v="401" actId="1076"/>
        <pc:sldMkLst>
          <pc:docMk/>
          <pc:sldMk cId="3642665802" sldId="1866"/>
        </pc:sldMkLst>
        <pc:spChg chg="mod">
          <ac:chgData name="Khattab, Sherif" userId="c83b1e15-36f3-4f46-aceb-05aac24c545e" providerId="ADAL" clId="{DB575D98-4837-40EC-95E1-C5AECD4F044C}" dt="2021-04-06T14:54:49.540" v="387" actId="20577"/>
          <ac:spMkLst>
            <pc:docMk/>
            <pc:sldMk cId="3642665802" sldId="1866"/>
            <ac:spMk id="3" creationId="{446E9627-D0EA-4845-B591-5715E1076B9D}"/>
          </ac:spMkLst>
        </pc:spChg>
        <pc:picChg chg="add del mod">
          <ac:chgData name="Khattab, Sherif" userId="c83b1e15-36f3-4f46-aceb-05aac24c545e" providerId="ADAL" clId="{DB575D98-4837-40EC-95E1-C5AECD4F044C}" dt="2021-04-06T14:56:38.070" v="398" actId="478"/>
          <ac:picMkLst>
            <pc:docMk/>
            <pc:sldMk cId="3642665802" sldId="1866"/>
            <ac:picMk id="6" creationId="{098B52D6-EF40-4B51-AE85-3F6359989B99}"/>
          </ac:picMkLst>
        </pc:picChg>
        <pc:picChg chg="add mod">
          <ac:chgData name="Khattab, Sherif" userId="c83b1e15-36f3-4f46-aceb-05aac24c545e" providerId="ADAL" clId="{DB575D98-4837-40EC-95E1-C5AECD4F044C}" dt="2021-04-06T14:56:41.768" v="401" actId="1076"/>
          <ac:picMkLst>
            <pc:docMk/>
            <pc:sldMk cId="3642665802" sldId="1866"/>
            <ac:picMk id="8" creationId="{FB30FC34-9D19-472D-A13D-CB7C1F438DD1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6:21.020" v="397" actId="20577"/>
        <pc:sldMkLst>
          <pc:docMk/>
          <pc:sldMk cId="1461409923" sldId="1867"/>
        </pc:sldMkLst>
        <pc:spChg chg="mod">
          <ac:chgData name="Khattab, Sherif" userId="c83b1e15-36f3-4f46-aceb-05aac24c545e" providerId="ADAL" clId="{DB575D98-4837-40EC-95E1-C5AECD4F044C}" dt="2021-04-06T14:56:21.020" v="397" actId="20577"/>
          <ac:spMkLst>
            <pc:docMk/>
            <pc:sldMk cId="1461409923" sldId="1867"/>
            <ac:spMk id="2" creationId="{06CA5FA7-D53D-4963-B0DF-90458796A823}"/>
          </ac:spMkLst>
        </pc:spChg>
        <pc:picChg chg="add mod">
          <ac:chgData name="Khattab, Sherif" userId="c83b1e15-36f3-4f46-aceb-05aac24c545e" providerId="ADAL" clId="{DB575D98-4837-40EC-95E1-C5AECD4F044C}" dt="2021-04-06T14:56:14.017" v="394" actId="1076"/>
          <ac:picMkLst>
            <pc:docMk/>
            <pc:sldMk cId="1461409923" sldId="1867"/>
            <ac:picMk id="7" creationId="{E3E689B1-D2F5-4ADE-82BA-0639FD70415B}"/>
          </ac:picMkLst>
        </pc:picChg>
      </pc:sldChg>
      <pc:sldMasterChg chg="del delSldLayout">
        <pc:chgData name="Khattab, Sherif" userId="c83b1e15-36f3-4f46-aceb-05aac24c545e" providerId="ADAL" clId="{DB575D98-4837-40EC-95E1-C5AECD4F044C}" dt="2021-04-05T16:14:45.963" v="96" actId="47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A78C90A4-F95D-46E8-9B7E-4C693D66CF9B}"/>
    <pc:docChg chg="delSld">
      <pc:chgData name="Khattab, Sherif" userId="c83b1e15-36f3-4f46-aceb-05aac24c545e" providerId="ADAL" clId="{A78C90A4-F95D-46E8-9B7E-4C693D66CF9B}" dt="2022-03-28T16:21:53.309" v="1" actId="2696"/>
      <pc:docMkLst>
        <pc:docMk/>
      </pc:docMkLst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683572817" sldId="302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601346752" sldId="304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2256142437" sldId="1869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357891716" sldId="1889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3834238759" sldId="1890"/>
        </pc:sldMkLst>
      </pc:sldChg>
      <pc:sldMasterChg chg="delSldLayout">
        <pc:chgData name="Khattab, Sherif" userId="c83b1e15-36f3-4f46-aceb-05aac24c545e" providerId="ADAL" clId="{A78C90A4-F95D-46E8-9B7E-4C693D66CF9B}" dt="2022-03-28T16:21:53.309" v="1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A78C90A4-F95D-46E8-9B7E-4C693D66CF9B}" dt="2022-03-28T16:21:53.309" v="1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25095FDF-D1E1-B64F-BF79-4CE151A32041}"/>
    <pc:docChg chg="modSld">
      <pc:chgData name="Khattab, Sherif" userId="c83b1e15-36f3-4f46-aceb-05aac24c545e" providerId="ADAL" clId="{25095FDF-D1E1-B64F-BF79-4CE151A32041}" dt="2021-09-01T05:45:57.374" v="0"/>
      <pc:docMkLst>
        <pc:docMk/>
      </pc:docMkLst>
      <pc:sldChg chg="modSp">
        <pc:chgData name="Khattab, Sherif" userId="c83b1e15-36f3-4f46-aceb-05aac24c545e" providerId="ADAL" clId="{25095FDF-D1E1-B64F-BF79-4CE151A32041}" dt="2021-09-01T05:45:57.374" v="0"/>
        <pc:sldMkLst>
          <pc:docMk/>
          <pc:sldMk cId="1894775455" sldId="405"/>
        </pc:sldMkLst>
        <pc:spChg chg="mod">
          <ac:chgData name="Khattab, Sherif" userId="c83b1e15-36f3-4f46-aceb-05aac24c545e" providerId="ADAL" clId="{25095FDF-D1E1-B64F-BF79-4CE151A32041}" dt="2021-09-01T05:45:57.3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111AB4ED-2662-480E-ABED-8B318D87645F}"/>
    <pc:docChg chg="undo custSel addSld delSld modSld delMainMaster">
      <pc:chgData name="Khattab, Sherif" userId="c83b1e15-36f3-4f46-aceb-05aac24c545e" providerId="ADAL" clId="{111AB4ED-2662-480E-ABED-8B318D87645F}" dt="2021-11-17T15:24:09.520" v="326" actId="2696"/>
      <pc:docMkLst>
        <pc:docMk/>
      </pc:docMkLst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277029518" sldId="303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39788530" sldId="307"/>
        </pc:sldMkLst>
      </pc:sldChg>
      <pc:sldChg chg="modSp add del mod">
        <pc:chgData name="Khattab, Sherif" userId="c83b1e15-36f3-4f46-aceb-05aac24c545e" providerId="ADAL" clId="{111AB4ED-2662-480E-ABED-8B318D87645F}" dt="2021-11-15T15:31:30.332" v="24"/>
        <pc:sldMkLst>
          <pc:docMk/>
          <pc:sldMk cId="2939769635" sldId="308"/>
        </pc:sldMkLst>
        <pc:spChg chg="mod">
          <ac:chgData name="Khattab, Sherif" userId="c83b1e15-36f3-4f46-aceb-05aac24c545e" providerId="ADAL" clId="{111AB4ED-2662-480E-ABED-8B318D87645F}" dt="2021-11-15T15:31:30.174" v="23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913441052" sldId="31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7835554" sldId="31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933686989" sldId="31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111AB4ED-2662-480E-ABED-8B318D87645F}" dt="2021-11-15T15:30:15.67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11AB4ED-2662-480E-ABED-8B318D87645F}" dt="2021-11-15T15:30:15.67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11AB4ED-2662-480E-ABED-8B318D87645F}" dt="2021-11-17T15:22:50.945" v="325" actId="21"/>
        <pc:sldMkLst>
          <pc:docMk/>
          <pc:sldMk cId="2374057061" sldId="498"/>
        </pc:sldMkLst>
        <pc:spChg chg="mod">
          <ac:chgData name="Khattab, Sherif" userId="c83b1e15-36f3-4f46-aceb-05aac24c545e" providerId="ADAL" clId="{111AB4ED-2662-480E-ABED-8B318D87645F}" dt="2021-11-15T15:31:36.810" v="29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111AB4ED-2662-480E-ABED-8B318D87645F}" dt="2021-11-17T15:22:50.945" v="325" actId="21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111AB4ED-2662-480E-ABED-8B318D87645F}" dt="2021-11-15T15:34:32.209" v="324"/>
        <pc:sldMkLst>
          <pc:docMk/>
          <pc:sldMk cId="1415840886" sldId="51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8822250" sldId="186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848990519" sldId="186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104853015" sldId="186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21515294" sldId="186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545830374" sldId="1865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461409923" sldId="186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1768825" sldId="1868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57891716" sldId="188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834238759" sldId="189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53293589" sldId="1891"/>
        </pc:sldMkLst>
      </pc:sldChg>
      <pc:sldChg chg="add del">
        <pc:chgData name="Khattab, Sherif" userId="c83b1e15-36f3-4f46-aceb-05aac24c545e" providerId="ADAL" clId="{111AB4ED-2662-480E-ABED-8B318D87645F}" dt="2021-11-15T15:31:30.174" v="23"/>
        <pc:sldMkLst>
          <pc:docMk/>
          <pc:sldMk cId="642549378" sldId="1892"/>
        </pc:sldMkLst>
      </pc:sldChg>
      <pc:sldChg chg="add del">
        <pc:chgData name="Khattab, Sherif" userId="c83b1e15-36f3-4f46-aceb-05aac24c545e" providerId="ADAL" clId="{111AB4ED-2662-480E-ABED-8B318D87645F}" dt="2021-11-15T15:34:06.111" v="323" actId="47"/>
        <pc:sldMkLst>
          <pc:docMk/>
          <pc:sldMk cId="851529252" sldId="189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1308226" sldId="1893"/>
        </pc:sldMkLst>
      </pc:sldChg>
      <pc:sldChg chg="modSp new mod">
        <pc:chgData name="Khattab, Sherif" userId="c83b1e15-36f3-4f46-aceb-05aac24c545e" providerId="ADAL" clId="{111AB4ED-2662-480E-ABED-8B318D87645F}" dt="2021-11-15T15:33:16.656" v="291" actId="113"/>
        <pc:sldMkLst>
          <pc:docMk/>
          <pc:sldMk cId="181026577" sldId="1894"/>
        </pc:sldMkLst>
        <pc:spChg chg="mod">
          <ac:chgData name="Khattab, Sherif" userId="c83b1e15-36f3-4f46-aceb-05aac24c545e" providerId="ADAL" clId="{111AB4ED-2662-480E-ABED-8B318D87645F}" dt="2021-11-15T15:31:45.577" v="53" actId="5793"/>
          <ac:spMkLst>
            <pc:docMk/>
            <pc:sldMk cId="181026577" sldId="1894"/>
            <ac:spMk id="2" creationId="{591BB109-674E-4EE5-BF03-D29C6E5B1875}"/>
          </ac:spMkLst>
        </pc:spChg>
        <pc:spChg chg="mod">
          <ac:chgData name="Khattab, Sherif" userId="c83b1e15-36f3-4f46-aceb-05aac24c545e" providerId="ADAL" clId="{111AB4ED-2662-480E-ABED-8B318D87645F}" dt="2021-11-15T15:33:16.656" v="291" actId="113"/>
          <ac:spMkLst>
            <pc:docMk/>
            <pc:sldMk cId="181026577" sldId="1894"/>
            <ac:spMk id="3" creationId="{87601686-EB33-4736-895D-CA125C486BFD}"/>
          </ac:spMkLst>
        </pc:spChg>
      </pc:sldChg>
      <pc:sldMasterChg chg="del delSldLayout">
        <pc:chgData name="Khattab, Sherif" userId="c83b1e15-36f3-4f46-aceb-05aac24c545e" providerId="ADAL" clId="{111AB4ED-2662-480E-ABED-8B318D87645F}" dt="2021-11-17T15:24:09.520" v="326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11/19: Lab 9 and Homework 10</a:t>
            </a:r>
          </a:p>
          <a:p>
            <a:pPr lvl="1"/>
            <a:r>
              <a:rPr lang="en-US" strike="sngStrike" dirty="0"/>
              <a:t>11/15</a:t>
            </a:r>
            <a:r>
              <a:rPr lang="en-US" dirty="0"/>
              <a:t> 11/17: Assignment 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109-674E-4EE5-BF03-D29C6E5B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1686-EB33-4736-895D-CA125C48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Heap to improve the runtime of Prim’s MST algorithm</a:t>
            </a:r>
          </a:p>
          <a:p>
            <a:pPr lvl="1"/>
            <a:r>
              <a:rPr lang="en-US" dirty="0"/>
              <a:t>Lazy Prim’s (PQ of edges)</a:t>
            </a:r>
          </a:p>
          <a:p>
            <a:pPr lvl="2"/>
            <a:r>
              <a:rPr lang="en-US" dirty="0"/>
              <a:t>Every iteration, select the smallest possible </a:t>
            </a:r>
            <a:r>
              <a:rPr lang="en-US" b="1" dirty="0"/>
              <a:t>edge</a:t>
            </a:r>
          </a:p>
          <a:p>
            <a:pPr lvl="1"/>
            <a:r>
              <a:rPr lang="en-US" dirty="0"/>
              <a:t>Eager Prim’s (indexable PQ of vertices)</a:t>
            </a:r>
          </a:p>
          <a:p>
            <a:pPr lvl="2"/>
            <a:r>
              <a:rPr lang="en-US" dirty="0"/>
              <a:t>Every iteration, select the smallest possible </a:t>
            </a:r>
            <a:r>
              <a:rPr lang="en-US" b="1" dirty="0"/>
              <a:t>vertex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298C-BC33-46EE-8892-32518232CF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202AD-F311-4FB4-9438-BAA1ADEDA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0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Weighted Shortest Paths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Dijkstra’s algorithm</a:t>
            </a:r>
          </a:p>
          <a:p>
            <a:r>
              <a:rPr lang="en-US" dirty="0">
                <a:latin typeface="Calibri" panose="020F0502020204030204" pitchFamily="34" charset="0"/>
              </a:rPr>
              <a:t>Kruskal’s MST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182</Words>
  <Application>Microsoft Office PowerPoint</Application>
  <PresentationFormat>Custom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Algorithms and Data Structures 2 CS 1501</vt:lpstr>
      <vt:lpstr>Announcements</vt:lpstr>
      <vt:lpstr>Previous lecture …</vt:lpstr>
      <vt:lpstr>Today…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2022-03-28T16:22:02Z</dcterms:modified>
</cp:coreProperties>
</file>