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  <p:sldMasterId id="2147483711" r:id="rId2"/>
  </p:sldMasterIdLst>
  <p:notesMasterIdLst>
    <p:notesMasterId r:id="rId9"/>
  </p:notesMasterIdLst>
  <p:sldIdLst>
    <p:sldId id="405" r:id="rId3"/>
    <p:sldId id="496" r:id="rId4"/>
    <p:sldId id="1881" r:id="rId5"/>
    <p:sldId id="514" r:id="rId6"/>
    <p:sldId id="1874" r:id="rId7"/>
    <p:sldId id="513" r:id="rId8"/>
  </p:sldIdLst>
  <p:sldSz cx="10077450" cy="7562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1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1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06" d="100"/>
          <a:sy n="106" d="100"/>
        </p:scale>
        <p:origin x="1936" y="176"/>
      </p:cViewPr>
      <p:guideLst>
        <p:guide orient="horz" pos="2382"/>
        <p:guide pos="3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rif Khattab" userId="c83b1e15-36f3-4f46-aceb-05aac24c545e" providerId="ADAL" clId="{2DAB129D-2F8E-4311-A3C4-D0586044F1CD}"/>
    <pc:docChg chg="custSel addSld modSld sldOrd">
      <pc:chgData name="Sherif Khattab" userId="c83b1e15-36f3-4f46-aceb-05aac24c545e" providerId="ADAL" clId="{2DAB129D-2F8E-4311-A3C4-D0586044F1CD}" dt="2021-02-09T00:35:03.824" v="260" actId="1076"/>
      <pc:docMkLst>
        <pc:docMk/>
      </pc:docMkLst>
      <pc:sldChg chg="addSp delSp modSp new mod ord">
        <pc:chgData name="Sherif Khattab" userId="c83b1e15-36f3-4f46-aceb-05aac24c545e" providerId="ADAL" clId="{2DAB129D-2F8E-4311-A3C4-D0586044F1CD}" dt="2021-02-09T00:33:20.031" v="239" actId="14100"/>
        <pc:sldMkLst>
          <pc:docMk/>
          <pc:sldMk cId="1022518262" sldId="1862"/>
        </pc:sldMkLst>
        <pc:spChg chg="mod">
          <ac:chgData name="Sherif Khattab" userId="c83b1e15-36f3-4f46-aceb-05aac24c545e" providerId="ADAL" clId="{2DAB129D-2F8E-4311-A3C4-D0586044F1CD}" dt="2021-02-09T00:28:37.633" v="30" actId="20577"/>
          <ac:spMkLst>
            <pc:docMk/>
            <pc:sldMk cId="1022518262" sldId="1862"/>
            <ac:spMk id="2" creationId="{47C1F164-3257-4902-AB0C-27EBB3026824}"/>
          </ac:spMkLst>
        </pc:spChg>
        <pc:spChg chg="del">
          <ac:chgData name="Sherif Khattab" userId="c83b1e15-36f3-4f46-aceb-05aac24c545e" providerId="ADAL" clId="{2DAB129D-2F8E-4311-A3C4-D0586044F1CD}" dt="2021-02-09T00:28:32.065" v="27" actId="478"/>
          <ac:spMkLst>
            <pc:docMk/>
            <pc:sldMk cId="1022518262" sldId="1862"/>
            <ac:spMk id="3" creationId="{FED903DB-A1C8-4B76-B383-4B669EEA1282}"/>
          </ac:spMkLst>
        </pc:spChg>
        <pc:picChg chg="add del mod">
          <ac:chgData name="Sherif Khattab" userId="c83b1e15-36f3-4f46-aceb-05aac24c545e" providerId="ADAL" clId="{2DAB129D-2F8E-4311-A3C4-D0586044F1CD}" dt="2021-02-09T00:33:11.859" v="235" actId="478"/>
          <ac:picMkLst>
            <pc:docMk/>
            <pc:sldMk cId="1022518262" sldId="1862"/>
            <ac:picMk id="7" creationId="{3EA2ED64-E4FD-4642-9ADF-DFAE1D8D0F34}"/>
          </ac:picMkLst>
        </pc:picChg>
        <pc:picChg chg="add mod">
          <ac:chgData name="Sherif Khattab" userId="c83b1e15-36f3-4f46-aceb-05aac24c545e" providerId="ADAL" clId="{2DAB129D-2F8E-4311-A3C4-D0586044F1CD}" dt="2021-02-09T00:33:20.031" v="239" actId="14100"/>
          <ac:picMkLst>
            <pc:docMk/>
            <pc:sldMk cId="1022518262" sldId="1862"/>
            <ac:picMk id="9" creationId="{962B7712-2FE5-4588-87C0-5CF42C1D010C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29:16.582" v="46" actId="1076"/>
        <pc:sldMkLst>
          <pc:docMk/>
          <pc:sldMk cId="3261945428" sldId="1863"/>
        </pc:sldMkLst>
        <pc:spChg chg="mod">
          <ac:chgData name="Sherif Khattab" userId="c83b1e15-36f3-4f46-aceb-05aac24c545e" providerId="ADAL" clId="{2DAB129D-2F8E-4311-A3C4-D0586044F1CD}" dt="2021-02-09T00:29:07.949" v="43" actId="20577"/>
          <ac:spMkLst>
            <pc:docMk/>
            <pc:sldMk cId="3261945428" sldId="1863"/>
            <ac:spMk id="2" creationId="{B85703BB-0C2C-440E-97CB-D0AAD5594168}"/>
          </ac:spMkLst>
        </pc:spChg>
        <pc:picChg chg="add mod">
          <ac:chgData name="Sherif Khattab" userId="c83b1e15-36f3-4f46-aceb-05aac24c545e" providerId="ADAL" clId="{2DAB129D-2F8E-4311-A3C4-D0586044F1CD}" dt="2021-02-09T00:29:16.582" v="46" actId="1076"/>
          <ac:picMkLst>
            <pc:docMk/>
            <pc:sldMk cId="3261945428" sldId="1863"/>
            <ac:picMk id="7" creationId="{94B8E0FC-8E9F-47F8-97F4-40484260D97A}"/>
          </ac:picMkLst>
        </pc:picChg>
      </pc:sldChg>
      <pc:sldChg chg="addSp delSp modSp new mod">
        <pc:chgData name="Sherif Khattab" userId="c83b1e15-36f3-4f46-aceb-05aac24c545e" providerId="ADAL" clId="{2DAB129D-2F8E-4311-A3C4-D0586044F1CD}" dt="2021-02-09T00:35:03.824" v="260" actId="1076"/>
        <pc:sldMkLst>
          <pc:docMk/>
          <pc:sldMk cId="1783824730" sldId="1864"/>
        </pc:sldMkLst>
        <pc:spChg chg="mod">
          <ac:chgData name="Sherif Khattab" userId="c83b1e15-36f3-4f46-aceb-05aac24c545e" providerId="ADAL" clId="{2DAB129D-2F8E-4311-A3C4-D0586044F1CD}" dt="2021-02-09T00:30:19.750" v="87" actId="20577"/>
          <ac:spMkLst>
            <pc:docMk/>
            <pc:sldMk cId="1783824730" sldId="1864"/>
            <ac:spMk id="2" creationId="{A4441F81-F0D4-4E8E-86E7-D8569D627F98}"/>
          </ac:spMkLst>
        </pc:spChg>
        <pc:spChg chg="mod">
          <ac:chgData name="Sherif Khattab" userId="c83b1e15-36f3-4f46-aceb-05aac24c545e" providerId="ADAL" clId="{2DAB129D-2F8E-4311-A3C4-D0586044F1CD}" dt="2021-02-09T00:34:29.724" v="254" actId="5793"/>
          <ac:spMkLst>
            <pc:docMk/>
            <pc:sldMk cId="1783824730" sldId="1864"/>
            <ac:spMk id="3" creationId="{38B6972C-0D0C-46D2-B4AE-D234C6DD0EA5}"/>
          </ac:spMkLst>
        </pc:spChg>
        <pc:picChg chg="add mod">
          <ac:chgData name="Sherif Khattab" userId="c83b1e15-36f3-4f46-aceb-05aac24c545e" providerId="ADAL" clId="{2DAB129D-2F8E-4311-A3C4-D0586044F1CD}" dt="2021-02-09T00:34:15.141" v="251" actId="1076"/>
          <ac:picMkLst>
            <pc:docMk/>
            <pc:sldMk cId="1783824730" sldId="1864"/>
            <ac:picMk id="7" creationId="{EEBD0001-CAB0-4E99-99A4-CB2BA5B5BD9F}"/>
          </ac:picMkLst>
        </pc:picChg>
        <pc:picChg chg="add del mod">
          <ac:chgData name="Sherif Khattab" userId="c83b1e15-36f3-4f46-aceb-05aac24c545e" providerId="ADAL" clId="{2DAB129D-2F8E-4311-A3C4-D0586044F1CD}" dt="2021-02-09T00:34:55.617" v="255" actId="478"/>
          <ac:picMkLst>
            <pc:docMk/>
            <pc:sldMk cId="1783824730" sldId="1864"/>
            <ac:picMk id="9" creationId="{E041D292-66D9-4EB9-BDB8-A781BCABF8FB}"/>
          </ac:picMkLst>
        </pc:picChg>
        <pc:picChg chg="add mod">
          <ac:chgData name="Sherif Khattab" userId="c83b1e15-36f3-4f46-aceb-05aac24c545e" providerId="ADAL" clId="{2DAB129D-2F8E-4311-A3C4-D0586044F1CD}" dt="2021-02-09T00:35:03.824" v="260" actId="1076"/>
          <ac:picMkLst>
            <pc:docMk/>
            <pc:sldMk cId="1783824730" sldId="1864"/>
            <ac:picMk id="11" creationId="{89ABCD76-ABDF-4899-9CAE-1BEE867436DB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1:29.473" v="198" actId="20577"/>
        <pc:sldMkLst>
          <pc:docMk/>
          <pc:sldMk cId="523721688" sldId="1865"/>
        </pc:sldMkLst>
        <pc:spChg chg="mod">
          <ac:chgData name="Sherif Khattab" userId="c83b1e15-36f3-4f46-aceb-05aac24c545e" providerId="ADAL" clId="{2DAB129D-2F8E-4311-A3C4-D0586044F1CD}" dt="2021-02-09T00:31:10.562" v="156" actId="20577"/>
          <ac:spMkLst>
            <pc:docMk/>
            <pc:sldMk cId="523721688" sldId="1865"/>
            <ac:spMk id="2" creationId="{736670F7-21F8-415D-80C1-BCDCE2F33B7E}"/>
          </ac:spMkLst>
        </pc:spChg>
        <pc:spChg chg="mod">
          <ac:chgData name="Sherif Khattab" userId="c83b1e15-36f3-4f46-aceb-05aac24c545e" providerId="ADAL" clId="{2DAB129D-2F8E-4311-A3C4-D0586044F1CD}" dt="2021-02-09T00:31:29.473" v="198" actId="20577"/>
          <ac:spMkLst>
            <pc:docMk/>
            <pc:sldMk cId="523721688" sldId="1865"/>
            <ac:spMk id="3" creationId="{CCB838CB-D4EE-4AB3-B701-A57D1107BD7D}"/>
          </ac:spMkLst>
        </pc:spChg>
        <pc:picChg chg="add mod">
          <ac:chgData name="Sherif Khattab" userId="c83b1e15-36f3-4f46-aceb-05aac24c545e" providerId="ADAL" clId="{2DAB129D-2F8E-4311-A3C4-D0586044F1CD}" dt="2021-02-09T00:31:16.752" v="159" actId="1076"/>
          <ac:picMkLst>
            <pc:docMk/>
            <pc:sldMk cId="523721688" sldId="1865"/>
            <ac:picMk id="7" creationId="{55247AE8-4A9F-4E4E-A9AE-6B18B38BE185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01.205" v="212" actId="1076"/>
        <pc:sldMkLst>
          <pc:docMk/>
          <pc:sldMk cId="1803803003" sldId="1866"/>
        </pc:sldMkLst>
        <pc:spChg chg="mod">
          <ac:chgData name="Sherif Khattab" userId="c83b1e15-36f3-4f46-aceb-05aac24c545e" providerId="ADAL" clId="{2DAB129D-2F8E-4311-A3C4-D0586044F1CD}" dt="2021-02-09T00:31:55.244" v="209" actId="20577"/>
          <ac:spMkLst>
            <pc:docMk/>
            <pc:sldMk cId="1803803003" sldId="1866"/>
            <ac:spMk id="2" creationId="{9D5EF159-613A-48A2-8E13-719516ECD324}"/>
          </ac:spMkLst>
        </pc:spChg>
        <pc:picChg chg="add mod">
          <ac:chgData name="Sherif Khattab" userId="c83b1e15-36f3-4f46-aceb-05aac24c545e" providerId="ADAL" clId="{2DAB129D-2F8E-4311-A3C4-D0586044F1CD}" dt="2021-02-09T00:32:01.205" v="212" actId="1076"/>
          <ac:picMkLst>
            <pc:docMk/>
            <pc:sldMk cId="1803803003" sldId="1866"/>
            <ac:picMk id="7" creationId="{E7C7C68C-77D1-4458-907B-0AFFC59FA628}"/>
          </ac:picMkLst>
        </pc:picChg>
      </pc:sldChg>
      <pc:sldChg chg="addSp modSp new mod">
        <pc:chgData name="Sherif Khattab" userId="c83b1e15-36f3-4f46-aceb-05aac24c545e" providerId="ADAL" clId="{2DAB129D-2F8E-4311-A3C4-D0586044F1CD}" dt="2021-02-09T00:32:30.633" v="234" actId="1076"/>
        <pc:sldMkLst>
          <pc:docMk/>
          <pc:sldMk cId="2678322925" sldId="1867"/>
        </pc:sldMkLst>
        <pc:spChg chg="mod">
          <ac:chgData name="Sherif Khattab" userId="c83b1e15-36f3-4f46-aceb-05aac24c545e" providerId="ADAL" clId="{2DAB129D-2F8E-4311-A3C4-D0586044F1CD}" dt="2021-02-09T00:32:24.825" v="231" actId="20577"/>
          <ac:spMkLst>
            <pc:docMk/>
            <pc:sldMk cId="2678322925" sldId="1867"/>
            <ac:spMk id="2" creationId="{9EA0D00B-6A03-42AC-8115-1DE4BCAE4DFA}"/>
          </ac:spMkLst>
        </pc:spChg>
        <pc:picChg chg="add mod">
          <ac:chgData name="Sherif Khattab" userId="c83b1e15-36f3-4f46-aceb-05aac24c545e" providerId="ADAL" clId="{2DAB129D-2F8E-4311-A3C4-D0586044F1CD}" dt="2021-02-09T00:32:30.633" v="234" actId="1076"/>
          <ac:picMkLst>
            <pc:docMk/>
            <pc:sldMk cId="2678322925" sldId="1867"/>
            <ac:picMk id="7" creationId="{4C5246CB-983F-454C-B528-1724F990B42B}"/>
          </ac:picMkLst>
        </pc:picChg>
      </pc:sldChg>
    </pc:docChg>
  </pc:docChgLst>
  <pc:docChgLst>
    <pc:chgData name="Khattab, Sherif" userId="c83b1e15-36f3-4f46-aceb-05aac24c545e" providerId="ADAL" clId="{49366C86-6EFE-464C-B6B0-D941AB16FD34}"/>
    <pc:docChg chg="modSld">
      <pc:chgData name="Khattab, Sherif" userId="c83b1e15-36f3-4f46-aceb-05aac24c545e" providerId="ADAL" clId="{49366C86-6EFE-464C-B6B0-D941AB16FD34}" dt="2021-01-29T15:46:30.108" v="13" actId="20577"/>
      <pc:docMkLst>
        <pc:docMk/>
      </pc:docMkLst>
      <pc:sldChg chg="modSp mod">
        <pc:chgData name="Khattab, Sherif" userId="c83b1e15-36f3-4f46-aceb-05aac24c545e" providerId="ADAL" clId="{49366C86-6EFE-464C-B6B0-D941AB16FD34}" dt="2021-01-29T15:46:30.108" v="13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49366C86-6EFE-464C-B6B0-D941AB16FD34}" dt="2021-01-29T15:46:30.108" v="13" actId="20577"/>
          <ac:spMkLst>
            <pc:docMk/>
            <pc:sldMk cId="1068465410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E67F4250-9C3E-D640-A95D-DA79C2837899}"/>
    <pc:docChg chg="delSld">
      <pc:chgData name="Khattab, Sherif" userId="c83b1e15-36f3-4f46-aceb-05aac24c545e" providerId="ADAL" clId="{E67F4250-9C3E-D640-A95D-DA79C2837899}" dt="2022-01-24T19:06:24.181" v="0" actId="2696"/>
      <pc:docMkLst>
        <pc:docMk/>
      </pc:docMkLst>
      <pc:sldChg chg="del">
        <pc:chgData name="Khattab, Sherif" userId="c83b1e15-36f3-4f46-aceb-05aac24c545e" providerId="ADAL" clId="{E67F4250-9C3E-D640-A95D-DA79C2837899}" dt="2022-01-24T19:06:24.181" v="0" actId="2696"/>
        <pc:sldMkLst>
          <pc:docMk/>
          <pc:sldMk cId="1662342598" sldId="1870"/>
        </pc:sldMkLst>
      </pc:sldChg>
      <pc:sldChg chg="del">
        <pc:chgData name="Khattab, Sherif" userId="c83b1e15-36f3-4f46-aceb-05aac24c545e" providerId="ADAL" clId="{E67F4250-9C3E-D640-A95D-DA79C2837899}" dt="2022-01-24T19:06:24.181" v="0" actId="2696"/>
        <pc:sldMkLst>
          <pc:docMk/>
          <pc:sldMk cId="551485046" sldId="1873"/>
        </pc:sldMkLst>
      </pc:sldChg>
      <pc:sldChg chg="del">
        <pc:chgData name="Khattab, Sherif" userId="c83b1e15-36f3-4f46-aceb-05aac24c545e" providerId="ADAL" clId="{E67F4250-9C3E-D640-A95D-DA79C2837899}" dt="2022-01-24T19:06:24.181" v="0" actId="2696"/>
        <pc:sldMkLst>
          <pc:docMk/>
          <pc:sldMk cId="868200480" sldId="1874"/>
        </pc:sldMkLst>
      </pc:sldChg>
    </pc:docChg>
  </pc:docChgLst>
  <pc:docChgLst>
    <pc:chgData name="Khattab, Sherif" userId="c83b1e15-36f3-4f46-aceb-05aac24c545e" providerId="ADAL" clId="{FB7609DE-4E49-B943-8CC1-A94C3EC91022}"/>
    <pc:docChg chg="undo custSel addSld delSld modSld">
      <pc:chgData name="Khattab, Sherif" userId="c83b1e15-36f3-4f46-aceb-05aac24c545e" providerId="ADAL" clId="{FB7609DE-4E49-B943-8CC1-A94C3EC91022}" dt="2021-01-27T20:12:41.246" v="980"/>
      <pc:docMkLst>
        <pc:docMk/>
      </pc:docMkLst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52327425" sldId="25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472493573" sldId="258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1382941772" sldId="260"/>
        </pc:sldMkLst>
        <pc:spChg chg="mod">
          <ac:chgData name="Khattab, Sherif" userId="c83b1e15-36f3-4f46-aceb-05aac24c545e" providerId="ADAL" clId="{FB7609DE-4E49-B943-8CC1-A94C3EC91022}" dt="2021-01-27T13:54:03.796" v="185" actId="27636"/>
          <ac:spMkLst>
            <pc:docMk/>
            <pc:sldMk cId="1382941772" sldId="260"/>
            <ac:spMk id="165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3392764763" sldId="274"/>
        </pc:sldMkLst>
      </pc:sldChg>
      <pc:sldChg chg="modSp del mod">
        <pc:chgData name="Khattab, Sherif" userId="c83b1e15-36f3-4f46-aceb-05aac24c545e" providerId="ADAL" clId="{FB7609DE-4E49-B943-8CC1-A94C3EC91022}" dt="2021-01-27T13:56:14.317" v="377" actId="2696"/>
        <pc:sldMkLst>
          <pc:docMk/>
          <pc:sldMk cId="445949216" sldId="281"/>
        </pc:sldMkLst>
        <pc:spChg chg="mod">
          <ac:chgData name="Khattab, Sherif" userId="c83b1e15-36f3-4f46-aceb-05aac24c545e" providerId="ADAL" clId="{FB7609DE-4E49-B943-8CC1-A94C3EC91022}" dt="2021-01-27T13:54:03.697" v="184" actId="27636"/>
          <ac:spMkLst>
            <pc:docMk/>
            <pc:sldMk cId="445949216" sldId="281"/>
            <ac:spMk id="263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1315177585" sldId="281"/>
        </pc:sldMkLst>
      </pc:sldChg>
      <pc:sldChg chg="modSp add mod">
        <pc:chgData name="Khattab, Sherif" userId="c83b1e15-36f3-4f46-aceb-05aac24c545e" providerId="ADAL" clId="{FB7609DE-4E49-B943-8CC1-A94C3EC91022}" dt="2021-01-27T14:09:17.824" v="864" actId="20577"/>
        <pc:sldMkLst>
          <pc:docMk/>
          <pc:sldMk cId="2805000757" sldId="281"/>
        </pc:sldMkLst>
        <pc:spChg chg="mod">
          <ac:chgData name="Khattab, Sherif" userId="c83b1e15-36f3-4f46-aceb-05aac24c545e" providerId="ADAL" clId="{FB7609DE-4E49-B943-8CC1-A94C3EC91022}" dt="2021-01-27T14:09:17.824" v="864" actId="20577"/>
          <ac:spMkLst>
            <pc:docMk/>
            <pc:sldMk cId="2805000757" sldId="281"/>
            <ac:spMk id="460" creationId="{00000000-0000-0000-0000-000000000000}"/>
          </ac:spMkLst>
        </pc:spChg>
      </pc:sldChg>
      <pc:sldChg chg="modSp add mod">
        <pc:chgData name="Khattab, Sherif" userId="c83b1e15-36f3-4f46-aceb-05aac24c545e" providerId="ADAL" clId="{FB7609DE-4E49-B943-8CC1-A94C3EC91022}" dt="2021-01-27T14:09:22.594" v="867" actId="20577"/>
        <pc:sldMkLst>
          <pc:docMk/>
          <pc:sldMk cId="644336610" sldId="282"/>
        </pc:sldMkLst>
        <pc:spChg chg="mod">
          <ac:chgData name="Khattab, Sherif" userId="c83b1e15-36f3-4f46-aceb-05aac24c545e" providerId="ADAL" clId="{FB7609DE-4E49-B943-8CC1-A94C3EC91022}" dt="2021-01-27T14:09:22.594" v="867" actId="20577"/>
          <ac:spMkLst>
            <pc:docMk/>
            <pc:sldMk cId="644336610" sldId="282"/>
            <ac:spMk id="467" creationId="{00000000-0000-0000-0000-000000000000}"/>
          </ac:spMkLst>
        </pc:spChg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2784934943" sldId="282"/>
        </pc:sldMkLst>
      </pc:sldChg>
      <pc:sldChg chg="add del">
        <pc:chgData name="Khattab, Sherif" userId="c83b1e15-36f3-4f46-aceb-05aac24c545e" providerId="ADAL" clId="{FB7609DE-4E49-B943-8CC1-A94C3EC91022}" dt="2021-01-27T14:09:07.490" v="857"/>
        <pc:sldMkLst>
          <pc:docMk/>
          <pc:sldMk cId="3013231227" sldId="283"/>
        </pc:sldMkLst>
      </pc:sldChg>
      <pc:sldChg chg="modSp add mod">
        <pc:chgData name="Khattab, Sherif" userId="c83b1e15-36f3-4f46-aceb-05aac24c545e" providerId="ADAL" clId="{FB7609DE-4E49-B943-8CC1-A94C3EC91022}" dt="2021-01-27T14:09:29.143" v="874" actId="20577"/>
        <pc:sldMkLst>
          <pc:docMk/>
          <pc:sldMk cId="3275560456" sldId="283"/>
        </pc:sldMkLst>
        <pc:spChg chg="mod">
          <ac:chgData name="Khattab, Sherif" userId="c83b1e15-36f3-4f46-aceb-05aac24c545e" providerId="ADAL" clId="{FB7609DE-4E49-B943-8CC1-A94C3EC91022}" dt="2021-01-27T14:09:29.143" v="874" actId="20577"/>
          <ac:spMkLst>
            <pc:docMk/>
            <pc:sldMk cId="3275560456" sldId="283"/>
            <ac:spMk id="474" creationId="{00000000-0000-0000-0000-000000000000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865696446" sldId="285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214968552" sldId="287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092592367" sldId="391"/>
        </pc:sldMkLst>
      </pc:sldChg>
      <pc:sldChg chg="add">
        <pc:chgData name="Khattab, Sherif" userId="c83b1e15-36f3-4f46-aceb-05aac24c545e" providerId="ADAL" clId="{FB7609DE-4E49-B943-8CC1-A94C3EC91022}" dt="2021-01-27T14:05:33.759" v="83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4280497035" sldId="392"/>
        </pc:sldMkLst>
      </pc:sldChg>
      <pc:sldChg chg="modSp mod">
        <pc:chgData name="Khattab, Sherif" userId="c83b1e15-36f3-4f46-aceb-05aac24c545e" providerId="ADAL" clId="{FB7609DE-4E49-B943-8CC1-A94C3EC91022}" dt="2021-01-27T13:54:03.989" v="186" actId="27636"/>
        <pc:sldMkLst>
          <pc:docMk/>
          <pc:sldMk cId="811987457" sldId="394"/>
        </pc:sldMkLst>
        <pc:spChg chg="mod">
          <ac:chgData name="Khattab, Sherif" userId="c83b1e15-36f3-4f46-aceb-05aac24c545e" providerId="ADAL" clId="{FB7609DE-4E49-B943-8CC1-A94C3EC91022}" dt="2021-01-27T13:54:03.989" v="186" actId="27636"/>
          <ac:spMkLst>
            <pc:docMk/>
            <pc:sldMk cId="811987457" sldId="394"/>
            <ac:spMk id="263" creationId="{00000000-0000-0000-0000-000000000000}"/>
          </ac:spMkLst>
        </pc:spChg>
      </pc:sldChg>
      <pc:sldChg chg="modSp mod modAnim">
        <pc:chgData name="Khattab, Sherif" userId="c83b1e15-36f3-4f46-aceb-05aac24c545e" providerId="ADAL" clId="{FB7609DE-4E49-B943-8CC1-A94C3EC91022}" dt="2021-01-27T20:12:41.246" v="980"/>
        <pc:sldMkLst>
          <pc:docMk/>
          <pc:sldMk cId="3756086896" sldId="402"/>
        </pc:sldMkLst>
        <pc:spChg chg="mod">
          <ac:chgData name="Khattab, Sherif" userId="c83b1e15-36f3-4f46-aceb-05aac24c545e" providerId="ADAL" clId="{FB7609DE-4E49-B943-8CC1-A94C3EC91022}" dt="2021-01-27T20:12:06.756" v="976" actId="14100"/>
          <ac:spMkLst>
            <pc:docMk/>
            <pc:sldMk cId="3756086896" sldId="402"/>
            <ac:spMk id="2" creationId="{2701C75F-4DC8-2144-BA02-D9E72D4D689E}"/>
          </ac:spMkLst>
        </pc:spChg>
        <pc:picChg chg="mod">
          <ac:chgData name="Khattab, Sherif" userId="c83b1e15-36f3-4f46-aceb-05aac24c545e" providerId="ADAL" clId="{FB7609DE-4E49-B943-8CC1-A94C3EC91022}" dt="2021-01-27T20:12:17.725" v="978" actId="1076"/>
          <ac:picMkLst>
            <pc:docMk/>
            <pc:sldMk cId="3756086896" sldId="402"/>
            <ac:picMk id="8" creationId="{789DE477-7E78-B64D-B4B9-045378CD8882}"/>
          </ac:picMkLst>
        </pc:picChg>
      </pc:sldChg>
      <pc:sldChg chg="modSp mod">
        <pc:chgData name="Khattab, Sherif" userId="c83b1e15-36f3-4f46-aceb-05aac24c545e" providerId="ADAL" clId="{FB7609DE-4E49-B943-8CC1-A94C3EC91022}" dt="2021-01-27T13:54:04.173" v="187" actId="27636"/>
        <pc:sldMkLst>
          <pc:docMk/>
          <pc:sldMk cId="1876792183" sldId="403"/>
        </pc:sldMkLst>
        <pc:spChg chg="mod">
          <ac:chgData name="Khattab, Sherif" userId="c83b1e15-36f3-4f46-aceb-05aac24c545e" providerId="ADAL" clId="{FB7609DE-4E49-B943-8CC1-A94C3EC91022}" dt="2021-01-27T13:54:04.173" v="187" actId="27636"/>
          <ac:spMkLst>
            <pc:docMk/>
            <pc:sldMk cId="1876792183" sldId="403"/>
            <ac:spMk id="421" creationId="{00000000-0000-0000-0000-000000000000}"/>
          </ac:spMkLst>
        </pc:spChg>
      </pc:sldChg>
      <pc:sldChg chg="delSp modSp mod">
        <pc:chgData name="Khattab, Sherif" userId="c83b1e15-36f3-4f46-aceb-05aac24c545e" providerId="ADAL" clId="{FB7609DE-4E49-B943-8CC1-A94C3EC91022}" dt="2021-01-27T13:53:37.035" v="111" actId="478"/>
        <pc:sldMkLst>
          <pc:docMk/>
          <pc:sldMk cId="1894775455" sldId="405"/>
        </pc:sldMkLst>
        <pc:spChg chg="del mod">
          <ac:chgData name="Khattab, Sherif" userId="c83b1e15-36f3-4f46-aceb-05aac24c545e" providerId="ADAL" clId="{FB7609DE-4E49-B943-8CC1-A94C3EC91022}" dt="2021-01-27T13:53:37.035" v="111" actId="478"/>
          <ac:spMkLst>
            <pc:docMk/>
            <pc:sldMk cId="1894775455" sldId="405"/>
            <ac:spMk id="5" creationId="{16306A4B-84B5-E84E-B29D-41318FA00D6C}"/>
          </ac:spMkLst>
        </pc:spChg>
      </pc:sldChg>
      <pc:sldChg chg="modSp mod">
        <pc:chgData name="Khattab, Sherif" userId="c83b1e15-36f3-4f46-aceb-05aac24c545e" providerId="ADAL" clId="{FB7609DE-4E49-B943-8CC1-A94C3EC91022}" dt="2021-01-27T14:04:12.076" v="82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B7609DE-4E49-B943-8CC1-A94C3EC91022}" dt="2021-01-27T14:04:12.076" v="82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B7609DE-4E49-B943-8CC1-A94C3EC91022}" dt="2021-01-27T13:55:41.322" v="376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FB7609DE-4E49-B943-8CC1-A94C3EC91022}" dt="2021-01-27T13:55:41.322" v="376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FB7609DE-4E49-B943-8CC1-A94C3EC91022}" dt="2021-01-27T14:11:15.598" v="969" actId="6549"/>
        <pc:sldMkLst>
          <pc:docMk/>
          <pc:sldMk cId="2823856332" sldId="499"/>
        </pc:sldMkLst>
        <pc:spChg chg="mod">
          <ac:chgData name="Khattab, Sherif" userId="c83b1e15-36f3-4f46-aceb-05aac24c545e" providerId="ADAL" clId="{FB7609DE-4E49-B943-8CC1-A94C3EC91022}" dt="2021-01-27T14:11:15.598" v="969" actId="6549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58097193" sldId="500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226087183" sldId="501"/>
        </pc:sldMkLst>
      </pc:sldChg>
      <pc:sldChg chg="del">
        <pc:chgData name="Khattab, Sherif" userId="c83b1e15-36f3-4f46-aceb-05aac24c545e" providerId="ADAL" clId="{FB7609DE-4E49-B943-8CC1-A94C3EC91022}" dt="2021-01-27T13:56:14.317" v="377" actId="2696"/>
        <pc:sldMkLst>
          <pc:docMk/>
          <pc:sldMk cId="1196699890" sldId="502"/>
        </pc:sldMkLst>
      </pc:sldChg>
      <pc:sldChg chg="modSp new mod">
        <pc:chgData name="Khattab, Sherif" userId="c83b1e15-36f3-4f46-aceb-05aac24c545e" providerId="ADAL" clId="{FB7609DE-4E49-B943-8CC1-A94C3EC91022}" dt="2021-01-27T13:56:32.763" v="390" actId="20577"/>
        <pc:sldMkLst>
          <pc:docMk/>
          <pc:sldMk cId="1128397823" sldId="504"/>
        </pc:sldMkLst>
        <pc:spChg chg="mod">
          <ac:chgData name="Khattab, Sherif" userId="c83b1e15-36f3-4f46-aceb-05aac24c545e" providerId="ADAL" clId="{FB7609DE-4E49-B943-8CC1-A94C3EC91022}" dt="2021-01-27T13:56:32.763" v="390" actId="20577"/>
          <ac:spMkLst>
            <pc:docMk/>
            <pc:sldMk cId="1128397823" sldId="504"/>
            <ac:spMk id="2" creationId="{F3177E1A-980D-FE4C-9AD4-B7D0A5ECA2A9}"/>
          </ac:spMkLst>
        </pc:spChg>
      </pc:sldChg>
      <pc:sldChg chg="modSp new mod">
        <pc:chgData name="Khattab, Sherif" userId="c83b1e15-36f3-4f46-aceb-05aac24c545e" providerId="ADAL" clId="{FB7609DE-4E49-B943-8CC1-A94C3EC91022}" dt="2021-01-27T13:56:42.853" v="403" actId="20577"/>
        <pc:sldMkLst>
          <pc:docMk/>
          <pc:sldMk cId="729670177" sldId="505"/>
        </pc:sldMkLst>
        <pc:spChg chg="mod">
          <ac:chgData name="Khattab, Sherif" userId="c83b1e15-36f3-4f46-aceb-05aac24c545e" providerId="ADAL" clId="{FB7609DE-4E49-B943-8CC1-A94C3EC91022}" dt="2021-01-27T13:56:42.853" v="403" actId="20577"/>
          <ac:spMkLst>
            <pc:docMk/>
            <pc:sldMk cId="729670177" sldId="505"/>
            <ac:spMk id="2" creationId="{4BE0AA09-81BB-B44F-B753-EDAACC6AD9AC}"/>
          </ac:spMkLst>
        </pc:spChg>
      </pc:sldChg>
      <pc:sldChg chg="modSp new mod">
        <pc:chgData name="Khattab, Sherif" userId="c83b1e15-36f3-4f46-aceb-05aac24c545e" providerId="ADAL" clId="{FB7609DE-4E49-B943-8CC1-A94C3EC91022}" dt="2021-01-27T13:58:28.393" v="659" actId="20577"/>
        <pc:sldMkLst>
          <pc:docMk/>
          <pc:sldMk cId="700442057" sldId="506"/>
        </pc:sldMkLst>
        <pc:spChg chg="mod">
          <ac:chgData name="Khattab, Sherif" userId="c83b1e15-36f3-4f46-aceb-05aac24c545e" providerId="ADAL" clId="{FB7609DE-4E49-B943-8CC1-A94C3EC91022}" dt="2021-01-27T13:57:10.490" v="430" actId="5793"/>
          <ac:spMkLst>
            <pc:docMk/>
            <pc:sldMk cId="700442057" sldId="506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3:58:28.393" v="659" actId="20577"/>
          <ac:spMkLst>
            <pc:docMk/>
            <pc:sldMk cId="700442057" sldId="506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FB7609DE-4E49-B943-8CC1-A94C3EC91022}" dt="2021-01-27T14:05:53.018" v="854" actId="20577"/>
        <pc:sldMkLst>
          <pc:docMk/>
          <pc:sldMk cId="1569011807" sldId="507"/>
        </pc:sldMkLst>
        <pc:spChg chg="mod">
          <ac:chgData name="Khattab, Sherif" userId="c83b1e15-36f3-4f46-aceb-05aac24c545e" providerId="ADAL" clId="{FB7609DE-4E49-B943-8CC1-A94C3EC91022}" dt="2021-01-27T14:05:53.018" v="854" actId="20577"/>
          <ac:spMkLst>
            <pc:docMk/>
            <pc:sldMk cId="1569011807" sldId="507"/>
            <ac:spMk id="2" creationId="{AA9BE831-E41C-204F-984D-A478257E1ABD}"/>
          </ac:spMkLst>
        </pc:spChg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496682011" sldId="1747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1456819960" sldId="1749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838362889" sldId="1756"/>
        </pc:sldMkLst>
      </pc:sldChg>
      <pc:sldChg chg="add">
        <pc:chgData name="Khattab, Sherif" userId="c83b1e15-36f3-4f46-aceb-05aac24c545e" providerId="ADAL" clId="{FB7609DE-4E49-B943-8CC1-A94C3EC91022}" dt="2021-01-27T14:07:02.063" v="855"/>
        <pc:sldMkLst>
          <pc:docMk/>
          <pc:sldMk cId="2537966333" sldId="1859"/>
        </pc:sldMkLst>
      </pc:sldChg>
      <pc:sldChg chg="modSp add mod">
        <pc:chgData name="Khattab, Sherif" userId="c83b1e15-36f3-4f46-aceb-05aac24c545e" providerId="ADAL" clId="{FB7609DE-4E49-B943-8CC1-A94C3EC91022}" dt="2021-01-27T14:11:01.914" v="940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FB7609DE-4E49-B943-8CC1-A94C3EC91022}" dt="2021-01-27T14:10:32.881" v="886" actId="5793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FB7609DE-4E49-B943-8CC1-A94C3EC91022}" dt="2021-01-27T14:11:01.914" v="940" actId="20577"/>
          <ac:spMkLst>
            <pc:docMk/>
            <pc:sldMk cId="1241308872" sldId="1860"/>
            <ac:spMk id="3" creationId="{BDC81B29-68EF-D34F-B9F6-D9EC25476DFF}"/>
          </ac:spMkLst>
        </pc:spChg>
      </pc:sldChg>
    </pc:docChg>
  </pc:docChgLst>
  <pc:docChgLst>
    <pc:chgData name="Khattab, Sherif" userId="c83b1e15-36f3-4f46-aceb-05aac24c545e" providerId="ADAL" clId="{D9395055-DE12-BC48-8F10-9F1A3F35F535}"/>
    <pc:docChg chg="custSel modSld">
      <pc:chgData name="Khattab, Sherif" userId="c83b1e15-36f3-4f46-aceb-05aac24c545e" providerId="ADAL" clId="{D9395055-DE12-BC48-8F10-9F1A3F35F535}" dt="2021-09-01T05:38:03.723" v="10" actId="478"/>
      <pc:docMkLst>
        <pc:docMk/>
      </pc:docMkLst>
      <pc:sldChg chg="delSp modSp mod">
        <pc:chgData name="Khattab, Sherif" userId="c83b1e15-36f3-4f46-aceb-05aac24c545e" providerId="ADAL" clId="{D9395055-DE12-BC48-8F10-9F1A3F35F535}" dt="2021-09-01T05:38:03.723" v="10" actId="478"/>
        <pc:sldMkLst>
          <pc:docMk/>
          <pc:sldMk cId="1894775455" sldId="405"/>
        </pc:sldMkLst>
        <pc:spChg chg="mod">
          <ac:chgData name="Khattab, Sherif" userId="c83b1e15-36f3-4f46-aceb-05aac24c545e" providerId="ADAL" clId="{D9395055-DE12-BC48-8F10-9F1A3F35F535}" dt="2021-09-01T05:37:56.576" v="8" actId="20577"/>
          <ac:spMkLst>
            <pc:docMk/>
            <pc:sldMk cId="1894775455" sldId="405"/>
            <ac:spMk id="3" creationId="{00000000-0000-0000-0000-000000000000}"/>
          </ac:spMkLst>
        </pc:spChg>
        <pc:spChg chg="del mod">
          <ac:chgData name="Khattab, Sherif" userId="c83b1e15-36f3-4f46-aceb-05aac24c545e" providerId="ADAL" clId="{D9395055-DE12-BC48-8F10-9F1A3F35F535}" dt="2021-09-01T05:38:03.723" v="10" actId="478"/>
          <ac:spMkLst>
            <pc:docMk/>
            <pc:sldMk cId="1894775455" sldId="405"/>
            <ac:spMk id="5" creationId="{76645EC5-A991-419C-860F-C4BB509A507B}"/>
          </ac:spMkLst>
        </pc:spChg>
      </pc:sldChg>
    </pc:docChg>
  </pc:docChgLst>
  <pc:docChgLst>
    <pc:chgData name="Khattab, Sherif" userId="c83b1e15-36f3-4f46-aceb-05aac24c545e" providerId="ADAL" clId="{ABE519EC-C726-4B17-827D-435B2DB1A03C}"/>
    <pc:docChg chg="undo custSel addSld delSld modSld sldOrd delMainMaster">
      <pc:chgData name="Khattab, Sherif" userId="c83b1e15-36f3-4f46-aceb-05aac24c545e" providerId="ADAL" clId="{ABE519EC-C726-4B17-827D-435B2DB1A03C}" dt="2021-09-27T14:30:25.442" v="63" actId="47"/>
      <pc:docMkLst>
        <pc:docMk/>
      </pc:docMkLst>
      <pc:sldChg chg="modSp mod">
        <pc:chgData name="Khattab, Sherif" userId="c83b1e15-36f3-4f46-aceb-05aac24c545e" providerId="ADAL" clId="{ABE519EC-C726-4B17-827D-435B2DB1A03C}" dt="2021-09-20T14:25:10.389" v="21" actId="6549"/>
        <pc:sldMkLst>
          <pc:docMk/>
          <pc:sldMk cId="1068465410" sldId="496"/>
        </pc:sldMkLst>
        <pc:spChg chg="mod">
          <ac:chgData name="Khattab, Sherif" userId="c83b1e15-36f3-4f46-aceb-05aac24c545e" providerId="ADAL" clId="{ABE519EC-C726-4B17-827D-435B2DB1A03C}" dt="2021-09-20T14:25:10.389" v="21" actId="6549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BE519EC-C726-4B17-827D-435B2DB1A03C}" dt="2021-09-20T14:25:52.899" v="48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ABE519EC-C726-4B17-827D-435B2DB1A03C}" dt="2021-09-20T14:25:52.899" v="48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ABE519EC-C726-4B17-827D-435B2DB1A03C}" dt="2021-09-27T14:30:25.442" v="63" actId="47"/>
        <pc:sldMkLst>
          <pc:docMk/>
          <pc:sldMk cId="2823856332" sldId="499"/>
        </pc:sldMkLst>
      </pc:sldChg>
      <pc:sldChg chg="add">
        <pc:chgData name="Khattab, Sherif" userId="c83b1e15-36f3-4f46-aceb-05aac24c545e" providerId="ADAL" clId="{ABE519EC-C726-4B17-827D-435B2DB1A03C}" dt="2021-09-15T23:55:28.612" v="1"/>
        <pc:sldMkLst>
          <pc:docMk/>
          <pc:sldMk cId="737806260" sldId="513"/>
        </pc:sldMkLst>
      </pc:sldChg>
      <pc:sldChg chg="del">
        <pc:chgData name="Khattab, Sherif" userId="c83b1e15-36f3-4f46-aceb-05aac24c545e" providerId="ADAL" clId="{ABE519EC-C726-4B17-827D-435B2DB1A03C}" dt="2021-09-20T14:27:15.220" v="51" actId="47"/>
        <pc:sldMkLst>
          <pc:docMk/>
          <pc:sldMk cId="1241308872" sldId="1860"/>
        </pc:sldMkLst>
      </pc:sldChg>
      <pc:sldChg chg="del">
        <pc:chgData name="Khattab, Sherif" userId="c83b1e15-36f3-4f46-aceb-05aac24c545e" providerId="ADAL" clId="{ABE519EC-C726-4B17-827D-435B2DB1A03C}" dt="2021-09-20T14:27:17.269" v="52" actId="47"/>
        <pc:sldMkLst>
          <pc:docMk/>
          <pc:sldMk cId="2592895379" sldId="1861"/>
        </pc:sldMkLst>
      </pc:sldChg>
      <pc:sldChg chg="del">
        <pc:chgData name="Khattab, Sherif" userId="c83b1e15-36f3-4f46-aceb-05aac24c545e" providerId="ADAL" clId="{ABE519EC-C726-4B17-827D-435B2DB1A03C}" dt="2021-09-20T14:27:22.359" v="53" actId="47"/>
        <pc:sldMkLst>
          <pc:docMk/>
          <pc:sldMk cId="1022518262" sldId="1862"/>
        </pc:sldMkLst>
      </pc:sldChg>
      <pc:sldChg chg="add">
        <pc:chgData name="Khattab, Sherif" userId="c83b1e15-36f3-4f46-aceb-05aac24c545e" providerId="ADAL" clId="{ABE519EC-C726-4B17-827D-435B2DB1A03C}" dt="2021-09-20T14:27:45.116" v="57"/>
        <pc:sldMkLst>
          <pc:docMk/>
          <pc:sldMk cId="2477686467" sldId="1863"/>
        </pc:sldMkLst>
      </pc:sldChg>
      <pc:sldChg chg="del">
        <pc:chgData name="Khattab, Sherif" userId="c83b1e15-36f3-4f46-aceb-05aac24c545e" providerId="ADAL" clId="{ABE519EC-C726-4B17-827D-435B2DB1A03C}" dt="2021-09-20T14:27:38.060" v="56" actId="2696"/>
        <pc:sldMkLst>
          <pc:docMk/>
          <pc:sldMk cId="3261945428" sldId="1863"/>
        </pc:sldMkLst>
      </pc:sldChg>
      <pc:sldChg chg="del">
        <pc:chgData name="Khattab, Sherif" userId="c83b1e15-36f3-4f46-aceb-05aac24c545e" providerId="ADAL" clId="{ABE519EC-C726-4B17-827D-435B2DB1A03C}" dt="2021-09-20T14:27:29.766" v="54" actId="2696"/>
        <pc:sldMkLst>
          <pc:docMk/>
          <pc:sldMk cId="1783824730" sldId="1864"/>
        </pc:sldMkLst>
      </pc:sldChg>
      <pc:sldChg chg="add del">
        <pc:chgData name="Khattab, Sherif" userId="c83b1e15-36f3-4f46-aceb-05aac24c545e" providerId="ADAL" clId="{ABE519EC-C726-4B17-827D-435B2DB1A03C}" dt="2021-09-22T14:37:41.216" v="62" actId="47"/>
        <pc:sldMkLst>
          <pc:docMk/>
          <pc:sldMk cId="3648821903" sldId="1864"/>
        </pc:sldMkLst>
      </pc:sldChg>
      <pc:sldChg chg="del">
        <pc:chgData name="Khattab, Sherif" userId="c83b1e15-36f3-4f46-aceb-05aac24c545e" providerId="ADAL" clId="{ABE519EC-C726-4B17-827D-435B2DB1A03C}" dt="2021-09-20T14:27:29.766" v="54" actId="2696"/>
        <pc:sldMkLst>
          <pc:docMk/>
          <pc:sldMk cId="523721688" sldId="1865"/>
        </pc:sldMkLst>
      </pc:sldChg>
      <pc:sldChg chg="add del">
        <pc:chgData name="Khattab, Sherif" userId="c83b1e15-36f3-4f46-aceb-05aac24c545e" providerId="ADAL" clId="{ABE519EC-C726-4B17-827D-435B2DB1A03C}" dt="2021-09-22T14:37:41.216" v="62" actId="47"/>
        <pc:sldMkLst>
          <pc:docMk/>
          <pc:sldMk cId="3910073379" sldId="1865"/>
        </pc:sldMkLst>
      </pc:sldChg>
      <pc:sldChg chg="ord">
        <pc:chgData name="Khattab, Sherif" userId="c83b1e15-36f3-4f46-aceb-05aac24c545e" providerId="ADAL" clId="{ABE519EC-C726-4B17-827D-435B2DB1A03C}" dt="2021-09-20T14:26:58.530" v="50"/>
        <pc:sldMkLst>
          <pc:docMk/>
          <pc:sldMk cId="1803803003" sldId="1866"/>
        </pc:sldMkLst>
      </pc:sldChg>
      <pc:sldChg chg="add del ord">
        <pc:chgData name="Khattab, Sherif" userId="c83b1e15-36f3-4f46-aceb-05aac24c545e" providerId="ADAL" clId="{ABE519EC-C726-4B17-827D-435B2DB1A03C}" dt="2021-09-22T14:37:41.216" v="62" actId="47"/>
        <pc:sldMkLst>
          <pc:docMk/>
          <pc:sldMk cId="2678322925" sldId="1867"/>
        </pc:sldMkLst>
      </pc:sldChg>
      <pc:sldChg chg="add del">
        <pc:chgData name="Khattab, Sherif" userId="c83b1e15-36f3-4f46-aceb-05aac24c545e" providerId="ADAL" clId="{ABE519EC-C726-4B17-827D-435B2DB1A03C}" dt="2021-09-27T14:30:25.442" v="63" actId="47"/>
        <pc:sldMkLst>
          <pc:docMk/>
          <pc:sldMk cId="187683480" sldId="1868"/>
        </pc:sldMkLst>
      </pc:sldChg>
      <pc:sldChg chg="modSp add mod">
        <pc:chgData name="Khattab, Sherif" userId="c83b1e15-36f3-4f46-aceb-05aac24c545e" providerId="ADAL" clId="{ABE519EC-C726-4B17-827D-435B2DB1A03C}" dt="2021-09-20T14:25:49.359" v="45" actId="21"/>
        <pc:sldMkLst>
          <pc:docMk/>
          <pc:sldMk cId="4136500716" sldId="1869"/>
        </pc:sldMkLst>
        <pc:spChg chg="mod">
          <ac:chgData name="Khattab, Sherif" userId="c83b1e15-36f3-4f46-aceb-05aac24c545e" providerId="ADAL" clId="{ABE519EC-C726-4B17-827D-435B2DB1A03C}" dt="2021-09-20T14:25:49.359" v="45" actId="21"/>
          <ac:spMkLst>
            <pc:docMk/>
            <pc:sldMk cId="4136500716" sldId="1869"/>
            <ac:spMk id="3" creationId="{BDC81B29-68EF-D34F-B9F6-D9EC25476DFF}"/>
          </ac:spMkLst>
        </pc:spChg>
      </pc:sldChg>
      <pc:sldChg chg="add">
        <pc:chgData name="Khattab, Sherif" userId="c83b1e15-36f3-4f46-aceb-05aac24c545e" providerId="ADAL" clId="{ABE519EC-C726-4B17-827D-435B2DB1A03C}" dt="2021-09-15T23:55:28.612" v="1"/>
        <pc:sldMkLst>
          <pc:docMk/>
          <pc:sldMk cId="1662342598" sldId="1870"/>
        </pc:sldMkLst>
      </pc:sldChg>
      <pc:sldChg chg="add">
        <pc:chgData name="Khattab, Sherif" userId="c83b1e15-36f3-4f46-aceb-05aac24c545e" providerId="ADAL" clId="{ABE519EC-C726-4B17-827D-435B2DB1A03C}" dt="2021-09-15T23:55:28.612" v="1"/>
        <pc:sldMkLst>
          <pc:docMk/>
          <pc:sldMk cId="551485046" sldId="1873"/>
        </pc:sldMkLst>
      </pc:sldChg>
      <pc:sldChg chg="add">
        <pc:chgData name="Khattab, Sherif" userId="c83b1e15-36f3-4f46-aceb-05aac24c545e" providerId="ADAL" clId="{ABE519EC-C726-4B17-827D-435B2DB1A03C}" dt="2021-09-15T23:55:28.612" v="1"/>
        <pc:sldMkLst>
          <pc:docMk/>
          <pc:sldMk cId="868200480" sldId="1874"/>
        </pc:sldMkLst>
      </pc:sldChg>
      <pc:sldChg chg="add">
        <pc:chgData name="Khattab, Sherif" userId="c83b1e15-36f3-4f46-aceb-05aac24c545e" providerId="ADAL" clId="{ABE519EC-C726-4B17-827D-435B2DB1A03C}" dt="2021-09-15T23:55:28.612" v="1"/>
        <pc:sldMkLst>
          <pc:docMk/>
          <pc:sldMk cId="532154242" sldId="1875"/>
        </pc:sldMkLst>
      </pc:sldChg>
      <pc:sldChg chg="add">
        <pc:chgData name="Khattab, Sherif" userId="c83b1e15-36f3-4f46-aceb-05aac24c545e" providerId="ADAL" clId="{ABE519EC-C726-4B17-827D-435B2DB1A03C}" dt="2021-09-15T23:55:28.612" v="1"/>
        <pc:sldMkLst>
          <pc:docMk/>
          <pc:sldMk cId="1323836943" sldId="1876"/>
        </pc:sldMkLst>
      </pc:sldChg>
      <pc:sldChg chg="add">
        <pc:chgData name="Khattab, Sherif" userId="c83b1e15-36f3-4f46-aceb-05aac24c545e" providerId="ADAL" clId="{ABE519EC-C726-4B17-827D-435B2DB1A03C}" dt="2021-09-15T23:55:28.612" v="1"/>
        <pc:sldMkLst>
          <pc:docMk/>
          <pc:sldMk cId="1370532791" sldId="1877"/>
        </pc:sldMkLst>
      </pc:sldChg>
      <pc:sldChg chg="add del">
        <pc:chgData name="Khattab, Sherif" userId="c83b1e15-36f3-4f46-aceb-05aac24c545e" providerId="ADAL" clId="{ABE519EC-C726-4B17-827D-435B2DB1A03C}" dt="2021-09-22T14:37:08.452" v="61" actId="2696"/>
        <pc:sldMkLst>
          <pc:docMk/>
          <pc:sldMk cId="264922787" sldId="1878"/>
        </pc:sldMkLst>
      </pc:sldChg>
      <pc:sldChg chg="add del">
        <pc:chgData name="Khattab, Sherif" userId="c83b1e15-36f3-4f46-aceb-05aac24c545e" providerId="ADAL" clId="{ABE519EC-C726-4B17-827D-435B2DB1A03C}" dt="2021-09-22T14:37:41.216" v="62" actId="47"/>
        <pc:sldMkLst>
          <pc:docMk/>
          <pc:sldMk cId="1489909952" sldId="1879"/>
        </pc:sldMkLst>
      </pc:sldChg>
      <pc:sldMasterChg chg="del delSldLayout">
        <pc:chgData name="Khattab, Sherif" userId="c83b1e15-36f3-4f46-aceb-05aac24c545e" providerId="ADAL" clId="{ABE519EC-C726-4B17-827D-435B2DB1A03C}" dt="2021-09-20T14:27:17.269" v="52" actId="47"/>
        <pc:sldMasterMkLst>
          <pc:docMk/>
          <pc:sldMasterMk cId="2216678085" sldId="2147483660"/>
        </pc:sldMasterMkLst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2237080337" sldId="2147483661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3508980253" sldId="2147483662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317282064" sldId="2147483663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1126679005" sldId="2147483664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2755636992" sldId="2147483665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1050763418" sldId="2147483666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3479151805" sldId="2147483667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1515180900" sldId="2147483668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4267323919" sldId="2147483669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1587668989" sldId="2147483670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3654514396" sldId="2147483671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3908350061" sldId="2147483672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3397595700" sldId="2147483673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527993675" sldId="2147483674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1222346262" sldId="2147483675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837065623" sldId="2147483676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2253026247" sldId="2147483677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511186802" sldId="2147483678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2360601784" sldId="2147483679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1111290244" sldId="2147483680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480430714" sldId="2147483681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3488805783" sldId="2147483682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3219130692" sldId="2147483683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2653694361" sldId="2147483684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2060246161" sldId="2147483685"/>
          </pc:sldLayoutMkLst>
        </pc:sldLayoutChg>
        <pc:sldLayoutChg chg="del">
          <pc:chgData name="Khattab, Sherif" userId="c83b1e15-36f3-4f46-aceb-05aac24c545e" providerId="ADAL" clId="{ABE519EC-C726-4B17-827D-435B2DB1A03C}" dt="2021-09-20T14:27:17.269" v="52" actId="47"/>
          <pc:sldLayoutMkLst>
            <pc:docMk/>
            <pc:sldMasterMk cId="2216678085" sldId="2147483660"/>
            <pc:sldLayoutMk cId="1666826863" sldId="2147483686"/>
          </pc:sldLayoutMkLst>
        </pc:sldLayoutChg>
      </pc:sldMasterChg>
    </pc:docChg>
  </pc:docChgLst>
  <pc:docChgLst>
    <pc:chgData name="Khattab, Sherif" userId="c83b1e15-36f3-4f46-aceb-05aac24c545e" providerId="ADAL" clId="{9BA15C20-14B1-413E-8179-1AAA42FBF59B}"/>
    <pc:docChg chg="undo custSel addSld delSld modSld delMainMaster">
      <pc:chgData name="Khattab, Sherif" userId="c83b1e15-36f3-4f46-aceb-05aac24c545e" providerId="ADAL" clId="{9BA15C20-14B1-413E-8179-1AAA42FBF59B}" dt="2021-02-02T05:52:23.656" v="257" actId="700"/>
      <pc:docMkLst>
        <pc:docMk/>
      </pc:docMkLst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62956611" sldId="259"/>
        </pc:sldMkLst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2805000757" sldId="281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2" creationId="{90B60445-6D45-4707-BE57-B39027B8E7D3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0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2805000757" sldId="281"/>
            <ac:spMk id="462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644336610" sldId="282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2" creationId="{18F6F50C-692C-4BB7-90E4-04D1641EEC95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7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644336610" sldId="282"/>
            <ac:spMk id="469" creationId="{00000000-0000-0000-0000-000000000000}"/>
          </ac:spMkLst>
        </pc:spChg>
      </pc:sldChg>
      <pc:sldChg chg="addSp modSp mod modClrScheme chgLayout">
        <pc:chgData name="Khattab, Sherif" userId="c83b1e15-36f3-4f46-aceb-05aac24c545e" providerId="ADAL" clId="{9BA15C20-14B1-413E-8179-1AAA42FBF59B}" dt="2021-02-02T05:52:23.656" v="257" actId="700"/>
        <pc:sldMkLst>
          <pc:docMk/>
          <pc:sldMk cId="3275560456" sldId="283"/>
        </pc:sldMkLst>
        <pc:spChg chg="add 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2" creationId="{D0F334F8-8818-4FCC-8B65-BD40D9C391AB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4" creationId="{00000000-0000-0000-0000-000000000000}"/>
          </ac:spMkLst>
        </pc:spChg>
        <pc:spChg chg="mod ord">
          <ac:chgData name="Khattab, Sherif" userId="c83b1e15-36f3-4f46-aceb-05aac24c545e" providerId="ADAL" clId="{9BA15C20-14B1-413E-8179-1AAA42FBF59B}" dt="2021-02-02T05:52:23.656" v="257" actId="700"/>
          <ac:spMkLst>
            <pc:docMk/>
            <pc:sldMk cId="3275560456" sldId="283"/>
            <ac:spMk id="476" creationId="{00000000-0000-0000-0000-000000000000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273787362" sldId="39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01930262" sldId="39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811987457" sldId="39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890204605" sldId="39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597936913" sldId="39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574743674" sldId="397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77795780" sldId="398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945536741" sldId="399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261447239" sldId="400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25707824" sldId="401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756086896" sldId="402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876792183" sldId="403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318118368" sldId="404"/>
        </pc:sldMkLst>
      </pc:sldChg>
      <pc:sldChg chg="add">
        <pc:chgData name="Khattab, Sherif" userId="c83b1e15-36f3-4f46-aceb-05aac24c545e" providerId="ADAL" clId="{9BA15C20-14B1-413E-8179-1AAA42FBF59B}" dt="2021-02-02T05:50:13.749" v="236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9BA15C20-14B1-413E-8179-1AAA42FBF59B}" dt="2021-02-01T14:22:54.010" v="46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9BA15C20-14B1-413E-8179-1AAA42FBF59B}" dt="2021-02-01T14:22:54.010" v="46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9BA15C20-14B1-413E-8179-1AAA42FBF59B}" dt="2021-02-01T14:23:17.298" v="87" actId="20577"/>
        <pc:sldMkLst>
          <pc:docMk/>
          <pc:sldMk cId="2374057061" sldId="498"/>
        </pc:sldMkLst>
        <pc:spChg chg="mod">
          <ac:chgData name="Khattab, Sherif" userId="c83b1e15-36f3-4f46-aceb-05aac24c545e" providerId="ADAL" clId="{9BA15C20-14B1-413E-8179-1AAA42FBF59B}" dt="2021-02-01T14:23:17.298" v="87" actId="2057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9BA15C20-14B1-413E-8179-1AAA42FBF59B}" dt="2021-02-01T14:23:31.138" v="131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9BA15C20-14B1-413E-8179-1AAA42FBF59B}" dt="2021-02-01T14:23:31.138" v="131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2435766761" sldId="503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128397823" sldId="504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29670177" sldId="505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700442057" sldId="506"/>
        </pc:sldMkLst>
      </pc:sldChg>
      <pc:sldChg chg="del">
        <pc:chgData name="Khattab, Sherif" userId="c83b1e15-36f3-4f46-aceb-05aac24c545e" providerId="ADAL" clId="{9BA15C20-14B1-413E-8179-1AAA42FBF59B}" dt="2021-02-01T14:23:45.710" v="132" actId="47"/>
        <pc:sldMkLst>
          <pc:docMk/>
          <pc:sldMk cId="1569011807" sldId="507"/>
        </pc:sldMkLst>
      </pc:sldChg>
      <pc:sldChg chg="modSp mod">
        <pc:chgData name="Khattab, Sherif" userId="c83b1e15-36f3-4f46-aceb-05aac24c545e" providerId="ADAL" clId="{9BA15C20-14B1-413E-8179-1AAA42FBF59B}" dt="2021-02-01T14:24:09.100" v="194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9BA15C20-14B1-413E-8179-1AAA42FBF59B}" dt="2021-02-01T14:23:53.950" v="150" actId="20577"/>
          <ac:spMkLst>
            <pc:docMk/>
            <pc:sldMk cId="1241308872" sldId="1860"/>
            <ac:spMk id="2" creationId="{09964AE1-DBFC-2848-B191-FE3ED1AFB0DB}"/>
          </ac:spMkLst>
        </pc:spChg>
        <pc:spChg chg="mod">
          <ac:chgData name="Khattab, Sherif" userId="c83b1e15-36f3-4f46-aceb-05aac24c545e" providerId="ADAL" clId="{9BA15C20-14B1-413E-8179-1AAA42FBF59B}" dt="2021-02-01T14:24:09.100" v="194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addSp delSp modSp new mod">
        <pc:chgData name="Khattab, Sherif" userId="c83b1e15-36f3-4f46-aceb-05aac24c545e" providerId="ADAL" clId="{9BA15C20-14B1-413E-8179-1AAA42FBF59B}" dt="2021-02-02T05:45:31.755" v="218" actId="478"/>
        <pc:sldMkLst>
          <pc:docMk/>
          <pc:sldMk cId="2854800105" sldId="1861"/>
        </pc:sldMkLst>
        <pc:spChg chg="mod">
          <ac:chgData name="Khattab, Sherif" userId="c83b1e15-36f3-4f46-aceb-05aac24c545e" providerId="ADAL" clId="{9BA15C20-14B1-413E-8179-1AAA42FBF59B}" dt="2021-02-02T05:43:16.467" v="210" actId="20577"/>
          <ac:spMkLst>
            <pc:docMk/>
            <pc:sldMk cId="2854800105" sldId="1861"/>
            <ac:spMk id="2" creationId="{664D60B9-2E56-4B3E-9E8A-86555E3EF1DD}"/>
          </ac:spMkLst>
        </pc:spChg>
        <pc:spChg chg="mod">
          <ac:chgData name="Khattab, Sherif" userId="c83b1e15-36f3-4f46-aceb-05aac24c545e" providerId="ADAL" clId="{9BA15C20-14B1-413E-8179-1AAA42FBF59B}" dt="2021-02-02T05:43:32.843" v="212" actId="14100"/>
          <ac:spMkLst>
            <pc:docMk/>
            <pc:sldMk cId="2854800105" sldId="1861"/>
            <ac:spMk id="3" creationId="{FFAFB52B-2E6F-46B9-B30A-1F102EA7AC52}"/>
          </ac:spMkLst>
        </pc:spChg>
        <pc:picChg chg="add del mod">
          <ac:chgData name="Khattab, Sherif" userId="c83b1e15-36f3-4f46-aceb-05aac24c545e" providerId="ADAL" clId="{9BA15C20-14B1-413E-8179-1AAA42FBF59B}" dt="2021-02-02T05:45:31.755" v="218" actId="478"/>
          <ac:picMkLst>
            <pc:docMk/>
            <pc:sldMk cId="2854800105" sldId="1861"/>
            <ac:picMk id="8" creationId="{A8410650-E031-4506-B009-6B6B36361F4D}"/>
          </ac:picMkLst>
        </pc:picChg>
        <pc:inkChg chg="add del">
          <ac:chgData name="Khattab, Sherif" userId="c83b1e15-36f3-4f46-aceb-05aac24c545e" providerId="ADAL" clId="{9BA15C20-14B1-413E-8179-1AAA42FBF59B}" dt="2021-02-02T05:43:50.762" v="213" actId="478"/>
          <ac:inkMkLst>
            <pc:docMk/>
            <pc:sldMk cId="2854800105" sldId="1861"/>
            <ac:inkMk id="6" creationId="{859A672F-7507-4DF0-965B-F17FE4605304}"/>
          </ac:inkMkLst>
        </pc:inkChg>
      </pc:sldChg>
      <pc:sldChg chg="addSp delSp modSp new mod">
        <pc:chgData name="Khattab, Sherif" userId="c83b1e15-36f3-4f46-aceb-05aac24c545e" providerId="ADAL" clId="{9BA15C20-14B1-413E-8179-1AAA42FBF59B}" dt="2021-02-02T05:48:55.725" v="235" actId="14100"/>
        <pc:sldMkLst>
          <pc:docMk/>
          <pc:sldMk cId="3808489731" sldId="1862"/>
        </pc:sldMkLst>
        <pc:spChg chg="mod">
          <ac:chgData name="Khattab, Sherif" userId="c83b1e15-36f3-4f46-aceb-05aac24c545e" providerId="ADAL" clId="{9BA15C20-14B1-413E-8179-1AAA42FBF59B}" dt="2021-02-02T05:45:43.092" v="231" actId="20577"/>
          <ac:spMkLst>
            <pc:docMk/>
            <pc:sldMk cId="3808489731" sldId="1862"/>
            <ac:spMk id="2" creationId="{3DC95D2F-92E9-4462-B3AA-611F9058730E}"/>
          </ac:spMkLst>
        </pc:spChg>
        <pc:spChg chg="del">
          <ac:chgData name="Khattab, Sherif" userId="c83b1e15-36f3-4f46-aceb-05aac24c545e" providerId="ADAL" clId="{9BA15C20-14B1-413E-8179-1AAA42FBF59B}" dt="2021-02-02T05:48:48.329" v="232"/>
          <ac:spMkLst>
            <pc:docMk/>
            <pc:sldMk cId="3808489731" sldId="1862"/>
            <ac:spMk id="3" creationId="{55884909-15C6-4E5B-94F2-1B32C5FBD943}"/>
          </ac:spMkLst>
        </pc:spChg>
        <pc:picChg chg="add mod">
          <ac:chgData name="Khattab, Sherif" userId="c83b1e15-36f3-4f46-aceb-05aac24c545e" providerId="ADAL" clId="{9BA15C20-14B1-413E-8179-1AAA42FBF59B}" dt="2021-02-02T05:48:55.725" v="235" actId="14100"/>
          <ac:picMkLst>
            <pc:docMk/>
            <pc:sldMk cId="3808489731" sldId="1862"/>
            <ac:picMk id="7" creationId="{326EE136-F0FD-4B64-9C67-19A711011E37}"/>
          </ac:picMkLst>
        </pc:picChg>
      </pc:sldChg>
      <pc:sldChg chg="addSp delSp modSp new mod modClrScheme chgLayout">
        <pc:chgData name="Khattab, Sherif" userId="c83b1e15-36f3-4f46-aceb-05aac24c545e" providerId="ADAL" clId="{9BA15C20-14B1-413E-8179-1AAA42FBF59B}" dt="2021-02-02T05:52:15" v="256" actId="700"/>
        <pc:sldMkLst>
          <pc:docMk/>
          <pc:sldMk cId="551485046" sldId="1863"/>
        </pc:sldMkLst>
        <pc:spChg chg="del">
          <ac:chgData name="Khattab, Sherif" userId="c83b1e15-36f3-4f46-aceb-05aac24c545e" providerId="ADAL" clId="{9BA15C20-14B1-413E-8179-1AAA42FBF59B}" dt="2021-02-02T05:52:09.705" v="255" actId="700"/>
          <ac:spMkLst>
            <pc:docMk/>
            <pc:sldMk cId="551485046" sldId="1863"/>
            <ac:spMk id="2" creationId="{32EEE0CB-7A9C-4E62-B3D4-ABE532AA6220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3" creationId="{F353DFE7-5E48-4678-88F9-249C85D9FB6B}"/>
          </ac:spMkLst>
        </pc:spChg>
        <pc:spChg chg="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4" creationId="{DA4ADD44-E358-497D-A07F-D9946707740D}"/>
          </ac:spMkLst>
        </pc:spChg>
        <pc:spChg chg="add del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7" creationId="{FE8C3318-9D7C-4940-B839-50ED315D246E}"/>
          </ac:spMkLst>
        </pc:spChg>
        <pc:spChg chg="add mod ord">
          <ac:chgData name="Khattab, Sherif" userId="c83b1e15-36f3-4f46-aceb-05aac24c545e" providerId="ADAL" clId="{9BA15C20-14B1-413E-8179-1AAA42FBF59B}" dt="2021-02-02T05:52:15" v="256" actId="700"/>
          <ac:spMkLst>
            <pc:docMk/>
            <pc:sldMk cId="551485046" sldId="1863"/>
            <ac:spMk id="8" creationId="{9D6B6965-4F82-4738-80C4-F08AD114D3F6}"/>
          </ac:spMkLst>
        </pc:spChg>
        <pc:picChg chg="add mod">
          <ac:chgData name="Khattab, Sherif" userId="c83b1e15-36f3-4f46-aceb-05aac24c545e" providerId="ADAL" clId="{9BA15C20-14B1-413E-8179-1AAA42FBF59B}" dt="2021-02-02T05:51:20.087" v="254" actId="962"/>
          <ac:picMkLst>
            <pc:docMk/>
            <pc:sldMk cId="551485046" sldId="1863"/>
            <ac:picMk id="6" creationId="{81EA26B8-8DD2-49AA-9483-A5CA3C75C6D7}"/>
          </ac:picMkLst>
        </pc:picChg>
      </pc:sldChg>
      <pc:sldMasterChg chg="del delSldLayout">
        <pc:chgData name="Khattab, Sherif" userId="c83b1e15-36f3-4f46-aceb-05aac24c545e" providerId="ADAL" clId="{9BA15C20-14B1-413E-8179-1AAA42FBF59B}" dt="2021-02-02T05:52:23.656" v="257" actId="700"/>
        <pc:sldMasterMkLst>
          <pc:docMk/>
          <pc:sldMasterMk cId="809665058" sldId="2147483714"/>
        </pc:sldMasterMkLst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55426626" sldId="2147483715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29756440" sldId="2147483716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2438262767" sldId="2147483717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3492704835" sldId="2147483718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637508127" sldId="2147483719"/>
          </pc:sldLayoutMkLst>
        </pc:sldLayoutChg>
        <pc:sldLayoutChg chg="del">
          <pc:chgData name="Khattab, Sherif" userId="c83b1e15-36f3-4f46-aceb-05aac24c545e" providerId="ADAL" clId="{9BA15C20-14B1-413E-8179-1AAA42FBF59B}" dt="2021-02-02T05:52:23.656" v="257" actId="700"/>
          <pc:sldLayoutMkLst>
            <pc:docMk/>
            <pc:sldMasterMk cId="809665058" sldId="2147483714"/>
            <pc:sldLayoutMk cId="4039971989" sldId="2147483720"/>
          </pc:sldLayoutMkLst>
        </pc:sldLayoutChg>
      </pc:sldMasterChg>
    </pc:docChg>
  </pc:docChgLst>
  <pc:docChgLst>
    <pc:chgData name="Khattab, Sherif" userId="c83b1e15-36f3-4f46-aceb-05aac24c545e" providerId="ADAL" clId="{0DBDE78C-CAA4-474E-A7AC-31430B7DF2D7}"/>
    <pc:docChg chg="undo redo custSel addSld delSld modSld">
      <pc:chgData name="Khattab, Sherif" userId="c83b1e15-36f3-4f46-aceb-05aac24c545e" providerId="ADAL" clId="{0DBDE78C-CAA4-474E-A7AC-31430B7DF2D7}" dt="2021-02-04T02:05:13.434" v="556" actId="208"/>
      <pc:docMkLst>
        <pc:docMk/>
      </pc:docMkLst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05000757" sldId="281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644336610" sldId="28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275560456" sldId="28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952566816" sldId="403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3854579775" sldId="404"/>
        </pc:sldMkLst>
      </pc:sldChg>
      <pc:sldChg chg="modSp mod">
        <pc:chgData name="Khattab, Sherif" userId="c83b1e15-36f3-4f46-aceb-05aac24c545e" providerId="ADAL" clId="{0DBDE78C-CAA4-474E-A7AC-31430B7DF2D7}" dt="2021-02-03T02:40:58.105" v="122" actId="27636"/>
        <pc:sldMkLst>
          <pc:docMk/>
          <pc:sldMk cId="1068465410" sldId="496"/>
        </pc:sldMkLst>
        <pc:spChg chg="mod">
          <ac:chgData name="Khattab, Sherif" userId="c83b1e15-36f3-4f46-aceb-05aac24c545e" providerId="ADAL" clId="{0DBDE78C-CAA4-474E-A7AC-31430B7DF2D7}" dt="2021-02-03T02:40:58.105" v="122" actId="27636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0DBDE78C-CAA4-474E-A7AC-31430B7DF2D7}" dt="2021-02-03T02:42:23.193" v="159"/>
        <pc:sldMkLst>
          <pc:docMk/>
          <pc:sldMk cId="2374057061" sldId="498"/>
        </pc:sldMkLst>
        <pc:spChg chg="mod">
          <ac:chgData name="Khattab, Sherif" userId="c83b1e15-36f3-4f46-aceb-05aac24c545e" providerId="ADAL" clId="{0DBDE78C-CAA4-474E-A7AC-31430B7DF2D7}" dt="2021-02-03T02:42:23.193" v="159"/>
          <ac:spMkLst>
            <pc:docMk/>
            <pc:sldMk cId="2374057061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496682011" sldId="1747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1456819960" sldId="1749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838362889" sldId="1756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2537966333" sldId="1859"/>
        </pc:sldMkLst>
      </pc:sldChg>
      <pc:sldChg chg="modSp mod">
        <pc:chgData name="Khattab, Sherif" userId="c83b1e15-36f3-4f46-aceb-05aac24c545e" providerId="ADAL" clId="{0DBDE78C-CAA4-474E-A7AC-31430B7DF2D7}" dt="2021-02-03T02:42:18.731" v="158" actId="21"/>
        <pc:sldMkLst>
          <pc:docMk/>
          <pc:sldMk cId="1241308872" sldId="1860"/>
        </pc:sldMkLst>
        <pc:spChg chg="mod">
          <ac:chgData name="Khattab, Sherif" userId="c83b1e15-36f3-4f46-aceb-05aac24c545e" providerId="ADAL" clId="{0DBDE78C-CAA4-474E-A7AC-31430B7DF2D7}" dt="2021-02-03T02:42:18.731" v="158" actId="21"/>
          <ac:spMkLst>
            <pc:docMk/>
            <pc:sldMk cId="1241308872" sldId="1860"/>
            <ac:spMk id="3" creationId="{BDC81B29-68EF-D34F-B9F6-D9EC25476DFF}"/>
          </ac:spMkLst>
        </pc:spChg>
      </pc:sldChg>
      <pc:sldChg chg="modSp new mod">
        <pc:chgData name="Khattab, Sherif" userId="c83b1e15-36f3-4f46-aceb-05aac24c545e" providerId="ADAL" clId="{0DBDE78C-CAA4-474E-A7AC-31430B7DF2D7}" dt="2021-02-03T04:00:26.382" v="167"/>
        <pc:sldMkLst>
          <pc:docMk/>
          <pc:sldMk cId="2592895379" sldId="1861"/>
        </pc:sldMkLst>
        <pc:spChg chg="mod">
          <ac:chgData name="Khattab, Sherif" userId="c83b1e15-36f3-4f46-aceb-05aac24c545e" providerId="ADAL" clId="{0DBDE78C-CAA4-474E-A7AC-31430B7DF2D7}" dt="2021-02-03T04:00:26.382" v="167"/>
          <ac:spMkLst>
            <pc:docMk/>
            <pc:sldMk cId="2592895379" sldId="1861"/>
            <ac:spMk id="3" creationId="{A296D1F4-E837-4F96-9F51-0E48E82EFCB0}"/>
          </ac:spMkLst>
        </pc:spChg>
      </pc:sldChg>
      <pc:sldChg chg="del">
        <pc:chgData name="Khattab, Sherif" userId="c83b1e15-36f3-4f46-aceb-05aac24c545e" providerId="ADAL" clId="{0DBDE78C-CAA4-474E-A7AC-31430B7DF2D7}" dt="2021-02-03T02:42:30.304" v="160" actId="47"/>
        <pc:sldMkLst>
          <pc:docMk/>
          <pc:sldMk cId="2854800105" sldId="1861"/>
        </pc:sldMkLst>
      </pc:sldChg>
      <pc:sldChg chg="addSp delSp modSp new mod">
        <pc:chgData name="Khattab, Sherif" userId="c83b1e15-36f3-4f46-aceb-05aac24c545e" providerId="ADAL" clId="{0DBDE78C-CAA4-474E-A7AC-31430B7DF2D7}" dt="2021-02-04T01:50:32.976" v="200" actId="1076"/>
        <pc:sldMkLst>
          <pc:docMk/>
          <pc:sldMk cId="264922787" sldId="1862"/>
        </pc:sldMkLst>
        <pc:spChg chg="mod">
          <ac:chgData name="Khattab, Sherif" userId="c83b1e15-36f3-4f46-aceb-05aac24c545e" providerId="ADAL" clId="{0DBDE78C-CAA4-474E-A7AC-31430B7DF2D7}" dt="2021-02-04T01:50:08.670" v="193" actId="20577"/>
          <ac:spMkLst>
            <pc:docMk/>
            <pc:sldMk cId="264922787" sldId="1862"/>
            <ac:spMk id="2" creationId="{06A3663B-1BCB-460C-A7AF-44C18D2F5799}"/>
          </ac:spMkLst>
        </pc:spChg>
        <pc:spChg chg="del">
          <ac:chgData name="Khattab, Sherif" userId="c83b1e15-36f3-4f46-aceb-05aac24c545e" providerId="ADAL" clId="{0DBDE78C-CAA4-474E-A7AC-31430B7DF2D7}" dt="2021-02-04T01:50:25.584" v="197" actId="478"/>
          <ac:spMkLst>
            <pc:docMk/>
            <pc:sldMk cId="264922787" sldId="1862"/>
            <ac:spMk id="3" creationId="{D3057E96-7516-4988-AE2F-9855EA16E221}"/>
          </ac:spMkLst>
        </pc:spChg>
        <pc:picChg chg="add mod">
          <ac:chgData name="Khattab, Sherif" userId="c83b1e15-36f3-4f46-aceb-05aac24c545e" providerId="ADAL" clId="{0DBDE78C-CAA4-474E-A7AC-31430B7DF2D7}" dt="2021-02-04T01:50:32.976" v="200" actId="1076"/>
          <ac:picMkLst>
            <pc:docMk/>
            <pc:sldMk cId="264922787" sldId="1862"/>
            <ac:picMk id="7" creationId="{A4D7DA1F-AAB4-4C1A-8C9D-658ECA4B7F97}"/>
          </ac:picMkLst>
        </pc:picChg>
      </pc:sldChg>
      <pc:sldChg chg="del">
        <pc:chgData name="Khattab, Sherif" userId="c83b1e15-36f3-4f46-aceb-05aac24c545e" providerId="ADAL" clId="{0DBDE78C-CAA4-474E-A7AC-31430B7DF2D7}" dt="2021-02-03T02:42:32.418" v="161" actId="47"/>
        <pc:sldMkLst>
          <pc:docMk/>
          <pc:sldMk cId="3808489731" sldId="1862"/>
        </pc:sldMkLst>
      </pc:sldChg>
      <pc:sldChg chg="del">
        <pc:chgData name="Khattab, Sherif" userId="c83b1e15-36f3-4f46-aceb-05aac24c545e" providerId="ADAL" clId="{0DBDE78C-CAA4-474E-A7AC-31430B7DF2D7}" dt="2021-02-03T02:42:38.861" v="162" actId="47"/>
        <pc:sldMkLst>
          <pc:docMk/>
          <pc:sldMk cId="551485046" sldId="1863"/>
        </pc:sldMkLst>
      </pc:sldChg>
      <pc:sldChg chg="addSp delSp modSp new mod">
        <pc:chgData name="Khattab, Sherif" userId="c83b1e15-36f3-4f46-aceb-05aac24c545e" providerId="ADAL" clId="{0DBDE78C-CAA4-474E-A7AC-31430B7DF2D7}" dt="2021-02-04T01:53:43.569" v="262" actId="208"/>
        <pc:sldMkLst>
          <pc:docMk/>
          <pc:sldMk cId="1489909952" sldId="1863"/>
        </pc:sldMkLst>
        <pc:spChg chg="mod">
          <ac:chgData name="Khattab, Sherif" userId="c83b1e15-36f3-4f46-aceb-05aac24c545e" providerId="ADAL" clId="{0DBDE78C-CAA4-474E-A7AC-31430B7DF2D7}" dt="2021-02-04T01:51:22.471" v="242" actId="20577"/>
          <ac:spMkLst>
            <pc:docMk/>
            <pc:sldMk cId="1489909952" sldId="1863"/>
            <ac:spMk id="2" creationId="{F73F0AA5-9193-4E4B-BD3C-C8FA93CA8225}"/>
          </ac:spMkLst>
        </pc:spChg>
        <pc:picChg chg="add mod">
          <ac:chgData name="Khattab, Sherif" userId="c83b1e15-36f3-4f46-aceb-05aac24c545e" providerId="ADAL" clId="{0DBDE78C-CAA4-474E-A7AC-31430B7DF2D7}" dt="2021-02-04T01:53:39.267" v="261" actId="208"/>
          <ac:picMkLst>
            <pc:docMk/>
            <pc:sldMk cId="1489909952" sldId="1863"/>
            <ac:picMk id="9" creationId="{288598AE-4899-4CD6-9F22-668D21CE2093}"/>
          </ac:picMkLst>
        </pc:picChg>
        <pc:picChg chg="add del mod">
          <ac:chgData name="Khattab, Sherif" userId="c83b1e15-36f3-4f46-aceb-05aac24c545e" providerId="ADAL" clId="{0DBDE78C-CAA4-474E-A7AC-31430B7DF2D7}" dt="2021-02-04T01:52:45.080" v="254" actId="478"/>
          <ac:picMkLst>
            <pc:docMk/>
            <pc:sldMk cId="1489909952" sldId="1863"/>
            <ac:picMk id="11" creationId="{288A1357-CE74-4733-BF87-88BFC327292F}"/>
          </ac:picMkLst>
        </pc:picChg>
        <pc:picChg chg="add mod">
          <ac:chgData name="Khattab, Sherif" userId="c83b1e15-36f3-4f46-aceb-05aac24c545e" providerId="ADAL" clId="{0DBDE78C-CAA4-474E-A7AC-31430B7DF2D7}" dt="2021-02-04T01:53:43.569" v="262" actId="208"/>
          <ac:picMkLst>
            <pc:docMk/>
            <pc:sldMk cId="1489909952" sldId="1863"/>
            <ac:picMk id="13" creationId="{39A65692-0649-4F10-896A-ED5106B432D4}"/>
          </ac:picMkLst>
        </pc:picChg>
        <pc:inkChg chg="add del">
          <ac:chgData name="Khattab, Sherif" userId="c83b1e15-36f3-4f46-aceb-05aac24c545e" providerId="ADAL" clId="{0DBDE78C-CAA4-474E-A7AC-31430B7DF2D7}" dt="2021-02-04T01:51:26.276" v="244" actId="478"/>
          <ac:inkMkLst>
            <pc:docMk/>
            <pc:sldMk cId="1489909952" sldId="1863"/>
            <ac:inkMk id="6" creationId="{C57C891E-1E97-43F8-BCB5-1014ADEE85F3}"/>
          </ac:inkMkLst>
        </pc:inkChg>
        <pc:inkChg chg="add del">
          <ac:chgData name="Khattab, Sherif" userId="c83b1e15-36f3-4f46-aceb-05aac24c545e" providerId="ADAL" clId="{0DBDE78C-CAA4-474E-A7AC-31430B7DF2D7}" dt="2021-02-04T01:51:33.088" v="246"/>
          <ac:inkMkLst>
            <pc:docMk/>
            <pc:sldMk cId="1489909952" sldId="1863"/>
            <ac:inkMk id="7" creationId="{1891197F-59DB-4791-8E4D-6666C03C0F95}"/>
          </ac:inkMkLst>
        </pc:inkChg>
      </pc:sldChg>
      <pc:sldChg chg="addSp modSp new mod">
        <pc:chgData name="Khattab, Sherif" userId="c83b1e15-36f3-4f46-aceb-05aac24c545e" providerId="ADAL" clId="{0DBDE78C-CAA4-474E-A7AC-31430B7DF2D7}" dt="2021-02-04T01:54:25.923" v="281" actId="1076"/>
        <pc:sldMkLst>
          <pc:docMk/>
          <pc:sldMk cId="1370532791" sldId="1864"/>
        </pc:sldMkLst>
        <pc:spChg chg="mod">
          <ac:chgData name="Khattab, Sherif" userId="c83b1e15-36f3-4f46-aceb-05aac24c545e" providerId="ADAL" clId="{0DBDE78C-CAA4-474E-A7AC-31430B7DF2D7}" dt="2021-02-04T01:54:18.484" v="278" actId="20577"/>
          <ac:spMkLst>
            <pc:docMk/>
            <pc:sldMk cId="1370532791" sldId="1864"/>
            <ac:spMk id="2" creationId="{AAC90A03-0A0D-4037-B378-D74A22F2D742}"/>
          </ac:spMkLst>
        </pc:spChg>
        <pc:picChg chg="add mod">
          <ac:chgData name="Khattab, Sherif" userId="c83b1e15-36f3-4f46-aceb-05aac24c545e" providerId="ADAL" clId="{0DBDE78C-CAA4-474E-A7AC-31430B7DF2D7}" dt="2021-02-04T01:54:25.923" v="281" actId="1076"/>
          <ac:picMkLst>
            <pc:docMk/>
            <pc:sldMk cId="1370532791" sldId="1864"/>
            <ac:picMk id="7" creationId="{1031BFBB-9F42-44A3-B07F-E2B7B4F9F252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12.535" v="308" actId="20577"/>
        <pc:sldMkLst>
          <pc:docMk/>
          <pc:sldMk cId="1323836943" sldId="1865"/>
        </pc:sldMkLst>
        <pc:spChg chg="mod">
          <ac:chgData name="Khattab, Sherif" userId="c83b1e15-36f3-4f46-aceb-05aac24c545e" providerId="ADAL" clId="{0DBDE78C-CAA4-474E-A7AC-31430B7DF2D7}" dt="2021-02-04T01:55:12.535" v="308" actId="20577"/>
          <ac:spMkLst>
            <pc:docMk/>
            <pc:sldMk cId="1323836943" sldId="1865"/>
            <ac:spMk id="2" creationId="{0DF8298F-D8C7-41B6-8B7B-1AA6659DE9A9}"/>
          </ac:spMkLst>
        </pc:spChg>
        <pc:picChg chg="add mod">
          <ac:chgData name="Khattab, Sherif" userId="c83b1e15-36f3-4f46-aceb-05aac24c545e" providerId="ADAL" clId="{0DBDE78C-CAA4-474E-A7AC-31430B7DF2D7}" dt="2021-02-04T01:55:02.321" v="285" actId="1076"/>
          <ac:picMkLst>
            <pc:docMk/>
            <pc:sldMk cId="1323836943" sldId="1865"/>
            <ac:picMk id="7" creationId="{B40C9F38-9D09-4D07-94EB-2427563DC128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5:44.757" v="322" actId="1076"/>
        <pc:sldMkLst>
          <pc:docMk/>
          <pc:sldMk cId="532154242" sldId="1866"/>
        </pc:sldMkLst>
        <pc:spChg chg="mod">
          <ac:chgData name="Khattab, Sherif" userId="c83b1e15-36f3-4f46-aceb-05aac24c545e" providerId="ADAL" clId="{0DBDE78C-CAA4-474E-A7AC-31430B7DF2D7}" dt="2021-02-04T01:55:37.516" v="319" actId="20577"/>
          <ac:spMkLst>
            <pc:docMk/>
            <pc:sldMk cId="532154242" sldId="1866"/>
            <ac:spMk id="2" creationId="{DF5041EA-2DD5-456B-AB1E-0FD0B5D9A593}"/>
          </ac:spMkLst>
        </pc:spChg>
        <pc:picChg chg="add mod">
          <ac:chgData name="Khattab, Sherif" userId="c83b1e15-36f3-4f46-aceb-05aac24c545e" providerId="ADAL" clId="{0DBDE78C-CAA4-474E-A7AC-31430B7DF2D7}" dt="2021-02-04T01:55:44.757" v="322" actId="1076"/>
          <ac:picMkLst>
            <pc:docMk/>
            <pc:sldMk cId="532154242" sldId="1866"/>
            <ac:picMk id="7" creationId="{989CF90F-86C2-4449-8588-23F8F9FD52CE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1:56:39.665" v="358" actId="1076"/>
        <pc:sldMkLst>
          <pc:docMk/>
          <pc:sldMk cId="3722720517" sldId="1867"/>
        </pc:sldMkLst>
        <pc:spChg chg="mod">
          <ac:chgData name="Khattab, Sherif" userId="c83b1e15-36f3-4f46-aceb-05aac24c545e" providerId="ADAL" clId="{0DBDE78C-CAA4-474E-A7AC-31430B7DF2D7}" dt="2021-02-04T01:56:28.945" v="355" actId="20577"/>
          <ac:spMkLst>
            <pc:docMk/>
            <pc:sldMk cId="3722720517" sldId="1867"/>
            <ac:spMk id="2" creationId="{1F459C60-AE8D-4F03-A53F-591951C657C1}"/>
          </ac:spMkLst>
        </pc:spChg>
        <pc:picChg chg="add mod">
          <ac:chgData name="Khattab, Sherif" userId="c83b1e15-36f3-4f46-aceb-05aac24c545e" providerId="ADAL" clId="{0DBDE78C-CAA4-474E-A7AC-31430B7DF2D7}" dt="2021-02-04T01:56:39.665" v="358" actId="1076"/>
          <ac:picMkLst>
            <pc:docMk/>
            <pc:sldMk cId="3722720517" sldId="1867"/>
            <ac:picMk id="7" creationId="{4AD8F1EB-2406-449A-8779-F17351BB8E15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5:13.434" v="556" actId="208"/>
        <pc:sldMkLst>
          <pc:docMk/>
          <pc:sldMk cId="999154987" sldId="1868"/>
        </pc:sldMkLst>
        <pc:spChg chg="mod">
          <ac:chgData name="Khattab, Sherif" userId="c83b1e15-36f3-4f46-aceb-05aac24c545e" providerId="ADAL" clId="{0DBDE78C-CAA4-474E-A7AC-31430B7DF2D7}" dt="2021-02-04T01:58:50.801" v="403" actId="20577"/>
          <ac:spMkLst>
            <pc:docMk/>
            <pc:sldMk cId="999154987" sldId="1868"/>
            <ac:spMk id="2" creationId="{CCAB0E08-0352-4CEA-A1D3-6E4165D68A04}"/>
          </ac:spMkLst>
        </pc:spChg>
        <pc:spChg chg="del">
          <ac:chgData name="Khattab, Sherif" userId="c83b1e15-36f3-4f46-aceb-05aac24c545e" providerId="ADAL" clId="{0DBDE78C-CAA4-474E-A7AC-31430B7DF2D7}" dt="2021-02-04T01:57:26.942" v="386" actId="22"/>
          <ac:spMkLst>
            <pc:docMk/>
            <pc:sldMk cId="999154987" sldId="1868"/>
            <ac:spMk id="3" creationId="{8A146E65-C902-496F-A36A-67BE4339D730}"/>
          </ac:spMkLst>
        </pc:spChg>
        <pc:picChg chg="add mod or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7" creationId="{BA5C0307-0036-44D2-A2B0-DAA1BD3D0328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9" creationId="{67C5EFEC-D712-4D64-A82B-FC705F198260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1" creationId="{F448E29E-D3EB-42E5-A076-B04E899016FF}"/>
          </ac:picMkLst>
        </pc:picChg>
        <pc:picChg chg="add mod">
          <ac:chgData name="Khattab, Sherif" userId="c83b1e15-36f3-4f46-aceb-05aac24c545e" providerId="ADAL" clId="{0DBDE78C-CAA4-474E-A7AC-31430B7DF2D7}" dt="2021-02-04T02:05:13.434" v="556" actId="208"/>
          <ac:picMkLst>
            <pc:docMk/>
            <pc:sldMk cId="999154987" sldId="1868"/>
            <ac:picMk id="13" creationId="{C807BFE2-52D1-4B63-A669-84961662FCCD}"/>
          </ac:picMkLst>
        </pc:picChg>
      </pc:sldChg>
      <pc:sldChg chg="addSp modSp new mod">
        <pc:chgData name="Khattab, Sherif" userId="c83b1e15-36f3-4f46-aceb-05aac24c545e" providerId="ADAL" clId="{0DBDE78C-CAA4-474E-A7AC-31430B7DF2D7}" dt="2021-02-04T02:05:03.746" v="554" actId="208"/>
        <pc:sldMkLst>
          <pc:docMk/>
          <pc:sldMk cId="1641437393" sldId="1869"/>
        </pc:sldMkLst>
        <pc:spChg chg="mod">
          <ac:chgData name="Khattab, Sherif" userId="c83b1e15-36f3-4f46-aceb-05aac24c545e" providerId="ADAL" clId="{0DBDE78C-CAA4-474E-A7AC-31430B7DF2D7}" dt="2021-02-04T01:59:17.950" v="438" actId="20577"/>
          <ac:spMkLst>
            <pc:docMk/>
            <pc:sldMk cId="1641437393" sldId="1869"/>
            <ac:spMk id="2" creationId="{990409DA-DBEE-4182-B0B6-187B89A806AF}"/>
          </ac:spMkLst>
        </pc:sp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7" creationId="{7859953A-168D-4DEE-8EF1-F0A9BB16F34D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9" creationId="{CFEEA4D9-45EC-48EB-871C-EA21FCFF2602}"/>
          </ac:picMkLst>
        </pc:picChg>
        <pc:picChg chg="add mod">
          <ac:chgData name="Khattab, Sherif" userId="c83b1e15-36f3-4f46-aceb-05aac24c545e" providerId="ADAL" clId="{0DBDE78C-CAA4-474E-A7AC-31430B7DF2D7}" dt="2021-02-04T02:05:03.746" v="554" actId="208"/>
          <ac:picMkLst>
            <pc:docMk/>
            <pc:sldMk cId="1641437393" sldId="1869"/>
            <ac:picMk id="11" creationId="{0227B498-A498-4A3B-94F7-8651FFA58320}"/>
          </ac:picMkLst>
        </pc:picChg>
      </pc:sldChg>
      <pc:sldChg chg="addSp delSp modSp new mod">
        <pc:chgData name="Khattab, Sherif" userId="c83b1e15-36f3-4f46-aceb-05aac24c545e" providerId="ADAL" clId="{0DBDE78C-CAA4-474E-A7AC-31430B7DF2D7}" dt="2021-02-04T02:02:24.965" v="529" actId="9405"/>
        <pc:sldMkLst>
          <pc:docMk/>
          <pc:sldMk cId="1421544106" sldId="1870"/>
        </pc:sldMkLst>
        <pc:spChg chg="mod">
          <ac:chgData name="Khattab, Sherif" userId="c83b1e15-36f3-4f46-aceb-05aac24c545e" providerId="ADAL" clId="{0DBDE78C-CAA4-474E-A7AC-31430B7DF2D7}" dt="2021-02-04T02:00:05.222" v="478" actId="20577"/>
          <ac:spMkLst>
            <pc:docMk/>
            <pc:sldMk cId="1421544106" sldId="1870"/>
            <ac:spMk id="2" creationId="{D3CEAE93-10AB-412D-B95C-CA48892ECA55}"/>
          </ac:spMkLst>
        </pc:spChg>
        <pc:picChg chg="add mod">
          <ac:chgData name="Khattab, Sherif" userId="c83b1e15-36f3-4f46-aceb-05aac24c545e" providerId="ADAL" clId="{0DBDE78C-CAA4-474E-A7AC-31430B7DF2D7}" dt="2021-02-04T02:00:16.695" v="483" actId="1076"/>
          <ac:picMkLst>
            <pc:docMk/>
            <pc:sldMk cId="1421544106" sldId="1870"/>
            <ac:picMk id="7" creationId="{D1BEA2E9-FE75-47E5-82D4-487624B6B23F}"/>
          </ac:picMkLst>
        </pc:picChg>
        <pc:picChg chg="add del mod">
          <ac:chgData name="Khattab, Sherif" userId="c83b1e15-36f3-4f46-aceb-05aac24c545e" providerId="ADAL" clId="{0DBDE78C-CAA4-474E-A7AC-31430B7DF2D7}" dt="2021-02-04T02:01:52.205" v="523" actId="478"/>
          <ac:picMkLst>
            <pc:docMk/>
            <pc:sldMk cId="1421544106" sldId="1870"/>
            <ac:picMk id="9" creationId="{51D85006-2F78-4547-8905-BB5531C56A8A}"/>
          </ac:picMkLst>
        </pc:picChg>
        <pc:picChg chg="add mod">
          <ac:chgData name="Khattab, Sherif" userId="c83b1e15-36f3-4f46-aceb-05aac24c545e" providerId="ADAL" clId="{0DBDE78C-CAA4-474E-A7AC-31430B7DF2D7}" dt="2021-02-04T02:02:13.917" v="528" actId="1076"/>
          <ac:picMkLst>
            <pc:docMk/>
            <pc:sldMk cId="1421544106" sldId="1870"/>
            <ac:picMk id="12" creationId="{E8BB9F14-B542-4AB8-BE0A-769CCF74A151}"/>
          </ac:picMkLst>
        </pc:picChg>
        <pc:inkChg chg="add del">
          <ac:chgData name="Khattab, Sherif" userId="c83b1e15-36f3-4f46-aceb-05aac24c545e" providerId="ADAL" clId="{0DBDE78C-CAA4-474E-A7AC-31430B7DF2D7}" dt="2021-02-04T02:01:59.645" v="525" actId="478"/>
          <ac:inkMkLst>
            <pc:docMk/>
            <pc:sldMk cId="1421544106" sldId="1870"/>
            <ac:inkMk id="10" creationId="{39F09752-8256-44DB-BCE2-8259A631ED51}"/>
          </ac:inkMkLst>
        </pc:inkChg>
        <pc:inkChg chg="add">
          <ac:chgData name="Khattab, Sherif" userId="c83b1e15-36f3-4f46-aceb-05aac24c545e" providerId="ADAL" clId="{0DBDE78C-CAA4-474E-A7AC-31430B7DF2D7}" dt="2021-02-04T02:02:24.965" v="529" actId="9405"/>
          <ac:inkMkLst>
            <pc:docMk/>
            <pc:sldMk cId="1421544106" sldId="1870"/>
            <ac:inkMk id="13" creationId="{AE661D0F-2A69-4236-B3D8-AB3C2CC60FFB}"/>
          </ac:inkMkLst>
        </pc:inkChg>
      </pc:sldChg>
      <pc:sldChg chg="addSp delSp modSp new mod">
        <pc:chgData name="Khattab, Sherif" userId="c83b1e15-36f3-4f46-aceb-05aac24c545e" providerId="ADAL" clId="{0DBDE78C-CAA4-474E-A7AC-31430B7DF2D7}" dt="2021-02-04T02:03:13.364" v="534" actId="1076"/>
        <pc:sldMkLst>
          <pc:docMk/>
          <pc:sldMk cId="2873396926" sldId="1871"/>
        </pc:sldMkLst>
        <pc:spChg chg="mod">
          <ac:chgData name="Khattab, Sherif" userId="c83b1e15-36f3-4f46-aceb-05aac24c545e" providerId="ADAL" clId="{0DBDE78C-CAA4-474E-A7AC-31430B7DF2D7}" dt="2021-02-04T02:00:43.192" v="511" actId="20577"/>
          <ac:spMkLst>
            <pc:docMk/>
            <pc:sldMk cId="2873396926" sldId="1871"/>
            <ac:spMk id="2" creationId="{2CB150D7-C76C-4566-9D56-8DACA807AAD4}"/>
          </ac:spMkLst>
        </pc:spChg>
        <pc:picChg chg="add mod">
          <ac:chgData name="Khattab, Sherif" userId="c83b1e15-36f3-4f46-aceb-05aac24c545e" providerId="ADAL" clId="{0DBDE78C-CAA4-474E-A7AC-31430B7DF2D7}" dt="2021-02-04T02:01:10.532" v="518" actId="1076"/>
          <ac:picMkLst>
            <pc:docMk/>
            <pc:sldMk cId="2873396926" sldId="1871"/>
            <ac:picMk id="8" creationId="{5A87165C-82A3-4AB0-8CE4-504711C70D55}"/>
          </ac:picMkLst>
        </pc:picChg>
        <pc:picChg chg="add mod">
          <ac:chgData name="Khattab, Sherif" userId="c83b1e15-36f3-4f46-aceb-05aac24c545e" providerId="ADAL" clId="{0DBDE78C-CAA4-474E-A7AC-31430B7DF2D7}" dt="2021-02-04T02:03:13.364" v="534" actId="1076"/>
          <ac:picMkLst>
            <pc:docMk/>
            <pc:sldMk cId="2873396926" sldId="1871"/>
            <ac:picMk id="11" creationId="{CA72082B-6F10-475D-B6CA-AF2340E1E0AA}"/>
          </ac:picMkLst>
        </pc:picChg>
        <pc:inkChg chg="add del">
          <ac:chgData name="Khattab, Sherif" userId="c83b1e15-36f3-4f46-aceb-05aac24c545e" providerId="ADAL" clId="{0DBDE78C-CAA4-474E-A7AC-31430B7DF2D7}" dt="2021-02-04T02:00:48.683" v="513" actId="478"/>
          <ac:inkMkLst>
            <pc:docMk/>
            <pc:sldMk cId="2873396926" sldId="1871"/>
            <ac:inkMk id="6" creationId="{AD520235-24CA-49A8-AD0E-28F94E2DD93C}"/>
          </ac:inkMkLst>
        </pc:inkChg>
        <pc:inkChg chg="add del">
          <ac:chgData name="Khattab, Sherif" userId="c83b1e15-36f3-4f46-aceb-05aac24c545e" providerId="ADAL" clId="{0DBDE78C-CAA4-474E-A7AC-31430B7DF2D7}" dt="2021-02-04T02:02:52.268" v="531"/>
          <ac:inkMkLst>
            <pc:docMk/>
            <pc:sldMk cId="2873396926" sldId="1871"/>
            <ac:inkMk id="9" creationId="{4FD12EAE-589B-4541-9F24-E7D86656CE2F}"/>
          </ac:inkMkLst>
        </pc:inkChg>
      </pc:sldChg>
    </pc:docChg>
  </pc:docChgLst>
  <pc:docChgLst>
    <pc:chgData name="Khattab, Sherif" userId="c83b1e15-36f3-4f46-aceb-05aac24c545e" providerId="ADAL" clId="{D639D9AC-2645-5840-A06B-951E41DBCC5A}"/>
    <pc:docChg chg="undo custSel delSld modSld">
      <pc:chgData name="Khattab, Sherif" userId="c83b1e15-36f3-4f46-aceb-05aac24c545e" providerId="ADAL" clId="{D639D9AC-2645-5840-A06B-951E41DBCC5A}" dt="2021-02-08T04:24:08.584" v="447" actId="20577"/>
      <pc:docMkLst>
        <pc:docMk/>
      </pc:docMkLst>
      <pc:sldChg chg="modSp mod">
        <pc:chgData name="Khattab, Sherif" userId="c83b1e15-36f3-4f46-aceb-05aac24c545e" providerId="ADAL" clId="{D639D9AC-2645-5840-A06B-951E41DBCC5A}" dt="2021-02-08T04:08:57.997" v="20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D639D9AC-2645-5840-A06B-951E41DBCC5A}" dt="2021-02-08T04:08:57.997" v="20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">
        <pc:chgData name="Khattab, Sherif" userId="c83b1e15-36f3-4f46-aceb-05aac24c545e" providerId="ADAL" clId="{D639D9AC-2645-5840-A06B-951E41DBCC5A}" dt="2021-02-08T04:09:27.212" v="207"/>
        <pc:sldMkLst>
          <pc:docMk/>
          <pc:sldMk cId="2374057061" sldId="498"/>
        </pc:sldMkLst>
        <pc:spChg chg="mod">
          <ac:chgData name="Khattab, Sherif" userId="c83b1e15-36f3-4f46-aceb-05aac24c545e" providerId="ADAL" clId="{D639D9AC-2645-5840-A06B-951E41DBCC5A}" dt="2021-02-08T04:09:27.212" v="207"/>
          <ac:spMkLst>
            <pc:docMk/>
            <pc:sldMk cId="2374057061" sldId="498"/>
            <ac:spMk id="3" creationId="{F832F02F-5ABF-4702-A259-B8272D97DD79}"/>
          </ac:spMkLst>
        </pc:spChg>
      </pc:sldChg>
      <pc:sldChg chg="modSp mod">
        <pc:chgData name="Khattab, Sherif" userId="c83b1e15-36f3-4f46-aceb-05aac24c545e" providerId="ADAL" clId="{D639D9AC-2645-5840-A06B-951E41DBCC5A}" dt="2021-02-08T04:23:35.246" v="406" actId="20577"/>
        <pc:sldMkLst>
          <pc:docMk/>
          <pc:sldMk cId="2823856332" sldId="499"/>
        </pc:sldMkLst>
        <pc:spChg chg="mod">
          <ac:chgData name="Khattab, Sherif" userId="c83b1e15-36f3-4f46-aceb-05aac24c545e" providerId="ADAL" clId="{D639D9AC-2645-5840-A06B-951E41DBCC5A}" dt="2021-02-08T04:23:35.246" v="406" actId="20577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D639D9AC-2645-5840-A06B-951E41DBCC5A}" dt="2021-02-08T04:24:08.584" v="447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D639D9AC-2645-5840-A06B-951E41DBCC5A}" dt="2021-02-08T04:24:08.584" v="447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del">
        <pc:chgData name="Khattab, Sherif" userId="c83b1e15-36f3-4f46-aceb-05aac24c545e" providerId="ADAL" clId="{D639D9AC-2645-5840-A06B-951E41DBCC5A}" dt="2021-02-08T04:10:13.044" v="233" actId="2696"/>
        <pc:sldMkLst>
          <pc:docMk/>
          <pc:sldMk cId="264922787" sldId="1862"/>
        </pc:sldMkLst>
      </pc:sldChg>
      <pc:sldChg chg="del">
        <pc:chgData name="Khattab, Sherif" userId="c83b1e15-36f3-4f46-aceb-05aac24c545e" providerId="ADAL" clId="{D639D9AC-2645-5840-A06B-951E41DBCC5A}" dt="2021-02-08T04:10:13.715" v="234" actId="2696"/>
        <pc:sldMkLst>
          <pc:docMk/>
          <pc:sldMk cId="1489909952" sldId="1863"/>
        </pc:sldMkLst>
      </pc:sldChg>
      <pc:sldChg chg="del">
        <pc:chgData name="Khattab, Sherif" userId="c83b1e15-36f3-4f46-aceb-05aac24c545e" providerId="ADAL" clId="{D639D9AC-2645-5840-A06B-951E41DBCC5A}" dt="2021-02-08T04:10:12.577" v="232" actId="2696"/>
        <pc:sldMkLst>
          <pc:docMk/>
          <pc:sldMk cId="1370532791" sldId="1864"/>
        </pc:sldMkLst>
      </pc:sldChg>
      <pc:sldChg chg="del">
        <pc:chgData name="Khattab, Sherif" userId="c83b1e15-36f3-4f46-aceb-05aac24c545e" providerId="ADAL" clId="{D639D9AC-2645-5840-A06B-951E41DBCC5A}" dt="2021-02-08T04:10:12.009" v="231" actId="2696"/>
        <pc:sldMkLst>
          <pc:docMk/>
          <pc:sldMk cId="1323836943" sldId="1865"/>
        </pc:sldMkLst>
      </pc:sldChg>
      <pc:sldChg chg="del">
        <pc:chgData name="Khattab, Sherif" userId="c83b1e15-36f3-4f46-aceb-05aac24c545e" providerId="ADAL" clId="{D639D9AC-2645-5840-A06B-951E41DBCC5A}" dt="2021-02-08T04:10:11.344" v="230" actId="2696"/>
        <pc:sldMkLst>
          <pc:docMk/>
          <pc:sldMk cId="532154242" sldId="1866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3722720517" sldId="1867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999154987" sldId="1868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641437393" sldId="1869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1421544106" sldId="1870"/>
        </pc:sldMkLst>
      </pc:sldChg>
      <pc:sldChg chg="del">
        <pc:chgData name="Khattab, Sherif" userId="c83b1e15-36f3-4f46-aceb-05aac24c545e" providerId="ADAL" clId="{D639D9AC-2645-5840-A06B-951E41DBCC5A}" dt="2021-02-08T04:10:02.367" v="229" actId="2696"/>
        <pc:sldMkLst>
          <pc:docMk/>
          <pc:sldMk cId="2873396926" sldId="1871"/>
        </pc:sldMkLst>
      </pc:sldChg>
    </pc:docChg>
  </pc:docChgLst>
  <pc:docChgLst>
    <pc:chgData name="Khattab, Sherif" userId="c83b1e15-36f3-4f46-aceb-05aac24c545e" providerId="ADAL" clId="{44E41F31-2801-6340-85AA-C9D8C12F10B4}"/>
    <pc:docChg chg="undo custSel modSld">
      <pc:chgData name="Khattab, Sherif" userId="c83b1e15-36f3-4f46-aceb-05aac24c545e" providerId="ADAL" clId="{44E41F31-2801-6340-85AA-C9D8C12F10B4}" dt="2021-02-03T13:23:46.469" v="495" actId="20577"/>
      <pc:docMkLst>
        <pc:docMk/>
      </pc:docMkLst>
      <pc:sldChg chg="modSp mod">
        <pc:chgData name="Khattab, Sherif" userId="c83b1e15-36f3-4f46-aceb-05aac24c545e" providerId="ADAL" clId="{44E41F31-2801-6340-85AA-C9D8C12F10B4}" dt="2021-02-03T13:11:16.258" v="119" actId="313"/>
        <pc:sldMkLst>
          <pc:docMk/>
          <pc:sldMk cId="2823856332" sldId="499"/>
        </pc:sldMkLst>
        <pc:spChg chg="mod">
          <ac:chgData name="Khattab, Sherif" userId="c83b1e15-36f3-4f46-aceb-05aac24c545e" providerId="ADAL" clId="{44E41F31-2801-6340-85AA-C9D8C12F10B4}" dt="2021-02-03T13:11:16.258" v="119" actId="313"/>
          <ac:spMkLst>
            <pc:docMk/>
            <pc:sldMk cId="2823856332" sldId="499"/>
            <ac:spMk id="3" creationId="{E1064C43-9078-4C76-A016-C8AE45AE9774}"/>
          </ac:spMkLst>
        </pc:spChg>
      </pc:sldChg>
      <pc:sldChg chg="modSp mod">
        <pc:chgData name="Khattab, Sherif" userId="c83b1e15-36f3-4f46-aceb-05aac24c545e" providerId="ADAL" clId="{44E41F31-2801-6340-85AA-C9D8C12F10B4}" dt="2021-02-03T13:12:24.257" v="312" actId="20577"/>
        <pc:sldMkLst>
          <pc:docMk/>
          <pc:sldMk cId="1241308872" sldId="1860"/>
        </pc:sldMkLst>
        <pc:spChg chg="mod">
          <ac:chgData name="Khattab, Sherif" userId="c83b1e15-36f3-4f46-aceb-05aac24c545e" providerId="ADAL" clId="{44E41F31-2801-6340-85AA-C9D8C12F10B4}" dt="2021-02-03T13:12:24.257" v="312" actId="20577"/>
          <ac:spMkLst>
            <pc:docMk/>
            <pc:sldMk cId="1241308872" sldId="1860"/>
            <ac:spMk id="3" creationId="{BDC81B29-68EF-D34F-B9F6-D9EC25476DFF}"/>
          </ac:spMkLst>
        </pc:spChg>
      </pc:sldChg>
      <pc:sldChg chg="modSp mod">
        <pc:chgData name="Khattab, Sherif" userId="c83b1e15-36f3-4f46-aceb-05aac24c545e" providerId="ADAL" clId="{44E41F31-2801-6340-85AA-C9D8C12F10B4}" dt="2021-02-03T13:23:46.469" v="495" actId="20577"/>
        <pc:sldMkLst>
          <pc:docMk/>
          <pc:sldMk cId="2592895379" sldId="1861"/>
        </pc:sldMkLst>
        <pc:spChg chg="mod">
          <ac:chgData name="Khattab, Sherif" userId="c83b1e15-36f3-4f46-aceb-05aac24c545e" providerId="ADAL" clId="{44E41F31-2801-6340-85AA-C9D8C12F10B4}" dt="2021-02-03T13:12:35.964" v="328" actId="20577"/>
          <ac:spMkLst>
            <pc:docMk/>
            <pc:sldMk cId="2592895379" sldId="1861"/>
            <ac:spMk id="2" creationId="{BC3ADD74-EB95-47D3-9ED2-6D8DD55DD99C}"/>
          </ac:spMkLst>
        </pc:spChg>
        <pc:spChg chg="mod">
          <ac:chgData name="Khattab, Sherif" userId="c83b1e15-36f3-4f46-aceb-05aac24c545e" providerId="ADAL" clId="{44E41F31-2801-6340-85AA-C9D8C12F10B4}" dt="2021-02-03T13:23:46.469" v="495" actId="20577"/>
          <ac:spMkLst>
            <pc:docMk/>
            <pc:sldMk cId="2592895379" sldId="1861"/>
            <ac:spMk id="3" creationId="{A296D1F4-E837-4F96-9F51-0E48E82EFCB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D111-13B1-6540-9222-8BA23A0A1AF2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6535-3B82-8B49-91F9-C88766E9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54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 right!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>
                <a:latin typeface="Acumin Pro ExtraCondensed" panose="020B0604020202020204" charset="0"/>
                <a:cs typeface="United Sans Cond Medium" panose="020B0604020202020204" charset="0"/>
              </a:rPr>
              <a:t>Upcoming Due Dates at A Glance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C63BD6-9A76-3E42-9DF3-1D28BC75B5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1081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809" y="1237717"/>
            <a:ext cx="8565833" cy="2632992"/>
          </a:xfrm>
        </p:spPr>
        <p:txBody>
          <a:bodyPr anchor="b"/>
          <a:lstStyle>
            <a:lvl1pPr algn="ctr"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81" y="3972247"/>
            <a:ext cx="7558088" cy="1825938"/>
          </a:xfrm>
        </p:spPr>
        <p:txBody>
          <a:bodyPr/>
          <a:lstStyle>
            <a:lvl1pPr marL="0" indent="0" algn="ctr">
              <a:buNone/>
              <a:defRPr sz="2645"/>
            </a:lvl1pPr>
            <a:lvl2pPr marL="503880" indent="0" algn="ctr">
              <a:buNone/>
              <a:defRPr sz="2204"/>
            </a:lvl2pPr>
            <a:lvl3pPr marL="1007760" indent="0" algn="ctr">
              <a:buNone/>
              <a:defRPr sz="1984"/>
            </a:lvl3pPr>
            <a:lvl4pPr marL="1511640" indent="0" algn="ctr">
              <a:buNone/>
              <a:defRPr sz="1763"/>
            </a:lvl4pPr>
            <a:lvl5pPr marL="2015520" indent="0" algn="ctr">
              <a:buNone/>
              <a:defRPr sz="1763"/>
            </a:lvl5pPr>
            <a:lvl6pPr marL="2519401" indent="0" algn="ctr">
              <a:buNone/>
              <a:defRPr sz="1763"/>
            </a:lvl6pPr>
            <a:lvl7pPr marL="3023281" indent="0" algn="ctr">
              <a:buNone/>
              <a:defRPr sz="1763"/>
            </a:lvl7pPr>
            <a:lvl8pPr marL="3527161" indent="0" algn="ctr">
              <a:buNone/>
              <a:defRPr sz="1763"/>
            </a:lvl8pPr>
            <a:lvl9pPr marL="4031041" indent="0" algn="ctr">
              <a:buNone/>
              <a:defRPr sz="176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27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1676" y="402652"/>
            <a:ext cx="2172950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2825" y="402652"/>
            <a:ext cx="6392882" cy="64091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71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8899"/>
            <a:ext cx="10077451" cy="1621518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412" y="4284874"/>
            <a:ext cx="7054215" cy="1932799"/>
          </a:xfrm>
        </p:spPr>
        <p:txBody>
          <a:bodyPr/>
          <a:lstStyle>
            <a:lvl1pPr marL="0" indent="0" algn="ctr">
              <a:buNone/>
              <a:defRPr/>
            </a:lvl1pPr>
            <a:lvl2pPr marL="457063" indent="0" algn="ctr">
              <a:buNone/>
              <a:defRPr/>
            </a:lvl2pPr>
            <a:lvl3pPr marL="914126" indent="0" algn="ctr">
              <a:buNone/>
              <a:defRPr/>
            </a:lvl3pPr>
            <a:lvl4pPr marL="1371189" indent="0" algn="ctr">
              <a:buNone/>
              <a:defRPr/>
            </a:lvl4pPr>
            <a:lvl5pPr marL="1828251" indent="0" algn="ctr">
              <a:buNone/>
              <a:defRPr/>
            </a:lvl5pPr>
            <a:lvl6pPr marL="2285314" indent="0" algn="ctr">
              <a:buNone/>
              <a:defRPr/>
            </a:lvl6pPr>
            <a:lvl7pPr marL="2742377" indent="0" algn="ctr">
              <a:buNone/>
              <a:defRPr/>
            </a:lvl7pPr>
            <a:lvl8pPr marL="3199440" indent="0" algn="ctr">
              <a:buNone/>
              <a:defRPr/>
            </a:lvl8pPr>
            <a:lvl9pPr marL="36565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1501 – Algorithms &amp; Data Structures 2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516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34"/>
            <a:ext cx="10093117" cy="736909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676"/>
            <a:ext cx="10093116" cy="6570245"/>
          </a:xfrm>
        </p:spPr>
        <p:txBody>
          <a:bodyPr>
            <a:normAutofit/>
          </a:bodyPr>
          <a:lstStyle>
            <a:lvl1pPr marL="457063" indent="-457063">
              <a:buFont typeface="Arial" charset="0"/>
              <a:buChar char="•"/>
              <a:defRPr/>
            </a:lvl1pPr>
            <a:lvl2pPr marL="914126" indent="-457063">
              <a:buFont typeface="Arial" charset="0"/>
              <a:buChar char="•"/>
              <a:defRPr/>
            </a:lvl2pPr>
            <a:lvl3pPr marL="1256923" indent="-342797">
              <a:buFont typeface="Arial" charset="0"/>
              <a:buChar char="•"/>
              <a:defRPr/>
            </a:lvl3pPr>
            <a:lvl4pPr marL="1713986" indent="-342797">
              <a:buFont typeface="Arial" charset="0"/>
              <a:buChar char="•"/>
              <a:defRPr/>
            </a:lvl4pPr>
            <a:lvl5pPr marL="2171048" indent="-342797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3556" y="7264047"/>
            <a:ext cx="5057421" cy="49868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4407" y="7312147"/>
            <a:ext cx="2315433" cy="501861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8376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Fact/High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ld Background">
            <a:extLst>
              <a:ext uri="{FF2B5EF4-FFF2-40B4-BE49-F238E27FC236}">
                <a16:creationId xmlns:a16="http://schemas.microsoft.com/office/drawing/2014/main" id="{5CCAEC11-865D-CB4B-88E8-5AF51FB37FBE}"/>
              </a:ext>
            </a:extLst>
          </p:cNvPr>
          <p:cNvSpPr/>
          <p:nvPr/>
        </p:nvSpPr>
        <p:spPr>
          <a:xfrm>
            <a:off x="1" y="0"/>
            <a:ext cx="10077449" cy="75564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8"/>
          </a:p>
        </p:txBody>
      </p:sp>
      <p:sp>
        <p:nvSpPr>
          <p:cNvPr id="15" name="Heading">
            <a:extLst>
              <a:ext uri="{FF2B5EF4-FFF2-40B4-BE49-F238E27FC236}">
                <a16:creationId xmlns:a16="http://schemas.microsoft.com/office/drawing/2014/main" id="{4D7D7E43-151C-6148-8D70-1135C4C4B7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2391696" y="1617298"/>
            <a:ext cx="5305978" cy="984629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ctr">
              <a:defRPr sz="7109" b="0" i="0" cap="none" spc="248">
                <a:solidFill>
                  <a:schemeClr val="accent2"/>
                </a:solidFill>
                <a:latin typeface="United Sans Cond Medium" pitchFamily="2" charset="77"/>
              </a:defRPr>
            </a:lvl1pPr>
          </a:lstStyle>
          <a:p>
            <a:r>
              <a:rPr lang="en-US" b="1" spc="0">
                <a:latin typeface="United Sans Reg Medium" pitchFamily="2" charset="77"/>
              </a:rPr>
              <a:t>123</a:t>
            </a:r>
            <a:endParaRPr lang="en-US"/>
          </a:p>
        </p:txBody>
      </p:sp>
      <p:sp>
        <p:nvSpPr>
          <p:cNvPr id="23" name="Body Text">
            <a:extLst>
              <a:ext uri="{FF2B5EF4-FFF2-40B4-BE49-F238E27FC236}">
                <a16:creationId xmlns:a16="http://schemas.microsoft.com/office/drawing/2014/main" id="{BD416322-CF1A-F143-B2A9-844B608C50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6589" y="3904222"/>
            <a:ext cx="5520170" cy="1238137"/>
          </a:xfrm>
        </p:spPr>
        <p:txBody>
          <a:bodyPr lIns="0" tIns="0" rIns="0" bIns="0">
            <a:noAutofit/>
          </a:bodyPr>
          <a:lstStyle>
            <a:lvl1pPr marL="0" marR="0" indent="0" algn="l" defTabSz="3779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84" b="0" i="0" normalizeH="0" baseline="0">
                <a:solidFill>
                  <a:schemeClr val="bg1"/>
                </a:solidFill>
                <a:latin typeface="Acumin Pro Medium" panose="020B0504020202020204" pitchFamily="34" charset="77"/>
              </a:defRPr>
            </a:lvl1pPr>
          </a:lstStyle>
          <a:p>
            <a:pPr lvl="0"/>
            <a:r>
              <a:rPr lang="en-US"/>
              <a:t>Fact or highlight. </a:t>
            </a:r>
            <a:r>
              <a:rPr lang="en-US" err="1"/>
              <a:t>Acumin</a:t>
            </a:r>
            <a:r>
              <a:rPr lang="en-US"/>
              <a:t> Pro Medium 24 pt. Keep it short with bite-size chunks of information.</a:t>
            </a:r>
          </a:p>
        </p:txBody>
      </p:sp>
      <p:pic>
        <p:nvPicPr>
          <p:cNvPr id="24" name="Gold Triangle">
            <a:extLst>
              <a:ext uri="{FF2B5EF4-FFF2-40B4-BE49-F238E27FC236}">
                <a16:creationId xmlns:a16="http://schemas.microsoft.com/office/drawing/2014/main" id="{4DC803D7-BDE8-2740-B36D-EB98236E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946" y="0"/>
            <a:ext cx="1959504" cy="7562850"/>
          </a:xfrm>
          <a:prstGeom prst="rect">
            <a:avLst/>
          </a:prstGeom>
        </p:spPr>
      </p:pic>
      <p:sp>
        <p:nvSpPr>
          <p:cNvPr id="25" name="Date">
            <a:extLst>
              <a:ext uri="{FF2B5EF4-FFF2-40B4-BE49-F238E27FC236}">
                <a16:creationId xmlns:a16="http://schemas.microsoft.com/office/drawing/2014/main" id="{A7492D50-D618-9F40-B9F2-9B084418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3077" y="6839623"/>
            <a:ext cx="843381" cy="357265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fld id="{049DC8E1-D369-0F48-9062-BB068AFD07CE}" type="datetime1">
              <a:rPr lang="en-US" smtClean="0"/>
              <a:pPr/>
              <a:t>1/31/22</a:t>
            </a:fld>
            <a:endParaRPr lang="en-US"/>
          </a:p>
        </p:txBody>
      </p:sp>
      <p:cxnSp>
        <p:nvCxnSpPr>
          <p:cNvPr id="27" name="Line">
            <a:extLst>
              <a:ext uri="{FF2B5EF4-FFF2-40B4-BE49-F238E27FC236}">
                <a16:creationId xmlns:a16="http://schemas.microsoft.com/office/drawing/2014/main" id="{8F96F97C-D2D6-7949-BDC5-C0B91FB918BD}"/>
              </a:ext>
            </a:extLst>
          </p:cNvPr>
          <p:cNvCxnSpPr>
            <a:cxnSpLocks/>
          </p:cNvCxnSpPr>
          <p:nvPr/>
        </p:nvCxnSpPr>
        <p:spPr>
          <a:xfrm>
            <a:off x="9258051" y="6915043"/>
            <a:ext cx="0" cy="17646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">
            <a:extLst>
              <a:ext uri="{FF2B5EF4-FFF2-40B4-BE49-F238E27FC236}">
                <a16:creationId xmlns:a16="http://schemas.microsoft.com/office/drawing/2014/main" id="{8E13B548-F076-CF46-A887-15D7D486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2562" y="6816579"/>
            <a:ext cx="403098" cy="403352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3AE1-4AEC-488A-94E8-185444264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1562" y="6766160"/>
            <a:ext cx="3569097" cy="50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33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5952">
          <p15:clr>
            <a:srgbClr val="FBAE40"/>
          </p15:clr>
        </p15:guide>
        <p15:guide id="5" pos="6848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orient="horz" pos="1008">
          <p15:clr>
            <a:srgbClr val="FBAE40"/>
          </p15:clr>
        </p15:guide>
        <p15:guide id="8" orient="horz" pos="148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66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576" y="1885463"/>
            <a:ext cx="8691801" cy="3145935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576" y="5061159"/>
            <a:ext cx="8691801" cy="1654373"/>
          </a:xfrm>
        </p:spPr>
        <p:txBody>
          <a:bodyPr/>
          <a:lstStyle>
            <a:lvl1pPr marL="0" indent="0">
              <a:buNone/>
              <a:defRPr sz="2645">
                <a:solidFill>
                  <a:schemeClr val="tx1"/>
                </a:solidFill>
              </a:defRPr>
            </a:lvl1pPr>
            <a:lvl2pPr marL="503880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76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64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5520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94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328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716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3104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3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2825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1709" y="2013259"/>
            <a:ext cx="4282916" cy="4798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16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402654"/>
            <a:ext cx="8691801" cy="1461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138" y="1853949"/>
            <a:ext cx="4263233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138" y="2762541"/>
            <a:ext cx="4263233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1710" y="1853949"/>
            <a:ext cx="4284229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3880" indent="0">
              <a:buNone/>
              <a:defRPr sz="2204" b="1"/>
            </a:lvl2pPr>
            <a:lvl3pPr marL="1007760" indent="0">
              <a:buNone/>
              <a:defRPr sz="1984" b="1"/>
            </a:lvl3pPr>
            <a:lvl4pPr marL="1511640" indent="0">
              <a:buNone/>
              <a:defRPr sz="1763" b="1"/>
            </a:lvl4pPr>
            <a:lvl5pPr marL="2015520" indent="0">
              <a:buNone/>
              <a:defRPr sz="1763" b="1"/>
            </a:lvl5pPr>
            <a:lvl6pPr marL="2519401" indent="0">
              <a:buNone/>
              <a:defRPr sz="1763" b="1"/>
            </a:lvl6pPr>
            <a:lvl7pPr marL="3023281" indent="0">
              <a:buNone/>
              <a:defRPr sz="1763" b="1"/>
            </a:lvl7pPr>
            <a:lvl8pPr marL="3527161" indent="0">
              <a:buNone/>
              <a:defRPr sz="1763" b="1"/>
            </a:lvl8pPr>
            <a:lvl9pPr marL="4031041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1710" y="2762541"/>
            <a:ext cx="4284229" cy="4063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0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6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4229" y="1088912"/>
            <a:ext cx="5101709" cy="5374525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5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137" y="504190"/>
            <a:ext cx="3250240" cy="1764665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4229" y="1088912"/>
            <a:ext cx="5101709" cy="5374525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880" indent="0">
              <a:buNone/>
              <a:defRPr sz="3086"/>
            </a:lvl2pPr>
            <a:lvl3pPr marL="1007760" indent="0">
              <a:buNone/>
              <a:defRPr sz="2645"/>
            </a:lvl3pPr>
            <a:lvl4pPr marL="1511640" indent="0">
              <a:buNone/>
              <a:defRPr sz="2204"/>
            </a:lvl4pPr>
            <a:lvl5pPr marL="2015520" indent="0">
              <a:buNone/>
              <a:defRPr sz="2204"/>
            </a:lvl5pPr>
            <a:lvl6pPr marL="2519401" indent="0">
              <a:buNone/>
              <a:defRPr sz="2204"/>
            </a:lvl6pPr>
            <a:lvl7pPr marL="3023281" indent="0">
              <a:buNone/>
              <a:defRPr sz="2204"/>
            </a:lvl7pPr>
            <a:lvl8pPr marL="3527161" indent="0">
              <a:buNone/>
              <a:defRPr sz="2204"/>
            </a:lvl8pPr>
            <a:lvl9pPr marL="4031041" indent="0">
              <a:buNone/>
              <a:defRPr sz="220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137" y="2268855"/>
            <a:ext cx="3250240" cy="4203335"/>
          </a:xfrm>
        </p:spPr>
        <p:txBody>
          <a:bodyPr/>
          <a:lstStyle>
            <a:lvl1pPr marL="0" indent="0">
              <a:buNone/>
              <a:defRPr sz="1763"/>
            </a:lvl1pPr>
            <a:lvl2pPr marL="503880" indent="0">
              <a:buNone/>
              <a:defRPr sz="1543"/>
            </a:lvl2pPr>
            <a:lvl3pPr marL="1007760" indent="0">
              <a:buNone/>
              <a:defRPr sz="1323"/>
            </a:lvl3pPr>
            <a:lvl4pPr marL="1511640" indent="0">
              <a:buNone/>
              <a:defRPr sz="1102"/>
            </a:lvl4pPr>
            <a:lvl5pPr marL="2015520" indent="0">
              <a:buNone/>
              <a:defRPr sz="1102"/>
            </a:lvl5pPr>
            <a:lvl6pPr marL="2519401" indent="0">
              <a:buNone/>
              <a:defRPr sz="1102"/>
            </a:lvl6pPr>
            <a:lvl7pPr marL="3023281" indent="0">
              <a:buNone/>
              <a:defRPr sz="1102"/>
            </a:lvl7pPr>
            <a:lvl8pPr marL="3527161" indent="0">
              <a:buNone/>
              <a:defRPr sz="1102"/>
            </a:lvl8pPr>
            <a:lvl9pPr marL="4031041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1501 – Algorithms &amp; Data Structures 2 – Sherif Khattab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20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2825" y="402654"/>
            <a:ext cx="8691801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5" y="2013259"/>
            <a:ext cx="8691801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2825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8156" y="7009643"/>
            <a:ext cx="340113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7199" y="7009643"/>
            <a:ext cx="2267426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727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hdr="0" dt="0"/>
  <p:txStyles>
    <p:titleStyle>
      <a:lvl1pPr algn="l" defTabSz="1007760" rtl="0" eaLnBrk="1" latinLnBrk="0" hangingPunct="1">
        <a:lnSpc>
          <a:spcPct val="90000"/>
        </a:lnSpc>
        <a:spcBef>
          <a:spcPct val="0"/>
        </a:spcBef>
        <a:buNone/>
        <a:defRPr sz="48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40" indent="-251940" algn="l" defTabSz="1007760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82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25970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3pPr>
      <a:lvl4pPr marL="1763580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46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34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22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10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2981" indent="-251940" algn="l" defTabSz="100776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88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76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64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520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40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28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16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041" algn="l" defTabSz="1007760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77450" cy="6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4205"/>
            <a:ext cx="10077450" cy="656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157" y="7329391"/>
            <a:ext cx="4921954" cy="4986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1501 – Algorithms &amp; Data Structures 2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4407" y="7323037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4" y="7361153"/>
            <a:ext cx="2315433" cy="5018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0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</p:sldLayoutIdLst>
  <p:hf hdr="0" dt="0"/>
  <p:txStyles>
    <p:titleStyle>
      <a:lvl1pPr algn="ctr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+mj-lt"/>
          <a:ea typeface="+mj-ea"/>
          <a:cs typeface="+mj-cs"/>
        </a:defRPr>
      </a:lvl1pPr>
      <a:lvl2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2pPr>
      <a:lvl3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3pPr>
      <a:lvl4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4pPr>
      <a:lvl5pPr algn="l" defTabSz="45706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9">
          <a:solidFill>
            <a:srgbClr val="000000"/>
          </a:solidFill>
          <a:latin typeface="Arial" charset="0"/>
          <a:cs typeface="Arial" charset="0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9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797" indent="-342797" algn="l" defTabSz="457063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199">
          <a:solidFill>
            <a:srgbClr val="000000"/>
          </a:solidFill>
          <a:latin typeface="+mn-lt"/>
          <a:ea typeface="+mn-ea"/>
          <a:cs typeface="+mn-cs"/>
        </a:defRPr>
      </a:lvl1pPr>
      <a:lvl2pPr marL="742727" indent="-285664" algn="l" defTabSz="457063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9">
          <a:solidFill>
            <a:srgbClr val="000000"/>
          </a:solidFill>
          <a:latin typeface="+mn-lt"/>
          <a:cs typeface="+mn-cs"/>
        </a:defRPr>
      </a:lvl2pPr>
      <a:lvl3pPr marL="1142657" indent="-228531" algn="l" defTabSz="457063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cs typeface="+mn-cs"/>
        </a:defRPr>
      </a:lvl3pPr>
      <a:lvl4pPr marL="1599720" indent="-228531" algn="l" defTabSz="457063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4pPr>
      <a:lvl5pPr marL="2056783" indent="-228531" algn="l" defTabSz="457063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9">
          <a:solidFill>
            <a:srgbClr val="000000"/>
          </a:solidFill>
          <a:latin typeface="+mn-lt"/>
          <a:cs typeface="+mn-cs"/>
        </a:defRPr>
      </a:lvl5pPr>
      <a:lvl6pPr marL="2513846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6pPr>
      <a:lvl7pPr marL="2970908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7pPr>
      <a:lvl8pPr marL="3427971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8pPr>
      <a:lvl9pPr marL="3885034" indent="-228531" algn="l" defTabSz="457063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1501-2224/handouts" TargetMode="External"/><Relationship Id="rId2" Type="http://schemas.openxmlformats.org/officeDocument/2006/relationships/hyperlink" Target="https://cs1501-2224.github.io/handouts/CodeHandouts/TreeADT/Slides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coursemirror.development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1273" y="2031266"/>
            <a:ext cx="10084859" cy="225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37" tIns="45019" rIns="90037" bIns="45019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2000"/>
              </a:lnSpc>
            </a:pPr>
            <a:endParaRPr lang="en-GB" altLang="en-US" sz="1801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703" y="2237452"/>
            <a:ext cx="10084859" cy="1520815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Algorithms and Data Structures 2</a:t>
            </a:r>
            <a:br>
              <a:rPr lang="en-US" sz="3602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2">
                <a:solidFill>
                  <a:srgbClr val="FCB818"/>
                </a:solidFill>
                <a:latin typeface="Helvetica" pitchFamily="2" charset="0"/>
              </a:rPr>
              <a:t>CS 1501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704" y="4284874"/>
            <a:ext cx="9795813" cy="2690354"/>
          </a:xfrm>
        </p:spPr>
        <p:txBody>
          <a:bodyPr>
            <a:normAutofit/>
          </a:bodyPr>
          <a:lstStyle/>
          <a:p>
            <a:r>
              <a:rPr lang="en-US" dirty="0"/>
              <a:t>Fall 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2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-2113" y="7014001"/>
            <a:ext cx="10083270" cy="622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sz="1801"/>
              <a:t>(Slides are adapted from </a:t>
            </a:r>
            <a:r>
              <a:rPr lang="en-US" altLang="en-US" sz="1801"/>
              <a:t>Dr. Ramirez’s and Dr. </a:t>
            </a:r>
            <a:r>
              <a:rPr lang="en-US" altLang="en-US" sz="1801" err="1"/>
              <a:t>Farnan’s</a:t>
            </a:r>
            <a:r>
              <a:rPr lang="en-US" altLang="en-US" sz="1801"/>
              <a:t> CS1501 slides.</a:t>
            </a:r>
            <a:r>
              <a:rPr lang="en-US" sz="1801">
                <a:latin typeface="Helvetica" pitchFamily="-84" charset="0"/>
              </a:rPr>
              <a:t>)</a:t>
            </a:r>
          </a:p>
          <a:p>
            <a:pPr algn="ctr">
              <a:lnSpc>
                <a:spcPct val="92000"/>
              </a:lnSpc>
            </a:pPr>
            <a:endParaRPr lang="en-US" sz="1801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195" y="-146242"/>
            <a:ext cx="184811" cy="37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79" tIns="45739" rIns="91479" bIns="45739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801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55" y="239870"/>
            <a:ext cx="5622110" cy="173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895DD-8016-894E-AE7E-A2022011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18D04-D3A8-6849-A0D9-BFE7192170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75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In-person lectures and recitations started las week</a:t>
            </a:r>
          </a:p>
          <a:p>
            <a:r>
              <a:rPr lang="en-US" dirty="0"/>
              <a:t>Upcoming Deadlines</a:t>
            </a:r>
          </a:p>
          <a:p>
            <a:pPr lvl="1"/>
            <a:r>
              <a:rPr lang="en-US" dirty="0"/>
              <a:t>Homework 2: today at 11:59 pm</a:t>
            </a:r>
          </a:p>
          <a:p>
            <a:pPr lvl="1"/>
            <a:r>
              <a:rPr lang="en-US" dirty="0"/>
              <a:t>Homework 3: </a:t>
            </a:r>
            <a:r>
              <a:rPr lang="en-US"/>
              <a:t>Monday 2/7 </a:t>
            </a:r>
            <a:r>
              <a:rPr lang="en-US" dirty="0"/>
              <a:t>at 11:59 pm</a:t>
            </a:r>
          </a:p>
          <a:p>
            <a:pPr lvl="1"/>
            <a:r>
              <a:rPr lang="en-US" dirty="0"/>
              <a:t>Lab 2: Friday 2/4 at 11:59 pm</a:t>
            </a:r>
            <a:endParaRPr lang="ar-S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063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063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063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Tx/>
                <a:buNone/>
                <a:tabLst/>
                <a:defRPr/>
              </a:pPr>
              <a:t>2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EA9E-5858-4409-A959-87D88423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F02F-5ABF-4702-A259-B8272D97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10107"/>
            <a:ext cx="10093116" cy="6565419"/>
          </a:xfrm>
        </p:spPr>
        <p:txBody>
          <a:bodyPr/>
          <a:lstStyle/>
          <a:p>
            <a:r>
              <a:rPr lang="en-US" dirty="0" err="1"/>
              <a:t>BinaryNode</a:t>
            </a:r>
            <a:r>
              <a:rPr lang="en-US" dirty="0"/>
              <a:t> class and operations</a:t>
            </a:r>
          </a:p>
          <a:p>
            <a:r>
              <a:rPr lang="en-US" dirty="0" err="1"/>
              <a:t>BinaryTree</a:t>
            </a:r>
            <a:r>
              <a:rPr lang="en-US" dirty="0"/>
              <a:t> class and operations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2A87-0F03-4848-8AB3-00C3EF0257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063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C2457-3542-4F95-B386-215E698016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063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063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Tx/>
                <a:buNone/>
                <a:tabLst/>
                <a:defRPr/>
              </a:pPr>
              <a:t>3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773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299B1-F2F3-8B42-B1C5-F009AD7F2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CourseMIRROR Reflections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D3A02-5289-6345-AF81-5C7C0D936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83E8B-B7E2-DD41-8D11-92DD59E8DB6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3B8665-5E2A-CA46-BE2E-E79A1C4B1B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426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ADD74-EB95-47D3-9ED2-6D8DD55DD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6D1F4-E837-4F96-9F51-0E48E82EF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Available online at:</a:t>
            </a:r>
          </a:p>
          <a:p>
            <a:pPr lvl="1"/>
            <a:r>
              <a:rPr lang="en-US" dirty="0">
                <a:hlinkClick r:id="rId2"/>
              </a:rPr>
              <a:t>https</a:t>
            </a:r>
            <a:r>
              <a:rPr lang="en-US">
                <a:hlinkClick r:id="rId2"/>
              </a:rPr>
              <a:t>://cs1501-2224.</a:t>
            </a:r>
            <a:r>
              <a:rPr lang="en-US" dirty="0">
                <a:hlinkClick r:id="rId2"/>
              </a:rPr>
              <a:t>github.io/handouts/CodeHandouts/TreeADT/Slides</a:t>
            </a:r>
            <a:endParaRPr lang="en-US" dirty="0"/>
          </a:p>
          <a:p>
            <a:pPr lvl="1"/>
            <a:r>
              <a:rPr lang="en-US" dirty="0"/>
              <a:t>The slides are under the </a:t>
            </a:r>
            <a:r>
              <a:rPr lang="en-US" dirty="0" err="1"/>
              <a:t>CodeHandouts</a:t>
            </a:r>
            <a:r>
              <a:rPr lang="en-US" dirty="0"/>
              <a:t>/</a:t>
            </a:r>
            <a:r>
              <a:rPr lang="en-US" dirty="0" err="1"/>
              <a:t>TreeADT</a:t>
            </a:r>
            <a:r>
              <a:rPr lang="en-US" dirty="0"/>
              <a:t>/slides folder in the handout repository</a:t>
            </a:r>
          </a:p>
          <a:p>
            <a:pPr lvl="1"/>
            <a:r>
              <a:rPr lang="en-US" dirty="0">
                <a:hlinkClick r:id="rId3"/>
              </a:rPr>
              <a:t>https://github.com/cs1501-2224/handouts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D3D596-6ED7-4EC0-BE08-96295183644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063" algn="l"/>
                <a:tab pos="914126" algn="l"/>
                <a:tab pos="1371189" algn="l"/>
                <a:tab pos="1828251" algn="l"/>
                <a:tab pos="2285314" algn="l"/>
                <a:tab pos="2742377" algn="l"/>
                <a:tab pos="3199440" algn="l"/>
                <a:tab pos="3656503" algn="l"/>
                <a:tab pos="4113566" algn="l"/>
                <a:tab pos="4570628" algn="l"/>
                <a:tab pos="5027691" algn="l"/>
                <a:tab pos="5484754" algn="l"/>
                <a:tab pos="5941817" algn="l"/>
                <a:tab pos="6398880" algn="l"/>
                <a:tab pos="6855943" algn="l"/>
                <a:tab pos="7313005" algn="l"/>
                <a:tab pos="7770068" algn="l"/>
                <a:tab pos="8227131" algn="l"/>
                <a:tab pos="8684194" algn="l"/>
                <a:tab pos="9141257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1501 – Algorithms &amp; Data Structures 2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5766F-85AB-4B60-A2E9-0EE94ED9DD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8200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A84C6658-392F-6A4D-984C-531AB221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77922">
              <a:defRPr/>
            </a:pPr>
            <a:fld id="{8A7A6979-0714-4377-B894-6BE4C2D6E202}" type="slidenum">
              <a:rPr lang="en-US">
                <a:solidFill>
                  <a:srgbClr val="FFFFFF"/>
                </a:solidFill>
              </a:rPr>
              <a:pPr defTabSz="377922">
                <a:defRPr/>
              </a:pPr>
              <a:t>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5E174E-D032-44D5-9B3B-60F9C54B9084}"/>
              </a:ext>
            </a:extLst>
          </p:cNvPr>
          <p:cNvSpPr txBox="1">
            <a:spLocks/>
          </p:cNvSpPr>
          <p:nvPr/>
        </p:nvSpPr>
        <p:spPr bwMode="blackWhite">
          <a:xfrm>
            <a:off x="505293" y="1533558"/>
            <a:ext cx="8731166" cy="2060949"/>
          </a:xfrm>
          <a:prstGeom prst="rect">
            <a:avLst/>
          </a:prstGeom>
          <a:noFill/>
          <a:ln w="38100" cap="sq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600" b="0" i="0" kern="1200" cap="none" spc="300" baseline="0">
                <a:solidFill>
                  <a:schemeClr val="accent2"/>
                </a:solidFill>
                <a:latin typeface="United Sans Cond Medium" pitchFamily="2" charset="77"/>
                <a:ea typeface="+mj-ea"/>
                <a:cs typeface="+mj-cs"/>
              </a:defRPr>
            </a:lvl1pPr>
          </a:lstStyle>
          <a:p>
            <a:pPr defTabSz="755843">
              <a:defRPr/>
            </a:pPr>
            <a:r>
              <a:rPr lang="en-US" sz="4960" b="1" spc="248">
                <a:solidFill>
                  <a:srgbClr val="002060"/>
                </a:solidFill>
                <a:latin typeface="Acumin Pro ExtraCondensed" panose="020B0604020202020204" charset="0"/>
                <a:cs typeface="United Sans Cond Medium" panose="020B0604020202020204" charset="0"/>
              </a:rPr>
              <a:t>Please submit your reflections by using the </a:t>
            </a:r>
            <a:r>
              <a:rPr lang="en-US" sz="4960" b="1" spc="248" err="1">
                <a:solidFill>
                  <a:srgbClr val="002060"/>
                </a:solidFill>
                <a:latin typeface="Acumin Pro ExtraCondensed" panose="020B0604020202020204" charset="0"/>
                <a:cs typeface="United Sans Cond Medium" panose="020B0604020202020204" charset="0"/>
              </a:rPr>
              <a:t>CourseMIRROR</a:t>
            </a:r>
            <a:r>
              <a:rPr lang="en-US" sz="4960" b="1" spc="248">
                <a:solidFill>
                  <a:srgbClr val="002060"/>
                </a:solidFill>
                <a:latin typeface="Acumin Pro ExtraCondensed" panose="020B0604020202020204" charset="0"/>
                <a:cs typeface="United Sans Cond Medium" panose="020B0604020202020204" charset="0"/>
              </a:rPr>
              <a:t> App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566CCB-EA83-4CF7-9EDD-EAD8BA0814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92304" y="6073629"/>
            <a:ext cx="944155" cy="267780"/>
          </a:xfrm>
        </p:spPr>
        <p:txBody>
          <a:bodyPr/>
          <a:lstStyle/>
          <a:p>
            <a:pPr defTabSz="377922">
              <a:defRPr/>
            </a:pPr>
            <a:fld id="{049DC8E1-D369-0F48-9062-BB068AFD07CE}" type="datetime1">
              <a:rPr lang="en-US">
                <a:solidFill>
                  <a:srgbClr val="FFFFFF">
                    <a:alpha val="70000"/>
                  </a:srgbClr>
                </a:solidFill>
              </a:rPr>
              <a:pPr defTabSz="377922">
                <a:defRPr/>
              </a:pPr>
              <a:t>1/31/22</a:t>
            </a:fld>
            <a:endParaRPr 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35FF62-3694-9144-A69E-A1580D1534C9}"/>
              </a:ext>
            </a:extLst>
          </p:cNvPr>
          <p:cNvSpPr txBox="1"/>
          <p:nvPr/>
        </p:nvSpPr>
        <p:spPr>
          <a:xfrm>
            <a:off x="1157123" y="4632545"/>
            <a:ext cx="7557758" cy="652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77922">
              <a:defRPr/>
            </a:pPr>
            <a:r>
              <a:rPr lang="en-US" sz="1819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you are having a problem with </a:t>
            </a:r>
            <a:r>
              <a:rPr lang="en-US" sz="1819" b="1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CourseMIRROR</a:t>
            </a:r>
            <a:r>
              <a:rPr lang="en-US" sz="1819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please send an email to </a:t>
            </a:r>
            <a:r>
              <a:rPr lang="en-US" sz="1819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coursemirror.development@gmail.com</a:t>
            </a:r>
            <a:r>
              <a:rPr lang="en-US" sz="1819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7806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214</Words>
  <Application>Microsoft Macintosh PowerPoint</Application>
  <PresentationFormat>Custom</PresentationFormat>
  <Paragraphs>37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Acumin Pro ExtraCondensed</vt:lpstr>
      <vt:lpstr>Acumin Pro Medium</vt:lpstr>
      <vt:lpstr>Arial</vt:lpstr>
      <vt:lpstr>Calibri</vt:lpstr>
      <vt:lpstr>Calibri Light</vt:lpstr>
      <vt:lpstr>Helvetica</vt:lpstr>
      <vt:lpstr>Times New Roman</vt:lpstr>
      <vt:lpstr>United Sans Cond Medium</vt:lpstr>
      <vt:lpstr>United Sans Reg Medium</vt:lpstr>
      <vt:lpstr>Office Theme</vt:lpstr>
      <vt:lpstr>2_Office Theme</vt:lpstr>
      <vt:lpstr>Algorithms and Data Structures 2 CS 1501</vt:lpstr>
      <vt:lpstr>Announcements</vt:lpstr>
      <vt:lpstr>Previous lecture</vt:lpstr>
      <vt:lpstr>CourseMIRROR Reflections</vt:lpstr>
      <vt:lpstr>Code Walkthrough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9</cp:revision>
  <dcterms:created xsi:type="dcterms:W3CDTF">2021-01-20T14:20:08Z</dcterms:created>
  <dcterms:modified xsi:type="dcterms:W3CDTF">2022-01-31T18:21:11Z</dcterms:modified>
</cp:coreProperties>
</file>