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4"/>
  </p:notesMasterIdLst>
  <p:sldIdLst>
    <p:sldId id="454" r:id="rId2"/>
    <p:sldId id="496" r:id="rId3"/>
    <p:sldId id="505" r:id="rId4"/>
    <p:sldId id="500" r:id="rId5"/>
    <p:sldId id="550" r:id="rId6"/>
    <p:sldId id="548" r:id="rId7"/>
    <p:sldId id="551" r:id="rId8"/>
    <p:sldId id="549" r:id="rId9"/>
    <p:sldId id="552" r:id="rId10"/>
    <p:sldId id="553" r:id="rId11"/>
    <p:sldId id="506" r:id="rId12"/>
    <p:sldId id="290" r:id="rId13"/>
    <p:sldId id="466" r:id="rId14"/>
    <p:sldId id="467" r:id="rId15"/>
    <p:sldId id="280" r:id="rId16"/>
    <p:sldId id="468" r:id="rId17"/>
    <p:sldId id="545" r:id="rId18"/>
    <p:sldId id="546" r:id="rId19"/>
    <p:sldId id="547" r:id="rId20"/>
    <p:sldId id="469" r:id="rId21"/>
    <p:sldId id="283" r:id="rId22"/>
    <p:sldId id="284" r:id="rId23"/>
    <p:sldId id="285" r:id="rId24"/>
    <p:sldId id="470" r:id="rId25"/>
    <p:sldId id="473" r:id="rId26"/>
    <p:sldId id="266" r:id="rId27"/>
    <p:sldId id="474" r:id="rId28"/>
    <p:sldId id="475" r:id="rId29"/>
    <p:sldId id="476" r:id="rId30"/>
    <p:sldId id="477" r:id="rId31"/>
    <p:sldId id="554" r:id="rId32"/>
    <p:sldId id="478" r:id="rId3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61216-C3B6-4E03-B696-C2E8E46E1565}" v="1138" dt="2021-03-03T17:08:56.573"/>
    <p1510:client id="{7374F18A-FB69-FC41-A853-C586E61CC8AB}" v="278" dt="2021-03-02T05:31:51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3T17:08:56.573" v="1112"/>
      <pc:docMkLst>
        <pc:docMk/>
      </pc:docMkLst>
      <pc:sldChg chg="addSp modSp mod">
        <pc:chgData name="Sherif Khattab" userId="c83b1e15-36f3-4f46-aceb-05aac24c545e" providerId="ADAL" clId="{40561216-C3B6-4E03-B696-C2E8E46E1565}" dt="2021-03-03T17:07:50.315" v="1081" actId="1076"/>
        <pc:sldMkLst>
          <pc:docMk/>
          <pc:sldMk cId="117329803" sldId="466"/>
        </pc:sldMkLst>
        <pc:spChg chg="mod">
          <ac:chgData name="Sherif Khattab" userId="c83b1e15-36f3-4f46-aceb-05aac24c545e" providerId="ADAL" clId="{40561216-C3B6-4E03-B696-C2E8E46E1565}" dt="2021-03-03T17:07:46.560" v="1080" actId="27636"/>
          <ac:spMkLst>
            <pc:docMk/>
            <pc:sldMk cId="117329803" sldId="466"/>
            <ac:spMk id="25605" creationId="{A1CFC3EC-62FE-4B9A-AE92-1B4871A2A24B}"/>
          </ac:spMkLst>
        </pc:spChg>
        <pc:picChg chg="add mod">
          <ac:chgData name="Sherif Khattab" userId="c83b1e15-36f3-4f46-aceb-05aac24c545e" providerId="ADAL" clId="{40561216-C3B6-4E03-B696-C2E8E46E1565}" dt="2021-03-03T17:07:50.315" v="1081" actId="1076"/>
          <ac:picMkLst>
            <pc:docMk/>
            <pc:sldMk cId="117329803" sldId="466"/>
            <ac:picMk id="3" creationId="{4BA82EF6-B037-47D5-AD7C-87182859A2F9}"/>
          </ac:picMkLst>
        </pc:pic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98367991" sldId="479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218690417" sldId="48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4050025745" sldId="481"/>
        </pc:sldMkLst>
      </pc:sldChg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033252372" sldId="48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892110939" sldId="48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2671351" sldId="485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36669778" sldId="486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2482587836" sldId="487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936848013" sldId="488"/>
        </pc:sldMkLst>
      </pc:sldChg>
      <pc:sldChg chg="addSp delSp modSp del mod">
        <pc:chgData name="Sherif Khattab" userId="c83b1e15-36f3-4f46-aceb-05aac24c545e" providerId="ADAL" clId="{40561216-C3B6-4E03-B696-C2E8E46E1565}" dt="2021-03-02T17:41:22.630" v="894" actId="47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40561216-C3B6-4E03-B696-C2E8E46E1565}" dt="2021-03-02T17:41:22.630" v="894" actId="47"/>
        <pc:sldMkLst>
          <pc:docMk/>
          <pc:sldMk cId="1089473434" sldId="495"/>
        </pc:sldMkLst>
      </pc:sldChg>
      <pc:sldChg chg="modSp mod">
        <pc:chgData name="Sherif Khattab" userId="c83b1e15-36f3-4f46-aceb-05aac24c545e" providerId="ADAL" clId="{40561216-C3B6-4E03-B696-C2E8E46E1565}" dt="2021-03-03T17:04:26.299" v="931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40561216-C3B6-4E03-B696-C2E8E46E1565}" dt="2021-03-03T17:04:26.299" v="93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addSp delSp modSp new mod">
        <pc:chgData name="Sherif Khattab" userId="c83b1e15-36f3-4f46-aceb-05aac24c545e" providerId="ADAL" clId="{40561216-C3B6-4E03-B696-C2E8E46E1565}" dt="2021-03-03T17:04:01.039" v="929" actId="1076"/>
        <pc:sldMkLst>
          <pc:docMk/>
          <pc:sldMk cId="4026883250" sldId="550"/>
        </pc:sldMkLst>
        <pc:spChg chg="mod">
          <ac:chgData name="Sherif Khattab" userId="c83b1e15-36f3-4f46-aceb-05aac24c545e" providerId="ADAL" clId="{40561216-C3B6-4E03-B696-C2E8E46E1565}" dt="2021-03-03T17:03:22.488" v="922" actId="20577"/>
          <ac:spMkLst>
            <pc:docMk/>
            <pc:sldMk cId="4026883250" sldId="550"/>
            <ac:spMk id="2" creationId="{FFF225B3-AB04-46E7-91FF-73DFCB44B048}"/>
          </ac:spMkLst>
        </pc:spChg>
        <pc:picChg chg="add del">
          <ac:chgData name="Sherif Khattab" userId="c83b1e15-36f3-4f46-aceb-05aac24c545e" providerId="ADAL" clId="{40561216-C3B6-4E03-B696-C2E8E46E1565}" dt="2021-03-03T17:03:28.180" v="924" actId="22"/>
          <ac:picMkLst>
            <pc:docMk/>
            <pc:sldMk cId="4026883250" sldId="550"/>
            <ac:picMk id="7" creationId="{606F41B3-968F-46B8-967A-FA373B625BBB}"/>
          </ac:picMkLst>
        </pc:picChg>
        <pc:picChg chg="add mod">
          <ac:chgData name="Sherif Khattab" userId="c83b1e15-36f3-4f46-aceb-05aac24c545e" providerId="ADAL" clId="{40561216-C3B6-4E03-B696-C2E8E46E1565}" dt="2021-03-03T17:04:01.039" v="929" actId="1076"/>
          <ac:picMkLst>
            <pc:docMk/>
            <pc:sldMk cId="4026883250" sldId="550"/>
            <ac:picMk id="9" creationId="{EDE5275F-EFB7-4C2A-A16B-5B3AAD331E9A}"/>
          </ac:picMkLst>
        </pc:pic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Sp delSp modSp new mod">
        <pc:chgData name="Sherif Khattab" userId="c83b1e15-36f3-4f46-aceb-05aac24c545e" providerId="ADAL" clId="{40561216-C3B6-4E03-B696-C2E8E46E1565}" dt="2021-03-03T17:05:04.417" v="963" actId="1076"/>
        <pc:sldMkLst>
          <pc:docMk/>
          <pc:sldMk cId="2741972698" sldId="551"/>
        </pc:sldMkLst>
        <pc:spChg chg="mod">
          <ac:chgData name="Sherif Khattab" userId="c83b1e15-36f3-4f46-aceb-05aac24c545e" providerId="ADAL" clId="{40561216-C3B6-4E03-B696-C2E8E46E1565}" dt="2021-03-03T17:04:42.319" v="957" actId="20577"/>
          <ac:spMkLst>
            <pc:docMk/>
            <pc:sldMk cId="2741972698" sldId="551"/>
            <ac:spMk id="2" creationId="{D74D0732-AEA7-4CA9-858F-FAC03CFBE91B}"/>
          </ac:spMkLst>
        </pc:spChg>
        <pc:picChg chg="add mod">
          <ac:chgData name="Sherif Khattab" userId="c83b1e15-36f3-4f46-aceb-05aac24c545e" providerId="ADAL" clId="{40561216-C3B6-4E03-B696-C2E8E46E1565}" dt="2021-03-03T17:05:04.417" v="963" actId="1076"/>
          <ac:picMkLst>
            <pc:docMk/>
            <pc:sldMk cId="2741972698" sldId="551"/>
            <ac:picMk id="8" creationId="{419A9029-CE06-47A0-A09E-EFFCAE0D7F9B}"/>
          </ac:picMkLst>
        </pc:picChg>
        <pc:inkChg chg="add del">
          <ac:chgData name="Sherif Khattab" userId="c83b1e15-36f3-4f46-aceb-05aac24c545e" providerId="ADAL" clId="{40561216-C3B6-4E03-B696-C2E8E46E1565}" dt="2021-03-03T17:04:49.130" v="959"/>
          <ac:inkMkLst>
            <pc:docMk/>
            <pc:sldMk cId="2741972698" sldId="551"/>
            <ac:inkMk id="6" creationId="{DCE88F08-F656-4092-8839-AFEA68333CD5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Sp modSp new mod">
        <pc:chgData name="Sherif Khattab" userId="c83b1e15-36f3-4f46-aceb-05aac24c545e" providerId="ADAL" clId="{40561216-C3B6-4E03-B696-C2E8E46E1565}" dt="2021-03-03T17:05:54.060" v="1016" actId="1076"/>
        <pc:sldMkLst>
          <pc:docMk/>
          <pc:sldMk cId="3111545709" sldId="552"/>
        </pc:sldMkLst>
        <pc:spChg chg="mod">
          <ac:chgData name="Sherif Khattab" userId="c83b1e15-36f3-4f46-aceb-05aac24c545e" providerId="ADAL" clId="{40561216-C3B6-4E03-B696-C2E8E46E1565}" dt="2021-03-03T17:05:48.701" v="1013" actId="20577"/>
          <ac:spMkLst>
            <pc:docMk/>
            <pc:sldMk cId="3111545709" sldId="552"/>
            <ac:spMk id="2" creationId="{5D8C7E92-2101-4110-BF20-003ED7FE632A}"/>
          </ac:spMkLst>
        </pc:spChg>
        <pc:picChg chg="add mod">
          <ac:chgData name="Sherif Khattab" userId="c83b1e15-36f3-4f46-aceb-05aac24c545e" providerId="ADAL" clId="{40561216-C3B6-4E03-B696-C2E8E46E1565}" dt="2021-03-03T17:05:54.060" v="1016" actId="1076"/>
          <ac:picMkLst>
            <pc:docMk/>
            <pc:sldMk cId="3111545709" sldId="552"/>
            <ac:picMk id="7" creationId="{6C0CAB60-E03A-419D-AE8F-2B2ED1BAC3B9}"/>
          </ac:picMkLst>
        </pc:picChg>
      </pc:sldChg>
      <pc:sldChg chg="addSp delSp modSp new mod">
        <pc:chgData name="Sherif Khattab" userId="c83b1e15-36f3-4f46-aceb-05aac24c545e" providerId="ADAL" clId="{40561216-C3B6-4E03-B696-C2E8E46E1565}" dt="2021-03-03T17:07:14.515" v="1073" actId="1076"/>
        <pc:sldMkLst>
          <pc:docMk/>
          <pc:sldMk cId="486997367" sldId="553"/>
        </pc:sldMkLst>
        <pc:spChg chg="mod">
          <ac:chgData name="Sherif Khattab" userId="c83b1e15-36f3-4f46-aceb-05aac24c545e" providerId="ADAL" clId="{40561216-C3B6-4E03-B696-C2E8E46E1565}" dt="2021-03-03T17:06:27.966" v="1062" actId="404"/>
          <ac:spMkLst>
            <pc:docMk/>
            <pc:sldMk cId="486997367" sldId="553"/>
            <ac:spMk id="2" creationId="{12359EF1-8966-43B0-ACD4-140C6B768BE4}"/>
          </ac:spMkLst>
        </pc:spChg>
        <pc:picChg chg="add del mod">
          <ac:chgData name="Sherif Khattab" userId="c83b1e15-36f3-4f46-aceb-05aac24c545e" providerId="ADAL" clId="{40561216-C3B6-4E03-B696-C2E8E46E1565}" dt="2021-03-03T17:06:44.502" v="1068" actId="478"/>
          <ac:picMkLst>
            <pc:docMk/>
            <pc:sldMk cId="486997367" sldId="553"/>
            <ac:picMk id="8" creationId="{057DC82C-8B87-457E-9D7E-11473B49C2C3}"/>
          </ac:picMkLst>
        </pc:picChg>
        <pc:picChg chg="add mod">
          <ac:chgData name="Sherif Khattab" userId="c83b1e15-36f3-4f46-aceb-05aac24c545e" providerId="ADAL" clId="{40561216-C3B6-4E03-B696-C2E8E46E1565}" dt="2021-03-03T17:07:14.515" v="1073" actId="1076"/>
          <ac:picMkLst>
            <pc:docMk/>
            <pc:sldMk cId="486997367" sldId="553"/>
            <ac:picMk id="11" creationId="{4D3D2DAA-3840-4992-924A-763F23A1063F}"/>
          </ac:picMkLst>
        </pc:picChg>
        <pc:inkChg chg="add del">
          <ac:chgData name="Sherif Khattab" userId="c83b1e15-36f3-4f46-aceb-05aac24c545e" providerId="ADAL" clId="{40561216-C3B6-4E03-B696-C2E8E46E1565}" dt="2021-03-03T17:06:31.036" v="1064"/>
          <ac:inkMkLst>
            <pc:docMk/>
            <pc:sldMk cId="486997367" sldId="553"/>
            <ac:inkMk id="6" creationId="{C2249A64-D713-4568-B024-4C92012DD3C0}"/>
          </ac:inkMkLst>
        </pc:inkChg>
        <pc:inkChg chg="add del">
          <ac:chgData name="Sherif Khattab" userId="c83b1e15-36f3-4f46-aceb-05aac24c545e" providerId="ADAL" clId="{40561216-C3B6-4E03-B696-C2E8E46E1565}" dt="2021-03-03T17:07:04.075" v="1070"/>
          <ac:inkMkLst>
            <pc:docMk/>
            <pc:sldMk cId="486997367" sldId="553"/>
            <ac:inkMk id="9" creationId="{944F176B-F14C-4B71-AAE2-BB14DC74C3B1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Sp delSp modSp new mod setBg">
        <pc:chgData name="Sherif Khattab" userId="c83b1e15-36f3-4f46-aceb-05aac24c545e" providerId="ADAL" clId="{40561216-C3B6-4E03-B696-C2E8E46E1565}" dt="2021-03-03T17:08:56.573" v="1112"/>
        <pc:sldMkLst>
          <pc:docMk/>
          <pc:sldMk cId="2967156490" sldId="554"/>
        </pc:sldMkLst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2" creationId="{C4FDC1EC-93A0-4B6E-8029-E95A8A8D1906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3" creationId="{1C13507E-98E7-4B68-9A0C-7732334C8A90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4" creationId="{5CD27137-E378-4E5C-BD52-86D441FC2D02}"/>
          </ac:spMkLst>
        </pc:spChg>
        <pc:spChg chg="mod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5" creationId="{6B00A8D0-0046-47CB-AB88-CBB80E86A57F}"/>
          </ac:spMkLst>
        </pc:spChg>
        <pc:spChg chg="add del">
          <ac:chgData name="Sherif Khattab" userId="c83b1e15-36f3-4f46-aceb-05aac24c545e" providerId="ADAL" clId="{40561216-C3B6-4E03-B696-C2E8E46E1565}" dt="2021-03-03T17:08:56.573" v="1112"/>
          <ac:spMkLst>
            <pc:docMk/>
            <pc:sldMk cId="2967156490" sldId="554"/>
            <ac:spMk id="15" creationId="{7F57BEA8-497D-4AA8-8A18-BDCD696B25FE}"/>
          </ac:spMkLst>
        </pc:spChg>
        <pc:picChg chg="add mod ord">
          <ac:chgData name="Sherif Khattab" userId="c83b1e15-36f3-4f46-aceb-05aac24c545e" providerId="ADAL" clId="{40561216-C3B6-4E03-B696-C2E8E46E1565}" dt="2021-03-03T17:08:56.573" v="1112"/>
          <ac:picMkLst>
            <pc:docMk/>
            <pc:sldMk cId="2967156490" sldId="554"/>
            <ac:picMk id="8" creationId="{8DA00A13-9F47-415C-BB50-1A9DB0D718EE}"/>
          </ac:picMkLst>
        </pc:picChg>
        <pc:inkChg chg="add del">
          <ac:chgData name="Sherif Khattab" userId="c83b1e15-36f3-4f46-aceb-05aac24c545e" providerId="ADAL" clId="{40561216-C3B6-4E03-B696-C2E8E46E1565}" dt="2021-03-03T17:08:37.396" v="1105"/>
          <ac:inkMkLst>
            <pc:docMk/>
            <pc:sldMk cId="2967156490" sldId="554"/>
            <ac:inkMk id="6" creationId="{973042BB-F368-49B2-B0AA-972EB3FAE672}"/>
          </ac:inkMkLst>
        </pc:ink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3" creationId="{D2E961F1-4A28-4A5F-BBD4-6E400E5E6C75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7" creationId="{A82415D3-DDE5-4D63-8CB3-23A5EC581B27}"/>
          </ac:cxnSpMkLst>
        </pc:cxnChg>
        <pc:cxnChg chg="add del">
          <ac:chgData name="Sherif Khattab" userId="c83b1e15-36f3-4f46-aceb-05aac24c545e" providerId="ADAL" clId="{40561216-C3B6-4E03-B696-C2E8E46E1565}" dt="2021-03-03T17:08:56.573" v="1112"/>
          <ac:cxnSpMkLst>
            <pc:docMk/>
            <pc:sldMk cId="2967156490" sldId="554"/>
            <ac:cxnSpMk id="19" creationId="{AD7193FB-6AE6-4B3B-8F89-56B55DD63B4D}"/>
          </ac:cxnSpMkLst>
        </pc:cxn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del mod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099529074" sldId="566"/>
        </pc:sldMkLst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670379455" sldId="571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115630515" sldId="572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3693182178" sldId="573"/>
        </pc:sldMkLst>
      </pc:sldChg>
      <pc:sldChg chg="add del modAnim">
        <pc:chgData name="Sherif Khattab" userId="c83b1e15-36f3-4f46-aceb-05aac24c545e" providerId="ADAL" clId="{40561216-C3B6-4E03-B696-C2E8E46E1565}" dt="2021-03-02T17:41:22.630" v="894" actId="47"/>
        <pc:sldMkLst>
          <pc:docMk/>
          <pc:sldMk cId="1917878205" sldId="57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86902699" sldId="57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17188528" sldId="57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517715337" sldId="577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183407000" sldId="57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432894990" sldId="579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883612794" sldId="580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594120570" sldId="581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049654475" sldId="582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99572395" sldId="583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1377987034" sldId="584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82214765" sldId="585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3635695113" sldId="586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 del">
        <pc:chgData name="Sherif Khattab" userId="c83b1e15-36f3-4f46-aceb-05aac24c545e" providerId="ADAL" clId="{40561216-C3B6-4E03-B696-C2E8E46E1565}" dt="2021-03-02T17:41:22.630" v="894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10592 0 0,'0'0'9535'0'0,"0"2"-9391"0"0,6 107-128 0 0,-6-96-16 0 0,-5 209 0 0 0,-1-6-77 0 0,11 123-52 0 0,2-184 127 0 0,8 139-8 0 0,-9-84-87 0 0,-3-51 87 0 0,-1 187 273 0 0,-3-188-193 0 0,32 438-70 0 0,-24-495 0 0 0,16 144-30 0 0,-3-48-162 0 0,19 656 102 0 0,-35-324 708 0 0,2-332-52 0 0,0 0 298 0 0,10 283 871 0 0,-11-357-1615 0 0,0 2-15 0 0,-2-83-401 0 0,-5 65-1 0 0,2-89-517 0 0,3 30 0 0 0,-2-32-549 0 0,0 19-6100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9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35 4144 0 0,'-1'2'34'0'0,"0"0"0"0"0,0 1 0 0 0,0-1 1 0 0,-1 0-1 0 0,1 0 0 0 0,-1 0 0 0 0,1 0 0 0 0,-1 0 0 0 0,0 0 0 0 0,1 0 1 0 0,-40 15 17476 0 0,45-20-16237 0 0,0 0-1172 0 0,1 0-76 0 0,1 1 0 0 0,-1-1-1 0 0,1 1 1 0 0,0 0 0 0 0,-1 1-1 0 0,1-1 1 0 0,0 1 0 0 0,0 0-1 0 0,8 0 1 0 0,1 0 55 0 0,-1-1 29 0 0,0 2 0 0 0,-1 0 0 0 0,23 3 0 0 0,-20-1-63 0 0,0-1 1 0 0,22-1-1 0 0,13-4-79 0 0,-12 2-723 0 0,0-2 1 0 0,0-2-1 0 0,65-17 1 0 0,-79 15-4567 0 0,2 2-1555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3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634 1 17071 0 0,'0'0'2744'0'0,"-1"2"-1756"0"0,-34 93 1689 0 0,-34 88-2900 0 0,-117 232 283 0 0,87-203 478 0 0,65-137-329 0 0,-67 158 318 0 0,79-179-412 0 0,6-16-92 0 0,-15 56-1 0 0,29-88-19 0 0,-34 167-790 0 0,35-171 629 0 0,1-1-1 0 0,0 1 1 0 0,0 0-1 0 0,0 0 1 0 0,0 0-1 0 0,0 0 0 0 0,0 0 1 0 0,0-1-1 0 0,1 1 1 0 0,-1 0-1 0 0,1 0 1 0 0,-1 0-1 0 0,1-1 1 0 0,0 1-1 0 0,-1 0 1 0 0,1-1-1 0 0,0 1 0 0 0,0 0 1 0 0,0-1-1 0 0,1 1 1 0 0,-1-1-1 0 0,2 2 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7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342 1 14280 0 0,'0'0'1102'0'0,"-2"2"-719"0"0,-24 29 2754 0 0,-12 7 487 0 0,-13 24-3954 0 0,27-32 23 0 0,3-1-465 0 0,1 1 1 0 0,2 1-1 0 0,-19 45 1 0 0,24-50 455 0 0,11-22 274 0 0,-50 109-421 0 0,43-90 603 0 0,1 0 1 0 0,1 1-1 0 0,-4 24 0 0 0,10-31 40 0 0,0 0-1 0 0,1 0 1 0 0,1 1-1 0 0,0-1 0 0 0,2 0 1 0 0,0 0-1 0 0,0-1 1 0 0,10 25-1 0 0,-10-32-159 0 0,1 0 0 0 0,0 0 0 0 0,0 0 0 0 0,1-1 0 0 0,1 1 0 0 0,-1-1 0 0 0,1-1 0 0 0,1 1 0 0 0,-1-1 0 0 0,1 0 0 0 0,0 0 0 0 0,1-1 0 0 0,0 0 0 0 0,0 0 0 0 0,0-1 0 0 0,0 0 0 0 0,17 6 0 0 0,-11-5-37 0 0,0-1 0 0 0,1-1 1 0 0,0 0-1 0 0,0-1 1 0 0,0 0-1 0 0,1-1 1 0 0,-1-1-1 0 0,0-1 0 0 0,1 0 1 0 0,21-3-1 0 0,-24 0 67 0 0,0 0-1 0 0,0-1 0 0 0,0 0 0 0 0,-1-1 0 0 0,0-1 0 0 0,0 0 0 0 0,-1 0 1 0 0,1-1-1 0 0,-1 0 0 0 0,-1-1 0 0 0,1-1 0 0 0,-1 0 0 0 0,11-12 0 0 0,9-14 572 0 0,0-2 0 0 0,31-52-1 0 0,-55 80-498 0 0,21-34 861 0 0,35-71-1 0 0,-53 93-734 0 0,0 0 1 0 0,-2 0-1 0 0,0 0 0 0 0,-2-1 1 0 0,6-43-1 0 0,-11 54-189 0 0,0 0 0 0 0,0 0 1 0 0,-1 0-1 0 0,0 0 0 0 0,-1 0 1 0 0,0 0-1 0 0,-1 1 0 0 0,0-1 1 0 0,0 1-1 0 0,-1 0 0 0 0,-1 0 1 0 0,0 0-1 0 0,-10-16 0 0 0,7 16-44 0 0,0 0 0 0 0,0 1 0 0 0,-1 0-1 0 0,0 0 1 0 0,-1 1 0 0 0,0 0 0 0 0,0 0 0 0 0,0 1-1 0 0,-1 1 1 0 0,0 0 0 0 0,-20-8 0 0 0,-2 4-158 0 0,-1 1-1 0 0,0 2 1 0 0,0 1 0 0 0,-36-1 0 0 0,-20-3-1457 0 0,46 1 565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9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1376 0 0,'0'0'14733'0'0,"2"1"-14327"0"0,9 2-251 0 0,-1 0-1 0 0,1-1 1 0 0,-1-1-1 0 0,19 1 0 0 0,19 1 332 0 0,9 3 296 0 0,-30-4-224 0 0,27 5 0 0 0,-17 0-45 0 0,-5-1 33 0 0,57 19-1 0 0,-3 2-255 0 0,-15-6-205 0 0,-24-7 142 0 0,70 10-1 0 0,-87-18-242 0 0,25 1 130 0 0,1-2 0 0 0,68-3-1 0 0,19 1 88 0 0,-1-1-95 0 0,-80-3-82 0 0,117-3-12 0 0,-5-6 48 0 0,-25-1-60 0 0,-61 3 0 0 0,-18 4 0 0 0,69-6 0 0 0,23-4 0 0 0,-27-6 27 0 0,33-3 10 0 0,55-11-37 0 0,-168 26 18 0 0,25-3 67 0 0,169-9 804 0 0,-67-4-817 0 0,-36 9-90 0 0,144-17 769 0 0,-229 27-422 0 0,75 0 744 0 0,-78 4-722 0 0,63-8 1 0 0,22-9-372 0 0,-133 17-215 0 0,-1 0 1 0 0,16 1 0 0 0,-10 1-1206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520 94 19087 0 0,'0'0'432'0'0,"-3"0"66"0"0,-38 9 635 0 0,20-5-1107 0 0,1 1 0 0 0,-1 1 0 0 0,-19 8 0 0 0,10 0 66 0 0,-45 27-1 0 0,61-31-92 0 0,0 0 1 0 0,0 1-1 0 0,1 1 0 0 0,-22 24 0 0 0,18-15 91 0 0,0 0 0 0 0,1 2 1 0 0,-21 38-1 0 0,21-27 359 0 0,0 0 0 0 0,3 0 0 0 0,0 1 0 0 0,-13 71 0 0 0,22-86-143 0 0,2 0-1 0 0,1 1 1 0 0,0-1 0 0 0,1 0-1 0 0,2 0 1 0 0,3 22-1 0 0,-3-30-166 0 0,1 1-1 0 0,1-1 1 0 0,0 0-1 0 0,1 0 1 0 0,0 0-1 0 0,1 0 1 0 0,0-1-1 0 0,1 0 1 0 0,0 0-1 0 0,14 14 1 0 0,0-3 56 0 0,1-1 0 0 0,1-1 0 0 0,30 19 0 0 0,-33-26-149 0 0,0-2 1 0 0,1 0-1 0 0,0-1 0 0 0,37 13 1 0 0,-41-18-184 0 0,0 0 0 0 0,0-2 0 0 0,0 0 0 0 0,0 0 0 0 0,1-2 0 0 0,-1 0 1 0 0,1-1-1 0 0,-1-1 0 0 0,0 0 0 0 0,1-1 0 0 0,23-7 0 0 0,-26 4-436 0 0,-1-1 0 0 0,0 0 0 0 0,0-1 0 0 0,-1-1 0 0 0,0 0 0 0 0,0-1 0 0 0,14-13 0 0 0,74-79-4316 0 0,-96 97 4673 0 0,88-108-5350 0 0,-46 51 2284 0 0,78-102-1369 0 0,-86 114 4847 0 0,23-22 5129 0 0,-45 47 4277 0 0,-16 39-6963 0 0,0 0-2257 0 0,0 1 0 0 0,-1 0 0 0 0,0-1 0 0 0,-1 1 0 0 0,-6 23 1 0 0,1 2-52 0 0,3-21-178 0 0,-7 23 0 0 0,-4 18 89 0 0,6 4-195 0 0,0 71 0 0 0,10-89-64 0 0,-1-28-27 0 0,-1 0-1 0 0,-2 23 1 0 0,2-39 11 0 0,0 1 0 0 0,0-1 0 0 0,0 0 0 0 0,1 1 0 0 0,-1-1 0 0 0,3 7 0 0 0,-2-8-24 0 0,-1 0 1 0 0,1 1 0 0 0,-1-1 0 0 0,1 0 0 0 0,-1 0 0 0 0,0 1-1 0 0,1-1 1 0 0,-1 0 0 0 0,-1 1 0 0 0,1-1 0 0 0,0 0-1 0 0,-1 5 1 0 0,0-5-377 0 0,-4-16-5822 0 0,4-14 4459 0 0,0 3 353 0 0,0 11 579 0 0,0 0 1 0 0,2-23 0 0 0,1 2 274 0 0,-3 7 428 0 0,-8-40 0 0 0,2 14 975 0 0,0-1 1988 0 0,-22-87 0 0 0,26 127-1930 0 0,-2-27 1 0 0,2 4 183 0 0,-5-49 692 0 0,5 37-909 0 0,1 25-611 0 0,2-1 0 0 0,0 0 1 0 0,2 1-1 0 0,1-1 1 0 0,1 1-1 0 0,11-40 0 0 0,-12 57-159 0 0,0 0-1 0 0,0 0 1 0 0,1 0-1 0 0,1 0 1 0 0,-1 1-1 0 0,1 0 1 0 0,0 0-1 0 0,1 0 1 0 0,0 0-1 0 0,0 1 1 0 0,14-11-1 0 0,-1 3 97 0 0,2 0-1 0 0,40-19 0 0 0,-50 28-158 0 0,0 1 0 0 0,0 0-1 0 0,18-3 1 0 0,-14 3-8 0 0,-7 2-12 0 0,0 1 0 0 0,0-1-1 0 0,-1 2 1 0 0,1-1 0 0 0,0 1 0 0 0,0 0-1 0 0,0 1 1 0 0,0 0 0 0 0,0 0 0 0 0,0 1-1 0 0,-1-1 1 0 0,1 2 0 0 0,-1-1 0 0 0,1 1-1 0 0,12 8 1 0 0,-15-8 3 0 0,0 0 0 0 0,0 0-1 0 0,-1 1 1 0 0,1 0 0 0 0,-1 0-1 0 0,0 0 1 0 0,0 0 0 0 0,-1 1 0 0 0,1-1-1 0 0,-1 1 1 0 0,0 0 0 0 0,0 0-1 0 0,0 0 1 0 0,-1 0 0 0 0,0 1-1 0 0,0-1 1 0 0,-1 1 0 0 0,1-1-1 0 0,-1 1 1 0 0,0 0 0 0 0,0 0 0 0 0,-1 7-1 0 0,-1 1 5 0 0,0 0 1 0 0,-1 0-1 0 0,-1 0 0 0 0,0-1 0 0 0,-1 1 0 0 0,0-1 1 0 0,-1 0-1 0 0,-1 0 0 0 0,-12 21 0 0 0,-1-3 59 0 0,-1-2 0 0 0,-41 46 0 0 0,6-18-22 0 0,-72 56 0 0 0,80-72-26 0 0,-29 18-66 0 0,59-46-130 0 0,17-13 109 0 0,-14 9 128 0 0,14-9-155 0 0,-1 0 1 0 0,1 1-1 0 0,-1-1 1 0 0,1 0 0 0 0,-1 0-1 0 0,1 1 1 0 0,-1-1 0 0 0,1 0-1 0 0,-1 0 1 0 0,0 0 0 0 0,1 0-1 0 0,-1 0 1 0 0,1 0 0 0 0,-1 1-1 0 0,1-1 1 0 0,-1-1 0 0 0,0 1-1 0 0,1 0 1 0 0,-1 0-1 0 0,1 0 1 0 0,-1 0 0 0 0,1 0-1 0 0,-1 0 1 0 0,-1-1 0 0 0,-1-3-2001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0 428 20239 0 0,'0'0'2035'0'0,"2"1"-1864"0"0,6 7-108 0 0,0 0 0 0 0,-1 1 0 0 0,0-1 0 0 0,0 1 0 0 0,7 16 0 0 0,-12-23-86 0 0,-1 1 0 0 0,0 0 0 0 0,0 0 0 0 0,0 0 0 0 0,0 1 0 0 0,-1-1 0 0 0,1 0 0 0 0,-1 0 0 0 0,0 0 0 0 0,0 4 0 0 0,-4 34-67 0 0,0-13 84 0 0,-5 50-66 0 0,5-44 80 0 0,-2 41 0 0 0,5-30 71 0 0,0-25-1 0 0,1 0 0 0 0,1 1 0 0 0,0-1 0 0 0,5 22 0 0 0,9 12 386 0 0,28 68 0 0 0,-37-108-422 0 0,1-1 0 0 0,0 0 0 0 0,1 0 0 0 0,0 0-1 0 0,1-1 1 0 0,10 11 0 0 0,4 0-52 0 0,41 35-1 0 0,-53-50 20 0 0,-1 0-1 0 0,1-1 0 0 0,0 0 0 0 0,1-1 0 0 0,-1-1 1 0 0,21 7-1 0 0,-24-9 15 0 0,0-1 0 0 0,1 0 0 0 0,-1 0-1 0 0,1-1 1 0 0,-1-1 0 0 0,1 1 0 0 0,-1-1 0 0 0,1-1 0 0 0,-1 1 0 0 0,17-5 0 0 0,1-1 51 0 0,-15 4-33 0 0,-1 0 1 0 0,0-1 0 0 0,1-1 0 0 0,15-7-1 0 0,-9 1 50 0 0,-1 0 0 0 0,0-1 0 0 0,-1-1 0 0 0,-1 0 0 0 0,0-1 1 0 0,0-1-1 0 0,-2 0 0 0 0,1-1 0 0 0,-2 0 0 0 0,0-1 0 0 0,-1 0 0 0 0,0-1 0 0 0,7-19 0 0 0,3-15 387 0 0,1 1 28 0 0,-2-1 1 0 0,13-57-1 0 0,-22 62-237 0 0,2-3 3 0 0,-3 0 0 0 0,-1-1 0 0 0,0-52 0 0 0,-7 68-120 0 0,-3 0 0 0 0,0 0-1 0 0,-2 1 1 0 0,-2-1-1 0 0,-12-43 1 0 0,8 47-120 0 0,5 10-86 0 0,-1 1 1 0 0,-1 1 0 0 0,-1-1-1 0 0,0 1 1 0 0,-1 0 0 0 0,-13-17-1 0 0,4 14-728 0 0,-38-35 0 0 0,7 8-1516 0 0,26 19 1091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1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1 169 2304 0 0,'2'1'12705'0'0,"0"1"-12479"0"0,1 0 0 0 0,0 0 0 0 0,-1 0 0 0 0,1 0 0 0 0,0-1 0 0 0,0 0 1 0 0,0 1-1 0 0,1-1 0 0 0,-1 0 0 0 0,0 0 0 0 0,0-1 0 0 0,1 1 0 0 0,3 0 0 0 0,10 0-206 0 0,24-2-1 0 0,-16 1 131 0 0,103-3-134 0 0,45 1 711 0 0,-117 4-341 0 0,61 10 0 0 0,-45-6-146 0 0,-8-2-37 0 0,-15 0 137 0 0,79-3 1 0 0,3-1 222 0 0,-50 6-340 0 0,129 1 50 0 0,32-17-183 0 0,-42-4 102 0 0,-117 4-100 0 0,-25 2-24 0 0,13 1-10 0 0,150-19 260 0 0,-103 14-214 0 0,-26 3-61 0 0,519-72 1126 0 0,-335 55-738 0 0,-164 18-106 0 0,1 4 169 0 0,7 0 300 0 0,169-3 1000 0 0,-190 8-1551 0 0,75 6 168 0 0,-2 0-3611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6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17823 0 0,'0'0'819'0'0,"3"1"-20"0"0,7 1-703 0 0,1 0 1 0 0,0-1-1 0 0,-1 0 1 0 0,1 0-1 0 0,20-2 1 0 0,-3 0 572 0 0,118-5 2392 0 0,87-7-2585 0 0,-79 1-2496 0 0,-112 9 1038 0 0,-32 1 285 0 0,0 1 0 0 0,0 0 0 0 0,0 1 0 0 0,0 0-1 0 0,1 0 1 0 0,-1 1 0 0 0,0 1 0 0 0,12 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9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76 1 14280 0 0,'0'0'1102'0'0,"-1"1"-719"0"0,-6 14-376 0 0,6-13 384 0 0,0 0 1 0 0,0 0-1 0 0,0 0 0 0 0,1 0 1 0 0,-1 1-1 0 0,1-1 1 0 0,0 0-1 0 0,-1 0 0 0 0,1 0 1 0 0,0 1-1 0 0,0-1 0 0 0,1 0 1 0 0,-1 0-1 0 0,0 1 1 0 0,2 2-1 0 0,7 38 2449 0 0,-6-28-2746 0 0,7 23 0 0 0,-3-14-69 0 0,-1 0 0 0 0,-1 0 1 0 0,4 49-1 0 0,-10 75-117 0 0,-2-96 96 0 0,-2 0 0 0 0,-18 72 0 0 0,9-53 60 0 0,9-46-157 0 0,-9 34 0 0 0,-4 3-424 0 0,-7 20-3405 0 0,20-68 1743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3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86 22087 0 0,'0'0'498'0'0,"-2"1"72"0"0,2-1-548 0 0,0 0 0 0 0,0 0 0 0 0,0 0-1 0 0,0 0 1 0 0,-1 0 0 0 0,1 0 0 0 0,0 0-1 0 0,0 0 1 0 0,0 0 0 0 0,0 0 0 0 0,0 0-1 0 0,0 0 1 0 0,-1 0 0 0 0,1 0 0 0 0,0 1 0 0 0,0-1-1 0 0,0 0 1 0 0,0 0 0 0 0,0 0 0 0 0,0 0-1 0 0,0 0 1 0 0,0 0 0 0 0,0 0 0 0 0,-1 0-1 0 0,1 0 1 0 0,0 1 0 0 0,0-1 0 0 0,0 0 0 0 0,0 0-1 0 0,0 0 1 0 0,0 0 0 0 0,0 0 0 0 0,0 0-1 0 0,0 1 1 0 0,0-1 0 0 0,0 0 0 0 0,0 0-1 0 0,0 0 1 0 0,0 0 0 0 0,0 0 0 0 0,0 0 0 0 0,0 1-1 0 0,0-1 1 0 0,0 0 0 0 0,0 0 0 0 0,0 0-1 0 0,0 0 1 0 0,0 0 0 0 0,0 0 0 0 0,0 0-1 0 0,0 1 1 0 0,1-1 0 0 0,-1 0 0 0 0,0 0-1 0 0,0 0 1 0 0,0 0 0 0 0,0 0 0 0 0,0 0 0 0 0,0 0-1 0 0,0 0 1 0 0,0 0 0 0 0,1 1 0 0 0,-1-1-1 0 0,0 0 1 0 0,0 0 0 0 0,0 0 0 0 0,15 2 535 0 0,23-2 111 0 0,155-23-68 0 0,-2-1-648 0 0,32 3-593 0 0,-208 20 266 0 0,-1 0 0 0 0,23-7 0 0 0,-31 6-423 0 0,1 0 0 0 0,-1 0 0 0 0,0-1-1 0 0,7-4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9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0 472 2760 0 0,'2'0'207'0'0,"145"-8"9630"0"0,-48-4-8881 0 0,-84 11-957 0 0,0 0 1 0 0,22 1 0 0 0,-21 1 4 0 0,-1-1-1 0 0,22-3 1 0 0,29-4 235 0 0,126 3 0 0 0,-114 5 193 0 0,186 11 1150 0 0,0 0-1421 0 0,-117-6-160 0 0,-85-6-16 0 0,173-5 815 0 0,46-33 510 0 0,-202 28-1146 0 0,8-2-24 0 0,3-2-73 0 0,4 0-58 0 0,101-16 212 0 0,-48 8 70 0 0,-90 13-55 0 0,53-11 139 0 0,-7 2-152 0 0,-39 7-11 0 0,59-13 306 0 0,82-14 209 0 0,-88 26-461 0 0,-75 9-251 0 0,1-2 1 0 0,54-13 0 0 0,-63 10 3 0 0,36-3 0 0 0,16-3-9 0 0,130-23-133 0 0,-163 29 270 0 0,23 2 84 0 0,-52 5-162 0 0,35-6-1 0 0,-25 1 3 0 0,41-2 0 0 0,-69 7-69 0 0,16-2 24 0 0,37-10-1 0 0,-27 6-12 0 0,43-8 299 0 0,-21 2 536 0 0,-6 9-583 0 0,54 2-1 0 0,-69 2-225 0 0,13 6-39 0 0,10-6 0 0 0,-53 0 0 0 0,25 0 18 0 0,1 2 0 0 0,30 5 0 0 0,-39-4 8 0 0,-8-1-2 0 0,23 2 0 0 0,-21-4-3 0 0,25 6-1 0 0,-6-2 3 0 0,24 9-23 0 0,-38-12 24 0 0,0 1-1 0 0,0 1 1 0 0,-1 1-1 0 0,34 10 1 0 0,10 8 94 0 0,-37-14-87 0 0,-6-3-18 0 0,0-1 1 0 0,0-1-1 0 0,29 2 1 0 0,11 2-15 0 0,-55-7 1 0 0,0 0 0 0 0,0 0 0 0 0,0 0 0 0 0,1-1 0 0 0,6 0 0 0 0,-7 0 0 0 0,0 0 0 0 0,0 1 0 0 0,0-1 0 0 0,0 1 0 0 0,6 1 0 0 0,-3 0 9 0 0,-1-1 1 0 0,1 1-1 0 0,0-1 0 0 0,0 0 0 0 0,0-1 0 0 0,6 0 0 0 0,64-4 183 0 0,-57 4 32 0 0,24 0 0 0 0,17-1 239 0 0,-18 2-419 0 0,-31 1-40 0 0,23-2 0 0 0,-19 0 83 0 0,23 1-1 0 0,-28 1-34 0 0,0-1-1 0 0,0 0 0 0 0,0-1 0 0 0,20-3 0 0 0,-29 3-46 0 0,3 0 2 0 0,8 7-75 0 0,-11-5-232 0 0,8-7-2782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6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723 1 14280 0 0,'0'0'7634'0'0,"0"3"-6838"0"0,-1 17-424 0 0,-1 0 0 0 0,0 1-1 0 0,-8 27 1 0 0,-23 63-478 0 0,30-101 150 0 0,-94 240-12 0 0,-17-6 203 0 0,62-135-76 0 0,-196 411 1525 0 0,208-431-1723 0 0,5 2 0 0 0,-36 136 1 0 0,60-168-533 0 0,10-54 503 0 0,1-4-31 0 0,-1 0 0 0 0,1 1-1 0 0,0-1 1 0 0,-1 0 0 0 0,1 0-1 0 0,0 1 1 0 0,0-1 0 0 0,0 0-1 0 0,0 1 1 0 0,0-1 0 0 0,0 0-1 0 0,0 0 1 0 0,1 1 0 0 0,-1-1 0 0 0,0 0-1 0 0,1 2 1 0 0,16-1-3192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5.0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260 0 22319 0 0,'-1'2'506'0'0,"-1"1"-357"0"0,-1 1 0 0 0,0-1 0 0 0,0 0 0 0 0,0 0 0 0 0,0 0 0 0 0,-7 4 0 0 0,7-5-36 0 0,-1 1-1 0 0,0 0 0 0 0,1 0 1 0 0,-1 0-1 0 0,1 0 1 0 0,0 1-1 0 0,-4 5 0 0 0,-42 69-201 0 0,16-17-2274 0 0,-36 94-1 0 0,69-154 2348 0 0,-34 102-1075 0 0,29-86 1149 0 0,2 1 1 0 0,0 0-1 0 0,-1 36 1 0 0,4-48-12 0 0,-1 3 87 0 0,1-1 0 0 0,1 1 0 0 0,0 0 1 0 0,0 0-1 0 0,0 0 0 0 0,1-1 0 0 0,3 10 0 0 0,-2-11-91 0 0,0-1 0 0 0,0 0 0 0 0,0 0 0 0 0,1 0-1 0 0,0 0 1 0 0,0-1 0 0 0,0 1 0 0 0,1-1 0 0 0,-1 0 0 0 0,1 0 0 0 0,1-1 0 0 0,-1 0 0 0 0,1 0-1 0 0,-1 0 1 0 0,1 0 0 0 0,0-1 0 0 0,1 0 0 0 0,-1 0 0 0 0,0-1 0 0 0,1 0 0 0 0,-1 0 0 0 0,1 0-1 0 0,0-1 1 0 0,0 0 0 0 0,0 0 0 0 0,0-1 0 0 0,-1 0 0 0 0,1 0 0 0 0,11-2 0 0 0,-7 0 1 0 0,0-1 0 0 0,0 0 1 0 0,0-1-1 0 0,-1 0 0 0 0,19-10 1 0 0,48-34 291 0 0,-75 46-317 0 0,22-15 249 0 0,-1-1 0 0 0,-1-1 0 0 0,-1-1-1 0 0,-1 0 1 0 0,32-43 0 0 0,-39 45 46 0 0,-1-1 0 0 0,-1 0-1 0 0,-1 0 1 0 0,0-1 0 0 0,-2-1-1 0 0,0 1 1 0 0,-1-1 0 0 0,5-31 0 0 0,-11 47-217 0 0,0-1 0 0 0,-1 0 1 0 0,1 1-1 0 0,-1-1 0 0 0,-1 0 0 0 0,1 1 1 0 0,-1-1-1 0 0,0 0 0 0 0,-2-6 1 0 0,2 8-52 0 0,-1 0 1 0 0,0 1-1 0 0,1-1 1 0 0,-1 1-1 0 0,-1-1 1 0 0,1 1-1 0 0,0 0 1 0 0,-1 0-1 0 0,1 0 1 0 0,-1 0-1 0 0,0 0 1 0 0,0 1-1 0 0,0-1 1 0 0,-7-3-1 0 0,0 1-22 0 0,0 0 0 0 0,-1 1 0 0 0,1 0 0 0 0,-1 1 0 0 0,0 0-1 0 0,-13-1 1 0 0,-2 0-133 0 0,-42 1-1 0 0,15 6-616 0 0,-81 13 0 0 0,24-1-3462 0 0,72-11-4079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128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0 544 8288 231582 71071,'3'0'736'-2778'698,"12"-1"-584"-1944"502,10-1-152 2702-691,10 0 840 201-512,7-1 144-30 4,9-1 24-59 6,19-1 200-1287 1105,12-2-1208 2111-586,7-3 0 440-531,4 0 0-291 7,3-2 0-224-6,17-1 0-238 4,7-1 0 760 5,0 0 0-51-6,13 0 64-499 3,0 1-64 1187-2,-4 2 424 0 0,-8 3 64 0 0,-7 2 16-4 679,-7 2 0 4-679,-4 3 112 0 0,-3 1 23 0 0,-1 1 9 0 0,1 0 0 0 0,3 2-424 0 0,3 0-80 0 0,2 0-16 0 0,2-1-8 0 0,3-1 8-883 0,3-1 0 883 0,0-1 0 0 0,21-1 160 16 1219,6-1-112-16-1219,-3-1 0 0 0,-6 0 0 0 0,-10 0 48 0 0,-7 0 0 0 0,-4 1 8 0 0,-5 0 0 0 0,-4 1-112 0 0,-5-1-24 0 0,-1 1-8 0 0,11 0 0-671 2,17-1-88 671-2,1 1 64 0 0,-5 0-64 0 0,-11 3 0 0 0,-11 0 0 496 539,-10 1 0-496-539,-10 0 0 0 0,-7 1 0 0 0,-7-1 0 0 0,-5 0 0 0 0,-5-1 0 0 0,-3-1 0 0 0,-5 1 0 0 0,-2-1 0 0 0,-4-1 0 0 0,3-1 64 0 0,-3-2 0 0 0,-4 0-64 0 0,-4 0 0 1399-7,-5-1 64-823 14,-5 2-64-576-7,-5-1 0 0 0,-7 2 0 0 0,-5 0 0 0 0,-3 1 0 4 542,-3 0-128-4-542,-2 1 32 0 0,0 0 8 0 0,0 0 16 0 0,-2-2-72 0 0,-2-1 72 0 0,-3-3 72 0 0,-3-2 0 0 0,-2-2 64 0 0,-7-2 264 0 0,-5-1 32 0 0,-1 0 8 0 0,-1 1 0 0 0,0-1-112 0 0,0 2-32 0 0,0-1 0 0 0,1 1 0 0 0,1 0 8 0 0,0 0 0 0 0,-1 1 0 0 0,2 0 0-538-2,0 0-40-107-2,-4-3 160 645 4,0 0-176 0 0,1 0-32 0 0,-1-3 128 0 0,1 1-136 0 0,2 0-136 0 0,4 2 0 0 0,1 3 0 0 0,1 2 0 0 0,2 1 96 0 0,2 1-16 0 0,0 0 0 0 0,0 1 0 0 0,0 1-80 753 4,1 0 0-753-4,3 2 0 0 0,0-1 64 0 0,-1 1-64 0 0,0-1-136 0 0,2 1 32 0 0,3 1 8 0 0,0 0 96 0 0,2 0 0 0 0,2 1 0 0 0,1 0 0 0 0,1 0 0 0 0,2 2 0 0 0,5 3-96 0 0,4 3 0 0 0,2 2 0 0 0,0 2 0 0 0,4 2 24 0 0,0 0 8 0 0,1 2 0-602-7,0 0 0 602 7,0 0 64 0 0,0 0 0 0 0,-1-1 0 0 0,1-1 0 0 0,-2-1 0 0 0,0-2 88-624 4,0 0-24-171-7,3 0 0 278 5,0-1 0 517-2,-1-1-64 0 0,-1-1 64 0 0,0-2-64 0 0,-2-2 96-516 2,-1-2-96-1-1,-3 1 96 517-1,0-1-96 0 0,0-1 64 0 0,0 0 0 0 0,-2-1-64 0 0,-2 0 96 0 0,-2 0-96 0 0,-2 0 96 0 0,-1 0 72-516-1,-1 0 24 516 1,0 0 0 0 0,-1 0 0 0 0,1 0-104 0 0,0 2-24 0 0,1 4 0 0 0,-1 2 0 0 0,-3 4-64 0 0,-1 3 64 0 0,-4 2-64 0 0,-4 3 64 0 0,-5 3-64 623 2,-9 7-80 625-2,-13 10-152-667 2,-12 13-232-566 542,-8 11-40 1203-544,-4 5-56-1218 0,3-5 280 0 0,4-3-3376 53 513,10-13-17135-53-513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895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0 18919 205684 78610,'0'0'832'0'0,"0"0"384"0"0,0 0-1216 0 0,0 0 464 0 0,0 0 48 0 0,0 0 16 0 0,3 4 136 0 0,2 3-600 0 0,3 1-64 0 0,1 1 72 0 0,1 1-72 0 0,-1 3 0 0 0,0 1-80 0 0,-1 2 80 0 0,0 3-96 0 0,-3 3 24 607-2,-1 2 8 68 3,-2 2 0-69-6,0 1 64 69 3,-2 2 0-88 8,-1 3 0 0-1,0 1 0-587-5,0 1 0 0 0,0 0 64 0 0,1 1-64 0 0,0 0 0 0 0,2 0 0 0 0,1-2 0 0 0,3-2 0 0 0,2-2 0 0 0,2-4-160-475-5,2-2-24 475 5,3-3 0 0 0,8-1-416-1374-4,10-5-352 250 4,7-7-904 23 4,1-7 288 1101-4,2-11-31 0 0,-3-9-4905 0 0,-8-1-2848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31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56 10912 209094 78240,'0'0'1184'0'0,"0"0"-1184"0"0,0 0 0 0 0,0 0 840 0 0,0 0 152 0 0,0 0 24 0 0,0 0 8 0 0,2 1-465 0 0,4 3-87 0 0,2 0-24 0 0,4 0 0 0 0,2-1 136 0 0,2 0 24 0 0,3-1 8 0 0,1-2 0 0 0,3 1-104 0 0,2-2-32 0 0,2-2 0 0 0,8 0 224 0 0,4-1-544 0 0,2-1 0 0 0,0 0-8 0 0,8-2-1768 0 0,5-3-456 0 0,-3 0 432 0 0,-3-1-39 0 0,-5 1-4881 0 0,-10 2-2840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55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101 1 3224 208074 78519,'0'0'288'0'0,"-2"4"-288"0"0,-1 3 3848 0 0,-1 4 5423 0 0,-1 1-4535 0 0,0 0-3504 0 0,0 4-320 0 0,3 4-456 0 0,2 2-456 0 0,1 2 72 0 0,1 2-472-693-7,-2 5-664-689 9,-2 6-112 891 0,-5 2-104-646 3,-6 0 304 1137-5,-4-1 432-557-6,-3-8-6927 557 6,1-7-3657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770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45 11 22543 211922 77694,'-7'6'2480'0'0,"-4"3"-2480"0"0,-1 1 72 0 0,2-2 56 0 0,6-2-1248 0 0,9-6-1792 0 0,9-5-568 0 0,4-4 1401 0 0,1-4-17 0 0,-2 0-8-480 3,-4 3-9328 480-3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1.573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1 170 18863 209315 78715,'1'3'1840'0'0,"-1"4"-1640"0"0,0 4-200 0 0,1 2 0 524 0,1 3 0-524 0,2 1 736 0 0,4 4 960 0 0,3 4-832 0 0,4 1-744 0 0,4 4-200 0 0,3 5-368 0 0,4 3-464-1388 1,0 6-808 366 2,-4 0 1304 341-3,-7-7 344-114-2,-7-9 72 183 4,-5-8 0 612-2,-3-5 64-1180-6,-1-4-64 1180 6,-1-3 88 0 0,0-4-88 0 0,2-1 64-817 4,1-1-64 112 0,0-2 0 140-13,0 0 0 565 9,3-1-80 0 0,4-5-48-525 8,0-4 0 27-14,0-3-8 498 6,2-3 40 0 0,2-2 16 0 0,1-1 0 0 0,-1-3 0 0 0,0 1-96 544 2,-1-1-16-544-2,1 1-8 0 0,0 0 0 0 0,-3 1 200 0 0,-3 2 0 705-1,2 0 0 226 2,2 3 0-931-1,-2 2 216 0 0,-2 3 56 545-2,1 1 16 634 8,0 2 0-521-10,0-1-40-658 4,0 2-8 0 0,-1 1 0 0 0,1 2 0 0 0,5 1-48 0 0,2 0-16 0 0,0 0 0 0 0,-3 2 0 840-2,0 0-176 635 2,2 2 0-1475 0,-2 0 0 0 0,-1 4-104 0 0,1 3-56 0 0,0 1-16-567 1,-2-1 0 567-1,-2 1 88 567-1,-3 0 24-567 1,1 0 0 0 0,1 2 0 0 0,-2 0 64-681 1,-2 0 0 681-1,1 2 0 0 0,1 1 0 0 0,0-3 0-567 0,-2 0 0 567 0,0 0 0 0 0,0-1-64 0 0,1 0 64-568-2,0-2 0 568 2,-2-2 0 0 0,1-4 64-544 7,-1 0 128-69-7,-1-3 32-113-1,0 0 8-206 3,0 0 0 932-2,1-2-136 0 0,3-6 40-658 0,2-4-72 658 0,0-4-64 0 0,-1-2 64 0 0,3-2-64 0 0,1-2 64 0 0,0 0-64 0 0,-1 0 0 0 0,2 0 0 592-5,0 3 0-592 5,0 0 0 0 0,2 3 0 0 0,0 2 0 612 3,2 3-88-612-3,-1 2 88 0 0,2 2 0 0 0,-2 2 0 0 0,-1 3 0 0 0,2 1-80 0 0,0 3-80 0 0,5 5 80 704-6,1 2 80-205 5,-2 2 0-499 1,-2 0 0 0 0,-2 1-96 0 0,-3-1-48 0 0,0 0-16 0 0,-4-1 0 0 0,-2-3 248 0 0,-2-2 40 0 0,2-2 16 0 0,-1-1 96 0 0,3-1-80 567 4,2-1-80-567-4,2-2-80 0 0,3-4 0 0 0,0-4 0 0 0,1-4 0 0 0,1-2 0 0 0,-2-2 0 0 0,-4-3 0 567 2,-1-1 0 46-5,-1 0 0-613 3,-1 0 0 0 0,-1 1 0 0 0,0 0 0 1091 3,-1 0 0-1091-3,0 0 0 0 0,-4-1 0 0 0,-3 0 0 0 0,0 2 0 0 0,-2 3 0 0 0,-1 3 0 0 0,0 5 0 523 3,2 4 0-523-3,-1 3 0-592-7,-1 3 0 592 7,-2 4 0 0 0,0 3 0 0 0,1 4 0 0 0,1 4 0 0 0,-1 2 0 0 0,0 3 0 567-2,1 1 0 436 9,2 2 64-1003-7,-1 0-64 0 0,0 0 64 0 0,1 2 48 0 0,4-1 8 0 0,2 0 0 0 0,2 0 0 0 0,1 1 8 0 0,2-1 0 0 0,3 1 0 0 0,3-3 0 0 0,2-1 16 0 0,1-3 8 0 0,2-1 0 0 0,5-3 0-593-5,3-4-152-543 10,3-3 0 614-9,3-5 64 522 4,11-9-1120-1022-2,5-7-232 478 9,-6-2-20487 544-7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6.0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11056 0 0,'0'1'4898'0'0,"18"30"-690"0"0,0 0-3829 0 0,-5-2-369 0 0,-6-14-10 0 0,-1 0 0 0 0,0 0 0 0 0,5 23 0 0 0,-6-15-10 0 0,7 37 144 0 0,5 63 0 0 0,-1 134 600 0 0,-18 4 290 0 0,-39 231 22 0 0,29-352-828 0 0,3-23-48 0 0,2 161-1032 0 0,9-173-6493 0 0,-2-84 555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7.4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324 15 8288 0 0,'2'0'638'0'0,"22"1"-389"0"0,-15 0 46 0 0,1-1 0 0 0,-1 0 0 0 0,0 0 0 0 0,11-2 0 0 0,23-5 2318 0 0,63-1-1 0 0,48 8-1929 0 0,-70 1-570 0 0,170 12-18 0 0,-143-10 41 0 0,-6 0 48 0 0,104 18 1049 0 0,192 15 798 0 0,-225-26-1720 0 0,286 8 237 0 0,-112-13 252 0 0,-72-9-415 0 0,-72-1 6 0 0,-53 3-69 0 0,67 1-33 0 0,-2 14 114 0 0,-59 4-221 0 0,33 3-44 0 0,-29 0-138 0 0,-76-11-147 0 0,-53-6 29 0 0,44 9-1 0 0,-23-2 329 0 0,60 4-1 0 0,-75-10-224 0 0,0-4 203 0 0,-1 1 10 0 0,-28-1-108 0 0,-8 0 102 0 0,8 24-85 0 0,-7 29 74 0 0,-3-43-167 0 0,-1-1 1 0 0,-2 15-1 0 0,2-17-11 0 0,-1 0 0 0 0,1 0 0 0 0,0 1 0 0 0,1-1 0 0 0,-1 0 0 0 0,3 8 0 0 0,1 5-3 0 0,-1-1 0 0 0,1 36 0 0 0,-4-43 0 0 0,4 20-14 0 0,0-1 0 0 0,10 35 0 0 0,0-3-17 0 0,-9-32-3 0 0,17 48 0 0 0,14 32-4 0 0,15 38 1 0 0,-28-82 31 0 0,23 120 0 0 0,-44-179 8 0 0,4 19 22 0 0,-1 0 1 0 0,-2 1 0 0 0,1 31-1 0 0,-4-47-23 0 0,2-1 0 0 0,-1 1 0 0 0,5 14-1 0 0,-3-15 13 0 0,-1 0 0 0 0,0 0-1 0 0,0 14 1 0 0,-3 3-3 0 0,1-17-7 0 0,0 1 0 0 0,0-1-1 0 0,3 17 1 0 0,-2-18 15 0 0,0 0 1 0 0,0 0-1 0 0,-1 12 1 0 0,1 18 35 0 0,5-24-26 0 0,-5-15-26 0 0,-1 0-1 0 0,1 0 0 0 0,-1 0 0 0 0,1 0 0 0 0,-1-1 1 0 0,1 1-1 0 0,-1 0 0 0 0,0 0 0 0 0,0 0 0 0 0,1 0 0 0 0,-1 0 1 0 0,0 0-1 0 0,0 0 0 0 0,0 0 0 0 0,0 0 0 0 0,0 0 1 0 0,0 1-1 0 0,0-1 0 0 0,0 0 0 0 0,-1 1 0 0 0,-8 18 1 0 0,8-19-3 0 0,1 0 1 0 0,0 0 0 0 0,0 0-1 0 0,-1 0 1 0 0,1 0-1 0 0,-1 0 1 0 0,1 0 0 0 0,-1-1-1 0 0,1 1 1 0 0,-1 0-1 0 0,0 0 1 0 0,1 0 0 0 0,-1 0-1 0 0,0-1 1 0 0,0 1-1 0 0,0 0 1 0 0,1-1 0 0 0,-1 1-1 0 0,0 0 1 0 0,0-1-1 0 0,0 0 1 0 0,0 1 0 0 0,0-1-1 0 0,-1 1 1 0 0,-2 1-6 0 0,-34 20-57 0 0,24-18 73 0 0,0 0-1 0 0,-1-2 1 0 0,0 0-1 0 0,-18 0 1 0 0,11 0-15 0 0,-15 1-42 0 0,-68 3 40 0 0,50-6 11 0 0,-298 5 56 0 0,143 8-113 0 0,-85 7 62 0 0,171-10 123 0 0,-57 7-123 0 0,-46 4-170 0 0,-52 9 203 0 0,98-8-20 0 0,-235 18-22 0 0,202-26-10 0 0,74-3 15 0 0,-169-9 0 0 0,229-8 10 0 0,-31-1 30 0 0,-94 2 31 0 0,15 3 33 0 0,103 3-74 0 0,-236 20 421 0 0,-84 45-157 0 0,345-55-182 0 0,12-1-49 0 0,-84 13 72 0 0,116-21-161 0 0,-100 9-786 0 0,95-10 510 0 0,0-1 1 0 0,-1-1 0 0 0,-23-4 0 0 0,3-4-811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0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705 118 10592 0 0,'0'0'964'0'0,"-11"-9"790"0"0,7-1 2942 0 0,3 9-4600 0 0,1 0 1 0 0,0 0-1 0 0,-1 0 0 0 0,1 0 0 0 0,0 0 0 0 0,-1 0 1 0 0,0 0-1 0 0,1 0 0 0 0,-1 0 0 0 0,1 0 0 0 0,-1 0 1 0 0,-1 0-1 0 0,-9-11 207 0 0,6 6-236 0 0,0 1 0 0 0,0 0 0 0 0,0 0 0 0 0,-1 0 0 0 0,-10-6 0 0 0,-4 2-73 0 0,0 2 0 0 0,-28-7-1 0 0,39 11 43 0 0,0 2 0 0 0,-1-1 0 0 0,1 2 0 0 0,-1-1 0 0 0,1 1 0 0 0,-1 0 0 0 0,-16 4 0 0 0,-18 3 198 0 0,31-5-144 0 0,-1 0 0 0 0,1 0 1 0 0,0 2-1 0 0,0-1 0 0 0,0 2 1 0 0,0 0-1 0 0,-15 8 0 0 0,12-2-50 0 0,0 0-1 0 0,0 1 0 0 0,1 1 0 0 0,-15 17 0 0 0,11-11-39 0 0,9-9 0 0 0,-1 1 0 0 0,1 0 0 0 0,1 1 0 0 0,-14 22 0 0 0,4 0-12 0 0,2 1 0 0 0,1 1 0 0 0,2 1 0 0 0,2 0 0 0 0,-12 56 0 0 0,21-73 21 0 0,1-1 0 0 0,0 1 0 0 0,2 22 0 0 0,0-32 33 0 0,1 0 0 0 0,1 0 0 0 0,-1 0 0 0 0,2 0 0 0 0,-1 0 0 0 0,1 0 0 0 0,9 17 0 0 0,-7-17 24 0 0,1 2 63 0 0,1 0 0 0 0,0 0 0 0 0,15 18 0 0 0,2-5 249 0 0,1 0 0 0 0,39 28-1 0 0,-45-39-271 0 0,1-1-1 0 0,0-1 0 0 0,1-1 0 0 0,34 13 1 0 0,-32-16 19 0 0,28 7 1 0 0,-41-13-399 0 0,-1-1 0 0 0,1 1 0 0 0,-1-1 0 0 0,1-1 0 0 0,-1 0 0 0 0,12-2 0 0 0,-6-2-1995 0 0,-3-5-5073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65 1 19439 0 0,'-5'26'508'0'0,"1"1"-1"0"0,2-1 1 0 0,2 54-1 0 0,1-37-199 0 0,3 326 410 0 0,-4-325-718 0 0,-6 180 0 0 0,2-186 0 0 0,-3 45 0 0 0,-2-4 0 0 0,-1 0 0 0 0,10-62-1 0 0,0-3-2 0 0,-1 0-1 0 0,-1 0 0 0 0,-2 14 0 0 0,-1-12-491 0 0,2 1 0 0 0,0 0 0 0 0,-1 29 0 0 0,4-32-533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6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1 133 18023 0 0,'0'0'1804'0'0,"2"-1"-1649"0"0,97-38 464 0 0,106-36-357 0 0,-180 69-268 0 0,-1 2-1 0 0,1 0 0 0 0,0 2 1 0 0,0 1-1 0 0,0 0 0 0 0,0 2 1 0 0,33 6-1 0 0,-47-6 6 0 0,0 1 0 0 0,0 1 0 0 0,0 0 0 0 0,0 0 0 0 0,0 1 0 0 0,14 7 0 0 0,-20-8 24 0 0,0 0 0 0 0,0 1 1 0 0,0 0-1 0 0,0 0 0 0 0,0 0 1 0 0,-1 0-1 0 0,0 1 0 0 0,0 0 1 0 0,0 0-1 0 0,0 0 0 0 0,-1 0 1 0 0,5 11-1 0 0,-5-9 49 0 0,0 0-1 0 0,-1 0 1 0 0,0 0-1 0 0,0 1 1 0 0,-1-1-1 0 0,0 0 1 0 0,0 1-1 0 0,-1-1 1 0 0,0 1 0 0 0,0-1-1 0 0,-1 1 1 0 0,0-1-1 0 0,0 0 1 0 0,-1 1-1 0 0,1-1 1 0 0,-2 0-1 0 0,-3 8 1 0 0,-3 5 150 0 0,-1 0 0 0 0,-2-1 0 0 0,0-1-1 0 0,-21 27 1 0 0,15-25-64 0 0,0 0-1 0 0,-1-1 1 0 0,-25 18-1 0 0,-68 46-25 0 0,71-55-84 0 0,15-11-79 0 0,-2-1 1 0 0,-42 18 0 0 0,41-21-79 0 0,19-8-286 0 0,-1-1 0 0 0,-1 0 0 0 0,1 0 0 0 0,-23 2 0 0 0,-1-3-5955 0 0,13-3-462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0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146 1 22663 0 0,'0'2'514'0'0,"-5"88"1452"0"0,3 0-1963 0 0,-1 1-18 0 0,-4-23-169 0 0,3-22-319 0 0,-2 0 0 0 0,-21 83 0 0 0,21-109 492 0 0,3-7-777 0 0,-1-1-1 0 0,-9 18 0 0 0,12-27 554 0 0,0 0 0 0 0,-1-1 0 0 0,0 1 1 0 0,1-1-1 0 0,-1 1 0 0 0,0-1 0 0 0,0 0 0 0 0,0 0 0 0 0,-1 0 1 0 0,1 0-1 0 0,0 0 0 0 0,-1 0 0 0 0,1-1 0 0 0,-1 1 0 0 0,-5 1 0 0 0,4-2-79 0 0,1 0-1 0 0,-1 0 1 0 0,0-1-1 0 0,1 0 0 0 0,-7 0 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7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405 0 19695 0 0,'0'0'1975'0'0,"0"3"-1830"0"0,-1 6-234 0 0,0 0 0 0 0,-1 0-1 0 0,0-1 1 0 0,-1 1-1 0 0,0 0 1 0 0,0-1 0 0 0,-1 0-1 0 0,0 1 1 0 0,-6 8 0 0 0,2-2 1 0 0,-11 26 1 0 0,16-30 84 0 0,-9 19 1 0 0,2 2 1 0 0,1-1-1 0 0,2 1 0 0 0,-4 43 0 0 0,9-47 2 0 0,2 0 0 0 0,1 1 0 0 0,1-1 0 0 0,1 0 0 0 0,10 38 0 0 0,-7-45 0 0 0,0-1 0 0 0,2 1 0 0 0,0-1 0 0 0,1 0 0 0 0,1-1 0 0 0,1 0 0 0 0,21 28 0 0 0,-27-41 6 0 0,0-1-1 0 0,0 0 0 0 0,0 0 0 0 0,1 0 0 0 0,0 0 1 0 0,0-1-1 0 0,0 0 0 0 0,0 0 0 0 0,1 0 0 0 0,-1-1 1 0 0,9 3-1 0 0,-10-5 40 0 0,1 1 1 0 0,-1-1 0 0 0,1 0-1 0 0,0 0 1 0 0,-1-1 0 0 0,1 1 0 0 0,0-1-1 0 0,0 0 1 0 0,-1-1 0 0 0,1 0-1 0 0,0 0 1 0 0,-1 0 0 0 0,1 0-1 0 0,-1-1 1 0 0,8-3 0 0 0,4-3 197 0 0,1-2 0 0 0,-2 1 0 0 0,1-2 0 0 0,26-23 1 0 0,-25 19-58 0 0,-1 0 0 0 0,-1-2 0 0 0,-1 0 1 0 0,0 0-1 0 0,17-28 0 0 0,5-22 211 0 0,-32 58-331 0 0,-2-1 0 0 0,1 1 0 0 0,-2-1 0 0 0,1 1 0 0 0,1-19 0 0 0,-1 5 63 0 0,2-46 327 0 0,-5 61-369 0 0,-1 0-1 0 0,0 0 1 0 0,0 0 0 0 0,0 0 0 0 0,-1 0-1 0 0,-4-10 1 0 0,6 18-86 0 0,-6-15 317 0 0,-13-24 0 0 0,16 34-234 0 0,0 0-1 0 0,-1 0 0 0 0,0 1 1 0 0,0-1-1 0 0,0 1 0 0 0,0 0 1 0 0,-10-6-1 0 0,0 0 30 0 0,-1 2-1 0 0,0 0 0 0 0,-1 1 1 0 0,0 0-1 0 0,0 2 0 0 0,0 0 1 0 0,-1 0-1 0 0,1 2 0 0 0,-23-3 1 0 0,-19 2-302 0 0,-80 3 1 0 0,66 2-419 0 0,45-1 144 0 0,-146-2-1977 0 0,61-7-2142 0 0,84 2-2744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1.7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87 92 14368 0 0,'-7'0'222'0'0,"0"1"1"0"0,-1-1 0 0 0,1 1 0 0 0,0 0 0 0 0,0 1 0 0 0,-9 2 0 0 0,13-3-120 0 0,1 0 0 0 0,0 0 0 0 0,-1 0 0 0 0,1-1 0 0 0,-1 1 0 0 0,-7-1 2393 0 0,10 0-2466 0 0,0 0 0 0 0,0 0-1 0 0,0 0 1 0 0,0-1 0 0 0,0 1-1 0 0,-1 0 1 0 0,1 0 0 0 0,0 0 0 0 0,0 0-1 0 0,0 0 1 0 0,0 0 0 0 0,0 0 0 0 0,0 0-1 0 0,0 0 1 0 0,-1 0 0 0 0,1-1 0 0 0,0 1-1 0 0,0 0 1 0 0,0 0 0 0 0,0 0-1 0 0,0 0 1 0 0,0 0 0 0 0,0 0 0 0 0,0-1-1 0 0,0 1 1 0 0,0 0 0 0 0,0 0 0 0 0,0 0-1 0 0,0 0 1 0 0,0 0 0 0 0,0-1 0 0 0,0 1-1 0 0,0 0 1 0 0,0 0 0 0 0,0 0-1 0 0,0 0 1 0 0,0 0 0 0 0,0-1 0 0 0,0 1-1 0 0,0 0 1 0 0,0 0 0 0 0,0 0 0 0 0,0 0-1 0 0,0 0 1 0 0,0 0 0 0 0,0-1 0 0 0,0 1-1 0 0,0 0 1 0 0,1 0 0 0 0,-1 0-1 0 0,0 0 1 0 0,11-9 545 0 0,24-9-527 0 0,-25 13 255 0 0,8-5 15 0 0,-12 6-199 0 0,0 1 1 0 0,0 0 0 0 0,0 0-1 0 0,10-3 1 0 0,64-17 1089 0 0,-60 18-1085 0 0,0 1-1 0 0,1 1 1 0 0,-1 1-1 0 0,0 0 1 0 0,23 3 0 0 0,-28-1-96 0 0,0 2 0 0 0,0 0 0 0 0,24 7 0 0 0,-35-6-104 0 0,7 9-53 0 0,-8-10 99 0 0,-1 0 1 0 0,0 0-1 0 0,0 0 0 0 0,0 0 1 0 0,-1 1-1 0 0,1-1 1 0 0,0 0-1 0 0,-1 1 0 0 0,1-1 1 0 0,-1 1-1 0 0,0-1 0 0 0,0 1 1 0 0,0 0-1 0 0,0 0 1 0 0,0 4-1 0 0,-1 5-147 0 0,0 1 1 0 0,-3 12-1 0 0,2-20 137 0 0,0-1 1 0 0,0 0-1 0 0,0 1 0 0 0,-1-1 1 0 0,0 0-1 0 0,0 0 0 0 0,0 0 1 0 0,0 0-1 0 0,-4 5 0 0 0,1-4 0 0 0,2-1 11 0 0,0-1-1 0 0,1 0 1 0 0,-1 1 0 0 0,1 0-1 0 0,0-1 1 0 0,0 1 0 0 0,0 0 0 0 0,0 0-1 0 0,-1 5 1 0 0,1 4-21 0 0,1-9 45 0 0,1-1 1 0 0,-1 0-1 0 0,1 0 0 0 0,-1 1 1 0 0,0-1-1 0 0,-1 0 1 0 0,1 0-1 0 0,0 0 1 0 0,-3 3-1 0 0,-8 9-31 0 0,9-12 32 0 0,0 0-1 0 0,0 1 1 0 0,1-1 0 0 0,-1 1-1 0 0,1-1 1 0 0,-3 7-1 0 0,3-4 5 0 0,-1 3 0 0 0,-1 1 0 0 0,0-1 0 0 0,-8 13 0 0 0,9-17-1 0 0,1-3 1 0 0,1 0-1 0 0,0 0 0 0 0,-1 0 1 0 0,1 0-1 0 0,0 0 0 0 0,0 0 1 0 0,1 0-1 0 0,-1 0 0 0 0,0 0 0 0 0,1 1 1 0 0,-1-1-1 0 0,1 0 0 0 0,0 5 1 0 0,-2 3-43 0 0,-4 2 32 0 0,7-11 11 0 0,-1-1 0 0 0,0 1 0 0 0,1-1 0 0 0,-1 1 0 0 0,1-1 0 0 0,-1 1 0 0 0,1-1 0 0 0,-1 0 0 0 0,1 1 0 0 0,-1-1 0 0 0,1 0 0 0 0,0 1 0 0 0,-1-1 0 0 0,1 0 0 0 0,-1 0 0 0 0,1 0 0 0 0,0 0 0 0 0,-1 1 0 0 0,1-1 0 0 0,0 0 0 0 0,-1 0 0 0 0,1 0 0 0 0,7 0 0 0 0,-1 0 0 0 0,1 0 0 0 0,-1 0 0 0 0,11-3 0 0 0,10 0 0 0 0,23-9 0 0 0,22 6 0 0 0,-15 2 0 0 0,-49 3 0 0 0,0 1 0 0 0,1 0 0 0 0,-1 1 0 0 0,0 0 0 0 0,0 0 0 0 0,0 1 0 0 0,-1 0 0 0 0,1 1 0 0 0,9 3 0 0 0,-6-1 0 0 0,0 1 0 0 0,-1 0 0 0 0,1 1 0 0 0,-1 0 0 0 0,15 13 0 0 0,-24-18 2 0 0,0 0 0 0 0,0 0-1 0 0,0 0 1 0 0,0 0 0 0 0,0 1-1 0 0,-1-1 1 0 0,1 1 0 0 0,-1-1-1 0 0,0 1 1 0 0,0 0 0 0 0,0-1-1 0 0,0 1 1 0 0,0 0 0 0 0,0 0-1 0 0,-1-1 1 0 0,1 1 0 0 0,-1 0-1 0 0,0 0 1 0 0,0 0 0 0 0,0 0-1 0 0,0 0 1 0 0,-1 0 0 0 0,1 0-1 0 0,-1-1 1 0 0,1 1 0 0 0,-1 0-1 0 0,0 0 1 0 0,0-1 0 0 0,0 1-1 0 0,-1 0 1 0 0,-1 2 0 0 0,-10 12 66 0 0,0-1 0 0 0,0-1 0 0 0,-18 15 0 0 0,-2 0 117 0 0,19-17-43 0 0,-26 18 1 0 0,6-8 347 0 0,-45 21 0 0 0,42-22-127 0 0,29-17-293 0 0,0 0-1 0 0,0 0 1 0 0,-1-1-1 0 0,-9 4 1 0 0,0-3-64 0 0,0-1 1 0 0,0 0-1 0 0,0-1 1 0 0,-1-2-1 0 0,-34 0 1 0 0,20-5-1399 0 0,2-6-4212 0 0,3-3-2069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5.8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 58 2760 0 0,'-22'4'13636'0'0,"25"-5"-13489"0"0,13-5-74 0 0,-13 5-63 0 0,0-1 1 0 0,1 1 0 0 0,-1 0-1 0 0,0-1 1 0 0,0 1 0 0 0,3-3-1 0 0,0 0 19 0 0,-1 0 0 0 0,1 0 1 0 0,0 1-1 0 0,0 0 0 0 0,0 0 0 0 0,1 0 0 0 0,-1 1 0 0 0,11-2 1 0 0,5 0 365 0 0,28-2 0 0 0,-33 4-217 0 0,3 1-83 0 0,-1 1 0 0 0,0 1-1 0 0,30 5 1 0 0,-25-3-44 0 0,91 20 56 0 0,-46-8-43 0 0,461 62-51 0 0,-151-54 323 0 0,285-22 747 0 0,-474-6-1007 0 0,251-14 157 0 0,86-6-115 0 0,-261 11-107 0 0,-6 1-12 0 0,-100 8 1 0 0,277 4 0 0 0,-290 9 0 0 0,173 12 0 0 0,-168-8-21 0 0,42 5-22 0 0,-68-8 42 0 0,7 1 56 0 0,74 14-45 0 0,-4-1-10 0 0,-200-22 0 0 0,163 10 0 0 0,-87-4 75 0 0,0-4 0 0 0,87-8-1 0 0,-53-5-74 0 0,-11-3 80 0 0,6 2 80 0 0,-18 5-20 0 0,-11 2-136 0 0,69-1 281 0 0,-123 5 1150 0 0,-14 8-1189 0 0,-9-5-193 0 0,0 1 1 0 0,0-1 0 0 0,0 1 0 0 0,-1 0 0 0 0,1-1-1 0 0,-1 1 1 0 0,0 0 0 0 0,0 0 0 0 0,-1 0 0 0 0,1 0-1 0 0,-1 0 1 0 0,0 8 0 0 0,0-3 31 0 0,-1 0-1 0 0,0 1 1 0 0,-1-1 0 0 0,-4 15-1 0 0,4-17-84 0 0,0 0 0 0 0,1 1 0 0 0,0-1 0 0 0,0 10 0 0 0,-2 14 0 0 0,-4 19 0 0 0,3 1 0 0 0,4 83 0 0 0,20 104 0 0 0,-9-131 0 0 0,18 123 0 0 0,-9-80 0 0 0,-6-53 0 0 0,-3-17 0 0 0,3 97 0 0 0,-14-167 0 0 0,-1 0 0 0 0,1-1 0 0 0,-1 1 0 0 0,-1-1 0 0 0,0 1 0 0 0,0-1 0 0 0,-1 0 0 0 0,0 0 0 0 0,-1 0 0 0 0,0 0 0 0 0,-8 13 0 0 0,11-20-14 0 0,-1-1 1 0 0,1 1-1 0 0,-1-1 0 0 0,0 1 0 0 0,0-1 0 0 0,1 0 0 0 0,-1 1 0 0 0,0-1 0 0 0,0 0 1 0 0,0 0-1 0 0,0 0 0 0 0,0-1 0 0 0,0 1 0 0 0,-1 0 0 0 0,1-1 0 0 0,0 0 0 0 0,-4 1 1 0 0,-4-1 28 0 0,0 0 1 0 0,-16-2-1 0 0,14 1 83 0 0,-25 0-36 0 0,28 2-53 0 0,-1-1 0 0 0,-17-3 0 0 0,-139-13-9 0 0,95 10 0 0 0,39 3 4 0 0,-82-4 46 0 0,-263 3-497 0 0,-412 8 856 0 0,349 4-551 0 0,319-5-76 0 0,-220 11 74 0 0,-2 7 19 0 0,6 0-11 0 0,18-1 76 0 0,-38 2 45 0 0,-178-15 79 0 0,314-12-10 0 0,80 2-29 0 0,17 2 3 0 0,-29-2-259 0 0,-67-4 531 0 0,35-3-300 0 0,35 6 280 0 0,83 3-58 0 0,-22-1-28 0 0,-45-6-50 0 0,99 8-141 0 0,-191 5 88 0 0,76-2 348 0 0,23-2 164 0 0,53 4-275 0 0,-73 1-224 0 0,35-12-1115 0 0,59 3-1159 0 0,19 0-3499 0 0,-4-5-1680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3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254 1 19895 0 0,'0'0'1803'0'0,"0"1"-1482"0"0,-6 9-288 0 0,5-9 9 0 0,0 1 0 0 0,0-1-1 0 0,0 0 1 0 0,0 1 0 0 0,0-1-1 0 0,1 1 1 0 0,-1-1-1 0 0,0 1 1 0 0,1-1 0 0 0,0 1-1 0 0,-1-1 1 0 0,1 1 0 0 0,-1 2-1 0 0,0 10 520 0 0,0 1 0 0 0,-1-1 1 0 0,-8 25-1 0 0,-2 13-423 0 0,-64 276-45 0 0,18-95 859 0 0,20-22-497 0 0,11-48-1911 0 0,21-142 885 0 0,5-15-143 0 0,-1 0 0 0 0,1 0-1 0 0,-1 11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7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16 206 2304 0 0,'0'-5'200'0'0,"-1"0"925"0"0,0 0 0 0 0,0 0 0 0 0,0 0 0 0 0,0 0 1 0 0,-4-7-1 0 0,0-4 1522 0 0,4 14-2423 0 0,1 0 0 0 0,0 0-1 0 0,0 0 1 0 0,0 0 0 0 0,1 0 0 0 0,-1 0-1 0 0,0 1 1 0 0,1-1 0 0 0,-1 0 0 0 0,1-2-1 0 0,2-7 547 0 0,-2 6-585 0 0,0 1 0 0 0,1 0 0 0 0,-1-1 0 0 0,1 1 0 0 0,0 0 0 0 0,0 0 0 0 0,0 0 0 0 0,1 0 0 0 0,-1 1 0 0 0,1-1 0 0 0,0 1 0 0 0,0-1 0 0 0,0 1 0 0 0,0 0 0 0 0,1 0 0 0 0,-1 1 0 0 0,1-1 0 0 0,0 1 0 0 0,0-1 0 0 0,0 1 0 0 0,6-2 0 0 0,7-3 156 0 0,0 1 0 0 0,1 1 0 0 0,31-6 0 0 0,-21 7-163 0 0,1 2 0 0 0,-1 1-1 0 0,1 0 1 0 0,-1 3-1 0 0,1 0 1 0 0,-1 2 0 0 0,0 1-1 0 0,0 1 1 0 0,49 17-1 0 0,-70-20-177 0 0,1 0 0 0 0,-1 1 0 0 0,0 0 0 0 0,-1 0 0 0 0,1 0 0 0 0,-1 1 0 0 0,1 0-1 0 0,-1 0 1 0 0,-1 0 0 0 0,7 8 0 0 0,-9-9 1 0 0,1 1 0 0 0,-1-1 0 0 0,0 1 0 0 0,0 0 0 0 0,0 1 0 0 0,-1-1 0 0 0,0 0 0 0 0,0 1 0 0 0,0-1 1 0 0,-1 1-1 0 0,0 0 0 0 0,0-1 0 0 0,0 12 0 0 0,0-9 25 0 0,-1 0 1 0 0,-1 0 0 0 0,0 0 0 0 0,0 0 0 0 0,0 0-1 0 0,-1-1 1 0 0,0 1 0 0 0,-1 0 0 0 0,0-1-1 0 0,0 1 1 0 0,-8 11 0 0 0,-9 11 112 0 0,-2-2 0 0 0,-1-1 0 0 0,-32 31 0 0 0,31-34-158 0 0,-68 63-45 0 0,22-29 20 0 0,4-4-640 0 0,61-49 184 0 0,0 0 0 0 0,-1-1-1 0 0,-9 6 1 0 0,4-5-1443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7.2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1 135 18543 0 0,'0'0'900'0'0,"1"0"-390"0"0,7 0-439 0 0,-1-1 1 0 0,1 1-1 0 0,-1-2 0 0 0,0 1 1 0 0,0-1-1 0 0,0 0 1 0 0,0-1-1 0 0,9-3 1 0 0,2-4-255 0 0,29-20 0 0 0,28-9-721 0 0,-66 34 851 0 0,0 0-1 0 0,0 0 1 0 0,0 1-1 0 0,1 0 1 0 0,-1 1-1 0 0,1 0 1 0 0,0 0-1 0 0,0 1 1 0 0,18-2-1 0 0,-12 4 228 0 0,-9-1 16 0 0,0 1 0 0 0,1 0 0 0 0,-1 0 0 0 0,10 3 0 0 0,-16-3-169 0 0,1 0 0 0 0,0 1 1 0 0,-1-1-1 0 0,1 1 0 0 0,-1-1 0 0 0,1 1 1 0 0,-1 0-1 0 0,0 0 0 0 0,1 0 1 0 0,-1 0-1 0 0,0 0 0 0 0,1 0 1 0 0,-1 0-1 0 0,0 0 0 0 0,0 0 1 0 0,0 0-1 0 0,0 1 0 0 0,0-1 1 0 0,0 0-1 0 0,0 1 0 0 0,-1-1 0 0 0,1 1 1 0 0,-1-1-1 0 0,2 4 0 0 0,-1 1-36 0 0,0 0 0 0 0,0 1 0 0 0,-1-1-1 0 0,0 1 1 0 0,0-1 0 0 0,0 1-1 0 0,-1-1 1 0 0,0 0 0 0 0,0 1-1 0 0,-1-1 1 0 0,1 0 0 0 0,-1 0 0 0 0,-1 0-1 0 0,-5 11 1 0 0,-11 18-404 0 0,-32 45 0 0 0,-12 20 194 0 0,56-86 256 0 0,0-1 1 0 0,1 1 0 0 0,1 1-1 0 0,1-1 1 0 0,-6 28 0 0 0,10-40 2 0 0,0 1 0 0 0,0 0 0 0 0,0 0 0 0 0,1-1 1 0 0,-1 1-1 0 0,1 0 0 0 0,-1-1 0 0 0,1 1 0 0 0,0 0 1 0 0,0-1-1 0 0,0 1 0 0 0,0-1 0 0 0,0 0 0 0 0,1 1 1 0 0,-1-1-1 0 0,1 0 0 0 0,0 0 0 0 0,0 0 0 0 0,-1 0 0 0 0,1 0 1 0 0,0 0-1 0 0,1 0 0 0 0,-1-1 0 0 0,4 3 0 0 0,0 0 41 0 0,-1-1 0 0 0,1 0 0 0 0,0 0 0 0 0,0-1 0 0 0,1 1 0 0 0,-1-2 0 0 0,1 1 0 0 0,-1 0 0 0 0,10 0 0 0 0,24-1 552 0 0,76-7 0 0 0,39-16-381 0 0,-144 20-232 0 0,211-35-254 0 0,-107 10-905 0 0,-108 25 860 0 0,27-8-1141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1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454 199 16471 0 0,'0'0'1491'0'0,"0"-1"-1227"0"0,0-2-81 0 0,0-1-1 0 0,0 1 0 0 0,0 0 1 0 0,-1 0-1 0 0,1 0 1 0 0,-1 0-1 0 0,0 0 1 0 0,0 0-1 0 0,0 0 1 0 0,0 1-1 0 0,-3-6 0 0 0,-1-7 645 0 0,4 13-789 0 0,1 0-1 0 0,-1 0 0 0 0,1-1 1 0 0,-1 1-1 0 0,0 0 0 0 0,0 0 0 0 0,-2-2 1 0 0,-3-5 29 0 0,0 0 0 0 0,-1 0-1 0 0,-1 1 1 0 0,1 0 0 0 0,-1 1 0 0 0,0 0 0 0 0,-1 0 0 0 0,0 1 0 0 0,-19-11 0 0 0,6 5 252 0 0,17 9-241 0 0,0 0-1 0 0,0 1 0 0 0,0 0 0 0 0,0-1 1 0 0,0 2-1 0 0,-1-1 0 0 0,1 1 0 0 0,-7-2 1 0 0,1 2 89 0 0,-3 0 144 0 0,-30 0 0 0 0,39 1-304 0 0,0 1 1 0 0,0 0-1 0 0,0 0 0 0 0,0 0 1 0 0,0 0-1 0 0,0 1 0 0 0,1 0 1 0 0,-1 0-1 0 0,-6 4 0 0 0,0 2-42 0 0,0 0-1 0 0,1 1 1 0 0,0 0-1 0 0,1 0 0 0 0,0 1 1 0 0,0 0-1 0 0,1 1 1 0 0,1 0-1 0 0,0 0 1 0 0,0 0-1 0 0,1 1 1 0 0,0 0-1 0 0,1 1 1 0 0,1-1-1 0 0,0 1 0 0 0,0 0 1 0 0,1 0-1 0 0,1 0 1 0 0,0 0-1 0 0,1 0 1 0 0,1 1-1 0 0,0-1 1 0 0,0 0-1 0 0,2 0 0 0 0,-1 1 1 0 0,7 19-1 0 0,-4-22 34 0 0,1 0-1 0 0,0 0 1 0 0,1-1-1 0 0,1 1 1 0 0,-1-2-1 0 0,2 1 0 0 0,-1-1 1 0 0,17 16-1 0 0,-15-16 8 0 0,-6-6-5 0 0,1 0 0 0 0,0 0 1 0 0,0 0-1 0 0,0 0 0 0 0,0-1 1 0 0,0 1-1 0 0,1-1 0 0 0,-1 0 1 0 0,1-1-1 0 0,-1 1 1 0 0,1-1-1 0 0,0 0 0 0 0,0 0 1 0 0,-1 0-1 0 0,1-1 0 0 0,0 1 1 0 0,7-2-1 0 0,-4 1 6 0 0,0-1 1 0 0,0 0-1 0 0,0-1 1 0 0,0 1-1 0 0,0-2 1 0 0,-1 1-1 0 0,1-1 0 0 0,-1 0 1 0 0,13-8-1 0 0,-12 5-4 0 0,0 0-1 0 0,-1-1 1 0 0,0 0 0 0 0,-1 0-1 0 0,1 0 1 0 0,5-11-1 0 0,-1 4 0 0 0,-5 5-1 0 0,0-1 0 0 0,-1 0 0 0 0,6-15 0 0 0,-3 8 0 0 0,1-5 0 0 0,-1 0 0 0 0,6-25 0 0 0,-13 43-5 0 0,1 0 0 0 0,0 0-1 0 0,-1 0 1 0 0,1 0-1 0 0,5-5 1 0 0,-6 7 1 0 0,1-1 0 0 0,0 1 0 0 0,-1-1 0 0 0,1 1 0 0 0,-1-1 0 0 0,0 0 0 0 0,0 1 0 0 0,0-1 0 0 0,0 0 0 0 0,0 0 0 0 0,0-5 0 0 0,0-3 4 0 0,-1 11 0 0 0,0 0 0 0 0,0-1 0 0 0,0 1 0 0 0,1 0 0 0 0,-1-1 0 0 0,0 1 0 0 0,0 0 0 0 0,0-1 0 0 0,0 1 0 0 0,1 0 0 0 0,-1-1 0 0 0,0 1 0 0 0,0 0 0 0 0,0-1 0 0 0,1 1 0 0 0,-1 0 0 0 0,0 0 0 0 0,1 0 0 0 0,-1-1 0 0 0,0 1 0 0 0,1 0 0 0 0,-1 0 1 0 0,1 0-1 0 0,-1 0 1 0 0,0 0-1 0 0,0 0 0 0 0,1 0 1 0 0,-1 1-1 0 0,0-1 1 0 0,0 0-1 0 0,0 0 1 0 0,1 0-1 0 0,-1 0 1 0 0,0 1-1 0 0,0-1 0 0 0,0 0 1 0 0,0 0-1 0 0,1 1 1 0 0,-1-1-1 0 0,0 0 1 0 0,0 0-1 0 0,0 1 0 0 0,0-1 1 0 0,0 0-1 0 0,0 0 1 0 0,0 1-1 0 0,0-1 1 0 0,0 0-1 0 0,0 0 0 0 0,0 1 1 0 0,0-1-1 0 0,0 0 1 0 0,0 1-1 0 0,0-1 1 0 0,0 0-1 0 0,0 0 0 0 0,0 1 1 0 0,-2 13 52 0 0,1-10-20 0 0,0 3 14 0 0,1-1 0 0 0,0 1-1 0 0,1-1 1 0 0,-1 1 0 0 0,3 8 0 0 0,0 9 44 0 0,4 30-30 0 0,-4-39-50 0 0,-1-1-1 0 0,-1 1 1 0 0,0 25 0 0 0,-7 20 116 0 0,2-32-70 0 0,2 0-1 0 0,1 0 0 0 0,3 49 1 0 0,0-66-16 0 0,0 0 1 0 0,-2 1 0 0 0,1-1-1 0 0,-1 1 1 0 0,-1-1-1 0 0,-4 23 1 0 0,0-12 100 0 0,-1 6 151 0 0,-12 30 1 0 0,14-48-214 0 0,0-1 0 0 0,-1 0 0 0 0,0 0 0 0 0,0 0 1 0 0,-1 0-1 0 0,-12 14 0 0 0,-5 0 93 0 0,0-1 1 0 0,-47 33-1 0 0,-61 28-1313 0 0,83-59-2086 0 0,27-14-996 0 0,-7 4-3341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3224 0 0,'0'0'143'0'0,"0"3"-3"0"0,0 23-111 0 0,2 12 2450 0 0,13 52 11772 0 0,-6-40-10298 0 0,-4-19-3933 0 0,23 182 100 0 0,-21-130-120 0 0,1 40 0 0 0,-7-58-8 0 0,-5 126-152 0 0,3-176 86 0 0,1-10-70 0 0,0-1 0 0 0,0 1 1 0 0,-1 0-1 0 0,0-1 0 0 0,0 1 0 0 0,0-1 1 0 0,0 1-1 0 0,-1-1 0 0 0,-2 6 0 0 0,3-8-560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4.9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1 183 11720 0 0,'0'0'4093'0'0,"3"0"-3794"0"0,43-5-13 0 0,7 0-236 0 0,121 1 101 0 0,-48 7 408 0 0,-43 0 149 0 0,92-9 0 0 0,-92-1-329 0 0,44-5 86 0 0,182-19-36 0 0,-117 13-349 0 0,198 4 298 0 0,-380 14-388 0 0,182 4 10 0 0,124-3 0 0 0,-238-3-2 0 0,33-2-60 0 0,-36 0 62 0 0,55-6 0 0 0,-99 7 0 0 0,35 0 0 0 0,4 1 0 0 0,23-4 0 0 0,-30 3 0 0 0,-42 3 0 0 0,0-1 0 0 0,26-5 0 0 0,-21 2 0 0 0,1 1 0 0 0,0 2 0 0 0,35 2 0 0 0,-11 0 0 0 0,58-10 0 0 0,-14 2 31 0 0,-2 1 361 0 0,-51 0-377 0 0,-3 2 41 0 0,2-1-2 0 0,-35 4-51 0 0,0-1-1 0 0,1 2 1 0 0,-1-1 0 0 0,0 1 0 0 0,0 0 0 0 0,0 0 0 0 0,0 0 0 0 0,0 1-1 0 0,7 2 1 0 0,8 1 8 0 0,-8-3 33 0 0,7-1 29 0 0,-6 1-11 0 0,10 7 4 0 0,-2-4-66 0 0,1-3-7 0 0,13-2 94 0 0,-33 2-85 0 0,-2-1 2 0 0,0 0 1 0 0,0 1-1 0 0,0-1 0 0 0,-1 0 0 0 0,1-1 0 0 0,0 1 1 0 0,0 0-1 0 0,0 0 0 0 0,0 0 0 0 0,-1 0 0 0 0,1-1 1 0 0,0 1-1 0 0,0 0 0 0 0,-1-1 0 0 0,1 1 0 0 0,0-1 0 0 0,1 0 1 0 0,1 1 59 0 0,5 0 2 0 0,-6 0 94 0 0,8 8-96 0 0,-7-5-61 0 0,0 0-1 0 0,0 1 1 0 0,-1-1-1 0 0,1 0 1 0 0,-1 1-1 0 0,1-1 1 0 0,-1 1-1 0 0,0 0 1 0 0,-1 0-1 0 0,1 0 1 0 0,-1 0-1 0 0,1 0 1 0 0,-1 0-1 0 0,0 0 1 0 0,-1 1-1 0 0,1-1 1 0 0,-1 6-1 0 0,6 23 85 0 0,-3-24-30 0 0,-1 1 0 0 0,1 13 0 0 0,1 2 32 0 0,6 63-250 0 0,-4-45-63 0 0,-2 1 0 0 0,-2 48 1 0 0,1 20 135 0 0,0-58 89 0 0,11 92 12 0 0,-2-39 53 0 0,-3-7-66 0 0,-7-64 0 0 0,-2-27 0 0 0,0 0 0 0 0,1 1 0 0 0,0-1 0 0 0,3 11 0 0 0,4 17 0 0 0,6 62 0 0 0,-3-17 0 0 0,0-37 0 0 0,-8-32 0 0 0,1-1 0 0 0,1 22 0 0 0,1 9 0 0 0,-3-25 0 0 0,1 31 0 0 0,-4-45 3 0 0,0 0 0 0 0,0 0-1 0 0,1 0 1 0 0,-1 0 0 0 0,1 0-1 0 0,2 6 1 0 0,3 13 42 0 0,-4-19-45 0 0,1-1 0 0 0,2 14 0 0 0,-4 7 64 0 0,-3-15-48 0 0,-1-6 6 0 0,0 0-1 0 0,0-1 1 0 0,-1 0-1 0 0,1 1 1 0 0,-1-1-1 0 0,1 0 0 0 0,-7 2 1 0 0,-30 10 171 0 0,39-14-190 0 0,-33 9 155 0 0,0-2 0 0 0,-1-2 0 0 0,-57 3 0 0 0,47-4-90 0 0,-19 1-64 0 0,-17-5-15 0 0,-312 10-176 0 0,149 4 105 0 0,-133-9 82 0 0,47-19 0 0 0,141 14 0 0 0,-100-2-179 0 0,159 3-62 0 0,93-1 225 0 0,-149 6-48 0 0,-4 7-1 0 0,72-10 11 0 0,-40 5 25 0 0,50-2 29 0 0,51-5 0 0 0,-155 1 168 0 0,114-3 111 0 0,-129-9 633 0 0,162 5-791 0 0,-64-8-626 0 0,84 6-2725 0 0,29 5 27 0 0,-15-3-3658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2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 0 8752 0 0,'-5'20'673'0'0,"5"-19"-662"0"0,0-1 0 0 0,0 1 0 0 0,0-1 0 0 0,0 1 0 0 0,-1-1 0 0 0,1 1 0 0 0,0-1 0 0 0,0 1 0 0 0,0-1 0 0 0,0 1 0 0 0,1-1 0 0 0,-1 1 1 0 0,0-1-1 0 0,0 1 0 0 0,0-1 0 0 0,0 1 0 0 0,0-1 0 0 0,1 1 0 0 0,-1-1 0 0 0,0 0 0 0 0,0 1 0 0 0,1-1 0 0 0,-1 1 0 0 0,2 2-13 0 0,-1 0 290 0 0,-1 0 1 0 0,0 0 0 0 0,0 0-1 0 0,0 0 1 0 0,0 0 0 0 0,0 0 0 0 0,-1-1-1 0 0,0 5 1 0 0,0-3 345 0 0,0-1 0 0 0,1 1 0 0 0,-1 0 0 0 0,1-1 0 0 0,0 6 0 0 0,5 29 4364 0 0,0-7-3436 0 0,0 40 1 0 0,-21 221-2541 0 0,-16 30 454 0 0,20-93-2266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7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44 151 16639 0 0,'0'0'1675'0'0,"2"-1"-1534"0"0,11-14-7 0 0,-10 10-26 0 0,1 1 0 0 0,0 0 0 0 0,0 0 0 0 0,0 0 0 0 0,10-7 0 0 0,36-21-69 0 0,8-3 132 0 0,-45 28-72 0 0,0 2 0 0 0,1 0 0 0 0,-1 0 0 0 0,1 2 0 0 0,0-1 0 0 0,0 2 0 0 0,1 0 0 0 0,-1 0 0 0 0,1 2 0 0 0,-1 0 0 0 0,0 0 0 0 0,1 1 0 0 0,-1 1 0 0 0,0 1 0 0 0,25 7 0 0 0,-33-8-99 0 0,0 0 0 0 0,-1 1 0 0 0,1 0 0 0 0,-1 1 0 0 0,0-1 0 0 0,0 1 0 0 0,0 0 0 0 0,-1 0 0 0 0,1 0 0 0 0,3 6 0 0 0,2-1 0 0 0,-8-5 6 0 0,1-1 0 0 0,0 0-1 0 0,-1 0 1 0 0,0 1 0 0 0,0-1-1 0 0,0 1 1 0 0,0 0 0 0 0,-1-1-1 0 0,1 1 1 0 0,-1 0 0 0 0,0 0 0 0 0,0 0-1 0 0,0 0 1 0 0,-1 0 0 0 0,0 0-1 0 0,1 0 1 0 0,-1 0 0 0 0,-1 1-1 0 0,1-1 1 0 0,-1 0 0 0 0,1 0-1 0 0,-2 4 1 0 0,-1 0 33 0 0,1 0 0 0 0,-1 0 0 0 0,0 0 0 0 0,-1-1 0 0 0,0 0 0 0 0,0 0 0 0 0,-1 0 0 0 0,0 0 0 0 0,0 0 0 0 0,-7 6 0 0 0,-29 25 285 0 0,-73 52 0 0 0,-23-4-353 0 0,58-38-250 0 0,68-42 113 0 0,-69 42-1740 0 0,67-43 198 0 0,-3-1-76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6.2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34 106 19895 0 0,'0'0'1998'0'0,"3"-1"-1830"0"0,52-17-182 0 0,90-44-1224 0 0,-128 56 1441 0 0,1 1 1 0 0,-1 1 0 0 0,1 1-1 0 0,0 0 1 0 0,0 1 0 0 0,0 1-1 0 0,31 1 1 0 0,-45 1-174 0 0,0 0-1 0 0,-1 0 1 0 0,1 0 0 0 0,0 0-1 0 0,-1 0 1 0 0,0 1-1 0 0,1 0 1 0 0,-1-1 0 0 0,0 1-1 0 0,0 0 1 0 0,0 1 0 0 0,6 4-1 0 0,0 5-39 0 0,-8-10-8 0 0,0 0 1 0 0,-1 0 0 0 0,1 0 0 0 0,-1 0 0 0 0,0 0 0 0 0,0 0 0 0 0,1 0-1 0 0,-1 0 1 0 0,-1 0 0 0 0,1 1 0 0 0,0-1 0 0 0,0 0 0 0 0,-1 0 0 0 0,1 0-1 0 0,-1 0 1 0 0,0 0 0 0 0,0 0 0 0 0,1 0 0 0 0,-3 2 0 0 0,-1 2-22 0 0,1 1 1 0 0,-2-1 0 0 0,1 0-1 0 0,-6 5 1 0 0,-19 18-100 0 0,-14 17 104 0 0,40-41-45 0 0,-1-1 0 0 0,1 1 0 0 0,1-1 0 0 0,-5 11 0 0 0,7-14-54 0 0,-1 1 93 0 0,1-1 0 0 0,0 0 0 0 0,1 0-1 0 0,-1 0 1 0 0,0 1 0 0 0,0-1 0 0 0,1 0 0 0 0,-1 0 0 0 0,0 1-1 0 0,1-1 1 0 0,-1 0 0 0 0,1 0 0 0 0,1 2 0 0 0,-2-3 65 0 0,5 4-57 0 0,0-1 0 0 0,0 1-1 0 0,0-1 1 0 0,1-1 0 0 0,-1 1 0 0 0,1-1 0 0 0,0 0 0 0 0,0 0 0 0 0,0 0 0 0 0,6 0 0 0 0,37 11 21 0 0,-48-12 6 0 0,1 0 1 0 0,-1-1-1 0 0,0 1 1 0 0,0 0-1 0 0,0 0 0 0 0,0-1 1 0 0,0 1-1 0 0,-1 0 1 0 0,1 0-1 0 0,0 0 1 0 0,0 0-1 0 0,0 0 1 0 0,-1 0-1 0 0,1 1 0 0 0,-1-1 1 0 0,1 0-1 0 0,0 1 1 0 0,2 4-21 0 0,5 5 75 0 0,-6-8-20 0 0,1 0 1 0 0,-1 0-1 0 0,0 0 0 0 0,0 0 1 0 0,0 1-1 0 0,1 5 0 0 0,-2-8-3 0 0,-1 0 0 0 0,0 1-1 0 0,0-1 1 0 0,0 0 0 0 0,0 0 0 0 0,0 1-1 0 0,0-1 1 0 0,0 0 0 0 0,0 0 0 0 0,0 0-1 0 0,-1 1 1 0 0,1-1 0 0 0,-1 0-1 0 0,1 0 1 0 0,-1 0 0 0 0,1 0 0 0 0,-1 1-1 0 0,1-1 1 0 0,-1 0 0 0 0,0 0 0 0 0,0 0-1 0 0,1-1 1 0 0,-1 1 0 0 0,0 0 0 0 0,-1 1-1 0 0,-10 7 196 0 0,1-1-1 0 0,-1-1 1 0 0,-1 0-1 0 0,-18 8 1 0 0,-3 2-2 0 0,3-3-169 0 0,-2 0-1 0 0,0-3 1 0 0,-51 12 0 0 0,50-14-116 0 0,19-6-155 0 0,-1 0 0 0 0,1 0 0 0 0,-1-2 0 0 0,1 0 0 0 0,-1-1 1 0 0,0 0-1 0 0,-15-3 0 0 0,-3-5-1223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2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 0 19895 0 0,'0'0'2456'0'0,"-1"3"-2382"0"0,-11 43-212 0 0,3-16 129 0 0,1 0-1 0 0,2 1 1 0 0,1-1 0 0 0,-2 39-1 0 0,-6 39 168 0 0,4-47-117 0 0,-1 66 1 0 0,8 63-430 0 0,2-133 112 0 0,0-42-384 0 0,1-1 0 0 0,0 0 0 0 0,1 1 0 0 0,1-1 0 0 0,6 20 0 0 0,-8-33 486 0 0,-1 1 0 0 0,1 0-1 0 0,0 0 1 0 0,0-1 0 0 0,0 1 0 0 0,0-1 0 0 0,0 1 0 0 0,0-1 0 0 0,1 1 0 0 0,-1-1-1 0 0,0 0 1 0 0,1 0 0 0 0,-1 0 0 0 0,3 2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7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77 102 3224 0 0,'81'-41'2048'0'0,"-24"17"2886"0"0,-34 15-4005 0 0,46-11 0 0 0,-59 18-888 0 0,-1 0 0 0 0,0 0-1 0 0,1 1 1 0 0,0 0-1 0 0,-1 1 1 0 0,1 0-1 0 0,-1 1 1 0 0,1 0 0 0 0,-1 0-1 0 0,1 1 1 0 0,-1 0-1 0 0,0 1 1 0 0,0 0-1 0 0,11 5 1 0 0,-17-6 45 0 0,0 1-1 0 0,0-1 1 0 0,-1 0 0 0 0,1 1 0 0 0,-1 0-1 0 0,1 0 1 0 0,-1 0 0 0 0,0 0 0 0 0,0 0-1 0 0,0 0 1 0 0,0 0 0 0 0,-1 0 0 0 0,1 1-1 0 0,-1-1 1 0 0,0 1 0 0 0,0-1 0 0 0,0 1-1 0 0,0 5 1 0 0,0-2-38 0 0,0 0-1 0 0,-1 0 0 0 0,0 0 1 0 0,0 0-1 0 0,0-1 0 0 0,-1 1 1 0 0,0 0-1 0 0,0 0 0 0 0,-3 6 1 0 0,-1 3-58 0 0,0-1 0 0 0,-1 0 0 0 0,-1 0 0 0 0,-1-1 0 0 0,0 0 0 0 0,0 0 0 0 0,-13 14 0 0 0,-3 6-337 0 0,14-20 296 0 0,10-9 39 0 0,0-1 7 0 0,0-3 46 0 0,-1 0 0 0 0,1 1 0 0 0,0-1 0 0 0,0 0 0 0 0,-1 0 0 0 0,1 1-1 0 0,0-1 1 0 0,1 0 0 0 0,-1 0 0 0 0,0 1 0 0 0,0-1 0 0 0,0 0 0 0 0,1 0 0 0 0,-1 0 0 0 0,0 1 0 0 0,1-1 0 0 0,-1 0 0 0 0,1 0 0 0 0,0 0 0 0 0,-1 0 0 0 0,1 0-1 0 0,1 1 1 0 0,1 1 4 0 0,-1-1-1 0 0,1 0 0 0 0,0 0 0 0 0,0 0 0 0 0,0-1 0 0 0,0 1 0 0 0,4 1 1 0 0,-5-2-19 0 0,20 9 121 0 0,30 16 0 0 0,-37-17-147 0 0,-12-8 0 0 0,-1 0 0 0 0,1 0 0 0 0,0 1 0 0 0,-1-1 0 0 0,1 1 0 0 0,-1 0 0 0 0,0 0 0 0 0,1 0 0 0 0,2 4 0 0 0,6 8 22 0 0,-6-8-32 0 0,0 0 1 0 0,-1 0 0 0 0,0 1 0 0 0,4 7 0 0 0,-7-11 28 0 0,0 0-1 0 0,-1 0 1 0 0,1-1 0 0 0,0 1 0 0 0,-1 0 0 0 0,0 0 0 0 0,1 0-1 0 0,-1 0 1 0 0,0 0 0 0 0,-1 0 0 0 0,1 0 0 0 0,0 0 0 0 0,-1 0-1 0 0,-1 3 1 0 0,-1 2 196 0 0,0 0-1 0 0,0-1 1 0 0,-1 1 0 0 0,0-1-1 0 0,-1 0 1 0 0,1 0 0 0 0,-1 0-1 0 0,-1-1 1 0 0,1 0-1 0 0,-1 0 1 0 0,0 0 0 0 0,-1-1-1 0 0,-7 6 1 0 0,-1-1 170 0 0,0-1 1 0 0,-1 0-1 0 0,0-2 1 0 0,0 0-1 0 0,-20 6 0 0 0,-44 7 292 0 0,38-11-516 0 0,16-4-293 0 0,0-1 1 0 0,0-1 0 0 0,-1-1 0 0 0,-33-2 0 0 0,40-2-3148 0 0,-30-5-1 0 0,18-2-3230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3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0 386 11920 0 0,'0'0'1082'0'0,"3"-1"-890"0"0,59-17 198 0 0,-38 10-586 0 0,1 1 0 0 0,0 1 0 0 0,26-3 1 0 0,-50 9 192 0 0,62-9-319 0 0,115-1-1 0 0,-36 5 1252 0 0,-50 0 173 0 0,63-6 119 0 0,56-1-329 0 0,97-8-595 0 0,-218 11-307 0 0,87-10 9 0 0,-56 4 2 0 0,-23 1-2 0 0,111-10 465 0 0,-12 1 249 0 0,-53 7-330 0 0,-26 7-233 0 0,12 5-18 0 0,-115 4-104 0 0,365 3 670 0 0,-179-16 425 0 0,-143 7-822 0 0,40-4 223 0 0,-62 6-345 0 0,-22 2-46 0 0,23-1-1 0 0,154-6 768 0 0,-133 5-632 0 0,-11 3-97 0 0,-26 1-88 0 0,33-4-1 0 0,67-14 745 0 0,88-17-407 0 0,-168 26-219 0 0,69-6-1 0 0,-4 13-25 0 0,-39 3-39 0 0,-63 0-184 0 0,7 1 44 0 0,-8 1 47 0 0,-1 3-58 0 0,0 0 0 0 0,0 0 1 0 0,0 0-1 0 0,-1 0 0 0 0,0 0 1 0 0,-1 0-1 0 0,1 1 1 0 0,-1-1-1 0 0,-1 7 0 0 0,-1 1-1 0 0,0-1-1 0 0,-7 21 1 0 0,0-2-23 0 0,-5 52 28 0 0,7-37 11 0 0,4-21-36 0 0,2 41-1 0 0,-1 4-23 0 0,0-12 56 0 0,3-1 1 0 0,11 79-1 0 0,-6-75 32 0 0,16 115 104 0 0,3 87-316 0 0,-18-144 128 0 0,13 59 56 0 0,-18-167 0 0 0,-1 0 0 0 0,-1 0 0 0 0,0 0 0 0 0,-1 0 0 0 0,0-1 0 0 0,-6 23 0 0 0,7-32-1 0 0,-1-1 0 0 0,0 1 0 0 0,1 0 0 0 0,-1-1 0 0 0,0 1 0 0 0,0 0 0 0 0,0-1 0 0 0,-1 0 0 0 0,1 1 0 0 0,0-1 0 0 0,0 0-1 0 0,-1 1 1 0 0,1-1 0 0 0,-2 1 0 0 0,-25 12-50 0 0,5-3 1 0 0,12-6 48 0 0,0-1 1 0 0,0 0-1 0 0,0 0 0 0 0,-1-1 1 0 0,1-1-1 0 0,-24 3 1 0 0,17-3 1 0 0,-19 2 0 0 0,-54-1 0 0 0,24-2 0 0 0,39 0 0 0 0,-267-1 0 0 0,13-5 0 0 0,176 6 0 0 0,-155 8 0 0 0,47-7 0 0 0,109-3 0 0 0,-287 5 0 0 0,280 0 0 0 0,58-1 0 0 0,-67-5 0 0 0,2-3 0 0 0,6 0 0 0 0,-115-6 0 0 0,50 4 0 0 0,149 5 0 0 0,9 2 0 0 0,-22-4 0 0 0,-82-10 0 0 0,25 4 0 0 0,-49-3 0 0 0,70 7 0 0 0,-47 5 0 0 0,66 2 0 0 0,-218 14 46 0 0,4 19-17 0 0,193-20-444 0 0,-1 1-1524 0 0,25-11-4305 0 0,24-4-600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1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142 1 21135 0 0,'0'0'1914'0'0,"1"2"-1577"0"0,4 19-173 0 0,-1 0 0 0 0,0 1 0 0 0,-2-1 0 0 0,0 34 0 0 0,-3-18-450 0 0,-13 71-1 0 0,12-97 258 0 0,-36 161-302 0 0,15-69 224 0 0,7-23 60 0 0,4-28 44 0 0,8-28-586 0 0,-2 1-1 0 0,-18 46 0 0 0,15-52-480 0 0,-2 4-4543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5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0 195 14624 0 0,'0'0'670'0'0,"2"-1"-12"0"0,3-1-604 0 0,-1 0 0 0 0,1 0 0 0 0,-1-1 0 0 0,7-5 1 0 0,14-9 2 0 0,61-40 1442 0 0,-81 54-1433 0 0,20-13-23 0 0,1 0 0 0 0,1 2 0 0 0,0 1 0 0 0,1 2 0 0 0,34-11 0 0 0,-46 19 321 0 0,0 1-1 0 0,0 0 0 0 0,30 2 0 0 0,-39 0-216 0 0,-1 0 15 0 0,1 1 1 0 0,0 0-1 0 0,-1 0 0 0 0,1 1 0 0 0,0 0 0 0 0,8 4 0 0 0,11 3 279 0 0,-21-8-390 0 0,-1 1 0 0 0,1 0 0 0 0,-1 0-1 0 0,0 0 1 0 0,1 1 0 0 0,-1-1 0 0 0,0 1-1 0 0,-1 0 1 0 0,1 0 0 0 0,0 0-1 0 0,-1 1 1 0 0,4 4 0 0 0,-5-6-48 0 0,-1 0 0 0 0,1-1 0 0 0,-1 1 0 0 0,0 0 1 0 0,0 1-1 0 0,1-1 0 0 0,-2 0 0 0 0,1 0 0 0 0,0 0 0 0 0,0 1 0 0 0,-1-1 0 0 0,1 0 1 0 0,-1 1-1 0 0,0-1 0 0 0,1 0 0 0 0,-1 1 0 0 0,0-1 0 0 0,-1 0 0 0 0,1 1 0 0 0,0-1 1 0 0,-1 0-1 0 0,1 1 0 0 0,-1-1 0 0 0,0 0 0 0 0,0 0 0 0 0,-1 3 0 0 0,-3 3-3 0 0,0-1 0 0 0,0 0 0 0 0,-1 0 0 0 0,0 0 0 0 0,0-1 0 0 0,-1 1 0 0 0,-14 9 0 0 0,-4 0 0 0 0,-28 14 0 0 0,36-21 0 0 0,-33 16 0 0 0,-22 12 0 0 0,-91 50-61 0 0,137-73-58 0 0,17-10-101 0 0,0-1 0 0 0,0 0-1 0 0,-9 2 1 0 0,-12 4-6510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8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132 0 17623 0 0,'0'0'858'0'0,"1"11"196"0"0,0-10-1077 0 0,-1-1-1 0 0,1 1 0 0 0,0-1 1 0 0,0 1-1 0 0,0 0 0 0 0,-1-1 0 0 0,1 1 1 0 0,0 0-1 0 0,-1 0 0 0 0,1 0 1 0 0,-1 0-1 0 0,1-1 0 0 0,-1 1 0 0 0,1 0 1 0 0,-1 0-1 0 0,0 0 0 0 0,1 0 1 0 0,-1 0-1 0 0,0 0 0 0 0,0 0 0 0 0,0 0 1 0 0,0 0-1 0 0,0 0 0 0 0,0 0 1 0 0,0 0-1 0 0,0 0 0 0 0,0 0 0 0 0,0 0 1 0 0,0 0-1 0 0,-1 0 0 0 0,1 0 1 0 0,0 0-1 0 0,-1 0 0 0 0,1 0 0 0 0,-1 1 1 0 0,-2 3-298 0 0,0 0 0 0 0,-1-1 0 0 0,1 1 0 0 0,-8 7 1 0 0,4-5 293 0 0,-13 17-225 0 0,12-15 380 0 0,1 0 1 0 0,-1 1 0 0 0,2-1-1 0 0,-9 17 1 0 0,8-12 130 0 0,-1 1 258 0 0,1 2 0 0 0,0-1 0 0 0,-6 26 0 0 0,12-37-430 0 0,0 0 0 0 0,0 0-1 0 0,1 0 1 0 0,0 0 0 0 0,0 0-1 0 0,0 0 1 0 0,0 0 0 0 0,1 0 0 0 0,-1 0-1 0 0,1 0 1 0 0,1 0 0 0 0,-1 0-1 0 0,1-1 1 0 0,0 1 0 0 0,0 0 0 0 0,0-1-1 0 0,3 5 1 0 0,-2-5-26 0 0,0-1 1 0 0,0 0-1 0 0,0 0 0 0 0,0 0 1 0 0,1 0-1 0 0,-1 0 1 0 0,1-1-1 0 0,0 1 0 0 0,0-1 1 0 0,6 3-1 0 0,-3-2-95 0 0,0-1 0 0 0,0 0 0 0 0,0 0 0 0 0,0 0 0 0 0,11 1 0 0 0,-5-2-55 0 0,0 1 0 0 0,0-2 0 0 0,0 0 0 0 0,1-1 0 0 0,-1 0 1 0 0,0-1-1 0 0,0 0 0 0 0,0-1 0 0 0,0-1 0 0 0,13-5 0 0 0,-11 1-862 0 0,0 0-1 0 0,25-20 1 0 0,-24 14-331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17159 0 0,'0'0'1558'0'0,"0"-5"-778"0"0,0 1-632 0 0,0-1 1 0 0,1 1-1 0 0,-1 0 1 0 0,1-1-1 0 0,-1 1 1 0 0,2 0-1 0 0,-1-1 1 0 0,0 1-1 0 0,1 0 1 0 0,2-6-1 0 0,-3 9-148 0 0,6-14-201 0 0,1 0 0 0 0,19-25 0 0 0,-21 31 212 0 0,1 0 0 0 0,0 1 0 0 0,0 1-1 0 0,1-1 1 0 0,0 1 0 0 0,1 0 0 0 0,-1 1 0 0 0,1 0-1 0 0,1 0 1 0 0,-1 1 0 0 0,1 0 0 0 0,12-4-1 0 0,10-2 307 0 0,0 1-1 0 0,35-5 0 0 0,-49 12-269 0 0,0 1-1 0 0,0 1 1 0 0,1 0-1 0 0,-1 2 1 0 0,30 3-1 0 0,-35-2-144 0 0,0 1 0 0 0,0 0 0 0 0,25 10 0 0 0,-35-12 70 0 0,1 1 0 0 0,-1 0 0 0 0,0-1 1 0 0,1 1-1 0 0,-1 1 0 0 0,0-1 0 0 0,0 0 1 0 0,-1 1-1 0 0,1 0 0 0 0,0-1 0 0 0,-1 1 1 0 0,0 0-1 0 0,0 0 0 0 0,1 1 0 0 0,-2-1 1 0 0,1 0-1 0 0,0 1 0 0 0,2 6 0 0 0,-3-4 23 0 0,0 0-1 0 0,0 0 0 0 0,-1 0 0 0 0,0 0 0 0 0,0 1 0 0 0,0-1 1 0 0,-1 0-1 0 0,0 0 0 0 0,0 0 0 0 0,0 0 0 0 0,-1-1 1 0 0,0 1-1 0 0,0 0 0 0 0,-4 7 0 0 0,-4 7 9 0 0,-2-1 0 0 0,-22 29 1 0 0,31-44-7 0 0,-21 25 43 0 0,-46 46-1 0 0,-36 20 408 0 0,71-65-245 0 0,-13 12 52 0 0,-50 45 92 0 0,27-24-684 0 0,69-61 249 0 0,-4 5-278 0 0,0-1 1 0 0,-1 0-1 0 0,-9 7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5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 0 8288 0 0,'-1'3'-21'0'0,"-1"-1"-1"0"0,1 1 1 0 0,0 0 0 0 0,0-1 0 0 0,0 1 0 0 0,0 4 0 0 0,0-3 720 0 0,1 1 0 0 0,-1-1 0 0 0,1 1 0 0 0,1-1 0 0 0,-1 1 0 0 0,1 4 0 0 0,3 7 2579 0 0,0-1 0 0 0,8 18 0 0 0,-1-3-3700 0 0,-10-25 430 0 0,31 107-639 0 0,-27-89 553 0 0,-2-1 1 0 0,0 0-1 0 0,0 27 0 0 0,-11 123 1245 0 0,3-138-1808 0 0,-9 34 0 0 0,-6-2-4678 0 0,13-47-1590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82 14 18055 0 0,'0'-1'1804'0'0,"0"-4"-1649"0"0,0-3 1512 0 0,0 12-1579 0 0,-1-1 1 0 0,0 0-1 0 0,1 0 1 0 0,-1 1-1 0 0,0-1 1 0 0,-3 4-1 0 0,-1 6 109 0 0,-5 20 111 0 0,2 2 1 0 0,1-1-1 0 0,1 1 1 0 0,-1 42-1 0 0,-1-2-105 0 0,0-11-160 0 0,-6 124-75 0 0,14-181-22 0 0,0 0 1 0 0,0-1 0 0 0,2 12-1 0 0,-1-12-50 0 0,0 0 0 0 0,0 0 0 0 0,-1 0 0 0 0,-1 8 0 0 0,0-6-40 0 0,0-5-34 0 0,1 0-1 0 0,-1 1 0 0 0,1-1 1 0 0,0 1-1 0 0,0-1 0 0 0,0 0 1 0 0,0 1-1 0 0,0-1 0 0 0,1 1 1 0 0,0-1-1 0 0,1 5 0 0 0,2 1-1557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7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295 140 1376 0 0,'7'-4'128'0'0,"1"-6"191"0"0,-3-5 4037 0 0,-3-18 8722 0 0,-3 32-13041 0 0,0 1 0 0 0,1-1-1 0 0,-1 0 1 0 0,0 0 0 0 0,0 0 0 0 0,0 1 0 0 0,0-1 0 0 0,0 1 0 0 0,0-1 0 0 0,0 0 0 0 0,0 1 0 0 0,0 0 0 0 0,-1-1 0 0 0,1 1-1 0 0,-1-1 1 0 0,-2 1 12 0 0,1-1 0 0 0,0 0 0 0 0,0 1 0 0 0,-1-1 0 0 0,1 1 0 0 0,-1 0 0 0 0,1 0 0 0 0,0 1 0 0 0,-1-1 0 0 0,1 1 0 0 0,-5 1-1 0 0,0 1 160 0 0,-1 0 0 0 0,-14 9 0 0 0,-5 2 189 0 0,25-12-367 0 0,0 0 0 0 0,0 0 0 0 0,0 0 0 0 0,0 0 0 0 0,0 0-1 0 0,0 0 1 0 0,1 1 0 0 0,-1-1 0 0 0,1 1 0 0 0,0 0 0 0 0,0 0-1 0 0,0 0 1 0 0,0 0 0 0 0,0 0 0 0 0,1 0 0 0 0,-1 1 0 0 0,-1 5 0 0 0,0 1-37 0 0,1 0 0 0 0,0 0 0 0 0,1 0 0 0 0,0 0 0 0 0,0 12 0 0 0,3-11 7 0 0,0-1-1 0 0,0 0 0 0 0,1 0 0 0 0,1-1 0 0 0,0 1 1 0 0,7 14-1 0 0,-5-12-10 0 0,-1-2-13 0 0,1-1-1 0 0,0 0 0 0 0,1 0 1 0 0,8 9-1 0 0,14 19 7 0 0,8 16 149 0 0,79 86-1 0 0,-114-136-134 0 0,1 0-1 0 0,0 0 1 0 0,-1 0-1 0 0,1 1 1 0 0,-1-1 0 0 0,0 1-1 0 0,0 0 1 0 0,0-1-1 0 0,-1 1 1 0 0,1 0-1 0 0,-1 0 1 0 0,0 0-1 0 0,0 0 1 0 0,0 0-1 0 0,-1 1 1 0 0,1-1-1 0 0,-1 0 1 0 0,0 0 0 0 0,0 0-1 0 0,-1 0 1 0 0,1 1-1 0 0,-3 7 1 0 0,1-5-64 0 0,-1-1 1 0 0,0 1 0 0 0,0 0 0 0 0,-1 0 0 0 0,0-1 0 0 0,0 0-1 0 0,0 0 1 0 0,-1 0 0 0 0,0-1 0 0 0,0 1 0 0 0,0-1 0 0 0,-11 8-1 0 0,0-1-56 0 0,4-3 0 0 0,0 0 0 0 0,-19 9 0 0 0,-56 33-281 0 0,-6 1 314 0 0,31-16 113 0 0,41-28 187 0 0,19-7 178 0 0,-8-16 242 0 0,9 7-475 0 0,0 1 0 0 0,0-1 1 0 0,0 0-1 0 0,1 1 0 0 0,0-1 0 0 0,1 0 0 0 0,1-9 0 0 0,30-104 926 0 0,-12 40-176 0 0,33-86 1 0 0,-34 109-538 0 0,113-267-2159 0 0,-87 222-5609 0 0,-28 60 219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5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130 223 14368 0 0,'0'0'1305'0'0,"2"-1"-1076"0"0,39-7 117 0 0,8-3-132 0 0,-18 6-469 0 0,-4 2 74 0 0,-10 0 179 0 0,-1 0 0 0 0,1 2 0 0 0,0 0 0 0 0,24 2 0 0 0,-7 0 60 0 0,139 4 626 0 0,-75 0 129 0 0,99-9-1 0 0,-62-7-549 0 0,187-22 618 0 0,4-14-160 0 0,-315 45-707 0 0,180-32 231 0 0,-120 23 29 0 0,90-10 407 0 0,141-4 178 0 0,-256 20-673 0 0,9 0 58 0 0,-26 5-94 0 0,-12-1-5 0 0,1 1 0 0 0,-1 1 1 0 0,28 5-1 0 0,-15-2 99 0 0,-23-4-149 0 0,-1 1 0 0 0,1 0 0 0 0,12 3 0 0 0,5 1 113 0 0,-23-5-215 0 0,0 0 0 0 0,0 1 1 0 0,-1-1-1 0 0,1 0 0 0 0,0 0 0 0 0,-1 1 0 0 0,1-1 0 0 0,0 1 1 0 0,-1-1-1 0 0,1 1 0 0 0,0-1 0 0 0,-1 1 0 0 0,1-1 1 0 0,0 2-1 0 0,-1 3-4 0 0,0-3-3 0 0,1 5 12 0 0,-1 0 0 0 0,1 0 0 0 0,-1 0 0 0 0,-1 0 1 0 0,1 0-1 0 0,-3 11 0 0 0,-15 41 1 0 0,11-39 2 0 0,-5 25 0 0 0,-11 40-362 0 0,14-55 71 0 0,-8 50 0 0 0,3 1 244 0 0,7-49 47 0 0,2 0 0 0 0,-1 48 0 0 0,5-13-25 0 0,-1-20-19 0 0,3 0 1 0 0,7 53-1 0 0,5-10 43 0 0,-3-18 0 0 0,36 139 0 0 0,-26-156-15 0 0,-10-29-8 0 0,-1 0 0 0 0,7 40 0 0 0,-11-47-24 0 0,-3-16 45 0 0,-1 0 0 0 0,0 0 0 0 0,-1 0 0 0 0,1 0 0 0 0,-1 0-1 0 0,1 0 1 0 0,-1 0 0 0 0,0 0 0 0 0,0 0 0 0 0,-1 5 0 0 0,-2 16-57 0 0,3-19 42 0 0,-1-1 0 0 0,0 1 0 0 0,1-1 0 0 0,-1 1 0 0 0,-1-1 0 0 0,1 1 0 0 0,-1-1 0 0 0,0 0 0 0 0,0 1 0 0 0,-3 4 0 0 0,2-6 8 0 0,-6 13-42 0 0,7-13 50 0 0,-1 1 0 0 0,1-1 0 0 0,-1 0 0 0 0,1 0-1 0 0,-1 0 1 0 0,0 0 0 0 0,0 0 0 0 0,0 0 0 0 0,-1-1 0 0 0,-5 5-1 0 0,-2 0 3 0 0,3-1-1 0 0,3-3 0 0 0,1 0 0 0 0,0 0 0 0 0,-1-1 0 0 0,0 1 0 0 0,1-1 0 0 0,-1 0 0 0 0,-5 1 0 0 0,-11 4 0 0 0,1-2 0 0 0,-29 4 0 0 0,26-6 16 0 0,-38 10 0 0 0,38-7 0 0 0,-39 4 0 0 0,-85-4-15 0 0,12-2 62 0 0,-69-2-165 0 0,112-3 108 0 0,-155-10-6 0 0,239 10 0 0 0,-80-5-6 0 0,-217-7 87 0 0,1 25-17 0 0,-142 20 295 0 0,385-27-1156 0 0,-1-3 0 0 0,0-3 1 0 0,-70-10-1 0 0,93 6-4185 0 0,1-4-1450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8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0 20127 0 0,'-2'1'1826'0'0,"-5"4"-1504"0"0,7 7-222 0 0,-4-1 118 0 0,3-9-177 0 0,1-1-1 0 0,-1 1 1 0 0,1-1-1 0 0,-1 1 1 0 0,1 0 0 0 0,-1-1-1 0 0,1 1 1 0 0,0 0-1 0 0,0-1 1 0 0,0 1-1 0 0,0 0 1 0 0,0 1 0 0 0,4 16 341 0 0,-3-15-346 0 0,0 1 0 0 0,-1-1-1 0 0,1 0 1 0 0,-1 1 0 0 0,0-1 0 0 0,0 1-1 0 0,0-1 1 0 0,0 1 0 0 0,-2 5 0 0 0,-1 9-223 0 0,0 1 1 0 0,1 34-1 0 0,2-35 160 0 0,-1 0-1 0 0,-1 0 1 0 0,-5 22-1 0 0,2-21 28 0 0,1-9 0 0 0,2 1 0 0 0,-1-1 0 0 0,1 0 0 0 0,0 15 0 0 0,3 15 0 0 0,0-17 0 0 0,-1 0 0 0 0,-4 25 0 0 0,2-26 5 0 0,2 41-1 0 0,1-43-44 0 0,-1 0 0 0 0,-5 33-1 0 0,3-39-660 0 0,1 0-1 0 0,0 18 0 0 0,1-32 583 0 0,0 0-1 0 0,0 0 1 0 0,0 0-1 0 0,0 0 1 0 0,0 0-1 0 0,-1 1 1 0 0,1-1 0 0 0,0 0-1 0 0,-1 0 1 0 0,1 0-1 0 0,-1 0 1 0 0,1 0 0 0 0,-1 0-1 0 0,1 0 1 0 0,-1 0-1 0 0,0 0 1 0 0,1 0-1 0 0,-1 0 1 0 0,0-1 0 0 0,-1 2-1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0.2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52 121 18543 0 0,'0'0'1410'0'0,"3"0"-961"0"0,11 0-293 0 0,-2-5-139 0 0,81-70 26 0 0,-83 69-92 0 0,1 0 0 0 0,-1 1 0 0 0,1 1 0 0 0,0-1-1 0 0,18-3 1 0 0,-22 6 158 0 0,0 1-1 0 0,1-1 0 0 0,-1 1 1 0 0,0 1-1 0 0,1-1 0 0 0,-1 1 1 0 0,0 0-1 0 0,1 1 1 0 0,-1 0-1 0 0,0 0 0 0 0,0 1 1 0 0,1 0-1 0 0,-1 0 0 0 0,0 0 1 0 0,-1 1-1 0 0,1 0 0 0 0,0 0 1 0 0,11 9-1 0 0,8 5 114 0 0,-19-13-207 0 0,-1 0-1 0 0,0 0 0 0 0,0 0 0 0 0,0 1 0 0 0,-1 0 0 0 0,8 8 0 0 0,-12-10-14 0 0,1 1 0 0 0,0 0 0 0 0,-1 0-1 0 0,0 0 1 0 0,0-1 0 0 0,0 1 0 0 0,0 1-1 0 0,0 3 1 0 0,0 1-8 0 0,-1-7 4 0 0,0-1 0 0 0,0 0 1 0 0,0 0-1 0 0,0 1 0 0 0,0-1 1 0 0,0 0-1 0 0,0 0 1 0 0,-1 1-1 0 0,1-1 0 0 0,0 0 1 0 0,-1 0-1 0 0,1 0 0 0 0,-1 0 1 0 0,1 1-1 0 0,-1-1 0 0 0,0 0 1 0 0,0 1-1 0 0,-18 16-76 0 0,11-10 66 0 0,-8 6 75 0 0,-1-1-1 0 0,0 0 1 0 0,-1-1 0 0 0,-20 10 0 0 0,-20 13 85 0 0,39-23-128 0 0,1-2 0 0 0,-2 0 0 0 0,-23 8 0 0 0,-8 4-139 0 0,31-13-109 0 0,-31 11 0 0 0,44-17-163 0 0,0-1 0 0 0,-1-1 0 0 0,1 1 0 0 0,-1-1 0 0 0,1-1 0 0 0,0 1 0 0 0,-13-2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0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352 1 5528 0 0,'0'0'422'0'0,"2"1"-276"0"0,6 6 152 0 0,32 29 7078 0 0,-4-10-4000 0 0,-36-26-3346 0 0,0 1 0 0 0,0-1 0 0 0,0 1-1 0 0,0-1 1 0 0,0 1 0 0 0,0-1 0 0 0,0 1 0 0 0,0-1-1 0 0,0 1 1 0 0,0-1 0 0 0,0 1 0 0 0,0-1 0 0 0,-1 1 0 0 0,1-1-1 0 0,0 1 1 0 0,0-1 0 0 0,0 1 0 0 0,-1-1 0 0 0,1 0-1 0 0,0 1 1 0 0,0-1 0 0 0,-1 1 0 0 0,0-1 0 0 0,1 1 67 0 0,-2 2 18 0 0,1 1 0 0 0,-1-1 0 0 0,0 0 0 0 0,0 0 0 0 0,0-1 0 0 0,0 1-1 0 0,0 0 1 0 0,-1-1 0 0 0,1 1 0 0 0,-1-1 0 0 0,1 0 0 0 0,-1 0 0 0 0,0 0 0 0 0,0 0-1 0 0,0 0 1 0 0,0-1 0 0 0,-1 1 0 0 0,1-1 0 0 0,-6 2 0 0 0,-20 5 406 0 0,-1-1 1 0 0,0-1-1 0 0,-58 4 1 0 0,72-8-498 0 0,-23-1 119 0 0,33-2-121 0 0,-1 1 1 0 0,1 0-1 0 0,-1 0 1 0 0,1 1-1 0 0,-1 0 1 0 0,1 0 0 0 0,-1 0-1 0 0,-10 5 1 0 0,-15 8-225 0 0,6 5 74 0 0,25-18 123 0 0,1-1 0 0 0,-1 1 0 0 0,1-1 0 0 0,-1 1 0 0 0,1-1 0 0 0,0 1 0 0 0,-1-1 0 0 0,1 1 0 0 0,0-1-1 0 0,-1 1 1 0 0,1 0 0 0 0,0-1 0 0 0,0 1 0 0 0,0-1 0 0 0,-1 1 0 0 0,1 0 0 0 0,0-1 0 0 0,0 1 0 0 0,0 0 0 0 0,0-1-1 0 0,0 2 1 0 0,0-1-11 0 0,-6 17-87 0 0,5-16 52 0 0,0 0 0 0 0,1 0 0 0 0,-1 1-1 0 0,0-1 1 0 0,1 0 0 0 0,-1 0 0 0 0,1 0-1 0 0,0 1 1 0 0,-1-1 0 0 0,1 0 0 0 0,0 0-1 0 0,1 3 1 0 0,0-2-14 0 0,-1 0-1 0 0,1-1 1 0 0,0 1 0 0 0,-1 0-1 0 0,0 0 1 0 0,0 0 0 0 0,0 0-1 0 0,0 0 1 0 0,0 0 0 0 0,0 0-1 0 0,-1 0 1 0 0,1-1 0 0 0,-2 6-1 0 0,2-8 62 0 0,-1 0 0 0 0,1 0-1 0 0,0 0 1 0 0,0 0 0 0 0,0 0-1 0 0,0 0 1 0 0,0 1 0 0 0,0-1-1 0 0,0 0 1 0 0,0 0 0 0 0,0 0-1 0 0,0 0 1 0 0,0 0 0 0 0,0 0-1 0 0,0 0 1 0 0,0 0 0 0 0,0 1 0 0 0,0-1-1 0 0,0 0 1 0 0,0 0 0 0 0,0 0-1 0 0,0 0 1 0 0,0 0 0 0 0,0 0-1 0 0,0 0 1 0 0,0 0 0 0 0,0 1-1 0 0,0-1 1 0 0,0 0 0 0 0,0 0-1 0 0,0 0 1 0 0,0 0 0 0 0,0 0-1 0 0,1 0 1 0 0,-1 0 0 0 0,0 0-1 0 0,0 0 1 0 0,0 0 0 0 0,0 1-1 0 0,0-1 1 0 0,0 0 0 0 0,0 0-1 0 0,0 0 1 0 0,1 0 0 0 0,2 2-65 0 0,2 4-61 0 0,7 18-41 0 0,-12-20 171 0 0,3 1 0 0 0,15 5 0 0 0,-7-3 0 0 0,-8-5 0 0 0,0 0 0 0 0,0-1 0 0 0,0 0 0 0 0,0 1 0 0 0,1-1 0 0 0,-1 0 0 0 0,0 0 0 0 0,1-1 0 0 0,-1 1 0 0 0,0-1 0 0 0,1 1 0 0 0,-1-1 0 0 0,0 0 0 0 0,6-1 0 0 0,124 5-72 0 0,-131-4 72 0 0,0-1 0 0 0,-1 1 0 0 0,1 0 0 0 0,0 0 0 0 0,0 0 0 0 0,-1 0 0 0 0,1 0 0 0 0,0 1 0 0 0,-1-1 0 0 0,1 1 0 0 0,0-1 0 0 0,-1 1 0 0 0,3 0 0 0 0,2 2 0 0 0,16 1 0 0 0,-8 2 0 0 0,5 5 29 0 0,-16-9-27 0 0,0-1 0 0 0,0 0-1 0 0,0 1 1 0 0,-1 0-1 0 0,1-1 1 0 0,-1 1-1 0 0,1 0 1 0 0,-1 0-1 0 0,0 1 1 0 0,0-1-1 0 0,0 0 1 0 0,0 1-1 0 0,0-1 1 0 0,0 1-1 0 0,1 4 1 0 0,6 4-50 0 0,-8-10 48 0 0,0 0-1 0 0,0-1 1 0 0,0 1 0 0 0,0 0 0 0 0,-1 0 0 0 0,1-1-1 0 0,0 1 1 0 0,-1 0 0 0 0,1 0 0 0 0,0 0 0 0 0,-1 0-1 0 0,1 0 1 0 0,-1 0 0 0 0,0 0 0 0 0,1 0 0 0 0,-1 0-1 0 0,0 0 1 0 0,1 0 0 0 0,-1 0 0 0 0,0 0 0 0 0,0 1-1 0 0,0-1 1 0 0,0 0 0 0 0,0 0 0 0 0,0 0 0 0 0,-1 1-1 0 0,-21 35 161 0 0,21-35-149 0 0,0-1-1 0 0,0 1 1 0 0,0 0-1 0 0,0-1 1 0 0,0 1-1 0 0,-1-1 1 0 0,1 0-1 0 0,-1 1 0 0 0,1-1 1 0 0,-1 0-1 0 0,1 0 1 0 0,-1 0-1 0 0,-2 1 1 0 0,-25 10 72 0 0,23-9-63 0 0,-7 1-53 0 0,-119 40 201 0 0,116-40-469 0 0,0 0 0 0 0,0-2 0 0 0,0 0-1 0 0,-1 0 1 0 0,1-2 0 0 0,-22-1-1 0 0,25-2-590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18887 0 0,'0'0'1895'0'0,"1"-1"-1735"0"0,0 0-160 0 0,0 1 0 0 0,0-1 0 0 0,-1 1 0 0 0,1-1 0 0 0,0 1 0 0 0,0-1 0 0 0,0 1 0 0 0,0-1 0 0 0,0 1 0 0 0,-1 0 0 0 0,1-1 0 0 0,0 1 0 0 0,0 0 0 0 0,0 0 0 0 0,0 0 0 0 0,0 0 0 0 0,0 0 0 0 0,0 0 0 0 0,0 0 0 0 0,1 0 0 0 0,3 0-28 0 0,8-1-140 0 0,-9 1 94 0 0,0 0 0 0 0,-1 0 0 0 0,1-1 0 0 0,0 0 0 0 0,0 0 0 0 0,-1 0 0 0 0,1 0 1 0 0,-1 0-1 0 0,1-1 0 0 0,5-3 0 0 0,-5 3 124 0 0,0 0 0 0 0,0 1-1 0 0,0-1 1 0 0,0 1 0 0 0,1-1 0 0 0,-1 1 0 0 0,0 0 0 0 0,1 1 0 0 0,-1-1 0 0 0,0 1-1 0 0,8 0 1 0 0,9-5 762 0 0,-10 5-649 0 0,0 0-1 0 0,0 1 1 0 0,0 1-1 0 0,0-1 0 0 0,0 2 1 0 0,18 5-1 0 0,29 6-23 0 0,-46-12-141 0 0,0 1 0 0 0,21 7 0 0 0,-29-9-31 0 0,0 1 1 0 0,-1-1 0 0 0,1 1-1 0 0,0 0 1 0 0,-1 0 0 0 0,0 0-1 0 0,1 1 1 0 0,-1-1 0 0 0,0 1-1 0 0,0 0 1 0 0,5 5 0 0 0,-7-6-11 0 0,-1 0 0 0 0,1 0 0 0 0,0 1 0 0 0,-1-1 1 0 0,0 0-1 0 0,1 0 0 0 0,-1 0 0 0 0,0 4 0 0 0,0 2-69 0 0,0-6 83 0 0,0 1-1 0 0,0 0 0 0 0,0-1 1 0 0,0 1-1 0 0,-1-1 0 0 0,1 1 1 0 0,-1-1-1 0 0,1 0 0 0 0,-1 1 1 0 0,0-1-1 0 0,0 0 0 0 0,0 1 1 0 0,-2 2-1 0 0,-23 28-275 0 0,8-12 171 0 0,10-11 73 0 0,-1 0 1 0 0,0-1-1 0 0,0-1 1 0 0,-17 13-1 0 0,14-12-1 0 0,0 1 0 0 0,-17 18-1 0 0,23-22 66 0 0,0 0 0 0 0,-1-1 0 0 0,1 1 1 0 0,-1-2-1 0 0,-13 8 0 0 0,-13 10 148 0 0,-65 61 999 0 0,50-35-494 0 0,47-46-633 0 0,0-1-1 0 0,-1 0 0 0 0,1 1 1 0 0,0-1-1 0 0,1 1 0 0 0,-1-1 1 0 0,0 1-1 0 0,0 0 0 0 0,1-1 1 0 0,-1 1-1 0 0,0 2 0 0 0,-3 7 86 0 0,4-10-91 0 0,-1 0 0 0 0,1 0 0 0 0,0-1-1 0 0,0 1 1 0 0,0 0 0 0 0,1 0 0 0 0,-1-1 0 0 0,0 1-1 0 0,0 0 1 0 0,0-1 0 0 0,0 1 0 0 0,1 0-1 0 0,-1 0 1 0 0,0-1 0 0 0,1 1 0 0 0,-1-1-1 0 0,1 1 1 0 0,0 1 0 0 0,-1-2 39 0 0,2 5 30 0 0,1-1 0 0 0,-1 0 0 0 0,1 0-1 0 0,0-1 1 0 0,0 1 0 0 0,0-1 0 0 0,0 1 0 0 0,1-1 0 0 0,-1 0 0 0 0,1 0 0 0 0,0-1-1 0 0,0 1 1 0 0,0-1 0 0 0,0 1 0 0 0,0-1 0 0 0,6 1 0 0 0,8 3-83 0 0,0 0-1 0 0,29 4 1 0 0,-42-9 32 0 0,20 2-86 0 0,1-1 1 0 0,0-1 0 0 0,-1-2 0 0 0,1 0 0 0 0,-1-2 0 0 0,38-8 0 0 0,-38 5-676 0 0,-1-1 0 0 0,41-18-1 0 0,-39 11-586 0 0,-3-5-50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2.1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281 0 8752 0 0,'0'0'673'0'0,"-2"1"-437"0"0,-6 4 129 0 0,-14 9 4286 0 0,-6 6 320 0 0,9-6-4664 0 0,-39 25-2841 0 0,42-30 1718 0 0,1 2 0 0 0,-1 0 1 0 0,-15 15-1 0 0,25-20 668 0 0,1 0 0 0 0,0 0 0 0 0,0 1 0 0 0,0 0 0 0 0,1 0 0 0 0,-1 0 0 0 0,2 1 0 0 0,-1-1 0 0 0,1 1 0 0 0,1 0 0 0 0,-4 15 0 0 0,0 10 839 0 0,4-19-384 0 0,0 0 1 0 0,0 0-1 0 0,2 26 0 0 0,1-25-145 0 0,1 1-1 0 0,1-1 1 0 0,0 1-1 0 0,7 18 0 0 0,-8-29-109 0 0,0 0-1 0 0,1 1 1 0 0,0-1 0 0 0,0 0-1 0 0,0-1 1 0 0,0 1-1 0 0,1 0 1 0 0,-1-1-1 0 0,1 0 1 0 0,1 0-1 0 0,-1 0 1 0 0,0 0-1 0 0,1-1 1 0 0,9 6-1 0 0,-7-5-30 0 0,-4-2-15 0 0,1 0 0 0 0,-1 0 0 0 0,0-1-1 0 0,1 1 1 0 0,-1-1 0 0 0,1 0 0 0 0,0 0-1 0 0,-1 0 1 0 0,1 0 0 0 0,0 0 0 0 0,0-1-1 0 0,6 0 1 0 0,13-3 273 0 0,-1-1-1 0 0,1-2 1 0 0,-1 0-1 0 0,26-11 1 0 0,-33 10-38 0 0,0 0 0 0 0,-1 0-1 0 0,0-2 1 0 0,0 0 0 0 0,-1 0 0 0 0,22-21 0 0 0,-29 23-114 0 0,9-7 700 0 0,25-33 1 0 0,-35 41-627 0 0,-2 0 1 0 0,1-1-1 0 0,-1 1 1 0 0,0 0-1 0 0,0-1 1 0 0,-1 0-1 0 0,1 0 1 0 0,-2 0-1 0 0,3-10 1 0 0,-3 6 16 0 0,0 0 0 0 0,-1 0 0 0 0,0 0 0 0 0,-1 0 0 0 0,0 0 0 0 0,-1 0 0 0 0,0 0 0 0 0,0 1 0 0 0,-6-14 0 0 0,6 17-299 0 0,-1 1 0 0 0,-1-1 1 0 0,1 1-1 0 0,-1-1 0 0 0,0 1 1 0 0,-1 0-1 0 0,1 0 0 0 0,-1 1 0 0 0,0-1 1 0 0,-1 1-1 0 0,1 0 0 0 0,-1 1 1 0 0,0-1-1 0 0,-11-5 0 0 0,-16-7-5705 0 0,-8-3-1963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2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64 376 17071 0 0,'0'0'2363'0'0,"0"2"-2450"0"0,0 18-86 0 0,1-13 162 0 0,-1 1-1 0 0,0-1 0 0 0,0 1 1 0 0,0-1-1 0 0,-1 1 0 0 0,-1-1 0 0 0,-2 10 1 0 0,1-10 100 0 0,1 1 1 0 0,-1-1 0 0 0,1 1-1 0 0,-2 14 1 0 0,3-6 181 0 0,-7 24 0 0 0,0 1 221 0 0,0 2 63 0 0,5-25-140 0 0,-4 30 1 0 0,-1 77 178 0 0,7-109-540 0 0,2 0 0 0 0,3 28 0 0 0,0 1-69 0 0,-1-24 9 0 0,0 0 1 0 0,1 0-1 0 0,2 0 1 0 0,0-1-1 0 0,1 0 1 0 0,1 0-1 0 0,0 0 1 0 0,2-1-1 0 0,0 0 0 0 0,1-1 1 0 0,25 30-1 0 0,9-5-4 0 0,-42-38 6 0 0,0-1 0 0 0,0 0 0 0 0,1 0 0 0 0,0-1 1 0 0,0 1-1 0 0,0-1 0 0 0,0 0 0 0 0,1 0 0 0 0,-1 0 1 0 0,1 0-1 0 0,-1-1 0 0 0,1 0 0 0 0,8 3 0 0 0,-2-1 4 0 0,7 2-4 0 0,1 0 0 0 0,37 6 0 0 0,-50-12 5 0 0,1 1 1 0 0,-1-1 0 0 0,1 0-1 0 0,-1-1 1 0 0,1 1-1 0 0,-1-1 1 0 0,1-1-1 0 0,-1 1 1 0 0,0-1 0 0 0,1 0-1 0 0,-1-1 1 0 0,11-5-1 0 0,12-7 55 0 0,-19 10-34 0 0,0 0 0 0 0,0 0 0 0 0,17-14 0 0 0,10-24 74 0 0,-24 28-82 0 0,0 0-1 0 0,-1-1 0 0 0,0 0 1 0 0,-2-1-1 0 0,0 0 0 0 0,-1 0 1 0 0,9-22-1 0 0,-1 0 57 0 0,-11 28-36 0 0,0-1-1 0 0,-1 0 0 0 0,-1 0 0 0 0,5-17 0 0 0,-5 9 76 0 0,19-84 735 0 0,-19 89-648 0 0,-1 0 0 0 0,0-1 0 0 0,-1 1 0 0 0,-1-25 0 0 0,3-19 408 0 0,-1 19-91 0 0,-3 0 0 0 0,-7-74 1 0 0,4 88-284 0 0,2 15-96 0 0,-2 0 1 0 0,1 0-1 0 0,-2 0 1 0 0,-6-14 0 0 0,-7-26 274 0 0,15 45-361 0 0,0-1-1 0 0,-1 0 1 0 0,0 0-1 0 0,0 1 1 0 0,-1-1 0 0 0,0 1-1 0 0,-6-7 1 0 0,5 6-20 0 0,0 0 1 0 0,1-1 0 0 0,-1 0-1 0 0,-3-10 1 0 0,5 11-21 0 0,0-1-1 0 0,0 1 1 0 0,-1-1 0 0 0,0 1-1 0 0,0 0 1 0 0,-1 1 0 0 0,-7-10-1 0 0,9 14-21 0 0,1-1-1 0 0,0 0 0 0 0,1 0 0 0 0,-1 0 0 0 0,0 0 0 0 0,1 0 0 0 0,0 0 0 0 0,0 0 0 0 0,0-1 0 0 0,-1-4 0 0 0,1 3-41 0 0,-1 0 1 0 0,1 1-1 0 0,-1-1 0 0 0,-2-5 1 0 0,0 3-141 0 0,1 4 27 0 0,1-1-1 0 0,0 0 0 0 0,0 1 0 0 0,0-1 0 0 0,1 0 0 0 0,-1 0 1 0 0,1 0-1 0 0,0 0 0 0 0,0 0 0 0 0,0-1 0 0 0,1 1 0 0 0,-1 0 1 0 0,1 0-1 0 0,0 0 0 0 0,0-1 0 0 0,2-7 0 0 0,4-20-982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4.9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1 356 4144 0 0,'1'0'4796'0'0,"33"-2"325"0"0,18-5-3168 0 0,0 1-1505 0 0,-25 2-332 0 0,-19 2-93 0 0,0 1 0 0 0,13-1 0 0 0,19 4-41 0 0,-1 1 0 0 0,0 3 0 0 0,49 12 0 0 0,-31-6 922 0 0,88 5 0 0 0,-113-13-588 0 0,26 1 232 0 0,62-1 422 0 0,-99-4-919 0 0,0-1 0 0 0,0-1 0 0 0,31-7 0 0 0,22-1-49 0 0,71-10 89 0 0,-41 0 188 0 0,-36 6-98 0 0,89-10-124 0 0,-43 5 679 0 0,-40 10-465 0 0,106-6-270 0 0,-82 10-4 0 0,102-17 0 0 0,-17 1 105 0 0,-79 11 5 0 0,83-5 10 0 0,-32 3 81 0 0,9 0 260 0 0,-24 3-278 0 0,51-1-176 0 0,-40 11 227 0 0,173-3 82 0 0,-124-13 210 0 0,-180 13-444 0 0,182-29 902 0 0,-69 9-245 0 0,-44 8-269 0 0,42-6 114 0 0,-82 13-441 0 0,33-1 25 0 0,19-4-417 0 0,-62 7-184 0 0,48-2 0 0 0,-79 7-605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3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1376 0 0,'3'2'4820'0'0,"0"0"-3218"0"0,1-1 0 0 0,0 1 0 0 0,1-1 0 0 0,-1 0 0 0 0,0 0 0 0 0,0 0 0 0 0,1-1 0 0 0,6 1 0 0 0,44-2 2614 0 0,-28 0-4477 0 0,83-1 428 0 0,59 1-8 0 0,-100 5-105 0 0,74 15-1 0 0,-121-16-177 0 0,-15-2-54 0 0,1 0 0 0 0,0 0-1 0 0,-1 1 1 0 0,1 0-1 0 0,-1 0 1 0 0,1 1 0 0 0,9 5-1 0 0,-14-6-576 0 0,-1-1 0 0 0,0 1 0 0 0,0 0 0 0 0,0 0 0 0 0,0 0 0 0 0,-1 0 0 0 0,1 0 1 0 0,-1 0-1 0 0,1 0 0 0 0,-1 1 0 0 0,2 3 0 0 0,-1-2 241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6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1 22087 0 0,'-1'2'498'0'0,"-14"20"1463"0"0,15-20-1866 0 0,1 0 1 0 0,-1 1-1 0 0,0-1 1 0 0,1 0-1 0 0,-1 0 0 0 0,0 1 1 0 0,-1-1-1 0 0,1 3 1 0 0,-1 4 116 0 0,2-1-129 0 0,-1 0 0 0 0,2 0 0 0 0,-1-1 0 0 0,1 1 0 0 0,5 12 1 0 0,1 4-43 0 0,5 16-109 0 0,-6-21-130 0 0,-1 0 0 0 0,5 27 0 0 0,-3 1-112 0 0,-3-16 69 0 0,4 58 0 0 0,-9-80 190 0 0,1-1 0 0 0,0 1 0 0 0,3 12 0 0 0,2 15-129 0 0,-1 1-125 0 0,0 20-719 0 0,-5-50 817 0 0,-1-3-190 0 0,1 0-1 0 0,1 0 0 0 0,-1 0 0 0 0,0 1 0 0 0,1-1 0 0 0,0 0 1 0 0,2 5-1 0 0,-2-2-2169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F5629A1F-E8E6-44A2-B369-29D90926D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E91F1D9-AA79-4FA3-9AE7-8F59383EC5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4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2302C95B-32B7-48A7-BA5B-1981E200B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0F3985-38C3-4F1A-BAC0-100106F41E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018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468B22E8-2607-41EF-B260-D5335BDC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25491C-91BA-4282-82D2-AD58C43022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91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9474C3F-CEC4-4B05-8E1C-EDF5FB520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F7295CD-2E61-4C7C-B397-84B28F02B3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3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BCC29516-33FC-48FD-A93E-C49AE19B6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F52C35F-9DE9-4485-9FE7-BD388D57F1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74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6312B34-6837-4CE7-8A75-216AB717C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BE8E977-7D08-4927-AED7-AB0B173992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6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4BD4BBDD-0959-4BB5-9442-7F7695D96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9310C10-749A-4A5C-9C77-11FA85A7DB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9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3E1DD1EC-1F78-45CF-8225-ADEBE3BF5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17984F-AE13-422C-95CD-C74C89453B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2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png"/><Relationship Id="rId42" Type="http://schemas.openxmlformats.org/officeDocument/2006/relationships/image" Target="../media/image27.png"/><Relationship Id="rId47" Type="http://schemas.openxmlformats.org/officeDocument/2006/relationships/customXml" Target="../ink/ink23.xml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5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.xml"/><Relationship Id="rId18" Type="http://schemas.openxmlformats.org/officeDocument/2006/relationships/image" Target="../media/image42.png"/><Relationship Id="rId26" Type="http://schemas.openxmlformats.org/officeDocument/2006/relationships/image" Target="../media/image46.png"/><Relationship Id="rId39" Type="http://schemas.openxmlformats.org/officeDocument/2006/relationships/customXml" Target="../ink/ink46.xml"/><Relationship Id="rId21" Type="http://schemas.openxmlformats.org/officeDocument/2006/relationships/customXml" Target="../ink/ink37.xml"/><Relationship Id="rId34" Type="http://schemas.openxmlformats.org/officeDocument/2006/relationships/image" Target="../media/image50.png"/><Relationship Id="rId42" Type="http://schemas.openxmlformats.org/officeDocument/2006/relationships/image" Target="../media/image54.png"/><Relationship Id="rId47" Type="http://schemas.openxmlformats.org/officeDocument/2006/relationships/customXml" Target="../ink/ink50.xml"/><Relationship Id="rId50" Type="http://schemas.openxmlformats.org/officeDocument/2006/relationships/image" Target="../media/image58.png"/><Relationship Id="rId55" Type="http://schemas.openxmlformats.org/officeDocument/2006/relationships/customXml" Target="../ink/ink54.xml"/><Relationship Id="rId63" Type="http://schemas.openxmlformats.org/officeDocument/2006/relationships/customXml" Target="../ink/ink58.xml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29" Type="http://schemas.openxmlformats.org/officeDocument/2006/relationships/customXml" Target="../ink/ink41.xml"/><Relationship Id="rId11" Type="http://schemas.openxmlformats.org/officeDocument/2006/relationships/customXml" Target="../ink/ink32.xml"/><Relationship Id="rId24" Type="http://schemas.openxmlformats.org/officeDocument/2006/relationships/image" Target="../media/image45.png"/><Relationship Id="rId32" Type="http://schemas.openxmlformats.org/officeDocument/2006/relationships/image" Target="../media/image49.png"/><Relationship Id="rId37" Type="http://schemas.openxmlformats.org/officeDocument/2006/relationships/customXml" Target="../ink/ink45.xml"/><Relationship Id="rId40" Type="http://schemas.openxmlformats.org/officeDocument/2006/relationships/image" Target="../media/image53.png"/><Relationship Id="rId45" Type="http://schemas.openxmlformats.org/officeDocument/2006/relationships/customXml" Target="../ink/ink49.xml"/><Relationship Id="rId53" Type="http://schemas.openxmlformats.org/officeDocument/2006/relationships/customXml" Target="../ink/ink53.xml"/><Relationship Id="rId58" Type="http://schemas.openxmlformats.org/officeDocument/2006/relationships/image" Target="../media/image62.png"/><Relationship Id="rId5" Type="http://schemas.openxmlformats.org/officeDocument/2006/relationships/customXml" Target="../ink/ink29.xml"/><Relationship Id="rId61" Type="http://schemas.openxmlformats.org/officeDocument/2006/relationships/customXml" Target="../ink/ink57.xml"/><Relationship Id="rId19" Type="http://schemas.openxmlformats.org/officeDocument/2006/relationships/customXml" Target="../ink/ink36.xml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customXml" Target="../ink/ink40.xml"/><Relationship Id="rId30" Type="http://schemas.openxmlformats.org/officeDocument/2006/relationships/image" Target="../media/image48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../media/image57.png"/><Relationship Id="rId56" Type="http://schemas.openxmlformats.org/officeDocument/2006/relationships/image" Target="../media/image61.png"/><Relationship Id="rId64" Type="http://schemas.openxmlformats.org/officeDocument/2006/relationships/image" Target="../media/image65.png"/><Relationship Id="rId8" Type="http://schemas.openxmlformats.org/officeDocument/2006/relationships/image" Target="../media/image37.png"/><Relationship Id="rId51" Type="http://schemas.openxmlformats.org/officeDocument/2006/relationships/customXml" Target="../ink/ink52.xml"/><Relationship Id="rId3" Type="http://schemas.openxmlformats.org/officeDocument/2006/relationships/customXml" Target="../ink/ink28.xml"/><Relationship Id="rId12" Type="http://schemas.openxmlformats.org/officeDocument/2006/relationships/image" Target="../media/image39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52.png"/><Relationship Id="rId46" Type="http://schemas.openxmlformats.org/officeDocument/2006/relationships/image" Target="../media/image56.png"/><Relationship Id="rId59" Type="http://schemas.openxmlformats.org/officeDocument/2006/relationships/customXml" Target="../ink/ink56.xml"/><Relationship Id="rId20" Type="http://schemas.openxmlformats.org/officeDocument/2006/relationships/image" Target="../media/image43.png"/><Relationship Id="rId41" Type="http://schemas.openxmlformats.org/officeDocument/2006/relationships/customXml" Target="../ink/ink47.xml"/><Relationship Id="rId54" Type="http://schemas.openxmlformats.org/officeDocument/2006/relationships/image" Target="../media/image60.png"/><Relationship Id="rId6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47.png"/><Relationship Id="rId36" Type="http://schemas.openxmlformats.org/officeDocument/2006/relationships/image" Target="../media/image51.png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10" Type="http://schemas.openxmlformats.org/officeDocument/2006/relationships/image" Target="../media/image38.png"/><Relationship Id="rId31" Type="http://schemas.openxmlformats.org/officeDocument/2006/relationships/customXml" Target="../ink/ink42.xml"/><Relationship Id="rId44" Type="http://schemas.openxmlformats.org/officeDocument/2006/relationships/image" Target="../media/image55.png"/><Relationship Id="rId52" Type="http://schemas.openxmlformats.org/officeDocument/2006/relationships/image" Target="../media/image59.png"/><Relationship Id="rId60" Type="http://schemas.openxmlformats.org/officeDocument/2006/relationships/image" Target="../media/image63.png"/><Relationship Id="rId4" Type="http://schemas.openxmlformats.org/officeDocument/2006/relationships/image" Target="../media/image35.png"/><Relationship Id="rId9" Type="http://schemas.openxmlformats.org/officeDocument/2006/relationships/customXml" Target="../ink/ink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9EF1-8966-43B0-ACD4-140C6B76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Deadlock Detection and Avoidance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B87E-C0CB-4835-9C82-AFCB1583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035F3-CEEF-4798-A449-7477E41740A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08D16-BB41-4F37-BFBF-656B43401D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3D2DAA-3840-4992-924A-763F23A1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92" y="1059790"/>
            <a:ext cx="9091580" cy="60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97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Preventing Deadlocks</a:t>
            </a:r>
          </a:p>
          <a:p>
            <a:r>
              <a:rPr lang="en-US"/>
              <a:t>CPU Scheduling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832268E-E249-40C6-B18D-A6A0000E7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Preventing deadlock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1844388-F7ED-4AAE-B175-B692045FDD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Deadlock can be completely prevented!</a:t>
            </a:r>
          </a:p>
          <a:p>
            <a:r>
              <a:rPr lang="en-US" altLang="en-US"/>
              <a:t>Ensure that at least one of the conditions for deadlock never occurs</a:t>
            </a:r>
          </a:p>
          <a:p>
            <a:pPr lvl="1"/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Hold &amp; wait</a:t>
            </a:r>
          </a:p>
          <a:p>
            <a:pPr lvl="1"/>
            <a:r>
              <a:rPr lang="en-US" altLang="en-US"/>
              <a:t>No preemption</a:t>
            </a:r>
          </a:p>
          <a:p>
            <a:r>
              <a:rPr lang="en-US" altLang="en-US"/>
              <a:t>Not always possible…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3073E-0434-49F9-B09D-F5F5E393EC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1EE3F-1EE0-4017-8CCC-0FC0F8920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78D122E6-1A70-4C6D-ADA7-AC8BD6D9BD90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39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33F74F58-5AEE-4208-B2A0-F38BE7CC0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Eliminating mutual exclusion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1CFC3EC-62FE-4B9A-AE92-1B4871A2A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691673" cy="6567487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Some devices (such as printer) can be spooled</a:t>
            </a:r>
          </a:p>
          <a:p>
            <a:pPr lvl="1"/>
            <a:r>
              <a:rPr lang="en-US" altLang="en-US"/>
              <a:t>Only the printer daemon uses printer resource</a:t>
            </a:r>
          </a:p>
          <a:p>
            <a:pPr lvl="1"/>
            <a:r>
              <a:rPr lang="en-US" altLang="en-US"/>
              <a:t>This eliminates deadlock for printer</a:t>
            </a:r>
          </a:p>
          <a:p>
            <a:r>
              <a:rPr lang="en-US" altLang="en-US"/>
              <a:t>Not all devices can be spooled</a:t>
            </a:r>
          </a:p>
          <a:p>
            <a:r>
              <a:rPr lang="en-US" altLang="en-US"/>
              <a:t>Principle:</a:t>
            </a:r>
          </a:p>
          <a:p>
            <a:pPr lvl="1"/>
            <a:r>
              <a:rPr lang="en-US" altLang="en-US"/>
              <a:t>Avoid assigning resource when not absolutely necessary</a:t>
            </a:r>
          </a:p>
          <a:p>
            <a:pPr lvl="1"/>
            <a:r>
              <a:rPr lang="en-US" altLang="en-US"/>
              <a:t>As few processes as possible actually claim the resource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29A16-AD11-411C-8EF9-10E778F244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138B3-919F-4581-95C4-F2A59707A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6A931E07-6A20-468D-82AD-20DE8A6BE2CE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82EF6-B037-47D5-AD7C-87182859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783" y="2525099"/>
            <a:ext cx="4608513" cy="307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>
            <a:extLst>
              <a:ext uri="{FF2B5EF4-FFF2-40B4-BE49-F238E27FC236}">
                <a16:creationId xmlns:a16="http://schemas.microsoft.com/office/drawing/2014/main" id="{A81363C7-4655-46A6-8596-994579C8C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“hold and wait”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72F21A71-3278-4DB9-B611-9115B3F420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Require processes to request resources before starting</a:t>
            </a:r>
          </a:p>
          <a:p>
            <a:pPr lvl="1"/>
            <a:r>
              <a:rPr lang="en-US" altLang="en-US" sz="2205"/>
              <a:t>A process never has to wait for what it needs</a:t>
            </a:r>
          </a:p>
          <a:p>
            <a:r>
              <a:rPr lang="en-US" altLang="en-US" sz="2646"/>
              <a:t>This can present problems</a:t>
            </a:r>
          </a:p>
          <a:p>
            <a:pPr lvl="1"/>
            <a:r>
              <a:rPr lang="en-US" altLang="en-US" sz="2205"/>
              <a:t>A process may not know required resources at start of run</a:t>
            </a:r>
          </a:p>
          <a:p>
            <a:pPr lvl="1"/>
            <a:r>
              <a:rPr lang="en-US" altLang="en-US" sz="2205"/>
              <a:t>This also ties up resources other processes could be using</a:t>
            </a:r>
          </a:p>
          <a:p>
            <a:pPr lvl="2"/>
            <a:r>
              <a:rPr lang="en-US" altLang="en-US" sz="1984"/>
              <a:t>Processes will tend to be conservative and request resources they might need</a:t>
            </a:r>
          </a:p>
          <a:p>
            <a:r>
              <a:rPr lang="en-US" altLang="en-US" sz="2646"/>
              <a:t>Variation: a process must give up all resources before making a new request</a:t>
            </a:r>
          </a:p>
          <a:p>
            <a:pPr lvl="1"/>
            <a:r>
              <a:rPr lang="en-US" altLang="en-US" sz="2205"/>
              <a:t>Process is then granted all prior resources as well as the new ones</a:t>
            </a:r>
          </a:p>
          <a:p>
            <a:pPr lvl="1"/>
            <a:r>
              <a:rPr lang="en-US" altLang="en-US" sz="2205"/>
              <a:t>Problem: what if someone grabs the resources in the meantime—how can the process save its state?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28271-2B8E-44F6-B7B2-17DE57478D8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A81B9-6197-45F7-B296-7A52C18063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AA528CA0-99E6-4DA7-8D09-B37751920D7C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14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915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>
            <a:extLst>
              <a:ext uri="{FF2B5EF4-FFF2-40B4-BE49-F238E27FC236}">
                <a16:creationId xmlns:a16="http://schemas.microsoft.com/office/drawing/2014/main" id="{88CD6029-D505-4046-B262-3728E9855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“no preemption”</a:t>
            </a:r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5F645CD5-8D2C-44F7-817E-5B87B631A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This is not usually a viable option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Consider a process given the printer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Halfway through its job, take away the printer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Confusion ensues!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May work for some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Forcibly take away memory pages, suspending the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Process may be able to resume with no ill effects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E3724B-6C7E-4F4E-BBD0-0508D920F7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0F542D-F07B-4DEE-BF4A-F55839083B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4249223E-502E-4310-A8DB-7430647504E3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15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CBA46DC-B8FC-4408-8592-504FA902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413" y="4787794"/>
            <a:ext cx="3603096" cy="227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AA102AF3-8F76-4287-8E7C-AFA677F5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956" y="5743253"/>
            <a:ext cx="1578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007943" hangingPunct="1"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altLang="en-US" sz="2646">
                <a:solidFill>
                  <a:srgbClr val="000000"/>
                </a:solidFill>
                <a:latin typeface="Times New Roman" panose="02020603050405020304" pitchFamily="18" charset="0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7351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DA8FAF-E6F6-4DD7-9D63-ED0989885E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16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438" y="611248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70" y="6117895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397" y="6146018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>
            <a:off x="7392211" y="5753752"/>
            <a:ext cx="626732" cy="717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1" y="4661799"/>
            <a:ext cx="626732" cy="1512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391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DA8FAF-E6F6-4DD7-9D63-ED0989885E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17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097" y="6125314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2" name="AutoShape 50">
            <a:extLst>
              <a:ext uri="{FF2B5EF4-FFF2-40B4-BE49-F238E27FC236}">
                <a16:creationId xmlns:a16="http://schemas.microsoft.com/office/drawing/2014/main" id="{83EC386E-60C3-4B0F-AAC6-1DEE298F26BA}"/>
              </a:ext>
            </a:extLst>
          </p:cNvPr>
          <p:cNvCxnSpPr>
            <a:cxnSpLocks noChangeShapeType="1"/>
            <a:stCxn id="28685" idx="3"/>
            <a:endCxn id="28717" idx="4"/>
          </p:cNvCxnSpPr>
          <p:nvPr/>
        </p:nvCxnSpPr>
        <p:spPr bwMode="auto">
          <a:xfrm>
            <a:off x="7392211" y="5753752"/>
            <a:ext cx="1330877" cy="79154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>
            <a:off x="7392211" y="4661799"/>
            <a:ext cx="1182391" cy="1821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1" y="2477893"/>
            <a:ext cx="1182391" cy="37089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Oval 46">
            <a:extLst>
              <a:ext uri="{FF2B5EF4-FFF2-40B4-BE49-F238E27FC236}">
                <a16:creationId xmlns:a16="http://schemas.microsoft.com/office/drawing/2014/main" id="{AF711E0F-0F93-4C0B-853E-9DF9F4EE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397" y="6146018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2120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DA8FAF-E6F6-4DD7-9D63-ED0989885E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18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050" y="5665337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2" name="AutoShape 50">
            <a:extLst>
              <a:ext uri="{FF2B5EF4-FFF2-40B4-BE49-F238E27FC236}">
                <a16:creationId xmlns:a16="http://schemas.microsoft.com/office/drawing/2014/main" id="{83EC386E-60C3-4B0F-AAC6-1DEE298F26BA}"/>
              </a:ext>
            </a:extLst>
          </p:cNvPr>
          <p:cNvCxnSpPr>
            <a:cxnSpLocks noChangeShapeType="1"/>
            <a:stCxn id="28685" idx="3"/>
            <a:endCxn id="28717" idx="4"/>
          </p:cNvCxnSpPr>
          <p:nvPr/>
        </p:nvCxnSpPr>
        <p:spPr bwMode="auto">
          <a:xfrm flipV="1">
            <a:off x="7392211" y="4283815"/>
            <a:ext cx="713969" cy="1469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 flipV="1">
            <a:off x="7392212" y="4222568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2" y="2477894"/>
            <a:ext cx="565226" cy="144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5" name="AutoShape 53">
            <a:extLst>
              <a:ext uri="{FF2B5EF4-FFF2-40B4-BE49-F238E27FC236}">
                <a16:creationId xmlns:a16="http://schemas.microsoft.com/office/drawing/2014/main" id="{3A105430-E387-4460-9D9D-5BAA4D979997}"/>
              </a:ext>
            </a:extLst>
          </p:cNvPr>
          <p:cNvCxnSpPr>
            <a:cxnSpLocks noChangeShapeType="1"/>
            <a:stCxn id="28718" idx="7"/>
            <a:endCxn id="28715" idx="1"/>
          </p:cNvCxnSpPr>
          <p:nvPr/>
        </p:nvCxnSpPr>
        <p:spPr bwMode="auto">
          <a:xfrm flipH="1" flipV="1">
            <a:off x="6972229" y="3569846"/>
            <a:ext cx="2200298" cy="21569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6" name="AutoShape 54">
            <a:extLst>
              <a:ext uri="{FF2B5EF4-FFF2-40B4-BE49-F238E27FC236}">
                <a16:creationId xmlns:a16="http://schemas.microsoft.com/office/drawing/2014/main" id="{4F6EA0F1-1245-4403-9078-8889A1086600}"/>
              </a:ext>
            </a:extLst>
          </p:cNvPr>
          <p:cNvCxnSpPr>
            <a:cxnSpLocks noChangeShapeType="1"/>
            <a:stCxn id="28714" idx="1"/>
            <a:endCxn id="28718" idx="5"/>
          </p:cNvCxnSpPr>
          <p:nvPr/>
        </p:nvCxnSpPr>
        <p:spPr bwMode="auto">
          <a:xfrm>
            <a:off x="6972229" y="4661799"/>
            <a:ext cx="2200298" cy="13620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38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Rectangle 10">
            <a:extLst>
              <a:ext uri="{FF2B5EF4-FFF2-40B4-BE49-F238E27FC236}">
                <a16:creationId xmlns:a16="http://schemas.microsoft.com/office/drawing/2014/main" id="{B7C01B7A-81D1-4F0D-9CC2-B4DA989AF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Attacking “circular wait”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5D7D31E4-586C-4C3B-B93F-13DF7256B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6132264" cy="6567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Assign an order to resources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Always acquire resources in numerical order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Need not acquire them all at once!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Circular wait is prevented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 process holding resource </a:t>
            </a:r>
            <a:r>
              <a:rPr lang="en-US" altLang="en-US" sz="2205" i="1"/>
              <a:t>n</a:t>
            </a:r>
            <a:r>
              <a:rPr lang="en-US" altLang="en-US" sz="2205"/>
              <a:t> can’t wait for resource </a:t>
            </a:r>
            <a:r>
              <a:rPr lang="en-US" altLang="en-US" sz="2205" i="1"/>
              <a:t>m</a:t>
            </a:r>
            <a:br>
              <a:rPr lang="en-US" altLang="en-US" sz="2205"/>
            </a:br>
            <a:r>
              <a:rPr lang="en-US" altLang="en-US" sz="2205"/>
              <a:t>if </a:t>
            </a:r>
            <a:r>
              <a:rPr lang="en-US" altLang="en-US" sz="2205" i="1"/>
              <a:t>m</a:t>
            </a:r>
            <a:r>
              <a:rPr lang="en-US" altLang="en-US" sz="2205"/>
              <a:t> &lt; </a:t>
            </a:r>
            <a:r>
              <a:rPr lang="en-US" altLang="en-US" sz="2205" i="1"/>
              <a:t>n</a:t>
            </a:r>
            <a:endParaRPr lang="en-US" altLang="en-US" sz="2205"/>
          </a:p>
          <a:p>
            <a:pPr lvl="1">
              <a:lnSpc>
                <a:spcPct val="90000"/>
              </a:lnSpc>
            </a:pPr>
            <a:r>
              <a:rPr lang="en-US" altLang="en-US" sz="2205"/>
              <a:t>No way to complete a cycle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Place processes above the highest resource they hold and below any they’re requesting</a:t>
            </a:r>
          </a:p>
          <a:p>
            <a:pPr lvl="2">
              <a:lnSpc>
                <a:spcPct val="90000"/>
              </a:lnSpc>
            </a:pPr>
            <a:r>
              <a:rPr lang="en-US" altLang="en-US" sz="1984"/>
              <a:t>All arrows point up!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151C27D-109F-470D-BED0-8B859A72E38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F995B3A-E6BD-4C96-8C11-B5CEEF6DDB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DDA8FAF-E6F6-4DD7-9D63-ED0989885E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19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F5C5DB49-5B71-4B7F-B5E3-3BEA2BB16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5543761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A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2C086B6A-1ED8-40F5-BCAF-F33E78E16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4955786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1</a:t>
            </a:r>
          </a:p>
        </p:txBody>
      </p:sp>
      <p:sp>
        <p:nvSpPr>
          <p:cNvPr id="28714" name="Rectangle 42">
            <a:extLst>
              <a:ext uri="{FF2B5EF4-FFF2-40B4-BE49-F238E27FC236}">
                <a16:creationId xmlns:a16="http://schemas.microsoft.com/office/drawing/2014/main" id="{A35D53B9-FD8C-420E-829B-90F0F878C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4451808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B</a:t>
            </a:r>
          </a:p>
        </p:txBody>
      </p:sp>
      <p:sp>
        <p:nvSpPr>
          <p:cNvPr id="28715" name="Rectangle 43">
            <a:extLst>
              <a:ext uri="{FF2B5EF4-FFF2-40B4-BE49-F238E27FC236}">
                <a16:creationId xmlns:a16="http://schemas.microsoft.com/office/drawing/2014/main" id="{5FB2CEF0-897B-42E8-A705-2450AA00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359855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C</a:t>
            </a:r>
          </a:p>
        </p:txBody>
      </p:sp>
      <p:sp>
        <p:nvSpPr>
          <p:cNvPr id="28716" name="Rectangle 44">
            <a:extLst>
              <a:ext uri="{FF2B5EF4-FFF2-40B4-BE49-F238E27FC236}">
                <a16:creationId xmlns:a16="http://schemas.microsoft.com/office/drawing/2014/main" id="{A196C99A-37AF-42B2-91A2-86406AD14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2267902"/>
            <a:ext cx="419982" cy="41998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D</a:t>
            </a:r>
          </a:p>
        </p:txBody>
      </p:sp>
      <p:sp>
        <p:nvSpPr>
          <p:cNvPr id="28717" name="Oval 45">
            <a:extLst>
              <a:ext uri="{FF2B5EF4-FFF2-40B4-BE49-F238E27FC236}">
                <a16:creationId xmlns:a16="http://schemas.microsoft.com/office/drawing/2014/main" id="{65836439-78E8-4455-A276-A88D6A21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189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2</a:t>
            </a:r>
          </a:p>
        </p:txBody>
      </p:sp>
      <p:sp>
        <p:nvSpPr>
          <p:cNvPr id="28718" name="Oval 46">
            <a:extLst>
              <a:ext uri="{FF2B5EF4-FFF2-40B4-BE49-F238E27FC236}">
                <a16:creationId xmlns:a16="http://schemas.microsoft.com/office/drawing/2014/main" id="{FC8D50AF-002E-470B-ACB9-7FB7BEB9E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559" y="3863833"/>
            <a:ext cx="419982" cy="41998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1007943" eaLnBrk="0">
              <a:lnSpc>
                <a:spcPct val="100000"/>
              </a:lnSpc>
              <a:buClrTx/>
              <a:buSzTx/>
            </a:pPr>
            <a:r>
              <a:rPr lang="en-US" altLang="en-US" sz="1984">
                <a:solidFill>
                  <a:srgbClr val="000000"/>
                </a:solidFill>
                <a:latin typeface="Helvetica" panose="020B0604020202020204" pitchFamily="34" charset="0"/>
                <a:cs typeface="+mn-cs"/>
              </a:rPr>
              <a:t>3</a:t>
            </a:r>
          </a:p>
        </p:txBody>
      </p:sp>
      <p:cxnSp>
        <p:nvCxnSpPr>
          <p:cNvPr id="28720" name="AutoShape 48">
            <a:extLst>
              <a:ext uri="{FF2B5EF4-FFF2-40B4-BE49-F238E27FC236}">
                <a16:creationId xmlns:a16="http://schemas.microsoft.com/office/drawing/2014/main" id="{E8375A5B-8A59-40EF-B15B-CAC95158E2DA}"/>
              </a:ext>
            </a:extLst>
          </p:cNvPr>
          <p:cNvCxnSpPr>
            <a:cxnSpLocks noChangeShapeType="1"/>
            <a:stCxn id="28685" idx="3"/>
            <a:endCxn id="28686" idx="3"/>
          </p:cNvCxnSpPr>
          <p:nvPr/>
        </p:nvCxnSpPr>
        <p:spPr bwMode="auto">
          <a:xfrm flipV="1">
            <a:off x="7392212" y="5314521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1" name="AutoShape 49">
            <a:extLst>
              <a:ext uri="{FF2B5EF4-FFF2-40B4-BE49-F238E27FC236}">
                <a16:creationId xmlns:a16="http://schemas.microsoft.com/office/drawing/2014/main" id="{99F1050E-A1AD-4284-B78C-21F78A3318E4}"/>
              </a:ext>
            </a:extLst>
          </p:cNvPr>
          <p:cNvCxnSpPr>
            <a:cxnSpLocks noChangeShapeType="1"/>
            <a:stCxn id="28686" idx="1"/>
            <a:endCxn id="28714" idx="3"/>
          </p:cNvCxnSpPr>
          <p:nvPr/>
        </p:nvCxnSpPr>
        <p:spPr bwMode="auto">
          <a:xfrm flipH="1" flipV="1">
            <a:off x="7392212" y="4661800"/>
            <a:ext cx="565226" cy="3552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2" name="AutoShape 50">
            <a:extLst>
              <a:ext uri="{FF2B5EF4-FFF2-40B4-BE49-F238E27FC236}">
                <a16:creationId xmlns:a16="http://schemas.microsoft.com/office/drawing/2014/main" id="{83EC386E-60C3-4B0F-AAC6-1DEE298F26BA}"/>
              </a:ext>
            </a:extLst>
          </p:cNvPr>
          <p:cNvCxnSpPr>
            <a:cxnSpLocks noChangeShapeType="1"/>
            <a:stCxn id="28685" idx="3"/>
            <a:endCxn id="28717" idx="4"/>
          </p:cNvCxnSpPr>
          <p:nvPr/>
        </p:nvCxnSpPr>
        <p:spPr bwMode="auto">
          <a:xfrm flipV="1">
            <a:off x="7392211" y="4283815"/>
            <a:ext cx="713969" cy="1469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3" name="AutoShape 51">
            <a:extLst>
              <a:ext uri="{FF2B5EF4-FFF2-40B4-BE49-F238E27FC236}">
                <a16:creationId xmlns:a16="http://schemas.microsoft.com/office/drawing/2014/main" id="{07636F23-6B5B-4D60-8ED6-4B0F8B48F859}"/>
              </a:ext>
            </a:extLst>
          </p:cNvPr>
          <p:cNvCxnSpPr>
            <a:cxnSpLocks noChangeShapeType="1"/>
            <a:stCxn id="28714" idx="3"/>
            <a:endCxn id="28717" idx="3"/>
          </p:cNvCxnSpPr>
          <p:nvPr/>
        </p:nvCxnSpPr>
        <p:spPr bwMode="auto">
          <a:xfrm flipV="1">
            <a:off x="7392212" y="4222568"/>
            <a:ext cx="565226" cy="4392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4" name="AutoShape 52">
            <a:extLst>
              <a:ext uri="{FF2B5EF4-FFF2-40B4-BE49-F238E27FC236}">
                <a16:creationId xmlns:a16="http://schemas.microsoft.com/office/drawing/2014/main" id="{4CAC54C3-3E8E-4C56-A2F9-EC039220E56C}"/>
              </a:ext>
            </a:extLst>
          </p:cNvPr>
          <p:cNvCxnSpPr>
            <a:cxnSpLocks noChangeShapeType="1"/>
            <a:stCxn id="28717" idx="1"/>
            <a:endCxn id="28716" idx="3"/>
          </p:cNvCxnSpPr>
          <p:nvPr/>
        </p:nvCxnSpPr>
        <p:spPr bwMode="auto">
          <a:xfrm flipH="1" flipV="1">
            <a:off x="7392212" y="2477894"/>
            <a:ext cx="565226" cy="1447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5" name="AutoShape 53">
            <a:extLst>
              <a:ext uri="{FF2B5EF4-FFF2-40B4-BE49-F238E27FC236}">
                <a16:creationId xmlns:a16="http://schemas.microsoft.com/office/drawing/2014/main" id="{3A105430-E387-4460-9D9D-5BAA4D979997}"/>
              </a:ext>
            </a:extLst>
          </p:cNvPr>
          <p:cNvCxnSpPr>
            <a:cxnSpLocks noChangeShapeType="1"/>
            <a:stCxn id="28718" idx="7"/>
            <a:endCxn id="28715" idx="1"/>
          </p:cNvCxnSpPr>
          <p:nvPr/>
        </p:nvCxnSpPr>
        <p:spPr bwMode="auto">
          <a:xfrm flipV="1">
            <a:off x="6503036" y="3569846"/>
            <a:ext cx="469193" cy="3554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726" name="AutoShape 54">
            <a:extLst>
              <a:ext uri="{FF2B5EF4-FFF2-40B4-BE49-F238E27FC236}">
                <a16:creationId xmlns:a16="http://schemas.microsoft.com/office/drawing/2014/main" id="{4F6EA0F1-1245-4403-9078-8889A1086600}"/>
              </a:ext>
            </a:extLst>
          </p:cNvPr>
          <p:cNvCxnSpPr>
            <a:cxnSpLocks noChangeShapeType="1"/>
            <a:stCxn id="28714" idx="1"/>
            <a:endCxn id="28718" idx="5"/>
          </p:cNvCxnSpPr>
          <p:nvPr/>
        </p:nvCxnSpPr>
        <p:spPr bwMode="auto">
          <a:xfrm flipH="1" flipV="1">
            <a:off x="6503036" y="4222310"/>
            <a:ext cx="469193" cy="4394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828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3/5: Homework 6</a:t>
            </a:r>
          </a:p>
          <a:p>
            <a:pPr lvl="1"/>
            <a:r>
              <a:rPr lang="en-US"/>
              <a:t>3/12: Project 2</a:t>
            </a:r>
          </a:p>
          <a:p>
            <a:pPr lvl="1"/>
            <a:r>
              <a:rPr lang="en-US"/>
              <a:t>Tophat questions due one week after each lecture</a:t>
            </a:r>
          </a:p>
          <a:p>
            <a:r>
              <a:rPr lang="en-US"/>
              <a:t>Extension days must be requested before the deadline</a:t>
            </a:r>
          </a:p>
          <a:p>
            <a:pPr lvl="1"/>
            <a:r>
              <a:rPr lang="en-US"/>
              <a:t>for labs and homework assignments only</a:t>
            </a:r>
          </a:p>
          <a:p>
            <a:r>
              <a:rPr lang="en-US"/>
              <a:t>Midterm on 3/4</a:t>
            </a:r>
          </a:p>
          <a:p>
            <a:pPr lvl="1"/>
            <a:r>
              <a:rPr lang="en-US"/>
              <a:t>2-3 days time-window to start the exam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">
            <a:extLst>
              <a:ext uri="{FF2B5EF4-FFF2-40B4-BE49-F238E27FC236}">
                <a16:creationId xmlns:a16="http://schemas.microsoft.com/office/drawing/2014/main" id="{D1B90B40-FE0C-45D1-A230-8D39376F5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Deadlock prevention: summary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DDDD1F21-3A23-4298-A5B5-EB5A1986D1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 exclusion</a:t>
            </a:r>
          </a:p>
          <a:p>
            <a:pPr lvl="1"/>
            <a:r>
              <a:rPr lang="en-US" altLang="en-US"/>
              <a:t>Spool everything</a:t>
            </a:r>
          </a:p>
          <a:p>
            <a:r>
              <a:rPr lang="en-US" altLang="en-US"/>
              <a:t>Hold and wait</a:t>
            </a:r>
          </a:p>
          <a:p>
            <a:pPr lvl="1"/>
            <a:r>
              <a:rPr lang="en-US" altLang="en-US"/>
              <a:t>Request all resources initially</a:t>
            </a:r>
          </a:p>
          <a:p>
            <a:r>
              <a:rPr lang="en-US" altLang="en-US"/>
              <a:t>No preemption</a:t>
            </a:r>
          </a:p>
          <a:p>
            <a:pPr lvl="1"/>
            <a:r>
              <a:rPr lang="en-US" altLang="en-US"/>
              <a:t>Take resources away</a:t>
            </a:r>
          </a:p>
          <a:p>
            <a:r>
              <a:rPr lang="en-US" altLang="en-US"/>
              <a:t>Circular wait</a:t>
            </a:r>
          </a:p>
          <a:p>
            <a:pPr lvl="1"/>
            <a:r>
              <a:rPr lang="en-US" altLang="en-US"/>
              <a:t>Order resources numerically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2CA87-30FC-4FA4-9F1C-6D57B7A5BF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07333-FB32-4274-BAF1-5581E2466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C5E1ABAF-FA5B-490B-BC10-0AB83A1EE6AD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20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02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>
            <a:extLst>
              <a:ext uri="{FF2B5EF4-FFF2-40B4-BE49-F238E27FC236}">
                <a16:creationId xmlns:a16="http://schemas.microsoft.com/office/drawing/2014/main" id="{0E15F83F-A5FA-4153-B851-341E8E815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two-phase locking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1B18993-CB9D-41C2-9E1C-724CA5CC0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Phase One</a:t>
            </a:r>
          </a:p>
          <a:p>
            <a:pPr lvl="1"/>
            <a:r>
              <a:rPr lang="en-US" altLang="en-US"/>
              <a:t>Process tries to lock all data it needs, one at a time</a:t>
            </a:r>
          </a:p>
          <a:p>
            <a:pPr lvl="1"/>
            <a:r>
              <a:rPr lang="en-US" altLang="en-US"/>
              <a:t>If needed data found locked, start over</a:t>
            </a:r>
          </a:p>
          <a:p>
            <a:pPr lvl="1"/>
            <a:r>
              <a:rPr lang="en-US" altLang="en-US"/>
              <a:t>(no real work done in phase one)</a:t>
            </a:r>
          </a:p>
          <a:p>
            <a:r>
              <a:rPr lang="en-US" altLang="en-US"/>
              <a:t>Phase Two </a:t>
            </a:r>
          </a:p>
          <a:p>
            <a:pPr lvl="1"/>
            <a:r>
              <a:rPr lang="en-US" altLang="en-US"/>
              <a:t>Perform updates</a:t>
            </a:r>
          </a:p>
          <a:p>
            <a:pPr lvl="1"/>
            <a:r>
              <a:rPr lang="en-US" altLang="en-US"/>
              <a:t>Release locks</a:t>
            </a:r>
          </a:p>
          <a:p>
            <a:r>
              <a:rPr lang="en-US" altLang="en-US"/>
              <a:t>Note similarity to requesting all resources at once</a:t>
            </a:r>
          </a:p>
          <a:p>
            <a:r>
              <a:rPr lang="en-US" altLang="en-US"/>
              <a:t>This is often used in databases</a:t>
            </a:r>
          </a:p>
          <a:p>
            <a:r>
              <a:rPr lang="en-US" altLang="en-US"/>
              <a:t>It avoids deadlock by eliminating the “hold-and-wait” deadlock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F0CBA-9954-4CCC-95D5-CC30D48E0F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DD0E0-1167-4E24-AE69-A61BD962FD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0EC2D80B-2AE3-400F-A9AE-522B5A5F3689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21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2653520C-A7DA-4A69-8691-2BB64FFE2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“Non-resource” deadlocks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33CB87FD-8E8E-445B-AD23-77F43FDA0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Possible for two processes to deadlock</a:t>
            </a:r>
          </a:p>
          <a:p>
            <a:pPr lvl="1"/>
            <a:r>
              <a:rPr lang="en-US" altLang="en-US"/>
              <a:t>Each is waiting for the other to do some task</a:t>
            </a:r>
          </a:p>
          <a:p>
            <a:r>
              <a:rPr lang="en-US" altLang="en-US"/>
              <a:t>Can happen with semaphores</a:t>
            </a:r>
          </a:p>
          <a:p>
            <a:pPr lvl="1"/>
            <a:r>
              <a:rPr lang="en-US" altLang="en-US"/>
              <a:t>Each process required to do a down() on two semaphores (mutex and another)</a:t>
            </a:r>
          </a:p>
          <a:p>
            <a:pPr lvl="1"/>
            <a:r>
              <a:rPr lang="en-US" altLang="en-US"/>
              <a:t>If done in wrong order, deadlock results</a:t>
            </a:r>
          </a:p>
          <a:p>
            <a:r>
              <a:rPr lang="en-US" altLang="en-US"/>
              <a:t>Semaphores could be thought of as resources…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9B60F-3DBB-44E1-9FC8-922232D2428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69125-CE2E-4072-9F2F-E6170BA0F1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22A5CFA2-72EB-4C8E-A36D-A265D79D2BD2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22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0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>
            <a:extLst>
              <a:ext uri="{FF2B5EF4-FFF2-40B4-BE49-F238E27FC236}">
                <a16:creationId xmlns:a16="http://schemas.microsoft.com/office/drawing/2014/main" id="{06FD15CE-FF1B-49F4-8641-CBFFE261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Starvation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180AA69F-72BB-4974-BC4E-09B7641CA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Algorithm to allocate a resource </a:t>
            </a:r>
          </a:p>
          <a:p>
            <a:pPr lvl="1"/>
            <a:r>
              <a:rPr lang="en-US" altLang="en-US"/>
              <a:t>Give the resource to the shortest job first</a:t>
            </a:r>
          </a:p>
          <a:p>
            <a:r>
              <a:rPr lang="en-US" altLang="en-US"/>
              <a:t>Works great for multiple short jobs in a system</a:t>
            </a:r>
          </a:p>
          <a:p>
            <a:r>
              <a:rPr lang="en-US" altLang="en-US"/>
              <a:t>May cause long jobs to be postponed indefinitely</a:t>
            </a:r>
          </a:p>
          <a:p>
            <a:pPr lvl="1"/>
            <a:r>
              <a:rPr lang="en-US" altLang="en-US"/>
              <a:t>Even though not blocked</a:t>
            </a:r>
          </a:p>
          <a:p>
            <a:r>
              <a:rPr lang="en-US" altLang="en-US"/>
              <a:t>Solution</a:t>
            </a:r>
          </a:p>
          <a:p>
            <a:pPr lvl="1"/>
            <a:r>
              <a:rPr lang="en-US" altLang="en-US"/>
              <a:t>First-come, first-serve policy</a:t>
            </a:r>
          </a:p>
          <a:p>
            <a:r>
              <a:rPr lang="en-US" altLang="en-US"/>
              <a:t>Starvation can lead to deadlock</a:t>
            </a:r>
          </a:p>
          <a:p>
            <a:pPr lvl="1"/>
            <a:r>
              <a:rPr lang="en-US" altLang="en-US"/>
              <a:t>Process starved for resources can be holding resources</a:t>
            </a:r>
          </a:p>
          <a:p>
            <a:pPr lvl="1"/>
            <a:r>
              <a:rPr lang="en-US" altLang="en-US"/>
              <a:t>If those resources aren’t used and released in a timely fashion, shortage could lead to deadlock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B4148-A4C2-4EEE-A3CD-76B9C83F2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r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1783B-087A-4549-B409-A2FF5AFD99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472113" y="7326313"/>
            <a:ext cx="4608512" cy="498475"/>
          </a:xfrm>
        </p:spPr>
        <p:txBody>
          <a:bodyPr/>
          <a:lstStyle/>
          <a:p>
            <a:pPr defTabSz="1007943">
              <a:lnSpc>
                <a:spcPct val="100000"/>
              </a:lnSpc>
              <a:buClrTx/>
              <a:buSzTx/>
            </a:pPr>
            <a:fld id="{B31EBBEC-2126-4910-9137-01975C505027}" type="slidenum">
              <a:rPr lang="en-US" altLang="en-US">
                <a:solidFill>
                  <a:srgbClr val="000000"/>
                </a:solidFill>
                <a:latin typeface="Arial"/>
                <a:cs typeface="+mn-cs"/>
              </a:rPr>
              <a:pPr defTabSz="1007943">
                <a:lnSpc>
                  <a:spcPct val="100000"/>
                </a:lnSpc>
                <a:buClrTx/>
                <a:buSzTx/>
              </a:pPr>
              <a:t>23</a:t>
            </a:fld>
            <a:endParaRPr lang="en-US" altLang="en-US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622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955F746-344D-4502-874B-6359F36BE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Scheduling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93A81E3-4C4D-4BD0-A5D6-A2B6E3655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Scheduling the processor among all ready processes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User-oriented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Response Time</a:t>
            </a:r>
            <a:r>
              <a:rPr lang="en-GB" altLang="en-US"/>
              <a:t>: Elapsed time between the submission of a request and the receipt of a response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Turnaround Time</a:t>
            </a:r>
            <a:r>
              <a:rPr lang="en-GB" altLang="en-US"/>
              <a:t>: Elapsed time between the submission of a process to its completion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System-oriented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Processor utilization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Throughput: number of process completed per unit time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Fairness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FF88-3CAD-40CD-B84F-E2F0AE3D5D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6067A-05A1-42FE-89B0-4E11641FA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6854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22206D1-4DDC-47D9-9088-90C5CFB6F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3201"/>
              <a:t>Short-Term Scheduler Dispatcher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570F62B-5E72-4698-A9CD-B82D69B1B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dispatcher is the module that gives control of the CPU to the process selected by the short-term scheduler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functions of the dispatcher include:	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context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to user mode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Jumping to the location in the user program to restart execution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 latency must be minimal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F98A8-A1F2-450D-82CF-2ED88520FB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3236-8B8F-4096-AD46-1CA9A92123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62C40A63-7AEB-4A3F-820B-BC2E23CF6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The CPU-I/O Cycle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FA9C2D3-E42F-4A88-98BE-A8B3EE2EB9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Processes require alternate use of processor and I/O in a repetitive fashion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Each cycle consist of a CPU burst followed by an I/O burst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terminates on a CPU burst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CPU-bound processes have longer CPU bursts than I/O-bound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E38A-BBB5-4D22-9BE1-AC143426CD4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AF124-F9B6-474A-B09B-B27BF28DF2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8CE91-B69A-499D-AD74-F7B7CC4B663F}"/>
              </a:ext>
            </a:extLst>
          </p:cNvPr>
          <p:cNvGrpSpPr/>
          <p:nvPr/>
        </p:nvGrpSpPr>
        <p:grpSpPr>
          <a:xfrm>
            <a:off x="1157486" y="4718181"/>
            <a:ext cx="2280960" cy="2207880"/>
            <a:chOff x="1157486" y="4718181"/>
            <a:chExt cx="2280960" cy="22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14:cNvPr>
                <p14:cNvContentPartPr/>
                <p14:nvPr/>
              </p14:nvContentPartPr>
              <p14:xfrm>
                <a:off x="1157486" y="4718181"/>
                <a:ext cx="74160" cy="2207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8486" y="4709181"/>
                  <a:ext cx="91800" cy="22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14:cNvPr>
                <p14:cNvContentPartPr/>
                <p14:nvPr/>
              </p14:nvContentPartPr>
              <p14:xfrm>
                <a:off x="1219766" y="5839941"/>
                <a:ext cx="2218680" cy="169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0766" y="5830941"/>
                  <a:ext cx="2236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14:cNvPr>
                <p14:cNvContentPartPr/>
                <p14:nvPr/>
              </p14:nvContentPartPr>
              <p14:xfrm>
                <a:off x="1734206" y="6169341"/>
                <a:ext cx="253800" cy="350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5206" y="6160341"/>
                  <a:ext cx="271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14:cNvPr>
                <p14:cNvContentPartPr/>
                <p14:nvPr/>
              </p14:nvContentPartPr>
              <p14:xfrm>
                <a:off x="2081246" y="6282741"/>
                <a:ext cx="27000" cy="353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2364" y="6273750"/>
                  <a:ext cx="44408" cy="370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14:cNvPr>
                <p14:cNvContentPartPr/>
                <p14:nvPr/>
              </p14:nvContentPartPr>
              <p14:xfrm>
                <a:off x="2074766" y="6196341"/>
                <a:ext cx="208080" cy="261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65766" y="6187341"/>
                  <a:ext cx="225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14:cNvPr>
                <p14:cNvContentPartPr/>
                <p14:nvPr/>
              </p14:nvContentPartPr>
              <p14:xfrm>
                <a:off x="2368886" y="6082221"/>
                <a:ext cx="267840" cy="489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9886" y="6073221"/>
                  <a:ext cx="28548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C0ABD-AA1F-4E7B-A0E6-B96518D12822}"/>
              </a:ext>
            </a:extLst>
          </p:cNvPr>
          <p:cNvGrpSpPr/>
          <p:nvPr/>
        </p:nvGrpSpPr>
        <p:grpSpPr>
          <a:xfrm>
            <a:off x="3535646" y="5758941"/>
            <a:ext cx="1761120" cy="853200"/>
            <a:chOff x="3535646" y="5758941"/>
            <a:chExt cx="1761120" cy="8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14:cNvPr>
                <p14:cNvContentPartPr/>
                <p14:nvPr/>
              </p14:nvContentPartPr>
              <p14:xfrm>
                <a:off x="3535646" y="5758941"/>
                <a:ext cx="1761120" cy="145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7642" y="5740941"/>
                  <a:ext cx="1796767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14:cNvPr>
                <p14:cNvContentPartPr/>
                <p14:nvPr/>
              </p14:nvContentPartPr>
              <p14:xfrm>
                <a:off x="3852446" y="6168621"/>
                <a:ext cx="265680" cy="30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4446" y="6150621"/>
                  <a:ext cx="301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14:cNvPr>
                <p14:cNvContentPartPr/>
                <p14:nvPr/>
              </p14:nvContentPartPr>
              <p14:xfrm>
                <a:off x="4025606" y="6199941"/>
                <a:ext cx="39240" cy="23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7606" y="6181941"/>
                  <a:ext cx="74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14:cNvPr>
                <p14:cNvContentPartPr/>
                <p14:nvPr/>
              </p14:nvContentPartPr>
              <p14:xfrm>
                <a:off x="4001126" y="6415581"/>
                <a:ext cx="201600" cy="2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3126" y="6397341"/>
                  <a:ext cx="237240" cy="63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14:cNvPr>
                <p14:cNvContentPartPr/>
                <p14:nvPr/>
              </p14:nvContentPartPr>
              <p14:xfrm>
                <a:off x="4239086" y="6028221"/>
                <a:ext cx="228240" cy="583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21086" y="6010221"/>
                  <a:ext cx="2638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14:cNvPr>
                <p14:cNvContentPartPr/>
                <p14:nvPr/>
              </p14:nvContentPartPr>
              <p14:xfrm>
                <a:off x="4550126" y="6202821"/>
                <a:ext cx="280800" cy="335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32103" y="6184821"/>
                  <a:ext cx="316486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3AFDD5-48C6-419E-9459-07EB37AA4EF7}"/>
              </a:ext>
            </a:extLst>
          </p:cNvPr>
          <p:cNvGrpSpPr/>
          <p:nvPr/>
        </p:nvGrpSpPr>
        <p:grpSpPr>
          <a:xfrm>
            <a:off x="5357246" y="5685861"/>
            <a:ext cx="1590480" cy="747360"/>
            <a:chOff x="5357246" y="5685861"/>
            <a:chExt cx="1590480" cy="74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14:cNvPr>
                <p14:cNvContentPartPr/>
                <p14:nvPr/>
              </p14:nvContentPartPr>
              <p14:xfrm>
                <a:off x="5357246" y="5685861"/>
                <a:ext cx="1590480" cy="10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48246" y="5676861"/>
                  <a:ext cx="1608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14:cNvPr>
                <p14:cNvContentPartPr/>
                <p14:nvPr/>
              </p14:nvContentPartPr>
              <p14:xfrm>
                <a:off x="5668286" y="6017781"/>
                <a:ext cx="549000" cy="415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59286" y="6008781"/>
                  <a:ext cx="566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14:cNvPr>
                <p14:cNvContentPartPr/>
                <p14:nvPr/>
              </p14:nvContentPartPr>
              <p14:xfrm>
                <a:off x="6382166" y="5883141"/>
                <a:ext cx="316800" cy="49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73176" y="5874141"/>
                  <a:ext cx="33442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C8434B-D47F-4F84-B0DB-2B81A5A51359}"/>
              </a:ext>
            </a:extLst>
          </p:cNvPr>
          <p:cNvGrpSpPr/>
          <p:nvPr/>
        </p:nvGrpSpPr>
        <p:grpSpPr>
          <a:xfrm>
            <a:off x="6992726" y="5639421"/>
            <a:ext cx="1581120" cy="907920"/>
            <a:chOff x="6992726" y="5639421"/>
            <a:chExt cx="1581120" cy="90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14:cNvPr>
                <p14:cNvContentPartPr/>
                <p14:nvPr/>
              </p14:nvContentPartPr>
              <p14:xfrm>
                <a:off x="6992726" y="5639421"/>
                <a:ext cx="1581120" cy="8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74726" y="5621421"/>
                  <a:ext cx="161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14:cNvPr>
                <p14:cNvContentPartPr/>
                <p14:nvPr/>
              </p14:nvContentPartPr>
              <p14:xfrm>
                <a:off x="7119446" y="6003021"/>
                <a:ext cx="285480" cy="1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01469" y="5985021"/>
                  <a:ext cx="321075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14:cNvPr>
                <p14:cNvContentPartPr/>
                <p14:nvPr/>
              </p14:nvContentPartPr>
              <p14:xfrm>
                <a:off x="7251566" y="6040461"/>
                <a:ext cx="41040" cy="354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33566" y="6022461"/>
                  <a:ext cx="76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14:cNvPr>
                <p14:cNvContentPartPr/>
                <p14:nvPr/>
              </p14:nvContentPartPr>
              <p14:xfrm>
                <a:off x="7195046" y="6320901"/>
                <a:ext cx="276120" cy="34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77046" y="6302712"/>
                  <a:ext cx="311760" cy="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14:cNvPr>
                <p14:cNvContentPartPr/>
                <p14:nvPr/>
              </p14:nvContentPartPr>
              <p14:xfrm>
                <a:off x="7450646" y="5880261"/>
                <a:ext cx="260280" cy="66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32646" y="5862261"/>
                  <a:ext cx="29592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14:cNvPr>
                <p14:cNvContentPartPr/>
                <p14:nvPr/>
              </p14:nvContentPartPr>
              <p14:xfrm>
                <a:off x="7741526" y="6113181"/>
                <a:ext cx="217080" cy="27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23556" y="6095181"/>
                  <a:ext cx="252661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22D740-4098-4DB6-A294-F75B40C1F670}"/>
              </a:ext>
            </a:extLst>
          </p:cNvPr>
          <p:cNvGrpSpPr/>
          <p:nvPr/>
        </p:nvGrpSpPr>
        <p:grpSpPr>
          <a:xfrm>
            <a:off x="1332446" y="6854781"/>
            <a:ext cx="2068920" cy="489240"/>
            <a:chOff x="1332446" y="6854781"/>
            <a:chExt cx="2068920" cy="489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14:cNvPr>
                <p14:cNvContentPartPr/>
                <p14:nvPr/>
              </p14:nvContentPartPr>
              <p14:xfrm>
                <a:off x="1332446" y="7062141"/>
                <a:ext cx="2068920" cy="28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28127" y="7057821"/>
                  <a:ext cx="2077558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14:cNvPr>
                <p14:cNvContentPartPr/>
                <p14:nvPr/>
              </p14:nvContentPartPr>
              <p14:xfrm>
                <a:off x="2087006" y="6854781"/>
                <a:ext cx="139320" cy="24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82686" y="6850461"/>
                  <a:ext cx="147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14:cNvPr>
                <p14:cNvContentPartPr/>
                <p14:nvPr/>
              </p14:nvContentPartPr>
              <p14:xfrm>
                <a:off x="2032286" y="6946941"/>
                <a:ext cx="218880" cy="28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27959" y="6942621"/>
                  <a:ext cx="227534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14:cNvPr>
                <p14:cNvContentPartPr/>
                <p14:nvPr/>
              </p14:nvContentPartPr>
              <p14:xfrm>
                <a:off x="2269886" y="6973941"/>
                <a:ext cx="36720" cy="141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65566" y="6969621"/>
                  <a:ext cx="45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14:cNvPr>
                <p14:cNvContentPartPr/>
                <p14:nvPr/>
              </p14:nvContentPartPr>
              <p14:xfrm>
                <a:off x="2237486" y="6881781"/>
                <a:ext cx="31320" cy="18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33166" y="6877461"/>
                  <a:ext cx="3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14:cNvPr>
                <p14:cNvContentPartPr/>
                <p14:nvPr/>
              </p14:nvContentPartPr>
              <p14:xfrm>
                <a:off x="2391566" y="6879981"/>
                <a:ext cx="480240" cy="22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87243" y="6875661"/>
                  <a:ext cx="488886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2558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E0F9F94-F989-4125-BDDE-E01760E2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Scheduling Algorithms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9E55149-AC71-450D-B27A-2FAC68CB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First-Come, First-Served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Shortest-Job-First Scheduling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Also referred to as Shortest Process Next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Priority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Round-Robin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Queue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Feedback Queue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847A-2027-436E-B690-771D4CE550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500B9-F99D-46AA-A49A-B9CB985764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8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20D7B19A-244C-4451-AB31-637CE4D4C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Characterization of Scheduling Policies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12ED614-FC4A-4C8B-8216-6ACBE1A95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selection function</a:t>
            </a:r>
            <a:r>
              <a:rPr lang="en-GB" altLang="en-US" sz="2644"/>
              <a:t> determines which  ready process is selected next for execution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decision mode </a:t>
            </a:r>
            <a:r>
              <a:rPr lang="en-GB" altLang="en-US" sz="2644"/>
              <a:t>specifies the instants in time the selection function is exercised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Nonpreemptive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Once a process is in the running state, it will continue until it terminates or blocks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Currently running process may be interrupted and moved to the Ready state by the OS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Prevents one process from monopolizing  the processor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6E624-0A3E-4DD3-9D16-BE20815A90D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8BFE0-FB14-4FDF-B239-368AB25C46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0653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46F2E61B-6CE8-4481-A01D-E49CADFFB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Process Mix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731E72-C95C-EB4B-A626-59E28AE8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7C5A-80A5-42EE-B6CF-BFAE255985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FC714-764A-42DC-B362-C00E7889E5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D38671-CD43-4DAF-A576-A40F174F994B}"/>
              </a:ext>
            </a:extLst>
          </p:cNvPr>
          <p:cNvGrpSpPr/>
          <p:nvPr/>
        </p:nvGrpSpPr>
        <p:grpSpPr>
          <a:xfrm>
            <a:off x="1681869" y="2268538"/>
            <a:ext cx="6548965" cy="2822080"/>
            <a:chOff x="1681869" y="2268538"/>
            <a:chExt cx="6548965" cy="2822080"/>
          </a:xfrm>
        </p:grpSpPr>
        <p:sp>
          <p:nvSpPr>
            <p:cNvPr id="15362" name="AutoShape 2">
              <a:extLst>
                <a:ext uri="{FF2B5EF4-FFF2-40B4-BE49-F238E27FC236}">
                  <a16:creationId xmlns:a16="http://schemas.microsoft.com/office/drawing/2014/main" id="{9EE1E519-72D4-4A5C-A1BC-54BDBE91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3" name="Line 3">
              <a:extLst>
                <a:ext uri="{FF2B5EF4-FFF2-40B4-BE49-F238E27FC236}">
                  <a16:creationId xmlns:a16="http://schemas.microsoft.com/office/drawing/2014/main" id="{3B7F1674-4983-4D55-A5DC-4DBE4C058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4" name="Line 4">
              <a:extLst>
                <a:ext uri="{FF2B5EF4-FFF2-40B4-BE49-F238E27FC236}">
                  <a16:creationId xmlns:a16="http://schemas.microsoft.com/office/drawing/2014/main" id="{C319B432-6CE9-44F7-AD7F-F6BAF0737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1EC819C5-8F1C-4E16-9973-13633ED5F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1B6064B4-EEC4-4DA7-A2DF-92FE5D1C0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F0EF7ECA-3328-4CFB-843C-F52CD9214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8AAA5D01-E803-4C09-95A4-D40CBB2B1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6190BFFE-790F-40EB-952D-D5E1DF83A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2401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370" name="Text Box 10">
              <a:extLst>
                <a:ext uri="{FF2B5EF4-FFF2-40B4-BE49-F238E27FC236}">
                  <a16:creationId xmlns:a16="http://schemas.microsoft.com/office/drawing/2014/main" id="{ACF3477B-F811-4A16-87E6-008D17D1F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2" y="2400910"/>
              <a:ext cx="1423601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2001" b="1">
                  <a:cs typeface="HG Mincho Light J" charset="0"/>
                </a:rPr>
                <a:t>Process</a:t>
              </a:r>
            </a:p>
          </p:txBody>
        </p:sp>
        <p:sp>
          <p:nvSpPr>
            <p:cNvPr id="15371" name="Text Box 11">
              <a:extLst>
                <a:ext uri="{FF2B5EF4-FFF2-40B4-BE49-F238E27FC236}">
                  <a16:creationId xmlns:a16="http://schemas.microsoft.com/office/drawing/2014/main" id="{D3E61DC4-AF79-4373-AAB9-CFAC08673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5" y="2352499"/>
              <a:ext cx="2172489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2001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F11E10CF-0CBC-4BF8-BF22-C1CC5D1C7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9" y="2352499"/>
              <a:ext cx="1737715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2001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15373" name="Text Box 13">
              <a:extLst>
                <a:ext uri="{FF2B5EF4-FFF2-40B4-BE49-F238E27FC236}">
                  <a16:creationId xmlns:a16="http://schemas.microsoft.com/office/drawing/2014/main" id="{07718FC3-F7E5-4F5C-8CAF-81AB285B1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1</a:t>
              </a:r>
            </a:p>
          </p:txBody>
        </p:sp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4469632C-E59E-4C1B-8D19-F3DC927FD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2</a:t>
              </a: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EF82CC15-A16C-43E2-8DC5-F44AE2F0E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3</a:t>
              </a: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33203DA8-7A53-4509-9927-D0D973EA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4</a:t>
              </a:r>
            </a:p>
          </p:txBody>
        </p:sp>
        <p:sp>
          <p:nvSpPr>
            <p:cNvPr id="15377" name="Text Box 17">
              <a:extLst>
                <a:ext uri="{FF2B5EF4-FFF2-40B4-BE49-F238E27FC236}">
                  <a16:creationId xmlns:a16="http://schemas.microsoft.com/office/drawing/2014/main" id="{F283CEB2-FFBD-4E4B-A9C0-AF413AAC1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5</a:t>
              </a: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1C05A9C5-0D24-4874-8451-BF56F329B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0</a:t>
              </a:r>
            </a:p>
          </p:txBody>
        </p:sp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2FAA3126-DE60-4E9A-8CFE-40F291825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2</a:t>
              </a:r>
            </a:p>
          </p:txBody>
        </p:sp>
        <p:sp>
          <p:nvSpPr>
            <p:cNvPr id="15380" name="Text Box 20">
              <a:extLst>
                <a:ext uri="{FF2B5EF4-FFF2-40B4-BE49-F238E27FC236}">
                  <a16:creationId xmlns:a16="http://schemas.microsoft.com/office/drawing/2014/main" id="{EA45CBD1-7F7C-4F95-B72E-F0A244446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4</a:t>
              </a:r>
            </a:p>
          </p:txBody>
        </p:sp>
        <p:sp>
          <p:nvSpPr>
            <p:cNvPr id="15381" name="Text Box 21">
              <a:extLst>
                <a:ext uri="{FF2B5EF4-FFF2-40B4-BE49-F238E27FC236}">
                  <a16:creationId xmlns:a16="http://schemas.microsoft.com/office/drawing/2014/main" id="{5968A63A-13F4-446D-9E71-A4EFD9374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6</a:t>
              </a:r>
            </a:p>
          </p:txBody>
        </p:sp>
        <p:sp>
          <p:nvSpPr>
            <p:cNvPr id="15382" name="Text Box 22">
              <a:extLst>
                <a:ext uri="{FF2B5EF4-FFF2-40B4-BE49-F238E27FC236}">
                  <a16:creationId xmlns:a16="http://schemas.microsoft.com/office/drawing/2014/main" id="{CA276496-CA0A-4D41-A212-F33AF6120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8</a:t>
              </a:r>
            </a:p>
          </p:txBody>
        </p:sp>
        <p:sp>
          <p:nvSpPr>
            <p:cNvPr id="15383" name="Text Box 23">
              <a:extLst>
                <a:ext uri="{FF2B5EF4-FFF2-40B4-BE49-F238E27FC236}">
                  <a16:creationId xmlns:a16="http://schemas.microsoft.com/office/drawing/2014/main" id="{E5AF1205-5A8B-493B-94C6-922142D81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3</a:t>
              </a:r>
            </a:p>
          </p:txBody>
        </p:sp>
        <p:sp>
          <p:nvSpPr>
            <p:cNvPr id="15384" name="Text Box 24">
              <a:extLst>
                <a:ext uri="{FF2B5EF4-FFF2-40B4-BE49-F238E27FC236}">
                  <a16:creationId xmlns:a16="http://schemas.microsoft.com/office/drawing/2014/main" id="{E7CEFAE6-4690-4846-967C-D7891367E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6</a:t>
              </a:r>
            </a:p>
          </p:txBody>
        </p:sp>
        <p:sp>
          <p:nvSpPr>
            <p:cNvPr id="15385" name="Text Box 25">
              <a:extLst>
                <a:ext uri="{FF2B5EF4-FFF2-40B4-BE49-F238E27FC236}">
                  <a16:creationId xmlns:a16="http://schemas.microsoft.com/office/drawing/2014/main" id="{5F37B972-1F09-4CA3-84B9-D3C9B64B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4</a:t>
              </a:r>
            </a:p>
          </p:txBody>
        </p:sp>
        <p:sp>
          <p:nvSpPr>
            <p:cNvPr id="15386" name="Text Box 26">
              <a:extLst>
                <a:ext uri="{FF2B5EF4-FFF2-40B4-BE49-F238E27FC236}">
                  <a16:creationId xmlns:a16="http://schemas.microsoft.com/office/drawing/2014/main" id="{08E221BC-1DED-4B22-B5FD-669C52DB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5</a:t>
              </a:r>
            </a:p>
          </p:txBody>
        </p:sp>
        <p:sp>
          <p:nvSpPr>
            <p:cNvPr id="15387" name="Text Box 27">
              <a:extLst>
                <a:ext uri="{FF2B5EF4-FFF2-40B4-BE49-F238E27FC236}">
                  <a16:creationId xmlns:a16="http://schemas.microsoft.com/office/drawing/2014/main" id="{5A2C119C-97E3-492C-A4C7-C931FB930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401" b="1">
                  <a:cs typeface="HG Mincho Light J" charset="0"/>
                </a:rPr>
                <a:t>2</a:t>
              </a:r>
            </a:p>
          </p:txBody>
        </p:sp>
      </p:grpSp>
      <p:sp>
        <p:nvSpPr>
          <p:cNvPr id="15388" name="Text Box 28">
            <a:extLst>
              <a:ext uri="{FF2B5EF4-FFF2-40B4-BE49-F238E27FC236}">
                <a16:creationId xmlns:a16="http://schemas.microsoft.com/office/drawing/2014/main" id="{AEE1C99E-66AF-42A5-B2D0-EBF1CB48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4" y="5626981"/>
            <a:ext cx="8086509" cy="112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167" tIns="51567" rIns="99167" bIns="51567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204" b="1">
                <a:solidFill>
                  <a:srgbClr val="009999"/>
                </a:solidFill>
                <a:cs typeface="HG Mincho Light J" charset="0"/>
              </a:rPr>
              <a:t>Service time = total processor time needed in one (CPU-I/O) cycle</a:t>
            </a:r>
          </a:p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204" b="1">
                <a:solidFill>
                  <a:srgbClr val="009999"/>
                </a:solidFill>
                <a:cs typeface="HG Mincho Light J" charset="0"/>
              </a:rPr>
              <a:t>Jobs with long service time are CPU-bound jobs and are referred</a:t>
            </a:r>
          </a:p>
          <a:p>
            <a:pPr defTabSz="1007523" eaLnBrk="0">
              <a:lnSpc>
                <a:spcPct val="100000"/>
              </a:lnSpc>
              <a:buClr>
                <a:srgbClr val="0099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2204" b="1">
                <a:solidFill>
                  <a:srgbClr val="009999"/>
                </a:solidFill>
                <a:cs typeface="HG Mincho Light J" charset="0"/>
              </a:rPr>
              <a:t>to as “long jobs”</a:t>
            </a:r>
          </a:p>
        </p:txBody>
      </p:sp>
    </p:spTree>
    <p:extLst>
      <p:ext uri="{BB962C8B-B14F-4D97-AF65-F5344CB8AC3E}">
        <p14:creationId xmlns:p14="http://schemas.microsoft.com/office/powerpoint/2010/main" val="11554440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Detecting Deadlocks</a:t>
            </a:r>
          </a:p>
          <a:p>
            <a:r>
              <a:rPr lang="en-US"/>
              <a:t>Avoiding Deadlocks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A11D2B9-CA45-4A0D-B509-8257E2D9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First Come First Served (FCFS)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EE14E1C-57AD-4AA5-8D97-EF494DA8A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Selection function: the process that has been waiting the longest in the ready queue (hence, FCFS)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Decision mode: non-</a:t>
            </a:r>
            <a:r>
              <a:rPr lang="en-GB" altLang="en-US" b="0" err="1"/>
              <a:t>preemptive</a:t>
            </a: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runs until it blocks for an I/O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2AFF-6A18-4D49-A4E6-2CC1827AA03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F5822-FB95-4FA7-8814-7A99730302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F90F41-E169-4459-BFD6-31D4484907B1}"/>
              </a:ext>
            </a:extLst>
          </p:cNvPr>
          <p:cNvGrpSpPr/>
          <p:nvPr/>
        </p:nvGrpSpPr>
        <p:grpSpPr>
          <a:xfrm>
            <a:off x="1007726" y="5194101"/>
            <a:ext cx="2037960" cy="1241280"/>
            <a:chOff x="1007726" y="5194101"/>
            <a:chExt cx="2037960" cy="12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14:cNvPr>
                <p14:cNvContentPartPr/>
                <p14:nvPr/>
              </p14:nvContentPartPr>
              <p14:xfrm>
                <a:off x="1271966" y="5670381"/>
                <a:ext cx="46800" cy="739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3966" y="5652381"/>
                  <a:ext cx="8244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14:cNvPr>
                <p14:cNvContentPartPr/>
                <p14:nvPr/>
              </p14:nvContentPartPr>
              <p14:xfrm>
                <a:off x="1153526" y="5632941"/>
                <a:ext cx="1892160" cy="802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5526" y="5614941"/>
                  <a:ext cx="192780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14:cNvPr>
                <p14:cNvContentPartPr/>
                <p14:nvPr/>
              </p14:nvContentPartPr>
              <p14:xfrm>
                <a:off x="1828166" y="5852181"/>
                <a:ext cx="23400" cy="473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0166" y="5834181"/>
                  <a:ext cx="590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14:cNvPr>
                <p14:cNvContentPartPr/>
                <p14:nvPr/>
              </p14:nvContentPartPr>
              <p14:xfrm>
                <a:off x="1822406" y="5765061"/>
                <a:ext cx="254160" cy="243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04406" y="5747061"/>
                  <a:ext cx="289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14:cNvPr>
                <p14:cNvContentPartPr/>
                <p14:nvPr/>
              </p14:nvContentPartPr>
              <p14:xfrm>
                <a:off x="2071166" y="6049101"/>
                <a:ext cx="52920" cy="24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53166" y="6031074"/>
                  <a:ext cx="88560" cy="279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14:cNvPr>
                <p14:cNvContentPartPr/>
                <p14:nvPr/>
              </p14:nvContentPartPr>
              <p14:xfrm>
                <a:off x="1007726" y="5194101"/>
                <a:ext cx="311760" cy="295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726" y="5176123"/>
                  <a:ext cx="347400" cy="3315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14:cNvPr>
              <p14:cNvContentPartPr/>
              <p14:nvPr/>
            </p14:nvContentPartPr>
            <p14:xfrm>
              <a:off x="2683886" y="5157381"/>
              <a:ext cx="285840" cy="304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65886" y="5139381"/>
                <a:ext cx="32148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2855525-F083-4FAD-A3E5-80E2943332C5}"/>
              </a:ext>
            </a:extLst>
          </p:cNvPr>
          <p:cNvGrpSpPr/>
          <p:nvPr/>
        </p:nvGrpSpPr>
        <p:grpSpPr>
          <a:xfrm>
            <a:off x="2996726" y="5702061"/>
            <a:ext cx="2563560" cy="683280"/>
            <a:chOff x="2996726" y="5702061"/>
            <a:chExt cx="256356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14:cNvPr>
                <p14:cNvContentPartPr/>
                <p14:nvPr/>
              </p14:nvContentPartPr>
              <p14:xfrm>
                <a:off x="2996726" y="5702061"/>
                <a:ext cx="2563560" cy="68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78729" y="5684061"/>
                  <a:ext cx="2599195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14:cNvPr>
                <p14:cNvContentPartPr/>
                <p14:nvPr/>
              </p14:nvContentPartPr>
              <p14:xfrm>
                <a:off x="4021286" y="5886741"/>
                <a:ext cx="91800" cy="41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3215" y="5868741"/>
                  <a:ext cx="1275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14:cNvPr>
                <p14:cNvContentPartPr/>
                <p14:nvPr/>
              </p14:nvContentPartPr>
              <p14:xfrm>
                <a:off x="4076366" y="5825181"/>
                <a:ext cx="221400" cy="245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58395" y="5807207"/>
                  <a:ext cx="256982" cy="28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14:cNvPr>
                <p14:cNvContentPartPr/>
                <p14:nvPr/>
              </p14:nvContentPartPr>
              <p14:xfrm>
                <a:off x="4254926" y="6090501"/>
                <a:ext cx="373320" cy="19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36926" y="6072501"/>
                  <a:ext cx="40896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14:cNvPr>
              <p14:cNvContentPartPr/>
              <p14:nvPr/>
            </p14:nvContentPartPr>
            <p14:xfrm>
              <a:off x="5328446" y="5128941"/>
              <a:ext cx="165240" cy="407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0446" y="5110925"/>
                <a:ext cx="200880" cy="443192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DDC31E5-2494-4323-8E16-7D7B56C61631}"/>
              </a:ext>
            </a:extLst>
          </p:cNvPr>
          <p:cNvGrpSpPr/>
          <p:nvPr/>
        </p:nvGrpSpPr>
        <p:grpSpPr>
          <a:xfrm>
            <a:off x="5499446" y="5174661"/>
            <a:ext cx="3077640" cy="1165320"/>
            <a:chOff x="5499446" y="5174661"/>
            <a:chExt cx="3077640" cy="11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14:cNvPr>
                <p14:cNvContentPartPr/>
                <p14:nvPr/>
              </p14:nvContentPartPr>
              <p14:xfrm>
                <a:off x="5499446" y="5708901"/>
                <a:ext cx="1509480" cy="631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81446" y="5690901"/>
                  <a:ext cx="15451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14:cNvPr>
                <p14:cNvContentPartPr/>
                <p14:nvPr/>
              </p14:nvContentPartPr>
              <p14:xfrm>
                <a:off x="6004886" y="5912661"/>
                <a:ext cx="21960" cy="38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86886" y="5894678"/>
                  <a:ext cx="57600" cy="422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14:cNvPr>
                <p14:cNvContentPartPr/>
                <p14:nvPr/>
              </p14:nvContentPartPr>
              <p14:xfrm>
                <a:off x="5985446" y="5877741"/>
                <a:ext cx="196200" cy="206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67479" y="5859741"/>
                  <a:ext cx="231775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14:cNvPr>
                <p14:cNvContentPartPr/>
                <p14:nvPr/>
              </p14:nvContentPartPr>
              <p14:xfrm>
                <a:off x="6203246" y="6047661"/>
                <a:ext cx="185040" cy="18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5246" y="6029627"/>
                  <a:ext cx="220680" cy="225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14:cNvPr>
                <p14:cNvContentPartPr/>
                <p14:nvPr/>
              </p14:nvContentPartPr>
              <p14:xfrm>
                <a:off x="6774926" y="5174661"/>
                <a:ext cx="29880" cy="328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56926" y="5156661"/>
                  <a:ext cx="65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14:cNvPr>
                <p14:cNvContentPartPr/>
                <p14:nvPr/>
              </p14:nvContentPartPr>
              <p14:xfrm>
                <a:off x="6860606" y="5198421"/>
                <a:ext cx="209880" cy="27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42606" y="5180421"/>
                  <a:ext cx="245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14:cNvPr>
                <p14:cNvContentPartPr/>
                <p14:nvPr/>
              </p14:nvContentPartPr>
              <p14:xfrm>
                <a:off x="6934766" y="5613501"/>
                <a:ext cx="1642320" cy="622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16766" y="5595511"/>
                  <a:ext cx="1677960" cy="658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14:cNvPr>
                <p14:cNvContentPartPr/>
                <p14:nvPr/>
              </p14:nvContentPartPr>
              <p14:xfrm>
                <a:off x="7508246" y="5829861"/>
                <a:ext cx="57960" cy="312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90246" y="5811861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14:cNvPr>
                <p14:cNvContentPartPr/>
                <p14:nvPr/>
              </p14:nvContentPartPr>
              <p14:xfrm>
                <a:off x="7519766" y="5761461"/>
                <a:ext cx="214200" cy="154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796" y="5743461"/>
                  <a:ext cx="2497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14:cNvPr>
                <p14:cNvContentPartPr/>
                <p14:nvPr/>
              </p14:nvContentPartPr>
              <p14:xfrm>
                <a:off x="7731086" y="5924901"/>
                <a:ext cx="129600" cy="150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3036" y="5906901"/>
                  <a:ext cx="165339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14:cNvPr>
                <p14:cNvContentPartPr/>
                <p14:nvPr/>
              </p14:nvContentPartPr>
              <p14:xfrm>
                <a:off x="7884086" y="5947221"/>
                <a:ext cx="29160" cy="268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6086" y="5929221"/>
                  <a:ext cx="6480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07D812-A225-4FBA-AC51-6DC66E026A44}"/>
              </a:ext>
            </a:extLst>
          </p:cNvPr>
          <p:cNvGrpSpPr/>
          <p:nvPr/>
        </p:nvGrpSpPr>
        <p:grpSpPr>
          <a:xfrm>
            <a:off x="8243366" y="5153781"/>
            <a:ext cx="1412640" cy="1041480"/>
            <a:chOff x="8243366" y="5153781"/>
            <a:chExt cx="1412640" cy="10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14:cNvPr>
                <p14:cNvContentPartPr/>
                <p14:nvPr/>
              </p14:nvContentPartPr>
              <p14:xfrm>
                <a:off x="8243366" y="5168181"/>
                <a:ext cx="29520" cy="25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25366" y="5150181"/>
                  <a:ext cx="65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14:cNvPr>
                <p14:cNvContentPartPr/>
                <p14:nvPr/>
              </p14:nvContentPartPr>
              <p14:xfrm>
                <a:off x="8357126" y="5153781"/>
                <a:ext cx="150480" cy="35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39126" y="5135781"/>
                  <a:ext cx="1861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14:cNvPr>
                <p14:cNvContentPartPr/>
                <p14:nvPr/>
              </p14:nvContentPartPr>
              <p14:xfrm>
                <a:off x="8523446" y="5563101"/>
                <a:ext cx="993960" cy="632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05446" y="5545111"/>
                  <a:ext cx="1029600" cy="66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14:cNvPr>
                <p14:cNvContentPartPr/>
                <p14:nvPr/>
              </p14:nvContentPartPr>
              <p14:xfrm>
                <a:off x="8817566" y="5778381"/>
                <a:ext cx="25560" cy="29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99566" y="5760381"/>
                  <a:ext cx="6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14:cNvPr>
                <p14:cNvContentPartPr/>
                <p14:nvPr/>
              </p14:nvContentPartPr>
              <p14:xfrm>
                <a:off x="8803886" y="5711781"/>
                <a:ext cx="176760" cy="146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85886" y="5693781"/>
                  <a:ext cx="212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14:cNvPr>
                <p14:cNvContentPartPr/>
                <p14:nvPr/>
              </p14:nvContentPartPr>
              <p14:xfrm>
                <a:off x="8915846" y="5848581"/>
                <a:ext cx="157680" cy="22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97846" y="5830581"/>
                  <a:ext cx="19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14:cNvPr>
                <p14:cNvContentPartPr/>
                <p14:nvPr/>
              </p14:nvContentPartPr>
              <p14:xfrm>
                <a:off x="9272246" y="5223261"/>
                <a:ext cx="196560" cy="22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54246" y="5205261"/>
                  <a:ext cx="232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14:cNvPr>
                <p14:cNvContentPartPr/>
                <p14:nvPr/>
              </p14:nvContentPartPr>
              <p14:xfrm>
                <a:off x="9478166" y="5209221"/>
                <a:ext cx="177840" cy="199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60166" y="5191221"/>
                  <a:ext cx="2134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D65B6A-CC20-443F-96DB-2A17C149AE19}"/>
              </a:ext>
            </a:extLst>
          </p:cNvPr>
          <p:cNvGrpSpPr/>
          <p:nvPr/>
        </p:nvGrpSpPr>
        <p:grpSpPr>
          <a:xfrm>
            <a:off x="6255649" y="3178489"/>
            <a:ext cx="3563037" cy="1438496"/>
            <a:chOff x="1681869" y="2268538"/>
            <a:chExt cx="6548965" cy="2887876"/>
          </a:xfrm>
        </p:grpSpPr>
        <p:sp>
          <p:nvSpPr>
            <p:cNvPr id="47" name="AutoShape 2">
              <a:extLst>
                <a:ext uri="{FF2B5EF4-FFF2-40B4-BE49-F238E27FC236}">
                  <a16:creationId xmlns:a16="http://schemas.microsoft.com/office/drawing/2014/main" id="{70478B86-BE7A-4828-91E3-1CFE5358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Line 3">
              <a:extLst>
                <a:ext uri="{FF2B5EF4-FFF2-40B4-BE49-F238E27FC236}">
                  <a16:creationId xmlns:a16="http://schemas.microsoft.com/office/drawing/2014/main" id="{2CF631FF-A8AA-4A03-8283-182B574ED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F74A2888-3D85-47E2-B7D3-8473C2D94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EBDB909D-0417-4FC9-BD5E-EE7408BE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EB43FF9E-708E-4007-A741-6556D00C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602FFF44-E1A7-4F08-947C-FCEDB44B1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715B2B2F-4EE5-469D-9CF4-FAD8B81B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A5F8627F-EC55-4728-8A90-2F3DC4971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007523" eaLnBrk="0">
                <a:lnSpc>
                  <a:spcPct val="100000"/>
                </a:lnSpc>
              </a:pPr>
              <a:endParaRPr lang="en-US" sz="11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C609B494-ABD1-49AF-BF4D-8838EA5B2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Process</a:t>
              </a: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7D889010-B299-466D-82B4-177C24431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Arrival Time</a:t>
              </a: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042AE578-9853-41C1-9FEE-2BDC9547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1050" b="1">
                  <a:cs typeface="HG Mincho Light J" charset="0"/>
                </a:rPr>
                <a:t>Service Time</a:t>
              </a:r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3F05F2F3-9971-434B-933D-3540CC1F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1</a:t>
              </a:r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3628C920-6348-4060-A082-303D78D4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60" name="Text Box 15">
              <a:extLst>
                <a:ext uri="{FF2B5EF4-FFF2-40B4-BE49-F238E27FC236}">
                  <a16:creationId xmlns:a16="http://schemas.microsoft.com/office/drawing/2014/main" id="{FCF1BB4B-3271-40FE-8A7A-56EA02CA6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61" name="Text Box 16">
              <a:extLst>
                <a:ext uri="{FF2B5EF4-FFF2-40B4-BE49-F238E27FC236}">
                  <a16:creationId xmlns:a16="http://schemas.microsoft.com/office/drawing/2014/main" id="{97DD194B-BADF-47D0-A7BB-101BA9FDC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62" name="Text Box 17">
              <a:extLst>
                <a:ext uri="{FF2B5EF4-FFF2-40B4-BE49-F238E27FC236}">
                  <a16:creationId xmlns:a16="http://schemas.microsoft.com/office/drawing/2014/main" id="{66FE219A-452F-437D-A047-CFA1EDAE2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63" name="Text Box 18">
              <a:extLst>
                <a:ext uri="{FF2B5EF4-FFF2-40B4-BE49-F238E27FC236}">
                  <a16:creationId xmlns:a16="http://schemas.microsoft.com/office/drawing/2014/main" id="{6EA06320-50FB-478D-BBAF-E714A581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0</a:t>
              </a:r>
            </a:p>
          </p:txBody>
        </p:sp>
        <p:sp>
          <p:nvSpPr>
            <p:cNvPr id="64" name="Text Box 19">
              <a:extLst>
                <a:ext uri="{FF2B5EF4-FFF2-40B4-BE49-F238E27FC236}">
                  <a16:creationId xmlns:a16="http://schemas.microsoft.com/office/drawing/2014/main" id="{B3A86F32-A86E-4B09-9488-0B074923A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424C984F-1DC3-41CA-9F3A-926FBB8C7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F590AB0-3600-4B82-B3AE-A641C9976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41E7CC6C-2857-4C8A-9198-ECD1F085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8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135582FE-2245-4240-8C43-586AD6A39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3</a:t>
              </a: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BCE5CEED-A5E9-4C70-9BFF-5129642DD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6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2A4F9820-B9F2-4947-8565-F69BCCB7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4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86D67011-A301-4B85-9A0E-9BFF2444E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5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11BB157E-C005-420B-BC93-6F14A2B0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007523" eaLnBrk="0">
                <a:lnSpc>
                  <a:spcPct val="100000"/>
                </a:lnSpc>
                <a:buClr>
                  <a:srgbClr val="009999"/>
                </a:buClr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</a:pPr>
              <a:r>
                <a:rPr lang="en-GB" altLang="en-US" sz="800" b="1"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7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C1EC-93A0-4B6E-8029-E95A8A8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507E-98E7-4B68-9A0C-7732334C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27137-E378-4E5C-BD52-86D441FC2D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0A8D0-0046-47CB-AB88-CBB80E86A5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00A13-9F47-415C-BB50-1A9DB0D7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695"/>
            <a:ext cx="10080625" cy="31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6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3FA5BF51-7963-48D9-BD2B-FB627F72F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FCFS drawbacks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D2C61C6-866E-4872-9AD1-25125E23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buSzPct val="42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Favours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monopolizes the processor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I/O-bound processes have to wait until completion of  CPU-bound process </a:t>
            </a:r>
          </a:p>
          <a:p>
            <a:pPr lvl="2"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/>
              <a:t>I/O-bound processes may have to wait even after their I/</a:t>
            </a:r>
            <a:r>
              <a:rPr lang="en-GB" altLang="en-US" sz="2424" err="1"/>
              <a:t>Os</a:t>
            </a:r>
            <a:r>
              <a:rPr lang="en-GB" altLang="en-US" sz="2424"/>
              <a:t> are completed (poor device utilization)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Better I/O device utilization could be achieved if  I/O bound processes had higher priority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0AAE5-A143-485B-8675-C5B93A7A5F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2ACD1-570C-402E-8392-9B5493153B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32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Too many n/a’s!!</a:t>
            </a:r>
          </a:p>
          <a:p>
            <a:r>
              <a:rPr lang="en-US"/>
              <a:t>bankers algorithm for multiple resources</a:t>
            </a:r>
          </a:p>
          <a:p>
            <a:pPr lvl="1"/>
            <a:r>
              <a:rPr lang="en-US"/>
              <a:t>can we do a trace of banker's algorithm for multiple resources?</a:t>
            </a:r>
          </a:p>
          <a:p>
            <a:pPr lvl="1"/>
            <a:r>
              <a:rPr lang="en-US"/>
              <a:t>Getting used to determining whether safe is state</a:t>
            </a:r>
          </a:p>
          <a:p>
            <a:pPr lvl="1"/>
            <a:r>
              <a:rPr lang="en-US"/>
              <a:t>For the banker's algorithm with multiple resources, does a process require all the needed resource amounts for every resource type at once in order for it to return any resources?</a:t>
            </a:r>
          </a:p>
          <a:p>
            <a:pPr lvl="1"/>
            <a:r>
              <a:rPr lang="en-US"/>
              <a:t>Just to clarify, when doing the bankers' algorithm. We are </a:t>
            </a:r>
            <a:r>
              <a:rPr lang="en-US" err="1"/>
              <a:t>sorta</a:t>
            </a:r>
            <a:r>
              <a:rPr lang="en-US"/>
              <a:t> doing a "what if" on the state after the current state considering that the resources have been allocated?</a:t>
            </a:r>
          </a:p>
          <a:p>
            <a:pPr lvl="1"/>
            <a:r>
              <a:rPr lang="en-US"/>
              <a:t>Why is there an M in the runtime for detecting deadlocks?</a:t>
            </a:r>
          </a:p>
          <a:p>
            <a:pPr lvl="1"/>
            <a:r>
              <a:rPr lang="en-US"/>
              <a:t>For the deadlock detection algorithm does the want mean how much it wants total or is it how much is wanted not including how much it already has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25B3-AB04-46E7-91FF-73DFCB44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Banker’s Algorithm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9DCB-1A58-44AE-BB06-130E9EFA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CA6CF-BF88-4657-9AE5-263F09B5C9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C4AB7-BB97-42C2-A016-694909D0B3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E5275F-EFB7-4C2A-A16B-5B3AAD331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87" y="811714"/>
            <a:ext cx="5695251" cy="63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Would like to see implementation of the resource trajectories algorithm</a:t>
            </a:r>
          </a:p>
          <a:p>
            <a:pPr lvl="1"/>
            <a:r>
              <a:rPr lang="en-US"/>
              <a:t>Can the trajectory graph be applied to more than 2 processes running simultaneously? I </a:t>
            </a:r>
            <a:r>
              <a:rPr lang="en-US" err="1"/>
              <a:t>didnt</a:t>
            </a:r>
            <a:r>
              <a:rPr lang="en-US"/>
              <a:t> understand the point of the graph, since it seems to show the same information as the banker's algorithm chart</a:t>
            </a:r>
          </a:p>
          <a:p>
            <a:pPr lvl="1"/>
            <a:r>
              <a:rPr lang="en-US"/>
              <a:t>For the resource trajectory graphs, I'm assuming that you cannot go down or to the right?</a:t>
            </a:r>
          </a:p>
          <a:p>
            <a:pPr lvl="1"/>
            <a:r>
              <a:rPr lang="en-US"/>
              <a:t>I understand the banker's algorithm, but I don't think I understood the definition of resource trajectories</a:t>
            </a:r>
          </a:p>
          <a:p>
            <a:pPr lvl="1"/>
            <a:r>
              <a:rPr lang="en-US"/>
              <a:t>How resource trajectories are useful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0732-AEA7-4CA9-858F-FAC03CFB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Trajectories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6C11-29ED-4CD8-8CD3-EB6FA687B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89752-0034-40E0-ACBF-AA712C211C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7A3BF-48DD-477D-A604-B93C349965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A9029-CE06-47A0-A09E-EFFCAE0D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12" y="1114012"/>
            <a:ext cx="8619296" cy="5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7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8247-0756-CA4C-BC3C-5A411001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FC18-C6F9-D945-A303-7702B578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deadlock detection, wouldn't arrows all be possibly double arrows? The process that requests the resources can also be ones that already grant them.</a:t>
            </a:r>
          </a:p>
          <a:p>
            <a:r>
              <a:rPr lang="en-US"/>
              <a:t>dining problem on hw5</a:t>
            </a:r>
          </a:p>
          <a:p>
            <a:r>
              <a:rPr lang="en-US"/>
              <a:t>Best study method to prepare for the midterm?</a:t>
            </a:r>
          </a:p>
          <a:p>
            <a:r>
              <a:rPr lang="en-US"/>
              <a:t>what happens to a process if resources aren’t allocated</a:t>
            </a:r>
          </a:p>
          <a:p>
            <a:r>
              <a:rPr lang="en-US"/>
              <a:t>comparison of deadlock algorithms, when to use which one?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C8F3C-DD29-D54E-8824-04EC0E2111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5FE4B-9F47-0E4C-BCA3-FCAC2E17D5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934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7E92-2101-4110-BF20-003ED7FE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Arrows in Resource Allocation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741E-DFD1-4C80-9F55-149C07AAC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7666D-371D-40FE-B198-A4F6359E5C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891C6-F53B-4FFB-89DF-7F2B2B32E4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CAB60-E03A-419D-AE8F-2B2ED1BA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" y="958189"/>
            <a:ext cx="9104021" cy="60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32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Introduction to Operating Systems CS/COE 1550</vt:lpstr>
      <vt:lpstr>Announcements</vt:lpstr>
      <vt:lpstr>Last Lecture …</vt:lpstr>
      <vt:lpstr>Muddiest Points (1/3)</vt:lpstr>
      <vt:lpstr>Banker’s Algorithm Example</vt:lpstr>
      <vt:lpstr>Muddiest Points (2/3)</vt:lpstr>
      <vt:lpstr>Resource Trajectories</vt:lpstr>
      <vt:lpstr>Muddiest Points (3/3)</vt:lpstr>
      <vt:lpstr>Arrows in Resource Allocation Graph</vt:lpstr>
      <vt:lpstr>Deadlock Detection and Avoidance Algorithms</vt:lpstr>
      <vt:lpstr>Today’s Agenda …</vt:lpstr>
      <vt:lpstr>Preventing deadlock</vt:lpstr>
      <vt:lpstr>Eliminating mutual exclusion</vt:lpstr>
      <vt:lpstr>Attacking “hold and wait”</vt:lpstr>
      <vt:lpstr>Attacking “no preemption”</vt:lpstr>
      <vt:lpstr>Attacking “circular wait”</vt:lpstr>
      <vt:lpstr>Attacking “circular wait”</vt:lpstr>
      <vt:lpstr>Attacking “circular wait”</vt:lpstr>
      <vt:lpstr>Attacking “circular wait”</vt:lpstr>
      <vt:lpstr>Deadlock prevention: summary</vt:lpstr>
      <vt:lpstr>Example: two-phase locking</vt:lpstr>
      <vt:lpstr>“Non-resource” deadlocks</vt:lpstr>
      <vt:lpstr>Starvation</vt:lpstr>
      <vt:lpstr>CPU Scheduling</vt:lpstr>
      <vt:lpstr>Short-Term Scheduler Dispatcher</vt:lpstr>
      <vt:lpstr>The CPU-I/O Cycle</vt:lpstr>
      <vt:lpstr>Scheduling Algorithms</vt:lpstr>
      <vt:lpstr>Characterization of Scheduling Policies</vt:lpstr>
      <vt:lpstr>Process Mix Example</vt:lpstr>
      <vt:lpstr>First Come First Served (FCFS)</vt:lpstr>
      <vt:lpstr>Average Response Time</vt:lpstr>
      <vt:lpstr>FCFS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modified xsi:type="dcterms:W3CDTF">2021-03-03T17:08:50Z</dcterms:modified>
</cp:coreProperties>
</file>