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notesSlides/notesSlide7.xml" ContentType="application/vnd.openxmlformats-officedocument.presentationml.notesSlide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notesSlides/notesSlide8.xml" ContentType="application/vnd.openxmlformats-officedocument.presentationml.notesSlide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notesSlides/notesSlide9.xml" ContentType="application/vnd.openxmlformats-officedocument.presentationml.notesSlide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notesSlides/notesSlide10.xml" ContentType="application/vnd.openxmlformats-officedocument.presentationml.notesSlide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notesSlides/notesSlide11.xml" ContentType="application/vnd.openxmlformats-officedocument.presentationml.notesSlide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notesSlides/notesSlide12.xml" ContentType="application/vnd.openxmlformats-officedocument.presentationml.notesSlide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notesSlides/notesSlide13.xml" ContentType="application/vnd.openxmlformats-officedocument.presentationml.notesSlide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notesSlides/notesSlide14.xml" ContentType="application/vnd.openxmlformats-officedocument.presentationml.notesSlide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notesSlides/notesSlide15.xml" ContentType="application/vnd.openxmlformats-officedocument.presentationml.notesSlide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notesSlides/notesSlide16.xml" ContentType="application/vnd.openxmlformats-officedocument.presentationml.notesSlide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notesSlides/notesSlide17.xml" ContentType="application/vnd.openxmlformats-officedocument.presentationml.notesSlide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notesSlides/notesSlide18.xml" ContentType="application/vnd.openxmlformats-officedocument.presentationml.notesSlide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notesSlides/notesSlide19.xml" ContentType="application/vnd.openxmlformats-officedocument.presentationml.notesSlide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notesSlides/notesSlide20.xml" ContentType="application/vnd.openxmlformats-officedocument.presentationml.notesSlide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notesSlides/notesSlide21.xml" ContentType="application/vnd.openxmlformats-officedocument.presentationml.notesSlide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notesSlides/notesSlide22.xml" ContentType="application/vnd.openxmlformats-officedocument.presentationml.notesSlide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notesSlides/notesSlide23.xml" ContentType="application/vnd.openxmlformats-officedocument.presentationml.notesSlide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0"/>
  </p:notesMasterIdLst>
  <p:sldIdLst>
    <p:sldId id="454" r:id="rId2"/>
    <p:sldId id="496" r:id="rId3"/>
    <p:sldId id="505" r:id="rId4"/>
    <p:sldId id="500" r:id="rId5"/>
    <p:sldId id="576" r:id="rId6"/>
    <p:sldId id="579" r:id="rId7"/>
    <p:sldId id="577" r:id="rId8"/>
    <p:sldId id="548" r:id="rId9"/>
    <p:sldId id="578" r:id="rId10"/>
    <p:sldId id="506" r:id="rId11"/>
    <p:sldId id="479" r:id="rId12"/>
    <p:sldId id="480" r:id="rId13"/>
    <p:sldId id="481" r:id="rId14"/>
    <p:sldId id="570" r:id="rId15"/>
    <p:sldId id="574" r:id="rId16"/>
    <p:sldId id="573" r:id="rId17"/>
    <p:sldId id="572" r:id="rId18"/>
    <p:sldId id="571" r:id="rId19"/>
    <p:sldId id="569" r:id="rId20"/>
    <p:sldId id="568" r:id="rId21"/>
    <p:sldId id="575" r:id="rId22"/>
    <p:sldId id="567" r:id="rId23"/>
    <p:sldId id="557" r:id="rId24"/>
    <p:sldId id="558" r:id="rId25"/>
    <p:sldId id="559" r:id="rId26"/>
    <p:sldId id="560" r:id="rId27"/>
    <p:sldId id="561" r:id="rId28"/>
    <p:sldId id="562" r:id="rId29"/>
    <p:sldId id="563" r:id="rId30"/>
    <p:sldId id="564" r:id="rId31"/>
    <p:sldId id="565" r:id="rId32"/>
    <p:sldId id="566" r:id="rId33"/>
    <p:sldId id="483" r:id="rId34"/>
    <p:sldId id="484" r:id="rId35"/>
    <p:sldId id="580" r:id="rId36"/>
    <p:sldId id="485" r:id="rId37"/>
    <p:sldId id="486" r:id="rId38"/>
    <p:sldId id="487" r:id="rId39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734109-7497-4176-B8B4-8D96BA065BFC}" v="162" dt="2021-03-05T04:43:01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09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B3734109-7497-4176-B8B4-8D96BA065BFC}"/>
    <pc:docChg chg="custSel addSld delSld modSld">
      <pc:chgData name="Sherif Khattab" userId="c83b1e15-36f3-4f46-aceb-05aac24c545e" providerId="ADAL" clId="{B3734109-7497-4176-B8B4-8D96BA065BFC}" dt="2021-03-05T04:43:13.164" v="334" actId="1076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936848013" sldId="488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4132993662" sldId="489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537398195" sldId="490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907216448" sldId="491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636025134" sldId="492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231356886" sldId="493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872131497" sldId="494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089473434" sldId="495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417188528" sldId="576"/>
        </pc:sldMkLst>
      </pc:sldChg>
      <pc:sldChg chg="addSp delSp modSp new mod">
        <pc:chgData name="Sherif Khattab" userId="c83b1e15-36f3-4f46-aceb-05aac24c545e" providerId="ADAL" clId="{B3734109-7497-4176-B8B4-8D96BA065BFC}" dt="2021-03-05T04:40:53.689" v="231" actId="1076"/>
        <pc:sldMkLst>
          <pc:docMk/>
          <pc:sldMk cId="3939197551" sldId="576"/>
        </pc:sldMkLst>
        <pc:spChg chg="mod">
          <ac:chgData name="Sherif Khattab" userId="c83b1e15-36f3-4f46-aceb-05aac24c545e" providerId="ADAL" clId="{B3734109-7497-4176-B8B4-8D96BA065BFC}" dt="2021-03-05T04:40:26.068" v="225" actId="20577"/>
          <ac:spMkLst>
            <pc:docMk/>
            <pc:sldMk cId="3939197551" sldId="576"/>
            <ac:spMk id="2" creationId="{8AF7100B-B651-450D-8E4E-7FEC23496D68}"/>
          </ac:spMkLst>
        </pc:spChg>
        <pc:picChg chg="add mod">
          <ac:chgData name="Sherif Khattab" userId="c83b1e15-36f3-4f46-aceb-05aac24c545e" providerId="ADAL" clId="{B3734109-7497-4176-B8B4-8D96BA065BFC}" dt="2021-03-05T04:40:53.689" v="231" actId="1076"/>
          <ac:picMkLst>
            <pc:docMk/>
            <pc:sldMk cId="3939197551" sldId="576"/>
            <ac:picMk id="8" creationId="{E8774D8D-5C45-4118-9DC8-0FB0076C59E2}"/>
          </ac:picMkLst>
        </pc:picChg>
        <pc:inkChg chg="add del">
          <ac:chgData name="Sherif Khattab" userId="c83b1e15-36f3-4f46-aceb-05aac24c545e" providerId="ADAL" clId="{B3734109-7497-4176-B8B4-8D96BA065BFC}" dt="2021-03-05T04:40:29.586" v="227"/>
          <ac:inkMkLst>
            <pc:docMk/>
            <pc:sldMk cId="3939197551" sldId="576"/>
            <ac:inkMk id="6" creationId="{E7977CDD-BE67-4819-B159-DF1FE6158C27}"/>
          </ac:inkMkLst>
        </pc:inkChg>
      </pc:sldChg>
      <pc:sldChg chg="addSp delSp modSp new mod">
        <pc:chgData name="Sherif Khattab" userId="c83b1e15-36f3-4f46-aceb-05aac24c545e" providerId="ADAL" clId="{B3734109-7497-4176-B8B4-8D96BA065BFC}" dt="2021-03-05T04:41:37.963" v="266" actId="1076"/>
        <pc:sldMkLst>
          <pc:docMk/>
          <pc:sldMk cId="482409994" sldId="577"/>
        </pc:sldMkLst>
        <pc:spChg chg="mod">
          <ac:chgData name="Sherif Khattab" userId="c83b1e15-36f3-4f46-aceb-05aac24c545e" providerId="ADAL" clId="{B3734109-7497-4176-B8B4-8D96BA065BFC}" dt="2021-03-05T04:41:22.509" v="261" actId="20577"/>
          <ac:spMkLst>
            <pc:docMk/>
            <pc:sldMk cId="482409994" sldId="577"/>
            <ac:spMk id="2" creationId="{1E4834CB-1CE7-45F4-8476-4A5DEBCCEAFA}"/>
          </ac:spMkLst>
        </pc:spChg>
        <pc:picChg chg="add mod">
          <ac:chgData name="Sherif Khattab" userId="c83b1e15-36f3-4f46-aceb-05aac24c545e" providerId="ADAL" clId="{B3734109-7497-4176-B8B4-8D96BA065BFC}" dt="2021-03-05T04:41:37.963" v="266" actId="1076"/>
          <ac:picMkLst>
            <pc:docMk/>
            <pc:sldMk cId="482409994" sldId="577"/>
            <ac:picMk id="8" creationId="{8A198F52-58CB-47B8-9174-A35B83BD3A3A}"/>
          </ac:picMkLst>
        </pc:picChg>
        <pc:inkChg chg="add del">
          <ac:chgData name="Sherif Khattab" userId="c83b1e15-36f3-4f46-aceb-05aac24c545e" providerId="ADAL" clId="{B3734109-7497-4176-B8B4-8D96BA065BFC}" dt="2021-03-05T04:41:27.418" v="263"/>
          <ac:inkMkLst>
            <pc:docMk/>
            <pc:sldMk cId="482409994" sldId="577"/>
            <ac:inkMk id="6" creationId="{69E17F7B-6C48-45B2-A2B7-04DC700433CB}"/>
          </ac:inkMkLst>
        </pc:inkChg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517715337" sldId="577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183407000" sldId="578"/>
        </pc:sldMkLst>
      </pc:sldChg>
      <pc:sldChg chg="addSp modSp new mod">
        <pc:chgData name="Sherif Khattab" userId="c83b1e15-36f3-4f46-aceb-05aac24c545e" providerId="ADAL" clId="{B3734109-7497-4176-B8B4-8D96BA065BFC}" dt="2021-03-05T04:42:04.019" v="287" actId="1076"/>
        <pc:sldMkLst>
          <pc:docMk/>
          <pc:sldMk cId="4260117394" sldId="578"/>
        </pc:sldMkLst>
        <pc:spChg chg="mod">
          <ac:chgData name="Sherif Khattab" userId="c83b1e15-36f3-4f46-aceb-05aac24c545e" providerId="ADAL" clId="{B3734109-7497-4176-B8B4-8D96BA065BFC}" dt="2021-03-05T04:41:57.703" v="283" actId="20577"/>
          <ac:spMkLst>
            <pc:docMk/>
            <pc:sldMk cId="4260117394" sldId="578"/>
            <ac:spMk id="2" creationId="{C358D94A-8F38-4286-B34A-09F0F7BEF302}"/>
          </ac:spMkLst>
        </pc:spChg>
        <pc:picChg chg="add mod">
          <ac:chgData name="Sherif Khattab" userId="c83b1e15-36f3-4f46-aceb-05aac24c545e" providerId="ADAL" clId="{B3734109-7497-4176-B8B4-8D96BA065BFC}" dt="2021-03-05T04:42:04.019" v="287" actId="1076"/>
          <ac:picMkLst>
            <pc:docMk/>
            <pc:sldMk cId="4260117394" sldId="578"/>
            <ac:picMk id="7" creationId="{CA6AEA72-1C2E-4F66-B683-2B14FBA8CCE3}"/>
          </ac:picMkLst>
        </pc:picChg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432894990" sldId="579"/>
        </pc:sldMkLst>
      </pc:sldChg>
      <pc:sldChg chg="addSp modSp new mod">
        <pc:chgData name="Sherif Khattab" userId="c83b1e15-36f3-4f46-aceb-05aac24c545e" providerId="ADAL" clId="{B3734109-7497-4176-B8B4-8D96BA065BFC}" dt="2021-03-05T04:42:33.052" v="304" actId="1076"/>
        <pc:sldMkLst>
          <pc:docMk/>
          <pc:sldMk cId="2175651853" sldId="579"/>
        </pc:sldMkLst>
        <pc:spChg chg="mod">
          <ac:chgData name="Sherif Khattab" userId="c83b1e15-36f3-4f46-aceb-05aac24c545e" providerId="ADAL" clId="{B3734109-7497-4176-B8B4-8D96BA065BFC}" dt="2021-03-05T04:42:28" v="301" actId="20577"/>
          <ac:spMkLst>
            <pc:docMk/>
            <pc:sldMk cId="2175651853" sldId="579"/>
            <ac:spMk id="2" creationId="{D019A723-12C0-47DF-B65F-D4C4375B9315}"/>
          </ac:spMkLst>
        </pc:spChg>
        <pc:picChg chg="add mod">
          <ac:chgData name="Sherif Khattab" userId="c83b1e15-36f3-4f46-aceb-05aac24c545e" providerId="ADAL" clId="{B3734109-7497-4176-B8B4-8D96BA065BFC}" dt="2021-03-05T04:42:33.052" v="304" actId="1076"/>
          <ac:picMkLst>
            <pc:docMk/>
            <pc:sldMk cId="2175651853" sldId="579"/>
            <ac:picMk id="7" creationId="{A9D9FB0B-A48B-4C02-9ADE-0F6E7887FF96}"/>
          </ac:picMkLst>
        </pc:picChg>
      </pc:sldChg>
      <pc:sldChg chg="addSp delSp modSp new mod">
        <pc:chgData name="Sherif Khattab" userId="c83b1e15-36f3-4f46-aceb-05aac24c545e" providerId="ADAL" clId="{B3734109-7497-4176-B8B4-8D96BA065BFC}" dt="2021-03-05T04:43:13.164" v="334" actId="1076"/>
        <pc:sldMkLst>
          <pc:docMk/>
          <pc:sldMk cId="1779653332" sldId="580"/>
        </pc:sldMkLst>
        <pc:spChg chg="mod">
          <ac:chgData name="Sherif Khattab" userId="c83b1e15-36f3-4f46-aceb-05aac24c545e" providerId="ADAL" clId="{B3734109-7497-4176-B8B4-8D96BA065BFC}" dt="2021-03-05T04:42:58.161" v="329" actId="20577"/>
          <ac:spMkLst>
            <pc:docMk/>
            <pc:sldMk cId="1779653332" sldId="580"/>
            <ac:spMk id="2" creationId="{8CD561B9-8CF2-4F3E-A29D-C6319B9CF899}"/>
          </ac:spMkLst>
        </pc:spChg>
        <pc:picChg chg="add mod">
          <ac:chgData name="Sherif Khattab" userId="c83b1e15-36f3-4f46-aceb-05aac24c545e" providerId="ADAL" clId="{B3734109-7497-4176-B8B4-8D96BA065BFC}" dt="2021-03-05T04:43:13.164" v="334" actId="1076"/>
          <ac:picMkLst>
            <pc:docMk/>
            <pc:sldMk cId="1779653332" sldId="580"/>
            <ac:picMk id="8" creationId="{77FB2B60-3B44-43E0-B76B-E90644B95EC4}"/>
          </ac:picMkLst>
        </pc:picChg>
        <pc:inkChg chg="add del">
          <ac:chgData name="Sherif Khattab" userId="c83b1e15-36f3-4f46-aceb-05aac24c545e" providerId="ADAL" clId="{B3734109-7497-4176-B8B4-8D96BA065BFC}" dt="2021-03-05T04:43:01.924" v="331"/>
          <ac:inkMkLst>
            <pc:docMk/>
            <pc:sldMk cId="1779653332" sldId="580"/>
            <ac:inkMk id="6" creationId="{9D747F5A-EE2C-4527-90F9-6F14F2C7C893}"/>
          </ac:inkMkLst>
        </pc:inkChg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883612794" sldId="580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594120570" sldId="581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049654475" sldId="582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2799572395" sldId="583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377987034" sldId="584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2782214765" sldId="585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635695113" sldId="586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2826360827" sldId="587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27.2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6 395 5064 0 0,'-6'6'10762'0'0,"9"-5"-10778"0"0,2 2-23 0 0,1-1 0 0 0,0 0 0 0 0,-1 0 0 0 0,1-1 0 0 0,0 0-1 0 0,0 0 1 0 0,-1 0 0 0 0,1-1 0 0 0,0 1 0 0 0,10-2 0 0 0,-11 1 72 0 0,146 4 1079 0 0,422-42 502 0 0,-336 4-818 0 0,26-6 271 0 0,-217 32-855 0 0,126-16 365 0 0,131-18-142 0 0,-114 26-382 0 0,74-4 63 0 0,-128 11-21 0 0,-94 5-53 0 0,39-1 79 0 0,-1 5 61 0 0,200-3 50 0 0,-108-3-172 0 0,65-5 139 0 0,3-8 642 0 0,-135 10-634 0 0,8-5 42 0 0,0 1 129 0 0,107-8-345 0 0,-186 17-7 0 0,59-14 0 0 0,-41 7-25 0 0,-14 2 87 0 0,44-16-1 0 0,-67 20-12 0 0,17-5 33 0 0,-1 11 265 0 0,-29-1-367 0 0,-1 0 0 0 0,1 0-1 0 0,-1 1 1 0 0,1-1 0 0 0,-1 0 0 0 0,0 1 0 0 0,1-1 0 0 0,-1 0 0 0 0,1 1-1 0 0,-1-1 1 0 0,0 1 0 0 0,1-1 0 0 0,-1 1 0 0 0,0-1 0 0 0,1 1-1 0 0,-1-1 1 0 0,0 2 0 0 0,1 0 9 0 0,3 3-14 0 0,0 1 1 0 0,0 0-1 0 0,-1 0 1 0 0,0 1-1 0 0,0-1 0 0 0,3 13 1 0 0,5 11-7 0 0,-8-19-6 0 0,0 0 0 0 0,-1 0 0 0 0,0 0 0 0 0,1 20 0 0 0,-1-9 2 0 0,5 104-55 0 0,-3 2 64 0 0,-3-108 0 0 0,0 0 0 0 0,6 22 0 0 0,1 10 0 0 0,6 48 0 0 0,4-2 0 0 0,46 147 0 0 0,22 78 0 0 0,-52-186 0 0 0,-20-64 0 0 0,-10-44 0 0 0,10 32 0 0 0,-11-50 0 0 0,0 0 0 0 0,0 16 0 0 0,5 21 0 0 0,5-9 52 0 0,5 27 120 0 0,-7-35-10 0 0,-9-25-147 0 0,0-1 1 0 0,0 1 0 0 0,0 0-1 0 0,0 6 1 0 0,4 19-39 0 0,-5-27 39 0 0,0 1 0 0 0,0-1 0 0 0,0 1 0 0 0,0-1 0 0 0,-1 1 0 0 0,0-1-1 0 0,0 1 1 0 0,0-1 0 0 0,-1 1 0 0 0,1-1 0 0 0,-3 9 0 0 0,0-5 111 0 0,0 0-1 0 0,-1-1 1 0 0,-6 10-1 0 0,8-14-108 0 0,0 0 0 0 0,0-1 0 0 0,0 1 0 0 0,-1-1 0 0 0,1 0-1 0 0,-1 0 1 0 0,0 0 0 0 0,0 0 0 0 0,0 0 0 0 0,0 0-1 0 0,-3 1 1 0 0,-16 7-18 0 0,14-6 0 0 0,1 0 0 0 0,0-1 0 0 0,-1 0 0 0 0,0-1 0 0 0,1 0 0 0 0,-1 0 0 0 0,-9 1 0 0 0,1-1 38 0 0,-29 7-1 0 0,31-5 8 0 0,-2-1-1 0 0,-17 2 0 0 0,-112 14-178 0 0,18-3 52 0 0,-179 22 29 0 0,-214 5 184 0 0,348-33 15 0 0,-10-2-274 0 0,86-7 72 0 0,18-1 132 0 0,-130 5 68 0 0,-69 5-229 0 0,34 4-26 0 0,149-6 111 0 0,-207 21 0 0 0,69-5 0 0 0,154-13 0 0 0,-153 24 0 0 0,142-25 0 0 0,16-3 0 0 0,-68 8 0 0 0,99-10 0 0 0,-1-3 0 0 0,-48-3 0 0 0,24 0 0 0 0,-148 1-64 0 0,207 0 56 0 0,-1 1 0 0 0,0 0-1 0 0,-9 3 1 0 0,-9 0-25 0 0,-7 2-34 0 0,22-3 58 0 0,0-1 0 0 0,-21 1 0 0 0,0-2 7 0 0,19 0 53 0 0,0-1-1 0 0,-17-2 1 0 0,10 1-40 0 0,17 1-11 0 0,0 0 0 0 0,0-1 0 0 0,0 1 0 0 0,0-1-1 0 0,0 0 1 0 0,1 0 0 0 0,-1 0 0 0 0,0 0 0 0 0,0-1 0 0 0,1 1 0 0 0,-5-4 0 0 0,-2 0-63 0 0,-11-9-284 0 0,-8-1-163 0 0,25 11 512 0 0,2 2-1 0 0,-1 1 0 0 0,1-1 0 0 0,0 0 0 0 0,0-1 0 0 0,-1 1-1 0 0,1 0 1 0 0,1-1 0 0 0,-1 1 0 0 0,0-1 0 0 0,1 0 0 0 0,-1 1 0 0 0,0-4 0 0 0,-5-10 82 0 0,6 14-46 0 0,0 0 1 0 0,0 1-1 0 0,1-1 0 0 0,-1 0 1 0 0,0 0-1 0 0,1 0 1 0 0,-1-3-1 0 0,-8-32 446 0 0,6 26-474 0 0,0 0-1 0 0,-1-13 0 0 0,-2-14-8 0 0,4 26 2 0 0,0 0 0 0 0,1 0 1 0 0,0 0-1 0 0,1-17 0 0 0,10-129 283 0 0,-9 146-285 0 0,-1 0 0 0 0,-3-22 0 0 0,2 21 0 0 0,0 0 0 0 0,1-19 0 0 0,2 9 0 0 0,-1 0 0 0 0,-4-31 0 0 0,1-120 196 0 0,3 92-16 0 0,-9-170 250 0 0,4 145-392 0 0,-27-142 32 0 0,4 52-144 0 0,17 5-304 0 0,11 161-159 0 0,1 0 0 0 0,2 0 0 0 0,0 0 0 0 0,12-36 1 0 0,-1 19-1362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35.1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141 127 14888 0 0,'0'0'1349'0'0,"1"-1"-1109"0"0,0 0-222 0 0,-1 0 1 0 0,1 0-1 0 0,0 0 1 0 0,0-1-1 0 0,0 1 1 0 0,-1 0-1 0 0,1-1 1 0 0,-1 1-1 0 0,1-1 1 0 0,-1 1-1 0 0,1-4 1 0 0,-1 4 137 0 0,1-1 0 0 0,-1 0 0 0 0,1 0 0 0 0,-1 0 0 0 0,1 0 0 0 0,0 1 0 0 0,0-1 0 0 0,0 0 0 0 0,1-1 0 0 0,5-5 42 0 0,0 1 0 0 0,0 0 0 0 0,0 0 0 0 0,1 1 0 0 0,0 0 0 0 0,1 0 0 0 0,-1 1-1 0 0,1 0 1 0 0,0 1 0 0 0,1 0 0 0 0,10-4 0 0 0,-7 5-204 0 0,0-1 1 0 0,1 1-1 0 0,-1 1 0 0 0,1 1 1 0 0,-1 0-1 0 0,1 0 0 0 0,25 3 1 0 0,-35-1 42 0 0,0 0 1 0 0,-1 0 0 0 0,1 0-1 0 0,0 1 1 0 0,-1-1-1 0 0,5 3 1 0 0,11 5 309 0 0,-17-9-315 0 0,0 1-1 0 0,-1-1 1 0 0,1 1-1 0 0,0 0 0 0 0,-1-1 1 0 0,1 1-1 0 0,-1 0 0 0 0,1 0 1 0 0,0 0-1 0 0,-1 0 1 0 0,0 0-1 0 0,1 1 0 0 0,-1-1 1 0 0,0 0-1 0 0,0 1 0 0 0,1-1 1 0 0,-1 1-1 0 0,0-1 1 0 0,-1 1-1 0 0,1-1 0 0 0,0 1 1 0 0,0 0-1 0 0,-1-1 0 0 0,1 1 1 0 0,-1 0-1 0 0,1-1 1 0 0,0 5-1 0 0,-1-5-6 0 0,0 0 0 0 0,1 0-1 0 0,-1 1 1 0 0,1-1 0 0 0,-1 0 0 0 0,1 0-1 0 0,-1 1 1 0 0,1-1 0 0 0,0 0 0 0 0,0 0-1 0 0,0 0 1 0 0,-1 0 0 0 0,1 0 0 0 0,0 0 0 0 0,2 1-1 0 0,-2-2-8 0 0,0 1 0 0 0,-1-1 0 0 0,1 1 0 0 0,0 0 0 0 0,0 0 0 0 0,-1-1 0 0 0,1 1 0 0 0,0 0 0 0 0,-1 0 0 0 0,1 0 0 0 0,-1-1 0 0 0,1 1 0 0 0,-1 0 0 0 0,0 0 0 0 0,1 0 0 0 0,-1 0 0 0 0,0 0 0 0 0,0 0 0 0 0,1 0 0 0 0,-1 0 0 0 0,0 0 0 0 0,0 0 0 0 0,0 0 0 0 0,0 2 0 0 0,-20 55 821 0 0,17-48-768 0 0,-1 0 0 0 0,-1 0 0 0 0,0-1-1 0 0,0 0 1 0 0,-1 0 0 0 0,0 0 0 0 0,0-1-1 0 0,-11 11 1 0 0,-2 3 32 0 0,-1 5-31 0 0,-2-2 0 0 0,-1 0 0 0 0,-39 32 0 0 0,10-11-52 0 0,38-32-19 0 0,0-1 1 0 0,0-1 0 0 0,-22 14-1 0 0,29-22 5 0 0,-7 4-221 0 0,-25 19 0 0 0,30-20-373 0 0,-1 0 1 0 0,-12 6 0 0 0,-7 2-5186 0 0,7-5-1435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9.6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1573 107 3224 0 0,'-3'-2'13493'0'0,"-5"-5"-11799"0"0,4 3-1469 0 0,0 1-1 0 0,0-1 1 0 0,0 1-1 0 0,-1 0 1 0 0,1 0-1 0 0,-1 1 1 0 0,0 0-1 0 0,-10-4 1 0 0,0 2-354 0 0,-27-4 1 0 0,7 2 359 0 0,-89-10 1235 0 0,49 8-924 0 0,-50-5 113 0 0,-30 2-133 0 0,-176 9-204 0 0,315 3-365 0 0,-32 2-14 0 0,0 3 1 0 0,1 1-1 0 0,-73 22 0 0 0,92-22 116 0 0,7-1 56 0 0,0 0 1 0 0,0 1-1 0 0,-35 18 0 0 0,30-12-111 0 0,19-10 0 0 0,0 0 0 0 0,1 1 0 0 0,-1 0 0 0 0,1 0 0 0 0,0 0 0 0 0,-9 10 0 0 0,-7 7 0 0 0,16-15 0 0 0,0 0 0 0 0,0 0 0 0 0,0 0 0 0 0,1 1 0 0 0,0 0 0 0 0,-6 10 0 0 0,0 5-44 0 0,8-16-5 0 0,-1 0 1 0 0,2 0-1 0 0,-1 1 1 0 0,1-1-1 0 0,-1 1 0 0 0,2 0 1 0 0,-2 10-1 0 0,-1 30-222 0 0,3 80 0 0 0,15 48 464 0 0,-6-94-112 0 0,1 1-67 0 0,3 34-4 0 0,-6 20-71 0 0,5 143-161 0 0,-11-262 222 0 0,6 135 0 0 0,0-42 18 0 0,-2-13-90 0 0,-1-82-512 0 0,0 0 0 0 0,0 0 0 0 0,8 20 0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2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1174 0 2760 0 0,'1'3'98'0'0,"0"-1"-1"0"0,0 1 1 0 0,-1-1 0 0 0,1 1 0 0 0,0 0 0 0 0,-1-1-1 0 0,0 1 1 0 0,0 0 0 0 0,0-1 0 0 0,0 4-1 0 0,0 10 2200 0 0,6 31 6166 0 0,-1 0-5101 0 0,-4 94-3640 0 0,-4-56-25 0 0,4 1 0 0 0,3-1-1 0 0,19 101 1 0 0,-8-69 878 0 0,2 10 202 0 0,3 3 232 0 0,-3-15-567 0 0,-14-96-404 0 0,-2 1 1 0 0,0 20-1 0 0,-1-20-72 0 0,4 34-1 0 0,-3-45 20 0 0,3 10-24 0 0,-2 0 0 0 0,1 26 0 0 0,-3-31 33 0 0,-1 1-1 0 0,-2 15 0 0 0,2-26 62 0 0,0 1-1 0 0,0-1 0 0 0,0 0 0 0 0,-1 0 0 0 0,1 1 1 0 0,-1-1-1 0 0,0 0 0 0 0,-1 0 0 0 0,1 0 0 0 0,-5 5 0 0 0,-2 3 328 0 0,8-11-310 0 0,0 1 0 0 0,0-1-1 0 0,0 1 1 0 0,-1-1 0 0 0,1 0 0 0 0,0 1-1 0 0,-1-1 1 0 0,1 0 0 0 0,-1 0 0 0 0,1 0-1 0 0,-1 0 1 0 0,-2 1 0 0 0,-6 2 180 0 0,0-1-1 0 0,-1 0 1 0 0,0-1 0 0 0,1 0 0 0 0,-1 0-1 0 0,0-1 1 0 0,0-1 0 0 0,0 0 0 0 0,-12-1-1 0 0,-81-11 456 0 0,-12 0-484 0 0,81 10-156 0 0,-497-2 1488 0 0,350 4-1895 0 0,61-6-3949 0 0,120 6 4228 0 0,-37-3-7840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9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0 17623 0 0,'0'0'1339'0'0,"-1"2"-912"0"0,-5 12-261 0 0,-8 23-10 0 0,12-24-68 0 0,1-1 0 0 0,0 0 0 0 0,3 25 0 0 0,-1-5-385 0 0,-11 150-766 0 0,4-28 949 0 0,6-30-1261 0 0,0-104-4791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3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64 154 11976 0 0,'-1'0'922'0'0,"0"0"-906"0"0,1 1 0 0 0,-1-1-1 0 0,1 0 1 0 0,-1 0 0 0 0,1 0-1 0 0,-1 0 1 0 0,1 0 0 0 0,-1 0-1 0 0,1 0 1 0 0,-1 0 0 0 0,1 0 0 0 0,-1 0-1 0 0,1 0 1 0 0,-1 0 0 0 0,1-1-1 0 0,-1 1 1 0 0,1 0 0 0 0,-1 0-1 0 0,1-1 1 0 0,-1 1 0 0 0,1 0-1 0 0,0 0 1 0 0,-1-1 0 0 0,1 1 0 0 0,-1 0-1 0 0,1-1 1 0 0,-1 0 0 0 0,0 0 150 0 0,0 0 44 0 0,0 0 1 0 0,-1 1 0 0 0,1-1-1 0 0,0 0 1 0 0,0 0 0 0 0,0 0-1 0 0,0 0 1 0 0,1 0 0 0 0,-1 0-1 0 0,0 0 1 0 0,0 0 0 0 0,0 0-1 0 0,1 0 1 0 0,-1 0-1 0 0,1 0 1 0 0,-1-1 0 0 0,1 1-1 0 0,-1 0 1 0 0,1 0 0 0 0,0-1-1 0 0,-1 1 1 0 0,1 0 0 0 0,0-1-1 0 0,0 1 1 0 0,0 0 0 0 0,0 0-1 0 0,0-1 1 0 0,0 1 0 0 0,1 0-1 0 0,-1-1 1 0 0,0 1 0 0 0,2-2-1 0 0,-2-2-192 0 0,2 1 0 0 0,-1-1 1 0 0,0 1-1 0 0,1-1 0 0 0,0 1 0 0 0,0 0 0 0 0,0 0 0 0 0,1 0 0 0 0,0 0 0 0 0,-1 0 0 0 0,1 1 0 0 0,4-5 0 0 0,9-14-224 0 0,-10 11 85 0 0,-5 10 125 0 0,0 0 0 0 0,-1-1-1 0 0,1 1 1 0 0,0 0 0 0 0,-1 0-1 0 0,1 0 1 0 0,0 0 0 0 0,0 0-1 0 0,0 1 1 0 0,0-1-1 0 0,0 0 1 0 0,0 0 0 0 0,0 1-1 0 0,0-1 1 0 0,0 0 0 0 0,1 1-1 0 0,-1-1 1 0 0,0 1 0 0 0,0 0-1 0 0,1-1 1 0 0,-1 1-1 0 0,0 0 1 0 0,0 0 0 0 0,1-1-1 0 0,0 1 1 0 0,2 0 45 0 0,2 0 55 0 0,-1 0-1 0 0,1 0 1 0 0,-1 0-1 0 0,1 0 1 0 0,-1 1-1 0 0,1 0 0 0 0,-1 0 1 0 0,0 1-1 0 0,0-1 1 0 0,6 3-1 0 0,3 3 234 0 0,26 17 0 0 0,-32-19-313 0 0,-4-2-20 0 0,0 0 1 0 0,-1 0-1 0 0,0 1 0 0 0,1-1 0 0 0,-2 1 0 0 0,1 0 0 0 0,0 0 0 0 0,-1 0 0 0 0,1 0 0 0 0,-1 1 0 0 0,0-1 0 0 0,-1 0 1 0 0,3 10-1 0 0,-4-11-32 0 0,0 1 1 0 0,0 0-1 0 0,-1-1 1 0 0,1 1 0 0 0,-1-1-1 0 0,0 1 1 0 0,0-1-1 0 0,0 1 1 0 0,0-1 0 0 0,-1 1-1 0 0,1-1 1 0 0,-1 0-1 0 0,0 0 1 0 0,0 0-1 0 0,-4 4 1 0 0,-3 5 11 0 0,0 0 1 0 0,-2-1-1 0 0,1 0 0 0 0,-1-1 1 0 0,-1 0-1 0 0,0-1 0 0 0,-21 12 1 0 0,2 2-108 0 0,26-19-27 0 0,0 1-1 0 0,-1-1 1 0 0,0 0 0 0 0,-7 3 0 0 0,-5 3-1194 0 0,0 0-1 0 0,-25 19 0 0 0,32-19-296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7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84 1 5064 0 0,'2'20'11322'0'0,"-3"-18"-10911"0"0,0 2 534 0 0,1-3-933 0 0,0 1-1 0 0,1-1 1 0 0,-1 0 0 0 0,0 0-1 0 0,0 1 1 0 0,0-1 0 0 0,0 0-1 0 0,-1 1 1 0 0,1-1 0 0 0,0 0-1 0 0,0 0 1 0 0,-1 1 0 0 0,1-1-1 0 0,-1 0 1 0 0,0 2-1 0 0,-2 2-38 0 0,-45 113-1507 0 0,42-104 1777 0 0,1-1-1 0 0,1 1 0 0 0,0 0 0 0 0,0 0 0 0 0,2 0 1 0 0,0 1-1 0 0,0-1 0 0 0,2 1 0 0 0,0-1 0 0 0,2 23 0 0 0,0-30-104 0 0,-1 0-1 0 0,2 0 1 0 0,-1 0-1 0 0,1 0 0 0 0,0-1 1 0 0,4 7-1 0 0,-5-8-136 0 0,1-1 1 0 0,-1 0-1 0 0,1 0 1 0 0,0 0-1 0 0,1-1 1 0 0,-1 1-1 0 0,0-1 1 0 0,1 0-1 0 0,8 6 0 0 0,-6-6-29 0 0,0-1 0 0 0,0 0 0 0 0,0 0-1 0 0,0 0 1 0 0,0-1 0 0 0,1 1 0 0 0,-1-2-1 0 0,12 1 1 0 0,-14 0-64 0 0,-1-1-1 0 0,1-1 1 0 0,0 1 0 0 0,0 0 0 0 0,-1-1-1 0 0,1 0 1 0 0,0 0 0 0 0,0 0 0 0 0,-1 0-1 0 0,1-1 1 0 0,-1 0 0 0 0,0 1 0 0 0,1-1-1 0 0,-1 0 1 0 0,5-4 0 0 0,13-12-5361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2.1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59 0 14400 0 0,'-1'5'134'0'0,"0"-1"13"0"0,1-1-1 0 0,-1 0 0 0 0,1 0 1 0 0,-1 0-1 0 0,0-1 0 0 0,0 1 1 0 0,-3 5-1 0 0,2-4-114 0 0,0 0 0 0 0,1-1 0 0 0,-1 1 0 0 0,1 0 0 0 0,0 0 0 0 0,0-1 0 0 0,1 1 0 0 0,-1 6 0 0 0,1 35 1307 0 0,1-23 298 0 0,-12 179-447 0 0,7-173-1182 0 0,2-7-41 0 0,0-1 0 0 0,-7 23 1 0 0,4-25-1031 0 0,3 0-3447 0 0,-1 1-1714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78 0 7832 0 0,'-1'2'10953'0'0,"-2"4"-10816"0"0,-1 1 0 0 0,1-1 0 0 0,0 1 0 0 0,-3 12 0 0 0,-2 6-76 0 0,2-11-18 0 0,2 1-1 0 0,-4 19 0 0 0,0-1 106 0 0,-9 46 126 0 0,14-62-227 0 0,1 8 49 0 0,0 0-1 0 0,3 43 0 0 0,0-20-93 0 0,-1-21-335 0 0,0 29 314 0 0,0-20-6178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46 14456 0 0,'0'0'1306'0'0,"2"0"-1071"0"0,4-1-150 0 0,-1 0-1 0 0,1 0 1 0 0,0 0 0 0 0,0-1 0 0 0,-1 0-1 0 0,1 0 1 0 0,9-6 0 0 0,-7 4-97 0 0,0 1-1 0 0,17-6 1 0 0,-15 7-164 0 0,-2 0 42 0 0,0-1 1 0 0,1 2 0 0 0,-1-1-1 0 0,1 1 1 0 0,-1 1-1 0 0,1-1 1 0 0,0 2-1 0 0,-1-1 1 0 0,13 3 0 0 0,-13-2 384 0 0,1 1 1 0 0,-1 1-1 0 0,0 0 1 0 0,0 0 0 0 0,0 0-1 0 0,0 1 1 0 0,-1 0 0 0 0,1 1-1 0 0,-1 0 1 0 0,12 10-1 0 0,-16-12-221 0 0,0 0-1 0 0,0-1 1 0 0,-1 2-1 0 0,1-1 1 0 0,-1 0-1 0 0,1 0 0 0 0,-1 1 1 0 0,0-1-1 0 0,-1 1 1 0 0,1 0-1 0 0,-1 0 1 0 0,1 0-1 0 0,-1-1 0 0 0,0 1 1 0 0,0 0-1 0 0,-1 0 1 0 0,1 0-1 0 0,-1 0 1 0 0,0 1-1 0 0,0-1 1 0 0,-1 0-1 0 0,1 0 0 0 0,-1 0 1 0 0,0 0-1 0 0,0 0 1 0 0,-2 5-1 0 0,-12 37-878 0 0,-37 74 0 0 0,30-72 1442 0 0,-18 54 0 0 0,38-93-274 0 0,0 0 0 0 0,1 0 0 0 0,0 0 0 0 0,1 16 0 0 0,0-20-214 0 0,0-4-61 0 0,0 0 1 0 0,0 0-1 0 0,0 0 1 0 0,1-1-1 0 0,-1 1 0 0 0,0 0 1 0 0,1 0-1 0 0,-1 0 1 0 0,1 0-1 0 0,-1 0 1 0 0,1 0-1 0 0,-1-1 0 0 0,1 1 1 0 0,0 0-1 0 0,-1-1 1 0 0,1 1-1 0 0,0 0 0 0 0,-1-1 1 0 0,2 2-1 0 0,17 7 173 0 0,-11-6-190 0 0,0-1-1 0 0,1 0 0 0 0,-1 0 1 0 0,1-1-1 0 0,0 0 0 0 0,-1-1 1 0 0,1 0-1 0 0,0 0 0 0 0,-1-1 1 0 0,1 0-1 0 0,11-3 0 0 0,11-5 210 0 0,53-20 0 0 0,-45 13-564 0 0,-4 3-1235 0 0,-9 2-3041 0 0,5-2-1968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1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217 66 8784 0 0,'0'0'793'0'0,"-1"-1"-650"0"0,-18-26 651 0 0,16 23-442 0 0,1 1-1 0 0,0-1 1 0 0,0 1 0 0 0,-1 0-1 0 0,-8-9 1569 0 0,11 11-1796 0 0,0 1 1 0 0,0-1-1 0 0,0 1 0 0 0,-1-1 1 0 0,1 1-1 0 0,0 0 0 0 0,0-1 1 0 0,-1 1-1 0 0,1-1 0 0 0,0 1 1 0 0,-1-1-1 0 0,1 1 0 0 0,-1 0 1 0 0,1-1-1 0 0,0 1 0 0 0,-1 0 1 0 0,1-1-1 0 0,-1 1 0 0 0,1 0 1 0 0,-1 0-1 0 0,0-1 0 0 0,-1 2 7 0 0,-1-1 0 0 0,0 0 0 0 0,1 1 0 0 0,-1 0 0 0 0,0 0 0 0 0,1-1 0 0 0,-1 1 0 0 0,1 1-1 0 0,0-1 1 0 0,-1 0 0 0 0,1 1 0 0 0,0-1 0 0 0,0 1 0 0 0,0 0 0 0 0,0 0 0 0 0,0-1 0 0 0,-2 4-1 0 0,0 0-63 0 0,0 0 0 0 0,0 0 0 0 0,1 0 0 0 0,0 1 0 0 0,0-1 0 0 0,-4 12-1 0 0,0 9 84 0 0,-5 35 0 0 0,5-24-122 0 0,-21 128 106 0 0,22-121-129 0 0,0 48 1 0 0,1-8-7 0 0,-11 194-1 0 0,11-173-90 0 0,4 75-683 0 0,1-104-1282 0 0,0-38 704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9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254 0 4608 0 0,'2'1'8676'0'0,"22"9"-4708"0"0,-18-7-3844 0 0,0 0 1 0 0,0 0-1 0 0,0-1 0 0 0,0 0 1 0 0,1-1-1 0 0,6 2 0 0 0,94 12 138 0 0,22 1 457 0 0,-97-13-326 0 0,0 2-1 0 0,51 14 0 0 0,-18-3 157 0 0,70 17-75 0 0,139 37-346 0 0,-193-38-128 0 0,-25-8 0 0 0,-42-18 0 0 0,1 1 0 0 0,24 17 0 0 0,-5-3 0 0 0,-27-17 0 0 0,0 1-1 0 0,0 1 0 0 0,0 0 0 0 0,-1 0 0 0 0,0 0 1 0 0,0 0-1 0 0,0 1 0 0 0,-1 0 0 0 0,0 1 0 0 0,6 12 1 0 0,-4-7-66 0 0,-1 1 1 0 0,-1 0 0 0 0,0 0 0 0 0,0 1 0 0 0,2 20-1 0 0,-5-14 34 0 0,-1 1-1 0 0,-1-1 0 0 0,-1 0 0 0 0,-1 1 0 0 0,-5 21 0 0 0,-2 23 38 0 0,-3 119-5 0 0,11-135 0 0 0,9 84 0 0 0,-2-55 0 0 0,-4-47 0 0 0,6 39 0 0 0,3 22 0 0 0,-7-37 0 0 0,-1-22 0 0 0,-4 46 0 0 0,0-31 0 0 0,1-44 74 0 0,0-1 0 0 0,-1 1-1 0 0,1-1 1 0 0,-1 0-1 0 0,0 1 1 0 0,-1-1-1 0 0,1 0 1 0 0,-1 0 0 0 0,-2 5-1 0 0,4-8-38 0 0,-1 1 0 0 0,0 0 0 0 0,0-1 0 0 0,0 1 0 0 0,-1-1 0 0 0,1 1 0 0 0,0-1 0 0 0,-1 1 0 0 0,1-1 0 0 0,0 0 0 0 0,-1 0 0 0 0,0 0 0 0 0,1 0 0 0 0,-1 0 0 0 0,0 0 0 0 0,1 0 0 0 0,-1-1 0 0 0,0 1 0 0 0,0 0 0 0 0,1-1 0 0 0,-1 1 0 0 0,0-1 0 0 0,-3 0 0 0 0,-32 1 234 0 0,-65-3 380 0 0,-174-22 189 0 0,-16 6-607 0 0,91 23-145 0 0,95 0 9 0 0,-70 8 78 0 0,-36 1-718 0 0,143-10-2429 0 0,45-8 1192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4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0 17479 0 0,'0'0'2476'0'0,"1"3"-1844"0"0,1 3-378 0 0,0 1-1 0 0,0 0 0 0 0,-1 0 0 0 0,1 0 0 0 0,-1 14 0 0 0,-1 42-400 0 0,-1-25 219 0 0,-10 227-6 0 0,2-118-68 0 0,1-46-107 0 0,0 33-2456 0 0,8-115 999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9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13 118 16296 0 0,'0'0'1634'0'0,"2"0"-1493"0"0,0-2-137 0 0,0 1-1 0 0,1-1 0 0 0,-1 0 0 0 0,0 0 0 0 0,0 0 0 0 0,0 0 0 0 0,2-2 0 0 0,14-13 242 0 0,11-2 181 0 0,35-16 1 0 0,-49 27-496 0 0,-7 5 82 0 0,1-1 0 0 0,0 1 0 0 0,0 0 0 0 0,0 1 0 0 0,1 0 0 0 0,-1 0 0 0 0,0 1 0 0 0,1 0 0 0 0,-1 1 0 0 0,1 0 0 0 0,-1 0 1 0 0,1 1-1 0 0,-1 1 0 0 0,12 2 0 0 0,-12-2 112 0 0,-1 0 0 0 0,0 1 0 0 0,0-1 0 0 0,0 2 0 0 0,0-1 0 0 0,0 1 0 0 0,-1 0-1 0 0,1 1 1 0 0,-1 0 0 0 0,11 9 0 0 0,-17-12-90 0 0,6 3 42 0 0,-1 0 0 0 0,0 1-1 0 0,-1 0 1 0 0,1 0-1 0 0,6 11 1 0 0,-2-1-7 0 0,-8-13-61 0 0,0 0 0 0 0,0 0 0 0 0,0 0 0 0 0,0 0 0 0 0,-1 0 0 0 0,0 0 0 0 0,1 1 0 0 0,-1-1 0 0 0,0 0 0 0 0,-1 1 0 0 0,1-1 0 0 0,0 1 0 0 0,-1 5 0 0 0,0-4 0 0 0,1-1 0 0 0,-2 1 0 0 0,1-1 0 0 0,0 0 1 0 0,-1 1-1 0 0,0-1 0 0 0,0 0 0 0 0,0 1 0 0 0,0-1 0 0 0,-1 0 0 0 0,-3 6 0 0 0,2-3 9 0 0,-4 6 17 0 0,-1 0 0 0 0,-1 0 0 0 0,0-1 0 0 0,-20 22-1 0 0,-7-3 59 0 0,-1-2-1 0 0,-75 44 1 0 0,65-43-56 0 0,14-10-307 0 0,-80 50-1807 0 0,91-60 637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6.5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 11376 0 0,'0'0'521'0'0,"2"0"-12"0"0,131-6 2733 0 0,-122 6-3144 0 0,1 1 0 0 0,21 3 0 0 0,-29-3-100 0 0,1 1 0 0 0,0-1 0 0 0,-1 1 0 0 0,1-1 0 0 0,-1 1 0 0 0,0 1 0 0 0,0-1 0 0 0,0 1 0 0 0,0-1 0 0 0,4 4 0 0 0,3 4 2 0 0,-1 0 0 0 0,-9-8 0 0 0,0 1 0 0 0,0 0 0 0 0,0 0 0 0 0,0 0 0 0 0,0 0 0 0 0,-1 0 0 0 0,1 0 0 0 0,-1 0 0 0 0,0 0 0 0 0,0 6 0 0 0,0-5 0 0 0,0-1 0 0 0,0 0 0 0 0,-1 0 0 0 0,1 1 0 0 0,0-1 0 0 0,-1 0 0 0 0,0 0 0 0 0,0 0 0 0 0,0 1 0 0 0,0-1 0 0 0,0 0 0 0 0,-1 0 0 0 0,1-1 0 0 0,-3 4 0 0 0,-4 10 0 0 0,3-6 31 0 0,1 0 1 0 0,-2-1-1 0 0,1 1 1 0 0,-10 10 0 0 0,-4 9 1169 0 0,40-3-306 0 0,-18-24-798 0 0,58 8 763 0 0,-49-10-518 0 0,0 0 0 0 0,0 1-1 0 0,0 0 1 0 0,22 6-1 0 0,-3 7 611 0 0,-29-11-738 0 0,-1-3-213 0 0,-1 0 0 0 0,1 1 0 0 0,-1-1 0 0 0,0 0 0 0 0,1 1 0 0 0,-1-1 0 0 0,0 1 0 0 0,0-1 0 0 0,1 1 1 0 0,-1-1-1 0 0,0 1 0 0 0,0-1 0 0 0,0 1 0 0 0,0-1 0 0 0,0 1 0 0 0,0-1 0 0 0,0 1 0 0 0,1-1 0 0 0,-1 1 0 0 0,-1-1 1 0 0,1 1-1 0 0,0-1 0 0 0,0 1 0 0 0,0-1 0 0 0,0 1 0 0 0,0-1 0 0 0,0 1 0 0 0,-1-1 0 0 0,1 1 0 0 0,0-1 0 0 0,0 1 0 0 0,-1-1 1 0 0,1 1-1 0 0,0-1 0 0 0,-1 1 0 0 0,0 0 2 0 0,-1 3-8 0 0,0-1 0 0 0,-1 1-1 0 0,1-1 1 0 0,0 0 0 0 0,-1 0 0 0 0,0 0-1 0 0,0 0 1 0 0,0-1 0 0 0,0 1-1 0 0,0-1 1 0 0,0 0 0 0 0,-1 0 0 0 0,1 0-1 0 0,-6 2 1 0 0,-8 3-393 0 0,-31 9-1 0 0,46-15 346 0 0,-20 5-1505 0 0,1 0 0 0 0,-44 4 0 0 0,34-9-4550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2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158 0 3224 0 0,'-1'2'143'0'0,"-5"9"131"0"0,0 1 0 0 0,-4 13 1 0 0,4-9 4218 0 0,1 1 1 0 0,-5 30-1 0 0,5-20-3294 0 0,-6 56-989 0 0,-22 116-345 0 0,24-154 202 0 0,-3 34 49 0 0,7-46-158 0 0,0-1-1 0 0,-13 40 0 0 0,4-20-2718 0 0,13-41 1723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6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16615 0 0,'0'0'1664'0'0,"2"0"-1520"0"0,20 7-453 0 0,0-1-1 0 0,39 5 0 0 0,-59-10 264 0 0,0-1 0 0 0,0 1-1 0 0,0 0 1 0 0,0-1 0 0 0,0 1-1 0 0,0 0 1 0 0,2 2 0 0 0,6 2-119 0 0,-2-3 129 0 0,0 1 0 0 0,0 1-1 0 0,-1 0 1 0 0,1 0 0 0 0,-1 0-1 0 0,13 10 1 0 0,-14-9 238 0 0,1 0 0 0 0,14 6 1 0 0,14 11 1132 0 0,-32-19-1124 0 0,-2-2-144 0 0,0 0 0 0 0,1 1 0 0 0,-1-1 1 0 0,0 0-1 0 0,1 0 0 0 0,-1 0 0 0 0,1-1 0 0 0,0 1 0 0 0,-1 0 1 0 0,4 1-1 0 0,4 16 142 0 0,-9-17-245 0 0,1 1 0 0 0,-1-1 0 0 0,1 1 0 0 0,-1-1 0 0 0,0 1 0 0 0,0-1 0 0 0,0 1 0 0 0,0-1 1 0 0,0 1-1 0 0,0 0 0 0 0,0-1 0 0 0,-1 1 0 0 0,1-1 0 0 0,0 1 0 0 0,-1-1 0 0 0,0 1 0 0 0,1-1 0 0 0,-1 0 0 0 0,-1 3 0 0 0,-1 0-102 0 0,0 0-1 0 0,0-1 1 0 0,-1 1 0 0 0,-6 5-1 0 0,6-6 58 0 0,0 1 0 0 0,0-1 0 0 0,-5 9 0 0 0,4-5 183 0 0,0 1-1 0 0,-12 10 1946 0 0,18-15-1973 0 0,10 16-61 0 0,-2-14-14 0 0,-2-3 1 0 0,47 32 102 0 0,-52-32-74 0 0,0-1 2 0 0,0 0 1 0 0,0 0 0 0 0,0 0 0 0 0,-1 1 0 0 0,1-1 0 0 0,-1 0 0 0 0,1 1 0 0 0,-1-1 0 0 0,1 1 0 0 0,-1 0 0 0 0,0-1 0 0 0,0 1 0 0 0,0 0 0 0 0,0 0-1 0 0,2 4 1 0 0,-2-3 19 0 0,0 0-1 0 0,0 0 0 0 0,0 0 0 0 0,-1 0 1 0 0,1 1-1 0 0,-1-1 0 0 0,0 0 0 0 0,0 0 1 0 0,0 1-1 0 0,0-1 0 0 0,-1 0 1 0 0,1 0-1 0 0,-1 0 0 0 0,0 1 0 0 0,-1 2 1 0 0,0-1 36 0 0,-1 0-1 0 0,1-1 1 0 0,-1 1 0 0 0,0-1 0 0 0,0 1 0 0 0,-1-1 0 0 0,1 0 0 0 0,-7 6 0 0 0,-3 0 108 0 0,0-1 0 0 0,0 0 0 0 0,-1-1 1 0 0,0 0-1 0 0,-22 9 0 0 0,16-9-220 0 0,0-1 0 0 0,0-1-1 0 0,-42 7 1 0 0,6-9-6584 0 0,24-4-721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9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1 3224 0 0,'0'2'240'0'0,"-1"55"8126"0"0,-3 0-4510 0 0,-1 62-2839 0 0,5 371 1527 0 0,10-173-2232 0 0,-10-278-803 0 0,1 62-4092 0 0,4-68 2794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1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3224 0 0,'0'0'143'0'0,"0"2"-3"0"0,0 7-111 0 0,2 16 8693 0 0,4-22-8204 0 0,0 1 0 0 0,0-1 1 0 0,0 0-1 0 0,0 0 0 0 0,0 0 0 0 0,0-1 0 0 0,1 0 0 0 0,10 2 0 0 0,5-1-399 0 0,30 2 0 0 0,192-11 1191 0 0,-127 0-721 0 0,396-25 2755 0 0,-407 24-2984 0 0,128 7 0 0 0,-217 0-211 0 0,0 1-1 0 0,1 1 1 0 0,-1 1 0 0 0,0 1 0 0 0,0 0 0 0 0,21 9-1 0 0,-18-5-59 0 0,21 12 46 0 0,-37-19-127 0 0,-1 1 0 0 0,0 1 0 0 0,0-1 0 0 0,0 0-1 0 0,-1 1 1 0 0,1-1 0 0 0,0 1 0 0 0,-1 0 0 0 0,4 6 0 0 0,-1-1 25 0 0,-1 1 0 0 0,0 0 0 0 0,0 0 0 0 0,-1 0 0 0 0,0 0 0 0 0,-1 1 0 0 0,0-1 0 0 0,0 1 0 0 0,-1 0 0 0 0,0 17 0 0 0,-10 276 31 0 0,7-80-109 0 0,3-120 36 0 0,-1-38-7 0 0,6 145-133 0 0,-2-154-14 0 0,-3-1 1 0 0,-11 101-1 0 0,8-115 124 0 0,2-30 35 0 0,-1 0 0 0 0,0 0 0 0 0,0 0 0 0 0,-1-1-1 0 0,-1 1 1 0 0,-4 13 0 0 0,6-22 16 0 0,0 0 0 0 0,-1 0 0 0 0,1 0-1 0 0,-1-1 1 0 0,1 1 0 0 0,-1-1 0 0 0,1 1 0 0 0,-1-1 0 0 0,0 1 0 0 0,0-1 0 0 0,-3 2-1 0 0,-24 10 215 0 0,6-8-153 0 0,1 0 1 0 0,-1-2-1 0 0,1 0 0 0 0,-46-2 1 0 0,27 0-24 0 0,-304 9-34 0 0,143-15-13 0 0,80 0-18 0 0,-125 5-237 0 0,10-4-1129 0 0,137-6-5392 0 0,46 1-336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5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96 0 18287 0 0,'1'2'1654'0'0,"-1"-2"-1635"0"0,1 1 0 0 0,0 0 1 0 0,-1 0-1 0 0,1 0 0 0 0,-1-1 1 0 0,1 1-1 0 0,-1 0 0 0 0,0 0 1 0 0,1 0-1 0 0,-1 0 0 0 0,0 0 1 0 0,1 0-1 0 0,-1 0 0 0 0,0 0 1 0 0,0 0-1 0 0,0 0 0 0 0,0 0 1 0 0,0 0-1 0 0,0-1 0 0 0,0 1 1 0 0,0 0-1 0 0,-1 0 0 0 0,1 0 1 0 0,0 0-1 0 0,-1 0 0 0 0,1 0 1 0 0,0 0-1 0 0,-2 1 0 0 0,0 4 299 0 0,1-4-210 0 0,1 1-1 0 0,0-1 1 0 0,0 1-1 0 0,0-1 1 0 0,0 1-1 0 0,0-1 1 0 0,1 1-1 0 0,-1-1 0 0 0,2 3 1 0 0,-2-2-10 0 0,1 0 0 0 0,-1 0 1 0 0,1-1-1 0 0,-1 1 0 0 0,0 0 1 0 0,0 6-1 0 0,-12 79-480 0 0,-19 92-1385 0 0,5-46 1693 0 0,21-108 149 0 0,-3 34-1 0 0,-1 8 161 0 0,6-47-855 0 0,-1 26 0 0 0,2-12-1053 0 0,1-17 562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9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22 161 13760 0 0,'0'0'1246'0'0,"0"-2"-1022"0"0,-3-8 89 0 0,3 9-171 0 0,-1 0-1 0 0,1-1 0 0 0,-1 1 1 0 0,1 0-1 0 0,0-1 0 0 0,0 1 1 0 0,-1 0-1 0 0,1-1 0 0 0,0 1 1 0 0,0 0-1 0 0,0-1 0 0 0,1-1 1 0 0,1-4 136 0 0,1 0-1 0 0,0 0 1 0 0,0 0 0 0 0,1 0-1 0 0,0 0 1 0 0,0 1 0 0 0,1-1-1 0 0,0 1 1 0 0,0 0 0 0 0,11-9 0 0 0,-12 10-285 0 0,1 1 1 0 0,0 1 0 0 0,0-1 0 0 0,0 1-1 0 0,0-1 1 0 0,0 2 0 0 0,1-1 0 0 0,-1 0-1 0 0,1 1 1 0 0,0 0 0 0 0,0 1 0 0 0,0-1 0 0 0,0 1-1 0 0,7-1 1 0 0,-9 2 78 0 0,0 0 0 0 0,0-1 0 0 0,-1 1 0 0 0,8-3 0 0 0,-9 3-32 0 0,0-1 1 0 0,0 1-1 0 0,0-1 0 0 0,0 1 0 0 0,0 0 0 0 0,0 0 1 0 0,0-1-1 0 0,0 2 0 0 0,0-1 0 0 0,0 0 0 0 0,0 0 0 0 0,-1 1 1 0 0,4 0-1 0 0,17 6 506 0 0,29 13 1 0 0,-43-16-532 0 0,0 0 0 0 0,0 1 0 0 0,-1 0 0 0 0,0 0 0 0 0,0 1 0 0 0,11 11 0 0 0,-15-14-15 0 0,0 1 0 0 0,0 0 0 0 0,-1 0 0 0 0,1 0 1 0 0,-1 0-1 0 0,0 0 0 0 0,0 0 0 0 0,0 1 0 0 0,-1-1 0 0 0,1 1 0 0 0,-1-1 0 0 0,0 1 0 0 0,-1-1 0 0 0,1 1 0 0 0,-1 0 0 0 0,0-1 0 0 0,0 1 0 0 0,0 0 0 0 0,-1-1 0 0 0,1 1 0 0 0,-1 0 0 0 0,0-1 0 0 0,-3 7 0 0 0,-1 3 29 0 0,-1-1-1 0 0,-1 1 1 0 0,0-1-1 0 0,0-1 0 0 0,-2 1 1 0 0,-10 12-1 0 0,11-16-26 0 0,0-1-1 0 0,0 1 0 0 0,-1-1 0 0 0,0-1 1 0 0,-16 10-1 0 0,-54 27-314 0 0,30-18-216 0 0,-30 13-1250 0 0,75-37 1310 0 0,0-1-1 0 0,0 1 1 0 0,0 0-1 0 0,-1-1 1 0 0,1 0-1 0 0,-9 1 0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1.5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18 3224 0 0,'5'3'4696'0'0,"-3"-2"-3743"0"0,1 0-1 0 0,-1 0 0 0 0,0 0 1 0 0,0 0-1 0 0,1-1 1 0 0,3 2-1 0 0,19-2 3067 0 0,-11-3-3218 0 0,25-7 0 0 0,3 0-799 0 0,-30 8 28 0 0,-9 1-21 0 0,0 0 0 0 0,1 1 0 0 0,-1 0 0 0 0,0-1 0 0 0,1 1 0 0 0,-1 0-1 0 0,0 1 1 0 0,0-1 0 0 0,1 0 0 0 0,5 3 0 0 0,-1-1-17 0 0,0 1 127 0 0,-1-1 0 0 0,1 1 0 0 0,-1 0 0 0 0,0 1 0 0 0,0 0 0 0 0,0 0 0 0 0,9 7 0 0 0,-15-9-75 0 0,0 0 0 0 0,1-1 1 0 0,-1 1-1 0 0,-1 0 0 0 0,1 0 0 0 0,0 0 0 0 0,0 0 1 0 0,-1 0-1 0 0,1-1 0 0 0,-1 1 0 0 0,0 0 0 0 0,1 0 1 0 0,-1 0-1 0 0,0 4 0 0 0,-3 27-590 0 0,0-25 504 0 0,0 1 1 0 0,0-1-1 0 0,-1 0 0 0 0,0 0 0 0 0,-6 8 0 0 0,0 3 37 0 0,2-7-40 0 0,1 0-1 0 0,-12 12 1 0 0,12-15-8 0 0,0 1 1 0 0,0 0-1 0 0,-8 18 1 0 0,-10 16 103 0 0,19-34 46 0 0,-1 0 0 0 0,2 1 0 0 0,-6 14 1 0 0,8-19 88 0 0,1 1 1 0 0,-1-1 0 0 0,-5 8 0 0 0,7-13-160 0 0,1-1-20 0 0,0 0 0 0 0,-1 0 0 0 0,1 1 0 0 0,0-1 0 0 0,0 0 0 0 0,0 1-1 0 0,0-1 1 0 0,-1 0 0 0 0,1 1 0 0 0,0-1 0 0 0,0 0 0 0 0,0 1 0 0 0,0-1 0 0 0,0 1 0 0 0,0-1-1 0 0,0 0 1 0 0,0 1 0 0 0,0-1 0 0 0,0 0 0 0 0,0 1 0 0 0,0-1 0 0 0,0 0 0 0 0,0 1-1 0 0,1-1 1 0 0,-1 0 0 0 0,0 1 0 0 0,0-1 0 0 0,0 0 0 0 0,0 1 0 0 0,1-1 0 0 0,-1 0 0 0 0,0 1-1 0 0,0-1 1 0 0,1 0 0 0 0,-1 0 0 0 0,0 1 0 0 0,0-1 0 0 0,1 0 0 0 0,-1 0 0 0 0,0 0-1 0 0,1 1 1 0 0,-1-1 0 0 0,0 0 0 0 0,1 0 0 0 0,-1 0 0 0 0,0 0 0 0 0,1 0 0 0 0,-1 0-1 0 0,1 0 1 0 0,19 2 63 0 0,-19-2-80 0 0,7-1 0 0 0,0 0-1 0 0,0 0 1 0 0,0-1-1 0 0,0 0 1 0 0,-1-1-1 0 0,1 0 1 0 0,-1 0-1 0 0,0-1 1 0 0,9-4-1 0 0,0-1-173 0 0,3-2-374 0 0,0-1 0 0 0,31-25-1 0 0,-40 29-6 0 0,13-12-911 0 0,3-4-55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5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134 1 17247 0 0,'0'0'2762'0'0,"-1"2"-2284"0"0,-3 12-249 0 0,-54 163 104 0 0,53-163-358 0 0,0 0 1 0 0,-3 25 0 0 0,-3 8 23 0 0,1-3-2 0 0,-10 91 1 0 0,13-75-90 0 0,2 13-884 0 0,5-42-2513 0 0,0-19 768 0 0,0 6-3179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 0 3224 0 0,'0'9'11419'0'0,"0"11"-5988"0"0,-1-9-6179 0 0,1 0 0 0 0,-4 16 0 0 0,-2 21-890 0 0,3-34 1962 0 0,1 0 1 0 0,1 0 0 0 0,0 0 0 0 0,0 0 0 0 0,1 0 0 0 0,4 22 0 0 0,-2-24 95 0 0,1 1-1 0 0,0-1 1 0 0,1 0-1 0 0,0 0 1 0 0,1-1-1 0 0,0 1 1 0 0,8 11-1 0 0,-9-16-336 0 0,0-1-1 0 0,1 0 1 0 0,-1 0 0 0 0,1 0-1 0 0,1-1 1 0 0,-1 0 0 0 0,1 0-1 0 0,0 0 1 0 0,0 0 0 0 0,0-1-1 0 0,1 0 1 0 0,-1 0 0 0 0,8 2-1 0 0,8 3-49 0 0,-18-6-26 0 0,1-1-1 0 0,1 0 1 0 0,-1 0-1 0 0,0 0 1 0 0,0-1 0 0 0,1 0-1 0 0,-1 0 1 0 0,6 1-1 0 0,-4-2 0 0 0,36-3-53 0 0,-40 3 16 0 0,1-1 1 0 0,0 0 0 0 0,-1 0-1 0 0,1 0 1 0 0,-1-1-1 0 0,0 1 1 0 0,1-1 0 0 0,-1 0-1 0 0,3-2 1 0 0,-2 2-201 0 0,0-1 1 0 0,-1 0-1 0 0,0 0 1 0 0,0 0-1 0 0,0 0 1 0 0,0-1-1 0 0,0 1 1 0 0,-1-1-1 0 0,1 0 0 0 0,-1 0 1 0 0,2-5-1 0 0,3-10-4734 0 0,-1 1-1493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3.2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148 0 9672 0 0,'-16'31'174'0'0,"12"-19"2389"0"0,-7 23 0 0 0,1 14 2849 0 0,6-16-4730 0 0,-8 43-269 0 0,2-1-406 0 0,1-19 181 0 0,-14 158 1291 0 0,9-112-821 0 0,2-22-350 0 0,11-69-701 0 0,-1-1 0 0 0,0 0 0 0 0,-1 0 0 0 0,-5 13 0 0 0,7-20 297 0 0,-5 14-1043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8.6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1555 1 18943 0 0,'0'0'1906'0'0,"-2"1"-1749"0"0,-1 1-126 0 0,-1 0-1 0 0,1-1 1 0 0,-1 1 0 0 0,0-1-1 0 0,0 0 1 0 0,0 0-1 0 0,0 0 1 0 0,-8 0 0 0 0,-34-2 433 0 0,12-1-323 0 0,-20 2-76 0 0,-444 14 2782 0 0,425-7-2809 0 0,-371 43 244 0 0,391-42-282 0 0,23-4 0 0 0,1 1 0 0 0,-1 1 0 0 0,-51 19 0 0 0,53-15 0 0 0,19-7 0 0 0,1 0 0 0 0,-1 1 0 0 0,1-1 0 0 0,0 2 0 0 0,0-1 0 0 0,0 1 0 0 0,-7 7 0 0 0,14-12 0 0 0,-1 2 0 0 0,-1 0 0 0 0,1 0 0 0 0,0 0 0 0 0,0 0 0 0 0,0 0 0 0 0,0 0 0 0 0,1 0 0 0 0,-1 1 0 0 0,1-1 0 0 0,-1 1 0 0 0,1-1 0 0 0,0 1 0 0 0,0 0 0 0 0,0-1 0 0 0,0 1 0 0 0,-1 4 0 0 0,-2 7 0 0 0,3-12 0 0 0,1 0 0 0 0,-1 1 0 0 0,0-1 0 0 0,1 0 0 0 0,-1 1 0 0 0,1-1 0 0 0,0 0 0 0 0,0 1 0 0 0,0-1 0 0 0,0 4 0 0 0,4 25 66 0 0,-2-12 61 0 0,8 31 0 0 0,42 199-359 0 0,12 73-56 0 0,-19-108-346 0 0,-24-106-117 0 0,-16-72 156 0 0,-3-19 122 0 0,8 30 1 0 0,-9-43-175 0 0,1 0 1 0 0,-1 1 0 0 0,1-1-1 0 0,0-1 1 0 0,0 1-1 0 0,0 0 1 0 0,0 0-1 0 0,1-1 1 0 0,-1 1 0 0 0,1-1-1 0 0,0 0 1 0 0,5 4-1 0 0,7 0-5239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1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10592 0 0,'1'1'11695'0'0,"8"5"-11536"0"0,-7-3-184 0 0,1 1-1 0 0,-1 0 1 0 0,0 0 0 0 0,0 0-1 0 0,0 0 1 0 0,0 0-1 0 0,1 9 1 0 0,6 35-416 0 0,-4-18 229 0 0,6 66 109 0 0,-6-39 74 0 0,3 25 276 0 0,11 75 310 0 0,8 8-193 0 0,49 141-343 0 0,-24-94 129 0 0,-50-168 36 0 0,-1-37-110 0 0,0-1-1 0 0,-1 0 0 0 0,0 1 1 0 0,0-1-1 0 0,-1 1 0 0 0,0-1 1 0 0,0 0-1 0 0,-3 12 0 0 0,2-14 4 0 0,0 0 0 0 0,0 0 0 0 0,0 0 0 0 0,0 0 0 0 0,-1 0 0 0 0,1 0 0 0 0,-1 0 0 0 0,0-1 0 0 0,0 1 0 0 0,0-1 0 0 0,-1 0 0 0 0,1 0 0 0 0,-8 4 0 0 0,2-1 33 0 0,-1 0-1 0 0,0 0 1 0 0,-1-1-1 0 0,1-1 1 0 0,-21 7 0 0 0,-422 70 1737 0 0,342-64-1454 0 0,-70 6 111 0 0,-132 0-89 0 0,163-14-434 0 0,55 0-347 0 0,-70 2-1909 0 0,60-17-963 0 0,89 4 2281 0 0,-1 0 0 0 0,0-2 0 0 0,-27-8 0 0 0,38 9 649 0 0,1 1 0 0 0,1-1 0 0 0,-1 0 0 0 0,0 0 0 0 0,1 0 0 0 0,-6-6-1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5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9672 0 0,'0'0'12807'0'0,"1"2"-12388"0"0,2 9-379 0 0,1-1-1 0 0,-2 0 1 0 0,1 1-1 0 0,-2 0 1 0 0,1-1 0 0 0,-1 14-1 0 0,-3 67-378 0 0,2-89 348 0 0,-16 151-76 0 0,2-3 272 0 0,12-106-130 0 0,-1 8-999 0 0,-3-21-5596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8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1 214 17247 0 0,'0'0'844'0'0,"1"-2"-368"0"0,5-8-284 0 0,0 1 0 0 0,11-14 0 0 0,0 1-56 0 0,-13 17-6 0 0,-1 0 0 0 0,1 1 0 0 0,8-9 0 0 0,15-13 358 0 0,-19 17-439 0 0,0 1 1 0 0,0 0-1 0 0,1 1 1 0 0,0 0-1 0 0,14-9 0 0 0,-12 11-14 0 0,2-3 124 0 0,1 1-1 0 0,21-7 0 0 0,-31 13-65 0 0,-1 0-1 0 0,1 0 1 0 0,0 0 0 0 0,-1 0-1 0 0,1 1 1 0 0,0 0-1 0 0,0-1 1 0 0,0 1 0 0 0,-1 1-1 0 0,1-1 1 0 0,0 1 0 0 0,0-1-1 0 0,-1 1 1 0 0,1 0 0 0 0,5 2-1 0 0,6 4 357 0 0,-11-6-339 0 0,-1 0 1 0 0,1 1 0 0 0,0 0-1 0 0,-1 0 1 0 0,5 3-1 0 0,-2-1-88 0 0,-1 0-1 0 0,1 0 1 0 0,-1 1-1 0 0,0 0 0 0 0,0 0 1 0 0,-1 0-1 0 0,0 1 1 0 0,1-1-1 0 0,-2 1 1 0 0,1 0-1 0 0,-1 0 1 0 0,5 13-1 0 0,-6-14-36 0 0,-1 0 0 0 0,0 0 0 0 0,0 0 0 0 0,0 0 0 0 0,-1 0 0 0 0,0 0 0 0 0,0 0 0 0 0,0 0 0 0 0,0 0 0 0 0,-1 0 0 0 0,0 0 0 0 0,0 0 0 0 0,0 0 0 0 0,-1 0 0 0 0,0-1 0 0 0,0 1 0 0 0,0 0 0 0 0,0-1 0 0 0,-1 1 0 0 0,-2 3 0 0 0,-8 8-21 0 0,-1-1 0 0 0,0 0 0 0 0,-22 16 0 0 0,-53 35-448 0 0,80-60 380 0 0,-12 8-525 0 0,-35 17-1 0 0,0-7-3368 0 0,35-15-2568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0.6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503 1 12872 0 0,'0'0'5538'0'0,"-2"1"-5219"0"0,-1 2-178 0 0,-1 0 1 0 0,1-1 0 0 0,-1 0-1 0 0,0 0 1 0 0,0 0 0 0 0,0 0-1 0 0,0-1 1 0 0,0 1 0 0 0,-6 0-1 0 0,-21 10 673 0 0,18-8-433 0 0,1 1 0 0 0,-21 3-1 0 0,23-5-221 0 0,-1-1-1 0 0,1 2 0 0 0,-1-1 1 0 0,1 1-1 0 0,-12 7 0 0 0,-21 13-109 0 0,28-17-52 0 0,-25 18 1 0 0,11-9 2 0 0,24-14 0 0 0,1 0 0 0 0,0 0 0 0 0,1 0 0 0 0,-1 0 0 0 0,0 1 0 0 0,1-1 0 0 0,-7 7 0 0 0,-20 23-16 0 0,29-31-5 0 0,0 0 0 0 0,0 0-1 0 0,0 0 1 0 0,0 1 0 0 0,0-1 0 0 0,0 1-1 0 0,1-1 1 0 0,-1 1 0 0 0,0-1-1 0 0,1 1 1 0 0,-1-1 0 0 0,1 1-1 0 0,-1 2 1 0 0,0 3-73 0 0,-1 1-38 0 0,0-1 0 0 0,1 1 0 0 0,0 0 0 0 0,1-1 0 0 0,0 10 0 0 0,0-16 120 0 0,0 0-28 0 0,0 1 0 0 0,1 0 0 0 0,-1 0-1 0 0,1-1 1 0 0,0 1 0 0 0,-1-1 0 0 0,1 1 0 0 0,0 0-1 0 0,0-1 1 0 0,0 1 0 0 0,0-1 0 0 0,0 0 0 0 0,0 1-1 0 0,0-1 1 0 0,1 0 0 0 0,-1 0 0 0 0,0 0-1 0 0,1 1 1 0 0,-1-2 0 0 0,1 1 0 0 0,-1 0 0 0 0,3 1-1 0 0,3 3 54 0 0,-4-3-10 0 0,0 0 0 0 0,1-1 0 0 0,-1 1 0 0 0,0-1-1 0 0,1 1 1 0 0,-1-1 0 0 0,1 0 0 0 0,0 0 0 0 0,-1 0 0 0 0,1-1-1 0 0,0 1 1 0 0,5-1 0 0 0,4-1 49 0 0,1 0-1 0 0,15-4 1 0 0,-19 3-44 0 0,-1 1 1 0 0,1 0 0 0 0,0 0 0 0 0,-1 1 0 0 0,19 1-1 0 0,-18 1 0 0 0,3 0 20 0 0,23 7 0 0 0,-34-9-28 0 0,-1 1 0 0 0,0-1 0 0 0,0 0-1 0 0,1 1 1 0 0,-1-1 0 0 0,0 1-1 0 0,0-1 1 0 0,0 1 0 0 0,0 0-1 0 0,0-1 1 0 0,0 1 0 0 0,0 0 0 0 0,0 0-1 0 0,0-1 1 0 0,2 3 0 0 0,1 1-13 0 0,0-2 38 0 0,-1 0 0 0 0,1 0-1 0 0,0 0 1 0 0,-1 1 0 0 0,0-1 0 0 0,0 1 0 0 0,0 0-1 0 0,0 0 1 0 0,0 0 0 0 0,0 1 0 0 0,-1-1 0 0 0,3 5-1 0 0,-4-6 3 0 0,0 0 0 0 0,0 0 0 0 0,-1 0-1 0 0,1 0 1 0 0,0 0 0 0 0,-1 1 0 0 0,0-1-1 0 0,1 0 1 0 0,-1 0 0 0 0,0 1-1 0 0,0-1 1 0 0,0 0 0 0 0,-1 0 0 0 0,1 1-1 0 0,0-1 1 0 0,-1 0 0 0 0,0 0 0 0 0,1 0-1 0 0,-1 0 1 0 0,0 1 0 0 0,0-1-1 0 0,0 0 1 0 0,0-1 0 0 0,-1 1 0 0 0,-1 2-1 0 0,-8 9 96 0 0,0-1-1 0 0,-2-1 1 0 0,1 0 0 0 0,-1-1-1 0 0,-25 15 1 0 0,34-21-53 0 0,-16 7 178 0 0,0-1-1 0 0,0 0 1 0 0,-1-1-1 0 0,-26 7 1 0 0,41-15-240 0 0,-4 2-248 0 0,-1 0 1 0 0,0-1-1 0 0,0 0 0 0 0,0-1 1 0 0,0 0-1 0 0,0-1 0 0 0,0 0 1 0 0,0-1-1 0 0,0 0 0 0 0,0-1 1 0 0,-20-6-1 0 0,2-2-7533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1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131 0 1376 0 0,'-5'20'109'0'0,"-6"23"531"0"0,8-35 2171 0 0,0 0 0 0 0,1 1-1 0 0,-3 15 1 0 0,1 27 3564 0 0,-1 12-5171 0 0,-20 103-1418 0 0,-3 19-1232 0 0,19-135 754 0 0,-14 67-3759 0 0,16-88 2787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2.3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372 0 2760 0 0,'25'6'16978'0'0,"-31"-2"-16885"0"0,1 0-1 0 0,-1-1 1 0 0,0 1-1 0 0,1-1 1 0 0,-2-1-1 0 0,1 1 1 0 0,-12 3-1 0 0,-8 3 216 0 0,-115 39 1772 0 0,126-43-2005 0 0,1 0-1 0 0,0 1 1 0 0,0 1 0 0 0,-13 9-1 0 0,25-15-82 0 0,0 1 0 0 0,0 0 0 0 0,0-1 0 0 0,0 1 0 0 0,1 0-1 0 0,-1 0 1 0 0,-2 4 0 0 0,-7 9-112 0 0,4-10 66 0 0,4-2 15 0 0,0-1 1 0 0,1 1-1 0 0,-1 0 1 0 0,0 0 0 0 0,1 0-1 0 0,-1 0 1 0 0,1 0-1 0 0,0 0 1 0 0,-2 4-1 0 0,-3 9-122 0 0,4-12 111 0 0,1 0 0 0 0,1 0-1 0 0,-1 0 1 0 0,1 0 0 0 0,-2 7 0 0 0,-3 13-96 0 0,6-13 76 0 0,5-1 4 0 0,4 12 110 0 0,-8-20 47 0 0,10 3-10 0 0,-4-2-80 0 0,1 0-1 0 0,0-1 0 0 0,0 1 0 0 0,0-2 1 0 0,0 1-1 0 0,0-1 0 0 0,0 0 1 0 0,0 0-1 0 0,10-2 0 0 0,28 4-69 0 0,7 10-102 0 0,-46-12 166 0 0,1 0-1 0 0,-1 0 1 0 0,1 1 0 0 0,-1 0-1 0 0,0 0 1 0 0,0 1 0 0 0,0 0-1 0 0,0 0 1 0 0,0 1 0 0 0,-1 0-1 0 0,0 0 1 0 0,1 1 0 0 0,9 8-1 0 0,-10-3 17 0 0,-5-1 58 0 0,0-4 52 0 0,-1 0 0 0 0,-1 1-1 0 0,1-1 1 0 0,-1 0-1 0 0,1 0 1 0 0,-4 10 0 0 0,2-12-34 0 0,1 0 1 0 0,-1-1-1 0 0,1 0 1 0 0,-1 1-1 0 0,0-1 1 0 0,0 0-1 0 0,0 0 1 0 0,0 0-1 0 0,0 0 1 0 0,-1 0-1 0 0,1-1 1 0 0,0 1 0 0 0,-1-1-1 0 0,-3 2 1 0 0,-1 2-47 0 0,-1-1 1 0 0,0 0-1 0 0,0 0 1 0 0,0-1-1 0 0,-1 0 1 0 0,1-1-1 0 0,-1 0 1 0 0,0 0 0 0 0,1 0-1 0 0,-1-1 1 0 0,-12-1-1 0 0,0-1-46 0 0,14 1-283 0 0,0 0 0 0 0,0-1 0 0 0,0 1 0 0 0,1-2 0 0 0,-1 1 0 0 0,-8-4 0 0 0,-6-4-787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3.09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10592 0 0,'0'0'818'0'0,"0"1"-219"0"0,-6 32 5506 0 0,4 73-2593 0 0,0 0-3699 0 0,-4 32 1239 0 0,0 2 428 0 0,-11 157 514 0 0,1-86-1584 0 0,-2-23-906 0 0,0-26-1692 0 0,13-64-1549 0 0,3-35-1657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3.91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250 9 18599 0 0,'0'0'1866'0'0,"3"0"-1709"0"0,49 5-114 0 0,-35-3-4 0 0,0-1 0 0 0,29 0 0 0 0,240-19 1237 0 0,24 19 1120 0 0,-119 3-1067 0 0,-123-5-1183 0 0,48 1 37 0 0,-93 1-159 0 0,0 1 0 0 0,44 11-1 0 0,-16-3 11 0 0,-36-7-4 0 0,0 0 1 0 0,0 0-1 0 0,25 11 0 0 0,-28-9-47 0 0,0 1 1 0 0,-1 0-1 0 0,0 1 1 0 0,-1 0-1 0 0,1 0 1 0 0,-2 1-1 0 0,18 18 1 0 0,-16-14 19 0 0,-1 1-1 0 0,-1 0 1 0 0,0 0 0 0 0,-1 1 0 0 0,-1 0 0 0 0,0 1 0 0 0,-1 0-1 0 0,9 29 1 0 0,-5-14 5 0 0,-6-20-19 0 0,0 0-1 0 0,-1 1 1 0 0,1 12 0 0 0,19 109-727 0 0,10 74-157 0 0,40 274-2688 0 0,-35-182 3506 0 0,-37-288 79 0 0,-1 0 0 0 0,0 1 0 0 0,-1-1 0 0 0,-3 20 0 0 0,3-27 34 0 0,1-1-1 0 0,-1 0 0 0 0,1 0 1 0 0,-1 0-1 0 0,0 0 0 0 0,1 0 1 0 0,-1 0-1 0 0,-1 0 1 0 0,1 0-1 0 0,0 0 0 0 0,0 0 1 0 0,-1 0-1 0 0,1 0 0 0 0,-1-1 1 0 0,1 1-1 0 0,-1-1 0 0 0,0 1 1 0 0,1-1-1 0 0,-1 0 0 0 0,0 0 1 0 0,0 1-1 0 0,0-1 1 0 0,0 0-1 0 0,0-1 0 0 0,0 1 1 0 0,-1 0-1 0 0,1-1 0 0 0,0 1 1 0 0,0-1-1 0 0,-4 1 0 0 0,-29 0 187 0 0,1-1-1 0 0,-52-7 1 0 0,32 2 7 0 0,-62-4 330 0 0,-165-9 412 0 0,127 16-671 0 0,-235 28 0 0 0,316-17-310 0 0,-194 28-68 0 0,158-23-2400 0 0,-170 1 0 0 0,229-15-4925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4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12896 0 0,'0'0'997'0'0,"0"2"-656"0"0,0 4 494 0 0,-1 0 1 0 0,-1 0-1 0 0,1 0 0 0 0,-5 9 0 0 0,-5 24 1997 0 0,-17 93-2698 0 0,2-16-143 0 0,14-49-28 0 0,2 1 0 0 0,-1 80-1 0 0,11-121-1658 0 0,-5 31-1 0 0,4-37-4853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0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0 262 6448 0 0,'0'0'498'0'0,"2"-2"-327"0"0,6-5 738 0 0,-1 0 0 0 0,-1-1 0 0 0,0 0 0 0 0,6-9 0 0 0,13-18 3796 0 0,-3 11-3816 0 0,27-26 0 0 0,-37 40-873 0 0,0 0-1 0 0,0 1 1 0 0,1 0 0 0 0,22-11-1 0 0,-6 5 160 0 0,-22 11-83 0 0,0 0-1 0 0,0 0 1 0 0,1 1 0 0 0,-1 0-1 0 0,1 0 1 0 0,-1 1-1 0 0,1 0 1 0 0,9-1-1 0 0,-7 2 48 0 0,1 0 0 0 0,-1 1-1 0 0,0 0 1 0 0,1 0 0 0 0,-1 1 0 0 0,1 1-1 0 0,-1-1 1 0 0,0 2 0 0 0,0 0 0 0 0,0 0 0 0 0,0 0-1 0 0,12 7 1 0 0,-20-7-172 0 0,1-1 1 0 0,0 0-1 0 0,-1 1 1 0 0,1-1-1 0 0,-1 1 0 0 0,0 0 1 0 0,0 0-1 0 0,0 0 0 0 0,0 0 1 0 0,-1 0-1 0 0,1 0 0 0 0,-1 1 1 0 0,0-1-1 0 0,0 0 1 0 0,0 1-1 0 0,0-1 0 0 0,0 1 1 0 0,0 4-1 0 0,-2-2 6 0 0,0-1 1 0 0,0 1-1 0 0,0 0 1 0 0,0-1-1 0 0,-1 0 1 0 0,0 1-1 0 0,0-1 0 0 0,0 0 1 0 0,-1 0-1 0 0,0 0 1 0 0,0 0-1 0 0,0-1 0 0 0,-6 8 1 0 0,-7 5 84 0 0,-34 30 1 0 0,41-39-48 0 0,-21 15-110 0 0,-1-1 1 0 0,-1-2-1 0 0,-55 27 1 0 0,40-23-303 0 0,6-4-52 0 0,-4 2-5071 0 0,23-11-242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4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93 1 14944 0 0,'0'0'340'0'0,"0"2"50"0"0,-1 10-80 0 0,0 0 0 0 0,-4 14 0 0 0,1-11-330 0 0,4-12 20 0 0,-1 0 0 0 0,0 0-1 0 0,-1 0 1 0 0,1-1 0 0 0,0 1 0 0 0,-3 4 0 0 0,-7 12 0 0 0,-8 32-59 0 0,8-25-88 0 0,-14 53-1 0 0,23-71 560 0 0,0 1-1 0 0,1 0 0 0 0,0 0 1 0 0,1-1-1 0 0,0 1 0 0 0,0 0 1 0 0,1 0-1 0 0,0 0 0 0 0,1-1 1 0 0,3 14-1 0 0,-2-17-280 0 0,0 0 1 0 0,0 0-1 0 0,0 1 0 0 0,0-2 1 0 0,1 1-1 0 0,0 0 0 0 0,0-1 1 0 0,0 0-1 0 0,0 1 0 0 0,1-2 1 0 0,0 1-1 0 0,0-1 0 0 0,0 1 1 0 0,0-1-1 0 0,9 3 0 0 0,-11-4-197 0 0,0-1-1 0 0,0 0 0 0 0,0 0 1 0 0,0 0-1 0 0,0-1 0 0 0,0 1 1 0 0,0-1-1 0 0,0 1 1 0 0,0-1-1 0 0,1 0 0 0 0,-1 0 1 0 0,0-1-1 0 0,0 1 0 0 0,0-1 1 0 0,4 0-1 0 0,-3-1-177 0 0,0 0 1 0 0,0 0-1 0 0,0 0 0 0 0,0 0 1 0 0,0 0-1 0 0,0-1 0 0 0,-1 0 0 0 0,1 0 1 0 0,4-4-1 0 0,0-4-492 0 0,0 1-1 0 0,0-1 0 0 0,-1 0 1 0 0,0 0-1 0 0,8-20 1 0 0,-2 0-1101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81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17359 0 0,'0'3'396'0'0,"-1"4"-151"0"0,0 1-1 0 0,-1-1 0 0 0,0 1 0 0 0,0-1 0 0 0,-5 11 0 0 0,-6 21-201 0 0,6-4 43 0 0,-7 26 364 0 0,-4 24-492 0 0,4-24-642 0 0,-12 108 0 0 0,25-150 118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6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87 1 10592 0 0,'0'1'9635'0'0,"3"40"-7997"0"0,-2-29-1511 0 0,0 0 0 0 0,0 0 1 0 0,-2 16-1 0 0,-26 207 2149 0 0,17-80-991 0 0,2-11-791 0 0,0 7-522 0 0,-3-38-46 0 0,-6 52-1891 0 0,8-70-1634 0 0,8-55-4266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7.3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5064 0 0,'2'2'13189'0'0,"3"1"-13054"0"0,0 1 0 0 0,0-1 0 0 0,0 0 1 0 0,1-1-1 0 0,-1 1 0 0 0,1-1 0 0 0,-1 0 0 0 0,1 0 1 0 0,0-1-1 0 0,6 1 0 0 0,10 1 88 0 0,32 0 0 0 0,8 0 569 0 0,34 5 802 0 0,128-5 0 0 0,-122-4-1361 0 0,-18 1-177 0 0,106 14 0 0 0,-156-9-61 0 0,-11-3 34 0 0,-1 1-1 0 0,1 2 1 0 0,-1 0-1 0 0,23 9 1 0 0,-24-6-5 0 0,-13-5 50 0 0,0 0-1 0 0,0 0 0 0 0,0 1 0 0 0,14 9 0 0 0,-15-7-70 0 0,0-1 0 0 0,0 1-1 0 0,-1 0 1 0 0,0 1 0 0 0,0 0-1 0 0,0 0 1 0 0,-1 0 0 0 0,0 0-1 0 0,-1 1 1 0 0,1 0 0 0 0,-1 0-1 0 0,4 12 1 0 0,-4-1-60 0 0,1 0 20 0 0,-1 0 0 0 0,-1 1 0 0 0,1 26 0 0 0,2 132-262 0 0,1-43 161 0 0,-1-44 57 0 0,-3-55 5 0 0,13 61 0 0 0,-3-33-176 0 0,46 190-736 0 0,-12-48 924 0 0,-46-197 73 0 0,0 1-1 0 0,0-1 1 0 0,-1 1 0 0 0,0 0-1 0 0,-1-1 1 0 0,-1 10-1 0 0,1-16 13 0 0,0-1 0 0 0,0 0 0 0 0,0 0-1 0 0,0 0 1 0 0,-1 0 0 0 0,1 0 0 0 0,0-1 0 0 0,-1 1-1 0 0,1 0 1 0 0,-1-1 0 0 0,0 1 0 0 0,0-1-1 0 0,1 1 1 0 0,-1-1 0 0 0,0 0 0 0 0,0 0-1 0 0,0 0 1 0 0,-1 0 0 0 0,1 0 0 0 0,0 0 0 0 0,-4 0-1 0 0,-5 2 141 0 0,-1 0 0 0 0,-22 1 1 0 0,32-4-147 0 0,-18 1 197 0 0,-40-4 0 0 0,18-1-134 0 0,-128-7-4 0 0,-32-2-74 0 0,-14 11 168 0 0,-211-13-1186 0 0,335 0-2372 0 0,49 6-4057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7.7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1 20815 0 0,'0'0'1892'0'0,"-1"2"-1557"0"0,-1 4-334 0 0,1 0 90 0 0,-1 0-1 0 0,1 0 1 0 0,0-1-1 0 0,-1 13 0 0 0,-3 63-348 0 0,-2 16-665 0 0,-2 30 762 0 0,3 24 455 0 0,5-73-157 0 0,1-42-5803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8.0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12 188 18919 0 0,'0'0'1895'0'0,"1"-2"-1735"0"0,42-69 363 0 0,-36 59-347 0 0,-4 7-115 0 0,0 0 0 0 0,0 1 0 0 0,0-1 0 0 0,1 0 0 0 0,6-5 0 0 0,2-2-60 0 0,-8 8 7 0 0,0 0 1 0 0,0 1-1 0 0,0 0 1 0 0,9-6-1 0 0,0 2 156 0 0,-7 3-2 0 0,0 1 1 0 0,0 0-1 0 0,1 0 1 0 0,-1 0-1 0 0,0 1 1 0 0,1-1-1 0 0,0 2 0 0 0,0-1 1 0 0,-1 1-1 0 0,10-1 1 0 0,1 3 288 0 0,0 1 1 0 0,1 0 0 0 0,26 7-1 0 0,-22-2-183 0 0,-18-4-262 0 0,-1 1 14 0 0,1-1-18 0 0,-1-1 0 0 0,1 1 0 0 0,-1 0 1 0 0,5 6-1 0 0,-6-8-2 0 0,-1 1 0 0 0,0 0 0 0 0,0-1 0 0 0,-1 1 0 0 0,1 0 0 0 0,0 0 0 0 0,-1 0 0 0 0,1 0 0 0 0,-1-1-1 0 0,1 1 1 0 0,-1 0 0 0 0,0 0 0 0 0,0 4 0 0 0,0-2 0 0 0,0 0 0 0 0,0 0 0 0 0,-1 0 0 0 0,0-1 0 0 0,0 1 0 0 0,0 0 0 0 0,0 0 0 0 0,-3 5 0 0 0,-18 28 0 0 0,21-36 0 0 0,-12 16-174 0 0,-1-1 0 0 0,-1 0-1 0 0,-1-1 1 0 0,-28 22 0 0 0,11-9-115 0 0,-80 65-1141 0 0,74-63-1415 0 0,1 0-3339 0 0,16-15-108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8.44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20127 0 0,'1'2'463'0'0,"4"2"-325"0"0,-1-1 0 0 0,1 1 0 0 0,0-1 0 0 0,0 0 0 0 0,0 0-1 0 0,0 0 1 0 0,1-1 0 0 0,-1 1 0 0 0,1-2 0 0 0,-1 1 0 0 0,1 0 0 0 0,0-1 0 0 0,9 1 0 0 0,9-1-148 0 0,-1-1 0 0 0,29-2 1 0 0,2-1 244 0 0,-39 3-309 0 0,-5-1 43 0 0,1 1 0 0 0,0 0 0 0 0,0 1 0 0 0,-1 0 0 0 0,1 1 0 0 0,-1 0 0 0 0,19 7 0 0 0,9 10 1625 0 0,-28-10-1471 0 0,-9-7-176 0 0,-1-1 0 0 0,1 1 0 0 0,0-1 1 0 0,-1 1-1 0 0,1 0 0 0 0,-1 0 0 0 0,0-1 0 0 0,1 1 0 0 0,-1 0 0 0 0,0 0 0 0 0,0-1 1 0 0,0 1-1 0 0,0 0 0 0 0,-1 0 0 0 0,1-1 0 0 0,-1 3 0 0 0,0 7-101 0 0,1-9 52 0 0,0 0 6 0 0,0 4 30 0 0,0-3 103 0 0,1 4-24 0 0,8 0-13 0 0,4 4 0 0 0,-11-10 0 0 0,20 6 0 0 0,-18-7 0 0 0,-3 0 0 0 0,0 0 0 0 0,1 1 0 0 0,-1-1 0 0 0,0 0 0 0 0,0 0 0 0 0,0 1 0 0 0,0-1 0 0 0,0 1 0 0 0,0-1 0 0 0,0 1 0 0 0,0 0 0 0 0,0-1 0 0 0,0 1 0 0 0,0 0 0 0 0,1 1 0 0 0,7 7-22 0 0,-8-8 9 0 0,-1 1 0 0 0,0-1 0 0 0,1 0-1 0 0,-1 1 1 0 0,0-1 0 0 0,0 1 0 0 0,0-1 0 0 0,1 0 0 0 0,-2 1 0 0 0,1-1 0 0 0,0 1 0 0 0,0-1 0 0 0,0 1 0 0 0,-1-1 0 0 0,1 0 0 0 0,0 1 0 0 0,-1-1 0 0 0,0 0 0 0 0,1 1 0 0 0,-1-1 0 0 0,0 0 0 0 0,1 0 0 0 0,-1 0 0 0 0,0 1 0 0 0,0-1 0 0 0,0 0 0 0 0,0 0 0 0 0,-2 1 0 0 0,-1 2-25 0 0,-1 0 1 0 0,1-1 0 0 0,-1 0 0 0 0,0 0 0 0 0,-6 3-1 0 0,-27 11-566 0 0,-52 16 0 0 0,1-11-3278 0 0,61-16-2451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9.5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1452 0 14544 0 0,'0'0'1624'0'0,"-2"1"-1214"0"0,-7 5-175 0 0,0-1-1 0 0,0-1 0 0 0,-1 1 1 0 0,0-2-1 0 0,-20 6 0 0 0,-58 6-863 0 0,54-10 505 0 0,-82 20 57 0 0,-19 2 421 0 0,-107 3 1221 0 0,87-6-736 0 0,86-11-617 0 0,-174 34 239 0 0,215-40-261 0 0,0 1 0 0 0,-30 13 0 0 0,27-9 272 0 0,16-6-251 0 0,1 1-1 0 0,-15 9 0 0 0,16-9-89 0 0,9-5-75 0 0,0 1-1 0 0,1-1 0 0 0,-1 1 1 0 0,1 0-1 0 0,-1 0 1 0 0,1 0-1 0 0,0 1 0 0 0,0-1 1 0 0,0 1-1 0 0,1 0 1 0 0,-1-1-1 0 0,-1 6 0 0 0,-4 8 195 0 0,6-14-182 0 0,1 1 1 0 0,-1-1-1 0 0,1 1 0 0 0,0-1 1 0 0,0 1-1 0 0,-1 4 0 0 0,-5 48 172 0 0,3 1 0 0 0,1 0 0 0 0,7 64 0 0 0,-1 28-186 0 0,0-10-28 0 0,4 19-98 0 0,2 43-248 0 0,-7-185 23 0 0,8 79-2414 0 0,-5-80 847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0.0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1513 1 20591 0 0,'0'0'996'0'0,"0"2"-430"0"0,1 0-480 0 0,-1 1 0 0 0,0 0 0 0 0,1 0 0 0 0,0-1 0 0 0,0 1 0 0 0,0-1 0 0 0,2 5 0 0 0,5 14-80 0 0,9 81-1097 0 0,-12-70 446 0 0,-4-17 209 0 0,0 25 1 0 0,-1-26 246 0 0,0 0 1 0 0,3 18-1 0 0,26 158 222 0 0,-1-1 1721 0 0,-16-117-1190 0 0,15 67 305 0 0,-23-120-822 0 0,0 0 0 0 0,1 25-1 0 0,-4-24-7 0 0,9 36-1 0 0,-10-52-38 0 0,2 0 0 0 0,-1 1 0 0 0,0-1 0 0 0,0 0 0 0 0,-1 1 0 0 0,1-1 0 0 0,-1 1 0 0 0,0-1 0 0 0,0 1 0 0 0,-1 6 0 0 0,-2 6 0 0 0,2-11 0 0 0,1-1 0 0 0,-1 1 0 0 0,0-1 0 0 0,-1 0 0 0 0,1 1 0 0 0,-1-1 0 0 0,0 0 0 0 0,0 0 0 0 0,-1 0 0 0 0,1 0 0 0 0,-1-1 0 0 0,0 1 0 0 0,-1-1 0 0 0,-5 7 0 0 0,3-6 7 0 0,-1 0-1 0 0,1-1 1 0 0,-1 0-1 0 0,0 0 1 0 0,-1-1-1 0 0,-13 6 1 0 0,-48 9 136 0 0,60-16-112 0 0,-42 8 379 0 0,-73 3 0 0 0,50-7-315 0 0,-194 14 104 0 0,-230 42-7 0 0,277-25-107 0 0,175-29-534 0 0,-66 6 442 0 0,94-13-2385 0 0,0-1-1 0 0,-22-3 1 0 0,8-1-4961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0.3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8752 0 0,'27'13'398'0'0,"-23"-11"-182"0"0,-5-1-37 0 0,-6 3 1030 0 0,7-3-900 0 0,-1 0 1 0 0,1 0-1 0 0,0-1 0 0 0,0 1 0 0 0,-1 0 0 0 0,1 0 1 0 0,0-1-1 0 0,0 1 0 0 0,0 0 0 0 0,0 0 1 0 0,0 0-1 0 0,0 3 836 0 0,0-2-728 0 0,-1 0-1 0 0,1 0 1 0 0,0 0-1 0 0,0 0 1 0 0,0 0 0 0 0,0 0-1 0 0,0 0 1 0 0,0 0-1 0 0,0 0 1 0 0,1 0 0 0 0,-1 0-1 0 0,1 0 1 0 0,0 0-1 0 0,1 3 1 0 0,3 11 110 0 0,-4-14-587 0 0,-1 1 0 0 0,1-1 0 0 0,-1 1 0 0 0,0 0 0 0 0,0-1 0 0 0,-1 1 0 0 0,1-1 1 0 0,-1 5-1 0 0,0-4-25 0 0,0 1 1 0 0,1-1-1 0 0,-1 0 1 0 0,1 0 0 0 0,0 1-1 0 0,0-1 1 0 0,1 4-1 0 0,5 17-198 0 0,-3-10 99 0 0,1 1 0 0 0,-2 0 0 0 0,0-1 1 0 0,0 29-1 0 0,-3-12 581 0 0,-2 0-1 0 0,-9 36 1 0 0,11-61-343 0 0,-1 0-1 0 0,1 0 0 0 0,0 1 1 0 0,1-1-1 0 0,-1 0 0 0 0,1 0 1 0 0,0 1-1 0 0,1-1 0 0 0,-1 0 1 0 0,1 0-1 0 0,2 8 0 0 0,-2-13-91 0 0,-1 1 0 0 0,0 0-1 0 0,0-1 1 0 0,0 1 0 0 0,0 0-1 0 0,0-1 1 0 0,0 1 0 0 0,0 0-1 0 0,0-1 1 0 0,-1 1 0 0 0,1-1-1 0 0,-1 1 1 0 0,1 0 0 0 0,-1-1-1 0 0,0 1 1 0 0,-1 1 0 0 0,1-1-172 0 0,0-1 1 0 0,1 1 0 0 0,-1-1-1 0 0,0 1 1 0 0,1-1 0 0 0,-1 1-1 0 0,1 0 1 0 0,-1-1-1 0 0,1 1 1 0 0,0 0 0 0 0,0 0-1 0 0,0 3 1 0 0,5 10-1812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0.7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194 140 9672 0 0,'-1'0'44'0'0,"0"0"1"0"0,0 0-1 0 0,1 1 0 0 0,-1-1 1 0 0,0 0-1 0 0,0 0 1 0 0,0 0-1 0 0,1-1 0 0 0,-1 1 1 0 0,0 0-1 0 0,0 0 1 0 0,0 0-1 0 0,1-1 1 0 0,-1 1-1 0 0,0 0 0 0 0,-1-1 1 0 0,12-6 1063 0 0,12-9 1903 0 0,-16 11-2261 0 0,0 1 1 0 0,1-1-1 0 0,-1 1 0 0 0,1 1 0 0 0,10-5 0 0 0,18-11 89 0 0,-7 4-464 0 0,47-21 0 0 0,-64 31-369 0 0,-6 3 57 0 0,-1 0-1 0 0,1 1 1 0 0,0-1 0 0 0,-1 1-1 0 0,1 0 1 0 0,0 0 0 0 0,5 0-1 0 0,-9 1 150 0 0,2 1 119 0 0,24 8 454 0 0,-25-9-427 0 0,-1 2-180 0 0,13 15 6 0 0,-14-17-183 0 0,0 1 0 0 0,1-1-1 0 0,-1 1 1 0 0,0-1 0 0 0,0 1 0 0 0,1-1-1 0 0,-1 1 1 0 0,0 0 0 0 0,0-1-1 0 0,0 1 1 0 0,0-1 0 0 0,0 1-1 0 0,0 0 1 0 0,0-1 0 0 0,0 1 0 0 0,0-1-1 0 0,0 1 1 0 0,0 0 0 0 0,0-1-1 0 0,0 2 1 0 0,-1 0-13 0 0,1 3-25 0 0,0 0 0 0 0,-1 0 0 0 0,0 0 0 0 0,0 0 0 0 0,0 0 0 0 0,0 0 0 0 0,-1 0 0 0 0,0 0 0 0 0,0 0 0 0 0,0 0-1 0 0,-4 4 1 0 0,-2 2-18 0 0,0-1-1 0 0,0 0 0 0 0,-12 11 0 0 0,7-6 38 0 0,-10 8 21 0 0,-66 39-13 0 0,57-41-54 0 0,-52 26 0 0 0,56-32-6 0 0,18-9 33 0 0,1 0 1 0 0,-13 10-1 0 0,-15 12-238 0 0,-38 10-3893 0 0,59-28-2398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1.0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38 17015 0 0,'26'4'1543'0'0,"-13"-6"-1051"0"0,0-1 0 0 0,15-5 0 0 0,-3-2 581 0 0,-18 6-1078 0 0,1 1 0 0 0,-1 1 0 0 0,1-1 0 0 0,-1 1 0 0 0,1 1 0 0 0,0-1 0 0 0,12 0 0 0 0,-15 2-9 0 0,6 0 109 0 0,-1 1-1 0 0,15 1 1 0 0,-22-1 2 0 0,0-1-1 0 0,0 1 1 0 0,0 0-1 0 0,0 0 0 0 0,0 1 1 0 0,0-1-1 0 0,-1 0 1 0 0,1 1-1 0 0,0 0 1 0 0,-1 0-1 0 0,1-1 1 0 0,3 5 771 0 0,-3-3-544 0 0,-2-2-292 0 0,1 0 0 0 0,-1 0 0 0 0,1 1 0 0 0,-1-1 0 0 0,0 1 0 0 0,1-1 0 0 0,-1 1 0 0 0,0 0 0 0 0,0-1 0 0 0,0 1 0 0 0,0 0 0 0 0,0 0 0 0 0,-1-1 0 0 0,1 1 0 0 0,-1 0 0 0 0,1 0 0 0 0,-1 0 0 0 0,1 0 0 0 0,-1 3 0 0 0,1 12-53 0 0,0-14 7 0 0,-1-1 0 0 0,1 1 0 0 0,-1 0 1 0 0,0 0-1 0 0,0-1 0 0 0,0 1 0 0 0,0 0 1 0 0,-1-1-1 0 0,1 1 0 0 0,-1 0 0 0 0,-1 2 1 0 0,-28 48-857 0 0,20-29 618 0 0,-17 28-1 0 0,13-19 168 0 0,12-27 84 0 0,0 0 1 0 0,0 0 0 0 0,-6 10-1 0 0,7-14 10 0 0,0 0 0 0 0,0 0 0 0 0,0 0 0 0 0,1 0-1 0 0,-1 0 1 0 0,1 0 0 0 0,-1 0 0 0 0,1 0 0 0 0,0 0-1 0 0,0 0 1 0 0,0 0 0 0 0,0 3 0 0 0,0-2 20 0 0,0 0 129 0 0,2-3-102 0 0,7 4-35 0 0,-7-3-19 0 0,-1-1 0 0 0,0 1 0 0 0,1-1 0 0 0,-1 0 0 0 0,1 1 0 0 0,-1-1 0 0 0,0 0 0 0 0,1 0 0 0 0,1 0 0 0 0,2-1-30 0 0,1 0 1 0 0,-1-1-1 0 0,0 0 0 0 0,6-2 1 0 0,7-3-40 0 0,7-4-1070 0 0,1 0 1 0 0,45-30-1 0 0,-38 18-47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2.4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15344 0 0,'0'0'1393'0'0,"0"2"-1149"0"0,6 34-168 0 0,-1-13 389 0 0,-4-13-109 0 0,5 20 8 0 0,-2-1 1 0 0,-2 1-1 0 0,-1 35 0 0 0,-17 92-462 0 0,5-41-47 0 0,0-2-132 0 0,-9 6-3061 0 0,9-90-2363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2.9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232 0 2304 0 0,'-1'2'167'0'0,"-8"15"6709"0"0,-7 19 0 0 0,-7 15-4985 0 0,17-40-1942 0 0,-9 15-536 0 0,-23 57 0 0 0,22-39 502 0 0,6-19 153 0 0,2 0 0 0 0,0 1 0 0 0,1 0 0 0 0,-3 28-1 0 0,9-36 23 0 0,-2 18 251 0 0,2 39-1 0 0,1-65-306 0 0,1 0-1 0 0,1 0 1 0 0,-1 0-1 0 0,1-1 1 0 0,1 1-1 0 0,0-1 0 0 0,0 1 1 0 0,9 15-1 0 0,-8-18-42 0 0,0-1 0 0 0,0 1 0 0 0,1 0 0 0 0,0-1 0 0 0,7 7 0 0 0,-11-12-15 0 0,1 1 1 0 0,0-1 0 0 0,0 0 0 0 0,0 1 0 0 0,0-1 0 0 0,0 0 0 0 0,0 0 0 0 0,0 0 0 0 0,0-1 0 0 0,0 1 0 0 0,0 0 0 0 0,0-1 0 0 0,1 0 0 0 0,-1 1 0 0 0,0-1 0 0 0,0 0 0 0 0,1 0-1 0 0,-1 0 1 0 0,0 0 0 0 0,0-1 0 0 0,1 1 0 0 0,3-2 0 0 0,2 0-104 0 0,3-1 158 0 0,-1 0 0 0 0,1-1 0 0 0,-1 0 0 0 0,1 0 0 0 0,-1-1 1 0 0,17-12-1 0 0,63-51 293 0 0,-80 60-119 0 0,0-1 0 0 0,-1-1 1 0 0,0 1-1 0 0,0-1 0 0 0,9-16 1 0 0,-17 23-135 0 0,0 1 0 0 0,0 0 1 0 0,0-1-1 0 0,0 1 0 0 0,-1-1 1 0 0,1 1-1 0 0,-1-1 0 0 0,0 1 1 0 0,0-1-1 0 0,0-4 1 0 0,0 2 33 0 0,-1 4-77 0 0,1 0 0 0 0,0 0 0 0 0,-1-1 0 0 0,1 1 0 0 0,-1 0 0 0 0,0 0 0 0 0,1 0 0 0 0,-1 0 0 0 0,0 0 0 0 0,0 0 0 0 0,0 0 0 0 0,1 1 0 0 0,-1-1 0 0 0,0 0 0 0 0,0 0-1 0 0,0 0 1 0 0,0 1 0 0 0,0-1 0 0 0,-1 1 0 0 0,-1-2 0 0 0,-1 0 31 0 0,0 1-1 0 0,0-1 1 0 0,0 1 0 0 0,-9-2-1 0 0,1 2-27 0 0,0 1-1 0 0,0 1 0 0 0,0 0 0 0 0,0 0 0 0 0,-15 5 0 0 0,-10 0-37 0 0,4 1-275 0 0,-1 1 0 0 0,2 1 0 0 0,-51 22 0 0 0,38-13-741 0 0,13-5-136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3.6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 17447 0 0,'0'0'796'0'0,"0"2"-12"0"0,0-2-774 0 0,0 9 61 0 0,0-1-1 0 0,1 0 1 0 0,0 0 0 0 0,3 14 0 0 0,-2-10 169 0 0,1 1 0 0 0,-2 0 0 0 0,1 19 0 0 0,1 9-305 0 0,-2-27-156 0 0,-1 0 0 0 0,0 1 0 0 0,-4 19 0 0 0,0 22-330 0 0,2-17-91 0 0,-2 0 0 0 0,-15 66 0 0 0,18-100 476 0 0,-5 19-5833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3.9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69 14368 0 0,'0'0'1305'0'0,"1"1"-1076"0"0,2 0-227 0 0,0 0 1 0 0,0 0-1 0 0,0 0 0 0 0,0-1 1 0 0,0 1-1 0 0,0-1 0 0 0,0 1 1 0 0,0-1-1 0 0,0 0 0 0 0,0 0 1 0 0,0 0-1 0 0,4-1 0 0 0,40-9-103 0 0,-42 9 75 0 0,76-23-878 0 0,-61 18 280 0 0,14-3 332 0 0,1 1 0 0 0,37-3 0 0 0,-55 10 606 0 0,-2-1 694 0 0,0 0 0 0 0,0 2 0 0 0,0 0 0 0 0,0 1 0 0 0,21 3 0 0 0,-33-3-501 0 0,-2 0-477 0 0,0 1 0 0 0,0-1 0 0 0,0 1-1 0 0,-1-1 1 0 0,1 1 0 0 0,0 0 0 0 0,-1-1 0 0 0,1 1 0 0 0,-1 0-1 0 0,1 0 1 0 0,-1-1 0 0 0,0 4 0 0 0,-1 2-84 0 0,0 1 0 0 0,-1-1 0 0 0,0 1 1 0 0,0-1-1 0 0,-1 0 0 0 0,0 0 0 0 0,0 0 0 0 0,-1 0 0 0 0,-7 10 0 0 0,-51 69 28 0 0,32-45 27 0 0,-28 47 0 0 0,57-87-21 0 0,-80 134-314 0 0,40-84-3801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4.2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48 20127 0 0,'0'0'1826'0'0,"3"1"-1504"0"0,12 2-267 0 0,0-1-1 0 0,0-1 1 0 0,1 0-1 0 0,-1-1 1 0 0,0-1-1 0 0,0 0 1 0 0,16-4-1 0 0,62-12-1055 0 0,-46 7-546 0 0,1 2-1 0 0,72-2 0 0 0,-73 11 978 0 0,64-2-943 0 0,-80-3-3863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5.42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 0 6912 0 0,'0'0'622'0'0,"-1"3"-512"0"0,0-1-73 0 0,0 1 268 0 0,-1 1 1 0 0,1-1 0 0 0,0 1-1 0 0,0 0 1 0 0,1 0 0 0 0,-1-1-1 0 0,1 1 1 0 0,0 7 0 0 0,0-5 1008 0 0,0-1 1 0 0,0 1 0 0 0,0 0 0 0 0,0 0 0 0 0,-1-1 0 0 0,-2 11-1 0 0,-5 5-432 0 0,7-17-922 0 0,-1 0 1 0 0,1 0-1 0 0,0-1 0 0 0,0 1 1 0 0,1 0-1 0 0,-1 8 1 0 0,1-7-44 0 0,-1 0 1 0 0,1-1-1 0 0,-1 1 1 0 0,0 0-1 0 0,-2 4 1 0 0,-2 5-171 0 0,2-8 57 0 0,0 0 0 0 0,1 0 0 0 0,0 0 0 0 0,-2 13-1 0 0,-1 26-837 0 0,-7 116-150 0 0,11-137 744 0 0,-4-4-21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5.93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225 1 8752 0 0,'0'0'9215'0'0,"-2"1"-8681"0"0,-17 7-960 0 0,-31 21 0 0 0,-13 5-292 0 0,58-31 809 0 0,0-1-1 0 0,1 1 1 0 0,-1-1-1 0 0,1 1 1 0 0,0 0-1 0 0,-1 1 1 0 0,1-1-1 0 0,1 1 0 0 0,-1 0 1 0 0,0 0-1 0 0,-4 8 1 0 0,-8 6 548 0 0,14-17-559 0 0,1 1-1 0 0,-1-1 1 0 0,1 1 0 0 0,-1-1-1 0 0,1 1 1 0 0,0-1-1 0 0,-1 1 1 0 0,1 0-1 0 0,0 0 1 0 0,0 0 0 0 0,0-1-1 0 0,0 1 1 0 0,1 0-1 0 0,-1 0 1 0 0,1 0 0 0 0,-1 0-1 0 0,1 0 1 0 0,-1 1-1 0 0,1-1 1 0 0,0 3-1 0 0,2 7 161 0 0,1 0 0 0 0,0 0 0 0 0,6 13 0 0 0,-8-23-235 0 0,1 0-1 0 0,-1 0 1 0 0,0-1 0 0 0,1 1-1 0 0,0 0 1 0 0,-1-1-1 0 0,1 1 1 0 0,0 0-1 0 0,0-1 1 0 0,0 0-1 0 0,0 0 1 0 0,3 2-1 0 0,4 3-15 0 0,0 1-22 0 0,1 0 0 0 0,0-1 0 0 0,-1-1 0 0 0,2 1 0 0 0,-1-1 0 0 0,13 3-1 0 0,30 12 33 0 0,36 9 69 0 0,-82-26-63 0 0,1-1-1 0 0,13 9 1 0 0,8 2-6 0 0,-4-5 1 0 0,-7 2 0 0 0,18 18-114 0 0,-35-27 86 0 0,-1 1 1 0 0,1-1 0 0 0,0 0 0 0 0,0 0 0 0 0,-1 1 0 0 0,1-1-1 0 0,-1 0 1 0 0,1 1 0 0 0,-1-1 0 0 0,0 1 0 0 0,0-1-1 0 0,1 0 1 0 0,-1 1 0 0 0,0-1 0 0 0,0 3 0 0 0,-2 20-76 0 0,2-23 115 0 0,0 1-16 0 0,-1 0 0 0 0,1 0-1 0 0,-1 0 1 0 0,0 0 0 0 0,0 0-1 0 0,0 0 1 0 0,0 0 0 0 0,0 0-1 0 0,0 0 1 0 0,0-1 0 0 0,-3 4-1 0 0,2-3 12 0 0,1 0-1 0 0,-1 0 0 0 0,1 0 1 0 0,-1 0-1 0 0,1 1 1 0 0,0-1-1 0 0,0 0 0 0 0,-1 5 1 0 0,1-6 3 0 0,1 0 1 0 0,-1 0 0 0 0,1 0-1 0 0,-1 1 1 0 0,0-1 0 0 0,0 0-1 0 0,0 0 1 0 0,1 0 0 0 0,-1 0-1 0 0,0 0 1 0 0,0 0 0 0 0,0 0-1 0 0,0 0 1 0 0,-1-1 0 0 0,1 1-1 0 0,0 0 1 0 0,-3 0 0 0 0,2 1 95 0 0,0-1 1 0 0,0 0 0 0 0,0 1-1 0 0,0-1 1 0 0,0 1 0 0 0,0 0-1 0 0,-3 3 1 0 0,4-4-24 0 0,0 0 0 0 0,0 0 0 0 0,0 0 0 0 0,0 0 0 0 0,0-1 0 0 0,0 1-1 0 0,0 0 1 0 0,0 0 0 0 0,0-1 0 0 0,0 1 0 0 0,0-1 0 0 0,0 1 0 0 0,-1-1 0 0 0,1 1 0 0 0,0-1 0 0 0,0 0 0 0 0,-1 0 0 0 0,1 0 0 0 0,0 0 0 0 0,0 1-1 0 0,-1-2 1 0 0,1 1 0 0 0,0 0 0 0 0,-1 0 0 0 0,1 0 0 0 0,0-1 0 0 0,0 1 0 0 0,0 0 0 0 0,-1-1 0 0 0,1 1 0 0 0,0-1 0 0 0,0 1 0 0 0,0-1-1 0 0,0 0 1 0 0,0 0 0 0 0,0 1 0 0 0,0-1 0 0 0,0 0 0 0 0,0 0 0 0 0,0 0 0 0 0,0 0 0 0 0,1 0 0 0 0,-1 0 0 0 0,0 0 0 0 0,1 0 0 0 0,-1 0-1 0 0,1-1 1 0 0,-1 1 0 0 0,1 0 0 0 0,-1-2 0 0 0,-2-8 178 0 0,0-1 1 0 0,1 1-1 0 0,1-1 0 0 0,0 1 0 0 0,0-1 0 0 0,1 0 0 0 0,1 0 1 0 0,2-14-1 0 0,2-12-153 0 0,-4 27-87 0 0,0 0-1 0 0,1 1 1 0 0,3-12-1 0 0,2 0-59 0 0,0 3-57 0 0,-2 0 0 0 0,6-26 1 0 0,0-11-512 0 0,-7 42-411 0 0,-1-1 1 0 0,0 0-1 0 0,0-26 1 0 0,-5 4-7544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1376 0 0,'-2'1'107'0'0,"-24"17"11462"0"0,20-16-10751 0 0,0 0 1 0 0,1 0 0 0 0,-1-1 0 0 0,0 0-1 0 0,0 0 1 0 0,0 0 0 0 0,-7-1-1 0 0,-47-3-819 0 0,13 1-297 0 0,-57-4 66 0 0,62 3 447 0 0,-50 3 1 0 0,71 1-106 0 0,-168 7 706 0 0,-45 9-804 0 0,122-6-12 0 0,-50 8 0 0 0,-14 6 90 0 0,174-25-89 0 0,-175 38 819 0 0,152-28-530 0 0,22-9-238 0 0,0 1 1 0 0,0-1-1 0 0,0 0 0 0 0,0 0 0 0 0,0 0 0 0 0,0 0 0 0 0,-4 0 0 0 0,5 0-10 0 0,1-1 0 0 0,0 1 0 0 0,-1-1 1 0 0,1 1-1 0 0,0 0 0 0 0,0-1 0 0 0,0 1 1 0 0,-1 0-1 0 0,1 0 0 0 0,0 0 0 0 0,0 0 1 0 0,0 0-1 0 0,1 0 0 0 0,-1 0 0 0 0,0 0 1 0 0,0 0-1 0 0,0 0 0 0 0,0 2 0 0 0,-12 24 665 0 0,11-22-652 0 0,0 1-1 0 0,1 0 1 0 0,0 0 0 0 0,0 0 0 0 0,0 0 0 0 0,1-1-1 0 0,0 8 1 0 0,4 45-243 0 0,-1-35 123 0 0,9 231 266 0 0,-3-38-26 0 0,13 272-205 0 0,-16-214-852 0 0,-6-16-260 0 0,0-248 685 0 0,0 0 1 0 0,0-1-1 0 0,1 1 1 0 0,1-1 0 0 0,-1 1-1 0 0,2-1 1 0 0,-1 0-1 0 0,6 11 1 0 0,-8-19 356 0 0,1 0 0 0 0,-1 0 0 0 0,1 0-1 0 0,-1 0 1 0 0,1 0 0 0 0,0-1 0 0 0,0 1 0 0 0,0 0 0 0 0,-1 0 0 0 0,1-1 0 0 0,0 1 0 0 0,0-1 0 0 0,0 1 0 0 0,0-1 0 0 0,0 1-1 0 0,0-1 1 0 0,0 1 0 0 0,0-1 0 0 0,0 0 0 0 0,0 0 0 0 0,0 1 0 0 0,0-1 0 0 0,0 0 0 0 0,0 0 0 0 0,1 0 0 0 0,-1 0 0 0 0,0 0-1 0 0,0 0 1 0 0,0-1 0 0 0,1 1 0 0 0,28-11-1474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 0 11520 0 0,'0'3'8327'0'0,"-5"121"-10504"0"0,0-4 841 0 0,-12 395 3035 0 0,18-388-1765 0 0,9 98-227 0 0,0 0-278 0 0,-10-223 572 0 0,0 34-148 0 0,-1-1-1 0 0,-10 62 1 0 0,8-85 160 0 0,0-1 0 0 0,0 0 0 0 0,-1 0 0 0 0,-1 0 0 0 0,-6 11 0 0 0,7-15 73 0 0,0-1 0 0 0,0 0 0 0 0,-1 0 0 0 0,1-1 0 0 0,-1 0 0 0 0,-1 1-1 0 0,1-1 1 0 0,-1-1 0 0 0,-7 5 0 0 0,6-4 6 0 0,-1-1 0 0 0,0-1 0 0 0,0 0-1 0 0,0 0 1 0 0,0 0 0 0 0,-13 1-1 0 0,-53 5 253 0 0,44-6-190 0 0,-74 9 415 0 0,-75 8 306 0 0,-278 31 1133 0 0,193-17-1040 0 0,255-33-962 0 0,-258 19-681 0 0,261-20 445 0 0,1 0-153 0 0,0 0-1 0 0,-1 0 1 0 0,1-1 0 0 0,-1 1 0 0 0,1-1 0 0 0,0-1-1 0 0,-6-1 1 0 0,-11-6-6683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20127 0 0,'0'0'2022'0'0,"0"3"-1854"0"0,5 25-219 0 0,-3-22-71 0 0,0 0-1 0 0,-1 0 1 0 0,0 0-1 0 0,0 8 1 0 0,-7 77-657 0 0,-1 14 1049 0 0,3-57 72 0 0,-1 1 136 0 0,-1 27 223 0 0,6 173-1192 0 0,0-245 267 0 0,0-2-76 0 0,0 1 0 0 0,0-1 0 0 0,0 0 0 0 0,0 0 0 0 0,0 0 0 0 0,-1 1-1 0 0,1-1 1 0 0,-1 0 0 0 0,-1 4 0 0 0,-4 4-1611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6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1 209 5984 0 0,'0'0'464'0'0,"2"0"220"0"0,4-4 865 0 0,1 1-1 0 0,-1-1 1 0 0,0-1 0 0 0,0 1 0 0 0,0-1-1 0 0,-1 0 1 0 0,0 0 0 0 0,8-10 0 0 0,7-5-670 0 0,58-44-849 0 0,-37 32-612 0 0,-34 27 575 0 0,0 0 0 0 0,0 0 0 0 0,1 1 0 0 0,-1 0 1 0 0,1 0-1 0 0,0 1 0 0 0,0 0 0 0 0,0 1 0 0 0,0 0 0 0 0,1 0 0 0 0,-1 0 0 0 0,1 1 1 0 0,-1 1-1 0 0,15 0 0 0 0,-16 0 110 0 0,0 1 1 0 0,0 0 0 0 0,0 0-1 0 0,0 0 1 0 0,-1 1-1 0 0,1 1 1 0 0,0-1-1 0 0,-1 1 1 0 0,0 0 0 0 0,0 0-1 0 0,0 1 1 0 0,0-1-1 0 0,0 1 1 0 0,-1 1 0 0 0,1-1-1 0 0,-1 1 1 0 0,8 10-1 0 0,-9-10-52 0 0,-2-3-63 0 0,0 0 0 0 0,0 0 1 0 0,-1 0-1 0 0,1 1 1 0 0,-1-1-1 0 0,1 0 1 0 0,-1 1-1 0 0,0-1 0 0 0,0 1 1 0 0,0-1-1 0 0,0 1 1 0 0,-1 0-1 0 0,1-1 0 0 0,-1 1 1 0 0,1 0-1 0 0,-1 2 1 0 0,0-1-17 0 0,1 4-36 0 0,-1 1-1 0 0,0-1 0 0 0,-1 0 0 0 0,0 0 0 0 0,0 1 0 0 0,0-1 0 0 0,-1 0 0 0 0,-1 0 0 0 0,1 0 0 0 0,-7 11 0 0 0,-4 1 58 0 0,-1-1 0 0 0,-1 0 0 0 0,-1-1 0 0 0,-1-1-1 0 0,0-1 1 0 0,-1 0 0 0 0,-28 18 0 0 0,10-7-314 0 0,-1-2-1 0 0,-1-1 1 0 0,-44 19 0 0 0,53-30-668 0 0,-21 9-2791 0 0,32-13-2268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2304 0 0,'0'0'16051'0'0,"-2"0"-15865"0"0,-9 3-4 0 0,1-1 0 0 0,-12 2 0 0 0,9-3 254 0 0,-21 7 0 0 0,8-2 307 0 0,-9 3 432 0 0,8-4-634 0 0,23-5-473 0 0,0 1 1 0 0,0-1-1 0 0,1 1 1 0 0,-1 0-1 0 0,0 0 1 0 0,1 0-1 0 0,-5 2 1 0 0,-2 2-8 0 0,7-3-50 0 0,0 0-1 0 0,0 0 1 0 0,0 0-1 0 0,0 0 1 0 0,1 0-1 0 0,-1 0 1 0 0,-3 4-1 0 0,2-1-56 0 0,-1 0 1 0 0,0 1-1 0 0,1-1 0 0 0,0 1 0 0 0,0-1 0 0 0,0 1 0 0 0,1 0 0 0 0,0 1 0 0 0,0-1 1 0 0,1 1-1 0 0,0-1 0 0 0,0 1 0 0 0,-1 7 0 0 0,0 8-247 0 0,1 1 1 0 0,1 37-1 0 0,1-34 221 0 0,12-18-8 0 0,2 1 81 0 0,-12-7 0 0 0,1 1 1 0 0,0-1-1 0 0,-1 0 0 0 0,1-1 0 0 0,0 1 0 0 0,0 0 0 0 0,1-1 1 0 0,-1 0-1 0 0,0 0 0 0 0,0 0 0 0 0,1 0 0 0 0,5 1 0 0 0,9-1 198 0 0,0 1-1 0 0,25 6 1 0 0,3 0-187 0 0,-35-5-12 0 0,1 0 0 0 0,-1 1 0 0 0,17 9 0 0 0,-16-8 0 0 0,27 19 0 0 0,-23-19 0 0 0,-6 2 15 0 0,-9-5-8 0 0,0 0 1 0 0,0-1-1 0 0,0 1 1 0 0,0 0-1 0 0,0 0 1 0 0,0 0-1 0 0,-1 0 1 0 0,1 0-1 0 0,-1 0 1 0 0,0 0-1 0 0,1 0 0 0 0,-1 1 1 0 0,0-1-1 0 0,0 0 1 0 0,0 0-1 0 0,0 0 1 0 0,-1 0-1 0 0,1 0 1 0 0,-2 3-1 0 0,1 0 2 0 0,0-1 0 0 0,-1 0 0 0 0,0 0 0 0 0,0 0 0 0 0,0 0 0 0 0,0-1-1 0 0,-1 1 1 0 0,-4 6 0 0 0,-3-1-7 0 0,0 0 0 0 0,0-1 0 0 0,-1 0-1 0 0,0 0 1 0 0,0-1 0 0 0,-1 0 0 0 0,0-1-1 0 0,-16 6 1 0 0,6-4-11 0 0,-1-2 0 0 0,1 0 0 0 0,-44 5 0 0 0,34-8-379 0 0,0-1-1 0 0,-39-3 1 0 0,38-4-719 0 0,-3-8-285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18287 0 0,'0'0'1828'0'0,"0"2"-1673"0"0,-1 9-121 0 0,0 0 0 0 0,-1-1 0 0 0,-3 12 0 0 0,-3 16 319 0 0,1-4-438 0 0,-12 35-1 0 0,9-36-72 0 0,-7 45-1 0 0,7-33 100 0 0,6-31 98 0 0,1 0 1 0 0,-1 17-1 0 0,-13 97 126 0 0,12-97-290 0 0,4-3-1724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8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20127 0 0,'0'0'987'0'0,"0"2"-436"0"0,0 18-133 0 0,-5 122-198 0 0,3-101-477 0 0,2-28 42 0 0,-4 24-1 0 0,-28 193-200 0 0,27-202 400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35.6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18343 0 0,'0'0'1835'0'0,"2"0"-1679"0"0,6-1-47 0 0,0 0-1 0 0,0 0 1 0 0,0-1 0 0 0,14-5 0 0 0,-11 3-55 0 0,-1 1-1 0 0,15-3 1 0 0,-2 2-46 0 0,7-1 278 0 0,-20 5-106 0 0,-2 0-16 0 0,0 0 1 0 0,-1 0-1 0 0,1 1 0 0 0,-1 0 1 0 0,12 3-1 0 0,40 10 666 0 0,-52-12-753 0 0,0 0 0 0 0,0 0 0 0 0,0 1 0 0 0,-1 0 0 0 0,1 0 1 0 0,7 6-1 0 0,-12-7-115 0 0,0 0 0 0 0,0-1-1 0 0,0 1 1 0 0,0 0 0 0 0,0 0 0 0 0,0 1 0 0 0,-1-1 0 0 0,1 0 0 0 0,-1 1 0 0 0,0-1 0 0 0,0 1 0 0 0,1-1-1 0 0,-2 1 1 0 0,1-1 0 0 0,0 1 0 0 0,0 0 0 0 0,-1-1 0 0 0,0 1 0 0 0,1 0 0 0 0,-1 4 0 0 0,0 0 1 0 0,0 0 1 0 0,-1 1 0 0 0,1-1 0 0 0,-1 0 0 0 0,-1 0 0 0 0,1 1-1 0 0,-5 8 1 0 0,-13 26-31 0 0,-3-1 0 0 0,-2 0 0 0 0,-35 45 0 0 0,24-29 122 0 0,-6 7 42 0 0,34-54-45 0 0,1 0-1 0 0,-1 0 0 0 0,2 1 0 0 0,-8 18 0 0 0,9-19-5 0 0,-6 16 165 0 0,10-25-177 0 0,0 0 1 0 0,0 0-1 0 0,-1 0 1 0 0,1 0-1 0 0,0 1 1 0 0,0-1-1 0 0,0 0 1 0 0,0 0-1 0 0,0 0 1 0 0,1 0-1 0 0,-1 0 1 0 0,0 0-1 0 0,0 0 1 0 0,1 0-1 0 0,-1 0 1 0 0,0 0-1 0 0,1 0 1 0 0,-1 0-1 0 0,2 2 1 0 0,2 0 82 0 0,-1 0 1 0 0,1 1-1 0 0,0-2 0 0 0,0 1 0 0 0,0 0 1 0 0,0-1-1 0 0,0 0 0 0 0,1 0 1 0 0,4 2-1 0 0,43 10 556 0 0,-46-13-626 0 0,9 1 11 0 0,0-1 0 0 0,0-1-1 0 0,0 0 1 0 0,0-1 0 0 0,0 0-1 0 0,22-5 1 0 0,-7 1-38 0 0,-1 0-182 0 0,0 0 0 0 0,-1-2 0 0 0,1-1-1 0 0,27-13 1 0 0,-43 16-123 0 0,-1-1-1 0 0,0-1 1 0 0,0 0 0 0 0,-1 0-1 0 0,1-1 1 0 0,-2 0-1 0 0,1-1 1 0 0,-1 0 0 0 0,-1-1-1 0 0,1 0 1 0 0,7-13-1 0 0,1-13-7749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9.6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1573 107 3224 0 0,'-3'-2'13493'0'0,"-5"-5"-11799"0"0,4 3-1469 0 0,0 1-1 0 0,0-1 1 0 0,0 1-1 0 0,-1 0 1 0 0,1 0-1 0 0,-1 1 1 0 0,0 0-1 0 0,-10-4 1 0 0,0 2-354 0 0,-27-4 1 0 0,7 2 359 0 0,-89-10 1235 0 0,49 8-924 0 0,-50-5 113 0 0,-30 2-133 0 0,-176 9-204 0 0,315 3-365 0 0,-32 2-14 0 0,0 3 1 0 0,1 1-1 0 0,-73 22 0 0 0,92-22 116 0 0,7-1 56 0 0,0 0 1 0 0,0 1-1 0 0,-35 18 0 0 0,30-12-111 0 0,19-10 0 0 0,0 0 0 0 0,1 1 0 0 0,-1 0 0 0 0,1 0 0 0 0,0 0 0 0 0,-9 10 0 0 0,-7 7 0 0 0,16-15 0 0 0,0 0 0 0 0,0 0 0 0 0,0 0 0 0 0,1 1 0 0 0,0 0 0 0 0,-6 10 0 0 0,0 5-44 0 0,8-16-5 0 0,-1 0 1 0 0,2 0-1 0 0,-1 1 1 0 0,1-1-1 0 0,-1 1 0 0 0,2 0 1 0 0,-2 10-1 0 0,-1 30-222 0 0,3 80 0 0 0,15 48 464 0 0,-6-94-112 0 0,1 1-67 0 0,3 34-4 0 0,-6 20-71 0 0,5 143-161 0 0,-11-262 222 0 0,6 135 0 0 0,0-42 18 0 0,-2-13-90 0 0,-1-82-512 0 0,0 0 0 0 0,0 0 0 0 0,8 20 0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2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1174 0 2760 0 0,'1'3'98'0'0,"0"-1"-1"0"0,0 1 1 0 0,-1-1 0 0 0,1 1 0 0 0,0 0 0 0 0,-1-1-1 0 0,0 1 1 0 0,0 0 0 0 0,0-1 0 0 0,0 4-1 0 0,0 10 2200 0 0,6 31 6166 0 0,-1 0-5101 0 0,-4 94-3640 0 0,-4-56-25 0 0,4 1 0 0 0,3-1-1 0 0,19 101 1 0 0,-8-69 878 0 0,2 10 202 0 0,3 3 232 0 0,-3-15-567 0 0,-14-96-404 0 0,-2 1 1 0 0,0 20-1 0 0,-1-20-72 0 0,4 34-1 0 0,-3-45 20 0 0,3 10-24 0 0,-2 0 0 0 0,1 26 0 0 0,-3-31 33 0 0,-1 1-1 0 0,-2 15 0 0 0,2-26 62 0 0,0 1-1 0 0,0-1 0 0 0,0 0 0 0 0,-1 0 0 0 0,1 1 1 0 0,-1-1-1 0 0,0 0 0 0 0,-1 0 0 0 0,1 0 0 0 0,-5 5 0 0 0,-2 3 328 0 0,8-11-310 0 0,0 1 0 0 0,0-1-1 0 0,0 1 1 0 0,-1-1 0 0 0,1 0 0 0 0,0 1-1 0 0,-1-1 1 0 0,1 0 0 0 0,-1 0 0 0 0,1 0-1 0 0,-1 0 1 0 0,-2 1 0 0 0,-6 2 180 0 0,0-1-1 0 0,-1 0 1 0 0,0-1 0 0 0,1 0 0 0 0,-1 0-1 0 0,0-1 1 0 0,0-1 0 0 0,0 0 0 0 0,-12-1-1 0 0,-81-11 456 0 0,-12 0-484 0 0,81 10-156 0 0,-497-2 1488 0 0,350 4-1895 0 0,61-6-3949 0 0,120 6 4228 0 0,-37-3-7840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9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0 17623 0 0,'0'0'1339'0'0,"-1"2"-912"0"0,-5 12-261 0 0,-8 23-10 0 0,12-24-68 0 0,1-1 0 0 0,0 0 0 0 0,3 25 0 0 0,-1-5-385 0 0,-11 150-766 0 0,4-28 949 0 0,6-30-1261 0 0,0-104-4791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3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64 154 11976 0 0,'-1'0'922'0'0,"0"0"-906"0"0,1 1 0 0 0,-1-1-1 0 0,1 0 1 0 0,-1 0 0 0 0,1 0-1 0 0,-1 0 1 0 0,1 0 0 0 0,-1 0-1 0 0,1 0 1 0 0,-1 0 0 0 0,1 0 0 0 0,-1 0-1 0 0,1 0 1 0 0,-1 0 0 0 0,1-1-1 0 0,-1 1 1 0 0,1 0 0 0 0,-1 0-1 0 0,1-1 1 0 0,-1 1 0 0 0,1 0-1 0 0,0 0 1 0 0,-1-1 0 0 0,1 1 0 0 0,-1 0-1 0 0,1-1 1 0 0,-1 0 0 0 0,0 0 150 0 0,0 0 44 0 0,0 0 1 0 0,-1 1 0 0 0,1-1-1 0 0,0 0 1 0 0,0 0 0 0 0,0 0-1 0 0,0 0 1 0 0,1 0 0 0 0,-1 0-1 0 0,0 0 1 0 0,0 0 0 0 0,0 0-1 0 0,1 0 1 0 0,-1 0-1 0 0,1 0 1 0 0,-1-1 0 0 0,1 1-1 0 0,-1 0 1 0 0,1 0 0 0 0,0-1-1 0 0,-1 1 1 0 0,1 0 0 0 0,0-1-1 0 0,0 1 1 0 0,0 0 0 0 0,0 0-1 0 0,0-1 1 0 0,0 1 0 0 0,1 0-1 0 0,-1-1 1 0 0,0 1 0 0 0,2-2-1 0 0,-2-2-192 0 0,2 1 0 0 0,-1-1 1 0 0,0 1-1 0 0,1-1 0 0 0,0 1 0 0 0,0 0 0 0 0,0 0 0 0 0,1 0 0 0 0,0 0 0 0 0,-1 0 0 0 0,1 1 0 0 0,4-5 0 0 0,9-14-224 0 0,-10 11 85 0 0,-5 10 125 0 0,0 0 0 0 0,-1-1-1 0 0,1 1 1 0 0,0 0 0 0 0,-1 0-1 0 0,1 0 1 0 0,0 0 0 0 0,0 0-1 0 0,0 1 1 0 0,0-1-1 0 0,0 0 1 0 0,0 0 0 0 0,0 1-1 0 0,0-1 1 0 0,0 0 0 0 0,1 1-1 0 0,-1-1 1 0 0,0 1 0 0 0,0 0-1 0 0,1-1 1 0 0,-1 1-1 0 0,0 0 1 0 0,0 0 0 0 0,1-1-1 0 0,0 1 1 0 0,2 0 45 0 0,2 0 55 0 0,-1 0-1 0 0,1 0 1 0 0,-1 0-1 0 0,1 0 1 0 0,-1 1-1 0 0,1 0 0 0 0,-1 0 1 0 0,0 1-1 0 0,0-1 1 0 0,6 3-1 0 0,3 3 234 0 0,26 17 0 0 0,-32-19-313 0 0,-4-2-20 0 0,0 0 1 0 0,-1 0-1 0 0,0 1 0 0 0,1-1 0 0 0,-2 1 0 0 0,1 0 0 0 0,0 0 0 0 0,-1 0 0 0 0,1 0 0 0 0,-1 1 0 0 0,0-1 0 0 0,-1 0 1 0 0,3 10-1 0 0,-4-11-32 0 0,0 1 1 0 0,0 0-1 0 0,-1-1 1 0 0,1 1 0 0 0,-1-1-1 0 0,0 1 1 0 0,0-1-1 0 0,0 1 1 0 0,0-1 0 0 0,-1 1-1 0 0,1-1 1 0 0,-1 0-1 0 0,0 0 1 0 0,0 0-1 0 0,-4 4 1 0 0,-3 5 11 0 0,0 0 1 0 0,-2-1-1 0 0,1 0 0 0 0,-1-1 1 0 0,-1 0-1 0 0,0-1 0 0 0,-21 12 1 0 0,2 2-108 0 0,26-19-27 0 0,0 1-1 0 0,-1-1 1 0 0,0 0 0 0 0,-7 3 0 0 0,-5 3-1194 0 0,0 0-1 0 0,-25 19 0 0 0,32-19-296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7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84 1 5064 0 0,'2'20'11322'0'0,"-3"-18"-10911"0"0,0 2 534 0 0,1-3-933 0 0,0 1-1 0 0,1-1 1 0 0,-1 0 0 0 0,0 0-1 0 0,0 1 1 0 0,0-1 0 0 0,0 0-1 0 0,-1 1 1 0 0,1-1 0 0 0,0 0-1 0 0,0 0 1 0 0,-1 1 0 0 0,1-1-1 0 0,-1 0 1 0 0,0 2-1 0 0,-2 2-38 0 0,-45 113-1507 0 0,42-104 1777 0 0,1-1-1 0 0,1 1 0 0 0,0 0 0 0 0,0 0 0 0 0,2 0 1 0 0,0 1-1 0 0,0-1 0 0 0,2 1 0 0 0,0-1 0 0 0,2 23 0 0 0,0-30-104 0 0,-1 0-1 0 0,2 0 1 0 0,-1 0-1 0 0,1 0 0 0 0,0-1 1 0 0,4 7-1 0 0,-5-8-136 0 0,1-1 1 0 0,-1 0-1 0 0,1 0 1 0 0,0 0-1 0 0,1-1 1 0 0,-1 1-1 0 0,0-1 1 0 0,1 0-1 0 0,8 6 0 0 0,-6-6-29 0 0,0-1 0 0 0,0 0 0 0 0,0 0-1 0 0,0 0 1 0 0,0-1 0 0 0,1 1 0 0 0,-1-2-1 0 0,12 1 1 0 0,-14 0-64 0 0,-1-1-1 0 0,1-1 1 0 0,0 1 0 0 0,0 0 0 0 0,-1-1-1 0 0,1 0 1 0 0,0 0 0 0 0,0 0 0 0 0,-1 0-1 0 0,1-1 1 0 0,-1 0 0 0 0,0 1 0 0 0,1-1-1 0 0,-1 0 1 0 0,5-4 0 0 0,13-12-5361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2.1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59 0 14400 0 0,'-1'5'134'0'0,"0"-1"13"0"0,1-1-1 0 0,-1 0 0 0 0,1 0 1 0 0,-1 0-1 0 0,0-1 0 0 0,0 1 1 0 0,-3 5-1 0 0,2-4-114 0 0,0 0 0 0 0,1-1 0 0 0,-1 1 0 0 0,1 0 0 0 0,0 0 0 0 0,0-1 0 0 0,1 1 0 0 0,-1 6 0 0 0,1 35 1307 0 0,1-23 298 0 0,-12 179-447 0 0,7-173-1182 0 0,2-7-41 0 0,0-1 0 0 0,-7 23 1 0 0,4-25-1031 0 0,3 0-3447 0 0,-1 1-1714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78 0 7832 0 0,'-1'2'10953'0'0,"-2"4"-10816"0"0,-1 1 0 0 0,1-1 0 0 0,0 1 0 0 0,-3 12 0 0 0,-2 6-76 0 0,2-11-18 0 0,2 1-1 0 0,-4 19 0 0 0,0-1 106 0 0,-9 46 126 0 0,14-62-227 0 0,1 8 49 0 0,0 0-1 0 0,3 43 0 0 0,0-20-93 0 0,-1-21-335 0 0,0 29 314 0 0,0-20-6178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46 14456 0 0,'0'0'1306'0'0,"2"0"-1071"0"0,4-1-150 0 0,-1 0-1 0 0,1 0 1 0 0,0 0 0 0 0,0-1 0 0 0,-1 0-1 0 0,1 0 1 0 0,9-6 0 0 0,-7 4-97 0 0,0 1-1 0 0,17-6 1 0 0,-15 7-164 0 0,-2 0 42 0 0,0-1 1 0 0,1 2 0 0 0,-1-1-1 0 0,1 1 1 0 0,-1 1-1 0 0,1-1 1 0 0,0 2-1 0 0,-1-1 1 0 0,13 3 0 0 0,-13-2 384 0 0,1 1 1 0 0,-1 1-1 0 0,0 0 1 0 0,0 0 0 0 0,0 0-1 0 0,0 1 1 0 0,-1 0 0 0 0,1 1-1 0 0,-1 0 1 0 0,12 10-1 0 0,-16-12-221 0 0,0 0-1 0 0,0-1 1 0 0,-1 2-1 0 0,1-1 1 0 0,-1 0-1 0 0,1 0 0 0 0,-1 1 1 0 0,0-1-1 0 0,-1 1 1 0 0,1 0-1 0 0,-1 0 1 0 0,1 0-1 0 0,-1-1 0 0 0,0 1 1 0 0,0 0-1 0 0,-1 0 1 0 0,1 0-1 0 0,-1 0 1 0 0,0 1-1 0 0,0-1 1 0 0,-1 0-1 0 0,1 0 0 0 0,-1 0 1 0 0,0 0-1 0 0,0 0 1 0 0,-2 5-1 0 0,-12 37-878 0 0,-37 74 0 0 0,30-72 1442 0 0,-18 54 0 0 0,38-93-274 0 0,0 0 0 0 0,1 0 0 0 0,0 0 0 0 0,1 16 0 0 0,0-20-214 0 0,0-4-61 0 0,0 0 1 0 0,0 0-1 0 0,0 0 1 0 0,1-1-1 0 0,-1 1 0 0 0,0 0 1 0 0,1 0-1 0 0,-1 0 1 0 0,1 0-1 0 0,-1 0 1 0 0,1 0-1 0 0,-1-1 0 0 0,1 1 1 0 0,0 0-1 0 0,-1-1 1 0 0,1 1-1 0 0,0 0 0 0 0,-1-1 1 0 0,2 2-1 0 0,17 7 173 0 0,-11-6-190 0 0,0-1-1 0 0,1 0 0 0 0,-1 0 1 0 0,1-1-1 0 0,0 0 0 0 0,-1-1 1 0 0,1 0-1 0 0,0 0 0 0 0,-1-1 1 0 0,1 0-1 0 0,11-3 0 0 0,11-5 210 0 0,53-20 0 0 0,-45 13-564 0 0,-4 3-1235 0 0,-9 2-3041 0 0,5-2-1968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1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217 66 8784 0 0,'0'0'793'0'0,"-1"-1"-650"0"0,-18-26 651 0 0,16 23-442 0 0,1 1-1 0 0,0-1 1 0 0,0 1 0 0 0,-1 0-1 0 0,-8-9 1569 0 0,11 11-1796 0 0,0 1 1 0 0,0-1-1 0 0,0 1 0 0 0,-1-1 1 0 0,1 1-1 0 0,0 0 0 0 0,0-1 1 0 0,-1 1-1 0 0,1-1 0 0 0,0 1 1 0 0,-1-1-1 0 0,1 1 0 0 0,-1 0 1 0 0,1-1-1 0 0,0 1 0 0 0,-1 0 1 0 0,1-1-1 0 0,-1 1 0 0 0,1 0 1 0 0,-1 0-1 0 0,0-1 0 0 0,-1 2 7 0 0,-1-1 0 0 0,0 0 0 0 0,1 1 0 0 0,-1 0 0 0 0,0 0 0 0 0,1-1 0 0 0,-1 1 0 0 0,1 1-1 0 0,0-1 1 0 0,-1 0 0 0 0,1 1 0 0 0,0-1 0 0 0,0 1 0 0 0,0 0 0 0 0,0 0 0 0 0,0-1 0 0 0,-2 4-1 0 0,0 0-63 0 0,0 0 0 0 0,0 0 0 0 0,1 0 0 0 0,0 1 0 0 0,0-1 0 0 0,-4 12-1 0 0,0 9 84 0 0,-5 35 0 0 0,5-24-122 0 0,-21 128 106 0 0,22-121-129 0 0,0 48 1 0 0,1-8-7 0 0,-11 194-1 0 0,11-173-90 0 0,4 75-683 0 0,1-104-1282 0 0,0-38 704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9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254 0 4608 0 0,'2'1'8676'0'0,"22"9"-4708"0"0,-18-7-3844 0 0,0 0 1 0 0,0 0-1 0 0,0-1 0 0 0,0 0 1 0 0,1-1-1 0 0,6 2 0 0 0,94 12 138 0 0,22 1 457 0 0,-97-13-326 0 0,0 2-1 0 0,51 14 0 0 0,-18-3 157 0 0,70 17-75 0 0,139 37-346 0 0,-193-38-128 0 0,-25-8 0 0 0,-42-18 0 0 0,1 1 0 0 0,24 17 0 0 0,-5-3 0 0 0,-27-17 0 0 0,0 1-1 0 0,0 1 0 0 0,0 0 0 0 0,-1 0 0 0 0,0 0 1 0 0,0 0-1 0 0,0 1 0 0 0,-1 0 0 0 0,0 1 0 0 0,6 12 1 0 0,-4-7-66 0 0,-1 1 1 0 0,-1 0 0 0 0,0 0 0 0 0,0 1 0 0 0,2 20-1 0 0,-5-14 34 0 0,-1 1-1 0 0,-1-1 0 0 0,-1 0 0 0 0,-1 1 0 0 0,-5 21 0 0 0,-2 23 38 0 0,-3 119-5 0 0,11-135 0 0 0,9 84 0 0 0,-2-55 0 0 0,-4-47 0 0 0,6 39 0 0 0,3 22 0 0 0,-7-37 0 0 0,-1-22 0 0 0,-4 46 0 0 0,0-31 0 0 0,1-44 74 0 0,0-1 0 0 0,-1 1-1 0 0,1-1 1 0 0,-1 0-1 0 0,0 1 1 0 0,-1-1-1 0 0,1 0 1 0 0,-1 0 0 0 0,-2 5-1 0 0,4-8-38 0 0,-1 1 0 0 0,0 0 0 0 0,0-1 0 0 0,0 1 0 0 0,-1-1 0 0 0,1 1 0 0 0,0-1 0 0 0,-1 1 0 0 0,1-1 0 0 0,0 0 0 0 0,-1 0 0 0 0,0 0 0 0 0,1 0 0 0 0,-1 0 0 0 0,0 0 0 0 0,1 0 0 0 0,-1-1 0 0 0,0 1 0 0 0,0 0 0 0 0,1-1 0 0 0,-1 1 0 0 0,0-1 0 0 0,-3 0 0 0 0,-32 1 234 0 0,-65-3 380 0 0,-174-22 189 0 0,-16 6-607 0 0,91 23-145 0 0,95 0 9 0 0,-70 8 78 0 0,-36 1-718 0 0,143-10-2429 0 0,45-8 1192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4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0 17479 0 0,'0'0'2476'0'0,"1"3"-1844"0"0,1 3-378 0 0,0 1-1 0 0,0 0 0 0 0,-1 0 0 0 0,1 0 0 0 0,-1 14 0 0 0,-1 42-400 0 0,-1-25 219 0 0,-10 227-6 0 0,2-118-68 0 0,1-46-107 0 0,0 33-2456 0 0,8-115 999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9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13 118 16296 0 0,'0'0'1634'0'0,"2"0"-1493"0"0,0-2-137 0 0,0 1-1 0 0,1-1 0 0 0,-1 0 0 0 0,0 0 0 0 0,0 0 0 0 0,0 0 0 0 0,2-2 0 0 0,14-13 242 0 0,11-2 181 0 0,35-16 1 0 0,-49 27-496 0 0,-7 5 82 0 0,1-1 0 0 0,0 1 0 0 0,0 0 0 0 0,0 1 0 0 0,1 0 0 0 0,-1 0 0 0 0,0 1 0 0 0,1 0 0 0 0,-1 1 0 0 0,1 0 0 0 0,-1 0 1 0 0,1 1-1 0 0,-1 1 0 0 0,12 2 0 0 0,-12-2 112 0 0,-1 0 0 0 0,0 1 0 0 0,0-1 0 0 0,0 2 0 0 0,0-1 0 0 0,0 1 0 0 0,-1 0-1 0 0,1 1 1 0 0,-1 0 0 0 0,11 9 0 0 0,-17-12-90 0 0,6 3 42 0 0,-1 0 0 0 0,0 1-1 0 0,-1 0 1 0 0,1 0-1 0 0,6 11 1 0 0,-2-1-7 0 0,-8-13-61 0 0,0 0 0 0 0,0 0 0 0 0,0 0 0 0 0,0 0 0 0 0,-1 0 0 0 0,0 0 0 0 0,1 1 0 0 0,-1-1 0 0 0,0 0 0 0 0,-1 1 0 0 0,1-1 0 0 0,0 1 0 0 0,-1 5 0 0 0,0-4 0 0 0,1-1 0 0 0,-2 1 0 0 0,1-1 0 0 0,0 0 1 0 0,-1 1-1 0 0,0-1 0 0 0,0 0 0 0 0,0 1 0 0 0,0-1 0 0 0,-1 0 0 0 0,-3 6 0 0 0,2-3 9 0 0,-4 6 17 0 0,-1 0 0 0 0,-1 0 0 0 0,0-1 0 0 0,-20 22-1 0 0,-7-3 59 0 0,-1-2-1 0 0,-75 44 1 0 0,65-43-56 0 0,14-10-307 0 0,-80 50-1807 0 0,91-60 637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6.5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 11376 0 0,'0'0'521'0'0,"2"0"-12"0"0,131-6 2733 0 0,-122 6-3144 0 0,1 1 0 0 0,21 3 0 0 0,-29-3-100 0 0,1 1 0 0 0,0-1 0 0 0,-1 1 0 0 0,1-1 0 0 0,-1 1 0 0 0,0 1 0 0 0,0-1 0 0 0,0 1 0 0 0,0-1 0 0 0,4 4 0 0 0,3 4 2 0 0,-1 0 0 0 0,-9-8 0 0 0,0 1 0 0 0,0 0 0 0 0,0 0 0 0 0,0 0 0 0 0,0 0 0 0 0,-1 0 0 0 0,1 0 0 0 0,-1 0 0 0 0,0 0 0 0 0,0 6 0 0 0,0-5 0 0 0,0-1 0 0 0,0 0 0 0 0,-1 0 0 0 0,1 1 0 0 0,0-1 0 0 0,-1 0 0 0 0,0 0 0 0 0,0 0 0 0 0,0 1 0 0 0,0-1 0 0 0,0 0 0 0 0,-1 0 0 0 0,1-1 0 0 0,-3 4 0 0 0,-4 10 0 0 0,3-6 31 0 0,1 0 1 0 0,-2-1-1 0 0,1 1 1 0 0,-10 10 0 0 0,-4 9 1169 0 0,40-3-306 0 0,-18-24-798 0 0,58 8 763 0 0,-49-10-518 0 0,0 0 0 0 0,0 1-1 0 0,0 0 1 0 0,22 6-1 0 0,-3 7 611 0 0,-29-11-738 0 0,-1-3-213 0 0,-1 0 0 0 0,1 1 0 0 0,-1-1 0 0 0,0 0 0 0 0,1 1 0 0 0,-1-1 0 0 0,0 1 0 0 0,0-1 0 0 0,1 1 1 0 0,-1-1-1 0 0,0 1 0 0 0,0-1 0 0 0,0 1 0 0 0,0-1 0 0 0,0 1 0 0 0,0-1 0 0 0,0 1 0 0 0,1-1 0 0 0,-1 1 0 0 0,-1-1 1 0 0,1 1-1 0 0,0-1 0 0 0,0 1 0 0 0,0-1 0 0 0,0 1 0 0 0,0-1 0 0 0,0 1 0 0 0,-1-1 0 0 0,1 1 0 0 0,0-1 0 0 0,0 1 0 0 0,-1-1 1 0 0,1 1-1 0 0,0-1 0 0 0,-1 1 0 0 0,0 0 2 0 0,-1 3-8 0 0,0-1 0 0 0,-1 1-1 0 0,1-1 1 0 0,0 0 0 0 0,-1 0 0 0 0,0 0-1 0 0,0 0 1 0 0,0-1 0 0 0,0 1-1 0 0,0-1 1 0 0,0 0 0 0 0,-1 0 0 0 0,1 0-1 0 0,-6 2 1 0 0,-8 3-393 0 0,-31 9-1 0 0,46-15 346 0 0,-20 5-1505 0 0,1 0 0 0 0,-44 4 0 0 0,34-9-4550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2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158 0 3224 0 0,'-1'2'143'0'0,"-5"9"131"0"0,0 1 0 0 0,-4 13 1 0 0,4-9 4218 0 0,1 1 1 0 0,-5 30-1 0 0,5-20-3294 0 0,-6 56-989 0 0,-22 116-345 0 0,24-154 202 0 0,-3 34 49 0 0,7-46-158 0 0,0-1-1 0 0,-13 40 0 0 0,4-20-2718 0 0,13-41 1723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6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16615 0 0,'0'0'1664'0'0,"2"0"-1520"0"0,20 7-453 0 0,0-1-1 0 0,39 5 0 0 0,-59-10 264 0 0,0-1 0 0 0,0 1-1 0 0,0 0 1 0 0,0-1 0 0 0,0 1-1 0 0,0 0 1 0 0,2 2 0 0 0,6 2-119 0 0,-2-3 129 0 0,0 1 0 0 0,0 1-1 0 0,-1 0 1 0 0,1 0 0 0 0,-1 0-1 0 0,13 10 1 0 0,-14-9 238 0 0,1 0 0 0 0,14 6 1 0 0,14 11 1132 0 0,-32-19-1124 0 0,-2-2-144 0 0,0 0 0 0 0,1 1 0 0 0,-1-1 1 0 0,0 0-1 0 0,1 0 0 0 0,-1 0 0 0 0,1-1 0 0 0,0 1 0 0 0,-1 0 1 0 0,4 1-1 0 0,4 16 142 0 0,-9-17-245 0 0,1 1 0 0 0,-1-1 0 0 0,1 1 0 0 0,-1-1 0 0 0,0 1 0 0 0,0-1 0 0 0,0 1 0 0 0,0-1 1 0 0,0 1-1 0 0,0 0 0 0 0,0-1 0 0 0,-1 1 0 0 0,1-1 0 0 0,0 1 0 0 0,-1-1 0 0 0,0 1 0 0 0,1-1 0 0 0,-1 0 0 0 0,-1 3 0 0 0,-1 0-102 0 0,0 0-1 0 0,0-1 1 0 0,-1 1 0 0 0,-6 5-1 0 0,6-6 58 0 0,0 1 0 0 0,0-1 0 0 0,-5 9 0 0 0,4-5 183 0 0,0 1-1 0 0,-12 10 1946 0 0,18-15-1973 0 0,10 16-61 0 0,-2-14-14 0 0,-2-3 1 0 0,47 32 102 0 0,-52-32-74 0 0,0-1 2 0 0,0 0 1 0 0,0 0 0 0 0,0 0 0 0 0,-1 1 0 0 0,1-1 0 0 0,-1 0 0 0 0,1 1 0 0 0,-1-1 0 0 0,1 1 0 0 0,-1 0 0 0 0,0-1 0 0 0,0 1 0 0 0,0 0 0 0 0,0 0-1 0 0,2 4 1 0 0,-2-3 19 0 0,0 0-1 0 0,0 0 0 0 0,0 0 0 0 0,-1 0 1 0 0,1 1-1 0 0,-1-1 0 0 0,0 0 0 0 0,0 0 1 0 0,0 1-1 0 0,0-1 0 0 0,-1 0 1 0 0,1 0-1 0 0,-1 0 0 0 0,0 1 0 0 0,-1 2 1 0 0,0-1 36 0 0,-1 0-1 0 0,1-1 1 0 0,-1 1 0 0 0,0-1 0 0 0,0 1 0 0 0,-1-1 0 0 0,1 0 0 0 0,-7 6 0 0 0,-3 0 108 0 0,0-1 0 0 0,0 0 0 0 0,-1-1 1 0 0,0 0-1 0 0,-22 9 0 0 0,16-9-220 0 0,0-1 0 0 0,0-1-1 0 0,-42 7 1 0 0,6-9-6584 0 0,24-4-721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9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1 3224 0 0,'0'2'240'0'0,"-1"55"8126"0"0,-3 0-4510 0 0,-1 62-2839 0 0,5 371 1527 0 0,10-173-2232 0 0,-10-278-803 0 0,1 62-4092 0 0,4-68 2794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1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3224 0 0,'0'0'143'0'0,"0"2"-3"0"0,0 7-111 0 0,2 16 8693 0 0,4-22-8204 0 0,0 1 0 0 0,0-1 1 0 0,0 0-1 0 0,0 0 0 0 0,0 0 0 0 0,0-1 0 0 0,1 0 0 0 0,10 2 0 0 0,5-1-399 0 0,30 2 0 0 0,192-11 1191 0 0,-127 0-721 0 0,396-25 2755 0 0,-407 24-2984 0 0,128 7 0 0 0,-217 0-211 0 0,0 1-1 0 0,1 1 1 0 0,-1 1 0 0 0,0 1 0 0 0,0 0 0 0 0,21 9-1 0 0,-18-5-59 0 0,21 12 46 0 0,-37-19-127 0 0,-1 1 0 0 0,0 1 0 0 0,0-1 0 0 0,0 0-1 0 0,-1 1 1 0 0,1-1 0 0 0,0 1 0 0 0,-1 0 0 0 0,4 6 0 0 0,-1-1 25 0 0,-1 1 0 0 0,0 0 0 0 0,0 0 0 0 0,-1 0 0 0 0,0 0 0 0 0,-1 1 0 0 0,0-1 0 0 0,0 1 0 0 0,-1 0 0 0 0,0 17 0 0 0,-10 276 31 0 0,7-80-109 0 0,3-120 36 0 0,-1-38-7 0 0,6 145-133 0 0,-2-154-14 0 0,-3-1 1 0 0,-11 101-1 0 0,8-115 124 0 0,2-30 35 0 0,-1 0 0 0 0,0 0 0 0 0,0 0 0 0 0,-1-1-1 0 0,-1 1 1 0 0,-4 13 0 0 0,6-22 16 0 0,0 0 0 0 0,-1 0 0 0 0,1 0-1 0 0,-1-1 1 0 0,1 1 0 0 0,-1-1 0 0 0,1 1 0 0 0,-1-1 0 0 0,0 1 0 0 0,0-1 0 0 0,-3 2-1 0 0,-24 10 215 0 0,6-8-153 0 0,1 0 1 0 0,-1-2-1 0 0,1 0 0 0 0,-46-2 1 0 0,27 0-24 0 0,-304 9-34 0 0,143-15-13 0 0,80 0-18 0 0,-125 5-237 0 0,10-4-1129 0 0,137-6-5392 0 0,46 1-336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5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96 0 18287 0 0,'1'2'1654'0'0,"-1"-2"-1635"0"0,1 1 0 0 0,0 0 1 0 0,-1 0-1 0 0,1 0 0 0 0,-1-1 1 0 0,1 1-1 0 0,-1 0 0 0 0,0 0 1 0 0,1 0-1 0 0,-1 0 0 0 0,0 0 1 0 0,1 0-1 0 0,-1 0 0 0 0,0 0 1 0 0,0 0-1 0 0,0 0 0 0 0,0 0 1 0 0,0 0-1 0 0,0-1 0 0 0,0 1 1 0 0,0 0-1 0 0,-1 0 0 0 0,1 0 1 0 0,0 0-1 0 0,-1 0 0 0 0,1 0 1 0 0,0 0-1 0 0,-2 1 0 0 0,0 4 299 0 0,1-4-210 0 0,1 1-1 0 0,0-1 1 0 0,0 1-1 0 0,0-1 1 0 0,0 1-1 0 0,0-1 1 0 0,1 1-1 0 0,-1-1 0 0 0,2 3 1 0 0,-2-2-10 0 0,1 0 0 0 0,-1 0 1 0 0,1-1-1 0 0,-1 1 0 0 0,0 0 1 0 0,0 6-1 0 0,-12 79-480 0 0,-19 92-1385 0 0,5-46 1693 0 0,21-108 149 0 0,-3 34-1 0 0,-1 8 161 0 0,6-47-855 0 0,-1 26 0 0 0,2-12-1053 0 0,1-17 562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9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22 161 13760 0 0,'0'0'1246'0'0,"0"-2"-1022"0"0,-3-8 89 0 0,3 9-171 0 0,-1 0-1 0 0,1-1 0 0 0,-1 1 1 0 0,1 0-1 0 0,0-1 0 0 0,0 1 1 0 0,-1 0-1 0 0,1-1 0 0 0,0 1 1 0 0,0 0-1 0 0,0-1 0 0 0,1-1 1 0 0,1-4 136 0 0,1 0-1 0 0,0 0 1 0 0,0 0 0 0 0,1 0-1 0 0,0 0 1 0 0,0 1 0 0 0,1-1-1 0 0,0 1 1 0 0,0 0 0 0 0,11-9 0 0 0,-12 10-285 0 0,1 1 1 0 0,0 1 0 0 0,0-1 0 0 0,0 1-1 0 0,0-1 1 0 0,0 2 0 0 0,1-1 0 0 0,-1 0-1 0 0,1 1 1 0 0,0 0 0 0 0,0 1 0 0 0,0-1 0 0 0,0 1-1 0 0,7-1 1 0 0,-9 2 78 0 0,0 0 0 0 0,0-1 0 0 0,-1 1 0 0 0,8-3 0 0 0,-9 3-32 0 0,0-1 1 0 0,0 1-1 0 0,0-1 0 0 0,0 1 0 0 0,0 0 0 0 0,0 0 1 0 0,0-1-1 0 0,0 2 0 0 0,0-1 0 0 0,0 0 0 0 0,0 0 0 0 0,-1 1 1 0 0,4 0-1 0 0,17 6 506 0 0,29 13 1 0 0,-43-16-532 0 0,0 0 0 0 0,0 1 0 0 0,-1 0 0 0 0,0 0 0 0 0,0 1 0 0 0,11 11 0 0 0,-15-14-15 0 0,0 1 0 0 0,0 0 0 0 0,-1 0 0 0 0,1 0 1 0 0,-1 0-1 0 0,0 0 0 0 0,0 0 0 0 0,0 1 0 0 0,-1-1 0 0 0,1 1 0 0 0,-1-1 0 0 0,0 1 0 0 0,-1-1 0 0 0,1 1 0 0 0,-1 0 0 0 0,0-1 0 0 0,0 1 0 0 0,0 0 0 0 0,-1-1 0 0 0,1 1 0 0 0,-1 0 0 0 0,0-1 0 0 0,-3 7 0 0 0,-1 3 29 0 0,-1-1-1 0 0,-1 1 1 0 0,0-1-1 0 0,0-1 0 0 0,-2 1 1 0 0,-10 12-1 0 0,11-16-26 0 0,0-1-1 0 0,0 1 0 0 0,-1-1 0 0 0,0-1 1 0 0,-16 10-1 0 0,-54 27-314 0 0,30-18-216 0 0,-30 13-1250 0 0,75-37 1310 0 0,0-1-1 0 0,0 1 1 0 0,0 0-1 0 0,-1-1 1 0 0,1 0-1 0 0,-9 1 0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1.5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18 3224 0 0,'5'3'4696'0'0,"-3"-2"-3743"0"0,1 0-1 0 0,-1 0 0 0 0,0 0 1 0 0,0 0-1 0 0,1-1 1 0 0,3 2-1 0 0,19-2 3067 0 0,-11-3-3218 0 0,25-7 0 0 0,3 0-799 0 0,-30 8 28 0 0,-9 1-21 0 0,0 0 0 0 0,1 1 0 0 0,-1 0 0 0 0,0-1 0 0 0,1 1 0 0 0,-1 0-1 0 0,0 1 1 0 0,0-1 0 0 0,1 0 0 0 0,5 3 0 0 0,-1-1-17 0 0,0 1 127 0 0,-1-1 0 0 0,1 1 0 0 0,-1 0 0 0 0,0 1 0 0 0,0 0 0 0 0,0 0 0 0 0,9 7 0 0 0,-15-9-75 0 0,0 0 0 0 0,1-1 1 0 0,-1 1-1 0 0,-1 0 0 0 0,1 0 0 0 0,0 0 0 0 0,0 0 1 0 0,-1 0-1 0 0,1-1 0 0 0,-1 1 0 0 0,0 0 0 0 0,1 0 1 0 0,-1 0-1 0 0,0 4 0 0 0,-3 27-590 0 0,0-25 504 0 0,0 1 1 0 0,0-1-1 0 0,-1 0 0 0 0,0 0 0 0 0,-6 8 0 0 0,0 3 37 0 0,2-7-40 0 0,1 0-1 0 0,-12 12 1 0 0,12-15-8 0 0,0 1 1 0 0,0 0-1 0 0,-8 18 1 0 0,-10 16 103 0 0,19-34 46 0 0,-1 0 0 0 0,2 1 0 0 0,-6 14 1 0 0,8-19 88 0 0,1 1 1 0 0,-1-1 0 0 0,-5 8 0 0 0,7-13-160 0 0,1-1-20 0 0,0 0 0 0 0,-1 0 0 0 0,1 1 0 0 0,0-1 0 0 0,0 0 0 0 0,0 1-1 0 0,0-1 1 0 0,-1 0 0 0 0,1 1 0 0 0,0-1 0 0 0,0 0 0 0 0,0 1 0 0 0,0-1 0 0 0,0 1 0 0 0,0-1-1 0 0,0 0 1 0 0,0 1 0 0 0,0-1 0 0 0,0 0 0 0 0,0 1 0 0 0,0-1 0 0 0,0 0 0 0 0,0 1-1 0 0,1-1 1 0 0,-1 0 0 0 0,0 1 0 0 0,0-1 0 0 0,0 0 0 0 0,0 1 0 0 0,1-1 0 0 0,-1 0 0 0 0,0 1-1 0 0,0-1 1 0 0,1 0 0 0 0,-1 0 0 0 0,0 1 0 0 0,0-1 0 0 0,1 0 0 0 0,-1 0 0 0 0,0 0-1 0 0,1 1 1 0 0,-1-1 0 0 0,0 0 0 0 0,1 0 0 0 0,-1 0 0 0 0,0 0 0 0 0,1 0 0 0 0,-1 0-1 0 0,1 0 1 0 0,19 2 63 0 0,-19-2-80 0 0,7-1 0 0 0,0 0-1 0 0,0 0 1 0 0,0-1-1 0 0,0 0 1 0 0,-1-1-1 0 0,1 0 1 0 0,-1 0-1 0 0,0-1 1 0 0,9-4-1 0 0,0-1-173 0 0,3-2-374 0 0,0-1 0 0 0,31-25-1 0 0,-40 29-6 0 0,13-12-911 0 0,3-4-55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5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134 1 17247 0 0,'0'0'2762'0'0,"-1"2"-2284"0"0,-3 12-249 0 0,-54 163 104 0 0,53-163-358 0 0,0 0 1 0 0,-3 25 0 0 0,-3 8 23 0 0,1-3-2 0 0,-10 91 1 0 0,13-75-90 0 0,2 13-884 0 0,5-42-2513 0 0,0-19 768 0 0,0 6-3179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 0 3224 0 0,'0'9'11419'0'0,"0"11"-5988"0"0,-1-9-6179 0 0,1 0 0 0 0,-4 16 0 0 0,-2 21-890 0 0,3-34 1962 0 0,1 0 1 0 0,1 0 0 0 0,0 0 0 0 0,0 0 0 0 0,1 0 0 0 0,4 22 0 0 0,-2-24 95 0 0,1 1-1 0 0,0-1 1 0 0,1 0-1 0 0,0 0 1 0 0,1-1-1 0 0,0 1 1 0 0,8 11-1 0 0,-9-16-336 0 0,0-1-1 0 0,1 0 1 0 0,-1 0 0 0 0,1 0-1 0 0,1-1 1 0 0,-1 0 0 0 0,1 0-1 0 0,0 0 1 0 0,0 0 0 0 0,0-1-1 0 0,1 0 1 0 0,-1 0 0 0 0,8 2-1 0 0,8 3-49 0 0,-18-6-26 0 0,1-1-1 0 0,1 0 1 0 0,-1 0-1 0 0,0 0 1 0 0,0-1 0 0 0,1 0-1 0 0,-1 0 1 0 0,6 1-1 0 0,-4-2 0 0 0,36-3-53 0 0,-40 3 16 0 0,1-1 1 0 0,0 0 0 0 0,-1 0-1 0 0,1 0 1 0 0,-1-1-1 0 0,0 1 1 0 0,1-1 0 0 0,-1 0-1 0 0,3-2 1 0 0,-2 2-201 0 0,0-1 1 0 0,-1 0-1 0 0,0 0 1 0 0,0 0-1 0 0,0 0 1 0 0,0-1-1 0 0,0 1 1 0 0,-1-1-1 0 0,1 0 0 0 0,-1 0 1 0 0,2-5-1 0 0,3-10-4734 0 0,-1 1-1493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3.2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148 0 9672 0 0,'-16'31'174'0'0,"12"-19"2389"0"0,-7 23 0 0 0,1 14 2849 0 0,6-16-4730 0 0,-8 43-269 0 0,2-1-406 0 0,1-19 181 0 0,-14 158 1291 0 0,9-112-821 0 0,2-22-350 0 0,11-69-701 0 0,-1-1 0 0 0,0 0 0 0 0,-1 0 0 0 0,-5 13 0 0 0,7-20 297 0 0,-5 14-1043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8.6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1555 1 18943 0 0,'0'0'1906'0'0,"-2"1"-1749"0"0,-1 1-126 0 0,-1 0-1 0 0,1-1 1 0 0,-1 1 0 0 0,0-1-1 0 0,0 0 1 0 0,0 0-1 0 0,0 0 1 0 0,-8 0 0 0 0,-34-2 433 0 0,12-1-323 0 0,-20 2-76 0 0,-444 14 2782 0 0,425-7-2809 0 0,-371 43 244 0 0,391-42-282 0 0,23-4 0 0 0,1 1 0 0 0,-1 1 0 0 0,-51 19 0 0 0,53-15 0 0 0,19-7 0 0 0,1 0 0 0 0,-1 1 0 0 0,1-1 0 0 0,0 2 0 0 0,0-1 0 0 0,0 1 0 0 0,-7 7 0 0 0,14-12 0 0 0,-1 2 0 0 0,-1 0 0 0 0,1 0 0 0 0,0 0 0 0 0,0 0 0 0 0,0 0 0 0 0,0 0 0 0 0,1 0 0 0 0,-1 1 0 0 0,1-1 0 0 0,-1 1 0 0 0,1-1 0 0 0,0 1 0 0 0,0 0 0 0 0,0-1 0 0 0,0 1 0 0 0,-1 4 0 0 0,-2 7 0 0 0,3-12 0 0 0,1 0 0 0 0,-1 1 0 0 0,0-1 0 0 0,1 0 0 0 0,-1 1 0 0 0,1-1 0 0 0,0 0 0 0 0,0 1 0 0 0,0-1 0 0 0,0 4 0 0 0,4 25 66 0 0,-2-12 61 0 0,8 31 0 0 0,42 199-359 0 0,12 73-56 0 0,-19-108-346 0 0,-24-106-117 0 0,-16-72 156 0 0,-3-19 122 0 0,8 30 1 0 0,-9-43-175 0 0,1 0 1 0 0,-1 1 0 0 0,1-1-1 0 0,0-1 1 0 0,0 1-1 0 0,0 0 1 0 0,0 0-1 0 0,1-1 1 0 0,-1 1 0 0 0,1-1-1 0 0,0 0 1 0 0,5 4-1 0 0,7 0-5239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1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10592 0 0,'1'1'11695'0'0,"8"5"-11536"0"0,-7-3-184 0 0,1 1-1 0 0,-1 0 1 0 0,0 0 0 0 0,0 0-1 0 0,0 0 1 0 0,0 0-1 0 0,1 9 1 0 0,6 35-416 0 0,-4-18 229 0 0,6 66 109 0 0,-6-39 74 0 0,3 25 276 0 0,11 75 310 0 0,8 8-193 0 0,49 141-343 0 0,-24-94 129 0 0,-50-168 36 0 0,-1-37-110 0 0,0-1-1 0 0,-1 0 0 0 0,0 1 1 0 0,0-1-1 0 0,-1 1 0 0 0,0-1 1 0 0,0 0-1 0 0,-3 12 0 0 0,2-14 4 0 0,0 0 0 0 0,0 0 0 0 0,0 0 0 0 0,0 0 0 0 0,-1 0 0 0 0,1 0 0 0 0,-1 0 0 0 0,0-1 0 0 0,0 1 0 0 0,0-1 0 0 0,-1 0 0 0 0,1 0 0 0 0,-8 4 0 0 0,2-1 33 0 0,-1 0-1 0 0,0 0 1 0 0,-1-1-1 0 0,1-1 1 0 0,-21 7 0 0 0,-422 70 1737 0 0,342-64-1454 0 0,-70 6 111 0 0,-132 0-89 0 0,163-14-434 0 0,55 0-347 0 0,-70 2-1909 0 0,60-17-963 0 0,89 4 2281 0 0,-1 0 0 0 0,0-2 0 0 0,-27-8 0 0 0,38 9 649 0 0,1 1 0 0 0,1-1 0 0 0,-1 0 0 0 0,0 0 0 0 0,1 0 0 0 0,-6-6-1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5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9672 0 0,'0'0'12807'0'0,"1"2"-12388"0"0,2 9-379 0 0,1-1-1 0 0,-2 0 1 0 0,1 1-1 0 0,-2 0 1 0 0,1-1 0 0 0,-1 14-1 0 0,-3 67-378 0 0,2-89 348 0 0,-16 151-76 0 0,2-3 272 0 0,12-106-130 0 0,-1 8-999 0 0,-3-21-5596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8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1 214 17247 0 0,'0'0'844'0'0,"1"-2"-368"0"0,5-8-284 0 0,0 1 0 0 0,11-14 0 0 0,0 1-56 0 0,-13 17-6 0 0,-1 0 0 0 0,1 1 0 0 0,8-9 0 0 0,15-13 358 0 0,-19 17-439 0 0,0 1 1 0 0,0 0-1 0 0,1 1 1 0 0,0 0-1 0 0,14-9 0 0 0,-12 11-14 0 0,2-3 124 0 0,1 1-1 0 0,21-7 0 0 0,-31 13-65 0 0,-1 0-1 0 0,1 0 1 0 0,0 0 0 0 0,-1 0-1 0 0,1 1 1 0 0,0 0-1 0 0,0-1 1 0 0,0 1 0 0 0,-1 1-1 0 0,1-1 1 0 0,0 1 0 0 0,0-1-1 0 0,-1 1 1 0 0,1 0 0 0 0,5 2-1 0 0,6 4 357 0 0,-11-6-339 0 0,-1 0 1 0 0,1 1 0 0 0,0 0-1 0 0,-1 0 1 0 0,5 3-1 0 0,-2-1-88 0 0,-1 0-1 0 0,1 0 1 0 0,-1 1-1 0 0,0 0 0 0 0,0 0 1 0 0,-1 0-1 0 0,0 1 1 0 0,1-1-1 0 0,-2 1 1 0 0,1 0-1 0 0,-1 0 1 0 0,5 13-1 0 0,-6-14-36 0 0,-1 0 0 0 0,0 0 0 0 0,0 0 0 0 0,0 0 0 0 0,-1 0 0 0 0,0 0 0 0 0,0 0 0 0 0,0 0 0 0 0,0 0 0 0 0,-1 0 0 0 0,0 0 0 0 0,0 0 0 0 0,0 0 0 0 0,-1 0 0 0 0,0-1 0 0 0,0 1 0 0 0,0 0 0 0 0,0-1 0 0 0,-1 1 0 0 0,-2 3 0 0 0,-8 8-21 0 0,-1-1 0 0 0,0 0 0 0 0,-22 16 0 0 0,-53 35-448 0 0,80-60 380 0 0,-12 8-525 0 0,-35 17-1 0 0,0-7-3368 0 0,35-15-2568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0.6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503 1 12872 0 0,'0'0'5538'0'0,"-2"1"-5219"0"0,-1 2-178 0 0,-1 0 1 0 0,1-1 0 0 0,-1 0-1 0 0,0 0 1 0 0,0 0 0 0 0,0 0-1 0 0,0-1 1 0 0,0 1 0 0 0,-6 0-1 0 0,-21 10 673 0 0,18-8-433 0 0,1 1 0 0 0,-21 3-1 0 0,23-5-221 0 0,-1-1-1 0 0,1 2 0 0 0,-1-1 1 0 0,1 1-1 0 0,-12 7 0 0 0,-21 13-109 0 0,28-17-52 0 0,-25 18 1 0 0,11-9 2 0 0,24-14 0 0 0,1 0 0 0 0,0 0 0 0 0,1 0 0 0 0,-1 0 0 0 0,0 1 0 0 0,1-1 0 0 0,-7 7 0 0 0,-20 23-16 0 0,29-31-5 0 0,0 0 0 0 0,0 0-1 0 0,0 0 1 0 0,0 1 0 0 0,0-1 0 0 0,0 1-1 0 0,1-1 1 0 0,-1 1 0 0 0,0-1-1 0 0,1 1 1 0 0,-1-1 0 0 0,1 1-1 0 0,-1 2 1 0 0,0 3-73 0 0,-1 1-38 0 0,0-1 0 0 0,1 1 0 0 0,0 0 0 0 0,1-1 0 0 0,0 10 0 0 0,0-16 120 0 0,0 0-28 0 0,0 1 0 0 0,1 0 0 0 0,-1 0-1 0 0,1-1 1 0 0,0 1 0 0 0,-1-1 0 0 0,1 1 0 0 0,0 0-1 0 0,0-1 1 0 0,0 1 0 0 0,0-1 0 0 0,0 0 0 0 0,0 1-1 0 0,0-1 1 0 0,1 0 0 0 0,-1 0 0 0 0,0 0-1 0 0,1 1 1 0 0,-1-2 0 0 0,1 1 0 0 0,-1 0 0 0 0,3 1-1 0 0,3 3 54 0 0,-4-3-10 0 0,0 0 0 0 0,1-1 0 0 0,-1 1 0 0 0,0-1-1 0 0,1 1 1 0 0,-1-1 0 0 0,1 0 0 0 0,0 0 0 0 0,-1 0 0 0 0,1-1-1 0 0,0 1 1 0 0,5-1 0 0 0,4-1 49 0 0,1 0-1 0 0,15-4 1 0 0,-19 3-44 0 0,-1 1 1 0 0,1 0 0 0 0,0 0 0 0 0,-1 1 0 0 0,19 1-1 0 0,-18 1 0 0 0,3 0 20 0 0,23 7 0 0 0,-34-9-28 0 0,-1 1 0 0 0,0-1 0 0 0,0 0-1 0 0,1 1 1 0 0,-1-1 0 0 0,0 1-1 0 0,0-1 1 0 0,0 1 0 0 0,0 0-1 0 0,0-1 1 0 0,0 1 0 0 0,0 0 0 0 0,0 0-1 0 0,0-1 1 0 0,2 3 0 0 0,1 1-13 0 0,0-2 38 0 0,-1 0 0 0 0,1 0-1 0 0,0 0 1 0 0,-1 1 0 0 0,0-1 0 0 0,0 1 0 0 0,0 0-1 0 0,0 0 1 0 0,0 0 0 0 0,0 1 0 0 0,-1-1 0 0 0,3 5-1 0 0,-4-6 3 0 0,0 0 0 0 0,0 0 0 0 0,-1 0-1 0 0,1 0 1 0 0,0 0 0 0 0,-1 1 0 0 0,0-1-1 0 0,1 0 1 0 0,-1 0 0 0 0,0 1-1 0 0,0-1 1 0 0,0 0 0 0 0,-1 0 0 0 0,1 1-1 0 0,0-1 1 0 0,-1 0 0 0 0,0 0 0 0 0,1 0-1 0 0,-1 0 1 0 0,0 1 0 0 0,0-1-1 0 0,0 0 1 0 0,0-1 0 0 0,-1 1 0 0 0,-1 2-1 0 0,-8 9 96 0 0,0-1-1 0 0,-2-1 1 0 0,1 0 0 0 0,-1-1-1 0 0,-25 15 1 0 0,34-21-53 0 0,-16 7 178 0 0,0-1-1 0 0,0 0 1 0 0,-1-1-1 0 0,-26 7 1 0 0,41-15-240 0 0,-4 2-248 0 0,-1 0 1 0 0,0-1-1 0 0,0 0 0 0 0,0-1 1 0 0,0 0-1 0 0,0-1 0 0 0,0 0 1 0 0,0-1-1 0 0,0 0 0 0 0,0-1 1 0 0,-20-6-1 0 0,2-2-7533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1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131 0 1376 0 0,'-5'20'109'0'0,"-6"23"531"0"0,8-35 2171 0 0,0 0 0 0 0,1 1-1 0 0,-3 15 1 0 0,1 27 3564 0 0,-1 12-5171 0 0,-20 103-1418 0 0,-3 19-1232 0 0,19-135 754 0 0,-14 67-3759 0 0,16-88 2787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2.3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372 0 2760 0 0,'25'6'16978'0'0,"-31"-2"-16885"0"0,1 0-1 0 0,-1-1 1 0 0,0 1-1 0 0,1-1 1 0 0,-2-1-1 0 0,1 1 1 0 0,-12 3-1 0 0,-8 3 216 0 0,-115 39 1772 0 0,126-43-2005 0 0,1 0-1 0 0,0 1 1 0 0,0 1 0 0 0,-13 9-1 0 0,25-15-82 0 0,0 1 0 0 0,0 0 0 0 0,0-1 0 0 0,0 1 0 0 0,1 0-1 0 0,-1 0 1 0 0,-2 4 0 0 0,-7 9-112 0 0,4-10 66 0 0,4-2 15 0 0,0-1 1 0 0,1 1-1 0 0,-1 0 1 0 0,0 0 0 0 0,1 0-1 0 0,-1 0 1 0 0,1 0-1 0 0,0 0 1 0 0,-2 4-1 0 0,-3 9-122 0 0,4-12 111 0 0,1 0 0 0 0,1 0-1 0 0,-1 0 1 0 0,1 0 0 0 0,-2 7 0 0 0,-3 13-96 0 0,6-13 76 0 0,5-1 4 0 0,4 12 110 0 0,-8-20 47 0 0,10 3-10 0 0,-4-2-80 0 0,1 0-1 0 0,0-1 0 0 0,0 1 0 0 0,0-2 1 0 0,0 1-1 0 0,0-1 0 0 0,0 0 1 0 0,0 0-1 0 0,10-2 0 0 0,28 4-69 0 0,7 10-102 0 0,-46-12 166 0 0,1 0-1 0 0,-1 0 1 0 0,1 1 0 0 0,-1 0-1 0 0,0 0 1 0 0,0 1 0 0 0,0 0-1 0 0,0 0 1 0 0,0 1 0 0 0,-1 0-1 0 0,0 0 1 0 0,1 1 0 0 0,9 8-1 0 0,-10-3 17 0 0,-5-1 58 0 0,0-4 52 0 0,-1 0 0 0 0,-1 1-1 0 0,1-1 1 0 0,-1 0-1 0 0,1 0 1 0 0,-4 10 0 0 0,2-12-34 0 0,1 0 1 0 0,-1-1-1 0 0,1 0 1 0 0,-1 1-1 0 0,0-1 1 0 0,0 0-1 0 0,0 0 1 0 0,0 0-1 0 0,0 0 1 0 0,-1 0-1 0 0,1-1 1 0 0,0 1 0 0 0,-1-1-1 0 0,-3 2 1 0 0,-1 2-47 0 0,-1-1 1 0 0,0 0-1 0 0,0 0 1 0 0,0-1-1 0 0,-1 0 1 0 0,1-1-1 0 0,-1 0 1 0 0,0 0 0 0 0,1 0-1 0 0,-1-1 1 0 0,-12-1-1 0 0,0-1-46 0 0,14 1-283 0 0,0 0 0 0 0,0-1 0 0 0,0 1 0 0 0,1-2 0 0 0,-1 1 0 0 0,-8-4 0 0 0,-6-4-787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3.09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10592 0 0,'0'0'818'0'0,"0"1"-219"0"0,-6 32 5506 0 0,4 73-2593 0 0,0 0-3699 0 0,-4 32 1239 0 0,0 2 428 0 0,-11 157 514 0 0,1-86-1584 0 0,-2-23-906 0 0,0-26-1692 0 0,13-64-1549 0 0,3-35-1657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3.91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250 9 18599 0 0,'0'0'1866'0'0,"3"0"-1709"0"0,49 5-114 0 0,-35-3-4 0 0,0-1 0 0 0,29 0 0 0 0,240-19 1237 0 0,24 19 1120 0 0,-119 3-1067 0 0,-123-5-1183 0 0,48 1 37 0 0,-93 1-159 0 0,0 1 0 0 0,44 11-1 0 0,-16-3 11 0 0,-36-7-4 0 0,0 0 1 0 0,0 0-1 0 0,25 11 0 0 0,-28-9-47 0 0,0 1 1 0 0,-1 0-1 0 0,0 1 1 0 0,-1 0-1 0 0,1 0 1 0 0,-2 1-1 0 0,18 18 1 0 0,-16-14 19 0 0,-1 1-1 0 0,-1 0 1 0 0,0 0 0 0 0,-1 1 0 0 0,-1 0 0 0 0,0 1 0 0 0,-1 0-1 0 0,9 29 1 0 0,-5-14 5 0 0,-6-20-19 0 0,0 0-1 0 0,-1 1 1 0 0,1 12 0 0 0,19 109-727 0 0,10 74-157 0 0,40 274-2688 0 0,-35-182 3506 0 0,-37-288 79 0 0,-1 0 0 0 0,0 1 0 0 0,-1-1 0 0 0,-3 20 0 0 0,3-27 34 0 0,1-1-1 0 0,-1 0 0 0 0,1 0 1 0 0,-1 0-1 0 0,0 0 0 0 0,1 0 1 0 0,-1 0-1 0 0,-1 0 1 0 0,1 0-1 0 0,0 0 0 0 0,0 0 1 0 0,-1 0-1 0 0,1 0 0 0 0,-1-1 1 0 0,1 1-1 0 0,-1-1 0 0 0,0 1 1 0 0,1-1-1 0 0,-1 0 0 0 0,0 0 1 0 0,0 1-1 0 0,0-1 1 0 0,0 0-1 0 0,0-1 0 0 0,0 1 1 0 0,-1 0-1 0 0,1-1 0 0 0,0 1 1 0 0,0-1-1 0 0,-4 1 0 0 0,-29 0 187 0 0,1-1-1 0 0,-52-7 1 0 0,32 2 7 0 0,-62-4 330 0 0,-165-9 412 0 0,127 16-671 0 0,-235 28 0 0 0,316-17-310 0 0,-194 28-68 0 0,158-23-2400 0 0,-170 1 0 0 0,229-15-4925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4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12896 0 0,'0'0'997'0'0,"0"2"-656"0"0,0 4 494 0 0,-1 0 1 0 0,-1 0-1 0 0,1 0 0 0 0,-5 9 0 0 0,-5 24 1997 0 0,-17 93-2698 0 0,2-16-143 0 0,14-49-28 0 0,2 1 0 0 0,-1 80-1 0 0,11-121-1658 0 0,-5 31-1 0 0,4-37-4853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0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0 262 6448 0 0,'0'0'498'0'0,"2"-2"-327"0"0,6-5 738 0 0,-1 0 0 0 0,-1-1 0 0 0,0 0 0 0 0,6-9 0 0 0,13-18 3796 0 0,-3 11-3816 0 0,27-26 0 0 0,-37 40-873 0 0,0 0-1 0 0,0 1 1 0 0,1 0 0 0 0,22-11-1 0 0,-6 5 160 0 0,-22 11-83 0 0,0 0-1 0 0,0 0 1 0 0,1 1 0 0 0,-1 0-1 0 0,1 0 1 0 0,-1 1-1 0 0,1 0 1 0 0,9-1-1 0 0,-7 2 48 0 0,1 0 0 0 0,-1 1-1 0 0,0 0 1 0 0,1 0 0 0 0,-1 1 0 0 0,1 1-1 0 0,-1-1 1 0 0,0 2 0 0 0,0 0 0 0 0,0 0 0 0 0,0 0-1 0 0,12 7 1 0 0,-20-7-172 0 0,1-1 1 0 0,0 0-1 0 0,-1 1 1 0 0,1-1-1 0 0,-1 1 0 0 0,0 0 1 0 0,0 0-1 0 0,0 0 0 0 0,0 0 1 0 0,-1 0-1 0 0,1 0 0 0 0,-1 1 1 0 0,0-1-1 0 0,0 0 1 0 0,0 1-1 0 0,0-1 0 0 0,0 1 1 0 0,0 4-1 0 0,-2-2 6 0 0,0-1 1 0 0,0 1-1 0 0,0 0 1 0 0,0-1-1 0 0,-1 0 1 0 0,0 1-1 0 0,0-1 0 0 0,0 0 1 0 0,-1 0-1 0 0,0 0 1 0 0,0 0-1 0 0,0-1 0 0 0,-6 8 1 0 0,-7 5 84 0 0,-34 30 1 0 0,41-39-48 0 0,-21 15-110 0 0,-1-1 1 0 0,-1-2-1 0 0,-55 27 1 0 0,40-23-303 0 0,6-4-52 0 0,-4 2-5071 0 0,23-11-242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4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93 1 14944 0 0,'0'0'340'0'0,"0"2"50"0"0,-1 10-80 0 0,0 0 0 0 0,-4 14 0 0 0,1-11-330 0 0,4-12 20 0 0,-1 0 0 0 0,0 0-1 0 0,-1 0 1 0 0,1-1 0 0 0,0 1 0 0 0,-3 4 0 0 0,-7 12 0 0 0,-8 32-59 0 0,8-25-88 0 0,-14 53-1 0 0,23-71 560 0 0,0 1-1 0 0,1 0 0 0 0,0 0 1 0 0,1-1-1 0 0,0 1 0 0 0,0 0 1 0 0,1 0-1 0 0,0 0 0 0 0,1-1 1 0 0,3 14-1 0 0,-2-17-280 0 0,0 0 1 0 0,0 0-1 0 0,0 1 0 0 0,0-2 1 0 0,1 1-1 0 0,0 0 0 0 0,0-1 1 0 0,0 0-1 0 0,0 1 0 0 0,1-2 1 0 0,0 1-1 0 0,0-1 0 0 0,0 1 1 0 0,0-1-1 0 0,9 3 0 0 0,-11-4-197 0 0,0-1-1 0 0,0 0 0 0 0,0 0 1 0 0,0 0-1 0 0,0-1 0 0 0,0 1 1 0 0,0-1-1 0 0,0 1 1 0 0,0-1-1 0 0,1 0 0 0 0,-1 0 1 0 0,0-1-1 0 0,0 1 0 0 0,0-1 1 0 0,4 0-1 0 0,-3-1-177 0 0,0 0 1 0 0,0 0-1 0 0,0 0 0 0 0,0 0 1 0 0,0 0-1 0 0,0-1 0 0 0,-1 0 0 0 0,1 0 1 0 0,4-4-1 0 0,0-4-492 0 0,0 1-1 0 0,0-1 0 0 0,-1 0 1 0 0,0 0-1 0 0,8-20 1 0 0,-2 0-1101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81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17359 0 0,'0'3'396'0'0,"-1"4"-151"0"0,0 1-1 0 0,-1-1 0 0 0,0 1 0 0 0,0-1 0 0 0,-5 11 0 0 0,-6 21-201 0 0,6-4 43 0 0,-7 26 364 0 0,-4 24-492 0 0,4-24-642 0 0,-12 108 0 0 0,25-150 118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6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87 1 10592 0 0,'0'1'9635'0'0,"3"40"-7997"0"0,-2-29-1511 0 0,0 0 0 0 0,0 0 1 0 0,-2 16-1 0 0,-26 207 2149 0 0,17-80-991 0 0,2-11-791 0 0,0 7-522 0 0,-3-38-46 0 0,-6 52-1891 0 0,8-70-1634 0 0,8-55-4266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7.3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5064 0 0,'2'2'13189'0'0,"3"1"-13054"0"0,0 1 0 0 0,0-1 0 0 0,0 0 1 0 0,1-1-1 0 0,-1 1 0 0 0,1-1 0 0 0,-1 0 0 0 0,1 0 1 0 0,0-1-1 0 0,6 1 0 0 0,10 1 88 0 0,32 0 0 0 0,8 0 569 0 0,34 5 802 0 0,128-5 0 0 0,-122-4-1361 0 0,-18 1-177 0 0,106 14 0 0 0,-156-9-61 0 0,-11-3 34 0 0,-1 1-1 0 0,1 2 1 0 0,-1 0-1 0 0,23 9 1 0 0,-24-6-5 0 0,-13-5 50 0 0,0 0-1 0 0,0 0 0 0 0,0 1 0 0 0,14 9 0 0 0,-15-7-70 0 0,0-1 0 0 0,0 1-1 0 0,-1 0 1 0 0,0 1 0 0 0,0 0-1 0 0,0 0 1 0 0,-1 0 0 0 0,0 0-1 0 0,-1 1 1 0 0,1 0 0 0 0,-1 0-1 0 0,4 12 1 0 0,-4-1-60 0 0,1 0 20 0 0,-1 0 0 0 0,-1 1 0 0 0,1 26 0 0 0,2 132-262 0 0,1-43 161 0 0,-1-44 57 0 0,-3-55 5 0 0,13 61 0 0 0,-3-33-176 0 0,46 190-736 0 0,-12-48 924 0 0,-46-197 73 0 0,0 1-1 0 0,0-1 1 0 0,-1 1 0 0 0,0 0-1 0 0,-1-1 1 0 0,-1 10-1 0 0,1-16 13 0 0,0-1 0 0 0,0 0 0 0 0,0 0-1 0 0,0 0 1 0 0,-1 0 0 0 0,1 0 0 0 0,0-1 0 0 0,-1 1-1 0 0,1 0 1 0 0,-1-1 0 0 0,0 1 0 0 0,0-1-1 0 0,1 1 1 0 0,-1-1 0 0 0,0 0 0 0 0,0 0-1 0 0,0 0 1 0 0,-1 0 0 0 0,1 0 0 0 0,0 0 0 0 0,-4 0-1 0 0,-5 2 141 0 0,-1 0 0 0 0,-22 1 1 0 0,32-4-147 0 0,-18 1 197 0 0,-40-4 0 0 0,18-1-134 0 0,-128-7-4 0 0,-32-2-74 0 0,-14 11 168 0 0,-211-13-1186 0 0,335 0-2372 0 0,49 6-4057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7.7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1 20815 0 0,'0'0'1892'0'0,"-1"2"-1557"0"0,-1 4-334 0 0,1 0 90 0 0,-1 0-1 0 0,1 0 1 0 0,0-1-1 0 0,-1 13 0 0 0,-3 63-348 0 0,-2 16-665 0 0,-2 30 762 0 0,3 24 455 0 0,5-73-157 0 0,1-42-5803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8.0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12 188 18919 0 0,'0'0'1895'0'0,"1"-2"-1735"0"0,42-69 363 0 0,-36 59-347 0 0,-4 7-115 0 0,0 0 0 0 0,0 1 0 0 0,0-1 0 0 0,1 0 0 0 0,6-5 0 0 0,2-2-60 0 0,-8 8 7 0 0,0 0 1 0 0,0 1-1 0 0,0 0 1 0 0,9-6-1 0 0,0 2 156 0 0,-7 3-2 0 0,0 1 1 0 0,0 0-1 0 0,1 0 1 0 0,-1 0-1 0 0,0 1 1 0 0,1-1-1 0 0,0 2 0 0 0,0-1 1 0 0,-1 1-1 0 0,10-1 1 0 0,1 3 288 0 0,0 1 1 0 0,1 0 0 0 0,26 7-1 0 0,-22-2-183 0 0,-18-4-262 0 0,-1 1 14 0 0,1-1-18 0 0,-1-1 0 0 0,1 1 0 0 0,-1 0 1 0 0,5 6-1 0 0,-6-8-2 0 0,-1 1 0 0 0,0 0 0 0 0,0-1 0 0 0,-1 1 0 0 0,1 0 0 0 0,0 0 0 0 0,-1 0 0 0 0,1 0 0 0 0,-1-1-1 0 0,1 1 1 0 0,-1 0 0 0 0,0 0 0 0 0,0 4 0 0 0,0-2 0 0 0,0 0 0 0 0,0 0 0 0 0,-1 0 0 0 0,0-1 0 0 0,0 1 0 0 0,0 0 0 0 0,0 0 0 0 0,-3 5 0 0 0,-18 28 0 0 0,21-36 0 0 0,-12 16-174 0 0,-1-1 0 0 0,-1 0-1 0 0,-1-1 1 0 0,-28 22 0 0 0,11-9-115 0 0,-80 65-1141 0 0,74-63-1415 0 0,1 0-3339 0 0,16-15-108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8.44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20127 0 0,'1'2'463'0'0,"4"2"-325"0"0,-1-1 0 0 0,1 1 0 0 0,0-1 0 0 0,0 0 0 0 0,0 0-1 0 0,0 0 1 0 0,1-1 0 0 0,-1 1 0 0 0,1-2 0 0 0,-1 1 0 0 0,1 0 0 0 0,0-1 0 0 0,9 1 0 0 0,9-1-148 0 0,-1-1 0 0 0,29-2 1 0 0,2-1 244 0 0,-39 3-309 0 0,-5-1 43 0 0,1 1 0 0 0,0 0 0 0 0,0 1 0 0 0,-1 0 0 0 0,1 1 0 0 0,-1 0 0 0 0,19 7 0 0 0,9 10 1625 0 0,-28-10-1471 0 0,-9-7-176 0 0,-1-1 0 0 0,1 1 0 0 0,0-1 1 0 0,-1 1-1 0 0,1 0 0 0 0,-1 0 0 0 0,0-1 0 0 0,1 1 0 0 0,-1 0 0 0 0,0 0 0 0 0,0-1 1 0 0,0 1-1 0 0,0 0 0 0 0,-1 0 0 0 0,1-1 0 0 0,-1 3 0 0 0,0 7-101 0 0,1-9 52 0 0,0 0 6 0 0,0 4 30 0 0,0-3 103 0 0,1 4-24 0 0,8 0-13 0 0,4 4 0 0 0,-11-10 0 0 0,20 6 0 0 0,-18-7 0 0 0,-3 0 0 0 0,0 0 0 0 0,1 1 0 0 0,-1-1 0 0 0,0 0 0 0 0,0 0 0 0 0,0 1 0 0 0,0-1 0 0 0,0 1 0 0 0,0-1 0 0 0,0 1 0 0 0,0 0 0 0 0,0-1 0 0 0,0 1 0 0 0,0 0 0 0 0,1 1 0 0 0,7 7-22 0 0,-8-8 9 0 0,-1 1 0 0 0,0-1 0 0 0,1 0-1 0 0,-1 1 1 0 0,0-1 0 0 0,0 1 0 0 0,0-1 0 0 0,1 0 0 0 0,-2 1 0 0 0,1-1 0 0 0,0 1 0 0 0,0-1 0 0 0,0 1 0 0 0,-1-1 0 0 0,1 0 0 0 0,0 1 0 0 0,-1-1 0 0 0,0 0 0 0 0,1 1 0 0 0,-1-1 0 0 0,0 0 0 0 0,1 0 0 0 0,-1 0 0 0 0,0 1 0 0 0,0-1 0 0 0,0 0 0 0 0,0 0 0 0 0,-2 1 0 0 0,-1 2-25 0 0,-1 0 1 0 0,1-1 0 0 0,-1 0 0 0 0,0 0 0 0 0,-6 3-1 0 0,-27 11-566 0 0,-52 16 0 0 0,1-11-3278 0 0,61-16-2451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9.5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1452 0 14544 0 0,'0'0'1624'0'0,"-2"1"-1214"0"0,-7 5-175 0 0,0-1-1 0 0,0-1 0 0 0,-1 1 1 0 0,0-2-1 0 0,-20 6 0 0 0,-58 6-863 0 0,54-10 505 0 0,-82 20 57 0 0,-19 2 421 0 0,-107 3 1221 0 0,87-6-736 0 0,86-11-617 0 0,-174 34 239 0 0,215-40-261 0 0,0 1 0 0 0,-30 13 0 0 0,27-9 272 0 0,16-6-251 0 0,1 1-1 0 0,-15 9 0 0 0,16-9-89 0 0,9-5-75 0 0,0 1-1 0 0,1-1 0 0 0,-1 1 1 0 0,1 0-1 0 0,-1 0 1 0 0,1 0-1 0 0,0 1 0 0 0,0-1 1 0 0,0 1-1 0 0,1 0 1 0 0,-1-1-1 0 0,-1 6 0 0 0,-4 8 195 0 0,6-14-182 0 0,1 1 1 0 0,-1-1-1 0 0,1 1 0 0 0,0-1 1 0 0,0 1-1 0 0,-1 4 0 0 0,-5 48 172 0 0,3 1 0 0 0,1 0 0 0 0,7 64 0 0 0,-1 28-186 0 0,0-10-28 0 0,4 19-98 0 0,2 43-248 0 0,-7-185 23 0 0,8 79-2414 0 0,-5-80 847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0.0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1513 1 20591 0 0,'0'0'996'0'0,"0"2"-430"0"0,1 0-480 0 0,-1 1 0 0 0,0 0 0 0 0,1 0 0 0 0,0-1 0 0 0,0 1 0 0 0,0-1 0 0 0,2 5 0 0 0,5 14-80 0 0,9 81-1097 0 0,-12-70 446 0 0,-4-17 209 0 0,0 25 1 0 0,-1-26 246 0 0,0 0 1 0 0,3 18-1 0 0,26 158 222 0 0,-1-1 1721 0 0,-16-117-1190 0 0,15 67 305 0 0,-23-120-822 0 0,0 0 0 0 0,1 25-1 0 0,-4-24-7 0 0,9 36-1 0 0,-10-52-38 0 0,2 0 0 0 0,-1 1 0 0 0,0-1 0 0 0,0 0 0 0 0,-1 1 0 0 0,1-1 0 0 0,-1 1 0 0 0,0-1 0 0 0,0 1 0 0 0,-1 6 0 0 0,-2 6 0 0 0,2-11 0 0 0,1-1 0 0 0,-1 1 0 0 0,0-1 0 0 0,-1 0 0 0 0,1 1 0 0 0,-1-1 0 0 0,0 0 0 0 0,0 0 0 0 0,-1 0 0 0 0,1 0 0 0 0,-1-1 0 0 0,0 1 0 0 0,-1-1 0 0 0,-5 7 0 0 0,3-6 7 0 0,-1 0-1 0 0,1-1 1 0 0,-1 0-1 0 0,0 0 1 0 0,-1-1-1 0 0,-13 6 1 0 0,-48 9 136 0 0,60-16-112 0 0,-42 8 379 0 0,-73 3 0 0 0,50-7-315 0 0,-194 14 104 0 0,-230 42-7 0 0,277-25-107 0 0,175-29-534 0 0,-66 6 442 0 0,94-13-2385 0 0,0-1-1 0 0,-22-3 1 0 0,8-1-4961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0.3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8752 0 0,'27'13'398'0'0,"-23"-11"-182"0"0,-5-1-37 0 0,-6 3 1030 0 0,7-3-900 0 0,-1 0 1 0 0,1 0-1 0 0,0-1 0 0 0,0 1 0 0 0,-1 0 0 0 0,1 0 1 0 0,0-1-1 0 0,0 1 0 0 0,0 0 0 0 0,0 0 1 0 0,0 0-1 0 0,0 3 836 0 0,0-2-728 0 0,-1 0-1 0 0,1 0 1 0 0,0 0-1 0 0,0 0 1 0 0,0 0 0 0 0,0 0-1 0 0,0 0 1 0 0,0 0-1 0 0,0 0 1 0 0,1 0 0 0 0,-1 0-1 0 0,1 0 1 0 0,0 0-1 0 0,1 3 1 0 0,3 11 110 0 0,-4-14-587 0 0,-1 1 0 0 0,1-1 0 0 0,-1 1 0 0 0,0 0 0 0 0,0-1 0 0 0,-1 1 0 0 0,1-1 1 0 0,-1 5-1 0 0,0-4-25 0 0,0 1 1 0 0,1-1-1 0 0,-1 0 1 0 0,1 0 0 0 0,0 1-1 0 0,0-1 1 0 0,1 4-1 0 0,5 17-198 0 0,-3-10 99 0 0,1 1 0 0 0,-2 0 0 0 0,0-1 1 0 0,0 29-1 0 0,-3-12 581 0 0,-2 0-1 0 0,-9 36 1 0 0,11-61-343 0 0,-1 0-1 0 0,1 0 0 0 0,0 1 1 0 0,1-1-1 0 0,-1 0 0 0 0,1 0 1 0 0,0 1-1 0 0,1-1 0 0 0,-1 0 1 0 0,1 0-1 0 0,2 8 0 0 0,-2-13-91 0 0,-1 1 0 0 0,0 0-1 0 0,0-1 1 0 0,0 1 0 0 0,0 0-1 0 0,0-1 1 0 0,0 1 0 0 0,0 0-1 0 0,0-1 1 0 0,-1 1 0 0 0,1-1-1 0 0,-1 1 1 0 0,1 0 0 0 0,-1-1-1 0 0,0 1 1 0 0,-1 1 0 0 0,1-1-172 0 0,0-1 1 0 0,1 1 0 0 0,-1-1-1 0 0,0 1 1 0 0,1-1 0 0 0,-1 1-1 0 0,1 0 1 0 0,-1-1-1 0 0,1 1 1 0 0,0 0 0 0 0,0 0-1 0 0,0 3 1 0 0,5 10-1812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0.7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194 140 9672 0 0,'-1'0'44'0'0,"0"0"1"0"0,0 0-1 0 0,1 1 0 0 0,-1-1 1 0 0,0 0-1 0 0,0 0 1 0 0,0 0-1 0 0,1-1 0 0 0,-1 1 1 0 0,0 0-1 0 0,0 0 1 0 0,0 0-1 0 0,1-1 1 0 0,-1 1-1 0 0,0 0 0 0 0,-1-1 1 0 0,12-6 1063 0 0,12-9 1903 0 0,-16 11-2261 0 0,0 1 1 0 0,1-1-1 0 0,-1 1 0 0 0,1 1 0 0 0,10-5 0 0 0,18-11 89 0 0,-7 4-464 0 0,47-21 0 0 0,-64 31-369 0 0,-6 3 57 0 0,-1 0-1 0 0,1 1 1 0 0,0-1 0 0 0,-1 1-1 0 0,1 0 1 0 0,0 0 0 0 0,5 0-1 0 0,-9 1 150 0 0,2 1 119 0 0,24 8 454 0 0,-25-9-427 0 0,-1 2-180 0 0,13 15 6 0 0,-14-17-183 0 0,0 1 0 0 0,1-1-1 0 0,-1 1 1 0 0,0-1 0 0 0,0 1 0 0 0,1-1-1 0 0,-1 1 1 0 0,0 0 0 0 0,0-1-1 0 0,0 1 1 0 0,0-1 0 0 0,0 1-1 0 0,0 0 1 0 0,0-1 0 0 0,0 1 0 0 0,0-1-1 0 0,0 1 1 0 0,0 0 0 0 0,0-1-1 0 0,0 2 1 0 0,-1 0-13 0 0,1 3-25 0 0,0 0 0 0 0,-1 0 0 0 0,0 0 0 0 0,0 0 0 0 0,0 0 0 0 0,0 0 0 0 0,-1 0 0 0 0,0 0 0 0 0,0 0 0 0 0,0 0-1 0 0,-4 4 1 0 0,-2 2-18 0 0,0-1-1 0 0,0 0 0 0 0,-12 11 0 0 0,7-6 38 0 0,-10 8 21 0 0,-66 39-13 0 0,57-41-54 0 0,-52 26 0 0 0,56-32-6 0 0,18-9 33 0 0,1 0 1 0 0,-13 10-1 0 0,-15 12-238 0 0,-38 10-3893 0 0,59-28-2398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1.0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38 17015 0 0,'26'4'1543'0'0,"-13"-6"-1051"0"0,0-1 0 0 0,15-5 0 0 0,-3-2 581 0 0,-18 6-1078 0 0,1 1 0 0 0,-1 1 0 0 0,1-1 0 0 0,-1 1 0 0 0,1 1 0 0 0,0-1 0 0 0,12 0 0 0 0,-15 2-9 0 0,6 0 109 0 0,-1 1-1 0 0,15 1 1 0 0,-22-1 2 0 0,0-1-1 0 0,0 1 1 0 0,0 0-1 0 0,0 0 0 0 0,0 1 1 0 0,0-1-1 0 0,-1 0 1 0 0,1 1-1 0 0,0 0 1 0 0,-1 0-1 0 0,1-1 1 0 0,3 5 771 0 0,-3-3-544 0 0,-2-2-292 0 0,1 0 0 0 0,-1 0 0 0 0,1 1 0 0 0,-1-1 0 0 0,0 1 0 0 0,1-1 0 0 0,-1 1 0 0 0,0 0 0 0 0,0-1 0 0 0,0 1 0 0 0,0 0 0 0 0,0 0 0 0 0,-1-1 0 0 0,1 1 0 0 0,-1 0 0 0 0,1 0 0 0 0,-1 0 0 0 0,1 0 0 0 0,-1 3 0 0 0,1 12-53 0 0,0-14 7 0 0,-1-1 0 0 0,1 1 0 0 0,-1 0 1 0 0,0 0-1 0 0,0-1 0 0 0,0 1 0 0 0,0 0 1 0 0,-1-1-1 0 0,1 1 0 0 0,-1 0 0 0 0,-1 2 1 0 0,-28 48-857 0 0,20-29 618 0 0,-17 28-1 0 0,13-19 168 0 0,12-27 84 0 0,0 0 1 0 0,0 0 0 0 0,-6 10-1 0 0,7-14 10 0 0,0 0 0 0 0,0 0 0 0 0,0 0 0 0 0,1 0-1 0 0,-1 0 1 0 0,1 0 0 0 0,-1 0 0 0 0,1 0 0 0 0,0 0-1 0 0,0 0 1 0 0,0 0 0 0 0,0 3 0 0 0,0-2 20 0 0,0 0 129 0 0,2-3-102 0 0,7 4-35 0 0,-7-3-19 0 0,-1-1 0 0 0,0 1 0 0 0,1-1 0 0 0,-1 0 0 0 0,1 1 0 0 0,-1-1 0 0 0,0 0 0 0 0,1 0 0 0 0,1 0 0 0 0,2-1-30 0 0,1 0 1 0 0,-1-1-1 0 0,0 0 0 0 0,6-2 1 0 0,7-3-40 0 0,7-4-1070 0 0,1 0 1 0 0,45-30-1 0 0,-38 18-47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2.4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15344 0 0,'0'0'1393'0'0,"0"2"-1149"0"0,6 34-168 0 0,-1-13 389 0 0,-4-13-109 0 0,5 20 8 0 0,-2-1 1 0 0,-2 1-1 0 0,-1 35 0 0 0,-17 92-462 0 0,5-41-47 0 0,0-2-132 0 0,-9 6-3061 0 0,9-90-2363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2.9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232 0 2304 0 0,'-1'2'167'0'0,"-8"15"6709"0"0,-7 19 0 0 0,-7 15-4985 0 0,17-40-1942 0 0,-9 15-536 0 0,-23 57 0 0 0,22-39 502 0 0,6-19 153 0 0,2 0 0 0 0,0 1 0 0 0,1 0 0 0 0,-3 28-1 0 0,9-36 23 0 0,-2 18 251 0 0,2 39-1 0 0,1-65-306 0 0,1 0-1 0 0,1 0 1 0 0,-1 0-1 0 0,1-1 1 0 0,1 1-1 0 0,0-1 0 0 0,0 1 1 0 0,9 15-1 0 0,-8-18-42 0 0,0-1 0 0 0,0 1 0 0 0,1 0 0 0 0,0-1 0 0 0,7 7 0 0 0,-11-12-15 0 0,1 1 1 0 0,0-1 0 0 0,0 0 0 0 0,0 1 0 0 0,0-1 0 0 0,0 0 0 0 0,0 0 0 0 0,0 0 0 0 0,0-1 0 0 0,0 1 0 0 0,0 0 0 0 0,0-1 0 0 0,1 0 0 0 0,-1 1 0 0 0,0-1 0 0 0,0 0 0 0 0,1 0-1 0 0,-1 0 1 0 0,0 0 0 0 0,0-1 0 0 0,1 1 0 0 0,3-2 0 0 0,2 0-104 0 0,3-1 158 0 0,-1 0 0 0 0,1-1 0 0 0,-1 0 0 0 0,1 0 0 0 0,-1-1 1 0 0,17-12-1 0 0,63-51 293 0 0,-80 60-119 0 0,0-1 0 0 0,-1-1 1 0 0,0 1-1 0 0,0-1 0 0 0,9-16 1 0 0,-17 23-135 0 0,0 1 0 0 0,0 0 1 0 0,0-1-1 0 0,0 1 0 0 0,-1-1 1 0 0,1 1-1 0 0,-1-1 0 0 0,0 1 1 0 0,0-1-1 0 0,0-4 1 0 0,0 2 33 0 0,-1 4-77 0 0,1 0 0 0 0,0 0 0 0 0,-1-1 0 0 0,1 1 0 0 0,-1 0 0 0 0,0 0 0 0 0,1 0 0 0 0,-1 0 0 0 0,0 0 0 0 0,0 0 0 0 0,0 0 0 0 0,1 1 0 0 0,-1-1 0 0 0,0 0 0 0 0,0 0-1 0 0,0 0 1 0 0,0 1 0 0 0,0-1 0 0 0,-1 1 0 0 0,-1-2 0 0 0,-1 0 31 0 0,0 1-1 0 0,0-1 1 0 0,0 1 0 0 0,-9-2-1 0 0,1 2-27 0 0,0 1-1 0 0,0 1 0 0 0,0 0 0 0 0,0 0 0 0 0,-15 5 0 0 0,-10 0-37 0 0,4 1-275 0 0,-1 1 0 0 0,2 1 0 0 0,-51 22 0 0 0,38-13-741 0 0,13-5-136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3.6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 17447 0 0,'0'0'796'0'0,"0"2"-12"0"0,0-2-774 0 0,0 9 61 0 0,0-1-1 0 0,1 0 1 0 0,0 0 0 0 0,3 14 0 0 0,-2-10 169 0 0,1 1 0 0 0,-2 0 0 0 0,1 19 0 0 0,1 9-305 0 0,-2-27-156 0 0,-1 0 0 0 0,0 1 0 0 0,-4 19 0 0 0,0 22-330 0 0,2-17-91 0 0,-2 0 0 0 0,-15 66 0 0 0,18-100 476 0 0,-5 19-5833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3.9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69 14368 0 0,'0'0'1305'0'0,"1"1"-1076"0"0,2 0-227 0 0,0 0 1 0 0,0 0-1 0 0,0 0 0 0 0,0-1 1 0 0,0 1-1 0 0,0-1 0 0 0,0 1 1 0 0,0-1-1 0 0,0 0 0 0 0,0 0 1 0 0,0 0-1 0 0,4-1 0 0 0,40-9-103 0 0,-42 9 75 0 0,76-23-878 0 0,-61 18 280 0 0,14-3 332 0 0,1 1 0 0 0,37-3 0 0 0,-55 10 606 0 0,-2-1 694 0 0,0 0 0 0 0,0 2 0 0 0,0 0 0 0 0,0 1 0 0 0,21 3 0 0 0,-33-3-501 0 0,-2 0-477 0 0,0 1 0 0 0,0-1 0 0 0,0 1-1 0 0,-1-1 1 0 0,1 1 0 0 0,0 0 0 0 0,-1-1 0 0 0,1 1 0 0 0,-1 0-1 0 0,1 0 1 0 0,-1-1 0 0 0,0 4 0 0 0,-1 2-84 0 0,0 1 0 0 0,-1-1 0 0 0,0 1 1 0 0,0-1-1 0 0,-1 0 0 0 0,0 0 0 0 0,0 0 0 0 0,-1 0 0 0 0,-7 10 0 0 0,-51 69 28 0 0,32-45 27 0 0,-28 47 0 0 0,57-87-21 0 0,-80 134-314 0 0,40-84-3801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4.2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48 20127 0 0,'0'0'1826'0'0,"3"1"-1504"0"0,12 2-267 0 0,0-1-1 0 0,0-1 1 0 0,1 0-1 0 0,-1-1 1 0 0,0-1-1 0 0,0 0 1 0 0,16-4-1 0 0,62-12-1055 0 0,-46 7-546 0 0,1 2-1 0 0,72-2 0 0 0,-73 11 978 0 0,64-2-943 0 0,-80-3-3863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5.42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 0 6912 0 0,'0'0'622'0'0,"-1"3"-512"0"0,0-1-73 0 0,0 1 268 0 0,-1 1 1 0 0,1-1 0 0 0,0 1-1 0 0,0 0 1 0 0,1 0 0 0 0,-1-1-1 0 0,1 1 1 0 0,0 7 0 0 0,0-5 1008 0 0,0-1 1 0 0,0 1 0 0 0,0 0 0 0 0,0 0 0 0 0,-1-1 0 0 0,-2 11-1 0 0,-5 5-432 0 0,7-17-922 0 0,-1 0 1 0 0,1 0-1 0 0,0-1 0 0 0,0 1 1 0 0,1 0-1 0 0,-1 8 1 0 0,1-7-44 0 0,-1 0 1 0 0,1-1-1 0 0,-1 1 1 0 0,0 0-1 0 0,-2 4 1 0 0,-2 5-171 0 0,2-8 57 0 0,0 0 0 0 0,1 0 0 0 0,0 0 0 0 0,-2 13-1 0 0,-1 26-837 0 0,-7 116-150 0 0,11-137 744 0 0,-4-4-21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5.93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225 1 8752 0 0,'0'0'9215'0'0,"-2"1"-8681"0"0,-17 7-960 0 0,-31 21 0 0 0,-13 5-292 0 0,58-31 809 0 0,0-1-1 0 0,1 1 1 0 0,-1-1-1 0 0,1 1 1 0 0,0 0-1 0 0,-1 1 1 0 0,1-1-1 0 0,1 1 0 0 0,-1 0 1 0 0,0 0-1 0 0,-4 8 1 0 0,-8 6 548 0 0,14-17-559 0 0,1 1-1 0 0,-1-1 1 0 0,1 1 0 0 0,-1-1-1 0 0,1 1 1 0 0,0-1-1 0 0,-1 1 1 0 0,1 0-1 0 0,0 0 1 0 0,0 0 0 0 0,0-1-1 0 0,0 1 1 0 0,1 0-1 0 0,-1 0 1 0 0,1 0 0 0 0,-1 0-1 0 0,1 0 1 0 0,-1 1-1 0 0,1-1 1 0 0,0 3-1 0 0,2 7 161 0 0,1 0 0 0 0,0 0 0 0 0,6 13 0 0 0,-8-23-235 0 0,1 0-1 0 0,-1 0 1 0 0,0-1 0 0 0,1 1-1 0 0,0 0 1 0 0,-1-1-1 0 0,1 1 1 0 0,0 0-1 0 0,0-1 1 0 0,0 0-1 0 0,0 0 1 0 0,3 2-1 0 0,4 3-15 0 0,0 1-22 0 0,1 0 0 0 0,0-1 0 0 0,-1-1 0 0 0,2 1 0 0 0,-1-1 0 0 0,13 3-1 0 0,30 12 33 0 0,36 9 69 0 0,-82-26-63 0 0,1-1-1 0 0,13 9 1 0 0,8 2-6 0 0,-4-5 1 0 0,-7 2 0 0 0,18 18-114 0 0,-35-27 86 0 0,-1 1 1 0 0,1-1 0 0 0,0 0 0 0 0,0 0 0 0 0,-1 1 0 0 0,1-1-1 0 0,-1 0 1 0 0,1 1 0 0 0,-1-1 0 0 0,0 1 0 0 0,0-1-1 0 0,1 0 1 0 0,-1 1 0 0 0,0-1 0 0 0,0 3 0 0 0,-2 20-76 0 0,2-23 115 0 0,0 1-16 0 0,-1 0 0 0 0,1 0-1 0 0,-1 0 1 0 0,0 0 0 0 0,0 0-1 0 0,0 0 1 0 0,0 0 0 0 0,0 0-1 0 0,0 0 1 0 0,0-1 0 0 0,-3 4-1 0 0,2-3 12 0 0,1 0-1 0 0,-1 0 0 0 0,1 0 1 0 0,-1 0-1 0 0,1 1 1 0 0,0-1-1 0 0,0 0 0 0 0,-1 5 1 0 0,1-6 3 0 0,1 0 1 0 0,-1 0 0 0 0,1 0-1 0 0,-1 1 1 0 0,0-1 0 0 0,0 0-1 0 0,0 0 1 0 0,1 0 0 0 0,-1 0-1 0 0,0 0 1 0 0,0 0 0 0 0,0 0-1 0 0,0 0 1 0 0,-1-1 0 0 0,1 1-1 0 0,0 0 1 0 0,-3 0 0 0 0,2 1 95 0 0,0-1 1 0 0,0 0 0 0 0,0 1-1 0 0,0-1 1 0 0,0 1 0 0 0,0 0-1 0 0,-3 3 1 0 0,4-4-24 0 0,0 0 0 0 0,0 0 0 0 0,0 0 0 0 0,0 0 0 0 0,0-1 0 0 0,0 1-1 0 0,0 0 1 0 0,0 0 0 0 0,0-1 0 0 0,0 1 0 0 0,0-1 0 0 0,0 1 0 0 0,-1-1 0 0 0,1 1 0 0 0,0-1 0 0 0,0 0 0 0 0,-1 0 0 0 0,1 0 0 0 0,0 0 0 0 0,0 1-1 0 0,-1-2 1 0 0,1 1 0 0 0,0 0 0 0 0,-1 0 0 0 0,1 0 0 0 0,0-1 0 0 0,0 1 0 0 0,0 0 0 0 0,-1-1 0 0 0,1 1 0 0 0,0-1 0 0 0,0 1 0 0 0,0-1-1 0 0,0 0 1 0 0,0 0 0 0 0,0 1 0 0 0,0-1 0 0 0,0 0 0 0 0,0 0 0 0 0,0 0 0 0 0,0 0 0 0 0,1 0 0 0 0,-1 0 0 0 0,0 0 0 0 0,1 0 0 0 0,-1 0-1 0 0,1-1 1 0 0,-1 1 0 0 0,1 0 0 0 0,-1-2 0 0 0,-2-8 178 0 0,0-1 1 0 0,1 1-1 0 0,1-1 0 0 0,0 1 0 0 0,0-1 0 0 0,1 0 0 0 0,1 0 1 0 0,2-14-1 0 0,2-12-153 0 0,-4 27-87 0 0,0 0-1 0 0,1 1 1 0 0,3-12-1 0 0,2 0-59 0 0,0 3-57 0 0,-2 0 0 0 0,6-26 1 0 0,0-11-512 0 0,-7 42-411 0 0,-1-1 1 0 0,0 0-1 0 0,0-26 1 0 0,-5 4-7544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8.9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6912 0 0,'0'2'12470'0'0,"3"64"-11597"0"0,-3-61-873 0 0,0 0 0 0 0,-1 0-1 0 0,1 0 1 0 0,-1 0 0 0 0,0-1 0 0 0,-3 9-1 0 0,-3 16 38 0 0,2 31 343 0 0,-8 53 423 0 0,6-50-331 0 0,5-39-205 0 0,-6 25-1 0 0,3-27-106 0 0,1-7-12 0 0,1 0 1 0 0,0 1-1 0 0,0 20 0 0 0,5 6 157 0 0,-1-24-98 0 0,-2 29 0 0 0,-4 4-89 0 0,-4 69-99 0 0,9-85-13 0 0,-6 137-652 0 0,2-121 215 0 0,3-32-158 0 0,-1 0 0 0 0,0-1 0 0 0,-2 0-1 0 0,-5 19 1 0 0,5-24 236 0 0,-2 5-1466 0 0,-1 1 1 0 0,-15 28 0 0 0,19-42 212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9.7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870 103 16615 0 0,'0'0'374'0'0,"2"0"54"0"0,89-10 594 0 0,-16 8-1058 0 0,85-14-721 0 0,1 6 0 0 0,171 13 0 0 0,-138-2 1705 0 0,-113-1-397 0 0,102-6 622 0 0,-63 1-498 0 0,286-14-155 0 0,-190 5-440 0 0,-76 4 284 0 0,32-3 110 0 0,-169 12-468 0 0,0 1 1 0 0,0 0-1 0 0,0 0 0 0 0,0 0 1 0 0,0 0-1 0 0,0 1 1 0 0,0-1-1 0 0,5 2 1 0 0,30 6 111 0 0,-28-5-62 0 0,-3 4-46 0 0,-6-4 7 0 0,1 0-1 0 0,-1-1 1 0 0,0 1-1 0 0,1 0 0 0 0,-1 0 1 0 0,-1 0-1 0 0,1 0 1 0 0,0 0-1 0 0,-1 0 1 0 0,0 1-1 0 0,1-1 0 0 0,-2 5 1 0 0,0 0 141 0 0,0 1 0 0 0,-1-1 0 0 0,-4 12 0 0 0,0 16-113 0 0,1-7-48 0 0,-22 129 139 0 0,21-112-121 0 0,2 1 0 0 0,4 59-1 0 0,0-62 6 0 0,3 19 1 0 0,3 1-1 0 0,19 83 1 0 0,-5-37 120 0 0,-4-31 156 0 0,-9-54-209 0 0,-2 0 1 0 0,-1 0-1 0 0,2 36 1 0 0,-6-56-92 0 0,-1 1 0 0 0,1-1 0 0 0,-1 0 0 0 0,0 0 0 0 0,-1 0 1 0 0,1 0-1 0 0,-1 0 0 0 0,0 0 0 0 0,0 0 0 0 0,0-1 0 0 0,-1 1 0 0 0,0-1 1 0 0,0 0-1 0 0,0 1 0 0 0,0-1 0 0 0,-1 0 0 0 0,1-1 0 0 0,-1 1 1 0 0,0-1-1 0 0,0 0 0 0 0,-8 5 0 0 0,2-2 6 0 0,1-2-1 0 0,-1 1 1 0 0,0-1 0 0 0,-1-1 0 0 0,1 0 0 0 0,0 0-1 0 0,-16 1 1 0 0,14-2 24 0 0,-8 2 17 0 0,-3 0 25 0 0,-32 3 0 0 0,-103 11 84 0 0,34-3-172 0 0,-63 4-97 0 0,89-11 115 0 0,-42 3-58 0 0,-326 21-32 0 0,111-7 42 0 0,-382 41 49 0 0,669-58 0 0 0,-148 20-542 0 0,-13 2-672 0 0,154-23 696 0 0,-80-5-1 0 0,95-2-464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1:00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20 1 20127 0 0,'0'0'987'0'0,"0"2"-436"0"0,1 7-304 0 0,0 0 0 0 0,3 14 1 0 0,-2-13-197 0 0,0-1-1 0 0,0 16 1 0 0,1 23 82 0 0,-1-35-276 0 0,-1 1-1 0 0,-2 21 1 0 0,-2 16-205 0 0,1-27 104 0 0,0 1 0 0 0,-8 34 0 0 0,6-38 222 0 0,0 1 1 0 0,0 28-1 0 0,-1 6-736 0 0,2-33-20 0 0,7-4-28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1:00.6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88 252 10136 0 0,'0'0'777'0'0,"2"-2"-505"0"0,18-18 2725 0 0,24-23 4123 0 0,-13 15-5820 0 0,5-3-1097 0 0,-22 17-208 0 0,2 0 1 0 0,21-13-1 0 0,-18 14-45 0 0,-8 6 8 0 0,0 0 1 0 0,0 0-1 0 0,1 1 0 0 0,16-6 1 0 0,-13 7-12 0 0,-4 1 234 0 0,0 1 0 0 0,0 0 0 0 0,13-2 1 0 0,-21 5-119 0 0,-1-1-1 0 0,1 1 1 0 0,0 0 0 0 0,-1 0 0 0 0,1 0 0 0 0,-1 1 0 0 0,1-1 0 0 0,0 1-1 0 0,-1-1 1 0 0,1 1 0 0 0,-1 0 0 0 0,1 0 0 0 0,-1 0 0 0 0,0 0 0 0 0,1 0-1 0 0,-1 1 1 0 0,0-1 0 0 0,0 1 0 0 0,3 1 0 0 0,10 9 95 0 0,-13-11-155 0 0,0 0 0 0 0,0 1 0 0 0,0-1 0 0 0,0 1 0 0 0,0 0 0 0 0,-1-1 0 0 0,1 1 0 0 0,0 0 0 0 0,-1 0-1 0 0,1 0 1 0 0,1 3 0 0 0,2 4-107 0 0,-4-7 73 0 0,0 1 0 0 0,1-1 0 0 0,-1 1 0 0 0,0-1 0 0 0,0 1 0 0 0,0-1 0 0 0,0 1 0 0 0,-1-1 0 0 0,1 1 0 0 0,-1 0 0 0 0,0 2 0 0 0,0 2-47 0 0,0-1-1 0 0,-1 1 0 0 0,0-1 1 0 0,0 1-1 0 0,-1-1 1 0 0,0 1-1 0 0,0-1 0 0 0,-1 0 1 0 0,1 0-1 0 0,-1 0 1 0 0,-1 0-1 0 0,-5 7 0 0 0,-4 4 16 0 0,-1 0 0 0 0,-25 21-1 0 0,27-26 51 0 0,-2 0 7 0 0,0 0 1 0 0,-1-1-1 0 0,-21 11 0 0 0,-52 25-75 0 0,41-23 20 0 0,-20 8-144 0 0,-7 4-276 0 0,65-31 27 0 0,-1 0 0 0 0,0 0 0 0 0,1-2-1 0 0,-1 1 1 0 0,-18 3 0 0 0,11-3-917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1:01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47 1 5984 0 0,'0'0'541'0'0,"-1"2"-445"0"0,-13 37 9801 0 0,4 7-8682 0 0,8-33-1966 0 0,-9 25 0 0 0,9-30 1013 0 0,0 0-1 0 0,0 0 1 0 0,1 0-1 0 0,0 0 1 0 0,1 0-1 0 0,-1 0 1 0 0,1 0-1 0 0,1 0 1 0 0,0 0-1 0 0,0 0 1 0 0,0-1-1 0 0,1 1 1 0 0,0 0-1 0 0,1 0 1 0 0,3 7-1 0 0,-4-12-168 0 0,-1-1 0 0 0,1 0 0 0 0,0 1-1 0 0,0-1 1 0 0,0 0 0 0 0,0 0 0 0 0,0 0-1 0 0,0-1 1 0 0,0 1 0 0 0,1 0 0 0 0,-1-1-1 0 0,1 1 1 0 0,3 0 0 0 0,35 14 442 0 0,-33-14-552 0 0,-1 0 0 0 0,1-1 0 0 0,0 0 0 0 0,0-1 0 0 0,-1 1 0 0 0,1-1 0 0 0,12-2 0 0 0,1-1-604 0 0,29-8 0 0 0,-44 8 232 0 0,-1 1-1 0 0,1-1 0 0 0,-1 0 0 0 0,0 0 0 0 0,0 0 1 0 0,0-1-1 0 0,0 0 0 0 0,0 0 0 0 0,-1 0 0 0 0,5-5 1 0 0,-8 7 75 0 0,15-12-5716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1:01.3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93 1 2304 0 0,'-1'30'167'0'0,"1"-29"-164"0"0,-1 0 1 0 0,1 0 0 0 0,0 1 0 0 0,-1-1-1 0 0,1 0 1 0 0,-1 0 0 0 0,1 0 0 0 0,-1 0-1 0 0,1 0 1 0 0,-1 1 0 0 0,0-1 0 0 0,1 0-1 0 0,-3 1 1 0 0,-2 5 598 0 0,4-1 1337 0 0,-1-1 0 0 0,1 1-1 0 0,-1-1 1 0 0,2 1 0 0 0,-1 7-1 0 0,-5 22 4290 0 0,3-26-6150 0 0,0 0 0 0 0,1 1 1 0 0,0-1-1 0 0,0 0 0 0 0,1 1 0 0 0,1-1 1 0 0,-1 1-1 0 0,1-1 0 0 0,1 1 1 0 0,2 12-1 0 0,-2-17-133 0 0,0 1 0 0 0,0-1 0 0 0,-1 1 1 0 0,0-1-1 0 0,0 1 0 0 0,0-1 0 0 0,0 1 0 0 0,-3 7 0 0 0,-1 6-26 0 0,-8 20 0 0 0,6-23 178 0 0,-5 28-1 0 0,10-41-106 0 0,0 1-1 0 0,1-1 1 0 0,-1 0-1 0 0,-1 0 1 0 0,1 0 0 0 0,-2 4-1 0 0,1-4-87 0 0,1 0 0 0 0,-1 0 1 0 0,1-1-1 0 0,0 1 0 0 0,-1 6 0 0 0,-1 2-1624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1:02.3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63 14712 0 0,'0'0'1334'0'0,"3"0"-1095"0"0,5-1 140 0 0,0 0 0 0 0,0-1 0 0 0,0 0 1 0 0,-1 0-1 0 0,1-1 0 0 0,14-6 0 0 0,14-5 89 0 0,-8 4-515 0 0,-16 6-8 0 0,0 0 1 0 0,0 1 0 0 0,19-4 0 0 0,-19 7 146 0 0,0-1-1 0 0,1 2 0 0 0,-1 0 0 0 0,0 0 1 0 0,0 1-1 0 0,0 0 0 0 0,0 1 0 0 0,16 6 1 0 0,-17-2-66 0 0,-9-5-79 0 0,0-1-1 0 0,-1 1 0 0 0,1 0 1 0 0,-1 0-1 0 0,1 0 1 0 0,-1 0-1 0 0,0 0 0 0 0,0 0 1 0 0,1 0-1 0 0,-2 0 0 0 0,1 1 1 0 0,0-1-1 0 0,0 0 0 0 0,-1 1 1 0 0,1-1-1 0 0,-1 0 1 0 0,0 1-1 0 0,0-1 0 0 0,0 0 1 0 0,0 1-1 0 0,0-1 0 0 0,0 1 1 0 0,-1-1-1 0 0,1 0 0 0 0,-2 5 1 0 0,-2 2-51 0 0,0 1 0 0 0,0-1 0 0 0,-2 0 0 0 0,1 0 1 0 0,-1-1-1 0 0,0 0 0 0 0,0 0 0 0 0,-9 8 0 0 0,-15 12 245 0 0,-67 46-1 0 0,87-64-140 0 0,10-10 11 0 0,-1 1 0 0 0,1 0 0 0 0,0-1 0 0 0,-1 1 0 0 0,1 0 0 0 0,0-1 0 0 0,-1 1 0 0 0,1 0 0 0 0,0-1 0 0 0,0 1 0 0 0,0 0 0 0 0,0-1 0 0 0,0 1 0 0 0,0 0 0 0 0,0 0 0 0 0,0-1 0 0 0,0 1 0 0 0,0 0 0 0 0,0-1 0 0 0,0 1-1 0 0,0 0 1 0 0,0-1 0 0 0,1 1 0 0 0,0 1 0 0 0,0-1 5 0 0,0 1 0 0 0,0-1 0 0 0,0 0 0 0 0,0 1 0 0 0,0-1 0 0 0,1 0 0 0 0,-1 0 0 0 0,0 0 0 0 0,1 0 0 0 0,1 1 0 0 0,4 1 22 0 0,0 0 1 0 0,0 0-1 0 0,1-1 0 0 0,8 2 1 0 0,11 1-20 0 0,0-1 1 0 0,0-1 0 0 0,36-1 0 0 0,-46-2-593 0 0,0-2 0 0 0,1 0 0 0 0,-1-1 1 0 0,0-1-1 0 0,0 0 0 0 0,22-9 0 0 0,-17 3-737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1:02.6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188 1 8752 0 0,'-2'1'673'0'0,"-26"17"-216"0"0,-44 23 7303 0 0,35-17-8015 0 0,34-21 80 0 0,-1-1-1 0 0,0 1 0 0 0,1 0 1 0 0,0-1-1 0 0,-1 1 0 0 0,1 1 0 0 0,0-1 1 0 0,1 0-1 0 0,-1 1 0 0 0,1 0 0 0 0,-1-1 1 0 0,1 1-1 0 0,0 0 0 0 0,-1 5 1 0 0,-1 6 233 0 0,4-10 54 0 0,1 0-1 0 0,0 0 1 0 0,0-1-1 0 0,0 1 1 0 0,0 0-1 0 0,1-1 1 0 0,0 1-1 0 0,0-1 1 0 0,0 1-1 0 0,1-1 1 0 0,-1 0 0 0 0,1 0-1 0 0,0 0 1 0 0,0 0-1 0 0,0-1 1 0 0,1 1-1 0 0,5 4 1 0 0,-3-3-23 0 0,0 0 0 0 0,1-1 1 0 0,0 1-1 0 0,0-1 1 0 0,0 0-1 0 0,0-1 0 0 0,1 0 1 0 0,-1 0-1 0 0,16 3 0 0 0,-6-2 96 0 0,-13-3-141 0 0,1 1 0 0 0,0-1 1 0 0,0-1-1 0 0,0 1 0 0 0,1-1 1 0 0,6 0-1 0 0,11-4 269 0 0,-1 0 0 0 0,1-2-1 0 0,27-10 1 0 0,-36 10-52 0 0,0 0 1 0 0,0-1-1 0 0,0-1 0 0 0,-1 0 0 0 0,22-18 1 0 0,-20 14-1 0 0,-11 9-120 0 0,1-1 0 0 0,-1 0 0 0 0,0 1 0 0 0,0-1 1 0 0,0-1-1 0 0,3-5 0 0 0,-6 8-104 0 0,0 0 0 0 0,0 0 0 0 0,0 0-1 0 0,-1 0 1 0 0,1 0 0 0 0,-1 0 0 0 0,1 0 0 0 0,-1 0-1 0 0,0-1 1 0 0,0 1 0 0 0,0 0 0 0 0,0 0 0 0 0,0 0 0 0 0,0-1-1 0 0,-1 1 1 0 0,1 0 0 0 0,-1 0 0 0 0,1 0 0 0 0,-1 0-1 0 0,-1-2 1 0 0,0 0-30 0 0,0 0 1 0 0,0 0-1 0 0,-1 0 0 0 0,1 1 0 0 0,-1-1 0 0 0,0 1 0 0 0,0 0 1 0 0,0 0-1 0 0,0 0 0 0 0,-1 0 0 0 0,1 0 0 0 0,-1 1 1 0 0,1-1-1 0 0,-9-3 0 0 0,-4 0-220 0 0,1 0 0 0 0,-27-7 0 0 0,27 9-341 0 0,-18-5-4785 0 0,-4 3-1804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36.8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530 83 8288 0 0,'0'0'638'0'0,"-1"-2"-414"0"0,0 0-66 0 0,1 1-40 0 0,-1-1-1 0 0,1 1 1 0 0,-1 0 0 0 0,1 0-1 0 0,-1 0 1 0 0,1-1-1 0 0,-1 1 1 0 0,0 0-1 0 0,0 0 1 0 0,1 0-1 0 0,-1 0 1 0 0,0 0 0 0 0,0 0-1 0 0,-1-1 1 0 0,-26-15 4702 0 0,15 9-3876 0 0,0 0 1 0 0,-1 1 0 0 0,-14-6-1 0 0,24 11-934 0 0,0 1-1 0 0,-1 0 1 0 0,0-1-1 0 0,1 2 1 0 0,-1-1-1 0 0,0 0 1 0 0,1 1-1 0 0,-1 0 1 0 0,0 0-1 0 0,0 1 1 0 0,1-1-1 0 0,-1 1 1 0 0,0 0-1 0 0,-6 2 1 0 0,-7 4-76 0 0,0 1 0 0 0,1 1 1 0 0,0 1-1 0 0,1 0 0 0 0,-1 1 1 0 0,-20 19-1 0 0,18-12 81 0 0,0 2 0 0 0,1 0 0 0 0,1 0 0 0 0,-17 27-1 0 0,23-30 27 0 0,-9 13 48 0 0,-18 37-1 0 0,33-57-69 0 0,0 0 0 0 0,1 0 0 0 0,1 0 0 0 0,0 1 0 0 0,0-1 0 0 0,1 1 0 0 0,1 0 0 0 0,-1 14-1 0 0,1-21-6 0 0,1 0-1 0 0,0 1 1 0 0,1-1-1 0 0,-1 0 0 0 0,1 0 1 0 0,0 0-1 0 0,0 0 1 0 0,0 0-1 0 0,0 0 0 0 0,1 0 1 0 0,-1 0-1 0 0,1 0 0 0 0,0 0 1 0 0,0-1-1 0 0,1 1 1 0 0,-1-1-1 0 0,1 1 0 0 0,0-1 1 0 0,0 0-1 0 0,0 0 1 0 0,0 0-1 0 0,0-1 0 0 0,1 1 1 0 0,-1-1-1 0 0,1 0 1 0 0,-1 0-1 0 0,1 0 0 0 0,0 0 1 0 0,0-1-1 0 0,0 1 0 0 0,0-1 1 0 0,0 0-1 0 0,0 0 1 0 0,8 0-1 0 0,-4 0 28 0 0,0-1-1 0 0,0 0 1 0 0,0-1-1 0 0,0 1 1 0 0,0-1 0 0 0,-1-1-1 0 0,1 0 1 0 0,0 0-1 0 0,-1 0 1 0 0,0-1-1 0 0,1 0 1 0 0,-1 0 0 0 0,0-1-1 0 0,0 0 1 0 0,10-9-1 0 0,-5 4 23 0 0,0 0-1 0 0,-1-1 1 0 0,0-1-1 0 0,0 0 1 0 0,-2-1-1 0 0,1 0 0 0 0,-1 0 1 0 0,13-26-1 0 0,-10 14-60 0 0,-6 11 0 0 0,9-22 0 0 0,-3 0 0 0 0,-1 3 0 0 0,9-36 0 0 0,-10 34 0 0 0,-7 26 0 0 0,0 0 0 0 0,0 0 0 0 0,1-10 0 0 0,-4 13 0 0 0,1 1 35 0 0,-1 0 0 0 0,1 0 0 0 0,0 0 1 0 0,0 0-1 0 0,3-7 0 0 0,-3 9 496 0 0,0 7-502 0 0,0-1 0 0 0,0 0 0 0 0,1 1 0 0 0,0-1 0 0 0,0 0 0 0 0,0 0 0 0 0,5 8 0 0 0,-4-6-3 0 0,3 5-12 0 0,-1 1-1 0 0,0 0 1 0 0,-1 1 0 0 0,4 18-1 0 0,8 24 37 0 0,5 3-39 0 0,12 32-12 0 0,-21-62 38 0 0,-1-1-1 0 0,-1 1 0 0 0,8 41 0 0 0,-15-54 40 0 0,-1-1-1 0 0,0 1 1 0 0,-1 0 0 0 0,-1 0-1 0 0,0 0 1 0 0,-1 0-1 0 0,-1 0 1 0 0,-5 22 0 0 0,1-12 71 0 0,5-17-105 0 0,-1-1 0 0 0,0 0 1 0 0,0 1-1 0 0,-1-1 0 0 0,0 0 0 0 0,0 0 0 0 0,0 0 0 0 0,-1-1 0 0 0,0 1 0 0 0,-7 8 0 0 0,-5 2-105 0 0,-1-1 1 0 0,-1-1-1 0 0,-28 21 0 0 0,30-26-1053 0 0,0-1 0 0 0,-26 12-1 0 0,7-6-6326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58.8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8752 0 0,'0'0'793'0'0,"1"2"-650"0"0,5 17 2129 0 0,14 32 1 0 0,1 0 1826 0 0,-11-15-4209 0 0,0-5 291 0 0,-7-24-167 0 0,-1 0 1 0 0,0-1-1 0 0,-1 1 1 0 0,2 12-1 0 0,1 35 35 0 0,8 295 764 0 0,-17-164-210 0 0,-5 274 752 0 0,11-374-1109 0 0,-1 64 162 0 0,-2 92 172 0 0,3-135-478 0 0,5 61-152 0 0,-5-150-601 0 0,3 24 0 0 0,-3-22-765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0.0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60 393 5064 0 0,'0'0'232'0'0,"3"1"-14"0"0,1 0-89 0 0,0 0 0 0 0,0-1-1 0 0,0 1 1 0 0,-1-1-1 0 0,1 0 1 0 0,0 0-1 0 0,0 0 1 0 0,7-1-1 0 0,38-10 3960 0 0,-24 6-2150 0 0,72-20 1462 0 0,-26 5-3053 0 0,-23 9-169 0 0,130-31 247 0 0,113-6 847 0 0,-229 39-948 0 0,61-4 240 0 0,50 1-10 0 0,-65 3-340 0 0,163-14 44 0 0,2-1-172 0 0,397-24-3 0 0,-341 24 112 0 0,-10 0-89 0 0,-242 18-106 0 0,63-3 0 0 0,-47 4 0 0 0,39 0 0 0 0,116-4 10 0 0,-90 1 44 0 0,-93 5-33 0 0,92 0 30 0 0,128 13-51 0 0,-175 3 0 0 0,-63-10 7 0 0,63 14 0 0 0,-90-15 34 0 0,-15-1-23 0 0,0-1-1 0 0,0 1 1 0 0,0 0-1 0 0,0 0 1 0 0,9 3-1 0 0,-12-3 10 0 0,0 0 0 0 0,0-1 0 0 0,1 1 0 0 0,-1 0 0 0 0,1-1-1 0 0,-1 0 1 0 0,5 0 0 0 0,-4 0 165 0 0,-3 1-182 0 0,0-1-1 0 0,0 0 1 0 0,0 0-1 0 0,0 1 1 0 0,0-1 0 0 0,0 0-1 0 0,0 0 1 0 0,0 0-1 0 0,1 1 1 0 0,-1-1 0 0 0,0 0-1 0 0,0 0 1 0 0,0 0-1 0 0,0 1 1 0 0,0-1-1 0 0,1 0 1 0 0,-1 0 0 0 0,0 0-1 0 0,0 0 1 0 0,0 0-1 0 0,1 1 1 0 0,-1-1 0 0 0,0 0-1 0 0,0 0 1 0 0,0 0-1 0 0,1 0 1 0 0,-1 0 0 0 0,1 0-1 0 0,-1 0 3 0 0,1 0 1 0 0,-1 1-1 0 0,0-1 0 0 0,1 0 1 0 0,-1 0-1 0 0,1 1 0 0 0,-1-1 1 0 0,1 0-1 0 0,-1 1 0 0 0,1-1 1 0 0,-1 0-1 0 0,0 1 0 0 0,1-1 0 0 0,-1 1 1 0 0,0-1-1 0 0,1 0 0 0 0,-1 1 1 0 0,0 0-1 0 0,3 5 79 0 0,-2 0 0 0 0,1 0 0 0 0,-1 1 1 0 0,0-1-1 0 0,0 1 0 0 0,0-1 0 0 0,-1 11 0 0 0,-1-1 18 0 0,-1 0 0 0 0,0-1-1 0 0,-9 29 1 0 0,6-24-60 0 0,-5 36 1 0 0,2 27-43 0 0,-7 132-84 0 0,12-114 60 0 0,1 44 18 0 0,2-141-1 0 0,16 300 0 0 0,16-4 0 0 0,-11-175 4 0 0,29 231 59 0 0,-44-271-62 0 0,-7 116-1 0 0,-1-171-33 0 0,1-4-21 0 0,-8 45 1 0 0,-1-12 34 0 0,4-26 21 0 0,-9 34-1 0 0,14-64-1 0 0,-3 11 11 0 0,0 0 1 0 0,-8 14-1 0 0,10-24-9 0 0,0 0 1 0 0,-1 0 0 0 0,1 0 0 0 0,-1 0 0 0 0,0 0-1 0 0,0-1 1 0 0,-1 1 0 0 0,1-1 0 0 0,-1 0 0 0 0,-6 5-1 0 0,1-2 3 0 0,1-2-1 0 0,-1 1 0 0 0,0-1 0 0 0,0 0 1 0 0,0-1-1 0 0,-1 0 0 0 0,1-1 0 0 0,-1 0 1 0 0,0 0-1 0 0,0-1 0 0 0,0 0 0 0 0,1-1 1 0 0,-1 0-1 0 0,-12-2 0 0 0,-40 0-4 0 0,-10-1 0 0 0,-213-7 251 0 0,213 10-222 0 0,-163 10-29 0 0,-14-5 0 0 0,168-6 0 0 0,-156 14 0 0 0,149-6 0 0 0,-44 4-25 0 0,-113 6-254 0 0,3-6 451 0 0,-133 2 30 0 0,-79-38 92 0 0,319 17 29 0 0,-60 1-59 0 0,71 4-123 0 0,24 1-30 0 0,1 5 0 0 0,-145 21-1 0 0,170-12-53 0 0,-428 85 153 0 0,409-74-485 0 0,-149 17 1 0 0,194-36-1208 0 0,3-8-474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0.43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183 1 19519 0 0,'0'0'895'0'0,"-1"2"-18"0"0,-6 12-547 0 0,4-9-326 0 0,0 0 0 0 0,1 0-1 0 0,0 1 1 0 0,-2 5-1 0 0,-15 95 1447 0 0,-7 134-1 0 0,10-72-1484 0 0,-32 273 35 0 0,23-274 0 0 0,6-29-12 0 0,19-133-303 0 0,-1-1-1 0 0,0 1 1 0 0,0 0-1 0 0,-4 9 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0.8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1 283 12440 0 0,'0'0'1125'0'0,"2"-2"-928"0"0,21-20 2601 0 0,0 1 1 0 0,47-31-1 0 0,-26 21-2765 0 0,-25 17-115 0 0,32-18 0 0 0,-43 28 66 0 0,117-57-365 0 0,-103 52 440 0 0,1 0-1 0 0,0 2 1 0 0,41-8-1 0 0,-51 13-2 0 0,1 1-1 0 0,0 1 1 0 0,-1 0-1 0 0,1 0 1 0 0,0 2-1 0 0,-1 0 1 0 0,1 0-1 0 0,-1 1 1 0 0,0 1-1 0 0,24 10 1 0 0,-33-12-22 0 0,1 0 0 0 0,-1 1 0 0 0,0 0 0 0 0,0 0 0 0 0,0 0 0 0 0,-1 0 0 0 0,5 5 0 0 0,10 8 123 0 0,-16-13-133 0 0,1-1-1 0 0,-1 1 0 0 0,1-1 1 0 0,-1 1-1 0 0,0 0 0 0 0,0 0 1 0 0,-1 0-1 0 0,1 0 0 0 0,0 0 1 0 0,-1 0-1 0 0,0 0 0 0 0,0 1 1 0 0,0-1-1 0 0,0 0 0 0 0,0 1 1 0 0,-1-1-1 0 0,0 1 0 0 0,1-1 1 0 0,-1 1-1 0 0,0-1 1 0 0,-1 1-1 0 0,0 5 0 0 0,-1-1-6 0 0,0-1-1 0 0,0 1 0 0 0,0-1 0 0 0,-1 0 1 0 0,0 0-1 0 0,-1 0 0 0 0,0 0 1 0 0,0 0-1 0 0,-8 9 0 0 0,8-10-12 0 0,-15 18 20 0 0,-1-1 0 0 0,-39 35 0 0 0,-441 314-329 0 0,483-362-749 0 0,-26 14 0 0 0,20-13-189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1.45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495 1 16128 0 0,'8'3'786'0'0,"34"7"195"0"0,-32-9 1117 0 0,-16 9-1620 0 0,-5 1-245 0 0,-1-2-1 0 0,0 0 1 0 0,0 0-1 0 0,0-1 1 0 0,-25 11-1 0 0,-2 3 63 0 0,-60 29 2 0 0,31-17-100 0 0,38-18-123 0 0,-25 14-187 0 0,-53 36 0 0 0,102-61-16 0 0,0 0-1 0 0,1 0 0 0 0,0 0 0 0 0,0 1 0 0 0,0 0 1 0 0,1 0-1 0 0,-1 0 0 0 0,-3 9 0 0 0,7-14 61 0 0,1 0 0 0 0,-1 0-1 0 0,1 1 1 0 0,-1-1 0 0 0,1 0-1 0 0,0 1 1 0 0,-1-1 0 0 0,1 0 0 0 0,0 1-1 0 0,0-1 1 0 0,0 1 0 0 0,0-1-1 0 0,0 0 1 0 0,0 1 0 0 0,1-1-1 0 0,-1 0 1 0 0,1 2 0 0 0,-1-2 34 0 0,1 0 1 0 0,-1 0 0 0 0,1 0-1 0 0,0 0 1 0 0,-1-1 0 0 0,1 1-1 0 0,0 0 1 0 0,0-1 0 0 0,-1 1-1 0 0,1 0 1 0 0,0-1 0 0 0,0 1-1 0 0,0-1 1 0 0,0 1 0 0 0,0-1-1 0 0,0 1 1 0 0,1-1 0 0 0,5 2-11 0 0,-1-1 1 0 0,1 0-1 0 0,0-1 0 0 0,-1 0 1 0 0,11-1-1 0 0,-5 1 1 0 0,11-1 87 0 0,0 0-1 0 0,28-7 1 0 0,-12 3 80 0 0,-23 3-49 0 0,0-1 0 0 0,17-4 0 0 0,-13 3 10 0 0,0 0-1 0 0,0 2 0 0 0,0 0 1 0 0,35 3-1 0 0,-23-1-6 0 0,-19 1-53 0 0,1 0 0 0 0,-1 0 1 0 0,0 2-1 0 0,0-1 0 0 0,0 2 0 0 0,22 8 1 0 0,-17-4 59 0 0,-1 1 0 0 0,0 0 0 0 0,0 1 0 0 0,15 13 0 0 0,-27-19-5 0 0,0 1 0 0 0,0-1 0 0 0,-1 1 0 0 0,1 1 0 0 0,-1-1 0 0 0,0 0-1 0 0,3 8 1 0 0,0 1 171 0 0,0 0 0 0 0,5 16-1 0 0,-11-26-206 0 0,0-1 0 0 0,-1 0-1 0 0,1 0 1 0 0,-1 1 0 0 0,1-1-1 0 0,-1 0 1 0 0,0 1 0 0 0,0-1-1 0 0,0 0 1 0 0,-1 1 0 0 0,0 4-1 0 0,-2 1 147 0 0,0 0 0 0 0,-8 15 0 0 0,0 0 124 0 0,6-14-185 0 0,2-2-25 0 0,0-1 0 0 0,0 1-1 0 0,-1-1 1 0 0,0 0 0 0 0,-9 11-1 0 0,-11 8 127 0 0,-1-1 0 0 0,-1-2 0 0 0,-1-1 0 0 0,-43 27 1 0 0,57-41-131 0 0,0 0 0 0 0,-1-2 1 0 0,0 1-1 0 0,0-2 1 0 0,0 0-1 0 0,-26 5 1 0 0,28-7-386 0 0,1-2 0 0 0,-1 0 0 0 0,0 0 1 0 0,0-1-1 0 0,0 0 0 0 0,0-1 1 0 0,0 0-1 0 0,0-1 0 0 0,-13-4 0 0 0,-19-13-7429 0 0,41 17 7039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2.14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 1 12440 0 0,'0'0'957'0'0,"1"2"-341"0"0,6 12 1216 0 0,7 18 1845 0 0,-6-5-1770 0 0,-3-13-1809 0 0,-1 1 1 0 0,-1-1-1 0 0,2 21 0 0 0,-4 16-539 0 0,-9 73 1 0 0,1-39 182 0 0,-13 111 5 0 0,13-134 254 0 0,2-27 7 0 0,2-12 15 0 0,-1 29 0 0 0,4-40-6 0 0,-5 22 1 0 0,0 5-1539 0 0,5-38 1299 0 0,0 0 0 0 0,0 0 0 0 0,0 0 0 0 0,0 0 0 0 0,0 1 0 0 0,0-1 0 0 0,-1 0 0 0 0,1 0 0 0 0,0 0 0 0 0,-1 0 0 0 0,1 0-1 0 0,-1 1 1 0 0,-1 2-801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2.4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 1 13824 0 0,'0'0'1061'0'0,"0"2"-692"0"0,1 4 187 0 0,0 1 0 0 0,0-1-1 0 0,3 11 1 0 0,2 12 2825 0 0,1 20-767 0 0,2 13-2185 0 0,-2 7-292 0 0,1 26-72 0 0,-6-21-65 0 0,0-27 0 0 0,-6 53 0 0 0,-8 3-65 0 0,-46 175 0 0 0,52-258-340 0 0,-1 1 1 0 0,-14 28 0 0 0,17-41-65 0 0,-8 16-1183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27.6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55 0 23551 0 0,'-12'15'593'0'0,"10"-12"-421"0"0,-1-1 1 0 0,1 1 0 0 0,0 0-1 0 0,1-1 1 0 0,-1 1 0 0 0,-2 6 0 0 0,-3 9 151 0 0,5-14-273 0 0,1 0 0 0 0,-1 1 0 0 0,1-1 0 0 0,0 1 0 0 0,0-1-1 0 0,0 1 1 0 0,1 0 0 0 0,0 5 0 0 0,6 71-197 0 0,0 4-126 0 0,-6-23-21 0 0,-6 198-492 0 0,0-108 517 0 0,1-8 136 0 0,-1 127 104 0 0,7-211-173 0 0,-1-47-182 0 0,0 0-1 0 0,4 18 1 0 0,2-6-5680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3.3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11520 0 0,'0'3'886'0'0,"3"47"2275"0"0,3 0-1 0 0,22 96 1 0 0,4 29-2590 0 0,-21-92-558 0 0,7 80-94 0 0,-1 694 313 0 0,-19-401 132 0 0,3-251-1280 0 0,-1-198 849 0 0,2 67-1064 0 0,-1-64 379 0 0,0 0 0 0 0,1 0 0 0 0,0 0 0 0 0,0-1 0 0 0,5 11 0 0 0,2-5-5401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5.42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 0 6912 0 0,'0'0'622'0'0,"-1"3"-512"0"0,0-1-73 0 0,0 1 268 0 0,-1 1 1 0 0,1-1 0 0 0,0 1-1 0 0,0 0 1 0 0,1 0 0 0 0,-1-1-1 0 0,1 1 1 0 0,0 7 0 0 0,0-5 1008 0 0,0-1 1 0 0,0 1 0 0 0,0 0 0 0 0,0 0 0 0 0,-1-1 0 0 0,-2 11-1 0 0,-5 5-432 0 0,7-17-922 0 0,-1 0 1 0 0,1 0-1 0 0,0-1 0 0 0,0 1 1 0 0,1 0-1 0 0,-1 8 1 0 0,1-7-44 0 0,-1 0 1 0 0,1-1-1 0 0,-1 1 1 0 0,0 0-1 0 0,-2 4 1 0 0,-2 5-171 0 0,2-8 57 0 0,0 0 0 0 0,1 0 0 0 0,0 0 0 0 0,-2 13-1 0 0,-1 26-837 0 0,-7 116-150 0 0,11-137 744 0 0,-4-4-21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4.4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0 380 16783 0 0,'3'-1'770'0'0,"44"-12"313"0"0,-3 3-1112 0 0,91-21 621 0 0,-71 18-256 0 0,316-63-263 0 0,4 32-734 0 0,-24 20 755 0 0,-248 15 154 0 0,46 3 260 0 0,-40 2-146 0 0,470-30 390 0 0,-422 25-741 0 0,320-20-94 0 0,-284 19 22 0 0,-20 1 61 0 0,40 2 265 0 0,5-1 301 0 0,11-6 76 0 0,-227 13-629 0 0,167-13 194 0 0,-111 7-207 0 0,17 1 0 0 0,254 6 1910 0 0,-336 0-1907 0 0,0 0 0 0 0,0 0 1 0 0,0 1-1 0 0,0-1 1 0 0,0 1-1 0 0,0-1 0 0 0,0 1 1 0 0,0 0-1 0 0,0 0 1 0 0,0 0-1 0 0,-1 0 1 0 0,1 0-1 0 0,0 0 0 0 0,-1 1 1 0 0,1-1-1 0 0,1 2 1 0 0,13 9 187 0 0,-15-12-183 0 0,0 1-1 0 0,0-1 1 0 0,-1 0 0 0 0,1 1 0 0 0,0-1-1 0 0,0 1 1 0 0,-1 0 0 0 0,1-1 0 0 0,-1 1-1 0 0,1 0 1 0 0,0-1 0 0 0,-1 1-1 0 0,1 0 1 0 0,-1-1 0 0 0,1 2 0 0 0,1 2 19 0 0,1-1 1 0 0,-1 0 1 0 0,0 0 0 0 0,0 0 0 0 0,-1 0 0 0 0,1 0 0 0 0,-1 1 0 0 0,1-1-1 0 0,-1 1 1 0 0,0-1 0 0 0,-1 1 0 0 0,1-1 0 0 0,0 1 0 0 0,-1 6 0 0 0,3 10 72 0 0,-3-16-88 0 0,0-1 1 0 0,0 0-1 0 0,0 0 0 0 0,0 0 1 0 0,0 0-1 0 0,-2 6 1 0 0,1-6 0 0 0,0 1 1 0 0,1 0 0 0 0,0 0 0 0 0,-1 0 0 0 0,2 7 0 0 0,6 73-82 0 0,-4 132 1 0 0,-4-118 57 0 0,-1 114-129 0 0,5 240-198 0 0,15-145 271 0 0,-5-121 44 0 0,31 269-186 0 0,-22-262 150 0 0,-16-126-21 0 0,-2-1-1 0 0,-4 1 1 0 0,-2-1 0 0 0,-17 104-1 0 0,18-161 79 0 0,-1-1 0 0 0,-1 1 0 0 0,1-1 0 0 0,-1 0 0 0 0,-1 0 0 0 0,1 0 0 0 0,-1-1 0 0 0,-1 1 0 0 0,1-1 0 0 0,-1 0 0 0 0,-9 10 0 0 0,12-16-9 0 0,0 0-1 0 0,-1 1 0 0 0,1-1 0 0 0,-1 0 1 0 0,1 0-1 0 0,0 0 0 0 0,-1 0 0 0 0,0-1 1 0 0,1 1-1 0 0,-1-1 0 0 0,1 1 0 0 0,-1-1 1 0 0,0 0-1 0 0,1 0 0 0 0,-1 0 0 0 0,0-1 1 0 0,-4 0-1 0 0,-9-2-49 0 0,-26-8 1 0 0,34 9 130 0 0,-34-14 53 0 0,30 11-65 0 0,-23-6 1 0 0,-122-39 249 0 0,70 26-266 0 0,34 10-24 0 0,-9-2-68 0 0,-1 2 0 0 0,-108-8 0 0 0,70 13-52 0 0,-79-5 23 0 0,47 10 198 0 0,-292 2 87 0 0,82 7 47 0 0,28 0 34 0 0,97 3-129 0 0,-262 18 18 0 0,319-12-269 0 0,-355 43 134 0 0,149 5 125 0 0,262-44-276 0 0,-99 12-162 0 0,42-11-322 0 0,80-17-1160 0 0,1-9-4016 0 0,16-7-1559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4.81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 14744 0 0,'-7'28'913'0'0,"2"0"1"0"0,0 1-1 0 0,0 55 1 0 0,5-58 408 0 0,6 168 4972 0 0,-4-152-6212 0 0,-2 45-1 0 0,-2-19-113 0 0,7 210-852 0 0,-3-206 728 0 0,7 85-110 0 0,-4-88 311 0 0,-4-46-616 0 0,0-1 0 0 0,7 32 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5.1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0 300 7832 0 0,'0'0'705'0'0,"1"-2"-577"0"0,27-38 435 0 0,20-19 4523 0 0,-33 42-4628 0 0,0 1-1 0 0,1 1 0 0 0,1 1 1 0 0,1 1-1 0 0,0 0 0 0 0,37-20 0 0 0,-21 15-196 0 0,-26 13-170 0 0,1 0-1 0 0,0 1 1 0 0,0 0-1 0 0,10-4 1 0 0,3 3 241 0 0,80-20 1346 0 0,-91 24-1471 0 0,-1-1 0 0 0,1 2 0 0 0,0-1 0 0 0,0 2 0 0 0,0-1 0 0 0,0 1 0 0 0,14 4 0 0 0,-11-2-60 0 0,-1 1-1 0 0,0 0 1 0 0,0 1 0 0 0,-1 1-1 0 0,22 12 1 0 0,-30-15-143 0 0,-1 0 0 0 0,1-1 0 0 0,-1 1 0 0 0,1 1 0 0 0,-1-1 1 0 0,0 0-1 0 0,0 1 0 0 0,-1-1 0 0 0,1 1 0 0 0,-1 0 0 0 0,0 0 0 0 0,0 0 1 0 0,0 0-1 0 0,0 1 0 0 0,-1-1 0 0 0,0 0 0 0 0,0 1 0 0 0,0-1 1 0 0,0 0-1 0 0,-1 1 0 0 0,1 6 0 0 0,-1-1 2 0 0,0 1 0 0 0,0 0-1 0 0,-1 0 1 0 0,0-1 0 0 0,-1 1 0 0 0,0-1 0 0 0,-1 1 0 0 0,0-1-1 0 0,-1 0 1 0 0,-8 18 0 0 0,-8 3 187 0 0,-1 0-1 0 0,-27 30 1 0 0,-55 52 443 0 0,58-66-582 0 0,-164 151-104 0 0,166-160-453 0 0,13-15-280 0 0,12-10-907 0 0,0 3-3724 0 0,2 0-1384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5.6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96 18543 0 0,'0'0'1683'0'0,"2"2"-1390"0"0,2 0-202 0 0,-1-1 0 0 0,1 1 0 0 0,0-1 0 0 0,0 0-1 0 0,-1 0 1 0 0,1 0 0 0 0,0-1 0 0 0,0 1-1 0 0,0-1 1 0 0,0 0 0 0 0,0 0 0 0 0,0 0 0 0 0,7-2-1 0 0,7-2 526 0 0,30-9 0 0 0,-27 6-715 0 0,51-15-153 0 0,24-7-92 0 0,-54 17 206 0 0,-32 8 152 0 0,0 0 1 0 0,0 2 0 0 0,0-1-1 0 0,0 1 1 0 0,1 1 0 0 0,-1 0-1 0 0,1 0 1 0 0,11 1 0 0 0,-13 3 210 0 0,-7-3 20 0 0,-1 2-38 0 0,2 8-166 0 0,-3-6-57 0 0,-1-1-1 0 0,0 1 0 0 0,1-1 0 0 0,-1 1 0 0 0,0-1 1 0 0,-1 1-1 0 0,1-1 0 0 0,0 0 0 0 0,-1 0 0 0 0,0 1 1 0 0,-2 2-1 0 0,-30 36-343 0 0,10-13 205 0 0,3 3 59 0 0,10-15 82 0 0,-21 24-1 0 0,22-30 70 0 0,8-4-55 0 0,2-6-6 0 0,0 0 0 0 0,1-1 0 0 0,-1 1 1 0 0,0 0-1 0 0,0 0 0 0 0,1 0 0 0 0,-1 0 1 0 0,1 0-1 0 0,-1 0 0 0 0,1-1 0 0 0,-1 1 1 0 0,1 0-1 0 0,-1 0 0 0 0,1-1 0 0 0,0 1 1 0 0,-1 0-1 0 0,1-1 0 0 0,0 1 0 0 0,1 0 1 0 0,16 8-91 0 0,50 7 151 0 0,-38-9 63 0 0,-15-4-12 0 0,-1 1-1 0 0,0 0 0 0 0,0 1 1 0 0,0 0-1 0 0,25 14 0 0 0,-39-18-104 0 0,4 1 119 0 0,1 1 0 0 0,-1 0 0 0 0,0 0 0 0 0,0 0 0 0 0,5 6 0 0 0,-8-7-40 0 0,1 0 0 0 0,-1 0 0 0 0,0 0 1 0 0,-1 0-1 0 0,1 1 0 0 0,0-1 0 0 0,-1 0 0 0 0,1 0 0 0 0,-1 1 0 0 0,1-1 1 0 0,-1 0-1 0 0,0 1 0 0 0,0 2 0 0 0,-1-1 25 0 0,1-1-1 0 0,-1 1 1 0 0,0-1 0 0 0,0 1 0 0 0,0-1-1 0 0,0 0 1 0 0,0 0 0 0 0,-1 1 0 0 0,1-1-1 0 0,-4 4 1 0 0,-23 29 579 0 0,16-24-528 0 0,0 0 0 0 0,-1 0 1 0 0,-1-1-1 0 0,0-1 0 0 0,-16 10 0 0 0,-81 37 564 0 0,90-48-1131 0 0,0 0-1 0 0,-1-1 1 0 0,0-2-1 0 0,-1 0 0 0 0,1-1 1 0 0,-1-1-1 0 0,0-1 1 0 0,-42-1-1 0 0,21-7-8483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7.6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13360 0 0,'1'2'3822'0'0,"5"8"-1357"0"0,-1 1 0 0 0,8 20 0 0 0,-8-13-1310 0 0,5 21 0 0 0,5 82-2725 0 0,-10-70 2002 0 0,11 251-942 0 0,-25-143 220 0 0,3-63 84 0 0,-11 73-794 0 0,12-122 315 0 0,4-11-1948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8.2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 4 456 0 0,'93'-3'0'0'0,"-82"3"1787"0"0,0 0-1 0 0,13 2 1 0 0,8-1 5457 0 0,-5-1-2246 0 0,0 0-4519 0 0,-38 10-271 0 0,1-3 159 0 0,-1 0 1 0 0,0-1-1 0 0,0-1 0 0 0,0 0 1 0 0,-1 0-1 0 0,-21 4 1 0 0,26-7-157 0 0,-1 1 0 0 0,1 0 1 0 0,0 0-1 0 0,-7 4 0 0 0,0 0 170 0 0,6-2-327 0 0,0-1 0 0 0,1 1 0 0 0,-1 1 0 0 0,1-1 0 0 0,-10 11 0 0 0,13-12-78 0 0,0 0-1 0 0,0 1 0 0 0,1 0 1 0 0,-1-1-1 0 0,1 2 0 0 0,0-1 0 0 0,0 0 1 0 0,1 0-1 0 0,-3 10 0 0 0,1-2-55 0 0,-1-1 0 0 0,-7 18 0 0 0,9-25 57 0 0,-1 7-19 0 0,9 18 17 0 0,-5-29 22 0 0,1 4-4 0 0,0 0-1 0 0,0 0 1 0 0,0 0-1 0 0,0-1 1 0 0,1 1-1 0 0,0 0 1 0 0,0-1-1 0 0,0 1 1 0 0,0-1-1 0 0,1 0 1 0 0,0 0-1 0 0,0 0 1 0 0,0 0-1 0 0,4 4 1 0 0,4 0 13 0 0,0-1 1 0 0,0 0-1 0 0,0-1 1 0 0,1 0-1 0 0,0-1 1 0 0,0 0-1 0 0,16 4 0 0 0,20 9 7 0 0,-25-9 7 0 0,-8-3 0 0 0,0 1-1 0 0,0 0 0 0 0,-1 1 1 0 0,16 10-1 0 0,-16-8-19 0 0,17 13 0 0 0,-29-21 0 0 0,1 0 0 0 0,-1 1 0 0 0,0-1 0 0 0,0 1 0 0 0,0-1 0 0 0,0 1 0 0 0,-1-1 0 0 0,1 1 0 0 0,1 3 0 0 0,2 8 4 0 0,-3-11 2 0 0,-1 0 1 0 0,1 0-1 0 0,-1 1 0 0 0,0-1 1 0 0,0 1-1 0 0,0-1 0 0 0,-1 0 1 0 0,1 1-1 0 0,-1-1 0 0 0,0 1 1 0 0,0 0-1 0 0,0-1 0 0 0,0 1 1 0 0,0-1-1 0 0,-1 1 0 0 0,0-1 1 0 0,0 0-1 0 0,-1 4 0 0 0,-1-1 44 0 0,1 1 1 0 0,-2-2-1 0 0,1 1 0 0 0,-1 0 0 0 0,0-1 0 0 0,0 1 0 0 0,0-1 1 0 0,-1 0-1 0 0,0-1 0 0 0,0 1 0 0 0,0-1 0 0 0,-6 4 0 0 0,-3 1 62 0 0,0 1-6 0 0,0-1 0 0 0,-25 11 0 0 0,-3-1-239 0 0,3-1 404 0 0,-50 16 1 0 0,78-30-486 0 0,-1-1 1 0 0,0-1-1 0 0,1 0 1 0 0,-1 0-1 0 0,0-1 1 0 0,0-1-1 0 0,0 0 0 0 0,0 0 1 0 0,-14-3-1 0 0,3-3-946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5.42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 0 6912 0 0,'0'0'622'0'0,"-1"3"-512"0"0,0-1-73 0 0,0 1 268 0 0,-1 1 1 0 0,1-1 0 0 0,0 1-1 0 0,0 0 1 0 0,1 0 0 0 0,-1-1-1 0 0,1 1 1 0 0,0 7 0 0 0,0-5 1008 0 0,0-1 1 0 0,0 1 0 0 0,0 0 0 0 0,0 0 0 0 0,-1-1 0 0 0,-2 11-1 0 0,-5 5-432 0 0,7-17-922 0 0,-1 0 1 0 0,1 0-1 0 0,0-1 0 0 0,0 1 1 0 0,1 0-1 0 0,-1 8 1 0 0,1-7-44 0 0,-1 0 1 0 0,1-1-1 0 0,-1 1 1 0 0,0 0-1 0 0,-2 4 1 0 0,-2 5-171 0 0,2-8 57 0 0,0 0 0 0 0,1 0 0 0 0,0 0 0 0 0,-2 13-1 0 0,-1 26-837 0 0,-7 116-150 0 0,11-137 744 0 0,-4-4-21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9.0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77 13216 0 0,'0'0'604'0'0,"3"0"-14"0"0,10 0-413 0 0,0 1-147 0 0,0-2 0 0 0,0 1 0 0 0,20-5 1 0 0,186-33 1604 0 0,-148 24-1634 0 0,-45 9-1 0 0,33-4-1 0 0,-33 7-167 0 0,22-1 112 0 0,-19 4-4249 0 0,-16 2-773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10.48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5064 0 0,'0'0'232'0'0,"3"1"-14"0"0,7 6-172 0 0,-9 2-61 0 0,-1-8 49 0 0,-1 0 0 0 0,1 0 0 0 0,0 0 1 0 0,0 0-1 0 0,0 0 0 0 0,1 0 0 0 0,-1 0 0 0 0,0 0 0 0 0,0 0 0 0 0,0-1 0 0 0,1 1 1 0 0,-1 0-1 0 0,1 0 0 0 0,-1 0 0 0 0,0 0 0 0 0,2 1 0 0 0,1 2 905 0 0,0 1 0 0 0,-1-1 0 0 0,1 1 0 0 0,-1 0 0 0 0,0-1 0 0 0,0 1 0 0 0,0 0 0 0 0,-1 0 0 0 0,2 9 0 0 0,0-1 645 0 0,14 46 2948 0 0,3 10-3858 0 0,28 276-580 0 0,-45-143-6 0 0,-4-80-26 0 0,-21 395 118 0 0,5-304-119 0 0,-6 48-28 0 0,17-219-36 0 0,0 1-36 0 0,-1 54 0 0 0,9-33-264 0 0,-1 26-381 0 0,-3-56 272 0 0,0 47-5670 0 0,7-35-499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11.4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352 131 18343 0 0,'3'0'414'0'0,"383"-15"1180"0"0,-257 3-1588 0 0,333-24 64 0 0,-173 27 390 0 0,-31-3 419 0 0,-8 1-18 0 0,111-3-145 0 0,9 3-972 0 0,-284 6 233 0 0,-39 1-9 0 0,-1 3 0 0 0,76 6-1 0 0,-54 0 33 0 0,-59-5 0 0 0,3 0-16 0 0,-10 0-60 0 0,-1 1 12 0 0,3 2 39 0 0,-3-2 21 0 0,-1-1 0 0 0,0 1-1 0 0,1 0 1 0 0,-1 0 0 0 0,0 0 0 0 0,0 0 0 0 0,0 0-1 0 0,0 0 1 0 0,0 0 0 0 0,0 0 0 0 0,0 0-1 0 0,0 0 1 0 0,0 0 0 0 0,-1 1 0 0 0,1-2 0 0 0,-6 43 4 0 0,6-38 0 0 0,0 0 0 0 0,0 1 0 0 0,-1-1 0 0 0,0 0 0 0 0,0 1 0 0 0,-2 6 0 0 0,1-9 0 0 0,1 1 0 0 0,0 0 0 0 0,1-1 0 0 0,-1 1 0 0 0,1 0 0 0 0,-1 4 0 0 0,-1 93 0 0 0,1 52 0 0 0,49 491-192 0 0,-5-113 59 0 0,-39-400 121 0 0,7 87 13 0 0,28 81-1 0 0,-22-176 0 0 0,-13-86 7 0 0,-2-24-29 0 0,-1 0 0 0 0,0 1-1 0 0,0-1 1 0 0,-1 1 0 0 0,-1-1 0 0 0,-1 0 0 0 0,0 1 0 0 0,-4 13 0 0 0,-2 1-44 0 0,1-7-22 0 0,-8 21 0 0 0,12-36 84 0 0,0 0-1 0 0,0-1 0 0 0,-1 1 0 0 0,1-1 1 0 0,-1 1-1 0 0,0-1 0 0 0,-10 9 0 0 0,-1-1 98 0 0,11-9-86 0 0,0 0 1 0 0,-1 0-1 0 0,1-1 0 0 0,-1 1 1 0 0,1-1-1 0 0,-10 4 0 0 0,-7 1 39 0 0,-1 0-1 0 0,-1-2 0 0 0,1 0 0 0 0,-1-2 1 0 0,-37 3-1 0 0,-120-5-12 0 0,97-3 25 0 0,-115-5 123 0 0,-177-3 245 0 0,-70 1 350 0 0,-432 58 952 0 0,354-1-886 0 0,172-27-3684 0 0,281-24 1368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28.05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1 322 15488 0 0,'1'-2'712'0'0,"13"-30"327"0"0,-12 26-1034 0 0,0 1 0 0 0,1-1 0 0 0,0 0 0 0 0,0 1 0 0 0,7-10 0 0 0,2-1 500 0 0,2 2-1 0 0,0 0 1 0 0,0 0 0 0 0,23-15 0 0 0,-16 15-363 0 0,11-10-73 0 0,1 3 0 0 0,1 1 0 0 0,68-30 0 0 0,-86 44 4 0 0,1 0 0 0 0,0 2-1 0 0,0 0 1 0 0,0 1-1 0 0,0 0 1 0 0,0 2 0 0 0,1 0-1 0 0,-1 1 1 0 0,0 1 0 0 0,1 0-1 0 0,-1 1 1 0 0,28 8-1 0 0,-31-6 74 0 0,8 2 86 0 0,-1 1 0 0 0,0 1 1 0 0,-1 0-1 0 0,0 2 0 0 0,23 14 0 0 0,-35-19-166 0 0,-1 1 0 0 0,0 0-1 0 0,0 0 1 0 0,0 1 0 0 0,-1 0 0 0 0,0 0 0 0 0,0 0-1 0 0,8 14 1 0 0,-12-16-35 0 0,1 1 0 0 0,-1-1-1 0 0,0 0 1 0 0,0 1 0 0 0,-1 0-1 0 0,0-1 1 0 0,0 1-1 0 0,0 0 1 0 0,-1 0 0 0 0,1-1-1 0 0,-1 1 1 0 0,-1 0 0 0 0,1 0-1 0 0,-1-1 1 0 0,-2 7 0 0 0,0 0 29 0 0,-1-1 1 0 0,0 0 0 0 0,-1 0 0 0 0,0 0 0 0 0,-1-1 0 0 0,0 1-1 0 0,-8 8 1 0 0,-56 64 219 0 0,25-37-178 0 0,-1-2 1 0 0,-86 61-1 0 0,83-68-80 0 0,-41 27-215 0 0,42-33 69 0 0,14-9-1310 0 0,-41 19 0 0 0,43-29-79 0 0,-2-2-14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11.7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89 0 23727 0 0,'-3'3'132'0'0,"1"-2"-56"0"0,1 0 0 0 0,0 0 0 0 0,-1 0 0 0 0,1 0 0 0 0,0 0 0 0 0,0 0 0 0 0,0 0 0 0 0,0 1 0 0 0,0-1 0 0 0,0 1 0 0 0,0-1 0 0 0,0 1 0 0 0,0-1 0 0 0,0 1 0 0 0,1-1 0 0 0,-1 1 0 0 0,1 0 0 0 0,0-1 0 0 0,-1 1 0 0 0,1 0 0 0 0,0 2 0 0 0,-3 16 362 0 0,2-17-393 0 0,0 1 0 0 0,1 0 0 0 0,-1 1-1 0 0,1-1 1 0 0,0 0 0 0 0,0 0-1 0 0,2 7 1 0 0,7 24-45 0 0,-3-12 0 0 0,4 33 0 0 0,-7-29-19 0 0,5 40-428 0 0,-2 1 0 0 0,-6 109 0 0 0,-5-80-53 0 0,4-60 394 0 0,-1-1 1 0 0,-12 67 0 0 0,-2-8 14 0 0,12-68 83 0 0,0 0-1 0 0,-1-1 0 0 0,-2 1 0 0 0,-11 30 1 0 0,10-40-183 0 0,4-10-172 0 0,1 1-1 0 0,-1-1 1 0 0,2 1-1 0 0,-1 0 0 0 0,-2 14 1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12.1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1 553 8752 0 0,'11'0'673'0'0,"-11"0"-664"0"0,1 0 1 0 0,-1 0-1 0 0,0 0 0 0 0,0 0 1 0 0,1 0-1 0 0,-1 0 0 0 0,0 0 0 0 0,1 0 1 0 0,-1 0-1 0 0,0 0 0 0 0,1 0 1 0 0,-1-1-1 0 0,0 1 0 0 0,0 0 0 0 0,1 0 1 0 0,-1 0-1 0 0,0 0 0 0 0,0-1 1 0 0,1 1-1 0 0,-1 0 0 0 0,0 0 1 0 0,0 0-1 0 0,0-1 0 0 0,1 1 0 0 0,-1 0 1 0 0,0 0-1 0 0,0-1 0 0 0,0 1 1 0 0,0 0-1 0 0,1 0 0 0 0,-1-1 0 0 0,0 1 1 0 0,0 0-1 0 0,0-1 0 0 0,0 1 1 0 0,0 0-1 0 0,0-1 0 0 0,0 1 0 0 0,0 0 1 0 0,0-1-1 0 0,0 1 0 0 0,0 0 1 0 0,0 0-1 0 0,0-1 0 0 0,0 1 1 0 0,0 0-1 0 0,-1-1 0 0 0,1 1 0 0 0,0-2 155 0 0,0-2 418 0 0,1-1 0 0 0,0 0 0 0 0,0 1 0 0 0,0-1 0 0 0,1 1 0 0 0,0 0 0 0 0,0-1 0 0 0,3-6 0 0 0,5-9 1105 0 0,4-23 792 0 0,-11 31-2471 0 0,0 0-1 0 0,1 0 1 0 0,8-14-1 0 0,37-50-814 0 0,-40 59 525 0 0,2 0-1 0 0,-1 0 0 0 0,2 2 0 0 0,0-1 0 0 0,1 1 0 0 0,19-17 0 0 0,-19 21 388 0 0,9-9 571 0 0,1 1 0 0 0,1 1 1 0 0,34-19-1 0 0,-38 26 58 0 0,1 1-1 0 0,0 0 1 0 0,38-9 0 0 0,-50 16-513 0 0,1 1-1 0 0,0 1 1 0 0,0 0 0 0 0,0 0-1 0 0,0 1 1 0 0,1 0 0 0 0,-1 1-1 0 0,0 0 1 0 0,0 0 0 0 0,18 6-1 0 0,-22-5-256 0 0,-1 1 0 0 0,1 1-1 0 0,-1-1 1 0 0,0 1 0 0 0,1 0 0 0 0,-2 0-1 0 0,1 0 1 0 0,0 1 0 0 0,-1-1 0 0 0,0 1-1 0 0,0 0 1 0 0,0 1 0 0 0,-1-1 0 0 0,6 12-1 0 0,-8-15 26 0 0,0 0 0 0 0,-1 0 0 0 0,1 1 0 0 0,-1-1 0 0 0,1 0 0 0 0,-1 0 0 0 0,0 1 0 0 0,1-1 0 0 0,-1 0 0 0 0,-1 0 0 0 0,1 1 0 0 0,0-1-1 0 0,-1 4 1 0 0,-1 1 11 0 0,-1 0-1 0 0,-6 13 1 0 0,1-2-4 0 0,0 1 4 0 0,-1-1 0 0 0,-1 0 0 0 0,0-1 0 0 0,-1 0 0 0 0,-1-1 0 0 0,-16 18 0 0 0,-5 5 0 0 0,-2-1 0 0 0,-59 49 0 0 0,-186 124-1196 0 0,210-160-1713 0 0,42-30 1198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5.42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 0 6912 0 0,'0'0'622'0'0,"-1"3"-512"0"0,0-1-73 0 0,0 1 268 0 0,-1 1 1 0 0,1-1 0 0 0,0 1-1 0 0,0 0 1 0 0,1 0 0 0 0,-1-1-1 0 0,1 1 1 0 0,0 7 0 0 0,0-5 1008 0 0,0-1 1 0 0,0 1 0 0 0,0 0 0 0 0,0 0 0 0 0,-1-1 0 0 0,-2 11-1 0 0,-5 5-432 0 0,7-17-922 0 0,-1 0 1 0 0,1 0-1 0 0,0-1 0 0 0,0 1 1 0 0,1 0-1 0 0,-1 8 1 0 0,1-7-44 0 0,-1 0 1 0 0,1-1-1 0 0,-1 1 1 0 0,0 0-1 0 0,-2 4 1 0 0,-2 5-171 0 0,2-8 57 0 0,0 0 0 0 0,1 0 0 0 0,0 0 0 0 0,-2 13-1 0 0,-1 26-837 0 0,-7 116-150 0 0,11-137 744 0 0,-4-4-21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12.4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 0 4144 0 0,'17'12'14283'0'0,"-17"-11"-13986"0"0,0 0-1 0 0,1-1 1 0 0,-1 1-1 0 0,0 0 1 0 0,0 0-1 0 0,1-1 1 0 0,-1 1-1 0 0,0 0 1 0 0,0 0-1 0 0,0 1 1 0 0,-1 1-678 0 0,1 0 1 0 0,-1 1-1 0 0,0-1 1 0 0,0 0-1 0 0,0 0 1 0 0,-1 0-1 0 0,-1 4 0 0 0,-6 13 776 0 0,0 8-837 0 0,5-18 509 0 0,1 0-1 0 0,0 1 0 0 0,0-1 0 0 0,1 1 0 0 0,0 12 0 0 0,-3 14 509 0 0,4-31-430 0 0,0-1-1 0 0,0 1 1 0 0,0 0-1 0 0,1 0 1 0 0,0-1-1 0 0,0 1 1 0 0,1 0-1 0 0,1 8 1 0 0,1-4 48 0 0,1 7 149 0 0,1-1 0 0 0,8 18-1 0 0,-10-28-318 0 0,0-1-1 0 0,0 1 0 0 0,0-1 1 0 0,1 0-1 0 0,0 0 0 0 0,0 0 0 0 0,0-1 1 0 0,1 0-1 0 0,6 6 0 0 0,-7-7-33 0 0,-1-1-1 0 0,1 1 0 0 0,0-1 1 0 0,-1 0-1 0 0,1 0 0 0 0,0 0 1 0 0,0 0-1 0 0,1-1 1 0 0,-1 1-1 0 0,0-1 0 0 0,0 0 1 0 0,1-1-1 0 0,-1 1 0 0 0,5 0 1 0 0,6-1-127 0 0,-11-3-267 0 0,-2 1 240 0 0,1-1-1 0 0,-1 1 0 0 0,1 0 1 0 0,0-1-1 0 0,-1 1 1 0 0,5-2-1 0 0,1-1-1030 0 0,14-13-5787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12.83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93 0 920 0 0,'-5'15'106'0'0,"1"-7"8"0"0,1 0-1 0 0,1 0 0 0 0,-1 1 1 0 0,2-1-1 0 0,-1 1 1 0 0,0 9-1 0 0,2-1 5245 0 0,-1 1-1 0 0,-4 20 1 0 0,5-31-3993 0 0,-1 1-1 0 0,1 0 1 0 0,0-1 0 0 0,3 15 0 0 0,-2-14-1112 0 0,0 0 1 0 0,0 1-1 0 0,-1-1 1 0 0,-1 10 0 0 0,-2 1-37 0 0,2-11-144 0 0,0-1 0 0 0,0 0 1 0 0,0 1-1 0 0,1-1 0 0 0,1 10 1 0 0,4 13-34 0 0,-3-19-89 0 0,0 0 1 0 0,1 19 0 0 0,-10 45-187 0 0,1-11 172 0 0,5-20 63 0 0,1-17 0 0 0,-7 45 0 0 0,-9 53 0 0 0,15-119-66 0 0,0 0-1 0 0,0 0 1 0 0,-1 0-1 0 0,1 0 1 0 0,-1 0-1 0 0,-1 0 0 0 0,1-1 1 0 0,-1 1-1 0 0,-6 8 1 0 0,7-11-147 0 0,1 1 1 0 0,-1-1-1 0 0,0 1 0 0 0,1 0 0 0 0,0-1 1 0 0,0 1-1 0 0,-1 7 0 0 0,1-3-1078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1376 0 0,'-2'1'107'0'0,"-24"17"11462"0"0,20-16-10751 0 0,0 0 1 0 0,1 0 0 0 0,-1-1 0 0 0,0 0-1 0 0,0 0 1 0 0,0 0 0 0 0,-7-1-1 0 0,-47-3-819 0 0,13 1-297 0 0,-57-4 66 0 0,62 3 447 0 0,-50 3 1 0 0,71 1-106 0 0,-168 7 706 0 0,-45 9-804 0 0,122-6-12 0 0,-50 8 0 0 0,-14 6 90 0 0,174-25-89 0 0,-175 38 819 0 0,152-28-530 0 0,22-9-238 0 0,0 1 1 0 0,0-1-1 0 0,0 0 0 0 0,0 0 0 0 0,0 0 0 0 0,0 0 0 0 0,-4 0 0 0 0,5 0-10 0 0,1-1 0 0 0,0 1 0 0 0,-1-1 1 0 0,1 1-1 0 0,0 0 0 0 0,0-1 0 0 0,0 1 1 0 0,-1 0-1 0 0,1 0 0 0 0,0 0 0 0 0,0 0 1 0 0,0 0-1 0 0,1 0 0 0 0,-1 0 0 0 0,0 0 1 0 0,0 0-1 0 0,0 0 0 0 0,0 2 0 0 0,-12 24 665 0 0,11-22-652 0 0,0 1-1 0 0,1 0 1 0 0,0 0 0 0 0,0 0 0 0 0,0 0 0 0 0,1-1-1 0 0,0 8 1 0 0,4 45-243 0 0,-1-35 123 0 0,9 231 266 0 0,-3-38-26 0 0,13 272-205 0 0,-16-214-852 0 0,-6-16-260 0 0,0-248 685 0 0,0 0 1 0 0,0-1-1 0 0,1 1 1 0 0,1-1 0 0 0,-1 1-1 0 0,2-1 1 0 0,-1 0-1 0 0,6 11 1 0 0,-8-19 356 0 0,1 0 0 0 0,-1 0 0 0 0,1 0-1 0 0,-1 0 1 0 0,1 0 0 0 0,0-1 0 0 0,0 1 0 0 0,0 0 0 0 0,-1 0 0 0 0,1-1 0 0 0,0 1 0 0 0,0-1 0 0 0,0 1 0 0 0,0-1 0 0 0,0 1-1 0 0,0-1 1 0 0,0 1 0 0 0,0-1 0 0 0,0 0 0 0 0,0 0 0 0 0,0 1 0 0 0,0-1 0 0 0,0 0 0 0 0,0 0 0 0 0,1 0 0 0 0,-1 0 0 0 0,0 0-1 0 0,0 0 1 0 0,0-1 0 0 0,1 1 0 0 0,28-11-1474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 0 11520 0 0,'0'3'8327'0'0,"-5"121"-10504"0"0,0-4 841 0 0,-12 395 3035 0 0,18-388-1765 0 0,9 98-227 0 0,0 0-278 0 0,-10-223 572 0 0,0 34-148 0 0,-1-1-1 0 0,-10 62 1 0 0,8-85 160 0 0,0-1 0 0 0,0 0 0 0 0,-1 0 0 0 0,-1 0 0 0 0,-6 11 0 0 0,7-15 73 0 0,0-1 0 0 0,0 0 0 0 0,-1 0 0 0 0,1-1 0 0 0,-1 0 0 0 0,-1 1-1 0 0,1-1 1 0 0,-1-1 0 0 0,-7 5 0 0 0,6-4 6 0 0,-1-1 0 0 0,0-1 0 0 0,0 0-1 0 0,0 0 1 0 0,0 0 0 0 0,-13 1-1 0 0,-53 5 253 0 0,44-6-190 0 0,-74 9 415 0 0,-75 8 306 0 0,-278 31 1133 0 0,193-17-1040 0 0,255-33-962 0 0,-258 19-681 0 0,261-20 445 0 0,1 0-153 0 0,0 0-1 0 0,-1 0 1 0 0,1-1 0 0 0,-1 1 0 0 0,1-1 0 0 0,0-1-1 0 0,-6-1 1 0 0,-11-6-6683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20127 0 0,'0'0'2022'0'0,"0"3"-1854"0"0,5 25-219 0 0,-3-22-71 0 0,0 0-1 0 0,-1 0 1 0 0,0 0-1 0 0,0 8 1 0 0,-7 77-657 0 0,-1 14 1049 0 0,3-57 72 0 0,-1 1 136 0 0,-1 27 223 0 0,6 173-1192 0 0,0-245 267 0 0,0-2-76 0 0,0 1 0 0 0,0-1 0 0 0,0 0 0 0 0,0 0 0 0 0,0 0 0 0 0,-1 1-1 0 0,1-1 1 0 0,-1 0 0 0 0,-1 4 0 0 0,-4 4-1611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6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1 209 5984 0 0,'0'0'464'0'0,"2"0"220"0"0,4-4 865 0 0,1 1-1 0 0,-1-1 1 0 0,0-1 0 0 0,0 1 0 0 0,0-1-1 0 0,-1 0 1 0 0,0 0 0 0 0,8-10 0 0 0,7-5-670 0 0,58-44-849 0 0,-37 32-612 0 0,-34 27 575 0 0,0 0 0 0 0,0 0 0 0 0,1 1 0 0 0,-1 0 1 0 0,1 0-1 0 0,0 1 0 0 0,0 0 0 0 0,0 1 0 0 0,0 0 0 0 0,1 0 0 0 0,-1 0 0 0 0,1 1 1 0 0,-1 1-1 0 0,15 0 0 0 0,-16 0 110 0 0,0 1 1 0 0,0 0 0 0 0,0 0-1 0 0,0 0 1 0 0,-1 1-1 0 0,1 1 1 0 0,0-1-1 0 0,-1 1 1 0 0,0 0 0 0 0,0 0-1 0 0,0 1 1 0 0,0-1-1 0 0,0 1 1 0 0,-1 1 0 0 0,1-1-1 0 0,-1 1 1 0 0,8 10-1 0 0,-9-10-52 0 0,-2-3-63 0 0,0 0 0 0 0,0 0 1 0 0,-1 0-1 0 0,1 1 1 0 0,-1-1-1 0 0,1 0 1 0 0,-1 1-1 0 0,0-1 0 0 0,0 1 1 0 0,0-1-1 0 0,0 1 1 0 0,-1 0-1 0 0,1-1 0 0 0,-1 1 1 0 0,1 0-1 0 0,-1 2 1 0 0,0-1-17 0 0,1 4-36 0 0,-1 1-1 0 0,0-1 0 0 0,-1 0 0 0 0,0 0 0 0 0,0 1 0 0 0,0-1 0 0 0,-1 0 0 0 0,-1 0 0 0 0,1 0 0 0 0,-7 11 0 0 0,-4 1 58 0 0,-1-1 0 0 0,-1 0 0 0 0,-1-1 0 0 0,-1-1-1 0 0,0-1 1 0 0,-1 0 0 0 0,-28 18 0 0 0,10-7-314 0 0,-1-2-1 0 0,-1-1 1 0 0,-44 19 0 0 0,53-30-668 0 0,-21 9-2791 0 0,32-13-2268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2304 0 0,'0'0'16051'0'0,"-2"0"-15865"0"0,-9 3-4 0 0,1-1 0 0 0,-12 2 0 0 0,9-3 254 0 0,-21 7 0 0 0,8-2 307 0 0,-9 3 432 0 0,8-4-634 0 0,23-5-473 0 0,0 1 1 0 0,0-1-1 0 0,1 1 1 0 0,-1 0-1 0 0,0 0 1 0 0,1 0-1 0 0,-5 2 1 0 0,-2 2-8 0 0,7-3-50 0 0,0 0-1 0 0,0 0 1 0 0,0 0-1 0 0,0 0 1 0 0,1 0-1 0 0,-1 0 1 0 0,-3 4-1 0 0,2-1-56 0 0,-1 0 1 0 0,0 1-1 0 0,1-1 0 0 0,0 1 0 0 0,0-1 0 0 0,0 1 0 0 0,1 0 0 0 0,0 1 0 0 0,0-1 1 0 0,1 1-1 0 0,0-1 0 0 0,0 1 0 0 0,-1 7 0 0 0,0 8-247 0 0,1 1 1 0 0,1 37-1 0 0,1-34 221 0 0,12-18-8 0 0,2 1 81 0 0,-12-7 0 0 0,1 1 1 0 0,0-1-1 0 0,-1 0 0 0 0,1-1 0 0 0,0 1 0 0 0,0 0 0 0 0,1-1 1 0 0,-1 0-1 0 0,0 0 0 0 0,0 0 0 0 0,1 0 0 0 0,5 1 0 0 0,9-1 198 0 0,0 1-1 0 0,25 6 1 0 0,3 0-187 0 0,-35-5-12 0 0,1 0 0 0 0,-1 1 0 0 0,17 9 0 0 0,-16-8 0 0 0,27 19 0 0 0,-23-19 0 0 0,-6 2 15 0 0,-9-5-8 0 0,0 0 1 0 0,0-1-1 0 0,0 1 1 0 0,0 0-1 0 0,0 0 1 0 0,0 0-1 0 0,-1 0 1 0 0,1 0-1 0 0,-1 0 1 0 0,0 0-1 0 0,1 0 0 0 0,-1 1 1 0 0,0-1-1 0 0,0 0 1 0 0,0 0-1 0 0,0 0 1 0 0,-1 0-1 0 0,1 0 1 0 0,-2 3-1 0 0,1 0 2 0 0,0-1 0 0 0,-1 0 0 0 0,0 0 0 0 0,0 0 0 0 0,0 0 0 0 0,0-1-1 0 0,-1 1 1 0 0,-4 6 0 0 0,-3-1-7 0 0,0 0 0 0 0,0-1 0 0 0,-1 0-1 0 0,0 0 1 0 0,0-1 0 0 0,-1 0 0 0 0,0-1-1 0 0,-16 6 1 0 0,6-4-11 0 0,-1-2 0 0 0,1 0 0 0 0,-44 5 0 0 0,34-8-379 0 0,0-1-1 0 0,-39-3 1 0 0,38-4-719 0 0,-3-8-285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18287 0 0,'0'0'1828'0'0,"0"2"-1673"0"0,-1 9-121 0 0,0 0 0 0 0,-1-1 0 0 0,-3 12 0 0 0,-3 16 319 0 0,1-4-438 0 0,-12 35-1 0 0,9-36-72 0 0,-7 45-1 0 0,7-33 100 0 0,6-31 98 0 0,1 0 1 0 0,-1 17-1 0 0,-13 97 126 0 0,12-97-290 0 0,4-3-1724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13.3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1 100 9672 0 0,'3'-1'3141'0'0,"63"-32"4390"0"0,-38 20-7980 0 0,-9 4 183 0 0,1 1-1 0 0,0 0 1 0 0,0 1-1 0 0,0 2 1 0 0,1 0-1 0 0,0 1 1 0 0,0 1-1 0 0,28 0 1 0 0,-43 2 449 0 0,-1 1 0 0 0,0 0-1 0 0,0 1 1 0 0,0 0 0 0 0,0-1 0 0 0,0 1 0 0 0,0 1 0 0 0,0-1 0 0 0,0 1 0 0 0,0 0 0 0 0,4 3-1 0 0,-1-1-94 0 0,13 11-4 0 0,-20-14-84 0 0,0 0 0 0 0,0 0 0 0 0,-1 0 0 0 0,1 0-1 0 0,0 1 1 0 0,0-1 0 0 0,-1 0 0 0 0,1 0 0 0 0,-1 1 0 0 0,1-1 0 0 0,-1 0-1 0 0,0 1 1 0 0,1-1 0 0 0,-1 1 0 0 0,0-1 0 0 0,0 2 0 0 0,0 5-107 0 0,-1 0 0 0 0,1-1 0 0 0,-2 1 0 0 0,1-1 0 0 0,-1 0 0 0 0,0 1 0 0 0,-1-1 0 0 0,0 0 0 0 0,0 0 0 0 0,0 0 0 0 0,-1-1 0 0 0,0 1-1 0 0,0-1 1 0 0,-9 9 0 0 0,-3 6-19 0 0,-84 99 172 0 0,-41 53 1844 0 0,124-150-1570 0 0,2-2 165 0 0,0 1 0 0 0,-12 26 0 0 0,20-35-284 0 0,1 0 1 0 0,1 1-1 0 0,0 0 1 0 0,1 0-1 0 0,-3 18 1 0 0,6-26-121 0 0,1 0 1 0 0,0 0-1 0 0,0 0 1 0 0,1 0-1 0 0,-1 1 1 0 0,1-1-1 0 0,0-1 1 0 0,1 1-1 0 0,0 0 1 0 0,0 0-1 0 0,0 0 1 0 0,0-1 0 0 0,1 1-1 0 0,0-1 1 0 0,0 0-1 0 0,0 0 1 0 0,1 0-1 0 0,0 0 1 0 0,8 7-1 0 0,-8-9-43 0 0,0 0-1 0 0,0-1 0 0 0,0 0 1 0 0,0 0-1 0 0,0 0 1 0 0,0 0-1 0 0,8 1 1 0 0,2 2 14 0 0,-9-3-57 0 0,0-1 0 0 0,0 0-1 0 0,1 0 1 0 0,-1 0 0 0 0,0 0 0 0 0,1-1-1 0 0,-1 0 1 0 0,0 0 0 0 0,1 0 0 0 0,-1-1-1 0 0,0 0 1 0 0,1 0 0 0 0,-1 0-1 0 0,0-1 1 0 0,6-2 0 0 0,-4 1-215 0 0,-1 0 1 0 0,0 0-1 0 0,0-1 1 0 0,-1 0-1 0 0,1 0 1 0 0,-1 0-1 0 0,0-1 1 0 0,0 1-1 0 0,0-1 1 0 0,0-1-1 0 0,5-7 1 0 0,27-47-7026 0 0,-15 18 729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8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20127 0 0,'0'0'987'0'0,"0"2"-436"0"0,0 18-133 0 0,-5 122-198 0 0,3-101-477 0 0,2-28 42 0 0,-4 24-1 0 0,-28 193-200 0 0,27-202 400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13.6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 0 17279 0 0,'0'0'1566'0'0,"-1"3"-1290"0"0,-3 4 54 0 0,-1 0 1 0 0,1 0 0 0 0,-8 8-1 0 0,-12 18 1057 0 0,7-6-1144 0 0,-4 8-245 0 0,8-9-63 0 0,7-16-104 0 0,1 0 0 0 0,-4 12 0 0 0,3-4-182 0 0,-5 30 0 0 0,9-41 346 0 0,2 0 0 0 0,-1 0 0 0 0,1-1 0 0 0,0 1 0 0 0,0 0 0 0 0,1 0 0 0 0,0 0-1 0 0,2 7 1 0 0,0-4 12 0 0,-2-2 37 0 0,1-1-1 0 0,1 1 1 0 0,-1-1-1 0 0,1 0 1 0 0,0 0-1 0 0,1 0 1 0 0,-1 0-1 0 0,1-1 1 0 0,1 0-1 0 0,6 8 1 0 0,-3-5 90 0 0,-3-3 22 0 0,1-1 0 0 0,0 1-1 0 0,11 6 1 0 0,-15-10-131 0 0,1-1 0 0 0,-1 0 0 0 0,1 1 0 0 0,-1-1 0 0 0,1 0-1 0 0,0-1 1 0 0,0 1 0 0 0,-1 0 0 0 0,1-1 0 0 0,0 0 0 0 0,0 0 0 0 0,0 0 0 0 0,0 0-1 0 0,3 0 1 0 0,2-1 127 0 0,0 0-1 0 0,0-1 0 0 0,0 0 1 0 0,0 0-1 0 0,0 0 1 0 0,-1-1-1 0 0,1-1 0 0 0,-1 1 1 0 0,0-1-1 0 0,14-9 1 0 0,-8 3 61 0 0,4-2 82 0 0,-1 0 0 0 0,0-2 0 0 0,23-25 0 0 0,-26 24-5 0 0,-4 6-30 0 0,-1-1 0 0 0,8-11 0 0 0,-14 17-218 0 0,0 1 0 0 0,-1-1 0 0 0,1 0 0 0 0,-1 1 0 0 0,1-1 1 0 0,-1 0-1 0 0,0 0 0 0 0,0 0 0 0 0,-1 0 0 0 0,1-7 0 0 0,-1 7-25 0 0,0-1 0 0 0,0 1 1 0 0,0 0-1 0 0,-1-1 0 0 0,-2-6 0 0 0,3 9-26 0 0,-1 0 0 0 0,0 0 0 0 0,0 1 0 0 0,0-1 0 0 0,-1 0 0 0 0,1 0 0 0 0,0 1 0 0 0,-1-1 0 0 0,1 0-1 0 0,-1 1 1 0 0,1 0 0 0 0,-1-1 0 0 0,-2 0 0 0 0,-3-2-148 0 0,0 1 0 0 0,0-1 0 0 0,-1 2 0 0 0,1-1-1 0 0,-12-2 1 0 0,15 4 23 0 0,-33-7-989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1376 0 0,'-2'1'107'0'0,"-24"17"11462"0"0,20-16-10751 0 0,0 0 1 0 0,1 0 0 0 0,-1-1 0 0 0,0 0-1 0 0,0 0 1 0 0,0 0 0 0 0,-7-1-1 0 0,-47-3-819 0 0,13 1-297 0 0,-57-4 66 0 0,62 3 447 0 0,-50 3 1 0 0,71 1-106 0 0,-168 7 706 0 0,-45 9-804 0 0,122-6-12 0 0,-50 8 0 0 0,-14 6 90 0 0,174-25-89 0 0,-175 38 819 0 0,152-28-530 0 0,22-9-238 0 0,0 1 1 0 0,0-1-1 0 0,0 0 0 0 0,0 0 0 0 0,0 0 0 0 0,0 0 0 0 0,-4 0 0 0 0,5 0-10 0 0,1-1 0 0 0,0 1 0 0 0,-1-1 1 0 0,1 1-1 0 0,0 0 0 0 0,0-1 0 0 0,0 1 1 0 0,-1 0-1 0 0,1 0 0 0 0,0 0 0 0 0,0 0 1 0 0,0 0-1 0 0,1 0 0 0 0,-1 0 0 0 0,0 0 1 0 0,0 0-1 0 0,0 0 0 0 0,0 2 0 0 0,-12 24 665 0 0,11-22-652 0 0,0 1-1 0 0,1 0 1 0 0,0 0 0 0 0,0 0 0 0 0,0 0 0 0 0,1-1-1 0 0,0 8 1 0 0,4 45-243 0 0,-1-35 123 0 0,9 231 266 0 0,-3-38-26 0 0,13 272-205 0 0,-16-214-852 0 0,-6-16-260 0 0,0-248 685 0 0,0 0 1 0 0,0-1-1 0 0,1 1 1 0 0,1-1 0 0 0,-1 1-1 0 0,2-1 1 0 0,-1 0-1 0 0,6 11 1 0 0,-8-19 356 0 0,1 0 0 0 0,-1 0 0 0 0,1 0-1 0 0,-1 0 1 0 0,1 0 0 0 0,0-1 0 0 0,0 1 0 0 0,0 0 0 0 0,-1 0 0 0 0,1-1 0 0 0,0 1 0 0 0,0-1 0 0 0,0 1 0 0 0,0-1 0 0 0,0 1-1 0 0,0-1 1 0 0,0 1 0 0 0,0-1 0 0 0,0 0 0 0 0,0 0 0 0 0,0 1 0 0 0,0-1 0 0 0,0 0 0 0 0,0 0 0 0 0,1 0 0 0 0,-1 0 0 0 0,0 0-1 0 0,0 0 1 0 0,0-1 0 0 0,1 1 0 0 0,28-11-1474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28.3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200 1 18975 0 0,'0'0'1720'0'0,"0"2"-1417"0"0,-1 8-175 0 0,0-1 0 0 0,-1 1-1 0 0,-3 11 1 0 0,-2 14 798 0 0,-63 306 950 0 0,13-109-1962 0 0,39-154 108 0 0,3 6 84 0 0,2-9-534 0 0,7-38-116 0 0,1-7-30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 0 11520 0 0,'0'3'8327'0'0,"-5"121"-10504"0"0,0-4 841 0 0,-12 395 3035 0 0,18-388-1765 0 0,9 98-227 0 0,0 0-278 0 0,-10-223 572 0 0,0 34-148 0 0,-1-1-1 0 0,-10 62 1 0 0,8-85 160 0 0,0-1 0 0 0,0 0 0 0 0,-1 0 0 0 0,-1 0 0 0 0,-6 11 0 0 0,7-15 73 0 0,0-1 0 0 0,0 0 0 0 0,-1 0 0 0 0,1-1 0 0 0,-1 0 0 0 0,-1 1-1 0 0,1-1 1 0 0,-1-1 0 0 0,-7 5 0 0 0,6-4 6 0 0,-1-1 0 0 0,0-1 0 0 0,0 0-1 0 0,0 0 1 0 0,0 0 0 0 0,-13 1-1 0 0,-53 5 253 0 0,44-6-190 0 0,-74 9 415 0 0,-75 8 306 0 0,-278 31 1133 0 0,193-17-1040 0 0,255-33-962 0 0,-258 19-681 0 0,261-20 445 0 0,1 0-153 0 0,0 0-1 0 0,-1 0 1 0 0,1-1 0 0 0,-1 1 0 0 0,1-1 0 0 0,0-1-1 0 0,-6-1 1 0 0,-11-6-6683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20127 0 0,'0'0'2022'0'0,"0"3"-1854"0"0,5 25-219 0 0,-3-22-71 0 0,0 0-1 0 0,-1 0 1 0 0,0 0-1 0 0,0 8 1 0 0,-7 77-657 0 0,-1 14 1049 0 0,3-57 72 0 0,-1 1 136 0 0,-1 27 223 0 0,6 173-1192 0 0,0-245 267 0 0,0-2-76 0 0,0 1 0 0 0,0-1 0 0 0,0 0 0 0 0,0 0 0 0 0,0 0 0 0 0,-1 1-1 0 0,1-1 1 0 0,-1 0 0 0 0,-1 4 0 0 0,-4 4-1611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6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1 209 5984 0 0,'0'0'464'0'0,"2"0"220"0"0,4-4 865 0 0,1 1-1 0 0,-1-1 1 0 0,0-1 0 0 0,0 1 0 0 0,0-1-1 0 0,-1 0 1 0 0,0 0 0 0 0,8-10 0 0 0,7-5-670 0 0,58-44-849 0 0,-37 32-612 0 0,-34 27 575 0 0,0 0 0 0 0,0 0 0 0 0,1 1 0 0 0,-1 0 1 0 0,1 0-1 0 0,0 1 0 0 0,0 0 0 0 0,0 1 0 0 0,0 0 0 0 0,1 0 0 0 0,-1 0 0 0 0,1 1 1 0 0,-1 1-1 0 0,15 0 0 0 0,-16 0 110 0 0,0 1 1 0 0,0 0 0 0 0,0 0-1 0 0,0 0 1 0 0,-1 1-1 0 0,1 1 1 0 0,0-1-1 0 0,-1 1 1 0 0,0 0 0 0 0,0 0-1 0 0,0 1 1 0 0,0-1-1 0 0,0 1 1 0 0,-1 1 0 0 0,1-1-1 0 0,-1 1 1 0 0,8 10-1 0 0,-9-10-52 0 0,-2-3-63 0 0,0 0 0 0 0,0 0 1 0 0,-1 0-1 0 0,1 1 1 0 0,-1-1-1 0 0,1 0 1 0 0,-1 1-1 0 0,0-1 0 0 0,0 1 1 0 0,0-1-1 0 0,0 1 1 0 0,-1 0-1 0 0,1-1 0 0 0,-1 1 1 0 0,1 0-1 0 0,-1 2 1 0 0,0-1-17 0 0,1 4-36 0 0,-1 1-1 0 0,0-1 0 0 0,-1 0 0 0 0,0 0 0 0 0,0 1 0 0 0,0-1 0 0 0,-1 0 0 0 0,-1 0 0 0 0,1 0 0 0 0,-7 11 0 0 0,-4 1 58 0 0,-1-1 0 0 0,-1 0 0 0 0,-1-1 0 0 0,-1-1-1 0 0,0-1 1 0 0,-1 0 0 0 0,-28 18 0 0 0,10-7-314 0 0,-1-2-1 0 0,-1-1 1 0 0,-44 19 0 0 0,53-30-668 0 0,-21 9-2791 0 0,32-13-2268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2304 0 0,'0'0'16051'0'0,"-2"0"-15865"0"0,-9 3-4 0 0,1-1 0 0 0,-12 2 0 0 0,9-3 254 0 0,-21 7 0 0 0,8-2 307 0 0,-9 3 432 0 0,8-4-634 0 0,23-5-473 0 0,0 1 1 0 0,0-1-1 0 0,1 1 1 0 0,-1 0-1 0 0,0 0 1 0 0,1 0-1 0 0,-5 2 1 0 0,-2 2-8 0 0,7-3-50 0 0,0 0-1 0 0,0 0 1 0 0,0 0-1 0 0,0 0 1 0 0,1 0-1 0 0,-1 0 1 0 0,-3 4-1 0 0,2-1-56 0 0,-1 0 1 0 0,0 1-1 0 0,1-1 0 0 0,0 1 0 0 0,0-1 0 0 0,0 1 0 0 0,1 0 0 0 0,0 1 0 0 0,0-1 1 0 0,1 1-1 0 0,0-1 0 0 0,0 1 0 0 0,-1 7 0 0 0,0 8-247 0 0,1 1 1 0 0,1 37-1 0 0,1-34 221 0 0,12-18-8 0 0,2 1 81 0 0,-12-7 0 0 0,1 1 1 0 0,0-1-1 0 0,-1 0 0 0 0,1-1 0 0 0,0 1 0 0 0,0 0 0 0 0,1-1 1 0 0,-1 0-1 0 0,0 0 0 0 0,0 0 0 0 0,1 0 0 0 0,5 1 0 0 0,9-1 198 0 0,0 1-1 0 0,25 6 1 0 0,3 0-187 0 0,-35-5-12 0 0,1 0 0 0 0,-1 1 0 0 0,17 9 0 0 0,-16-8 0 0 0,27 19 0 0 0,-23-19 0 0 0,-6 2 15 0 0,-9-5-8 0 0,0 0 1 0 0,0-1-1 0 0,0 1 1 0 0,0 0-1 0 0,0 0 1 0 0,0 0-1 0 0,-1 0 1 0 0,1 0-1 0 0,-1 0 1 0 0,0 0-1 0 0,1 0 0 0 0,-1 1 1 0 0,0-1-1 0 0,0 0 1 0 0,0 0-1 0 0,0 0 1 0 0,-1 0-1 0 0,1 0 1 0 0,-2 3-1 0 0,1 0 2 0 0,0-1 0 0 0,-1 0 0 0 0,0 0 0 0 0,0 0 0 0 0,0 0 0 0 0,0-1-1 0 0,-1 1 1 0 0,-4 6 0 0 0,-3-1-7 0 0,0 0 0 0 0,0-1 0 0 0,-1 0-1 0 0,0 0 1 0 0,0-1 0 0 0,-1 0 0 0 0,0-1-1 0 0,-16 6 1 0 0,6-4-11 0 0,-1-2 0 0 0,1 0 0 0 0,-44 5 0 0 0,34-8-379 0 0,0-1-1 0 0,-39-3 1 0 0,38-4-719 0 0,-3-8-285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18287 0 0,'0'0'1828'0'0,"0"2"-1673"0"0,-1 9-121 0 0,0 0 0 0 0,-1-1 0 0 0,-3 12 0 0 0,-3 16 319 0 0,1-4-438 0 0,-12 35-1 0 0,9-36-72 0 0,-7 45-1 0 0,7-33 100 0 0,6-31 98 0 0,1 0 1 0 0,-1 17-1 0 0,-13 97 126 0 0,12-97-290 0 0,4-3-1724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8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20127 0 0,'0'0'987'0'0,"0"2"-436"0"0,0 18-133 0 0,-5 122-198 0 0,3-101-477 0 0,2-28 42 0 0,-4 24-1 0 0,-28 193-200 0 0,27-202 400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9.6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1573 107 3224 0 0,'-3'-2'13493'0'0,"-5"-5"-11799"0"0,4 3-1469 0 0,0 1-1 0 0,0-1 1 0 0,0 1-1 0 0,-1 0 1 0 0,1 0-1 0 0,-1 1 1 0 0,0 0-1 0 0,-10-4 1 0 0,0 2-354 0 0,-27-4 1 0 0,7 2 359 0 0,-89-10 1235 0 0,49 8-924 0 0,-50-5 113 0 0,-30 2-133 0 0,-176 9-204 0 0,315 3-365 0 0,-32 2-14 0 0,0 3 1 0 0,1 1-1 0 0,-73 22 0 0 0,92-22 116 0 0,7-1 56 0 0,0 0 1 0 0,0 1-1 0 0,-35 18 0 0 0,30-12-111 0 0,19-10 0 0 0,0 0 0 0 0,1 1 0 0 0,-1 0 0 0 0,1 0 0 0 0,0 0 0 0 0,-9 10 0 0 0,-7 7 0 0 0,16-15 0 0 0,0 0 0 0 0,0 0 0 0 0,0 0 0 0 0,1 1 0 0 0,0 0 0 0 0,-6 10 0 0 0,0 5-44 0 0,8-16-5 0 0,-1 0 1 0 0,2 0-1 0 0,-1 1 1 0 0,1-1-1 0 0,-1 1 0 0 0,2 0 1 0 0,-2 10-1 0 0,-1 30-222 0 0,3 80 0 0 0,15 48 464 0 0,-6-94-112 0 0,1 1-67 0 0,3 34-4 0 0,-6 20-71 0 0,5 143-161 0 0,-11-262 222 0 0,6 135 0 0 0,0-42 18 0 0,-2-13-90 0 0,-1-82-512 0 0,0 0 0 0 0,0 0 0 0 0,8 20 0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2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1174 0 2760 0 0,'1'3'98'0'0,"0"-1"-1"0"0,0 1 1 0 0,-1-1 0 0 0,1 1 0 0 0,0 0 0 0 0,-1-1-1 0 0,0 1 1 0 0,0 0 0 0 0,0-1 0 0 0,0 4-1 0 0,0 10 2200 0 0,6 31 6166 0 0,-1 0-5101 0 0,-4 94-3640 0 0,-4-56-25 0 0,4 1 0 0 0,3-1-1 0 0,19 101 1 0 0,-8-69 878 0 0,2 10 202 0 0,3 3 232 0 0,-3-15-567 0 0,-14-96-404 0 0,-2 1 1 0 0,0 20-1 0 0,-1-20-72 0 0,4 34-1 0 0,-3-45 20 0 0,3 10-24 0 0,-2 0 0 0 0,1 26 0 0 0,-3-31 33 0 0,-1 1-1 0 0,-2 15 0 0 0,2-26 62 0 0,0 1-1 0 0,0-1 0 0 0,0 0 0 0 0,-1 0 0 0 0,1 1 1 0 0,-1-1-1 0 0,0 0 0 0 0,-1 0 0 0 0,1 0 0 0 0,-5 5 0 0 0,-2 3 328 0 0,8-11-310 0 0,0 1 0 0 0,0-1-1 0 0,0 1 1 0 0,-1-1 0 0 0,1 0 0 0 0,0 1-1 0 0,-1-1 1 0 0,1 0 0 0 0,-1 0 0 0 0,1 0-1 0 0,-1 0 1 0 0,-2 1 0 0 0,-6 2 180 0 0,0-1-1 0 0,-1 0 1 0 0,0-1 0 0 0,1 0 0 0 0,-1 0-1 0 0,0-1 1 0 0,0-1 0 0 0,0 0 0 0 0,-12-1-1 0 0,-81-11 456 0 0,-12 0-484 0 0,81 10-156 0 0,-497-2 1488 0 0,350 4-1895 0 0,61-6-3949 0 0,120 6 4228 0 0,-37-3-7840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9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0 17623 0 0,'0'0'1339'0'0,"-1"2"-912"0"0,-5 12-261 0 0,-8 23-10 0 0,12-24-68 0 0,1-1 0 0 0,0 0 0 0 0,3 25 0 0 0,-1-5-385 0 0,-11 150-766 0 0,4-28 949 0 0,6-30-1261 0 0,0-104-4791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3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64 154 11976 0 0,'-1'0'922'0'0,"0"0"-906"0"0,1 1 0 0 0,-1-1-1 0 0,1 0 1 0 0,-1 0 0 0 0,1 0-1 0 0,-1 0 1 0 0,1 0 0 0 0,-1 0-1 0 0,1 0 1 0 0,-1 0 0 0 0,1 0 0 0 0,-1 0-1 0 0,1 0 1 0 0,-1 0 0 0 0,1-1-1 0 0,-1 1 1 0 0,1 0 0 0 0,-1 0-1 0 0,1-1 1 0 0,-1 1 0 0 0,1 0-1 0 0,0 0 1 0 0,-1-1 0 0 0,1 1 0 0 0,-1 0-1 0 0,1-1 1 0 0,-1 0 0 0 0,0 0 150 0 0,0 0 44 0 0,0 0 1 0 0,-1 1 0 0 0,1-1-1 0 0,0 0 1 0 0,0 0 0 0 0,0 0-1 0 0,0 0 1 0 0,1 0 0 0 0,-1 0-1 0 0,0 0 1 0 0,0 0 0 0 0,0 0-1 0 0,1 0 1 0 0,-1 0-1 0 0,1 0 1 0 0,-1-1 0 0 0,1 1-1 0 0,-1 0 1 0 0,1 0 0 0 0,0-1-1 0 0,-1 1 1 0 0,1 0 0 0 0,0-1-1 0 0,0 1 1 0 0,0 0 0 0 0,0 0-1 0 0,0-1 1 0 0,0 1 0 0 0,1 0-1 0 0,-1-1 1 0 0,0 1 0 0 0,2-2-1 0 0,-2-2-192 0 0,2 1 0 0 0,-1-1 1 0 0,0 1-1 0 0,1-1 0 0 0,0 1 0 0 0,0 0 0 0 0,0 0 0 0 0,1 0 0 0 0,0 0 0 0 0,-1 0 0 0 0,1 1 0 0 0,4-5 0 0 0,9-14-224 0 0,-10 11 85 0 0,-5 10 125 0 0,0 0 0 0 0,-1-1-1 0 0,1 1 1 0 0,0 0 0 0 0,-1 0-1 0 0,1 0 1 0 0,0 0 0 0 0,0 0-1 0 0,0 1 1 0 0,0-1-1 0 0,0 0 1 0 0,0 0 0 0 0,0 1-1 0 0,0-1 1 0 0,0 0 0 0 0,1 1-1 0 0,-1-1 1 0 0,0 1 0 0 0,0 0-1 0 0,1-1 1 0 0,-1 1-1 0 0,0 0 1 0 0,0 0 0 0 0,1-1-1 0 0,0 1 1 0 0,2 0 45 0 0,2 0 55 0 0,-1 0-1 0 0,1 0 1 0 0,-1 0-1 0 0,1 0 1 0 0,-1 1-1 0 0,1 0 0 0 0,-1 0 1 0 0,0 1-1 0 0,0-1 1 0 0,6 3-1 0 0,3 3 234 0 0,26 17 0 0 0,-32-19-313 0 0,-4-2-20 0 0,0 0 1 0 0,-1 0-1 0 0,0 1 0 0 0,1-1 0 0 0,-2 1 0 0 0,1 0 0 0 0,0 0 0 0 0,-1 0 0 0 0,1 0 0 0 0,-1 1 0 0 0,0-1 0 0 0,-1 0 1 0 0,3 10-1 0 0,-4-11-32 0 0,0 1 1 0 0,0 0-1 0 0,-1-1 1 0 0,1 1 0 0 0,-1-1-1 0 0,0 1 1 0 0,0-1-1 0 0,0 1 1 0 0,0-1 0 0 0,-1 1-1 0 0,1-1 1 0 0,-1 0-1 0 0,0 0 1 0 0,0 0-1 0 0,-4 4 1 0 0,-3 5 11 0 0,0 0 1 0 0,-2-1-1 0 0,1 0 0 0 0,-1-1 1 0 0,-1 0-1 0 0,0-1 0 0 0,-21 12 1 0 0,2 2-108 0 0,26-19-27 0 0,0 1-1 0 0,-1-1 1 0 0,0 0 0 0 0,-7 3 0 0 0,-5 3-1194 0 0,0 0-1 0 0,-25 19 0 0 0,32-19-296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7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84 1 5064 0 0,'2'20'11322'0'0,"-3"-18"-10911"0"0,0 2 534 0 0,1-3-933 0 0,0 1-1 0 0,1-1 1 0 0,-1 0 0 0 0,0 0-1 0 0,0 1 1 0 0,0-1 0 0 0,0 0-1 0 0,-1 1 1 0 0,1-1 0 0 0,0 0-1 0 0,0 0 1 0 0,-1 1 0 0 0,1-1-1 0 0,-1 0 1 0 0,0 2-1 0 0,-2 2-38 0 0,-45 113-1507 0 0,42-104 1777 0 0,1-1-1 0 0,1 1 0 0 0,0 0 0 0 0,0 0 0 0 0,2 0 1 0 0,0 1-1 0 0,0-1 0 0 0,2 1 0 0 0,0-1 0 0 0,2 23 0 0 0,0-30-104 0 0,-1 0-1 0 0,2 0 1 0 0,-1 0-1 0 0,1 0 0 0 0,0-1 1 0 0,4 7-1 0 0,-5-8-136 0 0,1-1 1 0 0,-1 0-1 0 0,1 0 1 0 0,0 0-1 0 0,1-1 1 0 0,-1 1-1 0 0,0-1 1 0 0,1 0-1 0 0,8 6 0 0 0,-6-6-29 0 0,0-1 0 0 0,0 0 0 0 0,0 0-1 0 0,0 0 1 0 0,0-1 0 0 0,1 1 0 0 0,-1-2-1 0 0,12 1 1 0 0,-14 0-64 0 0,-1-1-1 0 0,1-1 1 0 0,0 1 0 0 0,0 0 0 0 0,-1-1-1 0 0,1 0 1 0 0,0 0 0 0 0,0 0 0 0 0,-1 0-1 0 0,1-1 1 0 0,-1 0 0 0 0,0 1 0 0 0,1-1-1 0 0,-1 0 1 0 0,5-4 0 0 0,13-12-5361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2.1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59 0 14400 0 0,'-1'5'134'0'0,"0"-1"13"0"0,1-1-1 0 0,-1 0 0 0 0,1 0 1 0 0,-1 0-1 0 0,0-1 0 0 0,0 1 1 0 0,-3 5-1 0 0,2-4-114 0 0,0 0 0 0 0,1-1 0 0 0,-1 1 0 0 0,1 0 0 0 0,0 0 0 0 0,0-1 0 0 0,1 1 0 0 0,-1 6 0 0 0,1 35 1307 0 0,1-23 298 0 0,-12 179-447 0 0,7-173-1182 0 0,2-7-41 0 0,0-1 0 0 0,-7 23 1 0 0,4-25-1031 0 0,3 0-3447 0 0,-1 1-1714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78 0 7832 0 0,'-1'2'10953'0'0,"-2"4"-10816"0"0,-1 1 0 0 0,1-1 0 0 0,0 1 0 0 0,-3 12 0 0 0,-2 6-76 0 0,2-11-18 0 0,2 1-1 0 0,-4 19 0 0 0,0-1 106 0 0,-9 46 126 0 0,14-62-227 0 0,1 8 49 0 0,0 0-1 0 0,3 43 0 0 0,0-20-93 0 0,-1-21-335 0 0,0 29 314 0 0,0-20-6178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46 14456 0 0,'0'0'1306'0'0,"2"0"-1071"0"0,4-1-150 0 0,-1 0-1 0 0,1 0 1 0 0,0 0 0 0 0,0-1 0 0 0,-1 0-1 0 0,1 0 1 0 0,9-6 0 0 0,-7 4-97 0 0,0 1-1 0 0,17-6 1 0 0,-15 7-164 0 0,-2 0 42 0 0,0-1 1 0 0,1 2 0 0 0,-1-1-1 0 0,1 1 1 0 0,-1 1-1 0 0,1-1 1 0 0,0 2-1 0 0,-1-1 1 0 0,13 3 0 0 0,-13-2 384 0 0,1 1 1 0 0,-1 1-1 0 0,0 0 1 0 0,0 0 0 0 0,0 0-1 0 0,0 1 1 0 0,-1 0 0 0 0,1 1-1 0 0,-1 0 1 0 0,12 10-1 0 0,-16-12-221 0 0,0 0-1 0 0,0-1 1 0 0,-1 2-1 0 0,1-1 1 0 0,-1 0-1 0 0,1 0 0 0 0,-1 1 1 0 0,0-1-1 0 0,-1 1 1 0 0,1 0-1 0 0,-1 0 1 0 0,1 0-1 0 0,-1-1 0 0 0,0 1 1 0 0,0 0-1 0 0,-1 0 1 0 0,1 0-1 0 0,-1 0 1 0 0,0 1-1 0 0,0-1 1 0 0,-1 0-1 0 0,1 0 0 0 0,-1 0 1 0 0,0 0-1 0 0,0 0 1 0 0,-2 5-1 0 0,-12 37-878 0 0,-37 74 0 0 0,30-72 1442 0 0,-18 54 0 0 0,38-93-274 0 0,0 0 0 0 0,1 0 0 0 0,0 0 0 0 0,1 16 0 0 0,0-20-214 0 0,0-4-61 0 0,0 0 1 0 0,0 0-1 0 0,0 0 1 0 0,1-1-1 0 0,-1 1 0 0 0,0 0 1 0 0,1 0-1 0 0,-1 0 1 0 0,1 0-1 0 0,-1 0 1 0 0,1 0-1 0 0,-1-1 0 0 0,1 1 1 0 0,0 0-1 0 0,-1-1 1 0 0,1 1-1 0 0,0 0 0 0 0,-1-1 1 0 0,2 2-1 0 0,17 7 173 0 0,-11-6-190 0 0,0-1-1 0 0,1 0 0 0 0,-1 0 1 0 0,1-1-1 0 0,0 0 0 0 0,-1-1 1 0 0,1 0-1 0 0,0 0 0 0 0,-1-1 1 0 0,1 0-1 0 0,11-3 0 0 0,11-5 210 0 0,53-20 0 0 0,-45 13-564 0 0,-4 3-1235 0 0,-9 2-3041 0 0,5-2-1968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1376 0 0,'-2'1'107'0'0,"-24"17"11462"0"0,20-16-10751 0 0,0 0 1 0 0,1 0 0 0 0,-1-1 0 0 0,0 0-1 0 0,0 0 1 0 0,0 0 0 0 0,-7-1-1 0 0,-47-3-819 0 0,13 1-297 0 0,-57-4 66 0 0,62 3 447 0 0,-50 3 1 0 0,71 1-106 0 0,-168 7 706 0 0,-45 9-804 0 0,122-6-12 0 0,-50 8 0 0 0,-14 6 90 0 0,174-25-89 0 0,-175 38 819 0 0,152-28-530 0 0,22-9-238 0 0,0 1 1 0 0,0-1-1 0 0,0 0 0 0 0,0 0 0 0 0,0 0 0 0 0,0 0 0 0 0,-4 0 0 0 0,5 0-10 0 0,1-1 0 0 0,0 1 0 0 0,-1-1 1 0 0,1 1-1 0 0,0 0 0 0 0,0-1 0 0 0,0 1 1 0 0,-1 0-1 0 0,1 0 0 0 0,0 0 0 0 0,0 0 1 0 0,0 0-1 0 0,1 0 0 0 0,-1 0 0 0 0,0 0 1 0 0,0 0-1 0 0,0 0 0 0 0,0 2 0 0 0,-12 24 665 0 0,11-22-652 0 0,0 1-1 0 0,1 0 1 0 0,0 0 0 0 0,0 0 0 0 0,0 0 0 0 0,1-1-1 0 0,0 8 1 0 0,4 45-243 0 0,-1-35 123 0 0,9 231 266 0 0,-3-38-26 0 0,13 272-205 0 0,-16-214-852 0 0,-6-16-260 0 0,0-248 685 0 0,0 0 1 0 0,0-1-1 0 0,1 1 1 0 0,1-1 0 0 0,-1 1-1 0 0,2-1 1 0 0,-1 0-1 0 0,6 11 1 0 0,-8-19 356 0 0,1 0 0 0 0,-1 0 0 0 0,1 0-1 0 0,-1 0 1 0 0,1 0 0 0 0,0-1 0 0 0,0 1 0 0 0,0 0 0 0 0,-1 0 0 0 0,1-1 0 0 0,0 1 0 0 0,0-1 0 0 0,0 1 0 0 0,0-1 0 0 0,0 1-1 0 0,0-1 1 0 0,0 1 0 0 0,0-1 0 0 0,0 0 0 0 0,0 0 0 0 0,0 1 0 0 0,0-1 0 0 0,0 0 0 0 0,0 0 0 0 0,1 0 0 0 0,-1 0 0 0 0,0 0-1 0 0,0 0 1 0 0,0-1 0 0 0,1 1 0 0 0,28-11-1474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 0 11520 0 0,'0'3'8327'0'0,"-5"121"-10504"0"0,0-4 841 0 0,-12 395 3035 0 0,18-388-1765 0 0,9 98-227 0 0,0 0-278 0 0,-10-223 572 0 0,0 34-148 0 0,-1-1-1 0 0,-10 62 1 0 0,8-85 160 0 0,0-1 0 0 0,0 0 0 0 0,-1 0 0 0 0,-1 0 0 0 0,-6 11 0 0 0,7-15 73 0 0,0-1 0 0 0,0 0 0 0 0,-1 0 0 0 0,1-1 0 0 0,-1 0 0 0 0,-1 1-1 0 0,1-1 1 0 0,-1-1 0 0 0,-7 5 0 0 0,6-4 6 0 0,-1-1 0 0 0,0-1 0 0 0,0 0-1 0 0,0 0 1 0 0,0 0 0 0 0,-13 1-1 0 0,-53 5 253 0 0,44-6-190 0 0,-74 9 415 0 0,-75 8 306 0 0,-278 31 1133 0 0,193-17-1040 0 0,255-33-962 0 0,-258 19-681 0 0,261-20 445 0 0,1 0-153 0 0,0 0-1 0 0,-1 0 1 0 0,1-1 0 0 0,-1 1 0 0 0,1-1 0 0 0,0-1-1 0 0,-6-1 1 0 0,-11-6-6683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20127 0 0,'0'0'2022'0'0,"0"3"-1854"0"0,5 25-219 0 0,-3-22-71 0 0,0 0-1 0 0,-1 0 1 0 0,0 0-1 0 0,0 8 1 0 0,-7 77-657 0 0,-1 14 1049 0 0,3-57 72 0 0,-1 1 136 0 0,-1 27 223 0 0,6 173-1192 0 0,0-245 267 0 0,0-2-76 0 0,0 1 0 0 0,0-1 0 0 0,0 0 0 0 0,0 0 0 0 0,0 0 0 0 0,-1 1-1 0 0,1-1 1 0 0,-1 0 0 0 0,-1 4 0 0 0,-4 4-1611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6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1 209 5984 0 0,'0'0'464'0'0,"2"0"220"0"0,4-4 865 0 0,1 1-1 0 0,-1-1 1 0 0,0-1 0 0 0,0 1 0 0 0,0-1-1 0 0,-1 0 1 0 0,0 0 0 0 0,8-10 0 0 0,7-5-670 0 0,58-44-849 0 0,-37 32-612 0 0,-34 27 575 0 0,0 0 0 0 0,0 0 0 0 0,1 1 0 0 0,-1 0 1 0 0,1 0-1 0 0,0 1 0 0 0,0 0 0 0 0,0 1 0 0 0,0 0 0 0 0,1 0 0 0 0,-1 0 0 0 0,1 1 1 0 0,-1 1-1 0 0,15 0 0 0 0,-16 0 110 0 0,0 1 1 0 0,0 0 0 0 0,0 0-1 0 0,0 0 1 0 0,-1 1-1 0 0,1 1 1 0 0,0-1-1 0 0,-1 1 1 0 0,0 0 0 0 0,0 0-1 0 0,0 1 1 0 0,0-1-1 0 0,0 1 1 0 0,-1 1 0 0 0,1-1-1 0 0,-1 1 1 0 0,8 10-1 0 0,-9-10-52 0 0,-2-3-63 0 0,0 0 0 0 0,0 0 1 0 0,-1 0-1 0 0,1 1 1 0 0,-1-1-1 0 0,1 0 1 0 0,-1 1-1 0 0,0-1 0 0 0,0 1 1 0 0,0-1-1 0 0,0 1 1 0 0,-1 0-1 0 0,1-1 0 0 0,-1 1 1 0 0,1 0-1 0 0,-1 2 1 0 0,0-1-17 0 0,1 4-36 0 0,-1 1-1 0 0,0-1 0 0 0,-1 0 0 0 0,0 0 0 0 0,0 1 0 0 0,0-1 0 0 0,-1 0 0 0 0,-1 0 0 0 0,1 0 0 0 0,-7 11 0 0 0,-4 1 58 0 0,-1-1 0 0 0,-1 0 0 0 0,-1-1 0 0 0,-1-1-1 0 0,0-1 1 0 0,-1 0 0 0 0,-28 18 0 0 0,10-7-314 0 0,-1-2-1 0 0,-1-1 1 0 0,-44 19 0 0 0,53-30-668 0 0,-21 9-2791 0 0,32-13-2268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2304 0 0,'0'0'16051'0'0,"-2"0"-15865"0"0,-9 3-4 0 0,1-1 0 0 0,-12 2 0 0 0,9-3 254 0 0,-21 7 0 0 0,8-2 307 0 0,-9 3 432 0 0,8-4-634 0 0,23-5-473 0 0,0 1 1 0 0,0-1-1 0 0,1 1 1 0 0,-1 0-1 0 0,0 0 1 0 0,1 0-1 0 0,-5 2 1 0 0,-2 2-8 0 0,7-3-50 0 0,0 0-1 0 0,0 0 1 0 0,0 0-1 0 0,0 0 1 0 0,1 0-1 0 0,-1 0 1 0 0,-3 4-1 0 0,2-1-56 0 0,-1 0 1 0 0,0 1-1 0 0,1-1 0 0 0,0 1 0 0 0,0-1 0 0 0,0 1 0 0 0,1 0 0 0 0,0 1 0 0 0,0-1 1 0 0,1 1-1 0 0,0-1 0 0 0,0 1 0 0 0,-1 7 0 0 0,0 8-247 0 0,1 1 1 0 0,1 37-1 0 0,1-34 221 0 0,12-18-8 0 0,2 1 81 0 0,-12-7 0 0 0,1 1 1 0 0,0-1-1 0 0,-1 0 0 0 0,1-1 0 0 0,0 1 0 0 0,0 0 0 0 0,1-1 1 0 0,-1 0-1 0 0,0 0 0 0 0,0 0 0 0 0,1 0 0 0 0,5 1 0 0 0,9-1 198 0 0,0 1-1 0 0,25 6 1 0 0,3 0-187 0 0,-35-5-12 0 0,1 0 0 0 0,-1 1 0 0 0,17 9 0 0 0,-16-8 0 0 0,27 19 0 0 0,-23-19 0 0 0,-6 2 15 0 0,-9-5-8 0 0,0 0 1 0 0,0-1-1 0 0,0 1 1 0 0,0 0-1 0 0,0 0 1 0 0,0 0-1 0 0,-1 0 1 0 0,1 0-1 0 0,-1 0 1 0 0,0 0-1 0 0,1 0 0 0 0,-1 1 1 0 0,0-1-1 0 0,0 0 1 0 0,0 0-1 0 0,0 0 1 0 0,-1 0-1 0 0,1 0 1 0 0,-2 3-1 0 0,1 0 2 0 0,0-1 0 0 0,-1 0 0 0 0,0 0 0 0 0,0 0 0 0 0,0 0 0 0 0,0-1-1 0 0,-1 1 1 0 0,-4 6 0 0 0,-3-1-7 0 0,0 0 0 0 0,0-1 0 0 0,-1 0-1 0 0,0 0 1 0 0,0-1 0 0 0,-1 0 0 0 0,0-1-1 0 0,-16 6 1 0 0,6-4-11 0 0,-1-2 0 0 0,1 0 0 0 0,-44 5 0 0 0,34-8-379 0 0,0-1-1 0 0,-39-3 1 0 0,38-4-719 0 0,-3-8-285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18287 0 0,'0'0'1828'0'0,"0"2"-1673"0"0,-1 9-121 0 0,0 0 0 0 0,-1-1 0 0 0,-3 12 0 0 0,-3 16 319 0 0,1-4-438 0 0,-12 35-1 0 0,9-36-72 0 0,-7 45-1 0 0,7-33 100 0 0,6-31 98 0 0,1 0 1 0 0,-1 17-1 0 0,-13 97 126 0 0,12-97-290 0 0,4-3-1724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8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20127 0 0,'0'0'987'0'0,"0"2"-436"0"0,0 18-133 0 0,-5 122-198 0 0,3-101-477 0 0,2-28 42 0 0,-4 24-1 0 0,-28 193-200 0 0,27-202 400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29.08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335 1 7832 0 0,'0'0'602'0'0,"-2"0"-395"0"0,1 0 142 0 0,0 0 1 0 0,-1 0-1 0 0,1 0 1 0 0,0 0-1 0 0,0 0 0 0 0,0 0 1 0 0,0 1-1 0 0,-1-1 1 0 0,1 0-1 0 0,0 0 0 0 0,0 1 1 0 0,0-1-1 0 0,0 1 1 0 0,0-1-1 0 0,0 1 0 0 0,0 0 1 0 0,0-1-1 0 0,-2 3 1 0 0,0-1 163 0 0,1-1-89 0 0,0-1 0 0 0,0 1 1 0 0,-1-1-1 0 0,1 1 0 0 0,0-1 1 0 0,0 0-1 0 0,-5 0 0 0 0,6 0-347 0 0,-1 0-1 0 0,0 0 0 0 0,1 0 0 0 0,-1 0 1 0 0,0 0-1 0 0,1 0 0 0 0,-1 0 0 0 0,0 1 1 0 0,1-1-1 0 0,-1 1 0 0 0,1-1 1 0 0,-1 1-1 0 0,0 0 0 0 0,-2 1 0 0 0,-23 20 49 0 0,18-16-127 0 0,0 1 0 0 0,0 0 0 0 0,-12 14-1 0 0,-13 13 4 0 0,25-26 47 0 0,1 0-1 0 0,0 1 1 0 0,-14 19-1 0 0,-1 5 67 0 0,15-24-64 0 0,1 1 0 0 0,0 0 0 0 0,1 1 0 0 0,0-1 0 0 0,1 1 0 0 0,-7 19 0 0 0,4 3-41 0 0,1 1 1 0 0,-5 62-1 0 0,11-79-28 0 0,2 0-1 0 0,-1 0 1 0 0,2 0 0 0 0,0-1-1 0 0,1 1 1 0 0,1-1 0 0 0,12 32-1 0 0,-12-38 1 0 0,8 20-55 0 0,24 42 1 0 0,-31-63 70 0 0,1 0 0 0 0,0 0 0 0 0,1-1 0 0 0,0 0 1 0 0,0 0-1 0 0,1-1 0 0 0,0 1 0 0 0,16 9 0 0 0,-7-6 2 0 0,0-1 0 0 0,19 7 0 0 0,-30-14 5 0 0,1-1 0 0 0,-1 0 0 0 0,0 0 1 0 0,1 0-1 0 0,-1-1 0 0 0,1 0 0 0 0,-1-1 0 0 0,1 1 1 0 0,0-1-1 0 0,7-1 0 0 0,4-2 173 0 0,0-2-1 0 0,0 0 1 0 0,-1 0 0 0 0,1-2 0 0 0,23-12-1 0 0,-15 5-37 0 0,-1-2 0 0 0,37-28 0 0 0,-47 31-62 0 0,0-1 0 0 0,-1-1 1 0 0,0 0-1 0 0,16-23 0 0 0,-7 9 78 0 0,-12 16 5 0 0,-1-1 0 0 0,15-24-1 0 0,-18 25 3 0 0,0 0 1 0 0,-2-1-1 0 0,1 0 0 0 0,-2-1 0 0 0,6-26 0 0 0,-9 31-104 0 0,0 0 0 0 0,-1 0 1 0 0,0 0-1 0 0,0 0 0 0 0,-1 0 0 0 0,-1 0 0 0 0,1 0 1 0 0,-2 0-1 0 0,-4-13 0 0 0,1 5-4 0 0,3 7-27 0 0,0 1 0 0 0,-1 0 0 0 0,0 0 0 0 0,-1 0 0 0 0,0 1 0 0 0,-1-1 0 0 0,-7-8 1 0 0,11 15-26 0 0,-4-4-1 0 0,0 1 1 0 0,0-1-1 0 0,-1 1 0 0 0,1 1 0 0 0,-2-1 0 0 0,-11-6 0 0 0,9 7-57 0 0,-7-4-798 0 0,-35-11 0 0 0,25 13-110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9.6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1573 107 3224 0 0,'-3'-2'13493'0'0,"-5"-5"-11799"0"0,4 3-1469 0 0,0 1-1 0 0,0-1 1 0 0,0 1-1 0 0,-1 0 1 0 0,1 0-1 0 0,-1 1 1 0 0,0 0-1 0 0,-10-4 1 0 0,0 2-354 0 0,-27-4 1 0 0,7 2 359 0 0,-89-10 1235 0 0,49 8-924 0 0,-50-5 113 0 0,-30 2-133 0 0,-176 9-204 0 0,315 3-365 0 0,-32 2-14 0 0,0 3 1 0 0,1 1-1 0 0,-73 22 0 0 0,92-22 116 0 0,7-1 56 0 0,0 0 1 0 0,0 1-1 0 0,-35 18 0 0 0,30-12-111 0 0,19-10 0 0 0,0 0 0 0 0,1 1 0 0 0,-1 0 0 0 0,1 0 0 0 0,0 0 0 0 0,-9 10 0 0 0,-7 7 0 0 0,16-15 0 0 0,0 0 0 0 0,0 0 0 0 0,0 0 0 0 0,1 1 0 0 0,0 0 0 0 0,-6 10 0 0 0,0 5-44 0 0,8-16-5 0 0,-1 0 1 0 0,2 0-1 0 0,-1 1 1 0 0,1-1-1 0 0,-1 1 0 0 0,2 0 1 0 0,-2 10-1 0 0,-1 30-222 0 0,3 80 0 0 0,15 48 464 0 0,-6-94-112 0 0,1 1-67 0 0,3 34-4 0 0,-6 20-71 0 0,5 143-161 0 0,-11-262 222 0 0,6 135 0 0 0,0-42 18 0 0,-2-13-90 0 0,-1-82-512 0 0,0 0 0 0 0,0 0 0 0 0,8 20 0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2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1174 0 2760 0 0,'1'3'98'0'0,"0"-1"-1"0"0,0 1 1 0 0,-1-1 0 0 0,1 1 0 0 0,0 0 0 0 0,-1-1-1 0 0,0 1 1 0 0,0 0 0 0 0,0-1 0 0 0,0 4-1 0 0,0 10 2200 0 0,6 31 6166 0 0,-1 0-5101 0 0,-4 94-3640 0 0,-4-56-25 0 0,4 1 0 0 0,3-1-1 0 0,19 101 1 0 0,-8-69 878 0 0,2 10 202 0 0,3 3 232 0 0,-3-15-567 0 0,-14-96-404 0 0,-2 1 1 0 0,0 20-1 0 0,-1-20-72 0 0,4 34-1 0 0,-3-45 20 0 0,3 10-24 0 0,-2 0 0 0 0,1 26 0 0 0,-3-31 33 0 0,-1 1-1 0 0,-2 15 0 0 0,2-26 62 0 0,0 1-1 0 0,0-1 0 0 0,0 0 0 0 0,-1 0 0 0 0,1 1 1 0 0,-1-1-1 0 0,0 0 0 0 0,-1 0 0 0 0,1 0 0 0 0,-5 5 0 0 0,-2 3 328 0 0,8-11-310 0 0,0 1 0 0 0,0-1-1 0 0,0 1 1 0 0,-1-1 0 0 0,1 0 0 0 0,0 1-1 0 0,-1-1 1 0 0,1 0 0 0 0,-1 0 0 0 0,1 0-1 0 0,-1 0 1 0 0,-2 1 0 0 0,-6 2 180 0 0,0-1-1 0 0,-1 0 1 0 0,0-1 0 0 0,1 0 0 0 0,-1 0-1 0 0,0-1 1 0 0,0-1 0 0 0,0 0 0 0 0,-12-1-1 0 0,-81-11 456 0 0,-12 0-484 0 0,81 10-156 0 0,-497-2 1488 0 0,350 4-1895 0 0,61-6-3949 0 0,120 6 4228 0 0,-37-3-7840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9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0 17623 0 0,'0'0'1339'0'0,"-1"2"-912"0"0,-5 12-261 0 0,-8 23-10 0 0,12-24-68 0 0,1-1 0 0 0,0 0 0 0 0,3 25 0 0 0,-1-5-385 0 0,-11 150-766 0 0,4-28 949 0 0,6-30-1261 0 0,0-104-4791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3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64 154 11976 0 0,'-1'0'922'0'0,"0"0"-906"0"0,1 1 0 0 0,-1-1-1 0 0,1 0 1 0 0,-1 0 0 0 0,1 0-1 0 0,-1 0 1 0 0,1 0 0 0 0,-1 0-1 0 0,1 0 1 0 0,-1 0 0 0 0,1 0 0 0 0,-1 0-1 0 0,1 0 1 0 0,-1 0 0 0 0,1-1-1 0 0,-1 1 1 0 0,1 0 0 0 0,-1 0-1 0 0,1-1 1 0 0,-1 1 0 0 0,1 0-1 0 0,0 0 1 0 0,-1-1 0 0 0,1 1 0 0 0,-1 0-1 0 0,1-1 1 0 0,-1 0 0 0 0,0 0 150 0 0,0 0 44 0 0,0 0 1 0 0,-1 1 0 0 0,1-1-1 0 0,0 0 1 0 0,0 0 0 0 0,0 0-1 0 0,0 0 1 0 0,1 0 0 0 0,-1 0-1 0 0,0 0 1 0 0,0 0 0 0 0,0 0-1 0 0,1 0 1 0 0,-1 0-1 0 0,1 0 1 0 0,-1-1 0 0 0,1 1-1 0 0,-1 0 1 0 0,1 0 0 0 0,0-1-1 0 0,-1 1 1 0 0,1 0 0 0 0,0-1-1 0 0,0 1 1 0 0,0 0 0 0 0,0 0-1 0 0,0-1 1 0 0,0 1 0 0 0,1 0-1 0 0,-1-1 1 0 0,0 1 0 0 0,2-2-1 0 0,-2-2-192 0 0,2 1 0 0 0,-1-1 1 0 0,0 1-1 0 0,1-1 0 0 0,0 1 0 0 0,0 0 0 0 0,0 0 0 0 0,1 0 0 0 0,0 0 0 0 0,-1 0 0 0 0,1 1 0 0 0,4-5 0 0 0,9-14-224 0 0,-10 11 85 0 0,-5 10 125 0 0,0 0 0 0 0,-1-1-1 0 0,1 1 1 0 0,0 0 0 0 0,-1 0-1 0 0,1 0 1 0 0,0 0 0 0 0,0 0-1 0 0,0 1 1 0 0,0-1-1 0 0,0 0 1 0 0,0 0 0 0 0,0 1-1 0 0,0-1 1 0 0,0 0 0 0 0,1 1-1 0 0,-1-1 1 0 0,0 1 0 0 0,0 0-1 0 0,1-1 1 0 0,-1 1-1 0 0,0 0 1 0 0,0 0 0 0 0,1-1-1 0 0,0 1 1 0 0,2 0 45 0 0,2 0 55 0 0,-1 0-1 0 0,1 0 1 0 0,-1 0-1 0 0,1 0 1 0 0,-1 1-1 0 0,1 0 0 0 0,-1 0 1 0 0,0 1-1 0 0,0-1 1 0 0,6 3-1 0 0,3 3 234 0 0,26 17 0 0 0,-32-19-313 0 0,-4-2-20 0 0,0 0 1 0 0,-1 0-1 0 0,0 1 0 0 0,1-1 0 0 0,-2 1 0 0 0,1 0 0 0 0,0 0 0 0 0,-1 0 0 0 0,1 0 0 0 0,-1 1 0 0 0,0-1 0 0 0,-1 0 1 0 0,3 10-1 0 0,-4-11-32 0 0,0 1 1 0 0,0 0-1 0 0,-1-1 1 0 0,1 1 0 0 0,-1-1-1 0 0,0 1 1 0 0,0-1-1 0 0,0 1 1 0 0,0-1 0 0 0,-1 1-1 0 0,1-1 1 0 0,-1 0-1 0 0,0 0 1 0 0,0 0-1 0 0,-4 4 1 0 0,-3 5 11 0 0,0 0 1 0 0,-2-1-1 0 0,1 0 0 0 0,-1-1 1 0 0,-1 0-1 0 0,0-1 0 0 0,-21 12 1 0 0,2 2-108 0 0,26-19-27 0 0,0 1-1 0 0,-1-1 1 0 0,0 0 0 0 0,-7 3 0 0 0,-5 3-1194 0 0,0 0-1 0 0,-25 19 0 0 0,32-19-296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7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84 1 5064 0 0,'2'20'11322'0'0,"-3"-18"-10911"0"0,0 2 534 0 0,1-3-933 0 0,0 1-1 0 0,1-1 1 0 0,-1 0 0 0 0,0 0-1 0 0,0 1 1 0 0,0-1 0 0 0,0 0-1 0 0,-1 1 1 0 0,1-1 0 0 0,0 0-1 0 0,0 0 1 0 0,-1 1 0 0 0,1-1-1 0 0,-1 0 1 0 0,0 2-1 0 0,-2 2-38 0 0,-45 113-1507 0 0,42-104 1777 0 0,1-1-1 0 0,1 1 0 0 0,0 0 0 0 0,0 0 0 0 0,2 0 1 0 0,0 1-1 0 0,0-1 0 0 0,2 1 0 0 0,0-1 0 0 0,2 23 0 0 0,0-30-104 0 0,-1 0-1 0 0,2 0 1 0 0,-1 0-1 0 0,1 0 0 0 0,0-1 1 0 0,4 7-1 0 0,-5-8-136 0 0,1-1 1 0 0,-1 0-1 0 0,1 0 1 0 0,0 0-1 0 0,1-1 1 0 0,-1 1-1 0 0,0-1 1 0 0,1 0-1 0 0,8 6 0 0 0,-6-6-29 0 0,0-1 0 0 0,0 0 0 0 0,0 0-1 0 0,0 0 1 0 0,0-1 0 0 0,1 1 0 0 0,-1-2-1 0 0,12 1 1 0 0,-14 0-64 0 0,-1-1-1 0 0,1-1 1 0 0,0 1 0 0 0,0 0 0 0 0,-1-1-1 0 0,1 0 1 0 0,0 0 0 0 0,0 0 0 0 0,-1 0-1 0 0,1-1 1 0 0,-1 0 0 0 0,0 1 0 0 0,1-1-1 0 0,-1 0 1 0 0,5-4 0 0 0,13-12-5361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2.1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59 0 14400 0 0,'-1'5'134'0'0,"0"-1"13"0"0,1-1-1 0 0,-1 0 0 0 0,1 0 1 0 0,-1 0-1 0 0,0-1 0 0 0,0 1 1 0 0,-3 5-1 0 0,2-4-114 0 0,0 0 0 0 0,1-1 0 0 0,-1 1 0 0 0,1 0 0 0 0,0 0 0 0 0,0-1 0 0 0,1 1 0 0 0,-1 6 0 0 0,1 35 1307 0 0,1-23 298 0 0,-12 179-447 0 0,7-173-1182 0 0,2-7-41 0 0,0-1 0 0 0,-7 23 1 0 0,4-25-1031 0 0,3 0-3447 0 0,-1 1-1714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78 0 7832 0 0,'-1'2'10953'0'0,"-2"4"-10816"0"0,-1 1 0 0 0,1-1 0 0 0,0 1 0 0 0,-3 12 0 0 0,-2 6-76 0 0,2-11-18 0 0,2 1-1 0 0,-4 19 0 0 0,0-1 106 0 0,-9 46 126 0 0,14-62-227 0 0,1 8 49 0 0,0 0-1 0 0,3 43 0 0 0,0-20-93 0 0,-1-21-335 0 0,0 29 314 0 0,0-20-6178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46 14456 0 0,'0'0'1306'0'0,"2"0"-1071"0"0,4-1-150 0 0,-1 0-1 0 0,1 0 1 0 0,0 0 0 0 0,0-1 0 0 0,-1 0-1 0 0,1 0 1 0 0,9-6 0 0 0,-7 4-97 0 0,0 1-1 0 0,17-6 1 0 0,-15 7-164 0 0,-2 0 42 0 0,0-1 1 0 0,1 2 0 0 0,-1-1-1 0 0,1 1 1 0 0,-1 1-1 0 0,1-1 1 0 0,0 2-1 0 0,-1-1 1 0 0,13 3 0 0 0,-13-2 384 0 0,1 1 1 0 0,-1 1-1 0 0,0 0 1 0 0,0 0 0 0 0,0 0-1 0 0,0 1 1 0 0,-1 0 0 0 0,1 1-1 0 0,-1 0 1 0 0,12 10-1 0 0,-16-12-221 0 0,0 0-1 0 0,0-1 1 0 0,-1 2-1 0 0,1-1 1 0 0,-1 0-1 0 0,1 0 0 0 0,-1 1 1 0 0,0-1-1 0 0,-1 1 1 0 0,1 0-1 0 0,-1 0 1 0 0,1 0-1 0 0,-1-1 0 0 0,0 1 1 0 0,0 0-1 0 0,-1 0 1 0 0,1 0-1 0 0,-1 0 1 0 0,0 1-1 0 0,0-1 1 0 0,-1 0-1 0 0,1 0 0 0 0,-1 0 1 0 0,0 0-1 0 0,0 0 1 0 0,-2 5-1 0 0,-12 37-878 0 0,-37 74 0 0 0,30-72 1442 0 0,-18 54 0 0 0,38-93-274 0 0,0 0 0 0 0,1 0 0 0 0,0 0 0 0 0,1 16 0 0 0,0-20-214 0 0,0-4-61 0 0,0 0 1 0 0,0 0-1 0 0,0 0 1 0 0,1-1-1 0 0,-1 1 0 0 0,0 0 1 0 0,1 0-1 0 0,-1 0 1 0 0,1 0-1 0 0,-1 0 1 0 0,1 0-1 0 0,-1-1 0 0 0,1 1 1 0 0,0 0-1 0 0,-1-1 1 0 0,1 1-1 0 0,0 0 0 0 0,-1-1 1 0 0,2 2-1 0 0,17 7 173 0 0,-11-6-190 0 0,0-1-1 0 0,1 0 0 0 0,-1 0 1 0 0,1-1-1 0 0,0 0 0 0 0,-1-1 1 0 0,1 0-1 0 0,0 0 0 0 0,-1-1 1 0 0,1 0-1 0 0,11-3 0 0 0,11-5 210 0 0,53-20 0 0 0,-45 13-564 0 0,-4 3-1235 0 0,-9 2-3041 0 0,5-2-1968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1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217 66 8784 0 0,'0'0'793'0'0,"-1"-1"-650"0"0,-18-26 651 0 0,16 23-442 0 0,1 1-1 0 0,0-1 1 0 0,0 1 0 0 0,-1 0-1 0 0,-8-9 1569 0 0,11 11-1796 0 0,0 1 1 0 0,0-1-1 0 0,0 1 0 0 0,-1-1 1 0 0,1 1-1 0 0,0 0 0 0 0,0-1 1 0 0,-1 1-1 0 0,1-1 0 0 0,0 1 1 0 0,-1-1-1 0 0,1 1 0 0 0,-1 0 1 0 0,1-1-1 0 0,0 1 0 0 0,-1 0 1 0 0,1-1-1 0 0,-1 1 0 0 0,1 0 1 0 0,-1 0-1 0 0,0-1 0 0 0,-1 2 7 0 0,-1-1 0 0 0,0 0 0 0 0,1 1 0 0 0,-1 0 0 0 0,0 0 0 0 0,1-1 0 0 0,-1 1 0 0 0,1 1-1 0 0,0-1 1 0 0,-1 0 0 0 0,1 1 0 0 0,0-1 0 0 0,0 1 0 0 0,0 0 0 0 0,0 0 0 0 0,0-1 0 0 0,-2 4-1 0 0,0 0-63 0 0,0 0 0 0 0,0 0 0 0 0,1 0 0 0 0,0 1 0 0 0,0-1 0 0 0,-4 12-1 0 0,0 9 84 0 0,-5 35 0 0 0,5-24-122 0 0,-21 128 106 0 0,22-121-129 0 0,0 48 1 0 0,1-8-7 0 0,-11 194-1 0 0,11-173-90 0 0,4 75-683 0 0,1-104-1282 0 0,0-38 704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9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254 0 4608 0 0,'2'1'8676'0'0,"22"9"-4708"0"0,-18-7-3844 0 0,0 0 1 0 0,0 0-1 0 0,0-1 0 0 0,0 0 1 0 0,1-1-1 0 0,6 2 0 0 0,94 12 138 0 0,22 1 457 0 0,-97-13-326 0 0,0 2-1 0 0,51 14 0 0 0,-18-3 157 0 0,70 17-75 0 0,139 37-346 0 0,-193-38-128 0 0,-25-8 0 0 0,-42-18 0 0 0,1 1 0 0 0,24 17 0 0 0,-5-3 0 0 0,-27-17 0 0 0,0 1-1 0 0,0 1 0 0 0,0 0 0 0 0,-1 0 0 0 0,0 0 1 0 0,0 0-1 0 0,0 1 0 0 0,-1 0 0 0 0,0 1 0 0 0,6 12 1 0 0,-4-7-66 0 0,-1 1 1 0 0,-1 0 0 0 0,0 0 0 0 0,0 1 0 0 0,2 20-1 0 0,-5-14 34 0 0,-1 1-1 0 0,-1-1 0 0 0,-1 0 0 0 0,-1 1 0 0 0,-5 21 0 0 0,-2 23 38 0 0,-3 119-5 0 0,11-135 0 0 0,9 84 0 0 0,-2-55 0 0 0,-4-47 0 0 0,6 39 0 0 0,3 22 0 0 0,-7-37 0 0 0,-1-22 0 0 0,-4 46 0 0 0,0-31 0 0 0,1-44 74 0 0,0-1 0 0 0,-1 1-1 0 0,1-1 1 0 0,-1 0-1 0 0,0 1 1 0 0,-1-1-1 0 0,1 0 1 0 0,-1 0 0 0 0,-2 5-1 0 0,4-8-38 0 0,-1 1 0 0 0,0 0 0 0 0,0-1 0 0 0,0 1 0 0 0,-1-1 0 0 0,1 1 0 0 0,0-1 0 0 0,-1 1 0 0 0,1-1 0 0 0,0 0 0 0 0,-1 0 0 0 0,0 0 0 0 0,1 0 0 0 0,-1 0 0 0 0,0 0 0 0 0,1 0 0 0 0,-1-1 0 0 0,0 1 0 0 0,0 0 0 0 0,1-1 0 0 0,-1 1 0 0 0,0-1 0 0 0,-3 0 0 0 0,-32 1 234 0 0,-65-3 380 0 0,-174-22 189 0 0,-16 6-607 0 0,91 23-145 0 0,95 0 9 0 0,-70 8 78 0 0,-36 1-718 0 0,143-10-2429 0 0,45-8 1192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4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0 17479 0 0,'0'0'2476'0'0,"1"3"-1844"0"0,1 3-378 0 0,0 1-1 0 0,0 0 0 0 0,-1 0 0 0 0,1 0 0 0 0,-1 14 0 0 0,-1 42-400 0 0,-1-25 219 0 0,-10 227-6 0 0,2-118-68 0 0,1-46-107 0 0,0 33-2456 0 0,8-115 999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9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13 118 16296 0 0,'0'0'1634'0'0,"2"0"-1493"0"0,0-2-137 0 0,0 1-1 0 0,1-1 0 0 0,-1 0 0 0 0,0 0 0 0 0,0 0 0 0 0,0 0 0 0 0,2-2 0 0 0,14-13 242 0 0,11-2 181 0 0,35-16 1 0 0,-49 27-496 0 0,-7 5 82 0 0,1-1 0 0 0,0 1 0 0 0,0 0 0 0 0,0 1 0 0 0,1 0 0 0 0,-1 0 0 0 0,0 1 0 0 0,1 0 0 0 0,-1 1 0 0 0,1 0 0 0 0,-1 0 1 0 0,1 1-1 0 0,-1 1 0 0 0,12 2 0 0 0,-12-2 112 0 0,-1 0 0 0 0,0 1 0 0 0,0-1 0 0 0,0 2 0 0 0,0-1 0 0 0,0 1 0 0 0,-1 0-1 0 0,1 1 1 0 0,-1 0 0 0 0,11 9 0 0 0,-17-12-90 0 0,6 3 42 0 0,-1 0 0 0 0,0 1-1 0 0,-1 0 1 0 0,1 0-1 0 0,6 11 1 0 0,-2-1-7 0 0,-8-13-61 0 0,0 0 0 0 0,0 0 0 0 0,0 0 0 0 0,0 0 0 0 0,-1 0 0 0 0,0 0 0 0 0,1 1 0 0 0,-1-1 0 0 0,0 0 0 0 0,-1 1 0 0 0,1-1 0 0 0,0 1 0 0 0,-1 5 0 0 0,0-4 0 0 0,1-1 0 0 0,-2 1 0 0 0,1-1 0 0 0,0 0 1 0 0,-1 1-1 0 0,0-1 0 0 0,0 0 0 0 0,0 1 0 0 0,0-1 0 0 0,-1 0 0 0 0,-3 6 0 0 0,2-3 9 0 0,-4 6 17 0 0,-1 0 0 0 0,-1 0 0 0 0,0-1 0 0 0,-20 22-1 0 0,-7-3 59 0 0,-1-2-1 0 0,-75 44 1 0 0,65-43-56 0 0,14-10-307 0 0,-80 50-1807 0 0,91-60 637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6.5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 11376 0 0,'0'0'521'0'0,"2"0"-12"0"0,131-6 2733 0 0,-122 6-3144 0 0,1 1 0 0 0,21 3 0 0 0,-29-3-100 0 0,1 1 0 0 0,0-1 0 0 0,-1 1 0 0 0,1-1 0 0 0,-1 1 0 0 0,0 1 0 0 0,0-1 0 0 0,0 1 0 0 0,0-1 0 0 0,4 4 0 0 0,3 4 2 0 0,-1 0 0 0 0,-9-8 0 0 0,0 1 0 0 0,0 0 0 0 0,0 0 0 0 0,0 0 0 0 0,0 0 0 0 0,-1 0 0 0 0,1 0 0 0 0,-1 0 0 0 0,0 0 0 0 0,0 6 0 0 0,0-5 0 0 0,0-1 0 0 0,0 0 0 0 0,-1 0 0 0 0,1 1 0 0 0,0-1 0 0 0,-1 0 0 0 0,0 0 0 0 0,0 0 0 0 0,0 1 0 0 0,0-1 0 0 0,0 0 0 0 0,-1 0 0 0 0,1-1 0 0 0,-3 4 0 0 0,-4 10 0 0 0,3-6 31 0 0,1 0 1 0 0,-2-1-1 0 0,1 1 1 0 0,-10 10 0 0 0,-4 9 1169 0 0,40-3-306 0 0,-18-24-798 0 0,58 8 763 0 0,-49-10-518 0 0,0 0 0 0 0,0 1-1 0 0,0 0 1 0 0,22 6-1 0 0,-3 7 611 0 0,-29-11-738 0 0,-1-3-213 0 0,-1 0 0 0 0,1 1 0 0 0,-1-1 0 0 0,0 0 0 0 0,1 1 0 0 0,-1-1 0 0 0,0 1 0 0 0,0-1 0 0 0,1 1 1 0 0,-1-1-1 0 0,0 1 0 0 0,0-1 0 0 0,0 1 0 0 0,0-1 0 0 0,0 1 0 0 0,0-1 0 0 0,0 1 0 0 0,1-1 0 0 0,-1 1 0 0 0,-1-1 1 0 0,1 1-1 0 0,0-1 0 0 0,0 1 0 0 0,0-1 0 0 0,0 1 0 0 0,0-1 0 0 0,0 1 0 0 0,-1-1 0 0 0,1 1 0 0 0,0-1 0 0 0,0 1 0 0 0,-1-1 1 0 0,1 1-1 0 0,0-1 0 0 0,-1 1 0 0 0,0 0 2 0 0,-1 3-8 0 0,0-1 0 0 0,-1 1-1 0 0,1-1 1 0 0,0 0 0 0 0,-1 0 0 0 0,0 0-1 0 0,0 0 1 0 0,0-1 0 0 0,0 1-1 0 0,0-1 1 0 0,0 0 0 0 0,-1 0 0 0 0,1 0-1 0 0,-6 2 1 0 0,-8 3-393 0 0,-31 9-1 0 0,46-15 346 0 0,-20 5-1505 0 0,1 0 0 0 0,-44 4 0 0 0,34-9-4550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2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158 0 3224 0 0,'-1'2'143'0'0,"-5"9"131"0"0,0 1 0 0 0,-4 13 1 0 0,4-9 4218 0 0,1 1 1 0 0,-5 30-1 0 0,5-20-3294 0 0,-6 56-989 0 0,-22 116-345 0 0,24-154 202 0 0,-3 34 49 0 0,7-46-158 0 0,0-1-1 0 0,-13 40 0 0 0,4-20-2718 0 0,13-41 1723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6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16615 0 0,'0'0'1664'0'0,"2"0"-1520"0"0,20 7-453 0 0,0-1-1 0 0,39 5 0 0 0,-59-10 264 0 0,0-1 0 0 0,0 1-1 0 0,0 0 1 0 0,0-1 0 0 0,0 1-1 0 0,0 0 1 0 0,2 2 0 0 0,6 2-119 0 0,-2-3 129 0 0,0 1 0 0 0,0 1-1 0 0,-1 0 1 0 0,1 0 0 0 0,-1 0-1 0 0,13 10 1 0 0,-14-9 238 0 0,1 0 0 0 0,14 6 1 0 0,14 11 1132 0 0,-32-19-1124 0 0,-2-2-144 0 0,0 0 0 0 0,1 1 0 0 0,-1-1 1 0 0,0 0-1 0 0,1 0 0 0 0,-1 0 0 0 0,1-1 0 0 0,0 1 0 0 0,-1 0 1 0 0,4 1-1 0 0,4 16 142 0 0,-9-17-245 0 0,1 1 0 0 0,-1-1 0 0 0,1 1 0 0 0,-1-1 0 0 0,0 1 0 0 0,0-1 0 0 0,0 1 0 0 0,0-1 1 0 0,0 1-1 0 0,0 0 0 0 0,0-1 0 0 0,-1 1 0 0 0,1-1 0 0 0,0 1 0 0 0,-1-1 0 0 0,0 1 0 0 0,1-1 0 0 0,-1 0 0 0 0,-1 3 0 0 0,-1 0-102 0 0,0 0-1 0 0,0-1 1 0 0,-1 1 0 0 0,-6 5-1 0 0,6-6 58 0 0,0 1 0 0 0,0-1 0 0 0,-5 9 0 0 0,4-5 183 0 0,0 1-1 0 0,-12 10 1946 0 0,18-15-1973 0 0,10 16-61 0 0,-2-14-14 0 0,-2-3 1 0 0,47 32 102 0 0,-52-32-74 0 0,0-1 2 0 0,0 0 1 0 0,0 0 0 0 0,0 0 0 0 0,-1 1 0 0 0,1-1 0 0 0,-1 0 0 0 0,1 1 0 0 0,-1-1 0 0 0,1 1 0 0 0,-1 0 0 0 0,0-1 0 0 0,0 1 0 0 0,0 0 0 0 0,0 0-1 0 0,2 4 1 0 0,-2-3 19 0 0,0 0-1 0 0,0 0 0 0 0,0 0 0 0 0,-1 0 1 0 0,1 1-1 0 0,-1-1 0 0 0,0 0 0 0 0,0 0 1 0 0,0 1-1 0 0,0-1 0 0 0,-1 0 1 0 0,1 0-1 0 0,-1 0 0 0 0,0 1 0 0 0,-1 2 1 0 0,0-1 36 0 0,-1 0-1 0 0,1-1 1 0 0,-1 1 0 0 0,0-1 0 0 0,0 1 0 0 0,-1-1 0 0 0,1 0 0 0 0,-7 6 0 0 0,-3 0 108 0 0,0-1 0 0 0,0 0 0 0 0,-1-1 1 0 0,0 0-1 0 0,-22 9 0 0 0,16-9-220 0 0,0-1 0 0 0,0-1-1 0 0,-42 7 1 0 0,6-9-6584 0 0,24-4-721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1376 0 0,'-2'1'107'0'0,"-24"17"11462"0"0,20-16-10751 0 0,0 0 1 0 0,1 0 0 0 0,-1-1 0 0 0,0 0-1 0 0,0 0 1 0 0,0 0 0 0 0,-7-1-1 0 0,-47-3-819 0 0,13 1-297 0 0,-57-4 66 0 0,62 3 447 0 0,-50 3 1 0 0,71 1-106 0 0,-168 7 706 0 0,-45 9-804 0 0,122-6-12 0 0,-50 8 0 0 0,-14 6 90 0 0,174-25-89 0 0,-175 38 819 0 0,152-28-530 0 0,22-9-238 0 0,0 1 1 0 0,0-1-1 0 0,0 0 0 0 0,0 0 0 0 0,0 0 0 0 0,0 0 0 0 0,-4 0 0 0 0,5 0-10 0 0,1-1 0 0 0,0 1 0 0 0,-1-1 1 0 0,1 1-1 0 0,0 0 0 0 0,0-1 0 0 0,0 1 1 0 0,-1 0-1 0 0,1 0 0 0 0,0 0 0 0 0,0 0 1 0 0,0 0-1 0 0,1 0 0 0 0,-1 0 0 0 0,0 0 1 0 0,0 0-1 0 0,0 0 0 0 0,0 2 0 0 0,-12 24 665 0 0,11-22-652 0 0,0 1-1 0 0,1 0 1 0 0,0 0 0 0 0,0 0 0 0 0,0 0 0 0 0,1-1-1 0 0,0 8 1 0 0,4 45-243 0 0,-1-35 123 0 0,9 231 266 0 0,-3-38-26 0 0,13 272-205 0 0,-16-214-852 0 0,-6-16-260 0 0,0-248 685 0 0,0 0 1 0 0,0-1-1 0 0,1 1 1 0 0,1-1 0 0 0,-1 1-1 0 0,2-1 1 0 0,-1 0-1 0 0,6 11 1 0 0,-8-19 356 0 0,1 0 0 0 0,-1 0 0 0 0,1 0-1 0 0,-1 0 1 0 0,1 0 0 0 0,0-1 0 0 0,0 1 0 0 0,0 0 0 0 0,-1 0 0 0 0,1-1 0 0 0,0 1 0 0 0,0-1 0 0 0,0 1 0 0 0,0-1 0 0 0,0 1-1 0 0,0-1 1 0 0,0 1 0 0 0,0-1 0 0 0,0 0 0 0 0,0 0 0 0 0,0 1 0 0 0,0-1 0 0 0,0 0 0 0 0,0 0 0 0 0,1 0 0 0 0,-1 0 0 0 0,0 0-1 0 0,0 0 1 0 0,0-1 0 0 0,1 1 0 0 0,28-11-1474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 0 11520 0 0,'0'3'8327'0'0,"-5"121"-10504"0"0,0-4 841 0 0,-12 395 3035 0 0,18-388-1765 0 0,9 98-227 0 0,0 0-278 0 0,-10-223 572 0 0,0 34-148 0 0,-1-1-1 0 0,-10 62 1 0 0,8-85 160 0 0,0-1 0 0 0,0 0 0 0 0,-1 0 0 0 0,-1 0 0 0 0,-6 11 0 0 0,7-15 73 0 0,0-1 0 0 0,0 0 0 0 0,-1 0 0 0 0,1-1 0 0 0,-1 0 0 0 0,-1 1-1 0 0,1-1 1 0 0,-1-1 0 0 0,-7 5 0 0 0,6-4 6 0 0,-1-1 0 0 0,0-1 0 0 0,0 0-1 0 0,0 0 1 0 0,0 0 0 0 0,-13 1-1 0 0,-53 5 253 0 0,44-6-190 0 0,-74 9 415 0 0,-75 8 306 0 0,-278 31 1133 0 0,193-17-1040 0 0,255-33-962 0 0,-258 19-681 0 0,261-20 445 0 0,1 0-153 0 0,0 0-1 0 0,-1 0 1 0 0,1-1 0 0 0,-1 1 0 0 0,1-1 0 0 0,0-1-1 0 0,-6-1 1 0 0,-11-6-6683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20127 0 0,'0'0'2022'0'0,"0"3"-1854"0"0,5 25-219 0 0,-3-22-71 0 0,0 0-1 0 0,-1 0 1 0 0,0 0-1 0 0,0 8 1 0 0,-7 77-657 0 0,-1 14 1049 0 0,3-57 72 0 0,-1 1 136 0 0,-1 27 223 0 0,6 173-1192 0 0,0-245 267 0 0,0-2-76 0 0,0 1 0 0 0,0-1 0 0 0,0 0 0 0 0,0 0 0 0 0,0 0 0 0 0,-1 1-1 0 0,1-1 1 0 0,-1 0 0 0 0,-1 4 0 0 0,-4 4-1611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6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1 209 5984 0 0,'0'0'464'0'0,"2"0"220"0"0,4-4 865 0 0,1 1-1 0 0,-1-1 1 0 0,0-1 0 0 0,0 1 0 0 0,0-1-1 0 0,-1 0 1 0 0,0 0 0 0 0,8-10 0 0 0,7-5-670 0 0,58-44-849 0 0,-37 32-612 0 0,-34 27 575 0 0,0 0 0 0 0,0 0 0 0 0,1 1 0 0 0,-1 0 1 0 0,1 0-1 0 0,0 1 0 0 0,0 0 0 0 0,0 1 0 0 0,0 0 0 0 0,1 0 0 0 0,-1 0 0 0 0,1 1 1 0 0,-1 1-1 0 0,15 0 0 0 0,-16 0 110 0 0,0 1 1 0 0,0 0 0 0 0,0 0-1 0 0,0 0 1 0 0,-1 1-1 0 0,1 1 1 0 0,0-1-1 0 0,-1 1 1 0 0,0 0 0 0 0,0 0-1 0 0,0 1 1 0 0,0-1-1 0 0,0 1 1 0 0,-1 1 0 0 0,1-1-1 0 0,-1 1 1 0 0,8 10-1 0 0,-9-10-52 0 0,-2-3-63 0 0,0 0 0 0 0,0 0 1 0 0,-1 0-1 0 0,1 1 1 0 0,-1-1-1 0 0,1 0 1 0 0,-1 1-1 0 0,0-1 0 0 0,0 1 1 0 0,0-1-1 0 0,0 1 1 0 0,-1 0-1 0 0,1-1 0 0 0,-1 1 1 0 0,1 0-1 0 0,-1 2 1 0 0,0-1-17 0 0,1 4-36 0 0,-1 1-1 0 0,0-1 0 0 0,-1 0 0 0 0,0 0 0 0 0,0 1 0 0 0,0-1 0 0 0,-1 0 0 0 0,-1 0 0 0 0,1 0 0 0 0,-7 11 0 0 0,-4 1 58 0 0,-1-1 0 0 0,-1 0 0 0 0,-1-1 0 0 0,-1-1-1 0 0,0-1 1 0 0,-1 0 0 0 0,-28 18 0 0 0,10-7-314 0 0,-1-2-1 0 0,-1-1 1 0 0,-44 19 0 0 0,53-30-668 0 0,-21 9-2791 0 0,32-13-2268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2304 0 0,'0'0'16051'0'0,"-2"0"-15865"0"0,-9 3-4 0 0,1-1 0 0 0,-12 2 0 0 0,9-3 254 0 0,-21 7 0 0 0,8-2 307 0 0,-9 3 432 0 0,8-4-634 0 0,23-5-473 0 0,0 1 1 0 0,0-1-1 0 0,1 1 1 0 0,-1 0-1 0 0,0 0 1 0 0,1 0-1 0 0,-5 2 1 0 0,-2 2-8 0 0,7-3-50 0 0,0 0-1 0 0,0 0 1 0 0,0 0-1 0 0,0 0 1 0 0,1 0-1 0 0,-1 0 1 0 0,-3 4-1 0 0,2-1-56 0 0,-1 0 1 0 0,0 1-1 0 0,1-1 0 0 0,0 1 0 0 0,0-1 0 0 0,0 1 0 0 0,1 0 0 0 0,0 1 0 0 0,0-1 1 0 0,1 1-1 0 0,0-1 0 0 0,0 1 0 0 0,-1 7 0 0 0,0 8-247 0 0,1 1 1 0 0,1 37-1 0 0,1-34 221 0 0,12-18-8 0 0,2 1 81 0 0,-12-7 0 0 0,1 1 1 0 0,0-1-1 0 0,-1 0 0 0 0,1-1 0 0 0,0 1 0 0 0,0 0 0 0 0,1-1 1 0 0,-1 0-1 0 0,0 0 0 0 0,0 0 0 0 0,1 0 0 0 0,5 1 0 0 0,9-1 198 0 0,0 1-1 0 0,25 6 1 0 0,3 0-187 0 0,-35-5-12 0 0,1 0 0 0 0,-1 1 0 0 0,17 9 0 0 0,-16-8 0 0 0,27 19 0 0 0,-23-19 0 0 0,-6 2 15 0 0,-9-5-8 0 0,0 0 1 0 0,0-1-1 0 0,0 1 1 0 0,0 0-1 0 0,0 0 1 0 0,0 0-1 0 0,-1 0 1 0 0,1 0-1 0 0,-1 0 1 0 0,0 0-1 0 0,1 0 0 0 0,-1 1 1 0 0,0-1-1 0 0,0 0 1 0 0,0 0-1 0 0,0 0 1 0 0,-1 0-1 0 0,1 0 1 0 0,-2 3-1 0 0,1 0 2 0 0,0-1 0 0 0,-1 0 0 0 0,0 0 0 0 0,0 0 0 0 0,0 0 0 0 0,0-1-1 0 0,-1 1 1 0 0,-4 6 0 0 0,-3-1-7 0 0,0 0 0 0 0,0-1 0 0 0,-1 0-1 0 0,0 0 1 0 0,0-1 0 0 0,-1 0 0 0 0,0-1-1 0 0,-16 6 1 0 0,6-4-11 0 0,-1-2 0 0 0,1 0 0 0 0,-44 5 0 0 0,34-8-379 0 0,0-1-1 0 0,-39-3 1 0 0,38-4-719 0 0,-3-8-285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18287 0 0,'0'0'1828'0'0,"0"2"-1673"0"0,-1 9-121 0 0,0 0 0 0 0,-1-1 0 0 0,-3 12 0 0 0,-3 16 319 0 0,1-4-438 0 0,-12 35-1 0 0,9-36-72 0 0,-7 45-1 0 0,7-33 100 0 0,6-31 98 0 0,1 0 1 0 0,-1 17-1 0 0,-13 97 126 0 0,12-97-290 0 0,4-3-1724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8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20127 0 0,'0'0'987'0'0,"0"2"-436"0"0,0 18-133 0 0,-5 122-198 0 0,3-101-477 0 0,2-28 42 0 0,-4 24-1 0 0,-28 193-200 0 0,27-202 400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30.0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 11 19263 0 0,'0'0'2154'0'0,"3"0"-2520"0"0,42-5 703 0 0,-34 3-182 0 0,0 1 0 0 0,-1 0 1 0 0,1 0-1 0 0,0 1 0 0 0,12 1 0 0 0,4 3-124 0 0,0 1 0 0 0,-1 2 0 0 0,0 0 0 0 0,0 2 0 0 0,44 20 0 0 0,-67-27-78 0 0,-1 0 0 0 0,0-1 0 0 0,0 1 0 0 0,0 0 1 0 0,0 0-1 0 0,0 0 0 0 0,-1 0 0 0 0,1 1 1 0 0,-1-1-1 0 0,1 0 0 0 0,-1 1 0 0 0,0-1 0 0 0,0 1 1 0 0,0-1-1 0 0,0 1 0 0 0,0 0 0 0 0,0 3 0 0 0,5 13-280 0 0,-5-17 307 0 0,0 0 0 0 0,-1 1 0 0 0,1-1-1 0 0,-1 0 1 0 0,1 1 0 0 0,-1-1 0 0 0,0 0-1 0 0,0 1 1 0 0,0-1 0 0 0,0 0 0 0 0,-1 1-1 0 0,1-1 1 0 0,-1 0 0 0 0,1 0 0 0 0,-1 1-1 0 0,0-1 1 0 0,-1 3 0 0 0,-2 3 4 0 0,-1 0-1 0 0,-10 15 1 0 0,14-21 33 0 0,-1 0 1 0 0,1 1-1 0 0,0-1 0 0 0,0 0 1 0 0,0 1-1 0 0,0-1 0 0 0,0 1 1 0 0,1-1-1 0 0,-1 1 0 0 0,1-1 1 0 0,-1 1-1 0 0,1-1 0 0 0,0 1 1 0 0,0-1-1 0 0,1 4 0 0 0,4 7-17 0 0,-1-9 0 0 0,0 0 0 0 0,1 0 0 0 0,-1 0 0 0 0,1-1 0 0 0,-1 1 0 0 0,1-1 0 0 0,0 0 0 0 0,1-1 0 0 0,6 4 0 0 0,4 2 0 0 0,16 7-14 0 0,-17-8 2 0 0,-1 0-1 0 0,0 1 1 0 0,19 14-1 0 0,-22-13 5 0 0,0 0-1 0 0,-1 1 0 0 0,14 18 1 0 0,-19-22 60 0 0,-1-1 0 0 0,0 2 0 0 0,0-1 0 0 0,-1 0 0 0 0,0 1 0 0 0,0-1 0 0 0,-1 1 0 0 0,4 14 0 0 0,-6-17 19 0 0,1 0 0 0 0,-1-1 0 0 0,0 1 0 0 0,-1 0 0 0 0,1-1 0 0 0,-1 1 0 0 0,1 0 0 0 0,-1-1 0 0 0,0 1 0 0 0,0-1 0 0 0,-3 6 0 0 0,-2 3 426 0 0,-14 19 0 0 0,17-26-393 0 0,-8 9 202 0 0,0 0-1 0 0,-1 0 1 0 0,0-1-1 0 0,-1-1 1 0 0,-1-1-1 0 0,-28 20 1 0 0,-96 47 433 0 0,88-55-730 0 0,-63 21 0 0 0,0-11-2771 0 0,65-23-5787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9.6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1573 107 3224 0 0,'-3'-2'13493'0'0,"-5"-5"-11799"0"0,4 3-1469 0 0,0 1-1 0 0,0-1 1 0 0,0 1-1 0 0,-1 0 1 0 0,1 0-1 0 0,-1 1 1 0 0,0 0-1 0 0,-10-4 1 0 0,0 2-354 0 0,-27-4 1 0 0,7 2 359 0 0,-89-10 1235 0 0,49 8-924 0 0,-50-5 113 0 0,-30 2-133 0 0,-176 9-204 0 0,315 3-365 0 0,-32 2-14 0 0,0 3 1 0 0,1 1-1 0 0,-73 22 0 0 0,92-22 116 0 0,7-1 56 0 0,0 0 1 0 0,0 1-1 0 0,-35 18 0 0 0,30-12-111 0 0,19-10 0 0 0,0 0 0 0 0,1 1 0 0 0,-1 0 0 0 0,1 0 0 0 0,0 0 0 0 0,-9 10 0 0 0,-7 7 0 0 0,16-15 0 0 0,0 0 0 0 0,0 0 0 0 0,0 0 0 0 0,1 1 0 0 0,0 0 0 0 0,-6 10 0 0 0,0 5-44 0 0,8-16-5 0 0,-1 0 1 0 0,2 0-1 0 0,-1 1 1 0 0,1-1-1 0 0,-1 1 0 0 0,2 0 1 0 0,-2 10-1 0 0,-1 30-222 0 0,3 80 0 0 0,15 48 464 0 0,-6-94-112 0 0,1 1-67 0 0,3 34-4 0 0,-6 20-71 0 0,5 143-161 0 0,-11-262 222 0 0,6 135 0 0 0,0-42 18 0 0,-2-13-90 0 0,-1-82-512 0 0,0 0 0 0 0,0 0 0 0 0,8 20 0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2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1174 0 2760 0 0,'1'3'98'0'0,"0"-1"-1"0"0,0 1 1 0 0,-1-1 0 0 0,1 1 0 0 0,0 0 0 0 0,-1-1-1 0 0,0 1 1 0 0,0 0 0 0 0,0-1 0 0 0,0 4-1 0 0,0 10 2200 0 0,6 31 6166 0 0,-1 0-5101 0 0,-4 94-3640 0 0,-4-56-25 0 0,4 1 0 0 0,3-1-1 0 0,19 101 1 0 0,-8-69 878 0 0,2 10 202 0 0,3 3 232 0 0,-3-15-567 0 0,-14-96-404 0 0,-2 1 1 0 0,0 20-1 0 0,-1-20-72 0 0,4 34-1 0 0,-3-45 20 0 0,3 10-24 0 0,-2 0 0 0 0,1 26 0 0 0,-3-31 33 0 0,-1 1-1 0 0,-2 15 0 0 0,2-26 62 0 0,0 1-1 0 0,0-1 0 0 0,0 0 0 0 0,-1 0 0 0 0,1 1 1 0 0,-1-1-1 0 0,0 0 0 0 0,-1 0 0 0 0,1 0 0 0 0,-5 5 0 0 0,-2 3 328 0 0,8-11-310 0 0,0 1 0 0 0,0-1-1 0 0,0 1 1 0 0,-1-1 0 0 0,1 0 0 0 0,0 1-1 0 0,-1-1 1 0 0,1 0 0 0 0,-1 0 0 0 0,1 0-1 0 0,-1 0 1 0 0,-2 1 0 0 0,-6 2 180 0 0,0-1-1 0 0,-1 0 1 0 0,0-1 0 0 0,1 0 0 0 0,-1 0-1 0 0,0-1 1 0 0,0-1 0 0 0,0 0 0 0 0,-12-1-1 0 0,-81-11 456 0 0,-12 0-484 0 0,81 10-156 0 0,-497-2 1488 0 0,350 4-1895 0 0,61-6-3949 0 0,120 6 4228 0 0,-37-3-7840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9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0 17623 0 0,'0'0'1339'0'0,"-1"2"-912"0"0,-5 12-261 0 0,-8 23-10 0 0,12-24-68 0 0,1-1 0 0 0,0 0 0 0 0,3 25 0 0 0,-1-5-385 0 0,-11 150-766 0 0,4-28 949 0 0,6-30-1261 0 0,0-104-4791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3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64 154 11976 0 0,'-1'0'922'0'0,"0"0"-906"0"0,1 1 0 0 0,-1-1-1 0 0,1 0 1 0 0,-1 0 0 0 0,1 0-1 0 0,-1 0 1 0 0,1 0 0 0 0,-1 0-1 0 0,1 0 1 0 0,-1 0 0 0 0,1 0 0 0 0,-1 0-1 0 0,1 0 1 0 0,-1 0 0 0 0,1-1-1 0 0,-1 1 1 0 0,1 0 0 0 0,-1 0-1 0 0,1-1 1 0 0,-1 1 0 0 0,1 0-1 0 0,0 0 1 0 0,-1-1 0 0 0,1 1 0 0 0,-1 0-1 0 0,1-1 1 0 0,-1 0 0 0 0,0 0 150 0 0,0 0 44 0 0,0 0 1 0 0,-1 1 0 0 0,1-1-1 0 0,0 0 1 0 0,0 0 0 0 0,0 0-1 0 0,0 0 1 0 0,1 0 0 0 0,-1 0-1 0 0,0 0 1 0 0,0 0 0 0 0,0 0-1 0 0,1 0 1 0 0,-1 0-1 0 0,1 0 1 0 0,-1-1 0 0 0,1 1-1 0 0,-1 0 1 0 0,1 0 0 0 0,0-1-1 0 0,-1 1 1 0 0,1 0 0 0 0,0-1-1 0 0,0 1 1 0 0,0 0 0 0 0,0 0-1 0 0,0-1 1 0 0,0 1 0 0 0,1 0-1 0 0,-1-1 1 0 0,0 1 0 0 0,2-2-1 0 0,-2-2-192 0 0,2 1 0 0 0,-1-1 1 0 0,0 1-1 0 0,1-1 0 0 0,0 1 0 0 0,0 0 0 0 0,0 0 0 0 0,1 0 0 0 0,0 0 0 0 0,-1 0 0 0 0,1 1 0 0 0,4-5 0 0 0,9-14-224 0 0,-10 11 85 0 0,-5 10 125 0 0,0 0 0 0 0,-1-1-1 0 0,1 1 1 0 0,0 0 0 0 0,-1 0-1 0 0,1 0 1 0 0,0 0 0 0 0,0 0-1 0 0,0 1 1 0 0,0-1-1 0 0,0 0 1 0 0,0 0 0 0 0,0 1-1 0 0,0-1 1 0 0,0 0 0 0 0,1 1-1 0 0,-1-1 1 0 0,0 1 0 0 0,0 0-1 0 0,1-1 1 0 0,-1 1-1 0 0,0 0 1 0 0,0 0 0 0 0,1-1-1 0 0,0 1 1 0 0,2 0 45 0 0,2 0 55 0 0,-1 0-1 0 0,1 0 1 0 0,-1 0-1 0 0,1 0 1 0 0,-1 1-1 0 0,1 0 0 0 0,-1 0 1 0 0,0 1-1 0 0,0-1 1 0 0,6 3-1 0 0,3 3 234 0 0,26 17 0 0 0,-32-19-313 0 0,-4-2-20 0 0,0 0 1 0 0,-1 0-1 0 0,0 1 0 0 0,1-1 0 0 0,-2 1 0 0 0,1 0 0 0 0,0 0 0 0 0,-1 0 0 0 0,1 0 0 0 0,-1 1 0 0 0,0-1 0 0 0,-1 0 1 0 0,3 10-1 0 0,-4-11-32 0 0,0 1 1 0 0,0 0-1 0 0,-1-1 1 0 0,1 1 0 0 0,-1-1-1 0 0,0 1 1 0 0,0-1-1 0 0,0 1 1 0 0,0-1 0 0 0,-1 1-1 0 0,1-1 1 0 0,-1 0-1 0 0,0 0 1 0 0,0 0-1 0 0,-4 4 1 0 0,-3 5 11 0 0,0 0 1 0 0,-2-1-1 0 0,1 0 0 0 0,-1-1 1 0 0,-1 0-1 0 0,0-1 0 0 0,-21 12 1 0 0,2 2-108 0 0,26-19-27 0 0,0 1-1 0 0,-1-1 1 0 0,0 0 0 0 0,-7 3 0 0 0,-5 3-1194 0 0,0 0-1 0 0,-25 19 0 0 0,32-19-296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7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84 1 5064 0 0,'2'20'11322'0'0,"-3"-18"-10911"0"0,0 2 534 0 0,1-3-933 0 0,0 1-1 0 0,1-1 1 0 0,-1 0 0 0 0,0 0-1 0 0,0 1 1 0 0,0-1 0 0 0,0 0-1 0 0,-1 1 1 0 0,1-1 0 0 0,0 0-1 0 0,0 0 1 0 0,-1 1 0 0 0,1-1-1 0 0,-1 0 1 0 0,0 2-1 0 0,-2 2-38 0 0,-45 113-1507 0 0,42-104 1777 0 0,1-1-1 0 0,1 1 0 0 0,0 0 0 0 0,0 0 0 0 0,2 0 1 0 0,0 1-1 0 0,0-1 0 0 0,2 1 0 0 0,0-1 0 0 0,2 23 0 0 0,0-30-104 0 0,-1 0-1 0 0,2 0 1 0 0,-1 0-1 0 0,1 0 0 0 0,0-1 1 0 0,4 7-1 0 0,-5-8-136 0 0,1-1 1 0 0,-1 0-1 0 0,1 0 1 0 0,0 0-1 0 0,1-1 1 0 0,-1 1-1 0 0,0-1 1 0 0,1 0-1 0 0,8 6 0 0 0,-6-6-29 0 0,0-1 0 0 0,0 0 0 0 0,0 0-1 0 0,0 0 1 0 0,0-1 0 0 0,1 1 0 0 0,-1-2-1 0 0,12 1 1 0 0,-14 0-64 0 0,-1-1-1 0 0,1-1 1 0 0,0 1 0 0 0,0 0 0 0 0,-1-1-1 0 0,1 0 1 0 0,0 0 0 0 0,0 0 0 0 0,-1 0-1 0 0,1-1 1 0 0,-1 0 0 0 0,0 1 0 0 0,1-1-1 0 0,-1 0 1 0 0,5-4 0 0 0,13-12-5361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2.1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59 0 14400 0 0,'-1'5'134'0'0,"0"-1"13"0"0,1-1-1 0 0,-1 0 0 0 0,1 0 1 0 0,-1 0-1 0 0,0-1 0 0 0,0 1 1 0 0,-3 5-1 0 0,2-4-114 0 0,0 0 0 0 0,1-1 0 0 0,-1 1 0 0 0,1 0 0 0 0,0 0 0 0 0,0-1 0 0 0,1 1 0 0 0,-1 6 0 0 0,1 35 1307 0 0,1-23 298 0 0,-12 179-447 0 0,7-173-1182 0 0,2-7-41 0 0,0-1 0 0 0,-7 23 1 0 0,4-25-1031 0 0,3 0-3447 0 0,-1 1-1714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78 0 7832 0 0,'-1'2'10953'0'0,"-2"4"-10816"0"0,-1 1 0 0 0,1-1 0 0 0,0 1 0 0 0,-3 12 0 0 0,-2 6-76 0 0,2-11-18 0 0,2 1-1 0 0,-4 19 0 0 0,0-1 106 0 0,-9 46 126 0 0,14-62-227 0 0,1 8 49 0 0,0 0-1 0 0,3 43 0 0 0,0-20-93 0 0,-1-21-335 0 0,0 29 314 0 0,0-20-6178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46 14456 0 0,'0'0'1306'0'0,"2"0"-1071"0"0,4-1-150 0 0,-1 0-1 0 0,1 0 1 0 0,0 0 0 0 0,0-1 0 0 0,-1 0-1 0 0,1 0 1 0 0,9-6 0 0 0,-7 4-97 0 0,0 1-1 0 0,17-6 1 0 0,-15 7-164 0 0,-2 0 42 0 0,0-1 1 0 0,1 2 0 0 0,-1-1-1 0 0,1 1 1 0 0,-1 1-1 0 0,1-1 1 0 0,0 2-1 0 0,-1-1 1 0 0,13 3 0 0 0,-13-2 384 0 0,1 1 1 0 0,-1 1-1 0 0,0 0 1 0 0,0 0 0 0 0,0 0-1 0 0,0 1 1 0 0,-1 0 0 0 0,1 1-1 0 0,-1 0 1 0 0,12 10-1 0 0,-16-12-221 0 0,0 0-1 0 0,0-1 1 0 0,-1 2-1 0 0,1-1 1 0 0,-1 0-1 0 0,1 0 0 0 0,-1 1 1 0 0,0-1-1 0 0,-1 1 1 0 0,1 0-1 0 0,-1 0 1 0 0,1 0-1 0 0,-1-1 0 0 0,0 1 1 0 0,0 0-1 0 0,-1 0 1 0 0,1 0-1 0 0,-1 0 1 0 0,0 1-1 0 0,0-1 1 0 0,-1 0-1 0 0,1 0 0 0 0,-1 0 1 0 0,0 0-1 0 0,0 0 1 0 0,-2 5-1 0 0,-12 37-878 0 0,-37 74 0 0 0,30-72 1442 0 0,-18 54 0 0 0,38-93-274 0 0,0 0 0 0 0,1 0 0 0 0,0 0 0 0 0,1 16 0 0 0,0-20-214 0 0,0-4-61 0 0,0 0 1 0 0,0 0-1 0 0,0 0 1 0 0,1-1-1 0 0,-1 1 0 0 0,0 0 1 0 0,1 0-1 0 0,-1 0 1 0 0,1 0-1 0 0,-1 0 1 0 0,1 0-1 0 0,-1-1 0 0 0,1 1 1 0 0,0 0-1 0 0,-1-1 1 0 0,1 1-1 0 0,0 0 0 0 0,-1-1 1 0 0,2 2-1 0 0,17 7 173 0 0,-11-6-190 0 0,0-1-1 0 0,1 0 0 0 0,-1 0 1 0 0,1-1-1 0 0,0 0 0 0 0,-1-1 1 0 0,1 0-1 0 0,0 0 0 0 0,-1-1 1 0 0,1 0-1 0 0,11-3 0 0 0,11-5 210 0 0,53-20 0 0 0,-45 13-564 0 0,-4 3-1235 0 0,-9 2-3041 0 0,5-2-1968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1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217 66 8784 0 0,'0'0'793'0'0,"-1"-1"-650"0"0,-18-26 651 0 0,16 23-442 0 0,1 1-1 0 0,0-1 1 0 0,0 1 0 0 0,-1 0-1 0 0,-8-9 1569 0 0,11 11-1796 0 0,0 1 1 0 0,0-1-1 0 0,0 1 0 0 0,-1-1 1 0 0,1 1-1 0 0,0 0 0 0 0,0-1 1 0 0,-1 1-1 0 0,1-1 0 0 0,0 1 1 0 0,-1-1-1 0 0,1 1 0 0 0,-1 0 1 0 0,1-1-1 0 0,0 1 0 0 0,-1 0 1 0 0,1-1-1 0 0,-1 1 0 0 0,1 0 1 0 0,-1 0-1 0 0,0-1 0 0 0,-1 2 7 0 0,-1-1 0 0 0,0 0 0 0 0,1 1 0 0 0,-1 0 0 0 0,0 0 0 0 0,1-1 0 0 0,-1 1 0 0 0,1 1-1 0 0,0-1 1 0 0,-1 0 0 0 0,1 1 0 0 0,0-1 0 0 0,0 1 0 0 0,0 0 0 0 0,0 0 0 0 0,0-1 0 0 0,-2 4-1 0 0,0 0-63 0 0,0 0 0 0 0,0 0 0 0 0,1 0 0 0 0,0 1 0 0 0,0-1 0 0 0,-4 12-1 0 0,0 9 84 0 0,-5 35 0 0 0,5-24-122 0 0,-21 128 106 0 0,22-121-129 0 0,0 48 1 0 0,1-8-7 0 0,-11 194-1 0 0,11-173-90 0 0,4 75-683 0 0,1-104-1282 0 0,0-38 704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9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254 0 4608 0 0,'2'1'8676'0'0,"22"9"-4708"0"0,-18-7-3844 0 0,0 0 1 0 0,0 0-1 0 0,0-1 0 0 0,0 0 1 0 0,1-1-1 0 0,6 2 0 0 0,94 12 138 0 0,22 1 457 0 0,-97-13-326 0 0,0 2-1 0 0,51 14 0 0 0,-18-3 157 0 0,70 17-75 0 0,139 37-346 0 0,-193-38-128 0 0,-25-8 0 0 0,-42-18 0 0 0,1 1 0 0 0,24 17 0 0 0,-5-3 0 0 0,-27-17 0 0 0,0 1-1 0 0,0 1 0 0 0,0 0 0 0 0,-1 0 0 0 0,0 0 1 0 0,0 0-1 0 0,0 1 0 0 0,-1 0 0 0 0,0 1 0 0 0,6 12 1 0 0,-4-7-66 0 0,-1 1 1 0 0,-1 0 0 0 0,0 0 0 0 0,0 1 0 0 0,2 20-1 0 0,-5-14 34 0 0,-1 1-1 0 0,-1-1 0 0 0,-1 0 0 0 0,-1 1 0 0 0,-5 21 0 0 0,-2 23 38 0 0,-3 119-5 0 0,11-135 0 0 0,9 84 0 0 0,-2-55 0 0 0,-4-47 0 0 0,6 39 0 0 0,3 22 0 0 0,-7-37 0 0 0,-1-22 0 0 0,-4 46 0 0 0,0-31 0 0 0,1-44 74 0 0,0-1 0 0 0,-1 1-1 0 0,1-1 1 0 0,-1 0-1 0 0,0 1 1 0 0,-1-1-1 0 0,1 0 1 0 0,-1 0 0 0 0,-2 5-1 0 0,4-8-38 0 0,-1 1 0 0 0,0 0 0 0 0,0-1 0 0 0,0 1 0 0 0,-1-1 0 0 0,1 1 0 0 0,0-1 0 0 0,-1 1 0 0 0,1-1 0 0 0,0 0 0 0 0,-1 0 0 0 0,0 0 0 0 0,1 0 0 0 0,-1 0 0 0 0,0 0 0 0 0,1 0 0 0 0,-1-1 0 0 0,0 1 0 0 0,0 0 0 0 0,1-1 0 0 0,-1 1 0 0 0,0-1 0 0 0,-3 0 0 0 0,-32 1 234 0 0,-65-3 380 0 0,-174-22 189 0 0,-16 6-607 0 0,91 23-145 0 0,95 0 9 0 0,-70 8 78 0 0,-36 1-718 0 0,143-10-2429 0 0,45-8 1192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4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0 17479 0 0,'0'0'2476'0'0,"1"3"-1844"0"0,1 3-378 0 0,0 1-1 0 0,0 0 0 0 0,-1 0 0 0 0,1 0 0 0 0,-1 14 0 0 0,-1 42-400 0 0,-1-25 219 0 0,-10 227-6 0 0,2-118-68 0 0,1-46-107 0 0,0 33-2456 0 0,8-115 999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9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13 118 16296 0 0,'0'0'1634'0'0,"2"0"-1493"0"0,0-2-137 0 0,0 1-1 0 0,1-1 0 0 0,-1 0 0 0 0,0 0 0 0 0,0 0 0 0 0,0 0 0 0 0,2-2 0 0 0,14-13 242 0 0,11-2 181 0 0,35-16 1 0 0,-49 27-496 0 0,-7 5 82 0 0,1-1 0 0 0,0 1 0 0 0,0 0 0 0 0,0 1 0 0 0,1 0 0 0 0,-1 0 0 0 0,0 1 0 0 0,1 0 0 0 0,-1 1 0 0 0,1 0 0 0 0,-1 0 1 0 0,1 1-1 0 0,-1 1 0 0 0,12 2 0 0 0,-12-2 112 0 0,-1 0 0 0 0,0 1 0 0 0,0-1 0 0 0,0 2 0 0 0,0-1 0 0 0,0 1 0 0 0,-1 0-1 0 0,1 1 1 0 0,-1 0 0 0 0,11 9 0 0 0,-17-12-90 0 0,6 3 42 0 0,-1 0 0 0 0,0 1-1 0 0,-1 0 1 0 0,1 0-1 0 0,6 11 1 0 0,-2-1-7 0 0,-8-13-61 0 0,0 0 0 0 0,0 0 0 0 0,0 0 0 0 0,0 0 0 0 0,-1 0 0 0 0,0 0 0 0 0,1 1 0 0 0,-1-1 0 0 0,0 0 0 0 0,-1 1 0 0 0,1-1 0 0 0,0 1 0 0 0,-1 5 0 0 0,0-4 0 0 0,1-1 0 0 0,-2 1 0 0 0,1-1 0 0 0,0 0 1 0 0,-1 1-1 0 0,0-1 0 0 0,0 0 0 0 0,0 1 0 0 0,0-1 0 0 0,-1 0 0 0 0,-3 6 0 0 0,2-3 9 0 0,-4 6 17 0 0,-1 0 0 0 0,-1 0 0 0 0,0-1 0 0 0,-20 22-1 0 0,-7-3 59 0 0,-1-2-1 0 0,-75 44 1 0 0,65-43-56 0 0,14-10-307 0 0,-80 50-1807 0 0,91-60 637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6.5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 11376 0 0,'0'0'521'0'0,"2"0"-12"0"0,131-6 2733 0 0,-122 6-3144 0 0,1 1 0 0 0,21 3 0 0 0,-29-3-100 0 0,1 1 0 0 0,0-1 0 0 0,-1 1 0 0 0,1-1 0 0 0,-1 1 0 0 0,0 1 0 0 0,0-1 0 0 0,0 1 0 0 0,0-1 0 0 0,4 4 0 0 0,3 4 2 0 0,-1 0 0 0 0,-9-8 0 0 0,0 1 0 0 0,0 0 0 0 0,0 0 0 0 0,0 0 0 0 0,0 0 0 0 0,-1 0 0 0 0,1 0 0 0 0,-1 0 0 0 0,0 0 0 0 0,0 6 0 0 0,0-5 0 0 0,0-1 0 0 0,0 0 0 0 0,-1 0 0 0 0,1 1 0 0 0,0-1 0 0 0,-1 0 0 0 0,0 0 0 0 0,0 0 0 0 0,0 1 0 0 0,0-1 0 0 0,0 0 0 0 0,-1 0 0 0 0,1-1 0 0 0,-3 4 0 0 0,-4 10 0 0 0,3-6 31 0 0,1 0 1 0 0,-2-1-1 0 0,1 1 1 0 0,-10 10 0 0 0,-4 9 1169 0 0,40-3-306 0 0,-18-24-798 0 0,58 8 763 0 0,-49-10-518 0 0,0 0 0 0 0,0 1-1 0 0,0 0 1 0 0,22 6-1 0 0,-3 7 611 0 0,-29-11-738 0 0,-1-3-213 0 0,-1 0 0 0 0,1 1 0 0 0,-1-1 0 0 0,0 0 0 0 0,1 1 0 0 0,-1-1 0 0 0,0 1 0 0 0,0-1 0 0 0,1 1 1 0 0,-1-1-1 0 0,0 1 0 0 0,0-1 0 0 0,0 1 0 0 0,0-1 0 0 0,0 1 0 0 0,0-1 0 0 0,0 1 0 0 0,1-1 0 0 0,-1 1 0 0 0,-1-1 1 0 0,1 1-1 0 0,0-1 0 0 0,0 1 0 0 0,0-1 0 0 0,0 1 0 0 0,0-1 0 0 0,0 1 0 0 0,-1-1 0 0 0,1 1 0 0 0,0-1 0 0 0,0 1 0 0 0,-1-1 1 0 0,1 1-1 0 0,0-1 0 0 0,-1 1 0 0 0,0 0 2 0 0,-1 3-8 0 0,0-1 0 0 0,-1 1-1 0 0,1-1 1 0 0,0 0 0 0 0,-1 0 0 0 0,0 0-1 0 0,0 0 1 0 0,0-1 0 0 0,0 1-1 0 0,0-1 1 0 0,0 0 0 0 0,-1 0 0 0 0,1 0-1 0 0,-6 2 1 0 0,-8 3-393 0 0,-31 9-1 0 0,46-15 346 0 0,-20 5-1505 0 0,1 0 0 0 0,-44 4 0 0 0,34-9-4550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2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158 0 3224 0 0,'-1'2'143'0'0,"-5"9"131"0"0,0 1 0 0 0,-4 13 1 0 0,4-9 4218 0 0,1 1 1 0 0,-5 30-1 0 0,5-20-3294 0 0,-6 56-989 0 0,-22 116-345 0 0,24-154 202 0 0,-3 34 49 0 0,7-46-158 0 0,0-1-1 0 0,-13 40 0 0 0,4-20-2718 0 0,13-41 1723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6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16615 0 0,'0'0'1664'0'0,"2"0"-1520"0"0,20 7-453 0 0,0-1-1 0 0,39 5 0 0 0,-59-10 264 0 0,0-1 0 0 0,0 1-1 0 0,0 0 1 0 0,0-1 0 0 0,0 1-1 0 0,0 0 1 0 0,2 2 0 0 0,6 2-119 0 0,-2-3 129 0 0,0 1 0 0 0,0 1-1 0 0,-1 0 1 0 0,1 0 0 0 0,-1 0-1 0 0,13 10 1 0 0,-14-9 238 0 0,1 0 0 0 0,14 6 1 0 0,14 11 1132 0 0,-32-19-1124 0 0,-2-2-144 0 0,0 0 0 0 0,1 1 0 0 0,-1-1 1 0 0,0 0-1 0 0,1 0 0 0 0,-1 0 0 0 0,1-1 0 0 0,0 1 0 0 0,-1 0 1 0 0,4 1-1 0 0,4 16 142 0 0,-9-17-245 0 0,1 1 0 0 0,-1-1 0 0 0,1 1 0 0 0,-1-1 0 0 0,0 1 0 0 0,0-1 0 0 0,0 1 0 0 0,0-1 1 0 0,0 1-1 0 0,0 0 0 0 0,0-1 0 0 0,-1 1 0 0 0,1-1 0 0 0,0 1 0 0 0,-1-1 0 0 0,0 1 0 0 0,1-1 0 0 0,-1 0 0 0 0,-1 3 0 0 0,-1 0-102 0 0,0 0-1 0 0,0-1 1 0 0,-1 1 0 0 0,-6 5-1 0 0,6-6 58 0 0,0 1 0 0 0,0-1 0 0 0,-5 9 0 0 0,4-5 183 0 0,0 1-1 0 0,-12 10 1946 0 0,18-15-1973 0 0,10 16-61 0 0,-2-14-14 0 0,-2-3 1 0 0,47 32 102 0 0,-52-32-74 0 0,0-1 2 0 0,0 0 1 0 0,0 0 0 0 0,0 0 0 0 0,-1 1 0 0 0,1-1 0 0 0,-1 0 0 0 0,1 1 0 0 0,-1-1 0 0 0,1 1 0 0 0,-1 0 0 0 0,0-1 0 0 0,0 1 0 0 0,0 0 0 0 0,0 0-1 0 0,2 4 1 0 0,-2-3 19 0 0,0 0-1 0 0,0 0 0 0 0,0 0 0 0 0,-1 0 1 0 0,1 1-1 0 0,-1-1 0 0 0,0 0 0 0 0,0 0 1 0 0,0 1-1 0 0,0-1 0 0 0,-1 0 1 0 0,1 0-1 0 0,-1 0 0 0 0,0 1 0 0 0,-1 2 1 0 0,0-1 36 0 0,-1 0-1 0 0,1-1 1 0 0,-1 1 0 0 0,0-1 0 0 0,0 1 0 0 0,-1-1 0 0 0,1 0 0 0 0,-7 6 0 0 0,-3 0 108 0 0,0-1 0 0 0,0 0 0 0 0,-1-1 1 0 0,0 0-1 0 0,-22 9 0 0 0,16-9-220 0 0,0-1 0 0 0,0-1-1 0 0,-42 7 1 0 0,6-9-6584 0 0,24-4-721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9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1 3224 0 0,'0'2'240'0'0,"-1"55"8126"0"0,-3 0-4510 0 0,-1 62-2839 0 0,5 371 1527 0 0,10-173-2232 0 0,-10-278-803 0 0,1 62-4092 0 0,4-68 2794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1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3224 0 0,'0'0'143'0'0,"0"2"-3"0"0,0 7-111 0 0,2 16 8693 0 0,4-22-8204 0 0,0 1 0 0 0,0-1 1 0 0,0 0-1 0 0,0 0 0 0 0,0 0 0 0 0,0-1 0 0 0,1 0 0 0 0,10 2 0 0 0,5-1-399 0 0,30 2 0 0 0,192-11 1191 0 0,-127 0-721 0 0,396-25 2755 0 0,-407 24-2984 0 0,128 7 0 0 0,-217 0-211 0 0,0 1-1 0 0,1 1 1 0 0,-1 1 0 0 0,0 1 0 0 0,0 0 0 0 0,21 9-1 0 0,-18-5-59 0 0,21 12 46 0 0,-37-19-127 0 0,-1 1 0 0 0,0 1 0 0 0,0-1 0 0 0,0 0-1 0 0,-1 1 1 0 0,1-1 0 0 0,0 1 0 0 0,-1 0 0 0 0,4 6 0 0 0,-1-1 25 0 0,-1 1 0 0 0,0 0 0 0 0,0 0 0 0 0,-1 0 0 0 0,0 0 0 0 0,-1 1 0 0 0,0-1 0 0 0,0 1 0 0 0,-1 0 0 0 0,0 17 0 0 0,-10 276 31 0 0,7-80-109 0 0,3-120 36 0 0,-1-38-7 0 0,6 145-133 0 0,-2-154-14 0 0,-3-1 1 0 0,-11 101-1 0 0,8-115 124 0 0,2-30 35 0 0,-1 0 0 0 0,0 0 0 0 0,0 0 0 0 0,-1-1-1 0 0,-1 1 1 0 0,-4 13 0 0 0,6-22 16 0 0,0 0 0 0 0,-1 0 0 0 0,1 0-1 0 0,-1-1 1 0 0,1 1 0 0 0,-1-1 0 0 0,1 1 0 0 0,-1-1 0 0 0,0 1 0 0 0,0-1 0 0 0,-3 2-1 0 0,-24 10 215 0 0,6-8-153 0 0,1 0 1 0 0,-1-2-1 0 0,1 0 0 0 0,-46-2 1 0 0,27 0-24 0 0,-304 9-34 0 0,143-15-13 0 0,80 0-18 0 0,-125 5-237 0 0,10-4-1129 0 0,137-6-5392 0 0,46 1-336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5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96 0 18287 0 0,'1'2'1654'0'0,"-1"-2"-1635"0"0,1 1 0 0 0,0 0 1 0 0,-1 0-1 0 0,1 0 0 0 0,-1-1 1 0 0,1 1-1 0 0,-1 0 0 0 0,0 0 1 0 0,1 0-1 0 0,-1 0 0 0 0,0 0 1 0 0,1 0-1 0 0,-1 0 0 0 0,0 0 1 0 0,0 0-1 0 0,0 0 0 0 0,0 0 1 0 0,0 0-1 0 0,0-1 0 0 0,0 1 1 0 0,0 0-1 0 0,-1 0 0 0 0,1 0 1 0 0,0 0-1 0 0,-1 0 0 0 0,1 0 1 0 0,0 0-1 0 0,-2 1 0 0 0,0 4 299 0 0,1-4-210 0 0,1 1-1 0 0,0-1 1 0 0,0 1-1 0 0,0-1 1 0 0,0 1-1 0 0,0-1 1 0 0,1 1-1 0 0,-1-1 0 0 0,2 3 1 0 0,-2-2-10 0 0,1 0 0 0 0,-1 0 1 0 0,1-1-1 0 0,-1 1 0 0 0,0 0 1 0 0,0 6-1 0 0,-12 79-480 0 0,-19 92-1385 0 0,5-46 1693 0 0,21-108 149 0 0,-3 34-1 0 0,-1 8 161 0 0,6-47-855 0 0,-1 26 0 0 0,2-12-1053 0 0,1-17 562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9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22 161 13760 0 0,'0'0'1246'0'0,"0"-2"-1022"0"0,-3-8 89 0 0,3 9-171 0 0,-1 0-1 0 0,1-1 0 0 0,-1 1 1 0 0,1 0-1 0 0,0-1 0 0 0,0 1 1 0 0,-1 0-1 0 0,1-1 0 0 0,0 1 1 0 0,0 0-1 0 0,0-1 0 0 0,1-1 1 0 0,1-4 136 0 0,1 0-1 0 0,0 0 1 0 0,0 0 0 0 0,1 0-1 0 0,0 0 1 0 0,0 1 0 0 0,1-1-1 0 0,0 1 1 0 0,0 0 0 0 0,11-9 0 0 0,-12 10-285 0 0,1 1 1 0 0,0 1 0 0 0,0-1 0 0 0,0 1-1 0 0,0-1 1 0 0,0 2 0 0 0,1-1 0 0 0,-1 0-1 0 0,1 1 1 0 0,0 0 0 0 0,0 1 0 0 0,0-1 0 0 0,0 1-1 0 0,7-1 1 0 0,-9 2 78 0 0,0 0 0 0 0,0-1 0 0 0,-1 1 0 0 0,8-3 0 0 0,-9 3-32 0 0,0-1 1 0 0,0 1-1 0 0,0-1 0 0 0,0 1 0 0 0,0 0 0 0 0,0 0 1 0 0,0-1-1 0 0,0 2 0 0 0,0-1 0 0 0,0 0 0 0 0,0 0 0 0 0,-1 1 1 0 0,4 0-1 0 0,17 6 506 0 0,29 13 1 0 0,-43-16-532 0 0,0 0 0 0 0,0 1 0 0 0,-1 0 0 0 0,0 0 0 0 0,0 1 0 0 0,11 11 0 0 0,-15-14-15 0 0,0 1 0 0 0,0 0 0 0 0,-1 0 0 0 0,1 0 1 0 0,-1 0-1 0 0,0 0 0 0 0,0 0 0 0 0,0 1 0 0 0,-1-1 0 0 0,1 1 0 0 0,-1-1 0 0 0,0 1 0 0 0,-1-1 0 0 0,1 1 0 0 0,-1 0 0 0 0,0-1 0 0 0,0 1 0 0 0,0 0 0 0 0,-1-1 0 0 0,1 1 0 0 0,-1 0 0 0 0,0-1 0 0 0,-3 7 0 0 0,-1 3 29 0 0,-1-1-1 0 0,-1 1 1 0 0,0-1-1 0 0,0-1 0 0 0,-2 1 1 0 0,-10 12-1 0 0,11-16-26 0 0,0-1-1 0 0,0 1 0 0 0,-1-1 0 0 0,0-1 1 0 0,-16 10-1 0 0,-54 27-314 0 0,30-18-216 0 0,-30 13-1250 0 0,75-37 1310 0 0,0-1-1 0 0,0 1 1 0 0,0 0-1 0 0,-1-1 1 0 0,1 0-1 0 0,-9 1 0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1.5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18 3224 0 0,'5'3'4696'0'0,"-3"-2"-3743"0"0,1 0-1 0 0,-1 0 0 0 0,0 0 1 0 0,0 0-1 0 0,1-1 1 0 0,3 2-1 0 0,19-2 3067 0 0,-11-3-3218 0 0,25-7 0 0 0,3 0-799 0 0,-30 8 28 0 0,-9 1-21 0 0,0 0 0 0 0,1 1 0 0 0,-1 0 0 0 0,0-1 0 0 0,1 1 0 0 0,-1 0-1 0 0,0 1 1 0 0,0-1 0 0 0,1 0 0 0 0,5 3 0 0 0,-1-1-17 0 0,0 1 127 0 0,-1-1 0 0 0,1 1 0 0 0,-1 0 0 0 0,0 1 0 0 0,0 0 0 0 0,0 0 0 0 0,9 7 0 0 0,-15-9-75 0 0,0 0 0 0 0,1-1 1 0 0,-1 1-1 0 0,-1 0 0 0 0,1 0 0 0 0,0 0 0 0 0,0 0 1 0 0,-1 0-1 0 0,1-1 0 0 0,-1 1 0 0 0,0 0 0 0 0,1 0 1 0 0,-1 0-1 0 0,0 4 0 0 0,-3 27-590 0 0,0-25 504 0 0,0 1 1 0 0,0-1-1 0 0,-1 0 0 0 0,0 0 0 0 0,-6 8 0 0 0,0 3 37 0 0,2-7-40 0 0,1 0-1 0 0,-12 12 1 0 0,12-15-8 0 0,0 1 1 0 0,0 0-1 0 0,-8 18 1 0 0,-10 16 103 0 0,19-34 46 0 0,-1 0 0 0 0,2 1 0 0 0,-6 14 1 0 0,8-19 88 0 0,1 1 1 0 0,-1-1 0 0 0,-5 8 0 0 0,7-13-160 0 0,1-1-20 0 0,0 0 0 0 0,-1 0 0 0 0,1 1 0 0 0,0-1 0 0 0,0 0 0 0 0,0 1-1 0 0,0-1 1 0 0,-1 0 0 0 0,1 1 0 0 0,0-1 0 0 0,0 0 0 0 0,0 1 0 0 0,0-1 0 0 0,0 1 0 0 0,0-1-1 0 0,0 0 1 0 0,0 1 0 0 0,0-1 0 0 0,0 0 0 0 0,0 1 0 0 0,0-1 0 0 0,0 0 0 0 0,0 1-1 0 0,1-1 1 0 0,-1 0 0 0 0,0 1 0 0 0,0-1 0 0 0,0 0 0 0 0,0 1 0 0 0,1-1 0 0 0,-1 0 0 0 0,0 1-1 0 0,0-1 1 0 0,1 0 0 0 0,-1 0 0 0 0,0 1 0 0 0,0-1 0 0 0,1 0 0 0 0,-1 0 0 0 0,0 0-1 0 0,1 1 1 0 0,-1-1 0 0 0,0 0 0 0 0,1 0 0 0 0,-1 0 0 0 0,0 0 0 0 0,1 0 0 0 0,-1 0-1 0 0,1 0 1 0 0,19 2 63 0 0,-19-2-80 0 0,7-1 0 0 0,0 0-1 0 0,0 0 1 0 0,0-1-1 0 0,0 0 1 0 0,-1-1-1 0 0,1 0 1 0 0,-1 0-1 0 0,0-1 1 0 0,9-4-1 0 0,0-1-173 0 0,3-2-374 0 0,0-1 0 0 0,31-25-1 0 0,-40 29-6 0 0,13-12-911 0 0,3-4-55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5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134 1 17247 0 0,'0'0'2762'0'0,"-1"2"-2284"0"0,-3 12-249 0 0,-54 163 104 0 0,53-163-358 0 0,0 0 1 0 0,-3 25 0 0 0,-3 8 23 0 0,1-3-2 0 0,-10 91 1 0 0,13-75-90 0 0,2 13-884 0 0,5-42-2513 0 0,0-19 768 0 0,0 6-3179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 0 3224 0 0,'0'9'11419'0'0,"0"11"-5988"0"0,-1-9-6179 0 0,1 0 0 0 0,-4 16 0 0 0,-2 21-890 0 0,3-34 1962 0 0,1 0 1 0 0,1 0 0 0 0,0 0 0 0 0,0 0 0 0 0,1 0 0 0 0,4 22 0 0 0,-2-24 95 0 0,1 1-1 0 0,0-1 1 0 0,1 0-1 0 0,0 0 1 0 0,1-1-1 0 0,0 1 1 0 0,8 11-1 0 0,-9-16-336 0 0,0-1-1 0 0,1 0 1 0 0,-1 0 0 0 0,1 0-1 0 0,1-1 1 0 0,-1 0 0 0 0,1 0-1 0 0,0 0 1 0 0,0 0 0 0 0,0-1-1 0 0,1 0 1 0 0,-1 0 0 0 0,8 2-1 0 0,8 3-49 0 0,-18-6-26 0 0,1-1-1 0 0,1 0 1 0 0,-1 0-1 0 0,0 0 1 0 0,0-1 0 0 0,1 0-1 0 0,-1 0 1 0 0,6 1-1 0 0,-4-2 0 0 0,36-3-53 0 0,-40 3 16 0 0,1-1 1 0 0,0 0 0 0 0,-1 0-1 0 0,1 0 1 0 0,-1-1-1 0 0,0 1 1 0 0,1-1 0 0 0,-1 0-1 0 0,3-2 1 0 0,-2 2-201 0 0,0-1 1 0 0,-1 0-1 0 0,0 0 1 0 0,0 0-1 0 0,0 0 1 0 0,0-1-1 0 0,0 1 1 0 0,-1-1-1 0 0,1 0 0 0 0,-1 0 1 0 0,2-5-1 0 0,3-10-4734 0 0,-1 1-1493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3.2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148 0 9672 0 0,'-16'31'174'0'0,"12"-19"2389"0"0,-7 23 0 0 0,1 14 2849 0 0,6-16-4730 0 0,-8 43-269 0 0,2-1-406 0 0,1-19 181 0 0,-14 158 1291 0 0,9-112-821 0 0,2-22-350 0 0,11-69-701 0 0,-1-1 0 0 0,0 0 0 0 0,-1 0 0 0 0,-5 13 0 0 0,7-20 297 0 0,-5 14-1043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1376 0 0,'-2'1'107'0'0,"-24"17"11462"0"0,20-16-10751 0 0,0 0 1 0 0,1 0 0 0 0,-1-1 0 0 0,0 0-1 0 0,0 0 1 0 0,0 0 0 0 0,-7-1-1 0 0,-47-3-819 0 0,13 1-297 0 0,-57-4 66 0 0,62 3 447 0 0,-50 3 1 0 0,71 1-106 0 0,-168 7 706 0 0,-45 9-804 0 0,122-6-12 0 0,-50 8 0 0 0,-14 6 90 0 0,174-25-89 0 0,-175 38 819 0 0,152-28-530 0 0,22-9-238 0 0,0 1 1 0 0,0-1-1 0 0,0 0 0 0 0,0 0 0 0 0,0 0 0 0 0,0 0 0 0 0,-4 0 0 0 0,5 0-10 0 0,1-1 0 0 0,0 1 0 0 0,-1-1 1 0 0,1 1-1 0 0,0 0 0 0 0,0-1 0 0 0,0 1 1 0 0,-1 0-1 0 0,1 0 0 0 0,0 0 0 0 0,0 0 1 0 0,0 0-1 0 0,1 0 0 0 0,-1 0 0 0 0,0 0 1 0 0,0 0-1 0 0,0 0 0 0 0,0 2 0 0 0,-12 24 665 0 0,11-22-652 0 0,0 1-1 0 0,1 0 1 0 0,0 0 0 0 0,0 0 0 0 0,0 0 0 0 0,1-1-1 0 0,0 8 1 0 0,4 45-243 0 0,-1-35 123 0 0,9 231 266 0 0,-3-38-26 0 0,13 272-205 0 0,-16-214-852 0 0,-6-16-260 0 0,0-248 685 0 0,0 0 1 0 0,0-1-1 0 0,1 1 1 0 0,1-1 0 0 0,-1 1-1 0 0,2-1 1 0 0,-1 0-1 0 0,6 11 1 0 0,-8-19 356 0 0,1 0 0 0 0,-1 0 0 0 0,1 0-1 0 0,-1 0 1 0 0,1 0 0 0 0,0-1 0 0 0,0 1 0 0 0,0 0 0 0 0,-1 0 0 0 0,1-1 0 0 0,0 1 0 0 0,0-1 0 0 0,0 1 0 0 0,0-1 0 0 0,0 1-1 0 0,0-1 1 0 0,0 1 0 0 0,0-1 0 0 0,0 0 0 0 0,0 0 0 0 0,0 1 0 0 0,0-1 0 0 0,0 0 0 0 0,0 0 0 0 0,1 0 0 0 0,-1 0 0 0 0,0 0-1 0 0,0 0 1 0 0,0-1 0 0 0,1 1 0 0 0,28-11-1474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 0 11520 0 0,'0'3'8327'0'0,"-5"121"-10504"0"0,0-4 841 0 0,-12 395 3035 0 0,18-388-1765 0 0,9 98-227 0 0,0 0-278 0 0,-10-223 572 0 0,0 34-148 0 0,-1-1-1 0 0,-10 62 1 0 0,8-85 160 0 0,0-1 0 0 0,0 0 0 0 0,-1 0 0 0 0,-1 0 0 0 0,-6 11 0 0 0,7-15 73 0 0,0-1 0 0 0,0 0 0 0 0,-1 0 0 0 0,1-1 0 0 0,-1 0 0 0 0,-1 1-1 0 0,1-1 1 0 0,-1-1 0 0 0,-7 5 0 0 0,6-4 6 0 0,-1-1 0 0 0,0-1 0 0 0,0 0-1 0 0,0 0 1 0 0,0 0 0 0 0,-13 1-1 0 0,-53 5 253 0 0,44-6-190 0 0,-74 9 415 0 0,-75 8 306 0 0,-278 31 1133 0 0,193-17-1040 0 0,255-33-962 0 0,-258 19-681 0 0,261-20 445 0 0,1 0-153 0 0,0 0-1 0 0,-1 0 1 0 0,1-1 0 0 0,-1 1 0 0 0,1-1 0 0 0,0-1-1 0 0,-6-1 1 0 0,-11-6-6683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20127 0 0,'0'0'2022'0'0,"0"3"-1854"0"0,5 25-219 0 0,-3-22-71 0 0,0 0-1 0 0,-1 0 1 0 0,0 0-1 0 0,0 8 1 0 0,-7 77-657 0 0,-1 14 1049 0 0,3-57 72 0 0,-1 1 136 0 0,-1 27 223 0 0,6 173-1192 0 0,0-245 267 0 0,0-2-76 0 0,0 1 0 0 0,0-1 0 0 0,0 0 0 0 0,0 0 0 0 0,0 0 0 0 0,-1 1-1 0 0,1-1 1 0 0,-1 0 0 0 0,-1 4 0 0 0,-4 4-1611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6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1 209 5984 0 0,'0'0'464'0'0,"2"0"220"0"0,4-4 865 0 0,1 1-1 0 0,-1-1 1 0 0,0-1 0 0 0,0 1 0 0 0,0-1-1 0 0,-1 0 1 0 0,0 0 0 0 0,8-10 0 0 0,7-5-670 0 0,58-44-849 0 0,-37 32-612 0 0,-34 27 575 0 0,0 0 0 0 0,0 0 0 0 0,1 1 0 0 0,-1 0 1 0 0,1 0-1 0 0,0 1 0 0 0,0 0 0 0 0,0 1 0 0 0,0 0 0 0 0,1 0 0 0 0,-1 0 0 0 0,1 1 1 0 0,-1 1-1 0 0,15 0 0 0 0,-16 0 110 0 0,0 1 1 0 0,0 0 0 0 0,0 0-1 0 0,0 0 1 0 0,-1 1-1 0 0,1 1 1 0 0,0-1-1 0 0,-1 1 1 0 0,0 0 0 0 0,0 0-1 0 0,0 1 1 0 0,0-1-1 0 0,0 1 1 0 0,-1 1 0 0 0,1-1-1 0 0,-1 1 1 0 0,8 10-1 0 0,-9-10-52 0 0,-2-3-63 0 0,0 0 0 0 0,0 0 1 0 0,-1 0-1 0 0,1 1 1 0 0,-1-1-1 0 0,1 0 1 0 0,-1 1-1 0 0,0-1 0 0 0,0 1 1 0 0,0-1-1 0 0,0 1 1 0 0,-1 0-1 0 0,1-1 0 0 0,-1 1 1 0 0,1 0-1 0 0,-1 2 1 0 0,0-1-17 0 0,1 4-36 0 0,-1 1-1 0 0,0-1 0 0 0,-1 0 0 0 0,0 0 0 0 0,0 1 0 0 0,0-1 0 0 0,-1 0 0 0 0,-1 0 0 0 0,1 0 0 0 0,-7 11 0 0 0,-4 1 58 0 0,-1-1 0 0 0,-1 0 0 0 0,-1-1 0 0 0,-1-1-1 0 0,0-1 1 0 0,-1 0 0 0 0,-28 18 0 0 0,10-7-314 0 0,-1-2-1 0 0,-1-1 1 0 0,-44 19 0 0 0,53-30-668 0 0,-21 9-2791 0 0,32-13-2268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2304 0 0,'0'0'16051'0'0,"-2"0"-15865"0"0,-9 3-4 0 0,1-1 0 0 0,-12 2 0 0 0,9-3 254 0 0,-21 7 0 0 0,8-2 307 0 0,-9 3 432 0 0,8-4-634 0 0,23-5-473 0 0,0 1 1 0 0,0-1-1 0 0,1 1 1 0 0,-1 0-1 0 0,0 0 1 0 0,1 0-1 0 0,-5 2 1 0 0,-2 2-8 0 0,7-3-50 0 0,0 0-1 0 0,0 0 1 0 0,0 0-1 0 0,0 0 1 0 0,1 0-1 0 0,-1 0 1 0 0,-3 4-1 0 0,2-1-56 0 0,-1 0 1 0 0,0 1-1 0 0,1-1 0 0 0,0 1 0 0 0,0-1 0 0 0,0 1 0 0 0,1 0 0 0 0,0 1 0 0 0,0-1 1 0 0,1 1-1 0 0,0-1 0 0 0,0 1 0 0 0,-1 7 0 0 0,0 8-247 0 0,1 1 1 0 0,1 37-1 0 0,1-34 221 0 0,12-18-8 0 0,2 1 81 0 0,-12-7 0 0 0,1 1 1 0 0,0-1-1 0 0,-1 0 0 0 0,1-1 0 0 0,0 1 0 0 0,0 0 0 0 0,1-1 1 0 0,-1 0-1 0 0,0 0 0 0 0,0 0 0 0 0,1 0 0 0 0,5 1 0 0 0,9-1 198 0 0,0 1-1 0 0,25 6 1 0 0,3 0-187 0 0,-35-5-12 0 0,1 0 0 0 0,-1 1 0 0 0,17 9 0 0 0,-16-8 0 0 0,27 19 0 0 0,-23-19 0 0 0,-6 2 15 0 0,-9-5-8 0 0,0 0 1 0 0,0-1-1 0 0,0 1 1 0 0,0 0-1 0 0,0 0 1 0 0,0 0-1 0 0,-1 0 1 0 0,1 0-1 0 0,-1 0 1 0 0,0 0-1 0 0,1 0 0 0 0,-1 1 1 0 0,0-1-1 0 0,0 0 1 0 0,0 0-1 0 0,0 0 1 0 0,-1 0-1 0 0,1 0 1 0 0,-2 3-1 0 0,1 0 2 0 0,0-1 0 0 0,-1 0 0 0 0,0 0 0 0 0,0 0 0 0 0,0 0 0 0 0,0-1-1 0 0,-1 1 1 0 0,-4 6 0 0 0,-3-1-7 0 0,0 0 0 0 0,0-1 0 0 0,-1 0-1 0 0,0 0 1 0 0,0-1 0 0 0,-1 0 0 0 0,0-1-1 0 0,-16 6 1 0 0,6-4-11 0 0,-1-2 0 0 0,1 0 0 0 0,-44 5 0 0 0,34-8-379 0 0,0-1-1 0 0,-39-3 1 0 0,38-4-719 0 0,-3-8-285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18287 0 0,'0'0'1828'0'0,"0"2"-1673"0"0,-1 9-121 0 0,0 0 0 0 0,-1-1 0 0 0,-3 12 0 0 0,-3 16 319 0 0,1-4-438 0 0,-12 35-1 0 0,9-36-72 0 0,-7 45-1 0 0,7-33 100 0 0,6-31 98 0 0,1 0 1 0 0,-1 17-1 0 0,-13 97 126 0 0,12-97-290 0 0,4-3-1724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8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20127 0 0,'0'0'987'0'0,"0"2"-436"0"0,0 18-133 0 0,-5 122-198 0 0,3-101-477 0 0,2-28 42 0 0,-4 24-1 0 0,-28 193-200 0 0,27-202 400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9.6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1573 107 3224 0 0,'-3'-2'13493'0'0,"-5"-5"-11799"0"0,4 3-1469 0 0,0 1-1 0 0,0-1 1 0 0,0 1-1 0 0,-1 0 1 0 0,1 0-1 0 0,-1 1 1 0 0,0 0-1 0 0,-10-4 1 0 0,0 2-354 0 0,-27-4 1 0 0,7 2 359 0 0,-89-10 1235 0 0,49 8-924 0 0,-50-5 113 0 0,-30 2-133 0 0,-176 9-204 0 0,315 3-365 0 0,-32 2-14 0 0,0 3 1 0 0,1 1-1 0 0,-73 22 0 0 0,92-22 116 0 0,7-1 56 0 0,0 0 1 0 0,0 1-1 0 0,-35 18 0 0 0,30-12-111 0 0,19-10 0 0 0,0 0 0 0 0,1 1 0 0 0,-1 0 0 0 0,1 0 0 0 0,0 0 0 0 0,-9 10 0 0 0,-7 7 0 0 0,16-15 0 0 0,0 0 0 0 0,0 0 0 0 0,0 0 0 0 0,1 1 0 0 0,0 0 0 0 0,-6 10 0 0 0,0 5-44 0 0,8-16-5 0 0,-1 0 1 0 0,2 0-1 0 0,-1 1 1 0 0,1-1-1 0 0,-1 1 0 0 0,2 0 1 0 0,-2 10-1 0 0,-1 30-222 0 0,3 80 0 0 0,15 48 464 0 0,-6-94-112 0 0,1 1-67 0 0,3 34-4 0 0,-6 20-71 0 0,5 143-161 0 0,-11-262 222 0 0,6 135 0 0 0,0-42 18 0 0,-2-13-90 0 0,-1-82-512 0 0,0 0 0 0 0,0 0 0 0 0,8 20 0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2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1174 0 2760 0 0,'1'3'98'0'0,"0"-1"-1"0"0,0 1 1 0 0,-1-1 0 0 0,1 1 0 0 0,0 0 0 0 0,-1-1-1 0 0,0 1 1 0 0,0 0 0 0 0,0-1 0 0 0,0 4-1 0 0,0 10 2200 0 0,6 31 6166 0 0,-1 0-5101 0 0,-4 94-3640 0 0,-4-56-25 0 0,4 1 0 0 0,3-1-1 0 0,19 101 1 0 0,-8-69 878 0 0,2 10 202 0 0,3 3 232 0 0,-3-15-567 0 0,-14-96-404 0 0,-2 1 1 0 0,0 20-1 0 0,-1-20-72 0 0,4 34-1 0 0,-3-45 20 0 0,3 10-24 0 0,-2 0 0 0 0,1 26 0 0 0,-3-31 33 0 0,-1 1-1 0 0,-2 15 0 0 0,2-26 62 0 0,0 1-1 0 0,0-1 0 0 0,0 0 0 0 0,-1 0 0 0 0,1 1 1 0 0,-1-1-1 0 0,0 0 0 0 0,-1 0 0 0 0,1 0 0 0 0,-5 5 0 0 0,-2 3 328 0 0,8-11-310 0 0,0 1 0 0 0,0-1-1 0 0,0 1 1 0 0,-1-1 0 0 0,1 0 0 0 0,0 1-1 0 0,-1-1 1 0 0,1 0 0 0 0,-1 0 0 0 0,1 0-1 0 0,-1 0 1 0 0,-2 1 0 0 0,-6 2 180 0 0,0-1-1 0 0,-1 0 1 0 0,0-1 0 0 0,1 0 0 0 0,-1 0-1 0 0,0-1 1 0 0,0-1 0 0 0,0 0 0 0 0,-12-1-1 0 0,-81-11 456 0 0,-12 0-484 0 0,81 10-156 0 0,-497-2 1488 0 0,350 4-1895 0 0,61-6-3949 0 0,120 6 4228 0 0,-37-3-7840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9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0 17623 0 0,'0'0'1339'0'0,"-1"2"-912"0"0,-5 12-261 0 0,-8 23-10 0 0,12-24-68 0 0,1-1 0 0 0,0 0 0 0 0,3 25 0 0 0,-1-5-385 0 0,-11 150-766 0 0,4-28 949 0 0,6-30-1261 0 0,0-104-4791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3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64 154 11976 0 0,'-1'0'922'0'0,"0"0"-906"0"0,1 1 0 0 0,-1-1-1 0 0,1 0 1 0 0,-1 0 0 0 0,1 0-1 0 0,-1 0 1 0 0,1 0 0 0 0,-1 0-1 0 0,1 0 1 0 0,-1 0 0 0 0,1 0 0 0 0,-1 0-1 0 0,1 0 1 0 0,-1 0 0 0 0,1-1-1 0 0,-1 1 1 0 0,1 0 0 0 0,-1 0-1 0 0,1-1 1 0 0,-1 1 0 0 0,1 0-1 0 0,0 0 1 0 0,-1-1 0 0 0,1 1 0 0 0,-1 0-1 0 0,1-1 1 0 0,-1 0 0 0 0,0 0 150 0 0,0 0 44 0 0,0 0 1 0 0,-1 1 0 0 0,1-1-1 0 0,0 0 1 0 0,0 0 0 0 0,0 0-1 0 0,0 0 1 0 0,1 0 0 0 0,-1 0-1 0 0,0 0 1 0 0,0 0 0 0 0,0 0-1 0 0,1 0 1 0 0,-1 0-1 0 0,1 0 1 0 0,-1-1 0 0 0,1 1-1 0 0,-1 0 1 0 0,1 0 0 0 0,0-1-1 0 0,-1 1 1 0 0,1 0 0 0 0,0-1-1 0 0,0 1 1 0 0,0 0 0 0 0,0 0-1 0 0,0-1 1 0 0,0 1 0 0 0,1 0-1 0 0,-1-1 1 0 0,0 1 0 0 0,2-2-1 0 0,-2-2-192 0 0,2 1 0 0 0,-1-1 1 0 0,0 1-1 0 0,1-1 0 0 0,0 1 0 0 0,0 0 0 0 0,0 0 0 0 0,1 0 0 0 0,0 0 0 0 0,-1 0 0 0 0,1 1 0 0 0,4-5 0 0 0,9-14-224 0 0,-10 11 85 0 0,-5 10 125 0 0,0 0 0 0 0,-1-1-1 0 0,1 1 1 0 0,0 0 0 0 0,-1 0-1 0 0,1 0 1 0 0,0 0 0 0 0,0 0-1 0 0,0 1 1 0 0,0-1-1 0 0,0 0 1 0 0,0 0 0 0 0,0 1-1 0 0,0-1 1 0 0,0 0 0 0 0,1 1-1 0 0,-1-1 1 0 0,0 1 0 0 0,0 0-1 0 0,1-1 1 0 0,-1 1-1 0 0,0 0 1 0 0,0 0 0 0 0,1-1-1 0 0,0 1 1 0 0,2 0 45 0 0,2 0 55 0 0,-1 0-1 0 0,1 0 1 0 0,-1 0-1 0 0,1 0 1 0 0,-1 1-1 0 0,1 0 0 0 0,-1 0 1 0 0,0 1-1 0 0,0-1 1 0 0,6 3-1 0 0,3 3 234 0 0,26 17 0 0 0,-32-19-313 0 0,-4-2-20 0 0,0 0 1 0 0,-1 0-1 0 0,0 1 0 0 0,1-1 0 0 0,-2 1 0 0 0,1 0 0 0 0,0 0 0 0 0,-1 0 0 0 0,1 0 0 0 0,-1 1 0 0 0,0-1 0 0 0,-1 0 1 0 0,3 10-1 0 0,-4-11-32 0 0,0 1 1 0 0,0 0-1 0 0,-1-1 1 0 0,1 1 0 0 0,-1-1-1 0 0,0 1 1 0 0,0-1-1 0 0,0 1 1 0 0,0-1 0 0 0,-1 1-1 0 0,1-1 1 0 0,-1 0-1 0 0,0 0 1 0 0,0 0-1 0 0,-4 4 1 0 0,-3 5 11 0 0,0 0 1 0 0,-2-1-1 0 0,1 0 0 0 0,-1-1 1 0 0,-1 0-1 0 0,0-1 0 0 0,-21 12 1 0 0,2 2-108 0 0,26-19-27 0 0,0 1-1 0 0,-1-1 1 0 0,0 0 0 0 0,-7 3 0 0 0,-5 3-1194 0 0,0 0-1 0 0,-25 19 0 0 0,32-19-296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7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84 1 5064 0 0,'2'20'11322'0'0,"-3"-18"-10911"0"0,0 2 534 0 0,1-3-933 0 0,0 1-1 0 0,1-1 1 0 0,-1 0 0 0 0,0 0-1 0 0,0 1 1 0 0,0-1 0 0 0,0 0-1 0 0,-1 1 1 0 0,1-1 0 0 0,0 0-1 0 0,0 0 1 0 0,-1 1 0 0 0,1-1-1 0 0,-1 0 1 0 0,0 2-1 0 0,-2 2-38 0 0,-45 113-1507 0 0,42-104 1777 0 0,1-1-1 0 0,1 1 0 0 0,0 0 0 0 0,0 0 0 0 0,2 0 1 0 0,0 1-1 0 0,0-1 0 0 0,2 1 0 0 0,0-1 0 0 0,2 23 0 0 0,0-30-104 0 0,-1 0-1 0 0,2 0 1 0 0,-1 0-1 0 0,1 0 0 0 0,0-1 1 0 0,4 7-1 0 0,-5-8-136 0 0,1-1 1 0 0,-1 0-1 0 0,1 0 1 0 0,0 0-1 0 0,1-1 1 0 0,-1 1-1 0 0,0-1 1 0 0,1 0-1 0 0,8 6 0 0 0,-6-6-29 0 0,0-1 0 0 0,0 0 0 0 0,0 0-1 0 0,0 0 1 0 0,0-1 0 0 0,1 1 0 0 0,-1-2-1 0 0,12 1 1 0 0,-14 0-64 0 0,-1-1-1 0 0,1-1 1 0 0,0 1 0 0 0,0 0 0 0 0,-1-1-1 0 0,1 0 1 0 0,0 0 0 0 0,0 0 0 0 0,-1 0-1 0 0,1-1 1 0 0,-1 0 0 0 0,0 1 0 0 0,1-1-1 0 0,-1 0 1 0 0,5-4 0 0 0,13-12-5361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2.1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59 0 14400 0 0,'-1'5'134'0'0,"0"-1"13"0"0,1-1-1 0 0,-1 0 0 0 0,1 0 1 0 0,-1 0-1 0 0,0-1 0 0 0,0 1 1 0 0,-3 5-1 0 0,2-4-114 0 0,0 0 0 0 0,1-1 0 0 0,-1 1 0 0 0,1 0 0 0 0,0 0 0 0 0,0-1 0 0 0,1 1 0 0 0,-1 6 0 0 0,1 35 1307 0 0,1-23 298 0 0,-12 179-447 0 0,7-173-1182 0 0,2-7-41 0 0,0-1 0 0 0,-7 23 1 0 0,4-25-1031 0 0,3 0-3447 0 0,-1 1-1714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78 0 7832 0 0,'-1'2'10953'0'0,"-2"4"-10816"0"0,-1 1 0 0 0,1-1 0 0 0,0 1 0 0 0,-3 12 0 0 0,-2 6-76 0 0,2-11-18 0 0,2 1-1 0 0,-4 19 0 0 0,0-1 106 0 0,-9 46 126 0 0,14-62-227 0 0,1 8 49 0 0,0 0-1 0 0,3 43 0 0 0,0-20-93 0 0,-1-21-335 0 0,0 29 314 0 0,0-20-6178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46 14456 0 0,'0'0'1306'0'0,"2"0"-1071"0"0,4-1-150 0 0,-1 0-1 0 0,1 0 1 0 0,0 0 0 0 0,0-1 0 0 0,-1 0-1 0 0,1 0 1 0 0,9-6 0 0 0,-7 4-97 0 0,0 1-1 0 0,17-6 1 0 0,-15 7-164 0 0,-2 0 42 0 0,0-1 1 0 0,1 2 0 0 0,-1-1-1 0 0,1 1 1 0 0,-1 1-1 0 0,1-1 1 0 0,0 2-1 0 0,-1-1 1 0 0,13 3 0 0 0,-13-2 384 0 0,1 1 1 0 0,-1 1-1 0 0,0 0 1 0 0,0 0 0 0 0,0 0-1 0 0,0 1 1 0 0,-1 0 0 0 0,1 1-1 0 0,-1 0 1 0 0,12 10-1 0 0,-16-12-221 0 0,0 0-1 0 0,0-1 1 0 0,-1 2-1 0 0,1-1 1 0 0,-1 0-1 0 0,1 0 0 0 0,-1 1 1 0 0,0-1-1 0 0,-1 1 1 0 0,1 0-1 0 0,-1 0 1 0 0,1 0-1 0 0,-1-1 0 0 0,0 1 1 0 0,0 0-1 0 0,-1 0 1 0 0,1 0-1 0 0,-1 0 1 0 0,0 1-1 0 0,0-1 1 0 0,-1 0-1 0 0,1 0 0 0 0,-1 0 1 0 0,0 0-1 0 0,0 0 1 0 0,-2 5-1 0 0,-12 37-878 0 0,-37 74 0 0 0,30-72 1442 0 0,-18 54 0 0 0,38-93-274 0 0,0 0 0 0 0,1 0 0 0 0,0 0 0 0 0,1 16 0 0 0,0-20-214 0 0,0-4-61 0 0,0 0 1 0 0,0 0-1 0 0,0 0 1 0 0,1-1-1 0 0,-1 1 0 0 0,0 0 1 0 0,1 0-1 0 0,-1 0 1 0 0,1 0-1 0 0,-1 0 1 0 0,1 0-1 0 0,-1-1 0 0 0,1 1 1 0 0,0 0-1 0 0,-1-1 1 0 0,1 1-1 0 0,0 0 0 0 0,-1-1 1 0 0,2 2-1 0 0,17 7 173 0 0,-11-6-190 0 0,0-1-1 0 0,1 0 0 0 0,-1 0 1 0 0,1-1-1 0 0,0 0 0 0 0,-1-1 1 0 0,1 0-1 0 0,0 0 0 0 0,-1-1 1 0 0,1 0-1 0 0,11-3 0 0 0,11-5 210 0 0,53-20 0 0 0,-45 13-564 0 0,-4 3-1235 0 0,-9 2-3041 0 0,5-2-1968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1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217 66 8784 0 0,'0'0'793'0'0,"-1"-1"-650"0"0,-18-26 651 0 0,16 23-442 0 0,1 1-1 0 0,0-1 1 0 0,0 1 0 0 0,-1 0-1 0 0,-8-9 1569 0 0,11 11-1796 0 0,0 1 1 0 0,0-1-1 0 0,0 1 0 0 0,-1-1 1 0 0,1 1-1 0 0,0 0 0 0 0,0-1 1 0 0,-1 1-1 0 0,1-1 0 0 0,0 1 1 0 0,-1-1-1 0 0,1 1 0 0 0,-1 0 1 0 0,1-1-1 0 0,0 1 0 0 0,-1 0 1 0 0,1-1-1 0 0,-1 1 0 0 0,1 0 1 0 0,-1 0-1 0 0,0-1 0 0 0,-1 2 7 0 0,-1-1 0 0 0,0 0 0 0 0,1 1 0 0 0,-1 0 0 0 0,0 0 0 0 0,1-1 0 0 0,-1 1 0 0 0,1 1-1 0 0,0-1 1 0 0,-1 0 0 0 0,1 1 0 0 0,0-1 0 0 0,0 1 0 0 0,0 0 0 0 0,0 0 0 0 0,0-1 0 0 0,-2 4-1 0 0,0 0-63 0 0,0 0 0 0 0,0 0 0 0 0,1 0 0 0 0,0 1 0 0 0,0-1 0 0 0,-4 12-1 0 0,0 9 84 0 0,-5 35 0 0 0,5-24-122 0 0,-21 128 106 0 0,22-121-129 0 0,0 48 1 0 0,1-8-7 0 0,-11 194-1 0 0,11-173-90 0 0,4 75-683 0 0,1-104-1282 0 0,0-38 704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31.4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12816 0 0,'0'0'1157'0'0,"1"2"-953"0"0,4 16 76 0 0,6 30 2144 0 0,-7-23-1714 0 0,14 148 194 0 0,-11-58-926 0 0,2 24-21 0 0,3 62 227 0 0,-3-76 211 0 0,11 137 906 0 0,18 170 908 0 0,-26-335-1907 0 0,26 157 212 0 0,-35-244-503 0 0,4 21 23 0 0,4 39 1 0 0,-5-30-142 0 0,1-1 0 0 0,2 0 0 0 0,18 49 0 0 0,-22-75-1138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9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254 0 4608 0 0,'2'1'8676'0'0,"22"9"-4708"0"0,-18-7-3844 0 0,0 0 1 0 0,0 0-1 0 0,0-1 0 0 0,0 0 1 0 0,1-1-1 0 0,6 2 0 0 0,94 12 138 0 0,22 1 457 0 0,-97-13-326 0 0,0 2-1 0 0,51 14 0 0 0,-18-3 157 0 0,70 17-75 0 0,139 37-346 0 0,-193-38-128 0 0,-25-8 0 0 0,-42-18 0 0 0,1 1 0 0 0,24 17 0 0 0,-5-3 0 0 0,-27-17 0 0 0,0 1-1 0 0,0 1 0 0 0,0 0 0 0 0,-1 0 0 0 0,0 0 1 0 0,0 0-1 0 0,0 1 0 0 0,-1 0 0 0 0,0 1 0 0 0,6 12 1 0 0,-4-7-66 0 0,-1 1 1 0 0,-1 0 0 0 0,0 0 0 0 0,0 1 0 0 0,2 20-1 0 0,-5-14 34 0 0,-1 1-1 0 0,-1-1 0 0 0,-1 0 0 0 0,-1 1 0 0 0,-5 21 0 0 0,-2 23 38 0 0,-3 119-5 0 0,11-135 0 0 0,9 84 0 0 0,-2-55 0 0 0,-4-47 0 0 0,6 39 0 0 0,3 22 0 0 0,-7-37 0 0 0,-1-22 0 0 0,-4 46 0 0 0,0-31 0 0 0,1-44 74 0 0,0-1 0 0 0,-1 1-1 0 0,1-1 1 0 0,-1 0-1 0 0,0 1 1 0 0,-1-1-1 0 0,1 0 1 0 0,-1 0 0 0 0,-2 5-1 0 0,4-8-38 0 0,-1 1 0 0 0,0 0 0 0 0,0-1 0 0 0,0 1 0 0 0,-1-1 0 0 0,1 1 0 0 0,0-1 0 0 0,-1 1 0 0 0,1-1 0 0 0,0 0 0 0 0,-1 0 0 0 0,0 0 0 0 0,1 0 0 0 0,-1 0 0 0 0,0 0 0 0 0,1 0 0 0 0,-1-1 0 0 0,0 1 0 0 0,0 0 0 0 0,1-1 0 0 0,-1 1 0 0 0,0-1 0 0 0,-3 0 0 0 0,-32 1 234 0 0,-65-3 380 0 0,-174-22 189 0 0,-16 6-607 0 0,91 23-145 0 0,95 0 9 0 0,-70 8 78 0 0,-36 1-718 0 0,143-10-2429 0 0,45-8 1192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4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0 17479 0 0,'0'0'2476'0'0,"1"3"-1844"0"0,1 3-378 0 0,0 1-1 0 0,0 0 0 0 0,-1 0 0 0 0,1 0 0 0 0,-1 14 0 0 0,-1 42-400 0 0,-1-25 219 0 0,-10 227-6 0 0,2-118-68 0 0,1-46-107 0 0,0 33-2456 0 0,8-115 999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9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13 118 16296 0 0,'0'0'1634'0'0,"2"0"-1493"0"0,0-2-137 0 0,0 1-1 0 0,1-1 0 0 0,-1 0 0 0 0,0 0 0 0 0,0 0 0 0 0,0 0 0 0 0,2-2 0 0 0,14-13 242 0 0,11-2 181 0 0,35-16 1 0 0,-49 27-496 0 0,-7 5 82 0 0,1-1 0 0 0,0 1 0 0 0,0 0 0 0 0,0 1 0 0 0,1 0 0 0 0,-1 0 0 0 0,0 1 0 0 0,1 0 0 0 0,-1 1 0 0 0,1 0 0 0 0,-1 0 1 0 0,1 1-1 0 0,-1 1 0 0 0,12 2 0 0 0,-12-2 112 0 0,-1 0 0 0 0,0 1 0 0 0,0-1 0 0 0,0 2 0 0 0,0-1 0 0 0,0 1 0 0 0,-1 0-1 0 0,1 1 1 0 0,-1 0 0 0 0,11 9 0 0 0,-17-12-90 0 0,6 3 42 0 0,-1 0 0 0 0,0 1-1 0 0,-1 0 1 0 0,1 0-1 0 0,6 11 1 0 0,-2-1-7 0 0,-8-13-61 0 0,0 0 0 0 0,0 0 0 0 0,0 0 0 0 0,0 0 0 0 0,-1 0 0 0 0,0 0 0 0 0,1 1 0 0 0,-1-1 0 0 0,0 0 0 0 0,-1 1 0 0 0,1-1 0 0 0,0 1 0 0 0,-1 5 0 0 0,0-4 0 0 0,1-1 0 0 0,-2 1 0 0 0,1-1 0 0 0,0 0 1 0 0,-1 1-1 0 0,0-1 0 0 0,0 0 0 0 0,0 1 0 0 0,0-1 0 0 0,-1 0 0 0 0,-3 6 0 0 0,2-3 9 0 0,-4 6 17 0 0,-1 0 0 0 0,-1 0 0 0 0,0-1 0 0 0,-20 22-1 0 0,-7-3 59 0 0,-1-2-1 0 0,-75 44 1 0 0,65-43-56 0 0,14-10-307 0 0,-80 50-1807 0 0,91-60 637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6.5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 11376 0 0,'0'0'521'0'0,"2"0"-12"0"0,131-6 2733 0 0,-122 6-3144 0 0,1 1 0 0 0,21 3 0 0 0,-29-3-100 0 0,1 1 0 0 0,0-1 0 0 0,-1 1 0 0 0,1-1 0 0 0,-1 1 0 0 0,0 1 0 0 0,0-1 0 0 0,0 1 0 0 0,0-1 0 0 0,4 4 0 0 0,3 4 2 0 0,-1 0 0 0 0,-9-8 0 0 0,0 1 0 0 0,0 0 0 0 0,0 0 0 0 0,0 0 0 0 0,0 0 0 0 0,-1 0 0 0 0,1 0 0 0 0,-1 0 0 0 0,0 0 0 0 0,0 6 0 0 0,0-5 0 0 0,0-1 0 0 0,0 0 0 0 0,-1 0 0 0 0,1 1 0 0 0,0-1 0 0 0,-1 0 0 0 0,0 0 0 0 0,0 0 0 0 0,0 1 0 0 0,0-1 0 0 0,0 0 0 0 0,-1 0 0 0 0,1-1 0 0 0,-3 4 0 0 0,-4 10 0 0 0,3-6 31 0 0,1 0 1 0 0,-2-1-1 0 0,1 1 1 0 0,-10 10 0 0 0,-4 9 1169 0 0,40-3-306 0 0,-18-24-798 0 0,58 8 763 0 0,-49-10-518 0 0,0 0 0 0 0,0 1-1 0 0,0 0 1 0 0,22 6-1 0 0,-3 7 611 0 0,-29-11-738 0 0,-1-3-213 0 0,-1 0 0 0 0,1 1 0 0 0,-1-1 0 0 0,0 0 0 0 0,1 1 0 0 0,-1-1 0 0 0,0 1 0 0 0,0-1 0 0 0,1 1 1 0 0,-1-1-1 0 0,0 1 0 0 0,0-1 0 0 0,0 1 0 0 0,0-1 0 0 0,0 1 0 0 0,0-1 0 0 0,0 1 0 0 0,1-1 0 0 0,-1 1 0 0 0,-1-1 1 0 0,1 1-1 0 0,0-1 0 0 0,0 1 0 0 0,0-1 0 0 0,0 1 0 0 0,0-1 0 0 0,0 1 0 0 0,-1-1 0 0 0,1 1 0 0 0,0-1 0 0 0,0 1 0 0 0,-1-1 1 0 0,1 1-1 0 0,0-1 0 0 0,-1 1 0 0 0,0 0 2 0 0,-1 3-8 0 0,0-1 0 0 0,-1 1-1 0 0,1-1 1 0 0,0 0 0 0 0,-1 0 0 0 0,0 0-1 0 0,0 0 1 0 0,0-1 0 0 0,0 1-1 0 0,0-1 1 0 0,0 0 0 0 0,-1 0 0 0 0,1 0-1 0 0,-6 2 1 0 0,-8 3-393 0 0,-31 9-1 0 0,46-15 346 0 0,-20 5-1505 0 0,1 0 0 0 0,-44 4 0 0 0,34-9-4550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2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158 0 3224 0 0,'-1'2'143'0'0,"-5"9"131"0"0,0 1 0 0 0,-4 13 1 0 0,4-9 4218 0 0,1 1 1 0 0,-5 30-1 0 0,5-20-3294 0 0,-6 56-989 0 0,-22 116-345 0 0,24-154 202 0 0,-3 34 49 0 0,7-46-158 0 0,0-1-1 0 0,-13 40 0 0 0,4-20-2718 0 0,13-41 1723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6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16615 0 0,'0'0'1664'0'0,"2"0"-1520"0"0,20 7-453 0 0,0-1-1 0 0,39 5 0 0 0,-59-10 264 0 0,0-1 0 0 0,0 1-1 0 0,0 0 1 0 0,0-1 0 0 0,0 1-1 0 0,0 0 1 0 0,2 2 0 0 0,6 2-119 0 0,-2-3 129 0 0,0 1 0 0 0,0 1-1 0 0,-1 0 1 0 0,1 0 0 0 0,-1 0-1 0 0,13 10 1 0 0,-14-9 238 0 0,1 0 0 0 0,14 6 1 0 0,14 11 1132 0 0,-32-19-1124 0 0,-2-2-144 0 0,0 0 0 0 0,1 1 0 0 0,-1-1 1 0 0,0 0-1 0 0,1 0 0 0 0,-1 0 0 0 0,1-1 0 0 0,0 1 0 0 0,-1 0 1 0 0,4 1-1 0 0,4 16 142 0 0,-9-17-245 0 0,1 1 0 0 0,-1-1 0 0 0,1 1 0 0 0,-1-1 0 0 0,0 1 0 0 0,0-1 0 0 0,0 1 0 0 0,0-1 1 0 0,0 1-1 0 0,0 0 0 0 0,0-1 0 0 0,-1 1 0 0 0,1-1 0 0 0,0 1 0 0 0,-1-1 0 0 0,0 1 0 0 0,1-1 0 0 0,-1 0 0 0 0,-1 3 0 0 0,-1 0-102 0 0,0 0-1 0 0,0-1 1 0 0,-1 1 0 0 0,-6 5-1 0 0,6-6 58 0 0,0 1 0 0 0,0-1 0 0 0,-5 9 0 0 0,4-5 183 0 0,0 1-1 0 0,-12 10 1946 0 0,18-15-1973 0 0,10 16-61 0 0,-2-14-14 0 0,-2-3 1 0 0,47 32 102 0 0,-52-32-74 0 0,0-1 2 0 0,0 0 1 0 0,0 0 0 0 0,0 0 0 0 0,-1 1 0 0 0,1-1 0 0 0,-1 0 0 0 0,1 1 0 0 0,-1-1 0 0 0,1 1 0 0 0,-1 0 0 0 0,0-1 0 0 0,0 1 0 0 0,0 0 0 0 0,0 0-1 0 0,2 4 1 0 0,-2-3 19 0 0,0 0-1 0 0,0 0 0 0 0,0 0 0 0 0,-1 0 1 0 0,1 1-1 0 0,-1-1 0 0 0,0 0 0 0 0,0 0 1 0 0,0 1-1 0 0,0-1 0 0 0,-1 0 1 0 0,1 0-1 0 0,-1 0 0 0 0,0 1 0 0 0,-1 2 1 0 0,0-1 36 0 0,-1 0-1 0 0,1-1 1 0 0,-1 1 0 0 0,0-1 0 0 0,0 1 0 0 0,-1-1 0 0 0,1 0 0 0 0,-7 6 0 0 0,-3 0 108 0 0,0-1 0 0 0,0 0 0 0 0,-1-1 1 0 0,0 0-1 0 0,-22 9 0 0 0,16-9-220 0 0,0-1 0 0 0,0-1-1 0 0,-42 7 1 0 0,6-9-6584 0 0,24-4-721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9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1 3224 0 0,'0'2'240'0'0,"-1"55"8126"0"0,-3 0-4510 0 0,-1 62-2839 0 0,5 371 1527 0 0,10-173-2232 0 0,-10-278-803 0 0,1 62-4092 0 0,4-68 2794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1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3224 0 0,'0'0'143'0'0,"0"2"-3"0"0,0 7-111 0 0,2 16 8693 0 0,4-22-8204 0 0,0 1 0 0 0,0-1 1 0 0,0 0-1 0 0,0 0 0 0 0,0 0 0 0 0,0-1 0 0 0,1 0 0 0 0,10 2 0 0 0,5-1-399 0 0,30 2 0 0 0,192-11 1191 0 0,-127 0-721 0 0,396-25 2755 0 0,-407 24-2984 0 0,128 7 0 0 0,-217 0-211 0 0,0 1-1 0 0,1 1 1 0 0,-1 1 0 0 0,0 1 0 0 0,0 0 0 0 0,21 9-1 0 0,-18-5-59 0 0,21 12 46 0 0,-37-19-127 0 0,-1 1 0 0 0,0 1 0 0 0,0-1 0 0 0,0 0-1 0 0,-1 1 1 0 0,1-1 0 0 0,0 1 0 0 0,-1 0 0 0 0,4 6 0 0 0,-1-1 25 0 0,-1 1 0 0 0,0 0 0 0 0,0 0 0 0 0,-1 0 0 0 0,0 0 0 0 0,-1 1 0 0 0,0-1 0 0 0,0 1 0 0 0,-1 0 0 0 0,0 17 0 0 0,-10 276 31 0 0,7-80-109 0 0,3-120 36 0 0,-1-38-7 0 0,6 145-133 0 0,-2-154-14 0 0,-3-1 1 0 0,-11 101-1 0 0,8-115 124 0 0,2-30 35 0 0,-1 0 0 0 0,0 0 0 0 0,0 0 0 0 0,-1-1-1 0 0,-1 1 1 0 0,-4 13 0 0 0,6-22 16 0 0,0 0 0 0 0,-1 0 0 0 0,1 0-1 0 0,-1-1 1 0 0,1 1 0 0 0,-1-1 0 0 0,1 1 0 0 0,-1-1 0 0 0,0 1 0 0 0,0-1 0 0 0,-3 2-1 0 0,-24 10 215 0 0,6-8-153 0 0,1 0 1 0 0,-1-2-1 0 0,1 0 0 0 0,-46-2 1 0 0,27 0-24 0 0,-304 9-34 0 0,143-15-13 0 0,80 0-18 0 0,-125 5-237 0 0,10-4-1129 0 0,137-6-5392 0 0,46 1-336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5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96 0 18287 0 0,'1'2'1654'0'0,"-1"-2"-1635"0"0,1 1 0 0 0,0 0 1 0 0,-1 0-1 0 0,1 0 0 0 0,-1-1 1 0 0,1 1-1 0 0,-1 0 0 0 0,0 0 1 0 0,1 0-1 0 0,-1 0 0 0 0,0 0 1 0 0,1 0-1 0 0,-1 0 0 0 0,0 0 1 0 0,0 0-1 0 0,0 0 0 0 0,0 0 1 0 0,0 0-1 0 0,0-1 0 0 0,0 1 1 0 0,0 0-1 0 0,-1 0 0 0 0,1 0 1 0 0,0 0-1 0 0,-1 0 0 0 0,1 0 1 0 0,0 0-1 0 0,-2 1 0 0 0,0 4 299 0 0,1-4-210 0 0,1 1-1 0 0,0-1 1 0 0,0 1-1 0 0,0-1 1 0 0,0 1-1 0 0,0-1 1 0 0,1 1-1 0 0,-1-1 0 0 0,2 3 1 0 0,-2-2-10 0 0,1 0 0 0 0,-1 0 1 0 0,1-1-1 0 0,-1 1 0 0 0,0 0 1 0 0,0 6-1 0 0,-12 79-480 0 0,-19 92-1385 0 0,5-46 1693 0 0,21-108 149 0 0,-3 34-1 0 0,-1 8 161 0 0,6-47-855 0 0,-1 26 0 0 0,2-12-1053 0 0,1-17 562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9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22 161 13760 0 0,'0'0'1246'0'0,"0"-2"-1022"0"0,-3-8 89 0 0,3 9-171 0 0,-1 0-1 0 0,1-1 0 0 0,-1 1 1 0 0,1 0-1 0 0,0-1 0 0 0,0 1 1 0 0,-1 0-1 0 0,1-1 0 0 0,0 1 1 0 0,0 0-1 0 0,0-1 0 0 0,1-1 1 0 0,1-4 136 0 0,1 0-1 0 0,0 0 1 0 0,0 0 0 0 0,1 0-1 0 0,0 0 1 0 0,0 1 0 0 0,1-1-1 0 0,0 1 1 0 0,0 0 0 0 0,11-9 0 0 0,-12 10-285 0 0,1 1 1 0 0,0 1 0 0 0,0-1 0 0 0,0 1-1 0 0,0-1 1 0 0,0 2 0 0 0,1-1 0 0 0,-1 0-1 0 0,1 1 1 0 0,0 0 0 0 0,0 1 0 0 0,0-1 0 0 0,0 1-1 0 0,7-1 1 0 0,-9 2 78 0 0,0 0 0 0 0,0-1 0 0 0,-1 1 0 0 0,8-3 0 0 0,-9 3-32 0 0,0-1 1 0 0,0 1-1 0 0,0-1 0 0 0,0 1 0 0 0,0 0 0 0 0,0 0 1 0 0,0-1-1 0 0,0 2 0 0 0,0-1 0 0 0,0 0 0 0 0,0 0 0 0 0,-1 1 1 0 0,4 0-1 0 0,17 6 506 0 0,29 13 1 0 0,-43-16-532 0 0,0 0 0 0 0,0 1 0 0 0,-1 0 0 0 0,0 0 0 0 0,0 1 0 0 0,11 11 0 0 0,-15-14-15 0 0,0 1 0 0 0,0 0 0 0 0,-1 0 0 0 0,1 0 1 0 0,-1 0-1 0 0,0 0 0 0 0,0 0 0 0 0,0 1 0 0 0,-1-1 0 0 0,1 1 0 0 0,-1-1 0 0 0,0 1 0 0 0,-1-1 0 0 0,1 1 0 0 0,-1 0 0 0 0,0-1 0 0 0,0 1 0 0 0,0 0 0 0 0,-1-1 0 0 0,1 1 0 0 0,-1 0 0 0 0,0-1 0 0 0,-3 7 0 0 0,-1 3 29 0 0,-1-1-1 0 0,-1 1 1 0 0,0-1-1 0 0,0-1 0 0 0,-2 1 1 0 0,-10 12-1 0 0,11-16-26 0 0,0-1-1 0 0,0 1 0 0 0,-1-1 0 0 0,0-1 1 0 0,-16 10-1 0 0,-54 27-314 0 0,30-18-216 0 0,-30 13-1250 0 0,75-37 1310 0 0,0-1-1 0 0,0 1 1 0 0,0 0-1 0 0,-1-1 1 0 0,1 0-1 0 0,-9 1 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1.5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18 3224 0 0,'5'3'4696'0'0,"-3"-2"-3743"0"0,1 0-1 0 0,-1 0 0 0 0,0 0 1 0 0,0 0-1 0 0,1-1 1 0 0,3 2-1 0 0,19-2 3067 0 0,-11-3-3218 0 0,25-7 0 0 0,3 0-799 0 0,-30 8 28 0 0,-9 1-21 0 0,0 0 0 0 0,1 1 0 0 0,-1 0 0 0 0,0-1 0 0 0,1 1 0 0 0,-1 0-1 0 0,0 1 1 0 0,0-1 0 0 0,1 0 0 0 0,5 3 0 0 0,-1-1-17 0 0,0 1 127 0 0,-1-1 0 0 0,1 1 0 0 0,-1 0 0 0 0,0 1 0 0 0,0 0 0 0 0,0 0 0 0 0,9 7 0 0 0,-15-9-75 0 0,0 0 0 0 0,1-1 1 0 0,-1 1-1 0 0,-1 0 0 0 0,1 0 0 0 0,0 0 0 0 0,0 0 1 0 0,-1 0-1 0 0,1-1 0 0 0,-1 1 0 0 0,0 0 0 0 0,1 0 1 0 0,-1 0-1 0 0,0 4 0 0 0,-3 27-590 0 0,0-25 504 0 0,0 1 1 0 0,0-1-1 0 0,-1 0 0 0 0,0 0 0 0 0,-6 8 0 0 0,0 3 37 0 0,2-7-40 0 0,1 0-1 0 0,-12 12 1 0 0,12-15-8 0 0,0 1 1 0 0,0 0-1 0 0,-8 18 1 0 0,-10 16 103 0 0,19-34 46 0 0,-1 0 0 0 0,2 1 0 0 0,-6 14 1 0 0,8-19 88 0 0,1 1 1 0 0,-1-1 0 0 0,-5 8 0 0 0,7-13-160 0 0,1-1-20 0 0,0 0 0 0 0,-1 0 0 0 0,1 1 0 0 0,0-1 0 0 0,0 0 0 0 0,0 1-1 0 0,0-1 1 0 0,-1 0 0 0 0,1 1 0 0 0,0-1 0 0 0,0 0 0 0 0,0 1 0 0 0,0-1 0 0 0,0 1 0 0 0,0-1-1 0 0,0 0 1 0 0,0 1 0 0 0,0-1 0 0 0,0 0 0 0 0,0 1 0 0 0,0-1 0 0 0,0 0 0 0 0,0 1-1 0 0,1-1 1 0 0,-1 0 0 0 0,0 1 0 0 0,0-1 0 0 0,0 0 0 0 0,0 1 0 0 0,1-1 0 0 0,-1 0 0 0 0,0 1-1 0 0,0-1 1 0 0,1 0 0 0 0,-1 0 0 0 0,0 1 0 0 0,0-1 0 0 0,1 0 0 0 0,-1 0 0 0 0,0 0-1 0 0,1 1 1 0 0,-1-1 0 0 0,0 0 0 0 0,1 0 0 0 0,-1 0 0 0 0,0 0 0 0 0,1 0 0 0 0,-1 0-1 0 0,1 0 1 0 0,19 2 63 0 0,-19-2-80 0 0,7-1 0 0 0,0 0-1 0 0,0 0 1 0 0,0-1-1 0 0,0 0 1 0 0,-1-1-1 0 0,1 0 1 0 0,-1 0-1 0 0,0-1 1 0 0,9-4-1 0 0,0-1-173 0 0,3-2-374 0 0,0-1 0 0 0,31-25-1 0 0,-40 29-6 0 0,13-12-911 0 0,3-4-55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5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134 1 17247 0 0,'0'0'2762'0'0,"-1"2"-2284"0"0,-3 12-249 0 0,-54 163 104 0 0,53-163-358 0 0,0 0 1 0 0,-3 25 0 0 0,-3 8 23 0 0,1-3-2 0 0,-10 91 1 0 0,13-75-90 0 0,2 13-884 0 0,5-42-2513 0 0,0-19 768 0 0,0 6-3179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 0 3224 0 0,'0'9'11419'0'0,"0"11"-5988"0"0,-1-9-6179 0 0,1 0 0 0 0,-4 16 0 0 0,-2 21-890 0 0,3-34 1962 0 0,1 0 1 0 0,1 0 0 0 0,0 0 0 0 0,0 0 0 0 0,1 0 0 0 0,4 22 0 0 0,-2-24 95 0 0,1 1-1 0 0,0-1 1 0 0,1 0-1 0 0,0 0 1 0 0,1-1-1 0 0,0 1 1 0 0,8 11-1 0 0,-9-16-336 0 0,0-1-1 0 0,1 0 1 0 0,-1 0 0 0 0,1 0-1 0 0,1-1 1 0 0,-1 0 0 0 0,1 0-1 0 0,0 0 1 0 0,0 0 0 0 0,0-1-1 0 0,1 0 1 0 0,-1 0 0 0 0,8 2-1 0 0,8 3-49 0 0,-18-6-26 0 0,1-1-1 0 0,1 0 1 0 0,-1 0-1 0 0,0 0 1 0 0,0-1 0 0 0,1 0-1 0 0,-1 0 1 0 0,6 1-1 0 0,-4-2 0 0 0,36-3-53 0 0,-40 3 16 0 0,1-1 1 0 0,0 0 0 0 0,-1 0-1 0 0,1 0 1 0 0,-1-1-1 0 0,0 1 1 0 0,1-1 0 0 0,-1 0-1 0 0,3-2 1 0 0,-2 2-201 0 0,0-1 1 0 0,-1 0-1 0 0,0 0 1 0 0,0 0-1 0 0,0 0 1 0 0,0-1-1 0 0,0 1 1 0 0,-1-1-1 0 0,1 0 0 0 0,-1 0 1 0 0,2-5-1 0 0,3-10-4734 0 0,-1 1-1493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3.2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148 0 9672 0 0,'-16'31'174'0'0,"12"-19"2389"0"0,-7 23 0 0 0,1 14 2849 0 0,6-16-4730 0 0,-8 43-269 0 0,2-1-406 0 0,1-19 181 0 0,-14 158 1291 0 0,9-112-821 0 0,2-22-350 0 0,11-69-701 0 0,-1-1 0 0 0,0 0 0 0 0,-1 0 0 0 0,-5 13 0 0 0,7-20 297 0 0,-5 14-1043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8.6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1555 1 18943 0 0,'0'0'1906'0'0,"-2"1"-1749"0"0,-1 1-126 0 0,-1 0-1 0 0,1-1 1 0 0,-1 1 0 0 0,0-1-1 0 0,0 0 1 0 0,0 0-1 0 0,0 0 1 0 0,-8 0 0 0 0,-34-2 433 0 0,12-1-323 0 0,-20 2-76 0 0,-444 14 2782 0 0,425-7-2809 0 0,-371 43 244 0 0,391-42-282 0 0,23-4 0 0 0,1 1 0 0 0,-1 1 0 0 0,-51 19 0 0 0,53-15 0 0 0,19-7 0 0 0,1 0 0 0 0,-1 1 0 0 0,1-1 0 0 0,0 2 0 0 0,0-1 0 0 0,0 1 0 0 0,-7 7 0 0 0,14-12 0 0 0,-1 2 0 0 0,-1 0 0 0 0,1 0 0 0 0,0 0 0 0 0,0 0 0 0 0,0 0 0 0 0,0 0 0 0 0,1 0 0 0 0,-1 1 0 0 0,1-1 0 0 0,-1 1 0 0 0,1-1 0 0 0,0 1 0 0 0,0 0 0 0 0,0-1 0 0 0,0 1 0 0 0,-1 4 0 0 0,-2 7 0 0 0,3-12 0 0 0,1 0 0 0 0,-1 1 0 0 0,0-1 0 0 0,1 0 0 0 0,-1 1 0 0 0,1-1 0 0 0,0 0 0 0 0,0 1 0 0 0,0-1 0 0 0,0 4 0 0 0,4 25 66 0 0,-2-12 61 0 0,8 31 0 0 0,42 199-359 0 0,12 73-56 0 0,-19-108-346 0 0,-24-106-117 0 0,-16-72 156 0 0,-3-19 122 0 0,8 30 1 0 0,-9-43-175 0 0,1 0 1 0 0,-1 1 0 0 0,1-1-1 0 0,0-1 1 0 0,0 1-1 0 0,0 0 1 0 0,0 0-1 0 0,1-1 1 0 0,-1 1 0 0 0,1-1-1 0 0,0 0 1 0 0,5 4-1 0 0,7 0-5239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1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10592 0 0,'1'1'11695'0'0,"8"5"-11536"0"0,-7-3-184 0 0,1 1-1 0 0,-1 0 1 0 0,0 0 0 0 0,0 0-1 0 0,0 0 1 0 0,0 0-1 0 0,1 9 1 0 0,6 35-416 0 0,-4-18 229 0 0,6 66 109 0 0,-6-39 74 0 0,3 25 276 0 0,11 75 310 0 0,8 8-193 0 0,49 141-343 0 0,-24-94 129 0 0,-50-168 36 0 0,-1-37-110 0 0,0-1-1 0 0,-1 0 0 0 0,0 1 1 0 0,0-1-1 0 0,-1 1 0 0 0,0-1 1 0 0,0 0-1 0 0,-3 12 0 0 0,2-14 4 0 0,0 0 0 0 0,0 0 0 0 0,0 0 0 0 0,0 0 0 0 0,-1 0 0 0 0,1 0 0 0 0,-1 0 0 0 0,0-1 0 0 0,0 1 0 0 0,0-1 0 0 0,-1 0 0 0 0,1 0 0 0 0,-8 4 0 0 0,2-1 33 0 0,-1 0-1 0 0,0 0 1 0 0,-1-1-1 0 0,1-1 1 0 0,-21 7 0 0 0,-422 70 1737 0 0,342-64-1454 0 0,-70 6 111 0 0,-132 0-89 0 0,163-14-434 0 0,55 0-347 0 0,-70 2-1909 0 0,60-17-963 0 0,89 4 2281 0 0,-1 0 0 0 0,0-2 0 0 0,-27-8 0 0 0,38 9 649 0 0,1 1 0 0 0,1-1 0 0 0,-1 0 0 0 0,0 0 0 0 0,1 0 0 0 0,-6-6-1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5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9672 0 0,'0'0'12807'0'0,"1"2"-12388"0"0,2 9-379 0 0,1-1-1 0 0,-2 0 1 0 0,1 1-1 0 0,-2 0 1 0 0,1-1 0 0 0,-1 14-1 0 0,-3 67-378 0 0,2-89 348 0 0,-16 151-76 0 0,2-3 272 0 0,12-106-130 0 0,-1 8-999 0 0,-3-21-5596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8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1 214 17247 0 0,'0'0'844'0'0,"1"-2"-368"0"0,5-8-284 0 0,0 1 0 0 0,11-14 0 0 0,0 1-56 0 0,-13 17-6 0 0,-1 0 0 0 0,1 1 0 0 0,8-9 0 0 0,15-13 358 0 0,-19 17-439 0 0,0 1 1 0 0,0 0-1 0 0,1 1 1 0 0,0 0-1 0 0,14-9 0 0 0,-12 11-14 0 0,2-3 124 0 0,1 1-1 0 0,21-7 0 0 0,-31 13-65 0 0,-1 0-1 0 0,1 0 1 0 0,0 0 0 0 0,-1 0-1 0 0,1 1 1 0 0,0 0-1 0 0,0-1 1 0 0,0 1 0 0 0,-1 1-1 0 0,1-1 1 0 0,0 1 0 0 0,0-1-1 0 0,-1 1 1 0 0,1 0 0 0 0,5 2-1 0 0,6 4 357 0 0,-11-6-339 0 0,-1 0 1 0 0,1 1 0 0 0,0 0-1 0 0,-1 0 1 0 0,5 3-1 0 0,-2-1-88 0 0,-1 0-1 0 0,1 0 1 0 0,-1 1-1 0 0,0 0 0 0 0,0 0 1 0 0,-1 0-1 0 0,0 1 1 0 0,1-1-1 0 0,-2 1 1 0 0,1 0-1 0 0,-1 0 1 0 0,5 13-1 0 0,-6-14-36 0 0,-1 0 0 0 0,0 0 0 0 0,0 0 0 0 0,0 0 0 0 0,-1 0 0 0 0,0 0 0 0 0,0 0 0 0 0,0 0 0 0 0,0 0 0 0 0,-1 0 0 0 0,0 0 0 0 0,0 0 0 0 0,0 0 0 0 0,-1 0 0 0 0,0-1 0 0 0,0 1 0 0 0,0 0 0 0 0,0-1 0 0 0,-1 1 0 0 0,-2 3 0 0 0,-8 8-21 0 0,-1-1 0 0 0,0 0 0 0 0,-22 16 0 0 0,-53 35-448 0 0,80-60 380 0 0,-12 8-525 0 0,-35 17-1 0 0,0-7-3368 0 0,35-15-2568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0.6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503 1 12872 0 0,'0'0'5538'0'0,"-2"1"-5219"0"0,-1 2-178 0 0,-1 0 1 0 0,1-1 0 0 0,-1 0-1 0 0,0 0 1 0 0,0 0 0 0 0,0 0-1 0 0,0-1 1 0 0,0 1 0 0 0,-6 0-1 0 0,-21 10 673 0 0,18-8-433 0 0,1 1 0 0 0,-21 3-1 0 0,23-5-221 0 0,-1-1-1 0 0,1 2 0 0 0,-1-1 1 0 0,1 1-1 0 0,-12 7 0 0 0,-21 13-109 0 0,28-17-52 0 0,-25 18 1 0 0,11-9 2 0 0,24-14 0 0 0,1 0 0 0 0,0 0 0 0 0,1 0 0 0 0,-1 0 0 0 0,0 1 0 0 0,1-1 0 0 0,-7 7 0 0 0,-20 23-16 0 0,29-31-5 0 0,0 0 0 0 0,0 0-1 0 0,0 0 1 0 0,0 1 0 0 0,0-1 0 0 0,0 1-1 0 0,1-1 1 0 0,-1 1 0 0 0,0-1-1 0 0,1 1 1 0 0,-1-1 0 0 0,1 1-1 0 0,-1 2 1 0 0,0 3-73 0 0,-1 1-38 0 0,0-1 0 0 0,1 1 0 0 0,0 0 0 0 0,1-1 0 0 0,0 10 0 0 0,0-16 120 0 0,0 0-28 0 0,0 1 0 0 0,1 0 0 0 0,-1 0-1 0 0,1-1 1 0 0,0 1 0 0 0,-1-1 0 0 0,1 1 0 0 0,0 0-1 0 0,0-1 1 0 0,0 1 0 0 0,0-1 0 0 0,0 0 0 0 0,0 1-1 0 0,0-1 1 0 0,1 0 0 0 0,-1 0 0 0 0,0 0-1 0 0,1 1 1 0 0,-1-2 0 0 0,1 1 0 0 0,-1 0 0 0 0,3 1-1 0 0,3 3 54 0 0,-4-3-10 0 0,0 0 0 0 0,1-1 0 0 0,-1 1 0 0 0,0-1-1 0 0,1 1 1 0 0,-1-1 0 0 0,1 0 0 0 0,0 0 0 0 0,-1 0 0 0 0,1-1-1 0 0,0 1 1 0 0,5-1 0 0 0,4-1 49 0 0,1 0-1 0 0,15-4 1 0 0,-19 3-44 0 0,-1 1 1 0 0,1 0 0 0 0,0 0 0 0 0,-1 1 0 0 0,19 1-1 0 0,-18 1 0 0 0,3 0 20 0 0,23 7 0 0 0,-34-9-28 0 0,-1 1 0 0 0,0-1 0 0 0,0 0-1 0 0,1 1 1 0 0,-1-1 0 0 0,0 1-1 0 0,0-1 1 0 0,0 1 0 0 0,0 0-1 0 0,0-1 1 0 0,0 1 0 0 0,0 0 0 0 0,0 0-1 0 0,0-1 1 0 0,2 3 0 0 0,1 1-13 0 0,0-2 38 0 0,-1 0 0 0 0,1 0-1 0 0,0 0 1 0 0,-1 1 0 0 0,0-1 0 0 0,0 1 0 0 0,0 0-1 0 0,0 0 1 0 0,0 0 0 0 0,0 1 0 0 0,-1-1 0 0 0,3 5-1 0 0,-4-6 3 0 0,0 0 0 0 0,0 0 0 0 0,-1 0-1 0 0,1 0 1 0 0,0 0 0 0 0,-1 1 0 0 0,0-1-1 0 0,1 0 1 0 0,-1 0 0 0 0,0 1-1 0 0,0-1 1 0 0,0 0 0 0 0,-1 0 0 0 0,1 1-1 0 0,0-1 1 0 0,-1 0 0 0 0,0 0 0 0 0,1 0-1 0 0,-1 0 1 0 0,0 1 0 0 0,0-1-1 0 0,0 0 1 0 0,0-1 0 0 0,-1 1 0 0 0,-1 2-1 0 0,-8 9 96 0 0,0-1-1 0 0,-2-1 1 0 0,1 0 0 0 0,-1-1-1 0 0,-25 15 1 0 0,34-21-53 0 0,-16 7 178 0 0,0-1-1 0 0,0 0 1 0 0,-1-1-1 0 0,-26 7 1 0 0,41-15-240 0 0,-4 2-248 0 0,-1 0 1 0 0,0-1-1 0 0,0 0 0 0 0,0-1 1 0 0,0 0-1 0 0,0-1 0 0 0,0 0 1 0 0,0-1-1 0 0,0 0 0 0 0,0-1 1 0 0,-20-6-1 0 0,2-2-7533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1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131 0 1376 0 0,'-5'20'109'0'0,"-6"23"531"0"0,8-35 2171 0 0,0 0 0 0 0,1 1-1 0 0,-3 15 1 0 0,1 27 3564 0 0,-1 12-5171 0 0,-20 103-1418 0 0,-3 19-1232 0 0,19-135 754 0 0,-14 67-3759 0 0,16-88 2787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2.3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372 0 2760 0 0,'25'6'16978'0'0,"-31"-2"-16885"0"0,1 0-1 0 0,-1-1 1 0 0,0 1-1 0 0,1-1 1 0 0,-2-1-1 0 0,1 1 1 0 0,-12 3-1 0 0,-8 3 216 0 0,-115 39 1772 0 0,126-43-2005 0 0,1 0-1 0 0,0 1 1 0 0,0 1 0 0 0,-13 9-1 0 0,25-15-82 0 0,0 1 0 0 0,0 0 0 0 0,0-1 0 0 0,0 1 0 0 0,1 0-1 0 0,-1 0 1 0 0,-2 4 0 0 0,-7 9-112 0 0,4-10 66 0 0,4-2 15 0 0,0-1 1 0 0,1 1-1 0 0,-1 0 1 0 0,0 0 0 0 0,1 0-1 0 0,-1 0 1 0 0,1 0-1 0 0,0 0 1 0 0,-2 4-1 0 0,-3 9-122 0 0,4-12 111 0 0,1 0 0 0 0,1 0-1 0 0,-1 0 1 0 0,1 0 0 0 0,-2 7 0 0 0,-3 13-96 0 0,6-13 76 0 0,5-1 4 0 0,4 12 110 0 0,-8-20 47 0 0,10 3-10 0 0,-4-2-80 0 0,1 0-1 0 0,0-1 0 0 0,0 1 0 0 0,0-2 1 0 0,0 1-1 0 0,0-1 0 0 0,0 0 1 0 0,0 0-1 0 0,10-2 0 0 0,28 4-69 0 0,7 10-102 0 0,-46-12 166 0 0,1 0-1 0 0,-1 0 1 0 0,1 1 0 0 0,-1 0-1 0 0,0 0 1 0 0,0 1 0 0 0,0 0-1 0 0,0 0 1 0 0,0 1 0 0 0,-1 0-1 0 0,0 0 1 0 0,1 1 0 0 0,9 8-1 0 0,-10-3 17 0 0,-5-1 58 0 0,0-4 52 0 0,-1 0 0 0 0,-1 1-1 0 0,1-1 1 0 0,-1 0-1 0 0,1 0 1 0 0,-4 10 0 0 0,2-12-34 0 0,1 0 1 0 0,-1-1-1 0 0,1 0 1 0 0,-1 1-1 0 0,0-1 1 0 0,0 0-1 0 0,0 0 1 0 0,0 0-1 0 0,0 0 1 0 0,-1 0-1 0 0,1-1 1 0 0,0 1 0 0 0,-1-1-1 0 0,-3 2 1 0 0,-1 2-47 0 0,-1-1 1 0 0,0 0-1 0 0,0 0 1 0 0,0-1-1 0 0,-1 0 1 0 0,1-1-1 0 0,-1 0 1 0 0,0 0 0 0 0,1 0-1 0 0,-1-1 1 0 0,-12-1-1 0 0,0-1-46 0 0,14 1-283 0 0,0 0 0 0 0,0-1 0 0 0,0 1 0 0 0,1-2 0 0 0,-1 1 0 0 0,-8-4 0 0 0,-6-4-787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1376 0 0,'-2'1'107'0'0,"-24"17"11462"0"0,20-16-10751 0 0,0 0 1 0 0,1 0 0 0 0,-1-1 0 0 0,0 0-1 0 0,0 0 1 0 0,0 0 0 0 0,-7-1-1 0 0,-47-3-819 0 0,13 1-297 0 0,-57-4 66 0 0,62 3 447 0 0,-50 3 1 0 0,71 1-106 0 0,-168 7 706 0 0,-45 9-804 0 0,122-6-12 0 0,-50 8 0 0 0,-14 6 90 0 0,174-25-89 0 0,-175 38 819 0 0,152-28-530 0 0,22-9-238 0 0,0 1 1 0 0,0-1-1 0 0,0 0 0 0 0,0 0 0 0 0,0 0 0 0 0,0 0 0 0 0,-4 0 0 0 0,5 0-10 0 0,1-1 0 0 0,0 1 0 0 0,-1-1 1 0 0,1 1-1 0 0,0 0 0 0 0,0-1 0 0 0,0 1 1 0 0,-1 0-1 0 0,1 0 0 0 0,0 0 0 0 0,0 0 1 0 0,0 0-1 0 0,1 0 0 0 0,-1 0 0 0 0,0 0 1 0 0,0 0-1 0 0,0 0 0 0 0,0 2 0 0 0,-12 24 665 0 0,11-22-652 0 0,0 1-1 0 0,1 0 1 0 0,0 0 0 0 0,0 0 0 0 0,0 0 0 0 0,1-1-1 0 0,0 8 1 0 0,4 45-243 0 0,-1-35 123 0 0,9 231 266 0 0,-3-38-26 0 0,13 272-205 0 0,-16-214-852 0 0,-6-16-260 0 0,0-248 685 0 0,0 0 1 0 0,0-1-1 0 0,1 1 1 0 0,1-1 0 0 0,-1 1-1 0 0,2-1 1 0 0,-1 0-1 0 0,6 11 1 0 0,-8-19 356 0 0,1 0 0 0 0,-1 0 0 0 0,1 0-1 0 0,-1 0 1 0 0,1 0 0 0 0,0-1 0 0 0,0 1 0 0 0,0 0 0 0 0,-1 0 0 0 0,1-1 0 0 0,0 1 0 0 0,0-1 0 0 0,0 1 0 0 0,0-1 0 0 0,0 1-1 0 0,0-1 1 0 0,0 1 0 0 0,0-1 0 0 0,0 0 0 0 0,0 0 0 0 0,0 1 0 0 0,0-1 0 0 0,0 0 0 0 0,0 0 0 0 0,1 0 0 0 0,-1 0 0 0 0,0 0-1 0 0,0 0 1 0 0,0-1 0 0 0,1 1 0 0 0,28-11-1474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 0 11520 0 0,'0'3'8327'0'0,"-5"121"-10504"0"0,0-4 841 0 0,-12 395 3035 0 0,18-388-1765 0 0,9 98-227 0 0,0 0-278 0 0,-10-223 572 0 0,0 34-148 0 0,-1-1-1 0 0,-10 62 1 0 0,8-85 160 0 0,0-1 0 0 0,0 0 0 0 0,-1 0 0 0 0,-1 0 0 0 0,-6 11 0 0 0,7-15 73 0 0,0-1 0 0 0,0 0 0 0 0,-1 0 0 0 0,1-1 0 0 0,-1 0 0 0 0,-1 1-1 0 0,1-1 1 0 0,-1-1 0 0 0,-7 5 0 0 0,6-4 6 0 0,-1-1 0 0 0,0-1 0 0 0,0 0-1 0 0,0 0 1 0 0,0 0 0 0 0,-13 1-1 0 0,-53 5 253 0 0,44-6-190 0 0,-74 9 415 0 0,-75 8 306 0 0,-278 31 1133 0 0,193-17-1040 0 0,255-33-962 0 0,-258 19-681 0 0,261-20 445 0 0,1 0-153 0 0,0 0-1 0 0,-1 0 1 0 0,1-1 0 0 0,-1 1 0 0 0,1-1 0 0 0,0-1-1 0 0,-6-1 1 0 0,-11-6-6683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20127 0 0,'0'0'2022'0'0,"0"3"-1854"0"0,5 25-219 0 0,-3-22-71 0 0,0 0-1 0 0,-1 0 1 0 0,0 0-1 0 0,0 8 1 0 0,-7 77-657 0 0,-1 14 1049 0 0,3-57 72 0 0,-1 1 136 0 0,-1 27 223 0 0,6 173-1192 0 0,0-245 267 0 0,0-2-76 0 0,0 1 0 0 0,0-1 0 0 0,0 0 0 0 0,0 0 0 0 0,0 0 0 0 0,-1 1-1 0 0,1-1 1 0 0,-1 0 0 0 0,-1 4 0 0 0,-4 4-1611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6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1 209 5984 0 0,'0'0'464'0'0,"2"0"220"0"0,4-4 865 0 0,1 1-1 0 0,-1-1 1 0 0,0-1 0 0 0,0 1 0 0 0,0-1-1 0 0,-1 0 1 0 0,0 0 0 0 0,8-10 0 0 0,7-5-670 0 0,58-44-849 0 0,-37 32-612 0 0,-34 27 575 0 0,0 0 0 0 0,0 0 0 0 0,1 1 0 0 0,-1 0 1 0 0,1 0-1 0 0,0 1 0 0 0,0 0 0 0 0,0 1 0 0 0,0 0 0 0 0,1 0 0 0 0,-1 0 0 0 0,1 1 1 0 0,-1 1-1 0 0,15 0 0 0 0,-16 0 110 0 0,0 1 1 0 0,0 0 0 0 0,0 0-1 0 0,0 0 1 0 0,-1 1-1 0 0,1 1 1 0 0,0-1-1 0 0,-1 1 1 0 0,0 0 0 0 0,0 0-1 0 0,0 1 1 0 0,0-1-1 0 0,0 1 1 0 0,-1 1 0 0 0,1-1-1 0 0,-1 1 1 0 0,8 10-1 0 0,-9-10-52 0 0,-2-3-63 0 0,0 0 0 0 0,0 0 1 0 0,-1 0-1 0 0,1 1 1 0 0,-1-1-1 0 0,1 0 1 0 0,-1 1-1 0 0,0-1 0 0 0,0 1 1 0 0,0-1-1 0 0,0 1 1 0 0,-1 0-1 0 0,1-1 0 0 0,-1 1 1 0 0,1 0-1 0 0,-1 2 1 0 0,0-1-17 0 0,1 4-36 0 0,-1 1-1 0 0,0-1 0 0 0,-1 0 0 0 0,0 0 0 0 0,0 1 0 0 0,0-1 0 0 0,-1 0 0 0 0,-1 0 0 0 0,1 0 0 0 0,-7 11 0 0 0,-4 1 58 0 0,-1-1 0 0 0,-1 0 0 0 0,-1-1 0 0 0,-1-1-1 0 0,0-1 1 0 0,-1 0 0 0 0,-28 18 0 0 0,10-7-314 0 0,-1-2-1 0 0,-1-1 1 0 0,-44 19 0 0 0,53-30-668 0 0,-21 9-2791 0 0,32-13-2268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2304 0 0,'0'0'16051'0'0,"-2"0"-15865"0"0,-9 3-4 0 0,1-1 0 0 0,-12 2 0 0 0,9-3 254 0 0,-21 7 0 0 0,8-2 307 0 0,-9 3 432 0 0,8-4-634 0 0,23-5-473 0 0,0 1 1 0 0,0-1-1 0 0,1 1 1 0 0,-1 0-1 0 0,0 0 1 0 0,1 0-1 0 0,-5 2 1 0 0,-2 2-8 0 0,7-3-50 0 0,0 0-1 0 0,0 0 1 0 0,0 0-1 0 0,0 0 1 0 0,1 0-1 0 0,-1 0 1 0 0,-3 4-1 0 0,2-1-56 0 0,-1 0 1 0 0,0 1-1 0 0,1-1 0 0 0,0 1 0 0 0,0-1 0 0 0,0 1 0 0 0,1 0 0 0 0,0 1 0 0 0,0-1 1 0 0,1 1-1 0 0,0-1 0 0 0,0 1 0 0 0,-1 7 0 0 0,0 8-247 0 0,1 1 1 0 0,1 37-1 0 0,1-34 221 0 0,12-18-8 0 0,2 1 81 0 0,-12-7 0 0 0,1 1 1 0 0,0-1-1 0 0,-1 0 0 0 0,1-1 0 0 0,0 1 0 0 0,0 0 0 0 0,1-1 1 0 0,-1 0-1 0 0,0 0 0 0 0,0 0 0 0 0,1 0 0 0 0,5 1 0 0 0,9-1 198 0 0,0 1-1 0 0,25 6 1 0 0,3 0-187 0 0,-35-5-12 0 0,1 0 0 0 0,-1 1 0 0 0,17 9 0 0 0,-16-8 0 0 0,27 19 0 0 0,-23-19 0 0 0,-6 2 15 0 0,-9-5-8 0 0,0 0 1 0 0,0-1-1 0 0,0 1 1 0 0,0 0-1 0 0,0 0 1 0 0,0 0-1 0 0,-1 0 1 0 0,1 0-1 0 0,-1 0 1 0 0,0 0-1 0 0,1 0 0 0 0,-1 1 1 0 0,0-1-1 0 0,0 0 1 0 0,0 0-1 0 0,0 0 1 0 0,-1 0-1 0 0,1 0 1 0 0,-2 3-1 0 0,1 0 2 0 0,0-1 0 0 0,-1 0 0 0 0,0 0 0 0 0,0 0 0 0 0,0 0 0 0 0,0-1-1 0 0,-1 1 1 0 0,-4 6 0 0 0,-3-1-7 0 0,0 0 0 0 0,0-1 0 0 0,-1 0-1 0 0,0 0 1 0 0,0-1 0 0 0,-1 0 0 0 0,0-1-1 0 0,-16 6 1 0 0,6-4-11 0 0,-1-2 0 0 0,1 0 0 0 0,-44 5 0 0 0,34-8-379 0 0,0-1-1 0 0,-39-3 1 0 0,38-4-719 0 0,-3-8-285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18287 0 0,'0'0'1828'0'0,"0"2"-1673"0"0,-1 9-121 0 0,0 0 0 0 0,-1-1 0 0 0,-3 12 0 0 0,-3 16 319 0 0,1-4-438 0 0,-12 35-1 0 0,9-36-72 0 0,-7 45-1 0 0,7-33 100 0 0,6-31 98 0 0,1 0 1 0 0,-1 17-1 0 0,-13 97 126 0 0,12-97-290 0 0,4-3-1724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8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20127 0 0,'0'0'987'0'0,"0"2"-436"0"0,0 18-133 0 0,-5 122-198 0 0,3-101-477 0 0,2-28 42 0 0,-4 24-1 0 0,-28 193-200 0 0,27-202 400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9.6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1573 107 3224 0 0,'-3'-2'13493'0'0,"-5"-5"-11799"0"0,4 3-1469 0 0,0 1-1 0 0,0-1 1 0 0,0 1-1 0 0,-1 0 1 0 0,1 0-1 0 0,-1 1 1 0 0,0 0-1 0 0,-10-4 1 0 0,0 2-354 0 0,-27-4 1 0 0,7 2 359 0 0,-89-10 1235 0 0,49 8-924 0 0,-50-5 113 0 0,-30 2-133 0 0,-176 9-204 0 0,315 3-365 0 0,-32 2-14 0 0,0 3 1 0 0,1 1-1 0 0,-73 22 0 0 0,92-22 116 0 0,7-1 56 0 0,0 0 1 0 0,0 1-1 0 0,-35 18 0 0 0,30-12-111 0 0,19-10 0 0 0,0 0 0 0 0,1 1 0 0 0,-1 0 0 0 0,1 0 0 0 0,0 0 0 0 0,-9 10 0 0 0,-7 7 0 0 0,16-15 0 0 0,0 0 0 0 0,0 0 0 0 0,0 0 0 0 0,1 1 0 0 0,0 0 0 0 0,-6 10 0 0 0,0 5-44 0 0,8-16-5 0 0,-1 0 1 0 0,2 0-1 0 0,-1 1 1 0 0,1-1-1 0 0,-1 1 0 0 0,2 0 1 0 0,-2 10-1 0 0,-1 30-222 0 0,3 80 0 0 0,15 48 464 0 0,-6-94-112 0 0,1 1-67 0 0,3 34-4 0 0,-6 20-71 0 0,5 143-161 0 0,-11-262 222 0 0,6 135 0 0 0,0-42 18 0 0,-2-13-90 0 0,-1-82-512 0 0,0 0 0 0 0,0 0 0 0 0,8 20 0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2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1174 0 2760 0 0,'1'3'98'0'0,"0"-1"-1"0"0,0 1 1 0 0,-1-1 0 0 0,1 1 0 0 0,0 0 0 0 0,-1-1-1 0 0,0 1 1 0 0,0 0 0 0 0,0-1 0 0 0,0 4-1 0 0,0 10 2200 0 0,6 31 6166 0 0,-1 0-5101 0 0,-4 94-3640 0 0,-4-56-25 0 0,4 1 0 0 0,3-1-1 0 0,19 101 1 0 0,-8-69 878 0 0,2 10 202 0 0,3 3 232 0 0,-3-15-567 0 0,-14-96-404 0 0,-2 1 1 0 0,0 20-1 0 0,-1-20-72 0 0,4 34-1 0 0,-3-45 20 0 0,3 10-24 0 0,-2 0 0 0 0,1 26 0 0 0,-3-31 33 0 0,-1 1-1 0 0,-2 15 0 0 0,2-26 62 0 0,0 1-1 0 0,0-1 0 0 0,0 0 0 0 0,-1 0 0 0 0,1 1 1 0 0,-1-1-1 0 0,0 0 0 0 0,-1 0 0 0 0,1 0 0 0 0,-5 5 0 0 0,-2 3 328 0 0,8-11-310 0 0,0 1 0 0 0,0-1-1 0 0,0 1 1 0 0,-1-1 0 0 0,1 0 0 0 0,0 1-1 0 0,-1-1 1 0 0,1 0 0 0 0,-1 0 0 0 0,1 0-1 0 0,-1 0 1 0 0,-2 1 0 0 0,-6 2 180 0 0,0-1-1 0 0,-1 0 1 0 0,0-1 0 0 0,1 0 0 0 0,-1 0-1 0 0,0-1 1 0 0,0-1 0 0 0,0 0 0 0 0,-12-1-1 0 0,-81-11 456 0 0,-12 0-484 0 0,81 10-156 0 0,-497-2 1488 0 0,350 4-1895 0 0,61-6-3949 0 0,120 6 4228 0 0,-37-3-7840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9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0 17623 0 0,'0'0'1339'0'0,"-1"2"-912"0"0,-5 12-261 0 0,-8 23-10 0 0,12-24-68 0 0,1-1 0 0 0,0 0 0 0 0,3 25 0 0 0,-1-5-385 0 0,-11 150-766 0 0,4-28 949 0 0,6-30-1261 0 0,0-104-4791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3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64 154 11976 0 0,'-1'0'922'0'0,"0"0"-906"0"0,1 1 0 0 0,-1-1-1 0 0,1 0 1 0 0,-1 0 0 0 0,1 0-1 0 0,-1 0 1 0 0,1 0 0 0 0,-1 0-1 0 0,1 0 1 0 0,-1 0 0 0 0,1 0 0 0 0,-1 0-1 0 0,1 0 1 0 0,-1 0 0 0 0,1-1-1 0 0,-1 1 1 0 0,1 0 0 0 0,-1 0-1 0 0,1-1 1 0 0,-1 1 0 0 0,1 0-1 0 0,0 0 1 0 0,-1-1 0 0 0,1 1 0 0 0,-1 0-1 0 0,1-1 1 0 0,-1 0 0 0 0,0 0 150 0 0,0 0 44 0 0,0 0 1 0 0,-1 1 0 0 0,1-1-1 0 0,0 0 1 0 0,0 0 0 0 0,0 0-1 0 0,0 0 1 0 0,1 0 0 0 0,-1 0-1 0 0,0 0 1 0 0,0 0 0 0 0,0 0-1 0 0,1 0 1 0 0,-1 0-1 0 0,1 0 1 0 0,-1-1 0 0 0,1 1-1 0 0,-1 0 1 0 0,1 0 0 0 0,0-1-1 0 0,-1 1 1 0 0,1 0 0 0 0,0-1-1 0 0,0 1 1 0 0,0 0 0 0 0,0 0-1 0 0,0-1 1 0 0,0 1 0 0 0,1 0-1 0 0,-1-1 1 0 0,0 1 0 0 0,2-2-1 0 0,-2-2-192 0 0,2 1 0 0 0,-1-1 1 0 0,0 1-1 0 0,1-1 0 0 0,0 1 0 0 0,0 0 0 0 0,0 0 0 0 0,1 0 0 0 0,0 0 0 0 0,-1 0 0 0 0,1 1 0 0 0,4-5 0 0 0,9-14-224 0 0,-10 11 85 0 0,-5 10 125 0 0,0 0 0 0 0,-1-1-1 0 0,1 1 1 0 0,0 0 0 0 0,-1 0-1 0 0,1 0 1 0 0,0 0 0 0 0,0 0-1 0 0,0 1 1 0 0,0-1-1 0 0,0 0 1 0 0,0 0 0 0 0,0 1-1 0 0,0-1 1 0 0,0 0 0 0 0,1 1-1 0 0,-1-1 1 0 0,0 1 0 0 0,0 0-1 0 0,1-1 1 0 0,-1 1-1 0 0,0 0 1 0 0,0 0 0 0 0,1-1-1 0 0,0 1 1 0 0,2 0 45 0 0,2 0 55 0 0,-1 0-1 0 0,1 0 1 0 0,-1 0-1 0 0,1 0 1 0 0,-1 1-1 0 0,1 0 0 0 0,-1 0 1 0 0,0 1-1 0 0,0-1 1 0 0,6 3-1 0 0,3 3 234 0 0,26 17 0 0 0,-32-19-313 0 0,-4-2-20 0 0,0 0 1 0 0,-1 0-1 0 0,0 1 0 0 0,1-1 0 0 0,-2 1 0 0 0,1 0 0 0 0,0 0 0 0 0,-1 0 0 0 0,1 0 0 0 0,-1 1 0 0 0,0-1 0 0 0,-1 0 1 0 0,3 10-1 0 0,-4-11-32 0 0,0 1 1 0 0,0 0-1 0 0,-1-1 1 0 0,1 1 0 0 0,-1-1-1 0 0,0 1 1 0 0,0-1-1 0 0,0 1 1 0 0,0-1 0 0 0,-1 1-1 0 0,1-1 1 0 0,-1 0-1 0 0,0 0 1 0 0,0 0-1 0 0,-4 4 1 0 0,-3 5 11 0 0,0 0 1 0 0,-2-1-1 0 0,1 0 0 0 0,-1-1 1 0 0,-1 0-1 0 0,0-1 0 0 0,-21 12 1 0 0,2 2-108 0 0,26-19-27 0 0,0 1-1 0 0,-1-1 1 0 0,0 0 0 0 0,-7 3 0 0 0,-5 3-1194 0 0,0 0-1 0 0,-25 19 0 0 0,32-19-296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7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84 1 5064 0 0,'2'20'11322'0'0,"-3"-18"-10911"0"0,0 2 534 0 0,1-3-933 0 0,0 1-1 0 0,1-1 1 0 0,-1 0 0 0 0,0 0-1 0 0,0 1 1 0 0,0-1 0 0 0,0 0-1 0 0,-1 1 1 0 0,1-1 0 0 0,0 0-1 0 0,0 0 1 0 0,-1 1 0 0 0,1-1-1 0 0,-1 0 1 0 0,0 2-1 0 0,-2 2-38 0 0,-45 113-1507 0 0,42-104 1777 0 0,1-1-1 0 0,1 1 0 0 0,0 0 0 0 0,0 0 0 0 0,2 0 1 0 0,0 1-1 0 0,0-1 0 0 0,2 1 0 0 0,0-1 0 0 0,2 23 0 0 0,0-30-104 0 0,-1 0-1 0 0,2 0 1 0 0,-1 0-1 0 0,1 0 0 0 0,0-1 1 0 0,4 7-1 0 0,-5-8-136 0 0,1-1 1 0 0,-1 0-1 0 0,1 0 1 0 0,0 0-1 0 0,1-1 1 0 0,-1 1-1 0 0,0-1 1 0 0,1 0-1 0 0,8 6 0 0 0,-6-6-29 0 0,0-1 0 0 0,0 0 0 0 0,0 0-1 0 0,0 0 1 0 0,0-1 0 0 0,1 1 0 0 0,-1-2-1 0 0,12 1 1 0 0,-14 0-64 0 0,-1-1-1 0 0,1-1 1 0 0,0 1 0 0 0,0 0 0 0 0,-1-1-1 0 0,1 0 1 0 0,0 0 0 0 0,0 0 0 0 0,-1 0-1 0 0,1-1 1 0 0,-1 0 0 0 0,0 1 0 0 0,1-1-1 0 0,-1 0 1 0 0,5-4 0 0 0,13-12-5361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2.1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59 0 14400 0 0,'-1'5'134'0'0,"0"-1"13"0"0,1-1-1 0 0,-1 0 0 0 0,1 0 1 0 0,-1 0-1 0 0,0-1 0 0 0,0 1 1 0 0,-3 5-1 0 0,2-4-114 0 0,0 0 0 0 0,1-1 0 0 0,-1 1 0 0 0,1 0 0 0 0,0 0 0 0 0,0-1 0 0 0,1 1 0 0 0,-1 6 0 0 0,1 35 1307 0 0,1-23 298 0 0,-12 179-447 0 0,7-173-1182 0 0,2-7-41 0 0,0-1 0 0 0,-7 23 1 0 0,4-25-1031 0 0,3 0-3447 0 0,-1 1-1714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78 0 7832 0 0,'-1'2'10953'0'0,"-2"4"-10816"0"0,-1 1 0 0 0,1-1 0 0 0,0 1 0 0 0,-3 12 0 0 0,-2 6-76 0 0,2-11-18 0 0,2 1-1 0 0,-4 19 0 0 0,0-1 106 0 0,-9 46 126 0 0,14-62-227 0 0,1 8 49 0 0,0 0-1 0 0,3 43 0 0 0,0-20-93 0 0,-1-21-335 0 0,0 29 314 0 0,0-20-6178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46 14456 0 0,'0'0'1306'0'0,"2"0"-1071"0"0,4-1-150 0 0,-1 0-1 0 0,1 0 1 0 0,0 0 0 0 0,0-1 0 0 0,-1 0-1 0 0,1 0 1 0 0,9-6 0 0 0,-7 4-97 0 0,0 1-1 0 0,17-6 1 0 0,-15 7-164 0 0,-2 0 42 0 0,0-1 1 0 0,1 2 0 0 0,-1-1-1 0 0,1 1 1 0 0,-1 1-1 0 0,1-1 1 0 0,0 2-1 0 0,-1-1 1 0 0,13 3 0 0 0,-13-2 384 0 0,1 1 1 0 0,-1 1-1 0 0,0 0 1 0 0,0 0 0 0 0,0 0-1 0 0,0 1 1 0 0,-1 0 0 0 0,1 1-1 0 0,-1 0 1 0 0,12 10-1 0 0,-16-12-221 0 0,0 0-1 0 0,0-1 1 0 0,-1 2-1 0 0,1-1 1 0 0,-1 0-1 0 0,1 0 0 0 0,-1 1 1 0 0,0-1-1 0 0,-1 1 1 0 0,1 0-1 0 0,-1 0 1 0 0,1 0-1 0 0,-1-1 0 0 0,0 1 1 0 0,0 0-1 0 0,-1 0 1 0 0,1 0-1 0 0,-1 0 1 0 0,0 1-1 0 0,0-1 1 0 0,-1 0-1 0 0,1 0 0 0 0,-1 0 1 0 0,0 0-1 0 0,0 0 1 0 0,-2 5-1 0 0,-12 37-878 0 0,-37 74 0 0 0,30-72 1442 0 0,-18 54 0 0 0,38-93-274 0 0,0 0 0 0 0,1 0 0 0 0,0 0 0 0 0,1 16 0 0 0,0-20-214 0 0,0-4-61 0 0,0 0 1 0 0,0 0-1 0 0,0 0 1 0 0,1-1-1 0 0,-1 1 0 0 0,0 0 1 0 0,1 0-1 0 0,-1 0 1 0 0,1 0-1 0 0,-1 0 1 0 0,1 0-1 0 0,-1-1 0 0 0,1 1 1 0 0,0 0-1 0 0,-1-1 1 0 0,1 1-1 0 0,0 0 0 0 0,-1-1 1 0 0,2 2-1 0 0,17 7 173 0 0,-11-6-190 0 0,0-1-1 0 0,1 0 0 0 0,-1 0 1 0 0,1-1-1 0 0,0 0 0 0 0,-1-1 1 0 0,1 0-1 0 0,0 0 0 0 0,-1-1 1 0 0,1 0-1 0 0,11-3 0 0 0,11-5 210 0 0,53-20 0 0 0,-45 13-564 0 0,-4 3-1235 0 0,-9 2-3041 0 0,5-2-1968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1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217 66 8784 0 0,'0'0'793'0'0,"-1"-1"-650"0"0,-18-26 651 0 0,16 23-442 0 0,1 1-1 0 0,0-1 1 0 0,0 1 0 0 0,-1 0-1 0 0,-8-9 1569 0 0,11 11-1796 0 0,0 1 1 0 0,0-1-1 0 0,0 1 0 0 0,-1-1 1 0 0,1 1-1 0 0,0 0 0 0 0,0-1 1 0 0,-1 1-1 0 0,1-1 0 0 0,0 1 1 0 0,-1-1-1 0 0,1 1 0 0 0,-1 0 1 0 0,1-1-1 0 0,0 1 0 0 0,-1 0 1 0 0,1-1-1 0 0,-1 1 0 0 0,1 0 1 0 0,-1 0-1 0 0,0-1 0 0 0,-1 2 7 0 0,-1-1 0 0 0,0 0 0 0 0,1 1 0 0 0,-1 0 0 0 0,0 0 0 0 0,1-1 0 0 0,-1 1 0 0 0,1 1-1 0 0,0-1 1 0 0,-1 0 0 0 0,1 1 0 0 0,0-1 0 0 0,0 1 0 0 0,0 0 0 0 0,0 0 0 0 0,0-1 0 0 0,-2 4-1 0 0,0 0-63 0 0,0 0 0 0 0,0 0 0 0 0,1 0 0 0 0,0 1 0 0 0,0-1 0 0 0,-4 12-1 0 0,0 9 84 0 0,-5 35 0 0 0,5-24-122 0 0,-21 128 106 0 0,22-121-129 0 0,0 48 1 0 0,1-8-7 0 0,-11 194-1 0 0,11-173-90 0 0,4 75-683 0 0,1-104-1282 0 0,0-38 704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9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254 0 4608 0 0,'2'1'8676'0'0,"22"9"-4708"0"0,-18-7-3844 0 0,0 0 1 0 0,0 0-1 0 0,0-1 0 0 0,0 0 1 0 0,1-1-1 0 0,6 2 0 0 0,94 12 138 0 0,22 1 457 0 0,-97-13-326 0 0,0 2-1 0 0,51 14 0 0 0,-18-3 157 0 0,70 17-75 0 0,139 37-346 0 0,-193-38-128 0 0,-25-8 0 0 0,-42-18 0 0 0,1 1 0 0 0,24 17 0 0 0,-5-3 0 0 0,-27-17 0 0 0,0 1-1 0 0,0 1 0 0 0,0 0 0 0 0,-1 0 0 0 0,0 0 1 0 0,0 0-1 0 0,0 1 0 0 0,-1 0 0 0 0,0 1 0 0 0,6 12 1 0 0,-4-7-66 0 0,-1 1 1 0 0,-1 0 0 0 0,0 0 0 0 0,0 1 0 0 0,2 20-1 0 0,-5-14 34 0 0,-1 1-1 0 0,-1-1 0 0 0,-1 0 0 0 0,-1 1 0 0 0,-5 21 0 0 0,-2 23 38 0 0,-3 119-5 0 0,11-135 0 0 0,9 84 0 0 0,-2-55 0 0 0,-4-47 0 0 0,6 39 0 0 0,3 22 0 0 0,-7-37 0 0 0,-1-22 0 0 0,-4 46 0 0 0,0-31 0 0 0,1-44 74 0 0,0-1 0 0 0,-1 1-1 0 0,1-1 1 0 0,-1 0-1 0 0,0 1 1 0 0,-1-1-1 0 0,1 0 1 0 0,-1 0 0 0 0,-2 5-1 0 0,4-8-38 0 0,-1 1 0 0 0,0 0 0 0 0,0-1 0 0 0,0 1 0 0 0,-1-1 0 0 0,1 1 0 0 0,0-1 0 0 0,-1 1 0 0 0,1-1 0 0 0,0 0 0 0 0,-1 0 0 0 0,0 0 0 0 0,1 0 0 0 0,-1 0 0 0 0,0 0 0 0 0,1 0 0 0 0,-1-1 0 0 0,0 1 0 0 0,0 0 0 0 0,1-1 0 0 0,-1 1 0 0 0,0-1 0 0 0,-3 0 0 0 0,-32 1 234 0 0,-65-3 380 0 0,-174-22 189 0 0,-16 6-607 0 0,91 23-145 0 0,95 0 9 0 0,-70 8 78 0 0,-36 1-718 0 0,143-10-2429 0 0,45-8 1192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4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0 17479 0 0,'0'0'2476'0'0,"1"3"-1844"0"0,1 3-378 0 0,0 1-1 0 0,0 0 0 0 0,-1 0 0 0 0,1 0 0 0 0,-1 14 0 0 0,-1 42-400 0 0,-1-25 219 0 0,-10 227-6 0 0,2-118-68 0 0,1-46-107 0 0,0 33-2456 0 0,8-115 999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9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13 118 16296 0 0,'0'0'1634'0'0,"2"0"-1493"0"0,0-2-137 0 0,0 1-1 0 0,1-1 0 0 0,-1 0 0 0 0,0 0 0 0 0,0 0 0 0 0,0 0 0 0 0,2-2 0 0 0,14-13 242 0 0,11-2 181 0 0,35-16 1 0 0,-49 27-496 0 0,-7 5 82 0 0,1-1 0 0 0,0 1 0 0 0,0 0 0 0 0,0 1 0 0 0,1 0 0 0 0,-1 0 0 0 0,0 1 0 0 0,1 0 0 0 0,-1 1 0 0 0,1 0 0 0 0,-1 0 1 0 0,1 1-1 0 0,-1 1 0 0 0,12 2 0 0 0,-12-2 112 0 0,-1 0 0 0 0,0 1 0 0 0,0-1 0 0 0,0 2 0 0 0,0-1 0 0 0,0 1 0 0 0,-1 0-1 0 0,1 1 1 0 0,-1 0 0 0 0,11 9 0 0 0,-17-12-90 0 0,6 3 42 0 0,-1 0 0 0 0,0 1-1 0 0,-1 0 1 0 0,1 0-1 0 0,6 11 1 0 0,-2-1-7 0 0,-8-13-61 0 0,0 0 0 0 0,0 0 0 0 0,0 0 0 0 0,0 0 0 0 0,-1 0 0 0 0,0 0 0 0 0,1 1 0 0 0,-1-1 0 0 0,0 0 0 0 0,-1 1 0 0 0,1-1 0 0 0,0 1 0 0 0,-1 5 0 0 0,0-4 0 0 0,1-1 0 0 0,-2 1 0 0 0,1-1 0 0 0,0 0 1 0 0,-1 1-1 0 0,0-1 0 0 0,0 0 0 0 0,0 1 0 0 0,0-1 0 0 0,-1 0 0 0 0,-3 6 0 0 0,2-3 9 0 0,-4 6 17 0 0,-1 0 0 0 0,-1 0 0 0 0,0-1 0 0 0,-20 22-1 0 0,-7-3 59 0 0,-1-2-1 0 0,-75 44 1 0 0,65-43-56 0 0,14-10-307 0 0,-80 50-1807 0 0,91-60 637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6.5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 11376 0 0,'0'0'521'0'0,"2"0"-12"0"0,131-6 2733 0 0,-122 6-3144 0 0,1 1 0 0 0,21 3 0 0 0,-29-3-100 0 0,1 1 0 0 0,0-1 0 0 0,-1 1 0 0 0,1-1 0 0 0,-1 1 0 0 0,0 1 0 0 0,0-1 0 0 0,0 1 0 0 0,0-1 0 0 0,4 4 0 0 0,3 4 2 0 0,-1 0 0 0 0,-9-8 0 0 0,0 1 0 0 0,0 0 0 0 0,0 0 0 0 0,0 0 0 0 0,0 0 0 0 0,-1 0 0 0 0,1 0 0 0 0,-1 0 0 0 0,0 0 0 0 0,0 6 0 0 0,0-5 0 0 0,0-1 0 0 0,0 0 0 0 0,-1 0 0 0 0,1 1 0 0 0,0-1 0 0 0,-1 0 0 0 0,0 0 0 0 0,0 0 0 0 0,0 1 0 0 0,0-1 0 0 0,0 0 0 0 0,-1 0 0 0 0,1-1 0 0 0,-3 4 0 0 0,-4 10 0 0 0,3-6 31 0 0,1 0 1 0 0,-2-1-1 0 0,1 1 1 0 0,-10 10 0 0 0,-4 9 1169 0 0,40-3-306 0 0,-18-24-798 0 0,58 8 763 0 0,-49-10-518 0 0,0 0 0 0 0,0 1-1 0 0,0 0 1 0 0,22 6-1 0 0,-3 7 611 0 0,-29-11-738 0 0,-1-3-213 0 0,-1 0 0 0 0,1 1 0 0 0,-1-1 0 0 0,0 0 0 0 0,1 1 0 0 0,-1-1 0 0 0,0 1 0 0 0,0-1 0 0 0,1 1 1 0 0,-1-1-1 0 0,0 1 0 0 0,0-1 0 0 0,0 1 0 0 0,0-1 0 0 0,0 1 0 0 0,0-1 0 0 0,0 1 0 0 0,1-1 0 0 0,-1 1 0 0 0,-1-1 1 0 0,1 1-1 0 0,0-1 0 0 0,0 1 0 0 0,0-1 0 0 0,0 1 0 0 0,0-1 0 0 0,0 1 0 0 0,-1-1 0 0 0,1 1 0 0 0,0-1 0 0 0,0 1 0 0 0,-1-1 1 0 0,1 1-1 0 0,0-1 0 0 0,-1 1 0 0 0,0 0 2 0 0,-1 3-8 0 0,0-1 0 0 0,-1 1-1 0 0,1-1 1 0 0,0 0 0 0 0,-1 0 0 0 0,0 0-1 0 0,0 0 1 0 0,0-1 0 0 0,0 1-1 0 0,0-1 1 0 0,0 0 0 0 0,-1 0 0 0 0,1 0-1 0 0,-6 2 1 0 0,-8 3-393 0 0,-31 9-1 0 0,46-15 346 0 0,-20 5-1505 0 0,1 0 0 0 0,-44 4 0 0 0,34-9-4550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2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158 0 3224 0 0,'-1'2'143'0'0,"-5"9"131"0"0,0 1 0 0 0,-4 13 1 0 0,4-9 4218 0 0,1 1 1 0 0,-5 30-1 0 0,5-20-3294 0 0,-6 56-989 0 0,-22 116-345 0 0,24-154 202 0 0,-3 34 49 0 0,7-46-158 0 0,0-1-1 0 0,-13 40 0 0 0,4-20-2718 0 0,13-41 1723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33.1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304 40 7832 0 0,'6'2'118'0'0,"0"-1"0"0"0,0 0 0 0 0,1 0 0 0 0,-1 0 0 0 0,1-1 0 0 0,9 0 0 0 0,10 0 78 0 0,130 22 4722 0 0,-59-7-3712 0 0,8-8-445 0 0,-36-4-558 0 0,-18 1-145 0 0,217 20 573 0 0,158 1 2252 0 0,-299-24-2245 0 0,113-2 145 0 0,81 0-406 0 0,32-2 234 0 0,-255 5-276 0 0,-61 0-226 0 0,82 10 182 0 0,-3-1-107 0 0,-47-6-168 0 0,32 1-19 0 0,-38-2 32 0 0,-46-1-14 0 0,0-2-1 0 0,30-1 0 0 0,106-5 67 0 0,-15 1 44 0 0,-5 3-21 0 0,-80 2 197 0 0,57-5 0 0 0,-76 0-176 0 0,-6 2-59 0 0,28-7-1 0 0,9-4-65 0 0,163-35 268 0 0,-114 27-176 0 0,-93 18-92 0 0,28 0 0 0 0,-17 1 0 0 0,84 1 28 0 0,-72 1-10 0 0,49-4 0 0 0,38-8 46 0 0,-62 10 128 0 0,-49 3-150 0 0,0-1 1 0 0,37-7 0 0 0,-37 4-14 0 0,38-1 0 0 0,-22 2 105 0 0,54 4 65 0 0,-29 0-279 0 0,372-2 129 0 0,-341-4-49 0 0,-63 2 70 0 0,43-6-1 0 0,-44 3 7 0 0,42 0 0 0 0,43 1 163 0 0,-107 4-191 0 0,1-1 0 0 0,-1 1 0 0 0,11-3 1 0 0,-6 1-2 0 0,-1 0 0 0 0,1 1 1 0 0,17 0-1 0 0,-24 0-47 0 0,1 1 0 0 0,10 5 0 0 0,-2 1 0 0 0,-11-6 0 0 0,-1 0 0 0 0,0 1 0 0 0,1 0 0 0 0,-1-1 0 0 0,0 1 0 0 0,0 0 0 0 0,0-1 0 0 0,1 1 0 0 0,-1 0 0 0 0,0 0 0 0 0,0 0 0 0 0,0 0 0 0 0,0 0 0 0 0,-1 0 0 0 0,1 1 0 0 0,0-1 0 0 0,1 2 0 0 0,2 4 0 0 0,-2-5 1 0 0,0 1-1 0 0,-1-1 0 0 0,1 1 1 0 0,-1 0-1 0 0,1-1 1 0 0,-1 1-1 0 0,0 0 1 0 0,0 0-1 0 0,0 0 0 0 0,0 0 1 0 0,-1 0-1 0 0,1 0 1 0 0,-1 4-1 0 0,0 7-1 0 0,-2 25 0 0 0,0-27-16 0 0,2 24 0 0 0,2 90-780 0 0,0 8 946 0 0,18-16-132 0 0,-3-21-41 0 0,2 14-206 0 0,-5-30 169 0 0,8 21 61 0 0,-1-3 0 0 0,19 71 49 0 0,-10-52 150 0 0,7 26-103 0 0,-32-124-95 0 0,4 26 0 0 0,-6-28-13 0 0,9 32 0 0 0,35 104-302 0 0,-13-63 314 0 0,8 26 0 0 0,-37-104 0 0 0,5 24 0 0 0,2 3 0 0 0,-11-34 49 0 0,1 1-1 0 0,0-1 1 0 0,-1 1-1 0 0,0 8 1 0 0,-1-12-7 0 0,0 0 1 0 0,1 0-1 0 0,-2-1 1 0 0,1 1-1 0 0,0 0 1 0 0,-1 0-1 0 0,1-1 1 0 0,-1 1-1 0 0,0 0 1 0 0,1-1-1 0 0,-1 1 1 0 0,-1-1-1 0 0,0 4 1 0 0,-9 7-258 0 0,9-9 194 0 0,-1 0-1 0 0,1-1 1 0 0,-1 1 0 0 0,0-1 0 0 0,0 0-1 0 0,-1 0 1 0 0,1 0 0 0 0,0 0 0 0 0,-1-1 0 0 0,0 1-1 0 0,-4 2 1 0 0,-36 15-41 0 0,29-12-16 0 0,-1-1 0 0 0,-18 6 0 0 0,-40 12 36 0 0,37-12 138 0 0,-1-2 0 0 0,-60 11 0 0 0,-4-7-8 0 0,-68 8 218 0 0,-262 11-50 0 0,181-19-256 0 0,-43 5 0 0 0,-3 7-78 0 0,-140 19-37 0 0,-102 19 530 0 0,301-45-405 0 0,-68-10-10 0 0,-48-3 0 0 0,3 0 0 0 0,280-7 7 0 0,-287-10 104 0 0,246 3-100 0 0,-43-5-12 0 0,93 5 1 0 0,-46-4 0 0 0,-21-7 0 0 0,82 10 0 0 0,7 1 0 0 0,-76-9 0 0 0,19 5 0 0 0,-25-1 0 0 0,107 11 0 0 0,-152 0 0 0 0,107 3 0 0 0,-69 6 0 0 0,-140 22 0 0 0,96-6-2 0 0,16-1-278 0 0,137-20-28 0 0,4-1-193 0 0,1 0-1 0 0,0-2 1 0 0,0 1-1 0 0,-24-4 1 0 0,7-2-562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6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16615 0 0,'0'0'1664'0'0,"2"0"-1520"0"0,20 7-453 0 0,0-1-1 0 0,39 5 0 0 0,-59-10 264 0 0,0-1 0 0 0,0 1-1 0 0,0 0 1 0 0,0-1 0 0 0,0 1-1 0 0,0 0 1 0 0,2 2 0 0 0,6 2-119 0 0,-2-3 129 0 0,0 1 0 0 0,0 1-1 0 0,-1 0 1 0 0,1 0 0 0 0,-1 0-1 0 0,13 10 1 0 0,-14-9 238 0 0,1 0 0 0 0,14 6 1 0 0,14 11 1132 0 0,-32-19-1124 0 0,-2-2-144 0 0,0 0 0 0 0,1 1 0 0 0,-1-1 1 0 0,0 0-1 0 0,1 0 0 0 0,-1 0 0 0 0,1-1 0 0 0,0 1 0 0 0,-1 0 1 0 0,4 1-1 0 0,4 16 142 0 0,-9-17-245 0 0,1 1 0 0 0,-1-1 0 0 0,1 1 0 0 0,-1-1 0 0 0,0 1 0 0 0,0-1 0 0 0,0 1 0 0 0,0-1 1 0 0,0 1-1 0 0,0 0 0 0 0,0-1 0 0 0,-1 1 0 0 0,1-1 0 0 0,0 1 0 0 0,-1-1 0 0 0,0 1 0 0 0,1-1 0 0 0,-1 0 0 0 0,-1 3 0 0 0,-1 0-102 0 0,0 0-1 0 0,0-1 1 0 0,-1 1 0 0 0,-6 5-1 0 0,6-6 58 0 0,0 1 0 0 0,0-1 0 0 0,-5 9 0 0 0,4-5 183 0 0,0 1-1 0 0,-12 10 1946 0 0,18-15-1973 0 0,10 16-61 0 0,-2-14-14 0 0,-2-3 1 0 0,47 32 102 0 0,-52-32-74 0 0,0-1 2 0 0,0 0 1 0 0,0 0 0 0 0,0 0 0 0 0,-1 1 0 0 0,1-1 0 0 0,-1 0 0 0 0,1 1 0 0 0,-1-1 0 0 0,1 1 0 0 0,-1 0 0 0 0,0-1 0 0 0,0 1 0 0 0,0 0 0 0 0,0 0-1 0 0,2 4 1 0 0,-2-3 19 0 0,0 0-1 0 0,0 0 0 0 0,0 0 0 0 0,-1 0 1 0 0,1 1-1 0 0,-1-1 0 0 0,0 0 0 0 0,0 0 1 0 0,0 1-1 0 0,0-1 0 0 0,-1 0 1 0 0,1 0-1 0 0,-1 0 0 0 0,0 1 0 0 0,-1 2 1 0 0,0-1 36 0 0,-1 0-1 0 0,1-1 1 0 0,-1 1 0 0 0,0-1 0 0 0,0 1 0 0 0,-1-1 0 0 0,1 0 0 0 0,-7 6 0 0 0,-3 0 108 0 0,0-1 0 0 0,0 0 0 0 0,-1-1 1 0 0,0 0-1 0 0,-22 9 0 0 0,16-9-220 0 0,0-1 0 0 0,0-1-1 0 0,-42 7 1 0 0,6-9-6584 0 0,24-4-721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9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1 3224 0 0,'0'2'240'0'0,"-1"55"8126"0"0,-3 0-4510 0 0,-1 62-2839 0 0,5 371 1527 0 0,10-173-2232 0 0,-10-278-803 0 0,1 62-4092 0 0,4-68 2794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1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3224 0 0,'0'0'143'0'0,"0"2"-3"0"0,0 7-111 0 0,2 16 8693 0 0,4-22-8204 0 0,0 1 0 0 0,0-1 1 0 0,0 0-1 0 0,0 0 0 0 0,0 0 0 0 0,0-1 0 0 0,1 0 0 0 0,10 2 0 0 0,5-1-399 0 0,30 2 0 0 0,192-11 1191 0 0,-127 0-721 0 0,396-25 2755 0 0,-407 24-2984 0 0,128 7 0 0 0,-217 0-211 0 0,0 1-1 0 0,1 1 1 0 0,-1 1 0 0 0,0 1 0 0 0,0 0 0 0 0,21 9-1 0 0,-18-5-59 0 0,21 12 46 0 0,-37-19-127 0 0,-1 1 0 0 0,0 1 0 0 0,0-1 0 0 0,0 0-1 0 0,-1 1 1 0 0,1-1 0 0 0,0 1 0 0 0,-1 0 0 0 0,4 6 0 0 0,-1-1 25 0 0,-1 1 0 0 0,0 0 0 0 0,0 0 0 0 0,-1 0 0 0 0,0 0 0 0 0,-1 1 0 0 0,0-1 0 0 0,0 1 0 0 0,-1 0 0 0 0,0 17 0 0 0,-10 276 31 0 0,7-80-109 0 0,3-120 36 0 0,-1-38-7 0 0,6 145-133 0 0,-2-154-14 0 0,-3-1 1 0 0,-11 101-1 0 0,8-115 124 0 0,2-30 35 0 0,-1 0 0 0 0,0 0 0 0 0,0 0 0 0 0,-1-1-1 0 0,-1 1 1 0 0,-4 13 0 0 0,6-22 16 0 0,0 0 0 0 0,-1 0 0 0 0,1 0-1 0 0,-1-1 1 0 0,1 1 0 0 0,-1-1 0 0 0,1 1 0 0 0,-1-1 0 0 0,0 1 0 0 0,0-1 0 0 0,-3 2-1 0 0,-24 10 215 0 0,6-8-153 0 0,1 0 1 0 0,-1-2-1 0 0,1 0 0 0 0,-46-2 1 0 0,27 0-24 0 0,-304 9-34 0 0,143-15-13 0 0,80 0-18 0 0,-125 5-237 0 0,10-4-1129 0 0,137-6-5392 0 0,46 1-336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5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96 0 18287 0 0,'1'2'1654'0'0,"-1"-2"-1635"0"0,1 1 0 0 0,0 0 1 0 0,-1 0-1 0 0,1 0 0 0 0,-1-1 1 0 0,1 1-1 0 0,-1 0 0 0 0,0 0 1 0 0,1 0-1 0 0,-1 0 0 0 0,0 0 1 0 0,1 0-1 0 0,-1 0 0 0 0,0 0 1 0 0,0 0-1 0 0,0 0 0 0 0,0 0 1 0 0,0 0-1 0 0,0-1 0 0 0,0 1 1 0 0,0 0-1 0 0,-1 0 0 0 0,1 0 1 0 0,0 0-1 0 0,-1 0 0 0 0,1 0 1 0 0,0 0-1 0 0,-2 1 0 0 0,0 4 299 0 0,1-4-210 0 0,1 1-1 0 0,0-1 1 0 0,0 1-1 0 0,0-1 1 0 0,0 1-1 0 0,0-1 1 0 0,1 1-1 0 0,-1-1 0 0 0,2 3 1 0 0,-2-2-10 0 0,1 0 0 0 0,-1 0 1 0 0,1-1-1 0 0,-1 1 0 0 0,0 0 1 0 0,0 6-1 0 0,-12 79-480 0 0,-19 92-1385 0 0,5-46 1693 0 0,21-108 149 0 0,-3 34-1 0 0,-1 8 161 0 0,6-47-855 0 0,-1 26 0 0 0,2-12-1053 0 0,1-17 562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9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22 161 13760 0 0,'0'0'1246'0'0,"0"-2"-1022"0"0,-3-8 89 0 0,3 9-171 0 0,-1 0-1 0 0,1-1 0 0 0,-1 1 1 0 0,1 0-1 0 0,0-1 0 0 0,0 1 1 0 0,-1 0-1 0 0,1-1 0 0 0,0 1 1 0 0,0 0-1 0 0,0-1 0 0 0,1-1 1 0 0,1-4 136 0 0,1 0-1 0 0,0 0 1 0 0,0 0 0 0 0,1 0-1 0 0,0 0 1 0 0,0 1 0 0 0,1-1-1 0 0,0 1 1 0 0,0 0 0 0 0,11-9 0 0 0,-12 10-285 0 0,1 1 1 0 0,0 1 0 0 0,0-1 0 0 0,0 1-1 0 0,0-1 1 0 0,0 2 0 0 0,1-1 0 0 0,-1 0-1 0 0,1 1 1 0 0,0 0 0 0 0,0 1 0 0 0,0-1 0 0 0,0 1-1 0 0,7-1 1 0 0,-9 2 78 0 0,0 0 0 0 0,0-1 0 0 0,-1 1 0 0 0,8-3 0 0 0,-9 3-32 0 0,0-1 1 0 0,0 1-1 0 0,0-1 0 0 0,0 1 0 0 0,0 0 0 0 0,0 0 1 0 0,0-1-1 0 0,0 2 0 0 0,0-1 0 0 0,0 0 0 0 0,0 0 0 0 0,-1 1 1 0 0,4 0-1 0 0,17 6 506 0 0,29 13 1 0 0,-43-16-532 0 0,0 0 0 0 0,0 1 0 0 0,-1 0 0 0 0,0 0 0 0 0,0 1 0 0 0,11 11 0 0 0,-15-14-15 0 0,0 1 0 0 0,0 0 0 0 0,-1 0 0 0 0,1 0 1 0 0,-1 0-1 0 0,0 0 0 0 0,0 0 0 0 0,0 1 0 0 0,-1-1 0 0 0,1 1 0 0 0,-1-1 0 0 0,0 1 0 0 0,-1-1 0 0 0,1 1 0 0 0,-1 0 0 0 0,0-1 0 0 0,0 1 0 0 0,0 0 0 0 0,-1-1 0 0 0,1 1 0 0 0,-1 0 0 0 0,0-1 0 0 0,-3 7 0 0 0,-1 3 29 0 0,-1-1-1 0 0,-1 1 1 0 0,0-1-1 0 0,0-1 0 0 0,-2 1 1 0 0,-10 12-1 0 0,11-16-26 0 0,0-1-1 0 0,0 1 0 0 0,-1-1 0 0 0,0-1 1 0 0,-16 10-1 0 0,-54 27-314 0 0,30-18-216 0 0,-30 13-1250 0 0,75-37 1310 0 0,0-1-1 0 0,0 1 1 0 0,0 0-1 0 0,-1-1 1 0 0,1 0-1 0 0,-9 1 0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1.5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18 3224 0 0,'5'3'4696'0'0,"-3"-2"-3743"0"0,1 0-1 0 0,-1 0 0 0 0,0 0 1 0 0,0 0-1 0 0,1-1 1 0 0,3 2-1 0 0,19-2 3067 0 0,-11-3-3218 0 0,25-7 0 0 0,3 0-799 0 0,-30 8 28 0 0,-9 1-21 0 0,0 0 0 0 0,1 1 0 0 0,-1 0 0 0 0,0-1 0 0 0,1 1 0 0 0,-1 0-1 0 0,0 1 1 0 0,0-1 0 0 0,1 0 0 0 0,5 3 0 0 0,-1-1-17 0 0,0 1 127 0 0,-1-1 0 0 0,1 1 0 0 0,-1 0 0 0 0,0 1 0 0 0,0 0 0 0 0,0 0 0 0 0,9 7 0 0 0,-15-9-75 0 0,0 0 0 0 0,1-1 1 0 0,-1 1-1 0 0,-1 0 0 0 0,1 0 0 0 0,0 0 0 0 0,0 0 1 0 0,-1 0-1 0 0,1-1 0 0 0,-1 1 0 0 0,0 0 0 0 0,1 0 1 0 0,-1 0-1 0 0,0 4 0 0 0,-3 27-590 0 0,0-25 504 0 0,0 1 1 0 0,0-1-1 0 0,-1 0 0 0 0,0 0 0 0 0,-6 8 0 0 0,0 3 37 0 0,2-7-40 0 0,1 0-1 0 0,-12 12 1 0 0,12-15-8 0 0,0 1 1 0 0,0 0-1 0 0,-8 18 1 0 0,-10 16 103 0 0,19-34 46 0 0,-1 0 0 0 0,2 1 0 0 0,-6 14 1 0 0,8-19 88 0 0,1 1 1 0 0,-1-1 0 0 0,-5 8 0 0 0,7-13-160 0 0,1-1-20 0 0,0 0 0 0 0,-1 0 0 0 0,1 1 0 0 0,0-1 0 0 0,0 0 0 0 0,0 1-1 0 0,0-1 1 0 0,-1 0 0 0 0,1 1 0 0 0,0-1 0 0 0,0 0 0 0 0,0 1 0 0 0,0-1 0 0 0,0 1 0 0 0,0-1-1 0 0,0 0 1 0 0,0 1 0 0 0,0-1 0 0 0,0 0 0 0 0,0 1 0 0 0,0-1 0 0 0,0 0 0 0 0,0 1-1 0 0,1-1 1 0 0,-1 0 0 0 0,0 1 0 0 0,0-1 0 0 0,0 0 0 0 0,0 1 0 0 0,1-1 0 0 0,-1 0 0 0 0,0 1-1 0 0,0-1 1 0 0,1 0 0 0 0,-1 0 0 0 0,0 1 0 0 0,0-1 0 0 0,1 0 0 0 0,-1 0 0 0 0,0 0-1 0 0,1 1 1 0 0,-1-1 0 0 0,0 0 0 0 0,1 0 0 0 0,-1 0 0 0 0,0 0 0 0 0,1 0 0 0 0,-1 0-1 0 0,1 0 1 0 0,19 2 63 0 0,-19-2-80 0 0,7-1 0 0 0,0 0-1 0 0,0 0 1 0 0,0-1-1 0 0,0 0 1 0 0,-1-1-1 0 0,1 0 1 0 0,-1 0-1 0 0,0-1 1 0 0,9-4-1 0 0,0-1-173 0 0,3-2-374 0 0,0-1 0 0 0,31-25-1 0 0,-40 29-6 0 0,13-12-911 0 0,3-4-55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5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134 1 17247 0 0,'0'0'2762'0'0,"-1"2"-2284"0"0,-3 12-249 0 0,-54 163 104 0 0,53-163-358 0 0,0 0 1 0 0,-3 25 0 0 0,-3 8 23 0 0,1-3-2 0 0,-10 91 1 0 0,13-75-90 0 0,2 13-884 0 0,5-42-2513 0 0,0-19 768 0 0,0 6-3179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 0 3224 0 0,'0'9'11419'0'0,"0"11"-5988"0"0,-1-9-6179 0 0,1 0 0 0 0,-4 16 0 0 0,-2 21-890 0 0,3-34 1962 0 0,1 0 1 0 0,1 0 0 0 0,0 0 0 0 0,0 0 0 0 0,1 0 0 0 0,4 22 0 0 0,-2-24 95 0 0,1 1-1 0 0,0-1 1 0 0,1 0-1 0 0,0 0 1 0 0,1-1-1 0 0,0 1 1 0 0,8 11-1 0 0,-9-16-336 0 0,0-1-1 0 0,1 0 1 0 0,-1 0 0 0 0,1 0-1 0 0,1-1 1 0 0,-1 0 0 0 0,1 0-1 0 0,0 0 1 0 0,0 0 0 0 0,0-1-1 0 0,1 0 1 0 0,-1 0 0 0 0,8 2-1 0 0,8 3-49 0 0,-18-6-26 0 0,1-1-1 0 0,1 0 1 0 0,-1 0-1 0 0,0 0 1 0 0,0-1 0 0 0,1 0-1 0 0,-1 0 1 0 0,6 1-1 0 0,-4-2 0 0 0,36-3-53 0 0,-40 3 16 0 0,1-1 1 0 0,0 0 0 0 0,-1 0-1 0 0,1 0 1 0 0,-1-1-1 0 0,0 1 1 0 0,1-1 0 0 0,-1 0-1 0 0,3-2 1 0 0,-2 2-201 0 0,0-1 1 0 0,-1 0-1 0 0,0 0 1 0 0,0 0-1 0 0,0 0 1 0 0,0-1-1 0 0,0 1 1 0 0,-1-1-1 0 0,1 0 0 0 0,-1 0 1 0 0,2-5-1 0 0,3-10-4734 0 0,-1 1-1493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3.2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148 0 9672 0 0,'-16'31'174'0'0,"12"-19"2389"0"0,-7 23 0 0 0,1 14 2849 0 0,6-16-4730 0 0,-8 43-269 0 0,2-1-406 0 0,1-19 181 0 0,-14 158 1291 0 0,9-112-821 0 0,2-22-350 0 0,11-69-701 0 0,-1-1 0 0 0,0 0 0 0 0,-1 0 0 0 0,-5 13 0 0 0,7-20 297 0 0,-5 14-1043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8.6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1555 1 18943 0 0,'0'0'1906'0'0,"-2"1"-1749"0"0,-1 1-126 0 0,-1 0-1 0 0,1-1 1 0 0,-1 1 0 0 0,0-1-1 0 0,0 0 1 0 0,0 0-1 0 0,0 0 1 0 0,-8 0 0 0 0,-34-2 433 0 0,12-1-323 0 0,-20 2-76 0 0,-444 14 2782 0 0,425-7-2809 0 0,-371 43 244 0 0,391-42-282 0 0,23-4 0 0 0,1 1 0 0 0,-1 1 0 0 0,-51 19 0 0 0,53-15 0 0 0,19-7 0 0 0,1 0 0 0 0,-1 1 0 0 0,1-1 0 0 0,0 2 0 0 0,0-1 0 0 0,0 1 0 0 0,-7 7 0 0 0,14-12 0 0 0,-1 2 0 0 0,-1 0 0 0 0,1 0 0 0 0,0 0 0 0 0,0 0 0 0 0,0 0 0 0 0,0 0 0 0 0,1 0 0 0 0,-1 1 0 0 0,1-1 0 0 0,-1 1 0 0 0,1-1 0 0 0,0 1 0 0 0,0 0 0 0 0,0-1 0 0 0,0 1 0 0 0,-1 4 0 0 0,-2 7 0 0 0,3-12 0 0 0,1 0 0 0 0,-1 1 0 0 0,0-1 0 0 0,1 0 0 0 0,-1 1 0 0 0,1-1 0 0 0,0 0 0 0 0,0 1 0 0 0,0-1 0 0 0,0 4 0 0 0,4 25 66 0 0,-2-12 61 0 0,8 31 0 0 0,42 199-359 0 0,12 73-56 0 0,-19-108-346 0 0,-24-106-117 0 0,-16-72 156 0 0,-3-19 122 0 0,8 30 1 0 0,-9-43-175 0 0,1 0 1 0 0,-1 1 0 0 0,1-1-1 0 0,0-1 1 0 0,0 1-1 0 0,0 0 1 0 0,0 0-1 0 0,1-1 1 0 0,-1 1 0 0 0,1-1-1 0 0,0 0 1 0 0,5 4-1 0 0,7 0-5239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1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10592 0 0,'1'1'11695'0'0,"8"5"-11536"0"0,-7-3-184 0 0,1 1-1 0 0,-1 0 1 0 0,0 0 0 0 0,0 0-1 0 0,0 0 1 0 0,0 0-1 0 0,1 9 1 0 0,6 35-416 0 0,-4-18 229 0 0,6 66 109 0 0,-6-39 74 0 0,3 25 276 0 0,11 75 310 0 0,8 8-193 0 0,49 141-343 0 0,-24-94 129 0 0,-50-168 36 0 0,-1-37-110 0 0,0-1-1 0 0,-1 0 0 0 0,0 1 1 0 0,0-1-1 0 0,-1 1 0 0 0,0-1 1 0 0,0 0-1 0 0,-3 12 0 0 0,2-14 4 0 0,0 0 0 0 0,0 0 0 0 0,0 0 0 0 0,0 0 0 0 0,-1 0 0 0 0,1 0 0 0 0,-1 0 0 0 0,0-1 0 0 0,0 1 0 0 0,0-1 0 0 0,-1 0 0 0 0,1 0 0 0 0,-8 4 0 0 0,2-1 33 0 0,-1 0-1 0 0,0 0 1 0 0,-1-1-1 0 0,1-1 1 0 0,-21 7 0 0 0,-422 70 1737 0 0,342-64-1454 0 0,-70 6 111 0 0,-132 0-89 0 0,163-14-434 0 0,55 0-347 0 0,-70 2-1909 0 0,60-17-963 0 0,89 4 2281 0 0,-1 0 0 0 0,0-2 0 0 0,-27-8 0 0 0,38 9 649 0 0,1 1 0 0 0,1-1 0 0 0,-1 0 0 0 0,0 0 0 0 0,1 0 0 0 0,-6-6-1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5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9672 0 0,'0'0'12807'0'0,"1"2"-12388"0"0,2 9-379 0 0,1-1-1 0 0,-2 0 1 0 0,1 1-1 0 0,-2 0 1 0 0,1-1 0 0 0,-1 14-1 0 0,-3 67-378 0 0,2-89 348 0 0,-16 151-76 0 0,2-3 272 0 0,12-106-130 0 0,-1 8-999 0 0,-3-21-5596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8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1 214 17247 0 0,'0'0'844'0'0,"1"-2"-368"0"0,5-8-284 0 0,0 1 0 0 0,11-14 0 0 0,0 1-56 0 0,-13 17-6 0 0,-1 0 0 0 0,1 1 0 0 0,8-9 0 0 0,15-13 358 0 0,-19 17-439 0 0,0 1 1 0 0,0 0-1 0 0,1 1 1 0 0,0 0-1 0 0,14-9 0 0 0,-12 11-14 0 0,2-3 124 0 0,1 1-1 0 0,21-7 0 0 0,-31 13-65 0 0,-1 0-1 0 0,1 0 1 0 0,0 0 0 0 0,-1 0-1 0 0,1 1 1 0 0,0 0-1 0 0,0-1 1 0 0,0 1 0 0 0,-1 1-1 0 0,1-1 1 0 0,0 1 0 0 0,0-1-1 0 0,-1 1 1 0 0,1 0 0 0 0,5 2-1 0 0,6 4 357 0 0,-11-6-339 0 0,-1 0 1 0 0,1 1 0 0 0,0 0-1 0 0,-1 0 1 0 0,5 3-1 0 0,-2-1-88 0 0,-1 0-1 0 0,1 0 1 0 0,-1 1-1 0 0,0 0 0 0 0,0 0 1 0 0,-1 0-1 0 0,0 1 1 0 0,1-1-1 0 0,-2 1 1 0 0,1 0-1 0 0,-1 0 1 0 0,5 13-1 0 0,-6-14-36 0 0,-1 0 0 0 0,0 0 0 0 0,0 0 0 0 0,0 0 0 0 0,-1 0 0 0 0,0 0 0 0 0,0 0 0 0 0,0 0 0 0 0,0 0 0 0 0,-1 0 0 0 0,0 0 0 0 0,0 0 0 0 0,0 0 0 0 0,-1 0 0 0 0,0-1 0 0 0,0 1 0 0 0,0 0 0 0 0,0-1 0 0 0,-1 1 0 0 0,-2 3 0 0 0,-8 8-21 0 0,-1-1 0 0 0,0 0 0 0 0,-22 16 0 0 0,-53 35-448 0 0,80-60 380 0 0,-12 8-525 0 0,-35 17-1 0 0,0-7-3368 0 0,35-15-2568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0.6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503 1 12872 0 0,'0'0'5538'0'0,"-2"1"-5219"0"0,-1 2-178 0 0,-1 0 1 0 0,1-1 0 0 0,-1 0-1 0 0,0 0 1 0 0,0 0 0 0 0,0 0-1 0 0,0-1 1 0 0,0 1 0 0 0,-6 0-1 0 0,-21 10 673 0 0,18-8-433 0 0,1 1 0 0 0,-21 3-1 0 0,23-5-221 0 0,-1-1-1 0 0,1 2 0 0 0,-1-1 1 0 0,1 1-1 0 0,-12 7 0 0 0,-21 13-109 0 0,28-17-52 0 0,-25 18 1 0 0,11-9 2 0 0,24-14 0 0 0,1 0 0 0 0,0 0 0 0 0,1 0 0 0 0,-1 0 0 0 0,0 1 0 0 0,1-1 0 0 0,-7 7 0 0 0,-20 23-16 0 0,29-31-5 0 0,0 0 0 0 0,0 0-1 0 0,0 0 1 0 0,0 1 0 0 0,0-1 0 0 0,0 1-1 0 0,1-1 1 0 0,-1 1 0 0 0,0-1-1 0 0,1 1 1 0 0,-1-1 0 0 0,1 1-1 0 0,-1 2 1 0 0,0 3-73 0 0,-1 1-38 0 0,0-1 0 0 0,1 1 0 0 0,0 0 0 0 0,1-1 0 0 0,0 10 0 0 0,0-16 120 0 0,0 0-28 0 0,0 1 0 0 0,1 0 0 0 0,-1 0-1 0 0,1-1 1 0 0,0 1 0 0 0,-1-1 0 0 0,1 1 0 0 0,0 0-1 0 0,0-1 1 0 0,0 1 0 0 0,0-1 0 0 0,0 0 0 0 0,0 1-1 0 0,0-1 1 0 0,1 0 0 0 0,-1 0 0 0 0,0 0-1 0 0,1 1 1 0 0,-1-2 0 0 0,1 1 0 0 0,-1 0 0 0 0,3 1-1 0 0,3 3 54 0 0,-4-3-10 0 0,0 0 0 0 0,1-1 0 0 0,-1 1 0 0 0,0-1-1 0 0,1 1 1 0 0,-1-1 0 0 0,1 0 0 0 0,0 0 0 0 0,-1 0 0 0 0,1-1-1 0 0,0 1 1 0 0,5-1 0 0 0,4-1 49 0 0,1 0-1 0 0,15-4 1 0 0,-19 3-44 0 0,-1 1 1 0 0,1 0 0 0 0,0 0 0 0 0,-1 1 0 0 0,19 1-1 0 0,-18 1 0 0 0,3 0 20 0 0,23 7 0 0 0,-34-9-28 0 0,-1 1 0 0 0,0-1 0 0 0,0 0-1 0 0,1 1 1 0 0,-1-1 0 0 0,0 1-1 0 0,0-1 1 0 0,0 1 0 0 0,0 0-1 0 0,0-1 1 0 0,0 1 0 0 0,0 0 0 0 0,0 0-1 0 0,0-1 1 0 0,2 3 0 0 0,1 1-13 0 0,0-2 38 0 0,-1 0 0 0 0,1 0-1 0 0,0 0 1 0 0,-1 1 0 0 0,0-1 0 0 0,0 1 0 0 0,0 0-1 0 0,0 0 1 0 0,0 0 0 0 0,0 1 0 0 0,-1-1 0 0 0,3 5-1 0 0,-4-6 3 0 0,0 0 0 0 0,0 0 0 0 0,-1 0-1 0 0,1 0 1 0 0,0 0 0 0 0,-1 1 0 0 0,0-1-1 0 0,1 0 1 0 0,-1 0 0 0 0,0 1-1 0 0,0-1 1 0 0,0 0 0 0 0,-1 0 0 0 0,1 1-1 0 0,0-1 1 0 0,-1 0 0 0 0,0 0 0 0 0,1 0-1 0 0,-1 0 1 0 0,0 1 0 0 0,0-1-1 0 0,0 0 1 0 0,0-1 0 0 0,-1 1 0 0 0,-1 2-1 0 0,-8 9 96 0 0,0-1-1 0 0,-2-1 1 0 0,1 0 0 0 0,-1-1-1 0 0,-25 15 1 0 0,34-21-53 0 0,-16 7 178 0 0,0-1-1 0 0,0 0 1 0 0,-1-1-1 0 0,-26 7 1 0 0,41-15-240 0 0,-4 2-248 0 0,-1 0 1 0 0,0-1-1 0 0,0 0 0 0 0,0-1 1 0 0,0 0-1 0 0,0-1 0 0 0,0 0 1 0 0,0-1-1 0 0,0 0 0 0 0,0-1 1 0 0,-20-6-1 0 0,2-2-7533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1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131 0 1376 0 0,'-5'20'109'0'0,"-6"23"531"0"0,8-35 2171 0 0,0 0 0 0 0,1 1-1 0 0,-3 15 1 0 0,1 27 3564 0 0,-1 12-5171 0 0,-20 103-1418 0 0,-3 19-1232 0 0,19-135 754 0 0,-14 67-3759 0 0,16-88 2787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2.3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372 0 2760 0 0,'25'6'16978'0'0,"-31"-2"-16885"0"0,1 0-1 0 0,-1-1 1 0 0,0 1-1 0 0,1-1 1 0 0,-2-1-1 0 0,1 1 1 0 0,-12 3-1 0 0,-8 3 216 0 0,-115 39 1772 0 0,126-43-2005 0 0,1 0-1 0 0,0 1 1 0 0,0 1 0 0 0,-13 9-1 0 0,25-15-82 0 0,0 1 0 0 0,0 0 0 0 0,0-1 0 0 0,0 1 0 0 0,1 0-1 0 0,-1 0 1 0 0,-2 4 0 0 0,-7 9-112 0 0,4-10 66 0 0,4-2 15 0 0,0-1 1 0 0,1 1-1 0 0,-1 0 1 0 0,0 0 0 0 0,1 0-1 0 0,-1 0 1 0 0,1 0-1 0 0,0 0 1 0 0,-2 4-1 0 0,-3 9-122 0 0,4-12 111 0 0,1 0 0 0 0,1 0-1 0 0,-1 0 1 0 0,1 0 0 0 0,-2 7 0 0 0,-3 13-96 0 0,6-13 76 0 0,5-1 4 0 0,4 12 110 0 0,-8-20 47 0 0,10 3-10 0 0,-4-2-80 0 0,1 0-1 0 0,0-1 0 0 0,0 1 0 0 0,0-2 1 0 0,0 1-1 0 0,0-1 0 0 0,0 0 1 0 0,0 0-1 0 0,10-2 0 0 0,28 4-69 0 0,7 10-102 0 0,-46-12 166 0 0,1 0-1 0 0,-1 0 1 0 0,1 1 0 0 0,-1 0-1 0 0,0 0 1 0 0,0 1 0 0 0,0 0-1 0 0,0 0 1 0 0,0 1 0 0 0,-1 0-1 0 0,0 0 1 0 0,1 1 0 0 0,9 8-1 0 0,-10-3 17 0 0,-5-1 58 0 0,0-4 52 0 0,-1 0 0 0 0,-1 1-1 0 0,1-1 1 0 0,-1 0-1 0 0,1 0 1 0 0,-4 10 0 0 0,2-12-34 0 0,1 0 1 0 0,-1-1-1 0 0,1 0 1 0 0,-1 1-1 0 0,0-1 1 0 0,0 0-1 0 0,0 0 1 0 0,0 0-1 0 0,0 0 1 0 0,-1 0-1 0 0,1-1 1 0 0,0 1 0 0 0,-1-1-1 0 0,-3 2 1 0 0,-1 2-47 0 0,-1-1 1 0 0,0 0-1 0 0,0 0 1 0 0,0-1-1 0 0,-1 0 1 0 0,1-1-1 0 0,-1 0 1 0 0,0 0 0 0 0,1 0-1 0 0,-1-1 1 0 0,-12-1-1 0 0,0-1-46 0 0,14 1-283 0 0,0 0 0 0 0,0-1 0 0 0,0 1 0 0 0,1-2 0 0 0,-1 1 0 0 0,-8-4 0 0 0,-6-4-787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3.09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10592 0 0,'0'0'818'0'0,"0"1"-219"0"0,-6 32 5506 0 0,4 73-2593 0 0,0 0-3699 0 0,-4 32 1239 0 0,0 2 428 0 0,-11 157 514 0 0,1-86-1584 0 0,-2-23-906 0 0,0-26-1692 0 0,13-64-1549 0 0,3-35-1657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3.91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250 9 18599 0 0,'0'0'1866'0'0,"3"0"-1709"0"0,49 5-114 0 0,-35-3-4 0 0,0-1 0 0 0,29 0 0 0 0,240-19 1237 0 0,24 19 1120 0 0,-119 3-1067 0 0,-123-5-1183 0 0,48 1 37 0 0,-93 1-159 0 0,0 1 0 0 0,44 11-1 0 0,-16-3 11 0 0,-36-7-4 0 0,0 0 1 0 0,0 0-1 0 0,25 11 0 0 0,-28-9-47 0 0,0 1 1 0 0,-1 0-1 0 0,0 1 1 0 0,-1 0-1 0 0,1 0 1 0 0,-2 1-1 0 0,18 18 1 0 0,-16-14 19 0 0,-1 1-1 0 0,-1 0 1 0 0,0 0 0 0 0,-1 1 0 0 0,-1 0 0 0 0,0 1 0 0 0,-1 0-1 0 0,9 29 1 0 0,-5-14 5 0 0,-6-20-19 0 0,0 0-1 0 0,-1 1 1 0 0,1 12 0 0 0,19 109-727 0 0,10 74-157 0 0,40 274-2688 0 0,-35-182 3506 0 0,-37-288 79 0 0,-1 0 0 0 0,0 1 0 0 0,-1-1 0 0 0,-3 20 0 0 0,3-27 34 0 0,1-1-1 0 0,-1 0 0 0 0,1 0 1 0 0,-1 0-1 0 0,0 0 0 0 0,1 0 1 0 0,-1 0-1 0 0,-1 0 1 0 0,1 0-1 0 0,0 0 0 0 0,0 0 1 0 0,-1 0-1 0 0,1 0 0 0 0,-1-1 1 0 0,1 1-1 0 0,-1-1 0 0 0,0 1 1 0 0,1-1-1 0 0,-1 0 0 0 0,0 0 1 0 0,0 1-1 0 0,0-1 1 0 0,0 0-1 0 0,0-1 0 0 0,0 1 1 0 0,-1 0-1 0 0,1-1 0 0 0,0 1 1 0 0,0-1-1 0 0,-4 1 0 0 0,-29 0 187 0 0,1-1-1 0 0,-52-7 1 0 0,32 2 7 0 0,-62-4 330 0 0,-165-9 412 0 0,127 16-671 0 0,-235 28 0 0 0,316-17-310 0 0,-194 28-68 0 0,158-23-2400 0 0,-170 1 0 0 0,229-15-4925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4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12896 0 0,'0'0'997'0'0,"0"2"-656"0"0,0 4 494 0 0,-1 0 1 0 0,-1 0-1 0 0,1 0 0 0 0,-5 9 0 0 0,-5 24 1997 0 0,-17 93-2698 0 0,2-16-143 0 0,14-49-28 0 0,2 1 0 0 0,-1 80-1 0 0,11-121-1658 0 0,-5 31-1 0 0,4-37-4853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0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0 262 6448 0 0,'0'0'498'0'0,"2"-2"-327"0"0,6-5 738 0 0,-1 0 0 0 0,-1-1 0 0 0,0 0 0 0 0,6-9 0 0 0,13-18 3796 0 0,-3 11-3816 0 0,27-26 0 0 0,-37 40-873 0 0,0 0-1 0 0,0 1 1 0 0,1 0 0 0 0,22-11-1 0 0,-6 5 160 0 0,-22 11-83 0 0,0 0-1 0 0,0 0 1 0 0,1 1 0 0 0,-1 0-1 0 0,1 0 1 0 0,-1 1-1 0 0,1 0 1 0 0,9-1-1 0 0,-7 2 48 0 0,1 0 0 0 0,-1 1-1 0 0,0 0 1 0 0,1 0 0 0 0,-1 1 0 0 0,1 1-1 0 0,-1-1 1 0 0,0 2 0 0 0,0 0 0 0 0,0 0 0 0 0,0 0-1 0 0,12 7 1 0 0,-20-7-172 0 0,1-1 1 0 0,0 0-1 0 0,-1 1 1 0 0,1-1-1 0 0,-1 1 0 0 0,0 0 1 0 0,0 0-1 0 0,0 0 0 0 0,0 0 1 0 0,-1 0-1 0 0,1 0 0 0 0,-1 1 1 0 0,0-1-1 0 0,0 0 1 0 0,0 1-1 0 0,0-1 0 0 0,0 1 1 0 0,0 4-1 0 0,-2-2 6 0 0,0-1 1 0 0,0 1-1 0 0,0 0 1 0 0,0-1-1 0 0,-1 0 1 0 0,0 1-1 0 0,0-1 0 0 0,0 0 1 0 0,-1 0-1 0 0,0 0 1 0 0,0 0-1 0 0,0-1 0 0 0,-6 8 1 0 0,-7 5 84 0 0,-34 30 1 0 0,41-39-48 0 0,-21 15-110 0 0,-1-1 1 0 0,-1-2-1 0 0,-55 27 1 0 0,40-23-303 0 0,6-4-52 0 0,-4 2-5071 0 0,23-11-242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4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93 1 14944 0 0,'0'0'340'0'0,"0"2"50"0"0,-1 10-80 0 0,0 0 0 0 0,-4 14 0 0 0,1-11-330 0 0,4-12 20 0 0,-1 0 0 0 0,0 0-1 0 0,-1 0 1 0 0,1-1 0 0 0,0 1 0 0 0,-3 4 0 0 0,-7 12 0 0 0,-8 32-59 0 0,8-25-88 0 0,-14 53-1 0 0,23-71 560 0 0,0 1-1 0 0,1 0 0 0 0,0 0 1 0 0,1-1-1 0 0,0 1 0 0 0,0 0 1 0 0,1 0-1 0 0,0 0 0 0 0,1-1 1 0 0,3 14-1 0 0,-2-17-280 0 0,0 0 1 0 0,0 0-1 0 0,0 1 0 0 0,0-2 1 0 0,1 1-1 0 0,0 0 0 0 0,0-1 1 0 0,0 0-1 0 0,0 1 0 0 0,1-2 1 0 0,0 1-1 0 0,0-1 0 0 0,0 1 1 0 0,0-1-1 0 0,9 3 0 0 0,-11-4-197 0 0,0-1-1 0 0,0 0 0 0 0,0 0 1 0 0,0 0-1 0 0,0-1 0 0 0,0 1 1 0 0,0-1-1 0 0,0 1 1 0 0,0-1-1 0 0,1 0 0 0 0,-1 0 1 0 0,0-1-1 0 0,0 1 0 0 0,0-1 1 0 0,4 0-1 0 0,-3-1-177 0 0,0 0 1 0 0,0 0-1 0 0,0 0 0 0 0,0 0 1 0 0,0 0-1 0 0,0-1 0 0 0,-1 0 0 0 0,1 0 1 0 0,4-4-1 0 0,0-4-492 0 0,0 1-1 0 0,0-1 0 0 0,-1 0 1 0 0,0 0-1 0 0,8-20 1 0 0,-2 0-1101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81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17359 0 0,'0'3'396'0'0,"-1"4"-151"0"0,0 1-1 0 0,-1-1 0 0 0,0 1 0 0 0,0-1 0 0 0,-5 11 0 0 0,-6 21-201 0 0,6-4 43 0 0,-7 26 364 0 0,-4 24-492 0 0,4-24-642 0 0,-12 108 0 0 0,25-150 118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2.4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15344 0 0,'0'0'1393'0'0,"0"2"-1149"0"0,6 34-168 0 0,-1-13 389 0 0,-4-13-109 0 0,5 20 8 0 0,-2-1 1 0 0,-2 1-1 0 0,-1 35 0 0 0,-17 92-462 0 0,5-41-47 0 0,0-2-132 0 0,-9 6-3061 0 0,9-90-2363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2.9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232 0 2304 0 0,'-1'2'167'0'0,"-8"15"6709"0"0,-7 19 0 0 0,-7 15-4985 0 0,17-40-1942 0 0,-9 15-536 0 0,-23 57 0 0 0,22-39 502 0 0,6-19 153 0 0,2 0 0 0 0,0 1 0 0 0,1 0 0 0 0,-3 28-1 0 0,9-36 23 0 0,-2 18 251 0 0,2 39-1 0 0,1-65-306 0 0,1 0-1 0 0,1 0 1 0 0,-1 0-1 0 0,1-1 1 0 0,1 1-1 0 0,0-1 0 0 0,0 1 1 0 0,9 15-1 0 0,-8-18-42 0 0,0-1 0 0 0,0 1 0 0 0,1 0 0 0 0,0-1 0 0 0,7 7 0 0 0,-11-12-15 0 0,1 1 1 0 0,0-1 0 0 0,0 0 0 0 0,0 1 0 0 0,0-1 0 0 0,0 0 0 0 0,0 0 0 0 0,0 0 0 0 0,0-1 0 0 0,0 1 0 0 0,0 0 0 0 0,0-1 0 0 0,1 0 0 0 0,-1 1 0 0 0,0-1 0 0 0,0 0 0 0 0,1 0-1 0 0,-1 0 1 0 0,0 0 0 0 0,0-1 0 0 0,1 1 0 0 0,3-2 0 0 0,2 0-104 0 0,3-1 158 0 0,-1 0 0 0 0,1-1 0 0 0,-1 0 0 0 0,1 0 0 0 0,-1-1 1 0 0,17-12-1 0 0,63-51 293 0 0,-80 60-119 0 0,0-1 0 0 0,-1-1 1 0 0,0 1-1 0 0,0-1 0 0 0,9-16 1 0 0,-17 23-135 0 0,0 1 0 0 0,0 0 1 0 0,0-1-1 0 0,0 1 0 0 0,-1-1 1 0 0,1 1-1 0 0,-1-1 0 0 0,0 1 1 0 0,0-1-1 0 0,0-4 1 0 0,0 2 33 0 0,-1 4-77 0 0,1 0 0 0 0,0 0 0 0 0,-1-1 0 0 0,1 1 0 0 0,-1 0 0 0 0,0 0 0 0 0,1 0 0 0 0,-1 0 0 0 0,0 0 0 0 0,0 0 0 0 0,0 0 0 0 0,1 1 0 0 0,-1-1 0 0 0,0 0 0 0 0,0 0-1 0 0,0 0 1 0 0,0 1 0 0 0,0-1 0 0 0,-1 1 0 0 0,-1-2 0 0 0,-1 0 31 0 0,0 1-1 0 0,0-1 1 0 0,0 1 0 0 0,-9-2-1 0 0,1 2-27 0 0,0 1-1 0 0,0 1 0 0 0,0 0 0 0 0,0 0 0 0 0,-15 5 0 0 0,-10 0-37 0 0,4 1-275 0 0,-1 1 0 0 0,2 1 0 0 0,-51 22 0 0 0,38-13-741 0 0,13-5-136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1376 0 0,'-2'1'107'0'0,"-24"17"11462"0"0,20-16-10751 0 0,0 0 1 0 0,1 0 0 0 0,-1-1 0 0 0,0 0-1 0 0,0 0 1 0 0,0 0 0 0 0,-7-1-1 0 0,-47-3-819 0 0,13 1-297 0 0,-57-4 66 0 0,62 3 447 0 0,-50 3 1 0 0,71 1-106 0 0,-168 7 706 0 0,-45 9-804 0 0,122-6-12 0 0,-50 8 0 0 0,-14 6 90 0 0,174-25-89 0 0,-175 38 819 0 0,152-28-530 0 0,22-9-238 0 0,0 1 1 0 0,0-1-1 0 0,0 0 0 0 0,0 0 0 0 0,0 0 0 0 0,0 0 0 0 0,-4 0 0 0 0,5 0-10 0 0,1-1 0 0 0,0 1 0 0 0,-1-1 1 0 0,1 1-1 0 0,0 0 0 0 0,0-1 0 0 0,0 1 1 0 0,-1 0-1 0 0,1 0 0 0 0,0 0 0 0 0,0 0 1 0 0,0 0-1 0 0,1 0 0 0 0,-1 0 0 0 0,0 0 1 0 0,0 0-1 0 0,0 0 0 0 0,0 2 0 0 0,-12 24 665 0 0,11-22-652 0 0,0 1-1 0 0,1 0 1 0 0,0 0 0 0 0,0 0 0 0 0,0 0 0 0 0,1-1-1 0 0,0 8 1 0 0,4 45-243 0 0,-1-35 123 0 0,9 231 266 0 0,-3-38-26 0 0,13 272-205 0 0,-16-214-852 0 0,-6-16-260 0 0,0-248 685 0 0,0 0 1 0 0,0-1-1 0 0,1 1 1 0 0,1-1 0 0 0,-1 1-1 0 0,2-1 1 0 0,-1 0-1 0 0,6 11 1 0 0,-8-19 356 0 0,1 0 0 0 0,-1 0 0 0 0,1 0-1 0 0,-1 0 1 0 0,1 0 0 0 0,0-1 0 0 0,0 1 0 0 0,0 0 0 0 0,-1 0 0 0 0,1-1 0 0 0,0 1 0 0 0,0-1 0 0 0,0 1 0 0 0,0-1 0 0 0,0 1-1 0 0,0-1 1 0 0,0 1 0 0 0,0-1 0 0 0,0 0 0 0 0,0 0 0 0 0,0 1 0 0 0,0-1 0 0 0,0 0 0 0 0,0 0 0 0 0,1 0 0 0 0,-1 0 0 0 0,0 0-1 0 0,0 0 1 0 0,0-1 0 0 0,1 1 0 0 0,28-11-1474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 0 11520 0 0,'0'3'8327'0'0,"-5"121"-10504"0"0,0-4 841 0 0,-12 395 3035 0 0,18-388-1765 0 0,9 98-227 0 0,0 0-278 0 0,-10-223 572 0 0,0 34-148 0 0,-1-1-1 0 0,-10 62 1 0 0,8-85 160 0 0,0-1 0 0 0,0 0 0 0 0,-1 0 0 0 0,-1 0 0 0 0,-6 11 0 0 0,7-15 73 0 0,0-1 0 0 0,0 0 0 0 0,-1 0 0 0 0,1-1 0 0 0,-1 0 0 0 0,-1 1-1 0 0,1-1 1 0 0,-1-1 0 0 0,-7 5 0 0 0,6-4 6 0 0,-1-1 0 0 0,0-1 0 0 0,0 0-1 0 0,0 0 1 0 0,0 0 0 0 0,-13 1-1 0 0,-53 5 253 0 0,44-6-190 0 0,-74 9 415 0 0,-75 8 306 0 0,-278 31 1133 0 0,193-17-1040 0 0,255-33-962 0 0,-258 19-681 0 0,261-20 445 0 0,1 0-153 0 0,0 0-1 0 0,-1 0 1 0 0,1-1 0 0 0,-1 1 0 0 0,1-1 0 0 0,0-1-1 0 0,-6-1 1 0 0,-11-6-6683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20127 0 0,'0'0'2022'0'0,"0"3"-1854"0"0,5 25-219 0 0,-3-22-71 0 0,0 0-1 0 0,-1 0 1 0 0,0 0-1 0 0,0 8 1 0 0,-7 77-657 0 0,-1 14 1049 0 0,3-57 72 0 0,-1 1 136 0 0,-1 27 223 0 0,6 173-1192 0 0,0-245 267 0 0,0-2-76 0 0,0 1 0 0 0,0-1 0 0 0,0 0 0 0 0,0 0 0 0 0,0 0 0 0 0,-1 1-1 0 0,1-1 1 0 0,-1 0 0 0 0,-1 4 0 0 0,-4 4-1611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6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1 209 5984 0 0,'0'0'464'0'0,"2"0"220"0"0,4-4 865 0 0,1 1-1 0 0,-1-1 1 0 0,0-1 0 0 0,0 1 0 0 0,0-1-1 0 0,-1 0 1 0 0,0 0 0 0 0,8-10 0 0 0,7-5-670 0 0,58-44-849 0 0,-37 32-612 0 0,-34 27 575 0 0,0 0 0 0 0,0 0 0 0 0,1 1 0 0 0,-1 0 1 0 0,1 0-1 0 0,0 1 0 0 0,0 0 0 0 0,0 1 0 0 0,0 0 0 0 0,1 0 0 0 0,-1 0 0 0 0,1 1 1 0 0,-1 1-1 0 0,15 0 0 0 0,-16 0 110 0 0,0 1 1 0 0,0 0 0 0 0,0 0-1 0 0,0 0 1 0 0,-1 1-1 0 0,1 1 1 0 0,0-1-1 0 0,-1 1 1 0 0,0 0 0 0 0,0 0-1 0 0,0 1 1 0 0,0-1-1 0 0,0 1 1 0 0,-1 1 0 0 0,1-1-1 0 0,-1 1 1 0 0,8 10-1 0 0,-9-10-52 0 0,-2-3-63 0 0,0 0 0 0 0,0 0 1 0 0,-1 0-1 0 0,1 1 1 0 0,-1-1-1 0 0,1 0 1 0 0,-1 1-1 0 0,0-1 0 0 0,0 1 1 0 0,0-1-1 0 0,0 1 1 0 0,-1 0-1 0 0,1-1 0 0 0,-1 1 1 0 0,1 0-1 0 0,-1 2 1 0 0,0-1-17 0 0,1 4-36 0 0,-1 1-1 0 0,0-1 0 0 0,-1 0 0 0 0,0 0 0 0 0,0 1 0 0 0,0-1 0 0 0,-1 0 0 0 0,-1 0 0 0 0,1 0 0 0 0,-7 11 0 0 0,-4 1 58 0 0,-1-1 0 0 0,-1 0 0 0 0,-1-1 0 0 0,-1-1-1 0 0,0-1 1 0 0,-1 0 0 0 0,-28 18 0 0 0,10-7-314 0 0,-1-2-1 0 0,-1-1 1 0 0,-44 19 0 0 0,53-30-668 0 0,-21 9-2791 0 0,32-13-2268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2304 0 0,'0'0'16051'0'0,"-2"0"-15865"0"0,-9 3-4 0 0,1-1 0 0 0,-12 2 0 0 0,9-3 254 0 0,-21 7 0 0 0,8-2 307 0 0,-9 3 432 0 0,8-4-634 0 0,23-5-473 0 0,0 1 1 0 0,0-1-1 0 0,1 1 1 0 0,-1 0-1 0 0,0 0 1 0 0,1 0-1 0 0,-5 2 1 0 0,-2 2-8 0 0,7-3-50 0 0,0 0-1 0 0,0 0 1 0 0,0 0-1 0 0,0 0 1 0 0,1 0-1 0 0,-1 0 1 0 0,-3 4-1 0 0,2-1-56 0 0,-1 0 1 0 0,0 1-1 0 0,1-1 0 0 0,0 1 0 0 0,0-1 0 0 0,0 1 0 0 0,1 0 0 0 0,0 1 0 0 0,0-1 1 0 0,1 1-1 0 0,0-1 0 0 0,0 1 0 0 0,-1 7 0 0 0,0 8-247 0 0,1 1 1 0 0,1 37-1 0 0,1-34 221 0 0,12-18-8 0 0,2 1 81 0 0,-12-7 0 0 0,1 1 1 0 0,0-1-1 0 0,-1 0 0 0 0,1-1 0 0 0,0 1 0 0 0,0 0 0 0 0,1-1 1 0 0,-1 0-1 0 0,0 0 0 0 0,0 0 0 0 0,1 0 0 0 0,5 1 0 0 0,9-1 198 0 0,0 1-1 0 0,25 6 1 0 0,3 0-187 0 0,-35-5-12 0 0,1 0 0 0 0,-1 1 0 0 0,17 9 0 0 0,-16-8 0 0 0,27 19 0 0 0,-23-19 0 0 0,-6 2 15 0 0,-9-5-8 0 0,0 0 1 0 0,0-1-1 0 0,0 1 1 0 0,0 0-1 0 0,0 0 1 0 0,0 0-1 0 0,-1 0 1 0 0,1 0-1 0 0,-1 0 1 0 0,0 0-1 0 0,1 0 0 0 0,-1 1 1 0 0,0-1-1 0 0,0 0 1 0 0,0 0-1 0 0,0 0 1 0 0,-1 0-1 0 0,1 0 1 0 0,-2 3-1 0 0,1 0 2 0 0,0-1 0 0 0,-1 0 0 0 0,0 0 0 0 0,0 0 0 0 0,0 0 0 0 0,0-1-1 0 0,-1 1 1 0 0,-4 6 0 0 0,-3-1-7 0 0,0 0 0 0 0,0-1 0 0 0,-1 0-1 0 0,0 0 1 0 0,0-1 0 0 0,-1 0 0 0 0,0-1-1 0 0,-16 6 1 0 0,6-4-11 0 0,-1-2 0 0 0,1 0 0 0 0,-44 5 0 0 0,34-8-379 0 0,0-1-1 0 0,-39-3 1 0 0,38-4-719 0 0,-3-8-285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18287 0 0,'0'0'1828'0'0,"0"2"-1673"0"0,-1 9-121 0 0,0 0 0 0 0,-1-1 0 0 0,-3 12 0 0 0,-3 16 319 0 0,1-4-438 0 0,-12 35-1 0 0,9-36-72 0 0,-7 45-1 0 0,7-33 100 0 0,6-31 98 0 0,1 0 1 0 0,-1 17-1 0 0,-13 97 126 0 0,12-97-290 0 0,4-3-1724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8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20127 0 0,'0'0'987'0'0,"0"2"-436"0"0,0 18-133 0 0,-5 122-198 0 0,3-101-477 0 0,2-28 42 0 0,-4 24-1 0 0,-28 193-200 0 0,27-202 400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9.6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1573 107 3224 0 0,'-3'-2'13493'0'0,"-5"-5"-11799"0"0,4 3-1469 0 0,0 1-1 0 0,0-1 1 0 0,0 1-1 0 0,-1 0 1 0 0,1 0-1 0 0,-1 1 1 0 0,0 0-1 0 0,-10-4 1 0 0,0 2-354 0 0,-27-4 1 0 0,7 2 359 0 0,-89-10 1235 0 0,49 8-924 0 0,-50-5 113 0 0,-30 2-133 0 0,-176 9-204 0 0,315 3-365 0 0,-32 2-14 0 0,0 3 1 0 0,1 1-1 0 0,-73 22 0 0 0,92-22 116 0 0,7-1 56 0 0,0 0 1 0 0,0 1-1 0 0,-35 18 0 0 0,30-12-111 0 0,19-10 0 0 0,0 0 0 0 0,1 1 0 0 0,-1 0 0 0 0,1 0 0 0 0,0 0 0 0 0,-9 10 0 0 0,-7 7 0 0 0,16-15 0 0 0,0 0 0 0 0,0 0 0 0 0,0 0 0 0 0,1 1 0 0 0,0 0 0 0 0,-6 10 0 0 0,0 5-44 0 0,8-16-5 0 0,-1 0 1 0 0,2 0-1 0 0,-1 1 1 0 0,1-1-1 0 0,-1 1 0 0 0,2 0 1 0 0,-2 10-1 0 0,-1 30-222 0 0,3 80 0 0 0,15 48 464 0 0,-6-94-112 0 0,1 1-67 0 0,3 34-4 0 0,-6 20-71 0 0,5 143-161 0 0,-11-262 222 0 0,6 135 0 0 0,0-42 18 0 0,-2-13-90 0 0,-1-82-512 0 0,0 0 0 0 0,0 0 0 0 0,8 20 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2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1174 0 2760 0 0,'1'3'98'0'0,"0"-1"-1"0"0,0 1 1 0 0,-1-1 0 0 0,1 1 0 0 0,0 0 0 0 0,-1-1-1 0 0,0 1 1 0 0,0 0 0 0 0,0-1 0 0 0,0 4-1 0 0,0 10 2200 0 0,6 31 6166 0 0,-1 0-5101 0 0,-4 94-3640 0 0,-4-56-25 0 0,4 1 0 0 0,3-1-1 0 0,19 101 1 0 0,-8-69 878 0 0,2 10 202 0 0,3 3 232 0 0,-3-15-567 0 0,-14-96-404 0 0,-2 1 1 0 0,0 20-1 0 0,-1-20-72 0 0,4 34-1 0 0,-3-45 20 0 0,3 10-24 0 0,-2 0 0 0 0,1 26 0 0 0,-3-31 33 0 0,-1 1-1 0 0,-2 15 0 0 0,2-26 62 0 0,0 1-1 0 0,0-1 0 0 0,0 0 0 0 0,-1 0 0 0 0,1 1 1 0 0,-1-1-1 0 0,0 0 0 0 0,-1 0 0 0 0,1 0 0 0 0,-5 5 0 0 0,-2 3 328 0 0,8-11-310 0 0,0 1 0 0 0,0-1-1 0 0,0 1 1 0 0,-1-1 0 0 0,1 0 0 0 0,0 1-1 0 0,-1-1 1 0 0,1 0 0 0 0,-1 0 0 0 0,1 0-1 0 0,-1 0 1 0 0,-2 1 0 0 0,-6 2 180 0 0,0-1-1 0 0,-1 0 1 0 0,0-1 0 0 0,1 0 0 0 0,-1 0-1 0 0,0-1 1 0 0,0-1 0 0 0,0 0 0 0 0,-12-1-1 0 0,-81-11 456 0 0,-12 0-484 0 0,81 10-156 0 0,-497-2 1488 0 0,350 4-1895 0 0,61-6-3949 0 0,120 6 4228 0 0,-37-3-7840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9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0 17623 0 0,'0'0'1339'0'0,"-1"2"-912"0"0,-5 12-261 0 0,-8 23-10 0 0,12-24-68 0 0,1-1 0 0 0,0 0 0 0 0,3 25 0 0 0,-1-5-385 0 0,-11 150-766 0 0,4-28 949 0 0,6-30-1261 0 0,0-104-4791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3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64 154 11976 0 0,'-1'0'922'0'0,"0"0"-906"0"0,1 1 0 0 0,-1-1-1 0 0,1 0 1 0 0,-1 0 0 0 0,1 0-1 0 0,-1 0 1 0 0,1 0 0 0 0,-1 0-1 0 0,1 0 1 0 0,-1 0 0 0 0,1 0 0 0 0,-1 0-1 0 0,1 0 1 0 0,-1 0 0 0 0,1-1-1 0 0,-1 1 1 0 0,1 0 0 0 0,-1 0-1 0 0,1-1 1 0 0,-1 1 0 0 0,1 0-1 0 0,0 0 1 0 0,-1-1 0 0 0,1 1 0 0 0,-1 0-1 0 0,1-1 1 0 0,-1 0 0 0 0,0 0 150 0 0,0 0 44 0 0,0 0 1 0 0,-1 1 0 0 0,1-1-1 0 0,0 0 1 0 0,0 0 0 0 0,0 0-1 0 0,0 0 1 0 0,1 0 0 0 0,-1 0-1 0 0,0 0 1 0 0,0 0 0 0 0,0 0-1 0 0,1 0 1 0 0,-1 0-1 0 0,1 0 1 0 0,-1-1 0 0 0,1 1-1 0 0,-1 0 1 0 0,1 0 0 0 0,0-1-1 0 0,-1 1 1 0 0,1 0 0 0 0,0-1-1 0 0,0 1 1 0 0,0 0 0 0 0,0 0-1 0 0,0-1 1 0 0,0 1 0 0 0,1 0-1 0 0,-1-1 1 0 0,0 1 0 0 0,2-2-1 0 0,-2-2-192 0 0,2 1 0 0 0,-1-1 1 0 0,0 1-1 0 0,1-1 0 0 0,0 1 0 0 0,0 0 0 0 0,0 0 0 0 0,1 0 0 0 0,0 0 0 0 0,-1 0 0 0 0,1 1 0 0 0,4-5 0 0 0,9-14-224 0 0,-10 11 85 0 0,-5 10 125 0 0,0 0 0 0 0,-1-1-1 0 0,1 1 1 0 0,0 0 0 0 0,-1 0-1 0 0,1 0 1 0 0,0 0 0 0 0,0 0-1 0 0,0 1 1 0 0,0-1-1 0 0,0 0 1 0 0,0 0 0 0 0,0 1-1 0 0,0-1 1 0 0,0 0 0 0 0,1 1-1 0 0,-1-1 1 0 0,0 1 0 0 0,0 0-1 0 0,1-1 1 0 0,-1 1-1 0 0,0 0 1 0 0,0 0 0 0 0,1-1-1 0 0,0 1 1 0 0,2 0 45 0 0,2 0 55 0 0,-1 0-1 0 0,1 0 1 0 0,-1 0-1 0 0,1 0 1 0 0,-1 1-1 0 0,1 0 0 0 0,-1 0 1 0 0,0 1-1 0 0,0-1 1 0 0,6 3-1 0 0,3 3 234 0 0,26 17 0 0 0,-32-19-313 0 0,-4-2-20 0 0,0 0 1 0 0,-1 0-1 0 0,0 1 0 0 0,1-1 0 0 0,-2 1 0 0 0,1 0 0 0 0,0 0 0 0 0,-1 0 0 0 0,1 0 0 0 0,-1 1 0 0 0,0-1 0 0 0,-1 0 1 0 0,3 10-1 0 0,-4-11-32 0 0,0 1 1 0 0,0 0-1 0 0,-1-1 1 0 0,1 1 0 0 0,-1-1-1 0 0,0 1 1 0 0,0-1-1 0 0,0 1 1 0 0,0-1 0 0 0,-1 1-1 0 0,1-1 1 0 0,-1 0-1 0 0,0 0 1 0 0,0 0-1 0 0,-4 4 1 0 0,-3 5 11 0 0,0 0 1 0 0,-2-1-1 0 0,1 0 0 0 0,-1-1 1 0 0,-1 0-1 0 0,0-1 0 0 0,-21 12 1 0 0,2 2-108 0 0,26-19-27 0 0,0 1-1 0 0,-1-1 1 0 0,0 0 0 0 0,-7 3 0 0 0,-5 3-1194 0 0,0 0-1 0 0,-25 19 0 0 0,32-19-296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7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84 1 5064 0 0,'2'20'11322'0'0,"-3"-18"-10911"0"0,0 2 534 0 0,1-3-933 0 0,0 1-1 0 0,1-1 1 0 0,-1 0 0 0 0,0 0-1 0 0,0 1 1 0 0,0-1 0 0 0,0 0-1 0 0,-1 1 1 0 0,1-1 0 0 0,0 0-1 0 0,0 0 1 0 0,-1 1 0 0 0,1-1-1 0 0,-1 0 1 0 0,0 2-1 0 0,-2 2-38 0 0,-45 113-1507 0 0,42-104 1777 0 0,1-1-1 0 0,1 1 0 0 0,0 0 0 0 0,0 0 0 0 0,2 0 1 0 0,0 1-1 0 0,0-1 0 0 0,2 1 0 0 0,0-1 0 0 0,2 23 0 0 0,0-30-104 0 0,-1 0-1 0 0,2 0 1 0 0,-1 0-1 0 0,1 0 0 0 0,0-1 1 0 0,4 7-1 0 0,-5-8-136 0 0,1-1 1 0 0,-1 0-1 0 0,1 0 1 0 0,0 0-1 0 0,1-1 1 0 0,-1 1-1 0 0,0-1 1 0 0,1 0-1 0 0,8 6 0 0 0,-6-6-29 0 0,0-1 0 0 0,0 0 0 0 0,0 0-1 0 0,0 0 1 0 0,0-1 0 0 0,1 1 0 0 0,-1-2-1 0 0,12 1 1 0 0,-14 0-64 0 0,-1-1-1 0 0,1-1 1 0 0,0 1 0 0 0,0 0 0 0 0,-1-1-1 0 0,1 0 1 0 0,0 0 0 0 0,0 0 0 0 0,-1 0-1 0 0,1-1 1 0 0,-1 0 0 0 0,0 1 0 0 0,1-1-1 0 0,-1 0 1 0 0,5-4 0 0 0,13-12-5361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2.1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59 0 14400 0 0,'-1'5'134'0'0,"0"-1"13"0"0,1-1-1 0 0,-1 0 0 0 0,1 0 1 0 0,-1 0-1 0 0,0-1 0 0 0,0 1 1 0 0,-3 5-1 0 0,2-4-114 0 0,0 0 0 0 0,1-1 0 0 0,-1 1 0 0 0,1 0 0 0 0,0 0 0 0 0,0-1 0 0 0,1 1 0 0 0,-1 6 0 0 0,1 35 1307 0 0,1-23 298 0 0,-12 179-447 0 0,7-173-1182 0 0,2-7-41 0 0,0-1 0 0 0,-7 23 1 0 0,4-25-1031 0 0,3 0-3447 0 0,-1 1-1714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78 0 7832 0 0,'-1'2'10953'0'0,"-2"4"-10816"0"0,-1 1 0 0 0,1-1 0 0 0,0 1 0 0 0,-3 12 0 0 0,-2 6-76 0 0,2-11-18 0 0,2 1-1 0 0,-4 19 0 0 0,0-1 106 0 0,-9 46 126 0 0,14-62-227 0 0,1 8 49 0 0,0 0-1 0 0,3 43 0 0 0,0-20-93 0 0,-1-21-335 0 0,0 29 314 0 0,0-20-6178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46 14456 0 0,'0'0'1306'0'0,"2"0"-1071"0"0,4-1-150 0 0,-1 0-1 0 0,1 0 1 0 0,0 0 0 0 0,0-1 0 0 0,-1 0-1 0 0,1 0 1 0 0,9-6 0 0 0,-7 4-97 0 0,0 1-1 0 0,17-6 1 0 0,-15 7-164 0 0,-2 0 42 0 0,0-1 1 0 0,1 2 0 0 0,-1-1-1 0 0,1 1 1 0 0,-1 1-1 0 0,1-1 1 0 0,0 2-1 0 0,-1-1 1 0 0,13 3 0 0 0,-13-2 384 0 0,1 1 1 0 0,-1 1-1 0 0,0 0 1 0 0,0 0 0 0 0,0 0-1 0 0,0 1 1 0 0,-1 0 0 0 0,1 1-1 0 0,-1 0 1 0 0,12 10-1 0 0,-16-12-221 0 0,0 0-1 0 0,0-1 1 0 0,-1 2-1 0 0,1-1 1 0 0,-1 0-1 0 0,1 0 0 0 0,-1 1 1 0 0,0-1-1 0 0,-1 1 1 0 0,1 0-1 0 0,-1 0 1 0 0,1 0-1 0 0,-1-1 0 0 0,0 1 1 0 0,0 0-1 0 0,-1 0 1 0 0,1 0-1 0 0,-1 0 1 0 0,0 1-1 0 0,0-1 1 0 0,-1 0-1 0 0,1 0 0 0 0,-1 0 1 0 0,0 0-1 0 0,0 0 1 0 0,-2 5-1 0 0,-12 37-878 0 0,-37 74 0 0 0,30-72 1442 0 0,-18 54 0 0 0,38-93-274 0 0,0 0 0 0 0,1 0 0 0 0,0 0 0 0 0,1 16 0 0 0,0-20-214 0 0,0-4-61 0 0,0 0 1 0 0,0 0-1 0 0,0 0 1 0 0,1-1-1 0 0,-1 1 0 0 0,0 0 1 0 0,1 0-1 0 0,-1 0 1 0 0,1 0-1 0 0,-1 0 1 0 0,1 0-1 0 0,-1-1 0 0 0,1 1 1 0 0,0 0-1 0 0,-1-1 1 0 0,1 1-1 0 0,0 0 0 0 0,-1-1 1 0 0,2 2-1 0 0,17 7 173 0 0,-11-6-190 0 0,0-1-1 0 0,1 0 0 0 0,-1 0 1 0 0,1-1-1 0 0,0 0 0 0 0,-1-1 1 0 0,1 0-1 0 0,0 0 0 0 0,-1-1 1 0 0,1 0-1 0 0,11-3 0 0 0,11-5 210 0 0,53-20 0 0 0,-45 13-564 0 0,-4 3-1235 0 0,-9 2-3041 0 0,5-2-1968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1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217 66 8784 0 0,'0'0'793'0'0,"-1"-1"-650"0"0,-18-26 651 0 0,16 23-442 0 0,1 1-1 0 0,0-1 1 0 0,0 1 0 0 0,-1 0-1 0 0,-8-9 1569 0 0,11 11-1796 0 0,0 1 1 0 0,0-1-1 0 0,0 1 0 0 0,-1-1 1 0 0,1 1-1 0 0,0 0 0 0 0,0-1 1 0 0,-1 1-1 0 0,1-1 0 0 0,0 1 1 0 0,-1-1-1 0 0,1 1 0 0 0,-1 0 1 0 0,1-1-1 0 0,0 1 0 0 0,-1 0 1 0 0,1-1-1 0 0,-1 1 0 0 0,1 0 1 0 0,-1 0-1 0 0,0-1 0 0 0,-1 2 7 0 0,-1-1 0 0 0,0 0 0 0 0,1 1 0 0 0,-1 0 0 0 0,0 0 0 0 0,1-1 0 0 0,-1 1 0 0 0,1 1-1 0 0,0-1 1 0 0,-1 0 0 0 0,1 1 0 0 0,0-1 0 0 0,0 1 0 0 0,0 0 0 0 0,0 0 0 0 0,0-1 0 0 0,-2 4-1 0 0,0 0-63 0 0,0 0 0 0 0,0 0 0 0 0,1 0 0 0 0,0 1 0 0 0,0-1 0 0 0,-4 12-1 0 0,0 9 84 0 0,-5 35 0 0 0,5-24-122 0 0,-21 128 106 0 0,22-121-129 0 0,0 48 1 0 0,1-8-7 0 0,-11 194-1 0 0,11-173-90 0 0,4 75-683 0 0,1-104-1282 0 0,0-38 704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9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254 0 4608 0 0,'2'1'8676'0'0,"22"9"-4708"0"0,-18-7-3844 0 0,0 0 1 0 0,0 0-1 0 0,0-1 0 0 0,0 0 1 0 0,1-1-1 0 0,6 2 0 0 0,94 12 138 0 0,22 1 457 0 0,-97-13-326 0 0,0 2-1 0 0,51 14 0 0 0,-18-3 157 0 0,70 17-75 0 0,139 37-346 0 0,-193-38-128 0 0,-25-8 0 0 0,-42-18 0 0 0,1 1 0 0 0,24 17 0 0 0,-5-3 0 0 0,-27-17 0 0 0,0 1-1 0 0,0 1 0 0 0,0 0 0 0 0,-1 0 0 0 0,0 0 1 0 0,0 0-1 0 0,0 1 0 0 0,-1 0 0 0 0,0 1 0 0 0,6 12 1 0 0,-4-7-66 0 0,-1 1 1 0 0,-1 0 0 0 0,0 0 0 0 0,0 1 0 0 0,2 20-1 0 0,-5-14 34 0 0,-1 1-1 0 0,-1-1 0 0 0,-1 0 0 0 0,-1 1 0 0 0,-5 21 0 0 0,-2 23 38 0 0,-3 119-5 0 0,11-135 0 0 0,9 84 0 0 0,-2-55 0 0 0,-4-47 0 0 0,6 39 0 0 0,3 22 0 0 0,-7-37 0 0 0,-1-22 0 0 0,-4 46 0 0 0,0-31 0 0 0,1-44 74 0 0,0-1 0 0 0,-1 1-1 0 0,1-1 1 0 0,-1 0-1 0 0,0 1 1 0 0,-1-1-1 0 0,1 0 1 0 0,-1 0 0 0 0,-2 5-1 0 0,4-8-38 0 0,-1 1 0 0 0,0 0 0 0 0,0-1 0 0 0,0 1 0 0 0,-1-1 0 0 0,1 1 0 0 0,0-1 0 0 0,-1 1 0 0 0,1-1 0 0 0,0 0 0 0 0,-1 0 0 0 0,0 0 0 0 0,1 0 0 0 0,-1 0 0 0 0,0 0 0 0 0,1 0 0 0 0,-1-1 0 0 0,0 1 0 0 0,0 0 0 0 0,1-1 0 0 0,-1 1 0 0 0,0-1 0 0 0,-3 0 0 0 0,-32 1 234 0 0,-65-3 380 0 0,-174-22 189 0 0,-16 6-607 0 0,91 23-145 0 0,95 0 9 0 0,-70 8 78 0 0,-36 1-718 0 0,143-10-2429 0 0,45-8 1192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4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0 17479 0 0,'0'0'2476'0'0,"1"3"-1844"0"0,1 3-378 0 0,0 1-1 0 0,0 0 0 0 0,-1 0 0 0 0,1 0 0 0 0,-1 14 0 0 0,-1 42-400 0 0,-1-25 219 0 0,-10 227-6 0 0,2-118-68 0 0,1-46-107 0 0,0 33-2456 0 0,8-115 999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34.7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18287 0 0,'0'0'52'0'0,"14"1"888"0"0,-13-1-804 0 0,-1-1 0 0 0,1 1 1 0 0,-1 0-1 0 0,1 0 0 0 0,-1 0 1 0 0,1 1-1 0 0,-1-1 0 0 0,1 0 1 0 0,-1 0-1 0 0,0 0 0 0 0,1 0 1 0 0,-1 0-1 0 0,1 0 0 0 0,-1 1 1 0 0,1-1-1 0 0,-1 0 0 0 0,0 0 0 0 0,1 1 1 0 0,-1-1-1 0 0,0 0 0 0 0,1 1 1 0 0,-1-1-1 0 0,0 0 0 0 0,1 1 1 0 0,-1-1-1 0 0,1 1 0 0 0,-1 0-63 0 0,0 1-1 0 0,0-1 0 0 0,1 0 0 0 0,-1 0 1 0 0,0 0-1 0 0,1 0 0 0 0,-1 1 0 0 0,1-1 1 0 0,0 0-1 0 0,-1 0 0 0 0,1 0 0 0 0,0 0 1 0 0,-1 0-1 0 0,1 0 0 0 0,1 0 0 0 0,-1 1-60 0 0,1-1-1 0 0,-1 0 0 0 0,0 1 1 0 0,0-1-1 0 0,0 1 0 0 0,0 0 1 0 0,0-1-1 0 0,-1 1 0 0 0,1-1 1 0 0,0 1-1 0 0,0 2 0 0 0,7 60-36 0 0,-2 0 0 0 0,-3 72-1 0 0,-1-50 26 0 0,1 32 0 0 0,-2 107 0 0 0,0-180 0 0 0,-4 66 0 0 0,0-58 0 0 0,3-22 0 0 0,1 0 0 0 0,7 34 0 0 0,-4-30 0 0 0,-3-25 18 0 0,-1 0 0 0 0,-1 16-1 0 0,0-19-56 0 0,0 0-1 0 0,1 0 1 0 0,1 0-1 0 0,-1 1 0 0 0,1-1 1 0 0,2 9-1 0 0,2-1-499 0 0,-4-12 133 0 0,0 0 0 0 0,0 1-1 0 0,0-1 1 0 0,0 0 0 0 0,0 1 0 0 0,-1-1 0 0 0,1 1 0 0 0,-1-1 0 0 0,0 1-1 0 0,0-1 1 0 0,-1 7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9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13 118 16296 0 0,'0'0'1634'0'0,"2"0"-1493"0"0,0-2-137 0 0,0 1-1 0 0,1-1 0 0 0,-1 0 0 0 0,0 0 0 0 0,0 0 0 0 0,0 0 0 0 0,2-2 0 0 0,14-13 242 0 0,11-2 181 0 0,35-16 1 0 0,-49 27-496 0 0,-7 5 82 0 0,1-1 0 0 0,0 1 0 0 0,0 0 0 0 0,0 1 0 0 0,1 0 0 0 0,-1 0 0 0 0,0 1 0 0 0,1 0 0 0 0,-1 1 0 0 0,1 0 0 0 0,-1 0 1 0 0,1 1-1 0 0,-1 1 0 0 0,12 2 0 0 0,-12-2 112 0 0,-1 0 0 0 0,0 1 0 0 0,0-1 0 0 0,0 2 0 0 0,0-1 0 0 0,0 1 0 0 0,-1 0-1 0 0,1 1 1 0 0,-1 0 0 0 0,11 9 0 0 0,-17-12-90 0 0,6 3 42 0 0,-1 0 0 0 0,0 1-1 0 0,-1 0 1 0 0,1 0-1 0 0,6 11 1 0 0,-2-1-7 0 0,-8-13-61 0 0,0 0 0 0 0,0 0 0 0 0,0 0 0 0 0,0 0 0 0 0,-1 0 0 0 0,0 0 0 0 0,1 1 0 0 0,-1-1 0 0 0,0 0 0 0 0,-1 1 0 0 0,1-1 0 0 0,0 1 0 0 0,-1 5 0 0 0,0-4 0 0 0,1-1 0 0 0,-2 1 0 0 0,1-1 0 0 0,0 0 1 0 0,-1 1-1 0 0,0-1 0 0 0,0 0 0 0 0,0 1 0 0 0,0-1 0 0 0,-1 0 0 0 0,-3 6 0 0 0,2-3 9 0 0,-4 6 17 0 0,-1 0 0 0 0,-1 0 0 0 0,0-1 0 0 0,-20 22-1 0 0,-7-3 59 0 0,-1-2-1 0 0,-75 44 1 0 0,65-43-56 0 0,14-10-307 0 0,-80 50-1807 0 0,91-60 637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6.5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 11376 0 0,'0'0'521'0'0,"2"0"-12"0"0,131-6 2733 0 0,-122 6-3144 0 0,1 1 0 0 0,21 3 0 0 0,-29-3-100 0 0,1 1 0 0 0,0-1 0 0 0,-1 1 0 0 0,1-1 0 0 0,-1 1 0 0 0,0 1 0 0 0,0-1 0 0 0,0 1 0 0 0,0-1 0 0 0,4 4 0 0 0,3 4 2 0 0,-1 0 0 0 0,-9-8 0 0 0,0 1 0 0 0,0 0 0 0 0,0 0 0 0 0,0 0 0 0 0,0 0 0 0 0,-1 0 0 0 0,1 0 0 0 0,-1 0 0 0 0,0 0 0 0 0,0 6 0 0 0,0-5 0 0 0,0-1 0 0 0,0 0 0 0 0,-1 0 0 0 0,1 1 0 0 0,0-1 0 0 0,-1 0 0 0 0,0 0 0 0 0,0 0 0 0 0,0 1 0 0 0,0-1 0 0 0,0 0 0 0 0,-1 0 0 0 0,1-1 0 0 0,-3 4 0 0 0,-4 10 0 0 0,3-6 31 0 0,1 0 1 0 0,-2-1-1 0 0,1 1 1 0 0,-10 10 0 0 0,-4 9 1169 0 0,40-3-306 0 0,-18-24-798 0 0,58 8 763 0 0,-49-10-518 0 0,0 0 0 0 0,0 1-1 0 0,0 0 1 0 0,22 6-1 0 0,-3 7 611 0 0,-29-11-738 0 0,-1-3-213 0 0,-1 0 0 0 0,1 1 0 0 0,-1-1 0 0 0,0 0 0 0 0,1 1 0 0 0,-1-1 0 0 0,0 1 0 0 0,0-1 0 0 0,1 1 1 0 0,-1-1-1 0 0,0 1 0 0 0,0-1 0 0 0,0 1 0 0 0,0-1 0 0 0,0 1 0 0 0,0-1 0 0 0,0 1 0 0 0,1-1 0 0 0,-1 1 0 0 0,-1-1 1 0 0,1 1-1 0 0,0-1 0 0 0,0 1 0 0 0,0-1 0 0 0,0 1 0 0 0,0-1 0 0 0,0 1 0 0 0,-1-1 0 0 0,1 1 0 0 0,0-1 0 0 0,0 1 0 0 0,-1-1 1 0 0,1 1-1 0 0,0-1 0 0 0,-1 1 0 0 0,0 0 2 0 0,-1 3-8 0 0,0-1 0 0 0,-1 1-1 0 0,1-1 1 0 0,0 0 0 0 0,-1 0 0 0 0,0 0-1 0 0,0 0 1 0 0,0-1 0 0 0,0 1-1 0 0,0-1 1 0 0,0 0 0 0 0,-1 0 0 0 0,1 0-1 0 0,-6 2 1 0 0,-8 3-393 0 0,-31 9-1 0 0,46-15 346 0 0,-20 5-1505 0 0,1 0 0 0 0,-44 4 0 0 0,34-9-4550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2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158 0 3224 0 0,'-1'2'143'0'0,"-5"9"131"0"0,0 1 0 0 0,-4 13 1 0 0,4-9 4218 0 0,1 1 1 0 0,-5 30-1 0 0,5-20-3294 0 0,-6 56-989 0 0,-22 116-345 0 0,24-154 202 0 0,-3 34 49 0 0,7-46-158 0 0,0-1-1 0 0,-13 40 0 0 0,4-20-2718 0 0,13-41 1723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6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16615 0 0,'0'0'1664'0'0,"2"0"-1520"0"0,20 7-453 0 0,0-1-1 0 0,39 5 0 0 0,-59-10 264 0 0,0-1 0 0 0,0 1-1 0 0,0 0 1 0 0,0-1 0 0 0,0 1-1 0 0,0 0 1 0 0,2 2 0 0 0,6 2-119 0 0,-2-3 129 0 0,0 1 0 0 0,0 1-1 0 0,-1 0 1 0 0,1 0 0 0 0,-1 0-1 0 0,13 10 1 0 0,-14-9 238 0 0,1 0 0 0 0,14 6 1 0 0,14 11 1132 0 0,-32-19-1124 0 0,-2-2-144 0 0,0 0 0 0 0,1 1 0 0 0,-1-1 1 0 0,0 0-1 0 0,1 0 0 0 0,-1 0 0 0 0,1-1 0 0 0,0 1 0 0 0,-1 0 1 0 0,4 1-1 0 0,4 16 142 0 0,-9-17-245 0 0,1 1 0 0 0,-1-1 0 0 0,1 1 0 0 0,-1-1 0 0 0,0 1 0 0 0,0-1 0 0 0,0 1 0 0 0,0-1 1 0 0,0 1-1 0 0,0 0 0 0 0,0-1 0 0 0,-1 1 0 0 0,1-1 0 0 0,0 1 0 0 0,-1-1 0 0 0,0 1 0 0 0,1-1 0 0 0,-1 0 0 0 0,-1 3 0 0 0,-1 0-102 0 0,0 0-1 0 0,0-1 1 0 0,-1 1 0 0 0,-6 5-1 0 0,6-6 58 0 0,0 1 0 0 0,0-1 0 0 0,-5 9 0 0 0,4-5 183 0 0,0 1-1 0 0,-12 10 1946 0 0,18-15-1973 0 0,10 16-61 0 0,-2-14-14 0 0,-2-3 1 0 0,47 32 102 0 0,-52-32-74 0 0,0-1 2 0 0,0 0 1 0 0,0 0 0 0 0,0 0 0 0 0,-1 1 0 0 0,1-1 0 0 0,-1 0 0 0 0,1 1 0 0 0,-1-1 0 0 0,1 1 0 0 0,-1 0 0 0 0,0-1 0 0 0,0 1 0 0 0,0 0 0 0 0,0 0-1 0 0,2 4 1 0 0,-2-3 19 0 0,0 0-1 0 0,0 0 0 0 0,0 0 0 0 0,-1 0 1 0 0,1 1-1 0 0,-1-1 0 0 0,0 0 0 0 0,0 0 1 0 0,0 1-1 0 0,0-1 0 0 0,-1 0 1 0 0,1 0-1 0 0,-1 0 0 0 0,0 1 0 0 0,-1 2 1 0 0,0-1 36 0 0,-1 0-1 0 0,1-1 1 0 0,-1 1 0 0 0,0-1 0 0 0,0 1 0 0 0,-1-1 0 0 0,1 0 0 0 0,-7 6 0 0 0,-3 0 108 0 0,0-1 0 0 0,0 0 0 0 0,-1-1 1 0 0,0 0-1 0 0,-22 9 0 0 0,16-9-220 0 0,0-1 0 0 0,0-1-1 0 0,-42 7 1 0 0,6-9-6584 0 0,24-4-721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9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1 3224 0 0,'0'2'240'0'0,"-1"55"8126"0"0,-3 0-4510 0 0,-1 62-2839 0 0,5 371 1527 0 0,10-173-2232 0 0,-10-278-803 0 0,1 62-4092 0 0,4-68 2794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1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3224 0 0,'0'0'143'0'0,"0"2"-3"0"0,0 7-111 0 0,2 16 8693 0 0,4-22-8204 0 0,0 1 0 0 0,0-1 1 0 0,0 0-1 0 0,0 0 0 0 0,0 0 0 0 0,0-1 0 0 0,1 0 0 0 0,10 2 0 0 0,5-1-399 0 0,30 2 0 0 0,192-11 1191 0 0,-127 0-721 0 0,396-25 2755 0 0,-407 24-2984 0 0,128 7 0 0 0,-217 0-211 0 0,0 1-1 0 0,1 1 1 0 0,-1 1 0 0 0,0 1 0 0 0,0 0 0 0 0,21 9-1 0 0,-18-5-59 0 0,21 12 46 0 0,-37-19-127 0 0,-1 1 0 0 0,0 1 0 0 0,0-1 0 0 0,0 0-1 0 0,-1 1 1 0 0,1-1 0 0 0,0 1 0 0 0,-1 0 0 0 0,4 6 0 0 0,-1-1 25 0 0,-1 1 0 0 0,0 0 0 0 0,0 0 0 0 0,-1 0 0 0 0,0 0 0 0 0,-1 1 0 0 0,0-1 0 0 0,0 1 0 0 0,-1 0 0 0 0,0 17 0 0 0,-10 276 31 0 0,7-80-109 0 0,3-120 36 0 0,-1-38-7 0 0,6 145-133 0 0,-2-154-14 0 0,-3-1 1 0 0,-11 101-1 0 0,8-115 124 0 0,2-30 35 0 0,-1 0 0 0 0,0 0 0 0 0,0 0 0 0 0,-1-1-1 0 0,-1 1 1 0 0,-4 13 0 0 0,6-22 16 0 0,0 0 0 0 0,-1 0 0 0 0,1 0-1 0 0,-1-1 1 0 0,1 1 0 0 0,-1-1 0 0 0,1 1 0 0 0,-1-1 0 0 0,0 1 0 0 0,0-1 0 0 0,-3 2-1 0 0,-24 10 215 0 0,6-8-153 0 0,1 0 1 0 0,-1-2-1 0 0,1 0 0 0 0,-46-2 1 0 0,27 0-24 0 0,-304 9-34 0 0,143-15-13 0 0,80 0-18 0 0,-125 5-237 0 0,10-4-1129 0 0,137-6-5392 0 0,46 1-336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5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96 0 18287 0 0,'1'2'1654'0'0,"-1"-2"-1635"0"0,1 1 0 0 0,0 0 1 0 0,-1 0-1 0 0,1 0 0 0 0,-1-1 1 0 0,1 1-1 0 0,-1 0 0 0 0,0 0 1 0 0,1 0-1 0 0,-1 0 0 0 0,0 0 1 0 0,1 0-1 0 0,-1 0 0 0 0,0 0 1 0 0,0 0-1 0 0,0 0 0 0 0,0 0 1 0 0,0 0-1 0 0,0-1 0 0 0,0 1 1 0 0,0 0-1 0 0,-1 0 0 0 0,1 0 1 0 0,0 0-1 0 0,-1 0 0 0 0,1 0 1 0 0,0 0-1 0 0,-2 1 0 0 0,0 4 299 0 0,1-4-210 0 0,1 1-1 0 0,0-1 1 0 0,0 1-1 0 0,0-1 1 0 0,0 1-1 0 0,0-1 1 0 0,1 1-1 0 0,-1-1 0 0 0,2 3 1 0 0,-2-2-10 0 0,1 0 0 0 0,-1 0 1 0 0,1-1-1 0 0,-1 1 0 0 0,0 0 1 0 0,0 6-1 0 0,-12 79-480 0 0,-19 92-1385 0 0,5-46 1693 0 0,21-108 149 0 0,-3 34-1 0 0,-1 8 161 0 0,6-47-855 0 0,-1 26 0 0 0,2-12-1053 0 0,1-17 562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9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22 161 13760 0 0,'0'0'1246'0'0,"0"-2"-1022"0"0,-3-8 89 0 0,3 9-171 0 0,-1 0-1 0 0,1-1 0 0 0,-1 1 1 0 0,1 0-1 0 0,0-1 0 0 0,0 1 1 0 0,-1 0-1 0 0,1-1 0 0 0,0 1 1 0 0,0 0-1 0 0,0-1 0 0 0,1-1 1 0 0,1-4 136 0 0,1 0-1 0 0,0 0 1 0 0,0 0 0 0 0,1 0-1 0 0,0 0 1 0 0,0 1 0 0 0,1-1-1 0 0,0 1 1 0 0,0 0 0 0 0,11-9 0 0 0,-12 10-285 0 0,1 1 1 0 0,0 1 0 0 0,0-1 0 0 0,0 1-1 0 0,0-1 1 0 0,0 2 0 0 0,1-1 0 0 0,-1 0-1 0 0,1 1 1 0 0,0 0 0 0 0,0 1 0 0 0,0-1 0 0 0,0 1-1 0 0,7-1 1 0 0,-9 2 78 0 0,0 0 0 0 0,0-1 0 0 0,-1 1 0 0 0,8-3 0 0 0,-9 3-32 0 0,0-1 1 0 0,0 1-1 0 0,0-1 0 0 0,0 1 0 0 0,0 0 0 0 0,0 0 1 0 0,0-1-1 0 0,0 2 0 0 0,0-1 0 0 0,0 0 0 0 0,0 0 0 0 0,-1 1 1 0 0,4 0-1 0 0,17 6 506 0 0,29 13 1 0 0,-43-16-532 0 0,0 0 0 0 0,0 1 0 0 0,-1 0 0 0 0,0 0 0 0 0,0 1 0 0 0,11 11 0 0 0,-15-14-15 0 0,0 1 0 0 0,0 0 0 0 0,-1 0 0 0 0,1 0 1 0 0,-1 0-1 0 0,0 0 0 0 0,0 0 0 0 0,0 1 0 0 0,-1-1 0 0 0,1 1 0 0 0,-1-1 0 0 0,0 1 0 0 0,-1-1 0 0 0,1 1 0 0 0,-1 0 0 0 0,0-1 0 0 0,0 1 0 0 0,0 0 0 0 0,-1-1 0 0 0,1 1 0 0 0,-1 0 0 0 0,0-1 0 0 0,-3 7 0 0 0,-1 3 29 0 0,-1-1-1 0 0,-1 1 1 0 0,0-1-1 0 0,0-1 0 0 0,-2 1 1 0 0,-10 12-1 0 0,11-16-26 0 0,0-1-1 0 0,0 1 0 0 0,-1-1 0 0 0,0-1 1 0 0,-16 10-1 0 0,-54 27-314 0 0,30-18-216 0 0,-30 13-1250 0 0,75-37 1310 0 0,0-1-1 0 0,0 1 1 0 0,0 0-1 0 0,-1-1 1 0 0,1 0-1 0 0,-9 1 0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1.5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18 3224 0 0,'5'3'4696'0'0,"-3"-2"-3743"0"0,1 0-1 0 0,-1 0 0 0 0,0 0 1 0 0,0 0-1 0 0,1-1 1 0 0,3 2-1 0 0,19-2 3067 0 0,-11-3-3218 0 0,25-7 0 0 0,3 0-799 0 0,-30 8 28 0 0,-9 1-21 0 0,0 0 0 0 0,1 1 0 0 0,-1 0 0 0 0,0-1 0 0 0,1 1 0 0 0,-1 0-1 0 0,0 1 1 0 0,0-1 0 0 0,1 0 0 0 0,5 3 0 0 0,-1-1-17 0 0,0 1 127 0 0,-1-1 0 0 0,1 1 0 0 0,-1 0 0 0 0,0 1 0 0 0,0 0 0 0 0,0 0 0 0 0,9 7 0 0 0,-15-9-75 0 0,0 0 0 0 0,1-1 1 0 0,-1 1-1 0 0,-1 0 0 0 0,1 0 0 0 0,0 0 0 0 0,0 0 1 0 0,-1 0-1 0 0,1-1 0 0 0,-1 1 0 0 0,0 0 0 0 0,1 0 1 0 0,-1 0-1 0 0,0 4 0 0 0,-3 27-590 0 0,0-25 504 0 0,0 1 1 0 0,0-1-1 0 0,-1 0 0 0 0,0 0 0 0 0,-6 8 0 0 0,0 3 37 0 0,2-7-40 0 0,1 0-1 0 0,-12 12 1 0 0,12-15-8 0 0,0 1 1 0 0,0 0-1 0 0,-8 18 1 0 0,-10 16 103 0 0,19-34 46 0 0,-1 0 0 0 0,2 1 0 0 0,-6 14 1 0 0,8-19 88 0 0,1 1 1 0 0,-1-1 0 0 0,-5 8 0 0 0,7-13-160 0 0,1-1-20 0 0,0 0 0 0 0,-1 0 0 0 0,1 1 0 0 0,0-1 0 0 0,0 0 0 0 0,0 1-1 0 0,0-1 1 0 0,-1 0 0 0 0,1 1 0 0 0,0-1 0 0 0,0 0 0 0 0,0 1 0 0 0,0-1 0 0 0,0 1 0 0 0,0-1-1 0 0,0 0 1 0 0,0 1 0 0 0,0-1 0 0 0,0 0 0 0 0,0 1 0 0 0,0-1 0 0 0,0 0 0 0 0,0 1-1 0 0,1-1 1 0 0,-1 0 0 0 0,0 1 0 0 0,0-1 0 0 0,0 0 0 0 0,0 1 0 0 0,1-1 0 0 0,-1 0 0 0 0,0 1-1 0 0,0-1 1 0 0,1 0 0 0 0,-1 0 0 0 0,0 1 0 0 0,0-1 0 0 0,1 0 0 0 0,-1 0 0 0 0,0 0-1 0 0,1 1 1 0 0,-1-1 0 0 0,0 0 0 0 0,1 0 0 0 0,-1 0 0 0 0,0 0 0 0 0,1 0 0 0 0,-1 0-1 0 0,1 0 1 0 0,19 2 63 0 0,-19-2-80 0 0,7-1 0 0 0,0 0-1 0 0,0 0 1 0 0,0-1-1 0 0,0 0 1 0 0,-1-1-1 0 0,1 0 1 0 0,-1 0-1 0 0,0-1 1 0 0,9-4-1 0 0,0-1-173 0 0,3-2-374 0 0,0-1 0 0 0,31-25-1 0 0,-40 29-6 0 0,13-12-911 0 0,3-4-55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5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134 1 17247 0 0,'0'0'2762'0'0,"-1"2"-2284"0"0,-3 12-249 0 0,-54 163 104 0 0,53-163-358 0 0,0 0 1 0 0,-3 25 0 0 0,-3 8 23 0 0,1-3-2 0 0,-10 91 1 0 0,13-75-90 0 0,2 13-884 0 0,5-42-2513 0 0,0-19 768 0 0,0 6-3179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 0 3224 0 0,'0'9'11419'0'0,"0"11"-5988"0"0,-1-9-6179 0 0,1 0 0 0 0,-4 16 0 0 0,-2 21-890 0 0,3-34 1962 0 0,1 0 1 0 0,1 0 0 0 0,0 0 0 0 0,0 0 0 0 0,1 0 0 0 0,4 22 0 0 0,-2-24 95 0 0,1 1-1 0 0,0-1 1 0 0,1 0-1 0 0,0 0 1 0 0,1-1-1 0 0,0 1 1 0 0,8 11-1 0 0,-9-16-336 0 0,0-1-1 0 0,1 0 1 0 0,-1 0 0 0 0,1 0-1 0 0,1-1 1 0 0,-1 0 0 0 0,1 0-1 0 0,0 0 1 0 0,0 0 0 0 0,0-1-1 0 0,1 0 1 0 0,-1 0 0 0 0,8 2-1 0 0,8 3-49 0 0,-18-6-26 0 0,1-1-1 0 0,1 0 1 0 0,-1 0-1 0 0,0 0 1 0 0,0-1 0 0 0,1 0-1 0 0,-1 0 1 0 0,6 1-1 0 0,-4-2 0 0 0,36-3-53 0 0,-40 3 16 0 0,1-1 1 0 0,0 0 0 0 0,-1 0-1 0 0,1 0 1 0 0,-1-1-1 0 0,0 1 1 0 0,1-1 0 0 0,-1 0-1 0 0,3-2 1 0 0,-2 2-201 0 0,0-1 1 0 0,-1 0-1 0 0,0 0 1 0 0,0 0-1 0 0,0 0 1 0 0,0-1-1 0 0,0 1 1 0 0,-1-1-1 0 0,1 0 0 0 0,-1 0 1 0 0,2-5-1 0 0,3-10-4734 0 0,-1 1-1493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3.2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148 0 9672 0 0,'-16'31'174'0'0,"12"-19"2389"0"0,-7 23 0 0 0,1 14 2849 0 0,6-16-4730 0 0,-8 43-269 0 0,2-1-406 0 0,1-19 181 0 0,-14 158 1291 0 0,9-112-821 0 0,2-22-350 0 0,11-69-701 0 0,-1-1 0 0 0,0 0 0 0 0,-1 0 0 0 0,-5 13 0 0 0,7-20 297 0 0,-5 14-1043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8.6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1555 1 18943 0 0,'0'0'1906'0'0,"-2"1"-1749"0"0,-1 1-126 0 0,-1 0-1 0 0,1-1 1 0 0,-1 1 0 0 0,0-1-1 0 0,0 0 1 0 0,0 0-1 0 0,0 0 1 0 0,-8 0 0 0 0,-34-2 433 0 0,12-1-323 0 0,-20 2-76 0 0,-444 14 2782 0 0,425-7-2809 0 0,-371 43 244 0 0,391-42-282 0 0,23-4 0 0 0,1 1 0 0 0,-1 1 0 0 0,-51 19 0 0 0,53-15 0 0 0,19-7 0 0 0,1 0 0 0 0,-1 1 0 0 0,1-1 0 0 0,0 2 0 0 0,0-1 0 0 0,0 1 0 0 0,-7 7 0 0 0,14-12 0 0 0,-1 2 0 0 0,-1 0 0 0 0,1 0 0 0 0,0 0 0 0 0,0 0 0 0 0,0 0 0 0 0,0 0 0 0 0,1 0 0 0 0,-1 1 0 0 0,1-1 0 0 0,-1 1 0 0 0,1-1 0 0 0,0 1 0 0 0,0 0 0 0 0,0-1 0 0 0,0 1 0 0 0,-1 4 0 0 0,-2 7 0 0 0,3-12 0 0 0,1 0 0 0 0,-1 1 0 0 0,0-1 0 0 0,1 0 0 0 0,-1 1 0 0 0,1-1 0 0 0,0 0 0 0 0,0 1 0 0 0,0-1 0 0 0,0 4 0 0 0,4 25 66 0 0,-2-12 61 0 0,8 31 0 0 0,42 199-359 0 0,12 73-56 0 0,-19-108-346 0 0,-24-106-117 0 0,-16-72 156 0 0,-3-19 122 0 0,8 30 1 0 0,-9-43-175 0 0,1 0 1 0 0,-1 1 0 0 0,1-1-1 0 0,0-1 1 0 0,0 1-1 0 0,0 0 1 0 0,0 0-1 0 0,1-1 1 0 0,-1 1 0 0 0,1-1-1 0 0,0 0 1 0 0,5 4-1 0 0,7 0-5239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1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10592 0 0,'1'1'11695'0'0,"8"5"-11536"0"0,-7-3-184 0 0,1 1-1 0 0,-1 0 1 0 0,0 0 0 0 0,0 0-1 0 0,0 0 1 0 0,0 0-1 0 0,1 9 1 0 0,6 35-416 0 0,-4-18 229 0 0,6 66 109 0 0,-6-39 74 0 0,3 25 276 0 0,11 75 310 0 0,8 8-193 0 0,49 141-343 0 0,-24-94 129 0 0,-50-168 36 0 0,-1-37-110 0 0,0-1-1 0 0,-1 0 0 0 0,0 1 1 0 0,0-1-1 0 0,-1 1 0 0 0,0-1 1 0 0,0 0-1 0 0,-3 12 0 0 0,2-14 4 0 0,0 0 0 0 0,0 0 0 0 0,0 0 0 0 0,0 0 0 0 0,-1 0 0 0 0,1 0 0 0 0,-1 0 0 0 0,0-1 0 0 0,0 1 0 0 0,0-1 0 0 0,-1 0 0 0 0,1 0 0 0 0,-8 4 0 0 0,2-1 33 0 0,-1 0-1 0 0,0 0 1 0 0,-1-1-1 0 0,1-1 1 0 0,-21 7 0 0 0,-422 70 1737 0 0,342-64-1454 0 0,-70 6 111 0 0,-132 0-89 0 0,163-14-434 0 0,55 0-347 0 0,-70 2-1909 0 0,60-17-963 0 0,89 4 2281 0 0,-1 0 0 0 0,0-2 0 0 0,-27-8 0 0 0,38 9 649 0 0,1 1 0 0 0,1-1 0 0 0,-1 0 0 0 0,0 0 0 0 0,1 0 0 0 0,-6-6-1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5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9672 0 0,'0'0'12807'0'0,"1"2"-12388"0"0,2 9-379 0 0,1-1-1 0 0,-2 0 1 0 0,1 1-1 0 0,-2 0 1 0 0,1-1 0 0 0,-1 14-1 0 0,-3 67-378 0 0,2-89 348 0 0,-16 151-76 0 0,2-3 272 0 0,12-106-130 0 0,-1 8-999 0 0,-3-21-5596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8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1 214 17247 0 0,'0'0'844'0'0,"1"-2"-368"0"0,5-8-284 0 0,0 1 0 0 0,11-14 0 0 0,0 1-56 0 0,-13 17-6 0 0,-1 0 0 0 0,1 1 0 0 0,8-9 0 0 0,15-13 358 0 0,-19 17-439 0 0,0 1 1 0 0,0 0-1 0 0,1 1 1 0 0,0 0-1 0 0,14-9 0 0 0,-12 11-14 0 0,2-3 124 0 0,1 1-1 0 0,21-7 0 0 0,-31 13-65 0 0,-1 0-1 0 0,1 0 1 0 0,0 0 0 0 0,-1 0-1 0 0,1 1 1 0 0,0 0-1 0 0,0-1 1 0 0,0 1 0 0 0,-1 1-1 0 0,1-1 1 0 0,0 1 0 0 0,0-1-1 0 0,-1 1 1 0 0,1 0 0 0 0,5 2-1 0 0,6 4 357 0 0,-11-6-339 0 0,-1 0 1 0 0,1 1 0 0 0,0 0-1 0 0,-1 0 1 0 0,5 3-1 0 0,-2-1-88 0 0,-1 0-1 0 0,1 0 1 0 0,-1 1-1 0 0,0 0 0 0 0,0 0 1 0 0,-1 0-1 0 0,0 1 1 0 0,1-1-1 0 0,-2 1 1 0 0,1 0-1 0 0,-1 0 1 0 0,5 13-1 0 0,-6-14-36 0 0,-1 0 0 0 0,0 0 0 0 0,0 0 0 0 0,0 0 0 0 0,-1 0 0 0 0,0 0 0 0 0,0 0 0 0 0,0 0 0 0 0,0 0 0 0 0,-1 0 0 0 0,0 0 0 0 0,0 0 0 0 0,0 0 0 0 0,-1 0 0 0 0,0-1 0 0 0,0 1 0 0 0,0 0 0 0 0,0-1 0 0 0,-1 1 0 0 0,-2 3 0 0 0,-8 8-21 0 0,-1-1 0 0 0,0 0 0 0 0,-22 16 0 0 0,-53 35-448 0 0,80-60 380 0 0,-12 8-525 0 0,-35 17-1 0 0,0-7-3368 0 0,35-15-2568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0.6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503 1 12872 0 0,'0'0'5538'0'0,"-2"1"-5219"0"0,-1 2-178 0 0,-1 0 1 0 0,1-1 0 0 0,-1 0-1 0 0,0 0 1 0 0,0 0 0 0 0,0 0-1 0 0,0-1 1 0 0,0 1 0 0 0,-6 0-1 0 0,-21 10 673 0 0,18-8-433 0 0,1 1 0 0 0,-21 3-1 0 0,23-5-221 0 0,-1-1-1 0 0,1 2 0 0 0,-1-1 1 0 0,1 1-1 0 0,-12 7 0 0 0,-21 13-109 0 0,28-17-52 0 0,-25 18 1 0 0,11-9 2 0 0,24-14 0 0 0,1 0 0 0 0,0 0 0 0 0,1 0 0 0 0,-1 0 0 0 0,0 1 0 0 0,1-1 0 0 0,-7 7 0 0 0,-20 23-16 0 0,29-31-5 0 0,0 0 0 0 0,0 0-1 0 0,0 0 1 0 0,0 1 0 0 0,0-1 0 0 0,0 1-1 0 0,1-1 1 0 0,-1 1 0 0 0,0-1-1 0 0,1 1 1 0 0,-1-1 0 0 0,1 1-1 0 0,-1 2 1 0 0,0 3-73 0 0,-1 1-38 0 0,0-1 0 0 0,1 1 0 0 0,0 0 0 0 0,1-1 0 0 0,0 10 0 0 0,0-16 120 0 0,0 0-28 0 0,0 1 0 0 0,1 0 0 0 0,-1 0-1 0 0,1-1 1 0 0,0 1 0 0 0,-1-1 0 0 0,1 1 0 0 0,0 0-1 0 0,0-1 1 0 0,0 1 0 0 0,0-1 0 0 0,0 0 0 0 0,0 1-1 0 0,0-1 1 0 0,1 0 0 0 0,-1 0 0 0 0,0 0-1 0 0,1 1 1 0 0,-1-2 0 0 0,1 1 0 0 0,-1 0 0 0 0,3 1-1 0 0,3 3 54 0 0,-4-3-10 0 0,0 0 0 0 0,1-1 0 0 0,-1 1 0 0 0,0-1-1 0 0,1 1 1 0 0,-1-1 0 0 0,1 0 0 0 0,0 0 0 0 0,-1 0 0 0 0,1-1-1 0 0,0 1 1 0 0,5-1 0 0 0,4-1 49 0 0,1 0-1 0 0,15-4 1 0 0,-19 3-44 0 0,-1 1 1 0 0,1 0 0 0 0,0 0 0 0 0,-1 1 0 0 0,19 1-1 0 0,-18 1 0 0 0,3 0 20 0 0,23 7 0 0 0,-34-9-28 0 0,-1 1 0 0 0,0-1 0 0 0,0 0-1 0 0,1 1 1 0 0,-1-1 0 0 0,0 1-1 0 0,0-1 1 0 0,0 1 0 0 0,0 0-1 0 0,0-1 1 0 0,0 1 0 0 0,0 0 0 0 0,0 0-1 0 0,0-1 1 0 0,2 3 0 0 0,1 1-13 0 0,0-2 38 0 0,-1 0 0 0 0,1 0-1 0 0,0 0 1 0 0,-1 1 0 0 0,0-1 0 0 0,0 1 0 0 0,0 0-1 0 0,0 0 1 0 0,0 0 0 0 0,0 1 0 0 0,-1-1 0 0 0,3 5-1 0 0,-4-6 3 0 0,0 0 0 0 0,0 0 0 0 0,-1 0-1 0 0,1 0 1 0 0,0 0 0 0 0,-1 1 0 0 0,0-1-1 0 0,1 0 1 0 0,-1 0 0 0 0,0 1-1 0 0,0-1 1 0 0,0 0 0 0 0,-1 0 0 0 0,1 1-1 0 0,0-1 1 0 0,-1 0 0 0 0,0 0 0 0 0,1 0-1 0 0,-1 0 1 0 0,0 1 0 0 0,0-1-1 0 0,0 0 1 0 0,0-1 0 0 0,-1 1 0 0 0,-1 2-1 0 0,-8 9 96 0 0,0-1-1 0 0,-2-1 1 0 0,1 0 0 0 0,-1-1-1 0 0,-25 15 1 0 0,34-21-53 0 0,-16 7 178 0 0,0-1-1 0 0,0 0 1 0 0,-1-1-1 0 0,-26 7 1 0 0,41-15-240 0 0,-4 2-248 0 0,-1 0 1 0 0,0-1-1 0 0,0 0 0 0 0,0-1 1 0 0,0 0-1 0 0,0-1 0 0 0,0 0 1 0 0,0-1-1 0 0,0 0 0 0 0,0-1 1 0 0,-20-6-1 0 0,2-2-7533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1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131 0 1376 0 0,'-5'20'109'0'0,"-6"23"531"0"0,8-35 2171 0 0,0 0 0 0 0,1 1-1 0 0,-3 15 1 0 0,1 27 3564 0 0,-1 12-5171 0 0,-20 103-1418 0 0,-3 19-1232 0 0,19-135 754 0 0,-14 67-3759 0 0,16-88 2787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2.3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372 0 2760 0 0,'25'6'16978'0'0,"-31"-2"-16885"0"0,1 0-1 0 0,-1-1 1 0 0,0 1-1 0 0,1-1 1 0 0,-2-1-1 0 0,1 1 1 0 0,-12 3-1 0 0,-8 3 216 0 0,-115 39 1772 0 0,126-43-2005 0 0,1 0-1 0 0,0 1 1 0 0,0 1 0 0 0,-13 9-1 0 0,25-15-82 0 0,0 1 0 0 0,0 0 0 0 0,0-1 0 0 0,0 1 0 0 0,1 0-1 0 0,-1 0 1 0 0,-2 4 0 0 0,-7 9-112 0 0,4-10 66 0 0,4-2 15 0 0,0-1 1 0 0,1 1-1 0 0,-1 0 1 0 0,0 0 0 0 0,1 0-1 0 0,-1 0 1 0 0,1 0-1 0 0,0 0 1 0 0,-2 4-1 0 0,-3 9-122 0 0,4-12 111 0 0,1 0 0 0 0,1 0-1 0 0,-1 0 1 0 0,1 0 0 0 0,-2 7 0 0 0,-3 13-96 0 0,6-13 76 0 0,5-1 4 0 0,4 12 110 0 0,-8-20 47 0 0,10 3-10 0 0,-4-2-80 0 0,1 0-1 0 0,0-1 0 0 0,0 1 0 0 0,0-2 1 0 0,0 1-1 0 0,0-1 0 0 0,0 0 1 0 0,0 0-1 0 0,10-2 0 0 0,28 4-69 0 0,7 10-102 0 0,-46-12 166 0 0,1 0-1 0 0,-1 0 1 0 0,1 1 0 0 0,-1 0-1 0 0,0 0 1 0 0,0 1 0 0 0,0 0-1 0 0,0 0 1 0 0,0 1 0 0 0,-1 0-1 0 0,0 0 1 0 0,1 1 0 0 0,9 8-1 0 0,-10-3 17 0 0,-5-1 58 0 0,0-4 52 0 0,-1 0 0 0 0,-1 1-1 0 0,1-1 1 0 0,-1 0-1 0 0,1 0 1 0 0,-4 10 0 0 0,2-12-34 0 0,1 0 1 0 0,-1-1-1 0 0,1 0 1 0 0,-1 1-1 0 0,0-1 1 0 0,0 0-1 0 0,0 0 1 0 0,0 0-1 0 0,0 0 1 0 0,-1 0-1 0 0,1-1 1 0 0,0 1 0 0 0,-1-1-1 0 0,-3 2 1 0 0,-1 2-47 0 0,-1-1 1 0 0,0 0-1 0 0,0 0 1 0 0,0-1-1 0 0,-1 0 1 0 0,1-1-1 0 0,-1 0 1 0 0,0 0 0 0 0,1 0-1 0 0,-1-1 1 0 0,-12-1-1 0 0,0-1-46 0 0,14 1-283 0 0,0 0 0 0 0,0-1 0 0 0,0 1 0 0 0,1-2 0 0 0,-1 1 0 0 0,-8-4 0 0 0,-6-4-787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3.09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10592 0 0,'0'0'818'0'0,"0"1"-219"0"0,-6 32 5506 0 0,4 73-2593 0 0,0 0-3699 0 0,-4 32 1239 0 0,0 2 428 0 0,-11 157 514 0 0,1-86-1584 0 0,-2-23-906 0 0,0-26-1692 0 0,13-64-1549 0 0,3-35-1657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3.91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250 9 18599 0 0,'0'0'1866'0'0,"3"0"-1709"0"0,49 5-114 0 0,-35-3-4 0 0,0-1 0 0 0,29 0 0 0 0,240-19 1237 0 0,24 19 1120 0 0,-119 3-1067 0 0,-123-5-1183 0 0,48 1 37 0 0,-93 1-159 0 0,0 1 0 0 0,44 11-1 0 0,-16-3 11 0 0,-36-7-4 0 0,0 0 1 0 0,0 0-1 0 0,25 11 0 0 0,-28-9-47 0 0,0 1 1 0 0,-1 0-1 0 0,0 1 1 0 0,-1 0-1 0 0,1 0 1 0 0,-2 1-1 0 0,18 18 1 0 0,-16-14 19 0 0,-1 1-1 0 0,-1 0 1 0 0,0 0 0 0 0,-1 1 0 0 0,-1 0 0 0 0,0 1 0 0 0,-1 0-1 0 0,9 29 1 0 0,-5-14 5 0 0,-6-20-19 0 0,0 0-1 0 0,-1 1 1 0 0,1 12 0 0 0,19 109-727 0 0,10 74-157 0 0,40 274-2688 0 0,-35-182 3506 0 0,-37-288 79 0 0,-1 0 0 0 0,0 1 0 0 0,-1-1 0 0 0,-3 20 0 0 0,3-27 34 0 0,1-1-1 0 0,-1 0 0 0 0,1 0 1 0 0,-1 0-1 0 0,0 0 0 0 0,1 0 1 0 0,-1 0-1 0 0,-1 0 1 0 0,1 0-1 0 0,0 0 0 0 0,0 0 1 0 0,-1 0-1 0 0,1 0 0 0 0,-1-1 1 0 0,1 1-1 0 0,-1-1 0 0 0,0 1 1 0 0,1-1-1 0 0,-1 0 0 0 0,0 0 1 0 0,0 1-1 0 0,0-1 1 0 0,0 0-1 0 0,0-1 0 0 0,0 1 1 0 0,-1 0-1 0 0,1-1 0 0 0,0 1 1 0 0,0-1-1 0 0,-4 1 0 0 0,-29 0 187 0 0,1-1-1 0 0,-52-7 1 0 0,32 2 7 0 0,-62-4 330 0 0,-165-9 412 0 0,127 16-671 0 0,-235 28 0 0 0,316-17-310 0 0,-194 28-68 0 0,158-23-2400 0 0,-170 1 0 0 0,229-15-4925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4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12896 0 0,'0'0'997'0'0,"0"2"-656"0"0,0 4 494 0 0,-1 0 1 0 0,-1 0-1 0 0,1 0 0 0 0,-5 9 0 0 0,-5 24 1997 0 0,-17 93-2698 0 0,2-16-143 0 0,14-49-28 0 0,2 1 0 0 0,-1 80-1 0 0,11-121-1658 0 0,-5 31-1 0 0,4-37-4853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0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0 262 6448 0 0,'0'0'498'0'0,"2"-2"-327"0"0,6-5 738 0 0,-1 0 0 0 0,-1-1 0 0 0,0 0 0 0 0,6-9 0 0 0,13-18 3796 0 0,-3 11-3816 0 0,27-26 0 0 0,-37 40-873 0 0,0 0-1 0 0,0 1 1 0 0,1 0 0 0 0,22-11-1 0 0,-6 5 160 0 0,-22 11-83 0 0,0 0-1 0 0,0 0 1 0 0,1 1 0 0 0,-1 0-1 0 0,1 0 1 0 0,-1 1-1 0 0,1 0 1 0 0,9-1-1 0 0,-7 2 48 0 0,1 0 0 0 0,-1 1-1 0 0,0 0 1 0 0,1 0 0 0 0,-1 1 0 0 0,1 1-1 0 0,-1-1 1 0 0,0 2 0 0 0,0 0 0 0 0,0 0 0 0 0,0 0-1 0 0,12 7 1 0 0,-20-7-172 0 0,1-1 1 0 0,0 0-1 0 0,-1 1 1 0 0,1-1-1 0 0,-1 1 0 0 0,0 0 1 0 0,0 0-1 0 0,0 0 0 0 0,0 0 1 0 0,-1 0-1 0 0,1 0 0 0 0,-1 1 1 0 0,0-1-1 0 0,0 0 1 0 0,0 1-1 0 0,0-1 0 0 0,0 1 1 0 0,0 4-1 0 0,-2-2 6 0 0,0-1 1 0 0,0 1-1 0 0,0 0 1 0 0,0-1-1 0 0,-1 0 1 0 0,0 1-1 0 0,0-1 0 0 0,0 0 1 0 0,-1 0-1 0 0,0 0 1 0 0,0 0-1 0 0,0-1 0 0 0,-6 8 1 0 0,-7 5 84 0 0,-34 30 1 0 0,41-39-48 0 0,-21 15-110 0 0,-1-1 1 0 0,-1-2-1 0 0,-55 27 1 0 0,40-23-303 0 0,6-4-52 0 0,-4 2-5071 0 0,23-11-242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4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93 1 14944 0 0,'0'0'340'0'0,"0"2"50"0"0,-1 10-80 0 0,0 0 0 0 0,-4 14 0 0 0,1-11-330 0 0,4-12 20 0 0,-1 0 0 0 0,0 0-1 0 0,-1 0 1 0 0,1-1 0 0 0,0 1 0 0 0,-3 4 0 0 0,-7 12 0 0 0,-8 32-59 0 0,8-25-88 0 0,-14 53-1 0 0,23-71 560 0 0,0 1-1 0 0,1 0 0 0 0,0 0 1 0 0,1-1-1 0 0,0 1 0 0 0,0 0 1 0 0,1 0-1 0 0,0 0 0 0 0,1-1 1 0 0,3 14-1 0 0,-2-17-280 0 0,0 0 1 0 0,0 0-1 0 0,0 1 0 0 0,0-2 1 0 0,1 1-1 0 0,0 0 0 0 0,0-1 1 0 0,0 0-1 0 0,0 1 0 0 0,1-2 1 0 0,0 1-1 0 0,0-1 0 0 0,0 1 1 0 0,0-1-1 0 0,9 3 0 0 0,-11-4-197 0 0,0-1-1 0 0,0 0 0 0 0,0 0 1 0 0,0 0-1 0 0,0-1 0 0 0,0 1 1 0 0,0-1-1 0 0,0 1 1 0 0,0-1-1 0 0,1 0 0 0 0,-1 0 1 0 0,0-1-1 0 0,0 1 0 0 0,0-1 1 0 0,4 0-1 0 0,-3-1-177 0 0,0 0 1 0 0,0 0-1 0 0,0 0 0 0 0,0 0 1 0 0,0 0-1 0 0,0-1 0 0 0,-1 0 0 0 0,1 0 1 0 0,4-4-1 0 0,0-4-492 0 0,0 1-1 0 0,0-1 0 0 0,-1 0 1 0 0,0 0-1 0 0,8-20 1 0 0,-2 0-1101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81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17359 0 0,'0'3'396'0'0,"-1"4"-151"0"0,0 1-1 0 0,-1-1 0 0 0,0 1 0 0 0,0-1 0 0 0,-5 11 0 0 0,-6 21-201 0 0,6-4 43 0 0,-7 26 364 0 0,-4 24-492 0 0,4-24-642 0 0,-12 108 0 0 0,25-150 118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6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87 1 10592 0 0,'0'1'9635'0'0,"3"40"-7997"0"0,-2-29-1511 0 0,0 0 0 0 0,0 0 1 0 0,-2 16-1 0 0,-26 207 2149 0 0,17-80-991 0 0,2-11-791 0 0,0 7-522 0 0,-3-38-46 0 0,-6 52-1891 0 0,8-70-1634 0 0,8-55-4266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7.3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5064 0 0,'2'2'13189'0'0,"3"1"-13054"0"0,0 1 0 0 0,0-1 0 0 0,0 0 1 0 0,1-1-1 0 0,-1 1 0 0 0,1-1 0 0 0,-1 0 0 0 0,1 0 1 0 0,0-1-1 0 0,6 1 0 0 0,10 1 88 0 0,32 0 0 0 0,8 0 569 0 0,34 5 802 0 0,128-5 0 0 0,-122-4-1361 0 0,-18 1-177 0 0,106 14 0 0 0,-156-9-61 0 0,-11-3 34 0 0,-1 1-1 0 0,1 2 1 0 0,-1 0-1 0 0,23 9 1 0 0,-24-6-5 0 0,-13-5 50 0 0,0 0-1 0 0,0 0 0 0 0,0 1 0 0 0,14 9 0 0 0,-15-7-70 0 0,0-1 0 0 0,0 1-1 0 0,-1 0 1 0 0,0 1 0 0 0,0 0-1 0 0,0 0 1 0 0,-1 0 0 0 0,0 0-1 0 0,-1 1 1 0 0,1 0 0 0 0,-1 0-1 0 0,4 12 1 0 0,-4-1-60 0 0,1 0 20 0 0,-1 0 0 0 0,-1 1 0 0 0,1 26 0 0 0,2 132-262 0 0,1-43 161 0 0,-1-44 57 0 0,-3-55 5 0 0,13 61 0 0 0,-3-33-176 0 0,46 190-736 0 0,-12-48 924 0 0,-46-197 73 0 0,0 1-1 0 0,0-1 1 0 0,-1 1 0 0 0,0 0-1 0 0,-1-1 1 0 0,-1 10-1 0 0,1-16 13 0 0,0-1 0 0 0,0 0 0 0 0,0 0-1 0 0,0 0 1 0 0,-1 0 0 0 0,1 0 0 0 0,0-1 0 0 0,-1 1-1 0 0,1 0 1 0 0,-1-1 0 0 0,0 1 0 0 0,0-1-1 0 0,1 1 1 0 0,-1-1 0 0 0,0 0 0 0 0,0 0-1 0 0,0 0 1 0 0,-1 0 0 0 0,1 0 0 0 0,0 0 0 0 0,-4 0-1 0 0,-5 2 141 0 0,-1 0 0 0 0,-22 1 1 0 0,32-4-147 0 0,-18 1 197 0 0,-40-4 0 0 0,18-1-134 0 0,-128-7-4 0 0,-32-2-74 0 0,-14 11 168 0 0,-211-13-1186 0 0,335 0-2372 0 0,49 6-4057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7.7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1 20815 0 0,'0'0'1892'0'0,"-1"2"-1557"0"0,-1 4-334 0 0,1 0 90 0 0,-1 0-1 0 0,1 0 1 0 0,0-1-1 0 0,-1 13 0 0 0,-3 63-348 0 0,-2 16-665 0 0,-2 30 762 0 0,3 24 455 0 0,5-73-157 0 0,1-42-5803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8.0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12 188 18919 0 0,'0'0'1895'0'0,"1"-2"-1735"0"0,42-69 363 0 0,-36 59-347 0 0,-4 7-115 0 0,0 0 0 0 0,0 1 0 0 0,0-1 0 0 0,1 0 0 0 0,6-5 0 0 0,2-2-60 0 0,-8 8 7 0 0,0 0 1 0 0,0 1-1 0 0,0 0 1 0 0,9-6-1 0 0,0 2 156 0 0,-7 3-2 0 0,0 1 1 0 0,0 0-1 0 0,1 0 1 0 0,-1 0-1 0 0,0 1 1 0 0,1-1-1 0 0,0 2 0 0 0,0-1 1 0 0,-1 1-1 0 0,10-1 1 0 0,1 3 288 0 0,0 1 1 0 0,1 0 0 0 0,26 7-1 0 0,-22-2-183 0 0,-18-4-262 0 0,-1 1 14 0 0,1-1-18 0 0,-1-1 0 0 0,1 1 0 0 0,-1 0 1 0 0,5 6-1 0 0,-6-8-2 0 0,-1 1 0 0 0,0 0 0 0 0,0-1 0 0 0,-1 1 0 0 0,1 0 0 0 0,0 0 0 0 0,-1 0 0 0 0,1 0 0 0 0,-1-1-1 0 0,1 1 1 0 0,-1 0 0 0 0,0 0 0 0 0,0 4 0 0 0,0-2 0 0 0,0 0 0 0 0,0 0 0 0 0,-1 0 0 0 0,0-1 0 0 0,0 1 0 0 0,0 0 0 0 0,0 0 0 0 0,-3 5 0 0 0,-18 28 0 0 0,21-36 0 0 0,-12 16-174 0 0,-1-1 0 0 0,-1 0-1 0 0,-1-1 1 0 0,-28 22 0 0 0,11-9-115 0 0,-80 65-1141 0 0,74-63-1415 0 0,1 0-3339 0 0,16-15-108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8.44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20127 0 0,'1'2'463'0'0,"4"2"-325"0"0,-1-1 0 0 0,1 1 0 0 0,0-1 0 0 0,0 0 0 0 0,0 0-1 0 0,0 0 1 0 0,1-1 0 0 0,-1 1 0 0 0,1-2 0 0 0,-1 1 0 0 0,1 0 0 0 0,0-1 0 0 0,9 1 0 0 0,9-1-148 0 0,-1-1 0 0 0,29-2 1 0 0,2-1 244 0 0,-39 3-309 0 0,-5-1 43 0 0,1 1 0 0 0,0 0 0 0 0,0 1 0 0 0,-1 0 0 0 0,1 1 0 0 0,-1 0 0 0 0,19 7 0 0 0,9 10 1625 0 0,-28-10-1471 0 0,-9-7-176 0 0,-1-1 0 0 0,1 1 0 0 0,0-1 1 0 0,-1 1-1 0 0,1 0 0 0 0,-1 0 0 0 0,0-1 0 0 0,1 1 0 0 0,-1 0 0 0 0,0 0 0 0 0,0-1 1 0 0,0 1-1 0 0,0 0 0 0 0,-1 0 0 0 0,1-1 0 0 0,-1 3 0 0 0,0 7-101 0 0,1-9 52 0 0,0 0 6 0 0,0 4 30 0 0,0-3 103 0 0,1 4-24 0 0,8 0-13 0 0,4 4 0 0 0,-11-10 0 0 0,20 6 0 0 0,-18-7 0 0 0,-3 0 0 0 0,0 0 0 0 0,1 1 0 0 0,-1-1 0 0 0,0 0 0 0 0,0 0 0 0 0,0 1 0 0 0,0-1 0 0 0,0 1 0 0 0,0-1 0 0 0,0 1 0 0 0,0 0 0 0 0,0-1 0 0 0,0 1 0 0 0,0 0 0 0 0,1 1 0 0 0,7 7-22 0 0,-8-8 9 0 0,-1 1 0 0 0,0-1 0 0 0,1 0-1 0 0,-1 1 1 0 0,0-1 0 0 0,0 1 0 0 0,0-1 0 0 0,1 0 0 0 0,-2 1 0 0 0,1-1 0 0 0,0 1 0 0 0,0-1 0 0 0,0 1 0 0 0,-1-1 0 0 0,1 0 0 0 0,0 1 0 0 0,-1-1 0 0 0,0 0 0 0 0,1 1 0 0 0,-1-1 0 0 0,0 0 0 0 0,1 0 0 0 0,-1 0 0 0 0,0 1 0 0 0,0-1 0 0 0,0 0 0 0 0,0 0 0 0 0,-2 1 0 0 0,-1 2-25 0 0,-1 0 1 0 0,1-1 0 0 0,-1 0 0 0 0,0 0 0 0 0,-6 3-1 0 0,-27 11-566 0 0,-52 16 0 0 0,1-11-3278 0 0,61-16-2451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2.4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15344 0 0,'0'0'1393'0'0,"0"2"-1149"0"0,6 34-168 0 0,-1-13 389 0 0,-4-13-109 0 0,5 20 8 0 0,-2-1 1 0 0,-2 1-1 0 0,-1 35 0 0 0,-17 92-462 0 0,5-41-47 0 0,0-2-132 0 0,-9 6-3061 0 0,9-90-2363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2.9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232 0 2304 0 0,'-1'2'167'0'0,"-8"15"6709"0"0,-7 19 0 0 0,-7 15-4985 0 0,17-40-1942 0 0,-9 15-536 0 0,-23 57 0 0 0,22-39 502 0 0,6-19 153 0 0,2 0 0 0 0,0 1 0 0 0,1 0 0 0 0,-3 28-1 0 0,9-36 23 0 0,-2 18 251 0 0,2 39-1 0 0,1-65-306 0 0,1 0-1 0 0,1 0 1 0 0,-1 0-1 0 0,1-1 1 0 0,1 1-1 0 0,0-1 0 0 0,0 1 1 0 0,9 15-1 0 0,-8-18-42 0 0,0-1 0 0 0,0 1 0 0 0,1 0 0 0 0,0-1 0 0 0,7 7 0 0 0,-11-12-15 0 0,1 1 1 0 0,0-1 0 0 0,0 0 0 0 0,0 1 0 0 0,0-1 0 0 0,0 0 0 0 0,0 0 0 0 0,0 0 0 0 0,0-1 0 0 0,0 1 0 0 0,0 0 0 0 0,0-1 0 0 0,1 0 0 0 0,-1 1 0 0 0,0-1 0 0 0,0 0 0 0 0,1 0-1 0 0,-1 0 1 0 0,0 0 0 0 0,0-1 0 0 0,1 1 0 0 0,3-2 0 0 0,2 0-104 0 0,3-1 158 0 0,-1 0 0 0 0,1-1 0 0 0,-1 0 0 0 0,1 0 0 0 0,-1-1 1 0 0,17-12-1 0 0,63-51 293 0 0,-80 60-119 0 0,0-1 0 0 0,-1-1 1 0 0,0 1-1 0 0,0-1 0 0 0,9-16 1 0 0,-17 23-135 0 0,0 1 0 0 0,0 0 1 0 0,0-1-1 0 0,0 1 0 0 0,-1-1 1 0 0,1 1-1 0 0,-1-1 0 0 0,0 1 1 0 0,0-1-1 0 0,0-4 1 0 0,0 2 33 0 0,-1 4-77 0 0,1 0 0 0 0,0 0 0 0 0,-1-1 0 0 0,1 1 0 0 0,-1 0 0 0 0,0 0 0 0 0,1 0 0 0 0,-1 0 0 0 0,0 0 0 0 0,0 0 0 0 0,0 0 0 0 0,1 1 0 0 0,-1-1 0 0 0,0 0 0 0 0,0 0-1 0 0,0 0 1 0 0,0 1 0 0 0,0-1 0 0 0,-1 1 0 0 0,-1-2 0 0 0,-1 0 31 0 0,0 1-1 0 0,0-1 1 0 0,0 1 0 0 0,-9-2-1 0 0,1 2-27 0 0,0 1-1 0 0,0 1 0 0 0,0 0 0 0 0,0 0 0 0 0,-15 5 0 0 0,-10 0-37 0 0,4 1-275 0 0,-1 1 0 0 0,2 1 0 0 0,-51 22 0 0 0,38-13-741 0 0,13-5-136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3.6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 17447 0 0,'0'0'796'0'0,"0"2"-12"0"0,0-2-774 0 0,0 9 61 0 0,0-1-1 0 0,1 0 1 0 0,0 0 0 0 0,3 14 0 0 0,-2-10 169 0 0,1 1 0 0 0,-2 0 0 0 0,1 19 0 0 0,1 9-305 0 0,-2-27-156 0 0,-1 0 0 0 0,0 1 0 0 0,-4 19 0 0 0,0 22-330 0 0,2-17-91 0 0,-2 0 0 0 0,-15 66 0 0 0,18-100 476 0 0,-5 19-5833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3.9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69 14368 0 0,'0'0'1305'0'0,"1"1"-1076"0"0,2 0-227 0 0,0 0 1 0 0,0 0-1 0 0,0 0 0 0 0,0-1 1 0 0,0 1-1 0 0,0-1 0 0 0,0 1 1 0 0,0-1-1 0 0,0 0 0 0 0,0 0 1 0 0,0 0-1 0 0,4-1 0 0 0,40-9-103 0 0,-42 9 75 0 0,76-23-878 0 0,-61 18 280 0 0,14-3 332 0 0,1 1 0 0 0,37-3 0 0 0,-55 10 606 0 0,-2-1 694 0 0,0 0 0 0 0,0 2 0 0 0,0 0 0 0 0,0 1 0 0 0,21 3 0 0 0,-33-3-501 0 0,-2 0-477 0 0,0 1 0 0 0,0-1 0 0 0,0 1-1 0 0,-1-1 1 0 0,1 1 0 0 0,0 0 0 0 0,-1-1 0 0 0,1 1 0 0 0,-1 0-1 0 0,1 0 1 0 0,-1-1 0 0 0,0 4 0 0 0,-1 2-84 0 0,0 1 0 0 0,-1-1 0 0 0,0 1 1 0 0,0-1-1 0 0,-1 0 0 0 0,0 0 0 0 0,0 0 0 0 0,-1 0 0 0 0,-7 10 0 0 0,-51 69 28 0 0,32-45 27 0 0,-28 47 0 0 0,57-87-21 0 0,-80 134-314 0 0,40-84-3801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4.2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48 20127 0 0,'0'0'1826'0'0,"3"1"-1504"0"0,12 2-267 0 0,0-1-1 0 0,0-1 1 0 0,1 0-1 0 0,-1-1 1 0 0,0-1-1 0 0,0 0 1 0 0,16-4-1 0 0,62-12-1055 0 0,-46 7-546 0 0,1 2-1 0 0,72-2 0 0 0,-73 11 978 0 0,64-2-943 0 0,-80-3-3863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1376 0 0,'-2'1'107'0'0,"-24"17"11462"0"0,20-16-10751 0 0,0 0 1 0 0,1 0 0 0 0,-1-1 0 0 0,0 0-1 0 0,0 0 1 0 0,0 0 0 0 0,-7-1-1 0 0,-47-3-819 0 0,13 1-297 0 0,-57-4 66 0 0,62 3 447 0 0,-50 3 1 0 0,71 1-106 0 0,-168 7 706 0 0,-45 9-804 0 0,122-6-12 0 0,-50 8 0 0 0,-14 6 90 0 0,174-25-89 0 0,-175 38 819 0 0,152-28-530 0 0,22-9-238 0 0,0 1 1 0 0,0-1-1 0 0,0 0 0 0 0,0 0 0 0 0,0 0 0 0 0,0 0 0 0 0,-4 0 0 0 0,5 0-10 0 0,1-1 0 0 0,0 1 0 0 0,-1-1 1 0 0,1 1-1 0 0,0 0 0 0 0,0-1 0 0 0,0 1 1 0 0,-1 0-1 0 0,1 0 0 0 0,0 0 0 0 0,0 0 1 0 0,0 0-1 0 0,1 0 0 0 0,-1 0 0 0 0,0 0 1 0 0,0 0-1 0 0,0 0 0 0 0,0 2 0 0 0,-12 24 665 0 0,11-22-652 0 0,0 1-1 0 0,1 0 1 0 0,0 0 0 0 0,0 0 0 0 0,0 0 0 0 0,1-1-1 0 0,0 8 1 0 0,4 45-243 0 0,-1-35 123 0 0,9 231 266 0 0,-3-38-26 0 0,13 272-205 0 0,-16-214-852 0 0,-6-16-260 0 0,0-248 685 0 0,0 0 1 0 0,0-1-1 0 0,1 1 1 0 0,1-1 0 0 0,-1 1-1 0 0,2-1 1 0 0,-1 0-1 0 0,6 11 1 0 0,-8-19 356 0 0,1 0 0 0 0,-1 0 0 0 0,1 0-1 0 0,-1 0 1 0 0,1 0 0 0 0,0-1 0 0 0,0 1 0 0 0,0 0 0 0 0,-1 0 0 0 0,1-1 0 0 0,0 1 0 0 0,0-1 0 0 0,0 1 0 0 0,0-1 0 0 0,0 1-1 0 0,0-1 1 0 0,0 1 0 0 0,0-1 0 0 0,0 0 0 0 0,0 0 0 0 0,0 1 0 0 0,0-1 0 0 0,0 0 0 0 0,0 0 0 0 0,1 0 0 0 0,-1 0 0 0 0,0 0-1 0 0,0 0 1 0 0,0-1 0 0 0,1 1 0 0 0,28-11-1474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 0 11520 0 0,'0'3'8327'0'0,"-5"121"-10504"0"0,0-4 841 0 0,-12 395 3035 0 0,18-388-1765 0 0,9 98-227 0 0,0 0-278 0 0,-10-223 572 0 0,0 34-148 0 0,-1-1-1 0 0,-10 62 1 0 0,8-85 160 0 0,0-1 0 0 0,0 0 0 0 0,-1 0 0 0 0,-1 0 0 0 0,-6 11 0 0 0,7-15 73 0 0,0-1 0 0 0,0 0 0 0 0,-1 0 0 0 0,1-1 0 0 0,-1 0 0 0 0,-1 1-1 0 0,1-1 1 0 0,-1-1 0 0 0,-7 5 0 0 0,6-4 6 0 0,-1-1 0 0 0,0-1 0 0 0,0 0-1 0 0,0 0 1 0 0,0 0 0 0 0,-13 1-1 0 0,-53 5 253 0 0,44-6-190 0 0,-74 9 415 0 0,-75 8 306 0 0,-278 31 1133 0 0,193-17-1040 0 0,255-33-962 0 0,-258 19-681 0 0,261-20 445 0 0,1 0-153 0 0,0 0-1 0 0,-1 0 1 0 0,1-1 0 0 0,-1 1 0 0 0,1-1 0 0 0,0-1-1 0 0,-6-1 1 0 0,-11-6-6683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20127 0 0,'0'0'2022'0'0,"0"3"-1854"0"0,5 25-219 0 0,-3-22-71 0 0,0 0-1 0 0,-1 0 1 0 0,0 0-1 0 0,0 8 1 0 0,-7 77-657 0 0,-1 14 1049 0 0,3-57 72 0 0,-1 1 136 0 0,-1 27 223 0 0,6 173-1192 0 0,0-245 267 0 0,0-2-76 0 0,0 1 0 0 0,0-1 0 0 0,0 0 0 0 0,0 0 0 0 0,0 0 0 0 0,-1 1-1 0 0,1-1 1 0 0,-1 0 0 0 0,-1 4 0 0 0,-4 4-1611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6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1 209 5984 0 0,'0'0'464'0'0,"2"0"220"0"0,4-4 865 0 0,1 1-1 0 0,-1-1 1 0 0,0-1 0 0 0,0 1 0 0 0,0-1-1 0 0,-1 0 1 0 0,0 0 0 0 0,8-10 0 0 0,7-5-670 0 0,58-44-849 0 0,-37 32-612 0 0,-34 27 575 0 0,0 0 0 0 0,0 0 0 0 0,1 1 0 0 0,-1 0 1 0 0,1 0-1 0 0,0 1 0 0 0,0 0 0 0 0,0 1 0 0 0,0 0 0 0 0,1 0 0 0 0,-1 0 0 0 0,1 1 1 0 0,-1 1-1 0 0,15 0 0 0 0,-16 0 110 0 0,0 1 1 0 0,0 0 0 0 0,0 0-1 0 0,0 0 1 0 0,-1 1-1 0 0,1 1 1 0 0,0-1-1 0 0,-1 1 1 0 0,0 0 0 0 0,0 0-1 0 0,0 1 1 0 0,0-1-1 0 0,0 1 1 0 0,-1 1 0 0 0,1-1-1 0 0,-1 1 1 0 0,8 10-1 0 0,-9-10-52 0 0,-2-3-63 0 0,0 0 0 0 0,0 0 1 0 0,-1 0-1 0 0,1 1 1 0 0,-1-1-1 0 0,1 0 1 0 0,-1 1-1 0 0,0-1 0 0 0,0 1 1 0 0,0-1-1 0 0,0 1 1 0 0,-1 0-1 0 0,1-1 0 0 0,-1 1 1 0 0,1 0-1 0 0,-1 2 1 0 0,0-1-17 0 0,1 4-36 0 0,-1 1-1 0 0,0-1 0 0 0,-1 0 0 0 0,0 0 0 0 0,0 1 0 0 0,0-1 0 0 0,-1 0 0 0 0,-1 0 0 0 0,1 0 0 0 0,-7 11 0 0 0,-4 1 58 0 0,-1-1 0 0 0,-1 0 0 0 0,-1-1 0 0 0,-1-1-1 0 0,0-1 1 0 0,-1 0 0 0 0,-28 18 0 0 0,10-7-314 0 0,-1-2-1 0 0,-1-1 1 0 0,-44 19 0 0 0,53-30-668 0 0,-21 9-2791 0 0,32-13-2268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2304 0 0,'0'0'16051'0'0,"-2"0"-15865"0"0,-9 3-4 0 0,1-1 0 0 0,-12 2 0 0 0,9-3 254 0 0,-21 7 0 0 0,8-2 307 0 0,-9 3 432 0 0,8-4-634 0 0,23-5-473 0 0,0 1 1 0 0,0-1-1 0 0,1 1 1 0 0,-1 0-1 0 0,0 0 1 0 0,1 0-1 0 0,-5 2 1 0 0,-2 2-8 0 0,7-3-50 0 0,0 0-1 0 0,0 0 1 0 0,0 0-1 0 0,0 0 1 0 0,1 0-1 0 0,-1 0 1 0 0,-3 4-1 0 0,2-1-56 0 0,-1 0 1 0 0,0 1-1 0 0,1-1 0 0 0,0 1 0 0 0,0-1 0 0 0,0 1 0 0 0,1 0 0 0 0,0 1 0 0 0,0-1 1 0 0,1 1-1 0 0,0-1 0 0 0,0 1 0 0 0,-1 7 0 0 0,0 8-247 0 0,1 1 1 0 0,1 37-1 0 0,1-34 221 0 0,12-18-8 0 0,2 1 81 0 0,-12-7 0 0 0,1 1 1 0 0,0-1-1 0 0,-1 0 0 0 0,1-1 0 0 0,0 1 0 0 0,0 0 0 0 0,1-1 1 0 0,-1 0-1 0 0,0 0 0 0 0,0 0 0 0 0,1 0 0 0 0,5 1 0 0 0,9-1 198 0 0,0 1-1 0 0,25 6 1 0 0,3 0-187 0 0,-35-5-12 0 0,1 0 0 0 0,-1 1 0 0 0,17 9 0 0 0,-16-8 0 0 0,27 19 0 0 0,-23-19 0 0 0,-6 2 15 0 0,-9-5-8 0 0,0 0 1 0 0,0-1-1 0 0,0 1 1 0 0,0 0-1 0 0,0 0 1 0 0,0 0-1 0 0,-1 0 1 0 0,1 0-1 0 0,-1 0 1 0 0,0 0-1 0 0,1 0 0 0 0,-1 1 1 0 0,0-1-1 0 0,0 0 1 0 0,0 0-1 0 0,0 0 1 0 0,-1 0-1 0 0,1 0 1 0 0,-2 3-1 0 0,1 0 2 0 0,0-1 0 0 0,-1 0 0 0 0,0 0 0 0 0,0 0 0 0 0,0 0 0 0 0,0-1-1 0 0,-1 1 1 0 0,-4 6 0 0 0,-3-1-7 0 0,0 0 0 0 0,0-1 0 0 0,-1 0-1 0 0,0 0 1 0 0,0-1 0 0 0,-1 0 0 0 0,0-1-1 0 0,-16 6 1 0 0,6-4-11 0 0,-1-2 0 0 0,1 0 0 0 0,-44 5 0 0 0,34-8-379 0 0,0-1-1 0 0,-39-3 1 0 0,38-4-719 0 0,-3-8-285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18287 0 0,'0'0'1828'0'0,"0"2"-1673"0"0,-1 9-121 0 0,0 0 0 0 0,-1-1 0 0 0,-3 12 0 0 0,-3 16 319 0 0,1-4-438 0 0,-12 35-1 0 0,9-36-72 0 0,-7 45-1 0 0,7-33 100 0 0,6-31 98 0 0,1 0 1 0 0,-1 17-1 0 0,-13 97 126 0 0,12-97-290 0 0,4-3-1724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8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20127 0 0,'0'0'987'0'0,"0"2"-436"0"0,0 18-133 0 0,-5 122-198 0 0,3-101-477 0 0,2-28 42 0 0,-4 24-1 0 0,-28 193-200 0 0,27-202 400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300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750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696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0855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2913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5276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497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532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0914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40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2AFF6923-B9A1-4F29-8474-1819394525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49C209BB-2551-4878-9D6B-C46F3B50258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967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03184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4891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58037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3058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09BD7AE1-DE8D-4E08-8866-B32E6E4007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ED35BA03-6F43-4128-AEB6-79AB30B24E4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110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CCB5EC62-151C-43AA-A470-E62562C1E2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3E17E41-4BEC-4854-AD38-86201503E02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9199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C6F7CE4C-21A9-44BB-8C4C-FFAECB0C4F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D5CB3BBD-3AC8-4602-B648-E01539E1B58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52935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13DB19E0-3BF6-41B1-9380-C725088630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3791047C-B803-4F6B-B648-B6A20919FF8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5687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871A045D-83DE-439B-838D-8B47C1C2A3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BAD25FFA-5BBC-4088-A638-87D24DF7C20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0410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>
            <a:extLst>
              <a:ext uri="{FF2B5EF4-FFF2-40B4-BE49-F238E27FC236}">
                <a16:creationId xmlns:a16="http://schemas.microsoft.com/office/drawing/2014/main" id="{8ACE8DDD-D35C-419B-89C8-C601450E34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CA8E5603-53F7-457A-85DC-15A8910444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4513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6DB4D773-7EB8-456C-A23C-E7724E909C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18CC0CC5-378A-4A32-9750-EBEA0718078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048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593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405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250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8664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335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2.png"/><Relationship Id="rId21" Type="http://schemas.openxmlformats.org/officeDocument/2006/relationships/customXml" Target="../ink/ink10.xml"/><Relationship Id="rId42" Type="http://schemas.openxmlformats.org/officeDocument/2006/relationships/image" Target="../media/image80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93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7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71.png"/><Relationship Id="rId32" Type="http://schemas.openxmlformats.org/officeDocument/2006/relationships/image" Target="../media/image75.png"/><Relationship Id="rId37" Type="http://schemas.openxmlformats.org/officeDocument/2006/relationships/customXml" Target="../ink/ink18.xml"/><Relationship Id="rId40" Type="http://schemas.openxmlformats.org/officeDocument/2006/relationships/image" Target="../media/image79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88.png"/><Relationship Id="rId66" Type="http://schemas.openxmlformats.org/officeDocument/2006/relationships/image" Target="../media/image92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66.png"/><Relationship Id="rId22" Type="http://schemas.openxmlformats.org/officeDocument/2006/relationships/image" Target="../media/image70.png"/><Relationship Id="rId27" Type="http://schemas.openxmlformats.org/officeDocument/2006/relationships/customXml" Target="../ink/ink13.xml"/><Relationship Id="rId30" Type="http://schemas.openxmlformats.org/officeDocument/2006/relationships/image" Target="../media/image74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83.png"/><Relationship Id="rId56" Type="http://schemas.openxmlformats.org/officeDocument/2006/relationships/image" Target="../media/image87.png"/><Relationship Id="rId64" Type="http://schemas.openxmlformats.org/officeDocument/2006/relationships/image" Target="../media/image91.png"/><Relationship Id="rId69" Type="http://schemas.openxmlformats.org/officeDocument/2006/relationships/customXml" Target="../ink/ink34.xml"/><Relationship Id="rId8" Type="http://schemas.openxmlformats.org/officeDocument/2006/relationships/image" Target="../media/image63.png"/><Relationship Id="rId51" Type="http://schemas.openxmlformats.org/officeDocument/2006/relationships/customXml" Target="../ink/ink25.xml"/><Relationship Id="rId72" Type="http://schemas.openxmlformats.org/officeDocument/2006/relationships/image" Target="../media/image95.png"/><Relationship Id="rId3" Type="http://schemas.openxmlformats.org/officeDocument/2006/relationships/customXml" Target="../ink/ink1.xml"/><Relationship Id="rId12" Type="http://schemas.openxmlformats.org/officeDocument/2006/relationships/image" Target="../media/image6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78.png"/><Relationship Id="rId46" Type="http://schemas.openxmlformats.org/officeDocument/2006/relationships/image" Target="../media/image82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69.png"/><Relationship Id="rId41" Type="http://schemas.openxmlformats.org/officeDocument/2006/relationships/customXml" Target="../ink/ink20.xml"/><Relationship Id="rId54" Type="http://schemas.openxmlformats.org/officeDocument/2006/relationships/image" Target="../media/image86.png"/><Relationship Id="rId62" Type="http://schemas.openxmlformats.org/officeDocument/2006/relationships/image" Target="../media/image90.png"/><Relationship Id="rId70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73.png"/><Relationship Id="rId36" Type="http://schemas.openxmlformats.org/officeDocument/2006/relationships/image" Target="../media/image77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64.png"/><Relationship Id="rId31" Type="http://schemas.openxmlformats.org/officeDocument/2006/relationships/customXml" Target="../ink/ink15.xml"/><Relationship Id="rId44" Type="http://schemas.openxmlformats.org/officeDocument/2006/relationships/image" Target="../media/image81.png"/><Relationship Id="rId52" Type="http://schemas.openxmlformats.org/officeDocument/2006/relationships/image" Target="../media/image85.png"/><Relationship Id="rId60" Type="http://schemas.openxmlformats.org/officeDocument/2006/relationships/image" Target="../media/image89.png"/><Relationship Id="rId65" Type="http://schemas.openxmlformats.org/officeDocument/2006/relationships/customXml" Target="../ink/ink32.xml"/><Relationship Id="rId4" Type="http://schemas.openxmlformats.org/officeDocument/2006/relationships/image" Target="../media/image61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68.png"/><Relationship Id="rId39" Type="http://schemas.openxmlformats.org/officeDocument/2006/relationships/customXml" Target="../ink/ink19.xml"/><Relationship Id="rId34" Type="http://schemas.openxmlformats.org/officeDocument/2006/relationships/image" Target="../media/image76.png"/><Relationship Id="rId50" Type="http://schemas.openxmlformats.org/officeDocument/2006/relationships/image" Target="../media/image84.png"/><Relationship Id="rId55" Type="http://schemas.openxmlformats.org/officeDocument/2006/relationships/customXml" Target="../ink/ink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customXml" Target="../ink/ink41.xml"/><Relationship Id="rId3" Type="http://schemas.openxmlformats.org/officeDocument/2006/relationships/customXml" Target="../ink/ink36.xml"/><Relationship Id="rId7" Type="http://schemas.openxmlformats.org/officeDocument/2006/relationships/customXml" Target="../ink/ink38.xml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customXml" Target="../ink/ink40.xml"/><Relationship Id="rId5" Type="http://schemas.openxmlformats.org/officeDocument/2006/relationships/customXml" Target="../ink/ink37.xml"/><Relationship Id="rId10" Type="http://schemas.openxmlformats.org/officeDocument/2006/relationships/image" Target="../media/image99.png"/><Relationship Id="rId4" Type="http://schemas.openxmlformats.org/officeDocument/2006/relationships/image" Target="../media/image96.png"/><Relationship Id="rId9" Type="http://schemas.openxmlformats.org/officeDocument/2006/relationships/customXml" Target="../ink/ink39.xml"/><Relationship Id="rId14" Type="http://schemas.openxmlformats.org/officeDocument/2006/relationships/image" Target="../media/image10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customXml" Target="../ink/ink47.xml"/><Relationship Id="rId18" Type="http://schemas.openxmlformats.org/officeDocument/2006/relationships/image" Target="../media/image103.png"/><Relationship Id="rId26" Type="http://schemas.openxmlformats.org/officeDocument/2006/relationships/image" Target="../media/image107.png"/><Relationship Id="rId3" Type="http://schemas.openxmlformats.org/officeDocument/2006/relationships/customXml" Target="../ink/ink42.xml"/><Relationship Id="rId21" Type="http://schemas.openxmlformats.org/officeDocument/2006/relationships/customXml" Target="../ink/ink51.xml"/><Relationship Id="rId7" Type="http://schemas.openxmlformats.org/officeDocument/2006/relationships/customXml" Target="../ink/ink44.xml"/><Relationship Id="rId12" Type="http://schemas.openxmlformats.org/officeDocument/2006/relationships/image" Target="../media/image100.png"/><Relationship Id="rId17" Type="http://schemas.openxmlformats.org/officeDocument/2006/relationships/customXml" Target="../ink/ink49.xml"/><Relationship Id="rId25" Type="http://schemas.openxmlformats.org/officeDocument/2006/relationships/customXml" Target="../ink/ink53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02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customXml" Target="../ink/ink46.xml"/><Relationship Id="rId24" Type="http://schemas.openxmlformats.org/officeDocument/2006/relationships/image" Target="../media/image106.png"/><Relationship Id="rId5" Type="http://schemas.openxmlformats.org/officeDocument/2006/relationships/customXml" Target="../ink/ink43.xml"/><Relationship Id="rId15" Type="http://schemas.openxmlformats.org/officeDocument/2006/relationships/customXml" Target="../ink/ink48.xml"/><Relationship Id="rId23" Type="http://schemas.openxmlformats.org/officeDocument/2006/relationships/customXml" Target="../ink/ink52.xml"/><Relationship Id="rId10" Type="http://schemas.openxmlformats.org/officeDocument/2006/relationships/image" Target="../media/image99.png"/><Relationship Id="rId19" Type="http://schemas.openxmlformats.org/officeDocument/2006/relationships/customXml" Target="../ink/ink50.xml"/><Relationship Id="rId4" Type="http://schemas.openxmlformats.org/officeDocument/2006/relationships/image" Target="../media/image96.png"/><Relationship Id="rId9" Type="http://schemas.openxmlformats.org/officeDocument/2006/relationships/customXml" Target="../ink/ink45.xml"/><Relationship Id="rId14" Type="http://schemas.openxmlformats.org/officeDocument/2006/relationships/image" Target="../media/image101.png"/><Relationship Id="rId22" Type="http://schemas.openxmlformats.org/officeDocument/2006/relationships/image" Target="../media/image105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9.xml"/><Relationship Id="rId18" Type="http://schemas.openxmlformats.org/officeDocument/2006/relationships/image" Target="../media/image103.png"/><Relationship Id="rId26" Type="http://schemas.openxmlformats.org/officeDocument/2006/relationships/image" Target="../media/image107.png"/><Relationship Id="rId39" Type="http://schemas.openxmlformats.org/officeDocument/2006/relationships/customXml" Target="../ink/ink72.xml"/><Relationship Id="rId21" Type="http://schemas.openxmlformats.org/officeDocument/2006/relationships/customXml" Target="../ink/ink63.xml"/><Relationship Id="rId34" Type="http://schemas.openxmlformats.org/officeDocument/2006/relationships/image" Target="../media/image111.png"/><Relationship Id="rId7" Type="http://schemas.openxmlformats.org/officeDocument/2006/relationships/customXml" Target="../ink/ink56.xml"/><Relationship Id="rId12" Type="http://schemas.openxmlformats.org/officeDocument/2006/relationships/image" Target="../media/image100.png"/><Relationship Id="rId17" Type="http://schemas.openxmlformats.org/officeDocument/2006/relationships/customXml" Target="../ink/ink61.xml"/><Relationship Id="rId25" Type="http://schemas.openxmlformats.org/officeDocument/2006/relationships/customXml" Target="../ink/ink65.xml"/><Relationship Id="rId33" Type="http://schemas.openxmlformats.org/officeDocument/2006/relationships/customXml" Target="../ink/ink69.xml"/><Relationship Id="rId38" Type="http://schemas.openxmlformats.org/officeDocument/2006/relationships/image" Target="../media/image11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02.png"/><Relationship Id="rId20" Type="http://schemas.openxmlformats.org/officeDocument/2006/relationships/image" Target="../media/image104.png"/><Relationship Id="rId29" Type="http://schemas.openxmlformats.org/officeDocument/2006/relationships/customXml" Target="../ink/ink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customXml" Target="../ink/ink58.xml"/><Relationship Id="rId24" Type="http://schemas.openxmlformats.org/officeDocument/2006/relationships/image" Target="../media/image106.png"/><Relationship Id="rId32" Type="http://schemas.openxmlformats.org/officeDocument/2006/relationships/image" Target="../media/image110.png"/><Relationship Id="rId37" Type="http://schemas.openxmlformats.org/officeDocument/2006/relationships/customXml" Target="../ink/ink71.xml"/><Relationship Id="rId40" Type="http://schemas.openxmlformats.org/officeDocument/2006/relationships/image" Target="../media/image114.png"/><Relationship Id="rId5" Type="http://schemas.openxmlformats.org/officeDocument/2006/relationships/customXml" Target="../ink/ink55.xml"/><Relationship Id="rId15" Type="http://schemas.openxmlformats.org/officeDocument/2006/relationships/customXml" Target="../ink/ink60.xml"/><Relationship Id="rId23" Type="http://schemas.openxmlformats.org/officeDocument/2006/relationships/customXml" Target="../ink/ink64.xml"/><Relationship Id="rId28" Type="http://schemas.openxmlformats.org/officeDocument/2006/relationships/image" Target="../media/image108.png"/><Relationship Id="rId36" Type="http://schemas.openxmlformats.org/officeDocument/2006/relationships/image" Target="../media/image112.png"/><Relationship Id="rId10" Type="http://schemas.openxmlformats.org/officeDocument/2006/relationships/image" Target="../media/image99.png"/><Relationship Id="rId19" Type="http://schemas.openxmlformats.org/officeDocument/2006/relationships/customXml" Target="../ink/ink62.xml"/><Relationship Id="rId31" Type="http://schemas.openxmlformats.org/officeDocument/2006/relationships/customXml" Target="../ink/ink68.xml"/><Relationship Id="rId4" Type="http://schemas.openxmlformats.org/officeDocument/2006/relationships/image" Target="../media/image96.png"/><Relationship Id="rId9" Type="http://schemas.openxmlformats.org/officeDocument/2006/relationships/customXml" Target="../ink/ink57.xml"/><Relationship Id="rId14" Type="http://schemas.openxmlformats.org/officeDocument/2006/relationships/image" Target="../media/image101.png"/><Relationship Id="rId22" Type="http://schemas.openxmlformats.org/officeDocument/2006/relationships/image" Target="../media/image105.png"/><Relationship Id="rId27" Type="http://schemas.openxmlformats.org/officeDocument/2006/relationships/customXml" Target="../ink/ink66.xml"/><Relationship Id="rId30" Type="http://schemas.openxmlformats.org/officeDocument/2006/relationships/image" Target="../media/image109.png"/><Relationship Id="rId35" Type="http://schemas.openxmlformats.org/officeDocument/2006/relationships/customXml" Target="../ink/ink70.xml"/><Relationship Id="rId8" Type="http://schemas.openxmlformats.org/officeDocument/2006/relationships/image" Target="../media/image98.png"/><Relationship Id="rId3" Type="http://schemas.openxmlformats.org/officeDocument/2006/relationships/customXml" Target="../ink/ink54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8.xml"/><Relationship Id="rId18" Type="http://schemas.openxmlformats.org/officeDocument/2006/relationships/image" Target="../media/image103.png"/><Relationship Id="rId26" Type="http://schemas.openxmlformats.org/officeDocument/2006/relationships/image" Target="../media/image107.png"/><Relationship Id="rId39" Type="http://schemas.openxmlformats.org/officeDocument/2006/relationships/customXml" Target="../ink/ink91.xml"/><Relationship Id="rId21" Type="http://schemas.openxmlformats.org/officeDocument/2006/relationships/customXml" Target="../ink/ink82.xml"/><Relationship Id="rId34" Type="http://schemas.openxmlformats.org/officeDocument/2006/relationships/image" Target="../media/image111.png"/><Relationship Id="rId42" Type="http://schemas.openxmlformats.org/officeDocument/2006/relationships/image" Target="../media/image115.png"/><Relationship Id="rId47" Type="http://schemas.openxmlformats.org/officeDocument/2006/relationships/customXml" Target="../ink/ink95.xml"/><Relationship Id="rId50" Type="http://schemas.openxmlformats.org/officeDocument/2006/relationships/image" Target="../media/image119.png"/><Relationship Id="rId7" Type="http://schemas.openxmlformats.org/officeDocument/2006/relationships/customXml" Target="../ink/ink75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02.png"/><Relationship Id="rId29" Type="http://schemas.openxmlformats.org/officeDocument/2006/relationships/customXml" Target="../ink/ink86.xml"/><Relationship Id="rId11" Type="http://schemas.openxmlformats.org/officeDocument/2006/relationships/customXml" Target="../ink/ink77.xml"/><Relationship Id="rId24" Type="http://schemas.openxmlformats.org/officeDocument/2006/relationships/image" Target="../media/image106.png"/><Relationship Id="rId32" Type="http://schemas.openxmlformats.org/officeDocument/2006/relationships/image" Target="../media/image110.png"/><Relationship Id="rId37" Type="http://schemas.openxmlformats.org/officeDocument/2006/relationships/customXml" Target="../ink/ink90.xml"/><Relationship Id="rId40" Type="http://schemas.openxmlformats.org/officeDocument/2006/relationships/image" Target="../media/image114.png"/><Relationship Id="rId45" Type="http://schemas.openxmlformats.org/officeDocument/2006/relationships/customXml" Target="../ink/ink94.xml"/><Relationship Id="rId5" Type="http://schemas.openxmlformats.org/officeDocument/2006/relationships/customXml" Target="../ink/ink74.xml"/><Relationship Id="rId15" Type="http://schemas.openxmlformats.org/officeDocument/2006/relationships/customXml" Target="../ink/ink79.xml"/><Relationship Id="rId23" Type="http://schemas.openxmlformats.org/officeDocument/2006/relationships/customXml" Target="../ink/ink83.xml"/><Relationship Id="rId28" Type="http://schemas.openxmlformats.org/officeDocument/2006/relationships/image" Target="../media/image108.png"/><Relationship Id="rId36" Type="http://schemas.openxmlformats.org/officeDocument/2006/relationships/image" Target="../media/image112.png"/><Relationship Id="rId49" Type="http://schemas.openxmlformats.org/officeDocument/2006/relationships/customXml" Target="../ink/ink96.xml"/><Relationship Id="rId10" Type="http://schemas.openxmlformats.org/officeDocument/2006/relationships/image" Target="../media/image99.png"/><Relationship Id="rId19" Type="http://schemas.openxmlformats.org/officeDocument/2006/relationships/customXml" Target="../ink/ink81.xml"/><Relationship Id="rId31" Type="http://schemas.openxmlformats.org/officeDocument/2006/relationships/customXml" Target="../ink/ink87.xml"/><Relationship Id="rId44" Type="http://schemas.openxmlformats.org/officeDocument/2006/relationships/image" Target="../media/image116.png"/><Relationship Id="rId52" Type="http://schemas.openxmlformats.org/officeDocument/2006/relationships/image" Target="../media/image120.png"/><Relationship Id="rId4" Type="http://schemas.openxmlformats.org/officeDocument/2006/relationships/image" Target="../media/image96.png"/><Relationship Id="rId9" Type="http://schemas.openxmlformats.org/officeDocument/2006/relationships/customXml" Target="../ink/ink76.xml"/><Relationship Id="rId14" Type="http://schemas.openxmlformats.org/officeDocument/2006/relationships/image" Target="../media/image101.png"/><Relationship Id="rId22" Type="http://schemas.openxmlformats.org/officeDocument/2006/relationships/image" Target="../media/image105.png"/><Relationship Id="rId27" Type="http://schemas.openxmlformats.org/officeDocument/2006/relationships/customXml" Target="../ink/ink85.xml"/><Relationship Id="rId30" Type="http://schemas.openxmlformats.org/officeDocument/2006/relationships/image" Target="../media/image109.png"/><Relationship Id="rId35" Type="http://schemas.openxmlformats.org/officeDocument/2006/relationships/customXml" Target="../ink/ink89.xml"/><Relationship Id="rId43" Type="http://schemas.openxmlformats.org/officeDocument/2006/relationships/customXml" Target="../ink/ink93.xml"/><Relationship Id="rId48" Type="http://schemas.openxmlformats.org/officeDocument/2006/relationships/image" Target="../media/image118.png"/><Relationship Id="rId8" Type="http://schemas.openxmlformats.org/officeDocument/2006/relationships/image" Target="../media/image98.png"/><Relationship Id="rId51" Type="http://schemas.openxmlformats.org/officeDocument/2006/relationships/customXml" Target="../ink/ink97.xml"/><Relationship Id="rId3" Type="http://schemas.openxmlformats.org/officeDocument/2006/relationships/customXml" Target="../ink/ink73.xml"/><Relationship Id="rId12" Type="http://schemas.openxmlformats.org/officeDocument/2006/relationships/image" Target="../media/image100.png"/><Relationship Id="rId17" Type="http://schemas.openxmlformats.org/officeDocument/2006/relationships/customXml" Target="../ink/ink80.xml"/><Relationship Id="rId25" Type="http://schemas.openxmlformats.org/officeDocument/2006/relationships/customXml" Target="../ink/ink84.xml"/><Relationship Id="rId33" Type="http://schemas.openxmlformats.org/officeDocument/2006/relationships/customXml" Target="../ink/ink88.xml"/><Relationship Id="rId38" Type="http://schemas.openxmlformats.org/officeDocument/2006/relationships/image" Target="../media/image113.png"/><Relationship Id="rId46" Type="http://schemas.openxmlformats.org/officeDocument/2006/relationships/image" Target="../media/image117.png"/><Relationship Id="rId20" Type="http://schemas.openxmlformats.org/officeDocument/2006/relationships/image" Target="../media/image104.png"/><Relationship Id="rId41" Type="http://schemas.openxmlformats.org/officeDocument/2006/relationships/customXml" Target="../ink/ink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3.xml"/><Relationship Id="rId18" Type="http://schemas.openxmlformats.org/officeDocument/2006/relationships/image" Target="../media/image98.png"/><Relationship Id="rId26" Type="http://schemas.openxmlformats.org/officeDocument/2006/relationships/image" Target="../media/image102.png"/><Relationship Id="rId39" Type="http://schemas.openxmlformats.org/officeDocument/2006/relationships/customXml" Target="../ink/ink116.xml"/><Relationship Id="rId21" Type="http://schemas.openxmlformats.org/officeDocument/2006/relationships/customXml" Target="../ink/ink107.xml"/><Relationship Id="rId34" Type="http://schemas.openxmlformats.org/officeDocument/2006/relationships/image" Target="../media/image106.png"/><Relationship Id="rId42" Type="http://schemas.openxmlformats.org/officeDocument/2006/relationships/image" Target="../media/image110.png"/><Relationship Id="rId47" Type="http://schemas.openxmlformats.org/officeDocument/2006/relationships/customXml" Target="../ink/ink120.xml"/><Relationship Id="rId50" Type="http://schemas.openxmlformats.org/officeDocument/2006/relationships/image" Target="../media/image114.png"/><Relationship Id="rId55" Type="http://schemas.openxmlformats.org/officeDocument/2006/relationships/customXml" Target="../ink/ink124.xml"/><Relationship Id="rId7" Type="http://schemas.openxmlformats.org/officeDocument/2006/relationships/customXml" Target="../ink/ink100.xm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97.png"/><Relationship Id="rId29" Type="http://schemas.openxmlformats.org/officeDocument/2006/relationships/customXml" Target="../ink/ink111.xml"/><Relationship Id="rId11" Type="http://schemas.openxmlformats.org/officeDocument/2006/relationships/customXml" Target="../ink/ink102.xml"/><Relationship Id="rId24" Type="http://schemas.openxmlformats.org/officeDocument/2006/relationships/image" Target="../media/image101.png"/><Relationship Id="rId32" Type="http://schemas.openxmlformats.org/officeDocument/2006/relationships/image" Target="../media/image105.png"/><Relationship Id="rId37" Type="http://schemas.openxmlformats.org/officeDocument/2006/relationships/customXml" Target="../ink/ink115.xml"/><Relationship Id="rId40" Type="http://schemas.openxmlformats.org/officeDocument/2006/relationships/image" Target="../media/image109.png"/><Relationship Id="rId45" Type="http://schemas.openxmlformats.org/officeDocument/2006/relationships/customXml" Target="../ink/ink119.xml"/><Relationship Id="rId53" Type="http://schemas.openxmlformats.org/officeDocument/2006/relationships/customXml" Target="../ink/ink123.xml"/><Relationship Id="rId58" Type="http://schemas.openxmlformats.org/officeDocument/2006/relationships/image" Target="../media/image118.png"/><Relationship Id="rId5" Type="http://schemas.openxmlformats.org/officeDocument/2006/relationships/customXml" Target="../ink/ink99.xml"/><Relationship Id="rId61" Type="http://schemas.openxmlformats.org/officeDocument/2006/relationships/customXml" Target="../ink/ink127.xml"/><Relationship Id="rId19" Type="http://schemas.openxmlformats.org/officeDocument/2006/relationships/customXml" Target="../ink/ink106.xml"/><Relationship Id="rId14" Type="http://schemas.openxmlformats.org/officeDocument/2006/relationships/image" Target="../media/image96.png"/><Relationship Id="rId22" Type="http://schemas.openxmlformats.org/officeDocument/2006/relationships/image" Target="../media/image100.png"/><Relationship Id="rId27" Type="http://schemas.openxmlformats.org/officeDocument/2006/relationships/customXml" Target="../ink/ink110.xml"/><Relationship Id="rId30" Type="http://schemas.openxmlformats.org/officeDocument/2006/relationships/image" Target="../media/image104.png"/><Relationship Id="rId35" Type="http://schemas.openxmlformats.org/officeDocument/2006/relationships/customXml" Target="../ink/ink114.xml"/><Relationship Id="rId43" Type="http://schemas.openxmlformats.org/officeDocument/2006/relationships/customXml" Target="../ink/ink118.xml"/><Relationship Id="rId48" Type="http://schemas.openxmlformats.org/officeDocument/2006/relationships/image" Target="../media/image113.png"/><Relationship Id="rId56" Type="http://schemas.openxmlformats.org/officeDocument/2006/relationships/image" Target="../media/image117.png"/><Relationship Id="rId8" Type="http://schemas.openxmlformats.org/officeDocument/2006/relationships/image" Target="../media/image123.png"/><Relationship Id="rId51" Type="http://schemas.openxmlformats.org/officeDocument/2006/relationships/customXml" Target="../ink/ink122.xml"/><Relationship Id="rId3" Type="http://schemas.openxmlformats.org/officeDocument/2006/relationships/customXml" Target="../ink/ink98.xml"/><Relationship Id="rId12" Type="http://schemas.openxmlformats.org/officeDocument/2006/relationships/image" Target="../media/image125.png"/><Relationship Id="rId17" Type="http://schemas.openxmlformats.org/officeDocument/2006/relationships/customXml" Target="../ink/ink105.xml"/><Relationship Id="rId25" Type="http://schemas.openxmlformats.org/officeDocument/2006/relationships/customXml" Target="../ink/ink109.xml"/><Relationship Id="rId33" Type="http://schemas.openxmlformats.org/officeDocument/2006/relationships/customXml" Target="../ink/ink113.xml"/><Relationship Id="rId38" Type="http://schemas.openxmlformats.org/officeDocument/2006/relationships/image" Target="../media/image108.png"/><Relationship Id="rId46" Type="http://schemas.openxmlformats.org/officeDocument/2006/relationships/image" Target="../media/image112.png"/><Relationship Id="rId59" Type="http://schemas.openxmlformats.org/officeDocument/2006/relationships/customXml" Target="../ink/ink126.xml"/><Relationship Id="rId20" Type="http://schemas.openxmlformats.org/officeDocument/2006/relationships/image" Target="../media/image99.png"/><Relationship Id="rId41" Type="http://schemas.openxmlformats.org/officeDocument/2006/relationships/customXml" Target="../ink/ink117.xml"/><Relationship Id="rId54" Type="http://schemas.openxmlformats.org/officeDocument/2006/relationships/image" Target="../media/image116.png"/><Relationship Id="rId6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5" Type="http://schemas.openxmlformats.org/officeDocument/2006/relationships/customXml" Target="../ink/ink104.xml"/><Relationship Id="rId23" Type="http://schemas.openxmlformats.org/officeDocument/2006/relationships/customXml" Target="../ink/ink108.xml"/><Relationship Id="rId28" Type="http://schemas.openxmlformats.org/officeDocument/2006/relationships/image" Target="../media/image103.png"/><Relationship Id="rId36" Type="http://schemas.openxmlformats.org/officeDocument/2006/relationships/image" Target="../media/image107.png"/><Relationship Id="rId49" Type="http://schemas.openxmlformats.org/officeDocument/2006/relationships/customXml" Target="../ink/ink121.xml"/><Relationship Id="rId57" Type="http://schemas.openxmlformats.org/officeDocument/2006/relationships/customXml" Target="../ink/ink125.xml"/><Relationship Id="rId10" Type="http://schemas.openxmlformats.org/officeDocument/2006/relationships/image" Target="../media/image124.png"/><Relationship Id="rId31" Type="http://schemas.openxmlformats.org/officeDocument/2006/relationships/customXml" Target="../ink/ink112.xml"/><Relationship Id="rId44" Type="http://schemas.openxmlformats.org/officeDocument/2006/relationships/image" Target="../media/image111.png"/><Relationship Id="rId52" Type="http://schemas.openxmlformats.org/officeDocument/2006/relationships/image" Target="../media/image115.png"/><Relationship Id="rId60" Type="http://schemas.openxmlformats.org/officeDocument/2006/relationships/image" Target="../media/image119.png"/><Relationship Id="rId4" Type="http://schemas.openxmlformats.org/officeDocument/2006/relationships/image" Target="../media/image121.png"/><Relationship Id="rId9" Type="http://schemas.openxmlformats.org/officeDocument/2006/relationships/customXml" Target="../ink/ink10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2.png"/><Relationship Id="rId21" Type="http://schemas.openxmlformats.org/officeDocument/2006/relationships/customXml" Target="../ink/ink137.xml"/><Relationship Id="rId42" Type="http://schemas.openxmlformats.org/officeDocument/2006/relationships/image" Target="../media/image103.png"/><Relationship Id="rId47" Type="http://schemas.openxmlformats.org/officeDocument/2006/relationships/customXml" Target="../ink/ink150.xml"/><Relationship Id="rId63" Type="http://schemas.openxmlformats.org/officeDocument/2006/relationships/customXml" Target="../ink/ink158.xml"/><Relationship Id="rId68" Type="http://schemas.openxmlformats.org/officeDocument/2006/relationships/image" Target="../media/image11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27.png"/><Relationship Id="rId29" Type="http://schemas.openxmlformats.org/officeDocument/2006/relationships/customXml" Target="../ink/ink141.xml"/><Relationship Id="rId11" Type="http://schemas.openxmlformats.org/officeDocument/2006/relationships/customXml" Target="../ink/ink132.xml"/><Relationship Id="rId24" Type="http://schemas.openxmlformats.org/officeDocument/2006/relationships/image" Target="../media/image131.png"/><Relationship Id="rId32" Type="http://schemas.openxmlformats.org/officeDocument/2006/relationships/image" Target="../media/image98.png"/><Relationship Id="rId37" Type="http://schemas.openxmlformats.org/officeDocument/2006/relationships/customXml" Target="../ink/ink145.xml"/><Relationship Id="rId40" Type="http://schemas.openxmlformats.org/officeDocument/2006/relationships/image" Target="../media/image102.png"/><Relationship Id="rId45" Type="http://schemas.openxmlformats.org/officeDocument/2006/relationships/customXml" Target="../ink/ink149.xml"/><Relationship Id="rId53" Type="http://schemas.openxmlformats.org/officeDocument/2006/relationships/customXml" Target="../ink/ink153.xml"/><Relationship Id="rId58" Type="http://schemas.openxmlformats.org/officeDocument/2006/relationships/image" Target="../media/image111.png"/><Relationship Id="rId66" Type="http://schemas.openxmlformats.org/officeDocument/2006/relationships/image" Target="../media/image115.png"/><Relationship Id="rId74" Type="http://schemas.openxmlformats.org/officeDocument/2006/relationships/image" Target="../media/image119.png"/><Relationship Id="rId5" Type="http://schemas.openxmlformats.org/officeDocument/2006/relationships/customXml" Target="../ink/ink129.xml"/><Relationship Id="rId61" Type="http://schemas.openxmlformats.org/officeDocument/2006/relationships/customXml" Target="../ink/ink157.xml"/><Relationship Id="rId19" Type="http://schemas.openxmlformats.org/officeDocument/2006/relationships/customXml" Target="../ink/ink136.xml"/><Relationship Id="rId14" Type="http://schemas.openxmlformats.org/officeDocument/2006/relationships/image" Target="../media/image126.png"/><Relationship Id="rId22" Type="http://schemas.openxmlformats.org/officeDocument/2006/relationships/image" Target="../media/image130.png"/><Relationship Id="rId27" Type="http://schemas.openxmlformats.org/officeDocument/2006/relationships/customXml" Target="../ink/ink140.xml"/><Relationship Id="rId30" Type="http://schemas.openxmlformats.org/officeDocument/2006/relationships/image" Target="../media/image97.png"/><Relationship Id="rId35" Type="http://schemas.openxmlformats.org/officeDocument/2006/relationships/customXml" Target="../ink/ink144.xml"/><Relationship Id="rId43" Type="http://schemas.openxmlformats.org/officeDocument/2006/relationships/customXml" Target="../ink/ink148.xml"/><Relationship Id="rId48" Type="http://schemas.openxmlformats.org/officeDocument/2006/relationships/image" Target="../media/image106.png"/><Relationship Id="rId56" Type="http://schemas.openxmlformats.org/officeDocument/2006/relationships/image" Target="../media/image110.png"/><Relationship Id="rId64" Type="http://schemas.openxmlformats.org/officeDocument/2006/relationships/image" Target="../media/image114.png"/><Relationship Id="rId69" Type="http://schemas.openxmlformats.org/officeDocument/2006/relationships/customXml" Target="../ink/ink161.xml"/><Relationship Id="rId8" Type="http://schemas.openxmlformats.org/officeDocument/2006/relationships/image" Target="../media/image123.png"/><Relationship Id="rId51" Type="http://schemas.openxmlformats.org/officeDocument/2006/relationships/customXml" Target="../ink/ink152.xml"/><Relationship Id="rId72" Type="http://schemas.openxmlformats.org/officeDocument/2006/relationships/image" Target="../media/image118.png"/><Relationship Id="rId3" Type="http://schemas.openxmlformats.org/officeDocument/2006/relationships/customXml" Target="../ink/ink128.xml"/><Relationship Id="rId12" Type="http://schemas.openxmlformats.org/officeDocument/2006/relationships/image" Target="../media/image125.png"/><Relationship Id="rId17" Type="http://schemas.openxmlformats.org/officeDocument/2006/relationships/customXml" Target="../ink/ink135.xml"/><Relationship Id="rId25" Type="http://schemas.openxmlformats.org/officeDocument/2006/relationships/customXml" Target="../ink/ink139.xml"/><Relationship Id="rId33" Type="http://schemas.openxmlformats.org/officeDocument/2006/relationships/customXml" Target="../ink/ink143.xml"/><Relationship Id="rId38" Type="http://schemas.openxmlformats.org/officeDocument/2006/relationships/image" Target="../media/image101.png"/><Relationship Id="rId46" Type="http://schemas.openxmlformats.org/officeDocument/2006/relationships/image" Target="../media/image105.png"/><Relationship Id="rId59" Type="http://schemas.openxmlformats.org/officeDocument/2006/relationships/customXml" Target="../ink/ink156.xml"/><Relationship Id="rId67" Type="http://schemas.openxmlformats.org/officeDocument/2006/relationships/customXml" Target="../ink/ink160.xml"/><Relationship Id="rId20" Type="http://schemas.openxmlformats.org/officeDocument/2006/relationships/image" Target="../media/image129.png"/><Relationship Id="rId41" Type="http://schemas.openxmlformats.org/officeDocument/2006/relationships/customXml" Target="../ink/ink147.xml"/><Relationship Id="rId54" Type="http://schemas.openxmlformats.org/officeDocument/2006/relationships/image" Target="../media/image109.png"/><Relationship Id="rId62" Type="http://schemas.openxmlformats.org/officeDocument/2006/relationships/image" Target="../media/image113.png"/><Relationship Id="rId70" Type="http://schemas.openxmlformats.org/officeDocument/2006/relationships/image" Target="../media/image117.png"/><Relationship Id="rId75" Type="http://schemas.openxmlformats.org/officeDocument/2006/relationships/customXml" Target="../ink/ink1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5" Type="http://schemas.openxmlformats.org/officeDocument/2006/relationships/customXml" Target="../ink/ink134.xml"/><Relationship Id="rId23" Type="http://schemas.openxmlformats.org/officeDocument/2006/relationships/customXml" Target="../ink/ink138.xml"/><Relationship Id="rId28" Type="http://schemas.openxmlformats.org/officeDocument/2006/relationships/image" Target="../media/image96.png"/><Relationship Id="rId36" Type="http://schemas.openxmlformats.org/officeDocument/2006/relationships/image" Target="../media/image100.png"/><Relationship Id="rId49" Type="http://schemas.openxmlformats.org/officeDocument/2006/relationships/customXml" Target="../ink/ink151.xml"/><Relationship Id="rId57" Type="http://schemas.openxmlformats.org/officeDocument/2006/relationships/customXml" Target="../ink/ink155.xml"/><Relationship Id="rId10" Type="http://schemas.openxmlformats.org/officeDocument/2006/relationships/image" Target="../media/image124.png"/><Relationship Id="rId31" Type="http://schemas.openxmlformats.org/officeDocument/2006/relationships/customXml" Target="../ink/ink142.xml"/><Relationship Id="rId44" Type="http://schemas.openxmlformats.org/officeDocument/2006/relationships/image" Target="../media/image104.png"/><Relationship Id="rId52" Type="http://schemas.openxmlformats.org/officeDocument/2006/relationships/image" Target="../media/image108.png"/><Relationship Id="rId60" Type="http://schemas.openxmlformats.org/officeDocument/2006/relationships/image" Target="../media/image112.png"/><Relationship Id="rId65" Type="http://schemas.openxmlformats.org/officeDocument/2006/relationships/customXml" Target="../ink/ink159.xml"/><Relationship Id="rId73" Type="http://schemas.openxmlformats.org/officeDocument/2006/relationships/customXml" Target="../ink/ink163.xml"/><Relationship Id="rId4" Type="http://schemas.openxmlformats.org/officeDocument/2006/relationships/image" Target="../media/image121.png"/><Relationship Id="rId9" Type="http://schemas.openxmlformats.org/officeDocument/2006/relationships/customXml" Target="../ink/ink131.xml"/><Relationship Id="rId13" Type="http://schemas.openxmlformats.org/officeDocument/2006/relationships/customXml" Target="../ink/ink133.xml"/><Relationship Id="rId18" Type="http://schemas.openxmlformats.org/officeDocument/2006/relationships/image" Target="../media/image128.png"/><Relationship Id="rId39" Type="http://schemas.openxmlformats.org/officeDocument/2006/relationships/customXml" Target="../ink/ink146.xml"/><Relationship Id="rId34" Type="http://schemas.openxmlformats.org/officeDocument/2006/relationships/image" Target="../media/image99.png"/><Relationship Id="rId50" Type="http://schemas.openxmlformats.org/officeDocument/2006/relationships/image" Target="../media/image107.png"/><Relationship Id="rId55" Type="http://schemas.openxmlformats.org/officeDocument/2006/relationships/customXml" Target="../ink/ink154.xml"/><Relationship Id="rId76" Type="http://schemas.openxmlformats.org/officeDocument/2006/relationships/image" Target="../media/image120.png"/><Relationship Id="rId7" Type="http://schemas.openxmlformats.org/officeDocument/2006/relationships/customXml" Target="../ink/ink130.xml"/><Relationship Id="rId71" Type="http://schemas.openxmlformats.org/officeDocument/2006/relationships/customXml" Target="../ink/ink162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2.png"/><Relationship Id="rId21" Type="http://schemas.openxmlformats.org/officeDocument/2006/relationships/customXml" Target="../ink/ink174.xml"/><Relationship Id="rId42" Type="http://schemas.openxmlformats.org/officeDocument/2006/relationships/image" Target="../media/image96.png"/><Relationship Id="rId47" Type="http://schemas.openxmlformats.org/officeDocument/2006/relationships/customXml" Target="../ink/ink187.xml"/><Relationship Id="rId63" Type="http://schemas.openxmlformats.org/officeDocument/2006/relationships/customXml" Target="../ink/ink195.xml"/><Relationship Id="rId68" Type="http://schemas.openxmlformats.org/officeDocument/2006/relationships/image" Target="../media/image109.png"/><Relationship Id="rId84" Type="http://schemas.openxmlformats.org/officeDocument/2006/relationships/image" Target="../media/image117.png"/><Relationship Id="rId89" Type="http://schemas.openxmlformats.org/officeDocument/2006/relationships/customXml" Target="../ink/ink208.xml"/><Relationship Id="rId16" Type="http://schemas.openxmlformats.org/officeDocument/2006/relationships/image" Target="../media/image127.png"/><Relationship Id="rId11" Type="http://schemas.openxmlformats.org/officeDocument/2006/relationships/customXml" Target="../ink/ink169.xml"/><Relationship Id="rId32" Type="http://schemas.openxmlformats.org/officeDocument/2006/relationships/image" Target="../media/image135.png"/><Relationship Id="rId37" Type="http://schemas.openxmlformats.org/officeDocument/2006/relationships/customXml" Target="../ink/ink182.xml"/><Relationship Id="rId53" Type="http://schemas.openxmlformats.org/officeDocument/2006/relationships/customXml" Target="../ink/ink190.xml"/><Relationship Id="rId58" Type="http://schemas.openxmlformats.org/officeDocument/2006/relationships/image" Target="../media/image104.png"/><Relationship Id="rId74" Type="http://schemas.openxmlformats.org/officeDocument/2006/relationships/image" Target="../media/image112.png"/><Relationship Id="rId79" Type="http://schemas.openxmlformats.org/officeDocument/2006/relationships/customXml" Target="../ink/ink203.xml"/><Relationship Id="rId5" Type="http://schemas.openxmlformats.org/officeDocument/2006/relationships/customXml" Target="../ink/ink166.xml"/><Relationship Id="rId90" Type="http://schemas.openxmlformats.org/officeDocument/2006/relationships/image" Target="../media/image120.png"/><Relationship Id="rId14" Type="http://schemas.openxmlformats.org/officeDocument/2006/relationships/image" Target="../media/image126.png"/><Relationship Id="rId22" Type="http://schemas.openxmlformats.org/officeDocument/2006/relationships/image" Target="../media/image130.png"/><Relationship Id="rId27" Type="http://schemas.openxmlformats.org/officeDocument/2006/relationships/customXml" Target="../ink/ink177.xml"/><Relationship Id="rId30" Type="http://schemas.openxmlformats.org/officeDocument/2006/relationships/image" Target="../media/image134.png"/><Relationship Id="rId35" Type="http://schemas.openxmlformats.org/officeDocument/2006/relationships/customXml" Target="../ink/ink181.xml"/><Relationship Id="rId43" Type="http://schemas.openxmlformats.org/officeDocument/2006/relationships/customXml" Target="../ink/ink185.xml"/><Relationship Id="rId48" Type="http://schemas.openxmlformats.org/officeDocument/2006/relationships/image" Target="../media/image99.png"/><Relationship Id="rId56" Type="http://schemas.openxmlformats.org/officeDocument/2006/relationships/image" Target="../media/image103.png"/><Relationship Id="rId64" Type="http://schemas.openxmlformats.org/officeDocument/2006/relationships/image" Target="../media/image107.png"/><Relationship Id="rId69" Type="http://schemas.openxmlformats.org/officeDocument/2006/relationships/customXml" Target="../ink/ink198.xml"/><Relationship Id="rId77" Type="http://schemas.openxmlformats.org/officeDocument/2006/relationships/customXml" Target="../ink/ink202.xml"/><Relationship Id="rId8" Type="http://schemas.openxmlformats.org/officeDocument/2006/relationships/image" Target="../media/image123.png"/><Relationship Id="rId51" Type="http://schemas.openxmlformats.org/officeDocument/2006/relationships/customXml" Target="../ink/ink189.xml"/><Relationship Id="rId72" Type="http://schemas.openxmlformats.org/officeDocument/2006/relationships/image" Target="../media/image111.png"/><Relationship Id="rId80" Type="http://schemas.openxmlformats.org/officeDocument/2006/relationships/image" Target="../media/image115.png"/><Relationship Id="rId85" Type="http://schemas.openxmlformats.org/officeDocument/2006/relationships/customXml" Target="../ink/ink206.xml"/><Relationship Id="rId3" Type="http://schemas.openxmlformats.org/officeDocument/2006/relationships/customXml" Target="../ink/ink165.xml"/><Relationship Id="rId12" Type="http://schemas.openxmlformats.org/officeDocument/2006/relationships/image" Target="../media/image125.png"/><Relationship Id="rId17" Type="http://schemas.openxmlformats.org/officeDocument/2006/relationships/customXml" Target="../ink/ink172.xml"/><Relationship Id="rId25" Type="http://schemas.openxmlformats.org/officeDocument/2006/relationships/customXml" Target="../ink/ink176.xml"/><Relationship Id="rId33" Type="http://schemas.openxmlformats.org/officeDocument/2006/relationships/customXml" Target="../ink/ink180.xml"/><Relationship Id="rId38" Type="http://schemas.openxmlformats.org/officeDocument/2006/relationships/image" Target="../media/image138.png"/><Relationship Id="rId46" Type="http://schemas.openxmlformats.org/officeDocument/2006/relationships/image" Target="../media/image98.png"/><Relationship Id="rId59" Type="http://schemas.openxmlformats.org/officeDocument/2006/relationships/customXml" Target="../ink/ink193.xml"/><Relationship Id="rId67" Type="http://schemas.openxmlformats.org/officeDocument/2006/relationships/customXml" Target="../ink/ink197.xml"/><Relationship Id="rId20" Type="http://schemas.openxmlformats.org/officeDocument/2006/relationships/image" Target="../media/image129.png"/><Relationship Id="rId41" Type="http://schemas.openxmlformats.org/officeDocument/2006/relationships/customXml" Target="../ink/ink184.xml"/><Relationship Id="rId54" Type="http://schemas.openxmlformats.org/officeDocument/2006/relationships/image" Target="../media/image102.png"/><Relationship Id="rId62" Type="http://schemas.openxmlformats.org/officeDocument/2006/relationships/image" Target="../media/image106.png"/><Relationship Id="rId70" Type="http://schemas.openxmlformats.org/officeDocument/2006/relationships/image" Target="../media/image110.png"/><Relationship Id="rId75" Type="http://schemas.openxmlformats.org/officeDocument/2006/relationships/customXml" Target="../ink/ink201.xml"/><Relationship Id="rId83" Type="http://schemas.openxmlformats.org/officeDocument/2006/relationships/customXml" Target="../ink/ink205.xml"/><Relationship Id="rId88" Type="http://schemas.openxmlformats.org/officeDocument/2006/relationships/image" Target="../media/image119.png"/><Relationship Id="rId91" Type="http://schemas.openxmlformats.org/officeDocument/2006/relationships/customXml" Target="../ink/ink20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5" Type="http://schemas.openxmlformats.org/officeDocument/2006/relationships/customXml" Target="../ink/ink171.xml"/><Relationship Id="rId23" Type="http://schemas.openxmlformats.org/officeDocument/2006/relationships/customXml" Target="../ink/ink175.xml"/><Relationship Id="rId28" Type="http://schemas.openxmlformats.org/officeDocument/2006/relationships/image" Target="../media/image133.png"/><Relationship Id="rId36" Type="http://schemas.openxmlformats.org/officeDocument/2006/relationships/image" Target="../media/image137.png"/><Relationship Id="rId49" Type="http://schemas.openxmlformats.org/officeDocument/2006/relationships/customXml" Target="../ink/ink188.xml"/><Relationship Id="rId57" Type="http://schemas.openxmlformats.org/officeDocument/2006/relationships/customXml" Target="../ink/ink192.xml"/><Relationship Id="rId10" Type="http://schemas.openxmlformats.org/officeDocument/2006/relationships/image" Target="../media/image124.png"/><Relationship Id="rId31" Type="http://schemas.openxmlformats.org/officeDocument/2006/relationships/customXml" Target="../ink/ink179.xml"/><Relationship Id="rId44" Type="http://schemas.openxmlformats.org/officeDocument/2006/relationships/image" Target="../media/image97.png"/><Relationship Id="rId52" Type="http://schemas.openxmlformats.org/officeDocument/2006/relationships/image" Target="../media/image101.png"/><Relationship Id="rId60" Type="http://schemas.openxmlformats.org/officeDocument/2006/relationships/image" Target="../media/image105.png"/><Relationship Id="rId65" Type="http://schemas.openxmlformats.org/officeDocument/2006/relationships/customXml" Target="../ink/ink196.xml"/><Relationship Id="rId73" Type="http://schemas.openxmlformats.org/officeDocument/2006/relationships/customXml" Target="../ink/ink200.xml"/><Relationship Id="rId78" Type="http://schemas.openxmlformats.org/officeDocument/2006/relationships/image" Target="../media/image114.png"/><Relationship Id="rId81" Type="http://schemas.openxmlformats.org/officeDocument/2006/relationships/customXml" Target="../ink/ink204.xml"/><Relationship Id="rId86" Type="http://schemas.openxmlformats.org/officeDocument/2006/relationships/image" Target="../media/image118.png"/><Relationship Id="rId4" Type="http://schemas.openxmlformats.org/officeDocument/2006/relationships/image" Target="../media/image121.png"/><Relationship Id="rId9" Type="http://schemas.openxmlformats.org/officeDocument/2006/relationships/customXml" Target="../ink/ink168.xml"/><Relationship Id="rId13" Type="http://schemas.openxmlformats.org/officeDocument/2006/relationships/customXml" Target="../ink/ink170.xml"/><Relationship Id="rId18" Type="http://schemas.openxmlformats.org/officeDocument/2006/relationships/image" Target="../media/image128.png"/><Relationship Id="rId39" Type="http://schemas.openxmlformats.org/officeDocument/2006/relationships/customXml" Target="../ink/ink183.xml"/><Relationship Id="rId34" Type="http://schemas.openxmlformats.org/officeDocument/2006/relationships/image" Target="../media/image136.png"/><Relationship Id="rId50" Type="http://schemas.openxmlformats.org/officeDocument/2006/relationships/image" Target="../media/image100.png"/><Relationship Id="rId55" Type="http://schemas.openxmlformats.org/officeDocument/2006/relationships/customXml" Target="../ink/ink191.xml"/><Relationship Id="rId76" Type="http://schemas.openxmlformats.org/officeDocument/2006/relationships/image" Target="../media/image113.png"/><Relationship Id="rId7" Type="http://schemas.openxmlformats.org/officeDocument/2006/relationships/customXml" Target="../ink/ink167.xml"/><Relationship Id="rId71" Type="http://schemas.openxmlformats.org/officeDocument/2006/relationships/customXml" Target="../ink/ink199.xml"/><Relationship Id="rId92" Type="http://schemas.openxmlformats.org/officeDocument/2006/relationships/image" Target="../media/image140.png"/><Relationship Id="rId2" Type="http://schemas.openxmlformats.org/officeDocument/2006/relationships/notesSlide" Target="../notesSlides/notesSlide12.xml"/><Relationship Id="rId29" Type="http://schemas.openxmlformats.org/officeDocument/2006/relationships/customXml" Target="../ink/ink178.xml"/><Relationship Id="rId24" Type="http://schemas.openxmlformats.org/officeDocument/2006/relationships/image" Target="../media/image131.png"/><Relationship Id="rId40" Type="http://schemas.openxmlformats.org/officeDocument/2006/relationships/image" Target="../media/image139.png"/><Relationship Id="rId45" Type="http://schemas.openxmlformats.org/officeDocument/2006/relationships/customXml" Target="../ink/ink186.xml"/><Relationship Id="rId66" Type="http://schemas.openxmlformats.org/officeDocument/2006/relationships/image" Target="../media/image108.png"/><Relationship Id="rId87" Type="http://schemas.openxmlformats.org/officeDocument/2006/relationships/customXml" Target="../ink/ink207.xml"/><Relationship Id="rId61" Type="http://schemas.openxmlformats.org/officeDocument/2006/relationships/customXml" Target="../ink/ink194.xml"/><Relationship Id="rId82" Type="http://schemas.openxmlformats.org/officeDocument/2006/relationships/image" Target="../media/image116.png"/><Relationship Id="rId19" Type="http://schemas.openxmlformats.org/officeDocument/2006/relationships/customXml" Target="../ink/ink173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6.png"/><Relationship Id="rId21" Type="http://schemas.openxmlformats.org/officeDocument/2006/relationships/customXml" Target="../ink/ink219.xml"/><Relationship Id="rId42" Type="http://schemas.openxmlformats.org/officeDocument/2006/relationships/image" Target="../media/image134.png"/><Relationship Id="rId47" Type="http://schemas.openxmlformats.org/officeDocument/2006/relationships/customXml" Target="../ink/ink232.xml"/><Relationship Id="rId63" Type="http://schemas.openxmlformats.org/officeDocument/2006/relationships/customXml" Target="../ink/ink240.xml"/><Relationship Id="rId68" Type="http://schemas.openxmlformats.org/officeDocument/2006/relationships/image" Target="../media/image103.png"/><Relationship Id="rId84" Type="http://schemas.openxmlformats.org/officeDocument/2006/relationships/image" Target="../media/image111.png"/><Relationship Id="rId89" Type="http://schemas.openxmlformats.org/officeDocument/2006/relationships/customXml" Target="../ink/ink253.xml"/><Relationship Id="rId16" Type="http://schemas.openxmlformats.org/officeDocument/2006/relationships/image" Target="../media/image121.png"/><Relationship Id="rId11" Type="http://schemas.openxmlformats.org/officeDocument/2006/relationships/customXml" Target="../ink/ink214.xml"/><Relationship Id="rId32" Type="http://schemas.openxmlformats.org/officeDocument/2006/relationships/image" Target="../media/image129.png"/><Relationship Id="rId37" Type="http://schemas.openxmlformats.org/officeDocument/2006/relationships/customXml" Target="../ink/ink227.xml"/><Relationship Id="rId53" Type="http://schemas.openxmlformats.org/officeDocument/2006/relationships/customXml" Target="../ink/ink235.xml"/><Relationship Id="rId58" Type="http://schemas.openxmlformats.org/officeDocument/2006/relationships/image" Target="../media/image98.png"/><Relationship Id="rId74" Type="http://schemas.openxmlformats.org/officeDocument/2006/relationships/image" Target="../media/image106.png"/><Relationship Id="rId79" Type="http://schemas.openxmlformats.org/officeDocument/2006/relationships/customXml" Target="../ink/ink248.xml"/><Relationship Id="rId102" Type="http://schemas.openxmlformats.org/officeDocument/2006/relationships/image" Target="../media/image120.png"/><Relationship Id="rId5" Type="http://schemas.openxmlformats.org/officeDocument/2006/relationships/customXml" Target="../ink/ink211.xml"/><Relationship Id="rId90" Type="http://schemas.openxmlformats.org/officeDocument/2006/relationships/image" Target="../media/image114.png"/><Relationship Id="rId95" Type="http://schemas.openxmlformats.org/officeDocument/2006/relationships/customXml" Target="../ink/ink256.xml"/><Relationship Id="rId22" Type="http://schemas.openxmlformats.org/officeDocument/2006/relationships/image" Target="../media/image124.png"/><Relationship Id="rId27" Type="http://schemas.openxmlformats.org/officeDocument/2006/relationships/customXml" Target="../ink/ink222.xml"/><Relationship Id="rId43" Type="http://schemas.openxmlformats.org/officeDocument/2006/relationships/customXml" Target="../ink/ink230.xml"/><Relationship Id="rId48" Type="http://schemas.openxmlformats.org/officeDocument/2006/relationships/image" Target="../media/image137.png"/><Relationship Id="rId64" Type="http://schemas.openxmlformats.org/officeDocument/2006/relationships/image" Target="../media/image101.png"/><Relationship Id="rId69" Type="http://schemas.openxmlformats.org/officeDocument/2006/relationships/customXml" Target="../ink/ink243.xml"/><Relationship Id="rId80" Type="http://schemas.openxmlformats.org/officeDocument/2006/relationships/image" Target="../media/image109.png"/><Relationship Id="rId85" Type="http://schemas.openxmlformats.org/officeDocument/2006/relationships/customXml" Target="../ink/ink251.xml"/><Relationship Id="rId12" Type="http://schemas.openxmlformats.org/officeDocument/2006/relationships/image" Target="../media/image145.png"/><Relationship Id="rId17" Type="http://schemas.openxmlformats.org/officeDocument/2006/relationships/customXml" Target="../ink/ink217.xml"/><Relationship Id="rId25" Type="http://schemas.openxmlformats.org/officeDocument/2006/relationships/customXml" Target="../ink/ink221.xml"/><Relationship Id="rId33" Type="http://schemas.openxmlformats.org/officeDocument/2006/relationships/customXml" Target="../ink/ink225.xml"/><Relationship Id="rId38" Type="http://schemas.openxmlformats.org/officeDocument/2006/relationships/image" Target="../media/image132.png"/><Relationship Id="rId46" Type="http://schemas.openxmlformats.org/officeDocument/2006/relationships/image" Target="../media/image136.png"/><Relationship Id="rId59" Type="http://schemas.openxmlformats.org/officeDocument/2006/relationships/customXml" Target="../ink/ink238.xml"/><Relationship Id="rId67" Type="http://schemas.openxmlformats.org/officeDocument/2006/relationships/customXml" Target="../ink/ink242.xml"/><Relationship Id="rId103" Type="http://schemas.openxmlformats.org/officeDocument/2006/relationships/customXml" Target="../ink/ink260.xml"/><Relationship Id="rId20" Type="http://schemas.openxmlformats.org/officeDocument/2006/relationships/image" Target="../media/image123.png"/><Relationship Id="rId41" Type="http://schemas.openxmlformats.org/officeDocument/2006/relationships/customXml" Target="../ink/ink229.xml"/><Relationship Id="rId54" Type="http://schemas.openxmlformats.org/officeDocument/2006/relationships/image" Target="../media/image96.png"/><Relationship Id="rId62" Type="http://schemas.openxmlformats.org/officeDocument/2006/relationships/image" Target="../media/image100.png"/><Relationship Id="rId70" Type="http://schemas.openxmlformats.org/officeDocument/2006/relationships/image" Target="../media/image104.png"/><Relationship Id="rId75" Type="http://schemas.openxmlformats.org/officeDocument/2006/relationships/customXml" Target="../ink/ink246.xml"/><Relationship Id="rId83" Type="http://schemas.openxmlformats.org/officeDocument/2006/relationships/customXml" Target="../ink/ink250.xml"/><Relationship Id="rId88" Type="http://schemas.openxmlformats.org/officeDocument/2006/relationships/image" Target="../media/image113.png"/><Relationship Id="rId91" Type="http://schemas.openxmlformats.org/officeDocument/2006/relationships/customXml" Target="../ink/ink254.xml"/><Relationship Id="rId96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15" Type="http://schemas.openxmlformats.org/officeDocument/2006/relationships/customXml" Target="../ink/ink216.xml"/><Relationship Id="rId23" Type="http://schemas.openxmlformats.org/officeDocument/2006/relationships/customXml" Target="../ink/ink220.xml"/><Relationship Id="rId28" Type="http://schemas.openxmlformats.org/officeDocument/2006/relationships/image" Target="../media/image127.png"/><Relationship Id="rId36" Type="http://schemas.openxmlformats.org/officeDocument/2006/relationships/image" Target="../media/image131.png"/><Relationship Id="rId49" Type="http://schemas.openxmlformats.org/officeDocument/2006/relationships/customXml" Target="../ink/ink233.xml"/><Relationship Id="rId57" Type="http://schemas.openxmlformats.org/officeDocument/2006/relationships/customXml" Target="../ink/ink237.xml"/><Relationship Id="rId10" Type="http://schemas.openxmlformats.org/officeDocument/2006/relationships/image" Target="../media/image144.png"/><Relationship Id="rId31" Type="http://schemas.openxmlformats.org/officeDocument/2006/relationships/customXml" Target="../ink/ink224.xml"/><Relationship Id="rId44" Type="http://schemas.openxmlformats.org/officeDocument/2006/relationships/image" Target="../media/image135.png"/><Relationship Id="rId52" Type="http://schemas.openxmlformats.org/officeDocument/2006/relationships/image" Target="../media/image139.png"/><Relationship Id="rId60" Type="http://schemas.openxmlformats.org/officeDocument/2006/relationships/image" Target="../media/image99.png"/><Relationship Id="rId65" Type="http://schemas.openxmlformats.org/officeDocument/2006/relationships/customXml" Target="../ink/ink241.xml"/><Relationship Id="rId73" Type="http://schemas.openxmlformats.org/officeDocument/2006/relationships/customXml" Target="../ink/ink245.xml"/><Relationship Id="rId78" Type="http://schemas.openxmlformats.org/officeDocument/2006/relationships/image" Target="../media/image108.png"/><Relationship Id="rId81" Type="http://schemas.openxmlformats.org/officeDocument/2006/relationships/customXml" Target="../ink/ink249.xml"/><Relationship Id="rId86" Type="http://schemas.openxmlformats.org/officeDocument/2006/relationships/image" Target="../media/image112.png"/><Relationship Id="rId94" Type="http://schemas.openxmlformats.org/officeDocument/2006/relationships/image" Target="../media/image116.png"/><Relationship Id="rId99" Type="http://schemas.openxmlformats.org/officeDocument/2006/relationships/customXml" Target="../ink/ink258.xml"/><Relationship Id="rId101" Type="http://schemas.openxmlformats.org/officeDocument/2006/relationships/customXml" Target="../ink/ink259.xml"/><Relationship Id="rId4" Type="http://schemas.openxmlformats.org/officeDocument/2006/relationships/image" Target="../media/image141.png"/><Relationship Id="rId9" Type="http://schemas.openxmlformats.org/officeDocument/2006/relationships/customXml" Target="../ink/ink213.xml"/><Relationship Id="rId13" Type="http://schemas.openxmlformats.org/officeDocument/2006/relationships/customXml" Target="../ink/ink215.xml"/><Relationship Id="rId18" Type="http://schemas.openxmlformats.org/officeDocument/2006/relationships/image" Target="../media/image122.png"/><Relationship Id="rId39" Type="http://schemas.openxmlformats.org/officeDocument/2006/relationships/customXml" Target="../ink/ink228.xml"/><Relationship Id="rId34" Type="http://schemas.openxmlformats.org/officeDocument/2006/relationships/image" Target="../media/image130.png"/><Relationship Id="rId50" Type="http://schemas.openxmlformats.org/officeDocument/2006/relationships/image" Target="../media/image138.png"/><Relationship Id="rId55" Type="http://schemas.openxmlformats.org/officeDocument/2006/relationships/customXml" Target="../ink/ink236.xml"/><Relationship Id="rId76" Type="http://schemas.openxmlformats.org/officeDocument/2006/relationships/image" Target="../media/image107.png"/><Relationship Id="rId97" Type="http://schemas.openxmlformats.org/officeDocument/2006/relationships/customXml" Target="../ink/ink257.xml"/><Relationship Id="rId104" Type="http://schemas.openxmlformats.org/officeDocument/2006/relationships/image" Target="../media/image140.png"/><Relationship Id="rId7" Type="http://schemas.openxmlformats.org/officeDocument/2006/relationships/customXml" Target="../ink/ink212.xml"/><Relationship Id="rId71" Type="http://schemas.openxmlformats.org/officeDocument/2006/relationships/customXml" Target="../ink/ink244.xml"/><Relationship Id="rId92" Type="http://schemas.openxmlformats.org/officeDocument/2006/relationships/image" Target="../media/image115.png"/><Relationship Id="rId2" Type="http://schemas.openxmlformats.org/officeDocument/2006/relationships/notesSlide" Target="../notesSlides/notesSlide13.xml"/><Relationship Id="rId29" Type="http://schemas.openxmlformats.org/officeDocument/2006/relationships/customXml" Target="../ink/ink223.xml"/><Relationship Id="rId24" Type="http://schemas.openxmlformats.org/officeDocument/2006/relationships/image" Target="../media/image125.png"/><Relationship Id="rId40" Type="http://schemas.openxmlformats.org/officeDocument/2006/relationships/image" Target="../media/image133.png"/><Relationship Id="rId45" Type="http://schemas.openxmlformats.org/officeDocument/2006/relationships/customXml" Target="../ink/ink231.xml"/><Relationship Id="rId66" Type="http://schemas.openxmlformats.org/officeDocument/2006/relationships/image" Target="../media/image102.png"/><Relationship Id="rId87" Type="http://schemas.openxmlformats.org/officeDocument/2006/relationships/customXml" Target="../ink/ink252.xml"/><Relationship Id="rId61" Type="http://schemas.openxmlformats.org/officeDocument/2006/relationships/customXml" Target="../ink/ink239.xml"/><Relationship Id="rId82" Type="http://schemas.openxmlformats.org/officeDocument/2006/relationships/image" Target="../media/image110.png"/><Relationship Id="rId19" Type="http://schemas.openxmlformats.org/officeDocument/2006/relationships/customXml" Target="../ink/ink218.xml"/><Relationship Id="rId14" Type="http://schemas.openxmlformats.org/officeDocument/2006/relationships/image" Target="../media/image146.png"/><Relationship Id="rId30" Type="http://schemas.openxmlformats.org/officeDocument/2006/relationships/image" Target="../media/image128.png"/><Relationship Id="rId35" Type="http://schemas.openxmlformats.org/officeDocument/2006/relationships/customXml" Target="../ink/ink226.xml"/><Relationship Id="rId56" Type="http://schemas.openxmlformats.org/officeDocument/2006/relationships/image" Target="../media/image97.png"/><Relationship Id="rId77" Type="http://schemas.openxmlformats.org/officeDocument/2006/relationships/customXml" Target="../ink/ink247.xml"/><Relationship Id="rId100" Type="http://schemas.openxmlformats.org/officeDocument/2006/relationships/image" Target="../media/image119.png"/><Relationship Id="rId8" Type="http://schemas.openxmlformats.org/officeDocument/2006/relationships/image" Target="../media/image143.png"/><Relationship Id="rId51" Type="http://schemas.openxmlformats.org/officeDocument/2006/relationships/customXml" Target="../ink/ink234.xml"/><Relationship Id="rId72" Type="http://schemas.openxmlformats.org/officeDocument/2006/relationships/image" Target="../media/image105.png"/><Relationship Id="rId93" Type="http://schemas.openxmlformats.org/officeDocument/2006/relationships/customXml" Target="../ink/ink255.xml"/><Relationship Id="rId98" Type="http://schemas.openxmlformats.org/officeDocument/2006/relationships/image" Target="../media/image118.png"/><Relationship Id="rId3" Type="http://schemas.openxmlformats.org/officeDocument/2006/relationships/customXml" Target="../ink/ink210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2.png"/><Relationship Id="rId117" Type="http://schemas.openxmlformats.org/officeDocument/2006/relationships/customXml" Target="../ink/ink318.xml"/><Relationship Id="rId21" Type="http://schemas.openxmlformats.org/officeDocument/2006/relationships/customXml" Target="../ink/ink270.xml"/><Relationship Id="rId42" Type="http://schemas.openxmlformats.org/officeDocument/2006/relationships/image" Target="../media/image126.png"/><Relationship Id="rId47" Type="http://schemas.openxmlformats.org/officeDocument/2006/relationships/customXml" Target="../ink/ink283.xml"/><Relationship Id="rId63" Type="http://schemas.openxmlformats.org/officeDocument/2006/relationships/customXml" Target="../ink/ink291.xml"/><Relationship Id="rId68" Type="http://schemas.openxmlformats.org/officeDocument/2006/relationships/image" Target="../media/image139.png"/><Relationship Id="rId84" Type="http://schemas.openxmlformats.org/officeDocument/2006/relationships/image" Target="../media/image103.png"/><Relationship Id="rId89" Type="http://schemas.openxmlformats.org/officeDocument/2006/relationships/customXml" Target="../ink/ink304.xml"/><Relationship Id="rId112" Type="http://schemas.openxmlformats.org/officeDocument/2006/relationships/image" Target="../media/image117.png"/><Relationship Id="rId16" Type="http://schemas.openxmlformats.org/officeDocument/2006/relationships/image" Target="../media/image147.png"/><Relationship Id="rId107" Type="http://schemas.openxmlformats.org/officeDocument/2006/relationships/customXml" Target="../ink/ink313.xml"/><Relationship Id="rId11" Type="http://schemas.openxmlformats.org/officeDocument/2006/relationships/customXml" Target="../ink/ink265.xml"/><Relationship Id="rId32" Type="http://schemas.openxmlformats.org/officeDocument/2006/relationships/image" Target="../media/image121.png"/><Relationship Id="rId37" Type="http://schemas.openxmlformats.org/officeDocument/2006/relationships/customXml" Target="../ink/ink278.xml"/><Relationship Id="rId53" Type="http://schemas.openxmlformats.org/officeDocument/2006/relationships/customXml" Target="../ink/ink286.xml"/><Relationship Id="rId58" Type="http://schemas.openxmlformats.org/officeDocument/2006/relationships/image" Target="../media/image134.png"/><Relationship Id="rId74" Type="http://schemas.openxmlformats.org/officeDocument/2006/relationships/image" Target="../media/image98.png"/><Relationship Id="rId79" Type="http://schemas.openxmlformats.org/officeDocument/2006/relationships/customXml" Target="../ink/ink299.xml"/><Relationship Id="rId102" Type="http://schemas.openxmlformats.org/officeDocument/2006/relationships/image" Target="../media/image112.png"/><Relationship Id="rId5" Type="http://schemas.openxmlformats.org/officeDocument/2006/relationships/customXml" Target="../ink/ink262.xml"/><Relationship Id="rId90" Type="http://schemas.openxmlformats.org/officeDocument/2006/relationships/image" Target="../media/image106.png"/><Relationship Id="rId95" Type="http://schemas.openxmlformats.org/officeDocument/2006/relationships/customXml" Target="../ink/ink307.xml"/><Relationship Id="rId22" Type="http://schemas.openxmlformats.org/officeDocument/2006/relationships/image" Target="../media/image150.png"/><Relationship Id="rId27" Type="http://schemas.openxmlformats.org/officeDocument/2006/relationships/customXml" Target="../ink/ink273.xml"/><Relationship Id="rId43" Type="http://schemas.openxmlformats.org/officeDocument/2006/relationships/customXml" Target="../ink/ink281.xml"/><Relationship Id="rId48" Type="http://schemas.openxmlformats.org/officeDocument/2006/relationships/image" Target="../media/image129.png"/><Relationship Id="rId64" Type="http://schemas.openxmlformats.org/officeDocument/2006/relationships/image" Target="../media/image137.png"/><Relationship Id="rId69" Type="http://schemas.openxmlformats.org/officeDocument/2006/relationships/customXml" Target="../ink/ink294.xml"/><Relationship Id="rId113" Type="http://schemas.openxmlformats.org/officeDocument/2006/relationships/customXml" Target="../ink/ink316.xml"/><Relationship Id="rId118" Type="http://schemas.openxmlformats.org/officeDocument/2006/relationships/image" Target="../media/image120.png"/><Relationship Id="rId80" Type="http://schemas.openxmlformats.org/officeDocument/2006/relationships/image" Target="../media/image101.png"/><Relationship Id="rId85" Type="http://schemas.openxmlformats.org/officeDocument/2006/relationships/customXml" Target="../ink/ink302.xml"/><Relationship Id="rId12" Type="http://schemas.openxmlformats.org/officeDocument/2006/relationships/image" Target="../media/image145.png"/><Relationship Id="rId17" Type="http://schemas.openxmlformats.org/officeDocument/2006/relationships/customXml" Target="../ink/ink268.xml"/><Relationship Id="rId33" Type="http://schemas.openxmlformats.org/officeDocument/2006/relationships/customXml" Target="../ink/ink276.xml"/><Relationship Id="rId38" Type="http://schemas.openxmlformats.org/officeDocument/2006/relationships/image" Target="../media/image124.png"/><Relationship Id="rId59" Type="http://schemas.openxmlformats.org/officeDocument/2006/relationships/customXml" Target="../ink/ink289.xml"/><Relationship Id="rId103" Type="http://schemas.openxmlformats.org/officeDocument/2006/relationships/customXml" Target="../ink/ink311.xml"/><Relationship Id="rId108" Type="http://schemas.openxmlformats.org/officeDocument/2006/relationships/image" Target="../media/image115.png"/><Relationship Id="rId54" Type="http://schemas.openxmlformats.org/officeDocument/2006/relationships/image" Target="../media/image132.png"/><Relationship Id="rId70" Type="http://schemas.openxmlformats.org/officeDocument/2006/relationships/image" Target="../media/image96.png"/><Relationship Id="rId75" Type="http://schemas.openxmlformats.org/officeDocument/2006/relationships/customXml" Target="../ink/ink297.xml"/><Relationship Id="rId91" Type="http://schemas.openxmlformats.org/officeDocument/2006/relationships/customXml" Target="../ink/ink305.xml"/><Relationship Id="rId96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23" Type="http://schemas.openxmlformats.org/officeDocument/2006/relationships/customXml" Target="../ink/ink271.xml"/><Relationship Id="rId28" Type="http://schemas.openxmlformats.org/officeDocument/2006/relationships/image" Target="../media/image153.png"/><Relationship Id="rId49" Type="http://schemas.openxmlformats.org/officeDocument/2006/relationships/customXml" Target="../ink/ink284.xml"/><Relationship Id="rId114" Type="http://schemas.openxmlformats.org/officeDocument/2006/relationships/image" Target="../media/image118.png"/><Relationship Id="rId119" Type="http://schemas.openxmlformats.org/officeDocument/2006/relationships/customXml" Target="../ink/ink319.xml"/><Relationship Id="rId10" Type="http://schemas.openxmlformats.org/officeDocument/2006/relationships/image" Target="../media/image144.png"/><Relationship Id="rId31" Type="http://schemas.openxmlformats.org/officeDocument/2006/relationships/customXml" Target="../ink/ink275.xml"/><Relationship Id="rId44" Type="http://schemas.openxmlformats.org/officeDocument/2006/relationships/image" Target="../media/image127.png"/><Relationship Id="rId52" Type="http://schemas.openxmlformats.org/officeDocument/2006/relationships/image" Target="../media/image131.png"/><Relationship Id="rId60" Type="http://schemas.openxmlformats.org/officeDocument/2006/relationships/image" Target="../media/image135.png"/><Relationship Id="rId65" Type="http://schemas.openxmlformats.org/officeDocument/2006/relationships/customXml" Target="../ink/ink292.xml"/><Relationship Id="rId73" Type="http://schemas.openxmlformats.org/officeDocument/2006/relationships/customXml" Target="../ink/ink296.xml"/><Relationship Id="rId78" Type="http://schemas.openxmlformats.org/officeDocument/2006/relationships/image" Target="../media/image100.png"/><Relationship Id="rId81" Type="http://schemas.openxmlformats.org/officeDocument/2006/relationships/customXml" Target="../ink/ink300.xml"/><Relationship Id="rId86" Type="http://schemas.openxmlformats.org/officeDocument/2006/relationships/image" Target="../media/image104.png"/><Relationship Id="rId94" Type="http://schemas.openxmlformats.org/officeDocument/2006/relationships/image" Target="../media/image108.png"/><Relationship Id="rId99" Type="http://schemas.openxmlformats.org/officeDocument/2006/relationships/customXml" Target="../ink/ink309.xml"/><Relationship Id="rId101" Type="http://schemas.openxmlformats.org/officeDocument/2006/relationships/customXml" Target="../ink/ink310.xml"/><Relationship Id="rId4" Type="http://schemas.openxmlformats.org/officeDocument/2006/relationships/image" Target="../media/image141.png"/><Relationship Id="rId9" Type="http://schemas.openxmlformats.org/officeDocument/2006/relationships/customXml" Target="../ink/ink264.xml"/><Relationship Id="rId13" Type="http://schemas.openxmlformats.org/officeDocument/2006/relationships/customXml" Target="../ink/ink266.xml"/><Relationship Id="rId18" Type="http://schemas.openxmlformats.org/officeDocument/2006/relationships/image" Target="../media/image148.png"/><Relationship Id="rId39" Type="http://schemas.openxmlformats.org/officeDocument/2006/relationships/customXml" Target="../ink/ink279.xml"/><Relationship Id="rId109" Type="http://schemas.openxmlformats.org/officeDocument/2006/relationships/customXml" Target="../ink/ink314.xml"/><Relationship Id="rId34" Type="http://schemas.openxmlformats.org/officeDocument/2006/relationships/image" Target="../media/image122.png"/><Relationship Id="rId50" Type="http://schemas.openxmlformats.org/officeDocument/2006/relationships/image" Target="../media/image130.png"/><Relationship Id="rId55" Type="http://schemas.openxmlformats.org/officeDocument/2006/relationships/customXml" Target="../ink/ink287.xml"/><Relationship Id="rId76" Type="http://schemas.openxmlformats.org/officeDocument/2006/relationships/image" Target="../media/image99.png"/><Relationship Id="rId97" Type="http://schemas.openxmlformats.org/officeDocument/2006/relationships/customXml" Target="../ink/ink308.xml"/><Relationship Id="rId104" Type="http://schemas.openxmlformats.org/officeDocument/2006/relationships/image" Target="../media/image113.png"/><Relationship Id="rId120" Type="http://schemas.openxmlformats.org/officeDocument/2006/relationships/image" Target="../media/image140.png"/><Relationship Id="rId7" Type="http://schemas.openxmlformats.org/officeDocument/2006/relationships/customXml" Target="../ink/ink263.xml"/><Relationship Id="rId71" Type="http://schemas.openxmlformats.org/officeDocument/2006/relationships/customXml" Target="../ink/ink295.xml"/><Relationship Id="rId92" Type="http://schemas.openxmlformats.org/officeDocument/2006/relationships/image" Target="../media/image107.png"/><Relationship Id="rId2" Type="http://schemas.openxmlformats.org/officeDocument/2006/relationships/notesSlide" Target="../notesSlides/notesSlide14.xml"/><Relationship Id="rId29" Type="http://schemas.openxmlformats.org/officeDocument/2006/relationships/customXml" Target="../ink/ink274.xml"/><Relationship Id="rId24" Type="http://schemas.openxmlformats.org/officeDocument/2006/relationships/image" Target="../media/image151.png"/><Relationship Id="rId40" Type="http://schemas.openxmlformats.org/officeDocument/2006/relationships/image" Target="../media/image125.png"/><Relationship Id="rId45" Type="http://schemas.openxmlformats.org/officeDocument/2006/relationships/customXml" Target="../ink/ink282.xml"/><Relationship Id="rId66" Type="http://schemas.openxmlformats.org/officeDocument/2006/relationships/image" Target="../media/image138.png"/><Relationship Id="rId87" Type="http://schemas.openxmlformats.org/officeDocument/2006/relationships/customXml" Target="../ink/ink303.xml"/><Relationship Id="rId110" Type="http://schemas.openxmlformats.org/officeDocument/2006/relationships/image" Target="../media/image116.png"/><Relationship Id="rId115" Type="http://schemas.openxmlformats.org/officeDocument/2006/relationships/customXml" Target="../ink/ink317.xml"/><Relationship Id="rId61" Type="http://schemas.openxmlformats.org/officeDocument/2006/relationships/customXml" Target="../ink/ink290.xml"/><Relationship Id="rId82" Type="http://schemas.openxmlformats.org/officeDocument/2006/relationships/image" Target="../media/image102.png"/><Relationship Id="rId19" Type="http://schemas.openxmlformats.org/officeDocument/2006/relationships/customXml" Target="../ink/ink269.xml"/><Relationship Id="rId14" Type="http://schemas.openxmlformats.org/officeDocument/2006/relationships/image" Target="../media/image146.png"/><Relationship Id="rId30" Type="http://schemas.openxmlformats.org/officeDocument/2006/relationships/image" Target="../media/image154.png"/><Relationship Id="rId35" Type="http://schemas.openxmlformats.org/officeDocument/2006/relationships/customXml" Target="../ink/ink277.xml"/><Relationship Id="rId56" Type="http://schemas.openxmlformats.org/officeDocument/2006/relationships/image" Target="../media/image133.png"/><Relationship Id="rId77" Type="http://schemas.openxmlformats.org/officeDocument/2006/relationships/customXml" Target="../ink/ink298.xml"/><Relationship Id="rId100" Type="http://schemas.openxmlformats.org/officeDocument/2006/relationships/image" Target="../media/image111.png"/><Relationship Id="rId105" Type="http://schemas.openxmlformats.org/officeDocument/2006/relationships/customXml" Target="../ink/ink312.xml"/><Relationship Id="rId8" Type="http://schemas.openxmlformats.org/officeDocument/2006/relationships/image" Target="../media/image143.png"/><Relationship Id="rId51" Type="http://schemas.openxmlformats.org/officeDocument/2006/relationships/customXml" Target="../ink/ink285.xml"/><Relationship Id="rId72" Type="http://schemas.openxmlformats.org/officeDocument/2006/relationships/image" Target="../media/image97.png"/><Relationship Id="rId93" Type="http://schemas.openxmlformats.org/officeDocument/2006/relationships/customXml" Target="../ink/ink306.xml"/><Relationship Id="rId98" Type="http://schemas.openxmlformats.org/officeDocument/2006/relationships/image" Target="../media/image110.png"/><Relationship Id="rId3" Type="http://schemas.openxmlformats.org/officeDocument/2006/relationships/customXml" Target="../ink/ink261.xml"/><Relationship Id="rId25" Type="http://schemas.openxmlformats.org/officeDocument/2006/relationships/customXml" Target="../ink/ink272.xml"/><Relationship Id="rId46" Type="http://schemas.openxmlformats.org/officeDocument/2006/relationships/image" Target="../media/image128.png"/><Relationship Id="rId67" Type="http://schemas.openxmlformats.org/officeDocument/2006/relationships/customXml" Target="../ink/ink293.xml"/><Relationship Id="rId116" Type="http://schemas.openxmlformats.org/officeDocument/2006/relationships/image" Target="../media/image119.png"/><Relationship Id="rId20" Type="http://schemas.openxmlformats.org/officeDocument/2006/relationships/image" Target="../media/image149.png"/><Relationship Id="rId41" Type="http://schemas.openxmlformats.org/officeDocument/2006/relationships/customXml" Target="../ink/ink280.xml"/><Relationship Id="rId62" Type="http://schemas.openxmlformats.org/officeDocument/2006/relationships/image" Target="../media/image136.png"/><Relationship Id="rId83" Type="http://schemas.openxmlformats.org/officeDocument/2006/relationships/customXml" Target="../ink/ink301.xml"/><Relationship Id="rId88" Type="http://schemas.openxmlformats.org/officeDocument/2006/relationships/image" Target="../media/image105.png"/><Relationship Id="rId111" Type="http://schemas.openxmlformats.org/officeDocument/2006/relationships/customXml" Target="../ink/ink315.xml"/><Relationship Id="rId15" Type="http://schemas.openxmlformats.org/officeDocument/2006/relationships/customXml" Target="../ink/ink267.xml"/><Relationship Id="rId36" Type="http://schemas.openxmlformats.org/officeDocument/2006/relationships/image" Target="../media/image123.png"/><Relationship Id="rId57" Type="http://schemas.openxmlformats.org/officeDocument/2006/relationships/customXml" Target="../ink/ink288.xml"/><Relationship Id="rId106" Type="http://schemas.openxmlformats.org/officeDocument/2006/relationships/image" Target="../media/image114.png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7.xml"/><Relationship Id="rId21" Type="http://schemas.openxmlformats.org/officeDocument/2006/relationships/customXml" Target="../ink/ink329.xml"/><Relationship Id="rId42" Type="http://schemas.openxmlformats.org/officeDocument/2006/relationships/image" Target="../media/image160.png"/><Relationship Id="rId47" Type="http://schemas.openxmlformats.org/officeDocument/2006/relationships/customXml" Target="../ink/ink342.xml"/><Relationship Id="rId63" Type="http://schemas.openxmlformats.org/officeDocument/2006/relationships/customXml" Target="../ink/ink350.xml"/><Relationship Id="rId68" Type="http://schemas.openxmlformats.org/officeDocument/2006/relationships/image" Target="../media/image132.png"/><Relationship Id="rId84" Type="http://schemas.openxmlformats.org/officeDocument/2006/relationships/image" Target="../media/image96.png"/><Relationship Id="rId89" Type="http://schemas.openxmlformats.org/officeDocument/2006/relationships/customXml" Target="../ink/ink363.xml"/><Relationship Id="rId112" Type="http://schemas.openxmlformats.org/officeDocument/2006/relationships/image" Target="../media/image110.png"/><Relationship Id="rId16" Type="http://schemas.openxmlformats.org/officeDocument/2006/relationships/image" Target="../media/image147.png"/><Relationship Id="rId107" Type="http://schemas.openxmlformats.org/officeDocument/2006/relationships/customXml" Target="../ink/ink372.xml"/><Relationship Id="rId11" Type="http://schemas.openxmlformats.org/officeDocument/2006/relationships/customXml" Target="../ink/ink324.xml"/><Relationship Id="rId32" Type="http://schemas.openxmlformats.org/officeDocument/2006/relationships/image" Target="../media/image155.png"/><Relationship Id="rId37" Type="http://schemas.openxmlformats.org/officeDocument/2006/relationships/customXml" Target="../ink/ink337.xml"/><Relationship Id="rId53" Type="http://schemas.openxmlformats.org/officeDocument/2006/relationships/customXml" Target="../ink/ink345.xml"/><Relationship Id="rId58" Type="http://schemas.openxmlformats.org/officeDocument/2006/relationships/image" Target="../media/image127.png"/><Relationship Id="rId74" Type="http://schemas.openxmlformats.org/officeDocument/2006/relationships/image" Target="../media/image135.png"/><Relationship Id="rId79" Type="http://schemas.openxmlformats.org/officeDocument/2006/relationships/customXml" Target="../ink/ink358.xml"/><Relationship Id="rId102" Type="http://schemas.openxmlformats.org/officeDocument/2006/relationships/image" Target="../media/image105.png"/><Relationship Id="rId123" Type="http://schemas.openxmlformats.org/officeDocument/2006/relationships/customXml" Target="../ink/ink380.xml"/><Relationship Id="rId128" Type="http://schemas.openxmlformats.org/officeDocument/2006/relationships/image" Target="../media/image118.png"/><Relationship Id="rId5" Type="http://schemas.openxmlformats.org/officeDocument/2006/relationships/customXml" Target="../ink/ink321.xml"/><Relationship Id="rId90" Type="http://schemas.openxmlformats.org/officeDocument/2006/relationships/image" Target="../media/image99.png"/><Relationship Id="rId95" Type="http://schemas.openxmlformats.org/officeDocument/2006/relationships/customXml" Target="../ink/ink366.xml"/><Relationship Id="rId22" Type="http://schemas.openxmlformats.org/officeDocument/2006/relationships/image" Target="../media/image150.png"/><Relationship Id="rId27" Type="http://schemas.openxmlformats.org/officeDocument/2006/relationships/customXml" Target="../ink/ink332.xml"/><Relationship Id="rId43" Type="http://schemas.openxmlformats.org/officeDocument/2006/relationships/customXml" Target="../ink/ink340.xml"/><Relationship Id="rId48" Type="http://schemas.openxmlformats.org/officeDocument/2006/relationships/image" Target="../media/image122.png"/><Relationship Id="rId64" Type="http://schemas.openxmlformats.org/officeDocument/2006/relationships/image" Target="../media/image130.png"/><Relationship Id="rId69" Type="http://schemas.openxmlformats.org/officeDocument/2006/relationships/customXml" Target="../ink/ink353.xml"/><Relationship Id="rId113" Type="http://schemas.openxmlformats.org/officeDocument/2006/relationships/customXml" Target="../ink/ink375.xml"/><Relationship Id="rId118" Type="http://schemas.openxmlformats.org/officeDocument/2006/relationships/image" Target="../media/image113.png"/><Relationship Id="rId80" Type="http://schemas.openxmlformats.org/officeDocument/2006/relationships/image" Target="../media/image138.png"/><Relationship Id="rId85" Type="http://schemas.openxmlformats.org/officeDocument/2006/relationships/customXml" Target="../ink/ink361.xml"/><Relationship Id="rId12" Type="http://schemas.openxmlformats.org/officeDocument/2006/relationships/image" Target="../media/image145.png"/><Relationship Id="rId17" Type="http://schemas.openxmlformats.org/officeDocument/2006/relationships/customXml" Target="../ink/ink327.xml"/><Relationship Id="rId33" Type="http://schemas.openxmlformats.org/officeDocument/2006/relationships/customXml" Target="../ink/ink335.xml"/><Relationship Id="rId38" Type="http://schemas.openxmlformats.org/officeDocument/2006/relationships/image" Target="../media/image158.png"/><Relationship Id="rId59" Type="http://schemas.openxmlformats.org/officeDocument/2006/relationships/customXml" Target="../ink/ink348.xml"/><Relationship Id="rId103" Type="http://schemas.openxmlformats.org/officeDocument/2006/relationships/customXml" Target="../ink/ink370.xml"/><Relationship Id="rId108" Type="http://schemas.openxmlformats.org/officeDocument/2006/relationships/image" Target="../media/image108.png"/><Relationship Id="rId124" Type="http://schemas.openxmlformats.org/officeDocument/2006/relationships/image" Target="../media/image116.png"/><Relationship Id="rId129" Type="http://schemas.openxmlformats.org/officeDocument/2006/relationships/customXml" Target="../ink/ink383.xml"/><Relationship Id="rId54" Type="http://schemas.openxmlformats.org/officeDocument/2006/relationships/image" Target="../media/image125.png"/><Relationship Id="rId70" Type="http://schemas.openxmlformats.org/officeDocument/2006/relationships/image" Target="../media/image133.png"/><Relationship Id="rId75" Type="http://schemas.openxmlformats.org/officeDocument/2006/relationships/customXml" Target="../ink/ink356.xml"/><Relationship Id="rId91" Type="http://schemas.openxmlformats.org/officeDocument/2006/relationships/customXml" Target="../ink/ink364.xml"/><Relationship Id="rId96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23" Type="http://schemas.openxmlformats.org/officeDocument/2006/relationships/customXml" Target="../ink/ink330.xml"/><Relationship Id="rId28" Type="http://schemas.openxmlformats.org/officeDocument/2006/relationships/image" Target="../media/image153.png"/><Relationship Id="rId49" Type="http://schemas.openxmlformats.org/officeDocument/2006/relationships/customXml" Target="../ink/ink343.xml"/><Relationship Id="rId114" Type="http://schemas.openxmlformats.org/officeDocument/2006/relationships/image" Target="../media/image111.png"/><Relationship Id="rId119" Type="http://schemas.openxmlformats.org/officeDocument/2006/relationships/customXml" Target="../ink/ink378.xml"/><Relationship Id="rId44" Type="http://schemas.openxmlformats.org/officeDocument/2006/relationships/image" Target="../media/image161.png"/><Relationship Id="rId60" Type="http://schemas.openxmlformats.org/officeDocument/2006/relationships/image" Target="../media/image128.png"/><Relationship Id="rId65" Type="http://schemas.openxmlformats.org/officeDocument/2006/relationships/customXml" Target="../ink/ink351.xml"/><Relationship Id="rId81" Type="http://schemas.openxmlformats.org/officeDocument/2006/relationships/customXml" Target="../ink/ink359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3" Type="http://schemas.openxmlformats.org/officeDocument/2006/relationships/customXml" Target="../ink/ink325.xml"/><Relationship Id="rId18" Type="http://schemas.openxmlformats.org/officeDocument/2006/relationships/image" Target="../media/image148.png"/><Relationship Id="rId39" Type="http://schemas.openxmlformats.org/officeDocument/2006/relationships/customXml" Target="../ink/ink338.xml"/><Relationship Id="rId109" Type="http://schemas.openxmlformats.org/officeDocument/2006/relationships/customXml" Target="../ink/ink373.xml"/><Relationship Id="rId34" Type="http://schemas.openxmlformats.org/officeDocument/2006/relationships/image" Target="../media/image156.png"/><Relationship Id="rId50" Type="http://schemas.openxmlformats.org/officeDocument/2006/relationships/image" Target="../media/image123.png"/><Relationship Id="rId55" Type="http://schemas.openxmlformats.org/officeDocument/2006/relationships/customXml" Target="../ink/ink346.xml"/><Relationship Id="rId76" Type="http://schemas.openxmlformats.org/officeDocument/2006/relationships/image" Target="../media/image136.png"/><Relationship Id="rId97" Type="http://schemas.openxmlformats.org/officeDocument/2006/relationships/customXml" Target="../ink/ink367.xml"/><Relationship Id="rId104" Type="http://schemas.openxmlformats.org/officeDocument/2006/relationships/image" Target="../media/image106.png"/><Relationship Id="rId120" Type="http://schemas.openxmlformats.org/officeDocument/2006/relationships/image" Target="../media/image114.png"/><Relationship Id="rId125" Type="http://schemas.openxmlformats.org/officeDocument/2006/relationships/customXml" Target="../ink/ink381.xml"/><Relationship Id="rId7" Type="http://schemas.openxmlformats.org/officeDocument/2006/relationships/customXml" Target="../ink/ink322.xml"/><Relationship Id="rId71" Type="http://schemas.openxmlformats.org/officeDocument/2006/relationships/customXml" Target="../ink/ink354.xml"/><Relationship Id="rId92" Type="http://schemas.openxmlformats.org/officeDocument/2006/relationships/image" Target="../media/image100.png"/><Relationship Id="rId2" Type="http://schemas.openxmlformats.org/officeDocument/2006/relationships/notesSlide" Target="../notesSlides/notesSlide15.xml"/><Relationship Id="rId29" Type="http://schemas.openxmlformats.org/officeDocument/2006/relationships/customXml" Target="../ink/ink333.xml"/><Relationship Id="rId24" Type="http://schemas.openxmlformats.org/officeDocument/2006/relationships/image" Target="../media/image151.png"/><Relationship Id="rId40" Type="http://schemas.openxmlformats.org/officeDocument/2006/relationships/image" Target="../media/image159.png"/><Relationship Id="rId45" Type="http://schemas.openxmlformats.org/officeDocument/2006/relationships/customXml" Target="../ink/ink341.xml"/><Relationship Id="rId66" Type="http://schemas.openxmlformats.org/officeDocument/2006/relationships/image" Target="../media/image131.png"/><Relationship Id="rId87" Type="http://schemas.openxmlformats.org/officeDocument/2006/relationships/customXml" Target="../ink/ink362.xml"/><Relationship Id="rId110" Type="http://schemas.openxmlformats.org/officeDocument/2006/relationships/image" Target="../media/image109.png"/><Relationship Id="rId115" Type="http://schemas.openxmlformats.org/officeDocument/2006/relationships/customXml" Target="../ink/ink376.xml"/><Relationship Id="rId131" Type="http://schemas.openxmlformats.org/officeDocument/2006/relationships/customXml" Target="../ink/ink384.xml"/><Relationship Id="rId61" Type="http://schemas.openxmlformats.org/officeDocument/2006/relationships/customXml" Target="../ink/ink349.xml"/><Relationship Id="rId82" Type="http://schemas.openxmlformats.org/officeDocument/2006/relationships/image" Target="../media/image139.png"/><Relationship Id="rId19" Type="http://schemas.openxmlformats.org/officeDocument/2006/relationships/customXml" Target="../ink/ink328.xml"/><Relationship Id="rId14" Type="http://schemas.openxmlformats.org/officeDocument/2006/relationships/image" Target="../media/image146.png"/><Relationship Id="rId30" Type="http://schemas.openxmlformats.org/officeDocument/2006/relationships/image" Target="../media/image154.png"/><Relationship Id="rId35" Type="http://schemas.openxmlformats.org/officeDocument/2006/relationships/customXml" Target="../ink/ink336.xml"/><Relationship Id="rId56" Type="http://schemas.openxmlformats.org/officeDocument/2006/relationships/image" Target="../media/image126.png"/><Relationship Id="rId77" Type="http://schemas.openxmlformats.org/officeDocument/2006/relationships/customXml" Target="../ink/ink357.xml"/><Relationship Id="rId100" Type="http://schemas.openxmlformats.org/officeDocument/2006/relationships/image" Target="../media/image104.png"/><Relationship Id="rId105" Type="http://schemas.openxmlformats.org/officeDocument/2006/relationships/customXml" Target="../ink/ink371.xml"/><Relationship Id="rId126" Type="http://schemas.openxmlformats.org/officeDocument/2006/relationships/image" Target="../media/image117.png"/><Relationship Id="rId8" Type="http://schemas.openxmlformats.org/officeDocument/2006/relationships/image" Target="../media/image143.png"/><Relationship Id="rId51" Type="http://schemas.openxmlformats.org/officeDocument/2006/relationships/customXml" Target="../ink/ink344.xml"/><Relationship Id="rId72" Type="http://schemas.openxmlformats.org/officeDocument/2006/relationships/image" Target="../media/image134.png"/><Relationship Id="rId93" Type="http://schemas.openxmlformats.org/officeDocument/2006/relationships/customXml" Target="../ink/ink365.xml"/><Relationship Id="rId98" Type="http://schemas.openxmlformats.org/officeDocument/2006/relationships/image" Target="../media/image103.png"/><Relationship Id="rId121" Type="http://schemas.openxmlformats.org/officeDocument/2006/relationships/customXml" Target="../ink/ink379.xml"/><Relationship Id="rId3" Type="http://schemas.openxmlformats.org/officeDocument/2006/relationships/customXml" Target="../ink/ink320.xml"/><Relationship Id="rId25" Type="http://schemas.openxmlformats.org/officeDocument/2006/relationships/customXml" Target="../ink/ink331.xml"/><Relationship Id="rId46" Type="http://schemas.openxmlformats.org/officeDocument/2006/relationships/image" Target="../media/image121.png"/><Relationship Id="rId67" Type="http://schemas.openxmlformats.org/officeDocument/2006/relationships/customXml" Target="../ink/ink352.xml"/><Relationship Id="rId116" Type="http://schemas.openxmlformats.org/officeDocument/2006/relationships/image" Target="../media/image112.png"/><Relationship Id="rId20" Type="http://schemas.openxmlformats.org/officeDocument/2006/relationships/image" Target="../media/image149.png"/><Relationship Id="rId41" Type="http://schemas.openxmlformats.org/officeDocument/2006/relationships/customXml" Target="../ink/ink339.xml"/><Relationship Id="rId62" Type="http://schemas.openxmlformats.org/officeDocument/2006/relationships/image" Target="../media/image129.png"/><Relationship Id="rId83" Type="http://schemas.openxmlformats.org/officeDocument/2006/relationships/customXml" Target="../ink/ink360.xml"/><Relationship Id="rId88" Type="http://schemas.openxmlformats.org/officeDocument/2006/relationships/image" Target="../media/image98.png"/><Relationship Id="rId111" Type="http://schemas.openxmlformats.org/officeDocument/2006/relationships/customXml" Target="../ink/ink374.xml"/><Relationship Id="rId132" Type="http://schemas.openxmlformats.org/officeDocument/2006/relationships/image" Target="../media/image120.png"/><Relationship Id="rId15" Type="http://schemas.openxmlformats.org/officeDocument/2006/relationships/customXml" Target="../ink/ink326.xml"/><Relationship Id="rId36" Type="http://schemas.openxmlformats.org/officeDocument/2006/relationships/image" Target="../media/image157.png"/><Relationship Id="rId57" Type="http://schemas.openxmlformats.org/officeDocument/2006/relationships/customXml" Target="../ink/ink347.xml"/><Relationship Id="rId106" Type="http://schemas.openxmlformats.org/officeDocument/2006/relationships/image" Target="../media/image107.png"/><Relationship Id="rId127" Type="http://schemas.openxmlformats.org/officeDocument/2006/relationships/customXml" Target="../ink/ink382.xml"/><Relationship Id="rId10" Type="http://schemas.openxmlformats.org/officeDocument/2006/relationships/image" Target="../media/image144.png"/><Relationship Id="rId31" Type="http://schemas.openxmlformats.org/officeDocument/2006/relationships/customXml" Target="../ink/ink334.xml"/><Relationship Id="rId52" Type="http://schemas.openxmlformats.org/officeDocument/2006/relationships/image" Target="../media/image124.png"/><Relationship Id="rId73" Type="http://schemas.openxmlformats.org/officeDocument/2006/relationships/customXml" Target="../ink/ink355.xml"/><Relationship Id="rId78" Type="http://schemas.openxmlformats.org/officeDocument/2006/relationships/image" Target="../media/image137.png"/><Relationship Id="rId94" Type="http://schemas.openxmlformats.org/officeDocument/2006/relationships/image" Target="../media/image101.png"/><Relationship Id="rId99" Type="http://schemas.openxmlformats.org/officeDocument/2006/relationships/customXml" Target="../ink/ink368.xml"/><Relationship Id="rId101" Type="http://schemas.openxmlformats.org/officeDocument/2006/relationships/customXml" Target="../ink/ink369.xml"/><Relationship Id="rId122" Type="http://schemas.openxmlformats.org/officeDocument/2006/relationships/image" Target="../media/image115.png"/><Relationship Id="rId4" Type="http://schemas.openxmlformats.org/officeDocument/2006/relationships/image" Target="../media/image141.png"/><Relationship Id="rId9" Type="http://schemas.openxmlformats.org/officeDocument/2006/relationships/customXml" Target="../ink/ink323.xml"/><Relationship Id="rId26" Type="http://schemas.openxmlformats.org/officeDocument/2006/relationships/image" Target="../media/image152.png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42.xml"/><Relationship Id="rId21" Type="http://schemas.openxmlformats.org/officeDocument/2006/relationships/customXml" Target="../ink/ink394.xml"/><Relationship Id="rId42" Type="http://schemas.openxmlformats.org/officeDocument/2006/relationships/image" Target="../media/image160.png"/><Relationship Id="rId63" Type="http://schemas.openxmlformats.org/officeDocument/2006/relationships/customXml" Target="../ink/ink415.xml"/><Relationship Id="rId84" Type="http://schemas.openxmlformats.org/officeDocument/2006/relationships/image" Target="../media/image96.png"/><Relationship Id="rId138" Type="http://schemas.openxmlformats.org/officeDocument/2006/relationships/image" Target="../media/image164.png"/><Relationship Id="rId107" Type="http://schemas.openxmlformats.org/officeDocument/2006/relationships/customXml" Target="../ink/ink437.xml"/><Relationship Id="rId11" Type="http://schemas.openxmlformats.org/officeDocument/2006/relationships/customXml" Target="../ink/ink389.xml"/><Relationship Id="rId32" Type="http://schemas.openxmlformats.org/officeDocument/2006/relationships/image" Target="../media/image155.png"/><Relationship Id="rId53" Type="http://schemas.openxmlformats.org/officeDocument/2006/relationships/customXml" Target="../ink/ink410.xml"/><Relationship Id="rId74" Type="http://schemas.openxmlformats.org/officeDocument/2006/relationships/image" Target="../media/image135.png"/><Relationship Id="rId128" Type="http://schemas.openxmlformats.org/officeDocument/2006/relationships/image" Target="../media/image118.png"/><Relationship Id="rId5" Type="http://schemas.openxmlformats.org/officeDocument/2006/relationships/customXml" Target="../ink/ink386.xml"/><Relationship Id="rId90" Type="http://schemas.openxmlformats.org/officeDocument/2006/relationships/image" Target="../media/image99.png"/><Relationship Id="rId95" Type="http://schemas.openxmlformats.org/officeDocument/2006/relationships/customXml" Target="../ink/ink431.xml"/><Relationship Id="rId22" Type="http://schemas.openxmlformats.org/officeDocument/2006/relationships/image" Target="../media/image150.png"/><Relationship Id="rId27" Type="http://schemas.openxmlformats.org/officeDocument/2006/relationships/customXml" Target="../ink/ink397.xml"/><Relationship Id="rId43" Type="http://schemas.openxmlformats.org/officeDocument/2006/relationships/customXml" Target="../ink/ink405.xml"/><Relationship Id="rId48" Type="http://schemas.openxmlformats.org/officeDocument/2006/relationships/image" Target="../media/image122.png"/><Relationship Id="rId64" Type="http://schemas.openxmlformats.org/officeDocument/2006/relationships/image" Target="../media/image130.png"/><Relationship Id="rId69" Type="http://schemas.openxmlformats.org/officeDocument/2006/relationships/customXml" Target="../ink/ink418.xml"/><Relationship Id="rId113" Type="http://schemas.openxmlformats.org/officeDocument/2006/relationships/customXml" Target="../ink/ink440.xml"/><Relationship Id="rId118" Type="http://schemas.openxmlformats.org/officeDocument/2006/relationships/image" Target="../media/image113.png"/><Relationship Id="rId134" Type="http://schemas.openxmlformats.org/officeDocument/2006/relationships/image" Target="../media/image162.png"/><Relationship Id="rId139" Type="http://schemas.openxmlformats.org/officeDocument/2006/relationships/customXml" Target="../ink/ink453.xml"/><Relationship Id="rId80" Type="http://schemas.openxmlformats.org/officeDocument/2006/relationships/image" Target="../media/image138.png"/><Relationship Id="rId85" Type="http://schemas.openxmlformats.org/officeDocument/2006/relationships/customXml" Target="../ink/ink426.xml"/><Relationship Id="rId12" Type="http://schemas.openxmlformats.org/officeDocument/2006/relationships/image" Target="../media/image145.png"/><Relationship Id="rId17" Type="http://schemas.openxmlformats.org/officeDocument/2006/relationships/customXml" Target="../ink/ink392.xml"/><Relationship Id="rId33" Type="http://schemas.openxmlformats.org/officeDocument/2006/relationships/customXml" Target="../ink/ink400.xml"/><Relationship Id="rId38" Type="http://schemas.openxmlformats.org/officeDocument/2006/relationships/image" Target="../media/image158.png"/><Relationship Id="rId59" Type="http://schemas.openxmlformats.org/officeDocument/2006/relationships/customXml" Target="../ink/ink413.xml"/><Relationship Id="rId103" Type="http://schemas.openxmlformats.org/officeDocument/2006/relationships/customXml" Target="../ink/ink435.xml"/><Relationship Id="rId108" Type="http://schemas.openxmlformats.org/officeDocument/2006/relationships/image" Target="../media/image108.png"/><Relationship Id="rId124" Type="http://schemas.openxmlformats.org/officeDocument/2006/relationships/image" Target="../media/image116.png"/><Relationship Id="rId129" Type="http://schemas.openxmlformats.org/officeDocument/2006/relationships/customXml" Target="../ink/ink448.xml"/><Relationship Id="rId54" Type="http://schemas.openxmlformats.org/officeDocument/2006/relationships/image" Target="../media/image125.png"/><Relationship Id="rId70" Type="http://schemas.openxmlformats.org/officeDocument/2006/relationships/image" Target="../media/image133.png"/><Relationship Id="rId75" Type="http://schemas.openxmlformats.org/officeDocument/2006/relationships/customXml" Target="../ink/ink421.xml"/><Relationship Id="rId91" Type="http://schemas.openxmlformats.org/officeDocument/2006/relationships/customXml" Target="../ink/ink429.xml"/><Relationship Id="rId96" Type="http://schemas.openxmlformats.org/officeDocument/2006/relationships/image" Target="../media/image102.png"/><Relationship Id="rId140" Type="http://schemas.openxmlformats.org/officeDocument/2006/relationships/image" Target="../media/image165.png"/><Relationship Id="rId145" Type="http://schemas.openxmlformats.org/officeDocument/2006/relationships/customXml" Target="../ink/ink4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23" Type="http://schemas.openxmlformats.org/officeDocument/2006/relationships/customXml" Target="../ink/ink395.xml"/><Relationship Id="rId28" Type="http://schemas.openxmlformats.org/officeDocument/2006/relationships/image" Target="../media/image153.png"/><Relationship Id="rId49" Type="http://schemas.openxmlformats.org/officeDocument/2006/relationships/customXml" Target="../ink/ink408.xml"/><Relationship Id="rId114" Type="http://schemas.openxmlformats.org/officeDocument/2006/relationships/image" Target="../media/image111.png"/><Relationship Id="rId119" Type="http://schemas.openxmlformats.org/officeDocument/2006/relationships/customXml" Target="../ink/ink443.xml"/><Relationship Id="rId44" Type="http://schemas.openxmlformats.org/officeDocument/2006/relationships/image" Target="../media/image161.png"/><Relationship Id="rId60" Type="http://schemas.openxmlformats.org/officeDocument/2006/relationships/image" Target="../media/image128.png"/><Relationship Id="rId65" Type="http://schemas.openxmlformats.org/officeDocument/2006/relationships/customXml" Target="../ink/ink416.xml"/><Relationship Id="rId81" Type="http://schemas.openxmlformats.org/officeDocument/2006/relationships/customXml" Target="../ink/ink424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35" Type="http://schemas.openxmlformats.org/officeDocument/2006/relationships/customXml" Target="../ink/ink451.xml"/><Relationship Id="rId13" Type="http://schemas.openxmlformats.org/officeDocument/2006/relationships/customXml" Target="../ink/ink390.xml"/><Relationship Id="rId18" Type="http://schemas.openxmlformats.org/officeDocument/2006/relationships/image" Target="../media/image148.png"/><Relationship Id="rId39" Type="http://schemas.openxmlformats.org/officeDocument/2006/relationships/customXml" Target="../ink/ink403.xml"/><Relationship Id="rId109" Type="http://schemas.openxmlformats.org/officeDocument/2006/relationships/customXml" Target="../ink/ink438.xml"/><Relationship Id="rId34" Type="http://schemas.openxmlformats.org/officeDocument/2006/relationships/image" Target="../media/image156.png"/><Relationship Id="rId50" Type="http://schemas.openxmlformats.org/officeDocument/2006/relationships/image" Target="../media/image123.png"/><Relationship Id="rId55" Type="http://schemas.openxmlformats.org/officeDocument/2006/relationships/customXml" Target="../ink/ink411.xml"/><Relationship Id="rId76" Type="http://schemas.openxmlformats.org/officeDocument/2006/relationships/image" Target="../media/image136.png"/><Relationship Id="rId97" Type="http://schemas.openxmlformats.org/officeDocument/2006/relationships/customXml" Target="../ink/ink432.xml"/><Relationship Id="rId104" Type="http://schemas.openxmlformats.org/officeDocument/2006/relationships/image" Target="../media/image106.png"/><Relationship Id="rId120" Type="http://schemas.openxmlformats.org/officeDocument/2006/relationships/image" Target="../media/image114.png"/><Relationship Id="rId125" Type="http://schemas.openxmlformats.org/officeDocument/2006/relationships/customXml" Target="../ink/ink446.xml"/><Relationship Id="rId141" Type="http://schemas.openxmlformats.org/officeDocument/2006/relationships/customXml" Target="../ink/ink454.xml"/><Relationship Id="rId146" Type="http://schemas.openxmlformats.org/officeDocument/2006/relationships/image" Target="../media/image168.png"/><Relationship Id="rId7" Type="http://schemas.openxmlformats.org/officeDocument/2006/relationships/customXml" Target="../ink/ink387.xml"/><Relationship Id="rId71" Type="http://schemas.openxmlformats.org/officeDocument/2006/relationships/customXml" Target="../ink/ink419.xml"/><Relationship Id="rId92" Type="http://schemas.openxmlformats.org/officeDocument/2006/relationships/image" Target="../media/image100.png"/><Relationship Id="rId2" Type="http://schemas.openxmlformats.org/officeDocument/2006/relationships/notesSlide" Target="../notesSlides/notesSlide16.xml"/><Relationship Id="rId29" Type="http://schemas.openxmlformats.org/officeDocument/2006/relationships/customXml" Target="../ink/ink398.xml"/><Relationship Id="rId24" Type="http://schemas.openxmlformats.org/officeDocument/2006/relationships/image" Target="../media/image151.png"/><Relationship Id="rId40" Type="http://schemas.openxmlformats.org/officeDocument/2006/relationships/image" Target="../media/image159.png"/><Relationship Id="rId45" Type="http://schemas.openxmlformats.org/officeDocument/2006/relationships/customXml" Target="../ink/ink406.xml"/><Relationship Id="rId66" Type="http://schemas.openxmlformats.org/officeDocument/2006/relationships/image" Target="../media/image131.png"/><Relationship Id="rId87" Type="http://schemas.openxmlformats.org/officeDocument/2006/relationships/customXml" Target="../ink/ink427.xml"/><Relationship Id="rId110" Type="http://schemas.openxmlformats.org/officeDocument/2006/relationships/image" Target="../media/image109.png"/><Relationship Id="rId115" Type="http://schemas.openxmlformats.org/officeDocument/2006/relationships/customXml" Target="../ink/ink441.xml"/><Relationship Id="rId131" Type="http://schemas.openxmlformats.org/officeDocument/2006/relationships/customXml" Target="../ink/ink449.xml"/><Relationship Id="rId136" Type="http://schemas.openxmlformats.org/officeDocument/2006/relationships/image" Target="../media/image163.png"/><Relationship Id="rId61" Type="http://schemas.openxmlformats.org/officeDocument/2006/relationships/customXml" Target="../ink/ink414.xml"/><Relationship Id="rId82" Type="http://schemas.openxmlformats.org/officeDocument/2006/relationships/image" Target="../media/image139.png"/><Relationship Id="rId19" Type="http://schemas.openxmlformats.org/officeDocument/2006/relationships/customXml" Target="../ink/ink393.xml"/><Relationship Id="rId14" Type="http://schemas.openxmlformats.org/officeDocument/2006/relationships/image" Target="../media/image146.png"/><Relationship Id="rId30" Type="http://schemas.openxmlformats.org/officeDocument/2006/relationships/image" Target="../media/image154.png"/><Relationship Id="rId35" Type="http://schemas.openxmlformats.org/officeDocument/2006/relationships/customXml" Target="../ink/ink401.xml"/><Relationship Id="rId56" Type="http://schemas.openxmlformats.org/officeDocument/2006/relationships/image" Target="../media/image126.png"/><Relationship Id="rId77" Type="http://schemas.openxmlformats.org/officeDocument/2006/relationships/customXml" Target="../ink/ink422.xml"/><Relationship Id="rId100" Type="http://schemas.openxmlformats.org/officeDocument/2006/relationships/image" Target="../media/image104.png"/><Relationship Id="rId105" Type="http://schemas.openxmlformats.org/officeDocument/2006/relationships/customXml" Target="../ink/ink436.xml"/><Relationship Id="rId126" Type="http://schemas.openxmlformats.org/officeDocument/2006/relationships/image" Target="../media/image117.png"/><Relationship Id="rId147" Type="http://schemas.openxmlformats.org/officeDocument/2006/relationships/customXml" Target="../ink/ink457.xml"/><Relationship Id="rId8" Type="http://schemas.openxmlformats.org/officeDocument/2006/relationships/image" Target="../media/image143.png"/><Relationship Id="rId51" Type="http://schemas.openxmlformats.org/officeDocument/2006/relationships/customXml" Target="../ink/ink409.xml"/><Relationship Id="rId72" Type="http://schemas.openxmlformats.org/officeDocument/2006/relationships/image" Target="../media/image134.png"/><Relationship Id="rId93" Type="http://schemas.openxmlformats.org/officeDocument/2006/relationships/customXml" Target="../ink/ink430.xml"/><Relationship Id="rId98" Type="http://schemas.openxmlformats.org/officeDocument/2006/relationships/image" Target="../media/image103.png"/><Relationship Id="rId121" Type="http://schemas.openxmlformats.org/officeDocument/2006/relationships/customXml" Target="../ink/ink444.xml"/><Relationship Id="rId142" Type="http://schemas.openxmlformats.org/officeDocument/2006/relationships/image" Target="../media/image166.png"/><Relationship Id="rId3" Type="http://schemas.openxmlformats.org/officeDocument/2006/relationships/customXml" Target="../ink/ink385.xml"/><Relationship Id="rId25" Type="http://schemas.openxmlformats.org/officeDocument/2006/relationships/customXml" Target="../ink/ink396.xml"/><Relationship Id="rId46" Type="http://schemas.openxmlformats.org/officeDocument/2006/relationships/image" Target="../media/image121.png"/><Relationship Id="rId67" Type="http://schemas.openxmlformats.org/officeDocument/2006/relationships/customXml" Target="../ink/ink417.xml"/><Relationship Id="rId116" Type="http://schemas.openxmlformats.org/officeDocument/2006/relationships/image" Target="../media/image112.png"/><Relationship Id="rId137" Type="http://schemas.openxmlformats.org/officeDocument/2006/relationships/customXml" Target="../ink/ink452.xml"/><Relationship Id="rId20" Type="http://schemas.openxmlformats.org/officeDocument/2006/relationships/image" Target="../media/image149.png"/><Relationship Id="rId41" Type="http://schemas.openxmlformats.org/officeDocument/2006/relationships/customXml" Target="../ink/ink404.xml"/><Relationship Id="rId62" Type="http://schemas.openxmlformats.org/officeDocument/2006/relationships/image" Target="../media/image129.png"/><Relationship Id="rId83" Type="http://schemas.openxmlformats.org/officeDocument/2006/relationships/customXml" Target="../ink/ink425.xml"/><Relationship Id="rId88" Type="http://schemas.openxmlformats.org/officeDocument/2006/relationships/image" Target="../media/image98.png"/><Relationship Id="rId111" Type="http://schemas.openxmlformats.org/officeDocument/2006/relationships/customXml" Target="../ink/ink439.xml"/><Relationship Id="rId132" Type="http://schemas.openxmlformats.org/officeDocument/2006/relationships/image" Target="../media/image120.png"/><Relationship Id="rId15" Type="http://schemas.openxmlformats.org/officeDocument/2006/relationships/customXml" Target="../ink/ink391.xml"/><Relationship Id="rId36" Type="http://schemas.openxmlformats.org/officeDocument/2006/relationships/image" Target="../media/image157.png"/><Relationship Id="rId57" Type="http://schemas.openxmlformats.org/officeDocument/2006/relationships/customXml" Target="../ink/ink412.xml"/><Relationship Id="rId106" Type="http://schemas.openxmlformats.org/officeDocument/2006/relationships/image" Target="../media/image107.png"/><Relationship Id="rId127" Type="http://schemas.openxmlformats.org/officeDocument/2006/relationships/customXml" Target="../ink/ink447.xml"/><Relationship Id="rId10" Type="http://schemas.openxmlformats.org/officeDocument/2006/relationships/image" Target="../media/image144.png"/><Relationship Id="rId31" Type="http://schemas.openxmlformats.org/officeDocument/2006/relationships/customXml" Target="../ink/ink399.xml"/><Relationship Id="rId52" Type="http://schemas.openxmlformats.org/officeDocument/2006/relationships/image" Target="../media/image124.png"/><Relationship Id="rId73" Type="http://schemas.openxmlformats.org/officeDocument/2006/relationships/customXml" Target="../ink/ink420.xml"/><Relationship Id="rId78" Type="http://schemas.openxmlformats.org/officeDocument/2006/relationships/image" Target="../media/image137.png"/><Relationship Id="rId94" Type="http://schemas.openxmlformats.org/officeDocument/2006/relationships/image" Target="../media/image101.png"/><Relationship Id="rId99" Type="http://schemas.openxmlformats.org/officeDocument/2006/relationships/customXml" Target="../ink/ink433.xml"/><Relationship Id="rId101" Type="http://schemas.openxmlformats.org/officeDocument/2006/relationships/customXml" Target="../ink/ink434.xml"/><Relationship Id="rId122" Type="http://schemas.openxmlformats.org/officeDocument/2006/relationships/image" Target="../media/image115.png"/><Relationship Id="rId143" Type="http://schemas.openxmlformats.org/officeDocument/2006/relationships/customXml" Target="../ink/ink455.xml"/><Relationship Id="rId148" Type="http://schemas.openxmlformats.org/officeDocument/2006/relationships/image" Target="../media/image169.png"/><Relationship Id="rId4" Type="http://schemas.openxmlformats.org/officeDocument/2006/relationships/image" Target="../media/image141.png"/><Relationship Id="rId9" Type="http://schemas.openxmlformats.org/officeDocument/2006/relationships/customXml" Target="../ink/ink388.xml"/><Relationship Id="rId26" Type="http://schemas.openxmlformats.org/officeDocument/2006/relationships/image" Target="../media/image152.png"/><Relationship Id="rId47" Type="http://schemas.openxmlformats.org/officeDocument/2006/relationships/customXml" Target="../ink/ink407.xml"/><Relationship Id="rId68" Type="http://schemas.openxmlformats.org/officeDocument/2006/relationships/image" Target="../media/image132.png"/><Relationship Id="rId89" Type="http://schemas.openxmlformats.org/officeDocument/2006/relationships/customXml" Target="../ink/ink428.xml"/><Relationship Id="rId112" Type="http://schemas.openxmlformats.org/officeDocument/2006/relationships/image" Target="../media/image110.png"/><Relationship Id="rId133" Type="http://schemas.openxmlformats.org/officeDocument/2006/relationships/customXml" Target="../ink/ink450.xml"/><Relationship Id="rId16" Type="http://schemas.openxmlformats.org/officeDocument/2006/relationships/image" Target="../media/image147.png"/><Relationship Id="rId37" Type="http://schemas.openxmlformats.org/officeDocument/2006/relationships/customXml" Target="../ink/ink402.xml"/><Relationship Id="rId58" Type="http://schemas.openxmlformats.org/officeDocument/2006/relationships/image" Target="../media/image127.png"/><Relationship Id="rId79" Type="http://schemas.openxmlformats.org/officeDocument/2006/relationships/customXml" Target="../ink/ink423.xml"/><Relationship Id="rId102" Type="http://schemas.openxmlformats.org/officeDocument/2006/relationships/image" Target="../media/image105.png"/><Relationship Id="rId123" Type="http://schemas.openxmlformats.org/officeDocument/2006/relationships/customXml" Target="../ink/ink445.xml"/><Relationship Id="rId144" Type="http://schemas.openxmlformats.org/officeDocument/2006/relationships/image" Target="../media/image167.png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15.xml"/><Relationship Id="rId21" Type="http://schemas.openxmlformats.org/officeDocument/2006/relationships/customXml" Target="../ink/ink467.xml"/><Relationship Id="rId42" Type="http://schemas.openxmlformats.org/officeDocument/2006/relationships/image" Target="../media/image160.png"/><Relationship Id="rId63" Type="http://schemas.openxmlformats.org/officeDocument/2006/relationships/customXml" Target="../ink/ink488.xml"/><Relationship Id="rId84" Type="http://schemas.openxmlformats.org/officeDocument/2006/relationships/image" Target="../media/image96.png"/><Relationship Id="rId138" Type="http://schemas.openxmlformats.org/officeDocument/2006/relationships/image" Target="../media/image164.png"/><Relationship Id="rId159" Type="http://schemas.openxmlformats.org/officeDocument/2006/relationships/customXml" Target="../ink/ink536.xml"/><Relationship Id="rId107" Type="http://schemas.openxmlformats.org/officeDocument/2006/relationships/customXml" Target="../ink/ink510.xml"/><Relationship Id="rId11" Type="http://schemas.openxmlformats.org/officeDocument/2006/relationships/customXml" Target="../ink/ink462.xml"/><Relationship Id="rId32" Type="http://schemas.openxmlformats.org/officeDocument/2006/relationships/image" Target="../media/image155.png"/><Relationship Id="rId53" Type="http://schemas.openxmlformats.org/officeDocument/2006/relationships/customXml" Target="../ink/ink483.xml"/><Relationship Id="rId74" Type="http://schemas.openxmlformats.org/officeDocument/2006/relationships/image" Target="../media/image135.png"/><Relationship Id="rId128" Type="http://schemas.openxmlformats.org/officeDocument/2006/relationships/image" Target="../media/image118.png"/><Relationship Id="rId149" Type="http://schemas.openxmlformats.org/officeDocument/2006/relationships/customXml" Target="../ink/ink531.xml"/><Relationship Id="rId5" Type="http://schemas.openxmlformats.org/officeDocument/2006/relationships/customXml" Target="../ink/ink459.xml"/><Relationship Id="rId95" Type="http://schemas.openxmlformats.org/officeDocument/2006/relationships/customXml" Target="../ink/ink504.xml"/><Relationship Id="rId160" Type="http://schemas.openxmlformats.org/officeDocument/2006/relationships/image" Target="../media/image175.png"/><Relationship Id="rId22" Type="http://schemas.openxmlformats.org/officeDocument/2006/relationships/image" Target="../media/image150.png"/><Relationship Id="rId43" Type="http://schemas.openxmlformats.org/officeDocument/2006/relationships/customXml" Target="../ink/ink478.xml"/><Relationship Id="rId64" Type="http://schemas.openxmlformats.org/officeDocument/2006/relationships/image" Target="../media/image130.png"/><Relationship Id="rId118" Type="http://schemas.openxmlformats.org/officeDocument/2006/relationships/image" Target="../media/image113.png"/><Relationship Id="rId139" Type="http://schemas.openxmlformats.org/officeDocument/2006/relationships/customXml" Target="../ink/ink526.xml"/><Relationship Id="rId85" Type="http://schemas.openxmlformats.org/officeDocument/2006/relationships/customXml" Target="../ink/ink499.xml"/><Relationship Id="rId150" Type="http://schemas.openxmlformats.org/officeDocument/2006/relationships/image" Target="../media/image170.png"/><Relationship Id="rId12" Type="http://schemas.openxmlformats.org/officeDocument/2006/relationships/image" Target="../media/image145.png"/><Relationship Id="rId17" Type="http://schemas.openxmlformats.org/officeDocument/2006/relationships/customXml" Target="../ink/ink465.xml"/><Relationship Id="rId33" Type="http://schemas.openxmlformats.org/officeDocument/2006/relationships/customXml" Target="../ink/ink473.xml"/><Relationship Id="rId38" Type="http://schemas.openxmlformats.org/officeDocument/2006/relationships/image" Target="../media/image158.png"/><Relationship Id="rId59" Type="http://schemas.openxmlformats.org/officeDocument/2006/relationships/customXml" Target="../ink/ink486.xml"/><Relationship Id="rId103" Type="http://schemas.openxmlformats.org/officeDocument/2006/relationships/customXml" Target="../ink/ink508.xml"/><Relationship Id="rId108" Type="http://schemas.openxmlformats.org/officeDocument/2006/relationships/image" Target="../media/image108.png"/><Relationship Id="rId124" Type="http://schemas.openxmlformats.org/officeDocument/2006/relationships/image" Target="../media/image116.png"/><Relationship Id="rId129" Type="http://schemas.openxmlformats.org/officeDocument/2006/relationships/customXml" Target="../ink/ink521.xml"/><Relationship Id="rId54" Type="http://schemas.openxmlformats.org/officeDocument/2006/relationships/image" Target="../media/image125.png"/><Relationship Id="rId70" Type="http://schemas.openxmlformats.org/officeDocument/2006/relationships/image" Target="../media/image133.png"/><Relationship Id="rId75" Type="http://schemas.openxmlformats.org/officeDocument/2006/relationships/customXml" Target="../ink/ink494.xml"/><Relationship Id="rId91" Type="http://schemas.openxmlformats.org/officeDocument/2006/relationships/customXml" Target="../ink/ink502.xml"/><Relationship Id="rId96" Type="http://schemas.openxmlformats.org/officeDocument/2006/relationships/image" Target="../media/image102.png"/><Relationship Id="rId140" Type="http://schemas.openxmlformats.org/officeDocument/2006/relationships/image" Target="../media/image165.png"/><Relationship Id="rId145" Type="http://schemas.openxmlformats.org/officeDocument/2006/relationships/customXml" Target="../ink/ink529.xml"/><Relationship Id="rId161" Type="http://schemas.openxmlformats.org/officeDocument/2006/relationships/customXml" Target="../ink/ink5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23" Type="http://schemas.openxmlformats.org/officeDocument/2006/relationships/customXml" Target="../ink/ink468.xml"/><Relationship Id="rId28" Type="http://schemas.openxmlformats.org/officeDocument/2006/relationships/image" Target="../media/image153.png"/><Relationship Id="rId49" Type="http://schemas.openxmlformats.org/officeDocument/2006/relationships/customXml" Target="../ink/ink481.xml"/><Relationship Id="rId114" Type="http://schemas.openxmlformats.org/officeDocument/2006/relationships/image" Target="../media/image111.png"/><Relationship Id="rId119" Type="http://schemas.openxmlformats.org/officeDocument/2006/relationships/customXml" Target="../ink/ink516.xml"/><Relationship Id="rId44" Type="http://schemas.openxmlformats.org/officeDocument/2006/relationships/image" Target="../media/image161.png"/><Relationship Id="rId60" Type="http://schemas.openxmlformats.org/officeDocument/2006/relationships/image" Target="../media/image128.png"/><Relationship Id="rId65" Type="http://schemas.openxmlformats.org/officeDocument/2006/relationships/customXml" Target="../ink/ink489.xml"/><Relationship Id="rId81" Type="http://schemas.openxmlformats.org/officeDocument/2006/relationships/customXml" Target="../ink/ink497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35" Type="http://schemas.openxmlformats.org/officeDocument/2006/relationships/customXml" Target="../ink/ink524.xml"/><Relationship Id="rId151" Type="http://schemas.openxmlformats.org/officeDocument/2006/relationships/customXml" Target="../ink/ink532.xml"/><Relationship Id="rId156" Type="http://schemas.openxmlformats.org/officeDocument/2006/relationships/image" Target="../media/image173.png"/><Relationship Id="rId13" Type="http://schemas.openxmlformats.org/officeDocument/2006/relationships/customXml" Target="../ink/ink463.xml"/><Relationship Id="rId18" Type="http://schemas.openxmlformats.org/officeDocument/2006/relationships/image" Target="../media/image148.png"/><Relationship Id="rId39" Type="http://schemas.openxmlformats.org/officeDocument/2006/relationships/customXml" Target="../ink/ink476.xml"/><Relationship Id="rId109" Type="http://schemas.openxmlformats.org/officeDocument/2006/relationships/customXml" Target="../ink/ink511.xml"/><Relationship Id="rId34" Type="http://schemas.openxmlformats.org/officeDocument/2006/relationships/image" Target="../media/image156.png"/><Relationship Id="rId50" Type="http://schemas.openxmlformats.org/officeDocument/2006/relationships/image" Target="../media/image123.png"/><Relationship Id="rId55" Type="http://schemas.openxmlformats.org/officeDocument/2006/relationships/customXml" Target="../ink/ink484.xml"/><Relationship Id="rId76" Type="http://schemas.openxmlformats.org/officeDocument/2006/relationships/image" Target="../media/image136.png"/><Relationship Id="rId97" Type="http://schemas.openxmlformats.org/officeDocument/2006/relationships/customXml" Target="../ink/ink505.xml"/><Relationship Id="rId104" Type="http://schemas.openxmlformats.org/officeDocument/2006/relationships/image" Target="../media/image106.png"/><Relationship Id="rId120" Type="http://schemas.openxmlformats.org/officeDocument/2006/relationships/image" Target="../media/image114.png"/><Relationship Id="rId125" Type="http://schemas.openxmlformats.org/officeDocument/2006/relationships/customXml" Target="../ink/ink519.xml"/><Relationship Id="rId141" Type="http://schemas.openxmlformats.org/officeDocument/2006/relationships/customXml" Target="../ink/ink527.xml"/><Relationship Id="rId146" Type="http://schemas.openxmlformats.org/officeDocument/2006/relationships/image" Target="../media/image168.png"/><Relationship Id="rId7" Type="http://schemas.openxmlformats.org/officeDocument/2006/relationships/customXml" Target="../ink/ink460.xml"/><Relationship Id="rId71" Type="http://schemas.openxmlformats.org/officeDocument/2006/relationships/customXml" Target="../ink/ink492.xml"/><Relationship Id="rId92" Type="http://schemas.openxmlformats.org/officeDocument/2006/relationships/image" Target="../media/image100.png"/><Relationship Id="rId162" Type="http://schemas.openxmlformats.org/officeDocument/2006/relationships/image" Target="../media/image176.png"/><Relationship Id="rId2" Type="http://schemas.openxmlformats.org/officeDocument/2006/relationships/notesSlide" Target="../notesSlides/notesSlide17.xml"/><Relationship Id="rId29" Type="http://schemas.openxmlformats.org/officeDocument/2006/relationships/customXml" Target="../ink/ink471.xml"/><Relationship Id="rId24" Type="http://schemas.openxmlformats.org/officeDocument/2006/relationships/image" Target="../media/image151.png"/><Relationship Id="rId40" Type="http://schemas.openxmlformats.org/officeDocument/2006/relationships/image" Target="../media/image159.png"/><Relationship Id="rId45" Type="http://schemas.openxmlformats.org/officeDocument/2006/relationships/customXml" Target="../ink/ink479.xml"/><Relationship Id="rId66" Type="http://schemas.openxmlformats.org/officeDocument/2006/relationships/image" Target="../media/image131.png"/><Relationship Id="rId87" Type="http://schemas.openxmlformats.org/officeDocument/2006/relationships/customXml" Target="../ink/ink500.xml"/><Relationship Id="rId110" Type="http://schemas.openxmlformats.org/officeDocument/2006/relationships/image" Target="../media/image109.png"/><Relationship Id="rId115" Type="http://schemas.openxmlformats.org/officeDocument/2006/relationships/customXml" Target="../ink/ink514.xml"/><Relationship Id="rId131" Type="http://schemas.openxmlformats.org/officeDocument/2006/relationships/customXml" Target="../ink/ink522.xml"/><Relationship Id="rId136" Type="http://schemas.openxmlformats.org/officeDocument/2006/relationships/image" Target="../media/image163.png"/><Relationship Id="rId157" Type="http://schemas.openxmlformats.org/officeDocument/2006/relationships/customXml" Target="../ink/ink535.xml"/><Relationship Id="rId61" Type="http://schemas.openxmlformats.org/officeDocument/2006/relationships/customXml" Target="../ink/ink487.xml"/><Relationship Id="rId82" Type="http://schemas.openxmlformats.org/officeDocument/2006/relationships/image" Target="../media/image139.png"/><Relationship Id="rId152" Type="http://schemas.openxmlformats.org/officeDocument/2006/relationships/image" Target="../media/image171.png"/><Relationship Id="rId19" Type="http://schemas.openxmlformats.org/officeDocument/2006/relationships/customXml" Target="../ink/ink466.xml"/><Relationship Id="rId14" Type="http://schemas.openxmlformats.org/officeDocument/2006/relationships/image" Target="../media/image146.png"/><Relationship Id="rId30" Type="http://schemas.openxmlformats.org/officeDocument/2006/relationships/image" Target="../media/image154.png"/><Relationship Id="rId35" Type="http://schemas.openxmlformats.org/officeDocument/2006/relationships/customXml" Target="../ink/ink474.xml"/><Relationship Id="rId56" Type="http://schemas.openxmlformats.org/officeDocument/2006/relationships/image" Target="../media/image126.png"/><Relationship Id="rId77" Type="http://schemas.openxmlformats.org/officeDocument/2006/relationships/customXml" Target="../ink/ink495.xml"/><Relationship Id="rId100" Type="http://schemas.openxmlformats.org/officeDocument/2006/relationships/image" Target="../media/image104.png"/><Relationship Id="rId105" Type="http://schemas.openxmlformats.org/officeDocument/2006/relationships/customXml" Target="../ink/ink509.xml"/><Relationship Id="rId126" Type="http://schemas.openxmlformats.org/officeDocument/2006/relationships/image" Target="../media/image117.png"/><Relationship Id="rId147" Type="http://schemas.openxmlformats.org/officeDocument/2006/relationships/customXml" Target="../ink/ink530.xml"/><Relationship Id="rId8" Type="http://schemas.openxmlformats.org/officeDocument/2006/relationships/image" Target="../media/image143.png"/><Relationship Id="rId51" Type="http://schemas.openxmlformats.org/officeDocument/2006/relationships/customXml" Target="../ink/ink482.xml"/><Relationship Id="rId72" Type="http://schemas.openxmlformats.org/officeDocument/2006/relationships/image" Target="../media/image134.png"/><Relationship Id="rId93" Type="http://schemas.openxmlformats.org/officeDocument/2006/relationships/customXml" Target="../ink/ink503.xml"/><Relationship Id="rId98" Type="http://schemas.openxmlformats.org/officeDocument/2006/relationships/image" Target="../media/image103.png"/><Relationship Id="rId121" Type="http://schemas.openxmlformats.org/officeDocument/2006/relationships/customXml" Target="../ink/ink517.xml"/><Relationship Id="rId142" Type="http://schemas.openxmlformats.org/officeDocument/2006/relationships/image" Target="../media/image166.png"/><Relationship Id="rId3" Type="http://schemas.openxmlformats.org/officeDocument/2006/relationships/customXml" Target="../ink/ink458.xml"/><Relationship Id="rId25" Type="http://schemas.openxmlformats.org/officeDocument/2006/relationships/customXml" Target="../ink/ink469.xml"/><Relationship Id="rId46" Type="http://schemas.openxmlformats.org/officeDocument/2006/relationships/image" Target="../media/image121.png"/><Relationship Id="rId67" Type="http://schemas.openxmlformats.org/officeDocument/2006/relationships/customXml" Target="../ink/ink490.xml"/><Relationship Id="rId116" Type="http://schemas.openxmlformats.org/officeDocument/2006/relationships/image" Target="../media/image112.png"/><Relationship Id="rId137" Type="http://schemas.openxmlformats.org/officeDocument/2006/relationships/customXml" Target="../ink/ink525.xml"/><Relationship Id="rId158" Type="http://schemas.openxmlformats.org/officeDocument/2006/relationships/image" Target="../media/image174.png"/><Relationship Id="rId20" Type="http://schemas.openxmlformats.org/officeDocument/2006/relationships/image" Target="../media/image149.png"/><Relationship Id="rId41" Type="http://schemas.openxmlformats.org/officeDocument/2006/relationships/customXml" Target="../ink/ink477.xml"/><Relationship Id="rId62" Type="http://schemas.openxmlformats.org/officeDocument/2006/relationships/image" Target="../media/image129.png"/><Relationship Id="rId83" Type="http://schemas.openxmlformats.org/officeDocument/2006/relationships/customXml" Target="../ink/ink498.xml"/><Relationship Id="rId88" Type="http://schemas.openxmlformats.org/officeDocument/2006/relationships/image" Target="../media/image98.png"/><Relationship Id="rId111" Type="http://schemas.openxmlformats.org/officeDocument/2006/relationships/customXml" Target="../ink/ink512.xml"/><Relationship Id="rId132" Type="http://schemas.openxmlformats.org/officeDocument/2006/relationships/image" Target="../media/image120.png"/><Relationship Id="rId153" Type="http://schemas.openxmlformats.org/officeDocument/2006/relationships/customXml" Target="../ink/ink533.xml"/><Relationship Id="rId15" Type="http://schemas.openxmlformats.org/officeDocument/2006/relationships/customXml" Target="../ink/ink464.xml"/><Relationship Id="rId36" Type="http://schemas.openxmlformats.org/officeDocument/2006/relationships/image" Target="../media/image157.png"/><Relationship Id="rId57" Type="http://schemas.openxmlformats.org/officeDocument/2006/relationships/customXml" Target="../ink/ink485.xml"/><Relationship Id="rId106" Type="http://schemas.openxmlformats.org/officeDocument/2006/relationships/image" Target="../media/image107.png"/><Relationship Id="rId127" Type="http://schemas.openxmlformats.org/officeDocument/2006/relationships/customXml" Target="../ink/ink520.xml"/><Relationship Id="rId10" Type="http://schemas.openxmlformats.org/officeDocument/2006/relationships/image" Target="../media/image144.png"/><Relationship Id="rId31" Type="http://schemas.openxmlformats.org/officeDocument/2006/relationships/customXml" Target="../ink/ink472.xml"/><Relationship Id="rId52" Type="http://schemas.openxmlformats.org/officeDocument/2006/relationships/image" Target="../media/image124.png"/><Relationship Id="rId73" Type="http://schemas.openxmlformats.org/officeDocument/2006/relationships/customXml" Target="../ink/ink493.xml"/><Relationship Id="rId78" Type="http://schemas.openxmlformats.org/officeDocument/2006/relationships/image" Target="../media/image137.png"/><Relationship Id="rId94" Type="http://schemas.openxmlformats.org/officeDocument/2006/relationships/image" Target="../media/image101.png"/><Relationship Id="rId99" Type="http://schemas.openxmlformats.org/officeDocument/2006/relationships/customXml" Target="../ink/ink506.xml"/><Relationship Id="rId101" Type="http://schemas.openxmlformats.org/officeDocument/2006/relationships/customXml" Target="../ink/ink507.xml"/><Relationship Id="rId122" Type="http://schemas.openxmlformats.org/officeDocument/2006/relationships/image" Target="../media/image115.png"/><Relationship Id="rId143" Type="http://schemas.openxmlformats.org/officeDocument/2006/relationships/customXml" Target="../ink/ink528.xml"/><Relationship Id="rId148" Type="http://schemas.openxmlformats.org/officeDocument/2006/relationships/image" Target="../media/image169.png"/><Relationship Id="rId4" Type="http://schemas.openxmlformats.org/officeDocument/2006/relationships/image" Target="../media/image141.png"/><Relationship Id="rId9" Type="http://schemas.openxmlformats.org/officeDocument/2006/relationships/customXml" Target="../ink/ink461.xml"/><Relationship Id="rId26" Type="http://schemas.openxmlformats.org/officeDocument/2006/relationships/image" Target="../media/image152.png"/><Relationship Id="rId47" Type="http://schemas.openxmlformats.org/officeDocument/2006/relationships/customXml" Target="../ink/ink480.xml"/><Relationship Id="rId68" Type="http://schemas.openxmlformats.org/officeDocument/2006/relationships/image" Target="../media/image132.png"/><Relationship Id="rId89" Type="http://schemas.openxmlformats.org/officeDocument/2006/relationships/customXml" Target="../ink/ink501.xml"/><Relationship Id="rId112" Type="http://schemas.openxmlformats.org/officeDocument/2006/relationships/image" Target="../media/image110.png"/><Relationship Id="rId133" Type="http://schemas.openxmlformats.org/officeDocument/2006/relationships/customXml" Target="../ink/ink523.xml"/><Relationship Id="rId154" Type="http://schemas.openxmlformats.org/officeDocument/2006/relationships/image" Target="../media/image172.png"/><Relationship Id="rId16" Type="http://schemas.openxmlformats.org/officeDocument/2006/relationships/image" Target="../media/image147.png"/><Relationship Id="rId37" Type="http://schemas.openxmlformats.org/officeDocument/2006/relationships/customXml" Target="../ink/ink475.xml"/><Relationship Id="rId58" Type="http://schemas.openxmlformats.org/officeDocument/2006/relationships/image" Target="../media/image127.png"/><Relationship Id="rId79" Type="http://schemas.openxmlformats.org/officeDocument/2006/relationships/customXml" Target="../ink/ink496.xml"/><Relationship Id="rId102" Type="http://schemas.openxmlformats.org/officeDocument/2006/relationships/image" Target="../media/image105.png"/><Relationship Id="rId123" Type="http://schemas.openxmlformats.org/officeDocument/2006/relationships/customXml" Target="../ink/ink518.xml"/><Relationship Id="rId144" Type="http://schemas.openxmlformats.org/officeDocument/2006/relationships/image" Target="../media/image167.png"/><Relationship Id="rId90" Type="http://schemas.openxmlformats.org/officeDocument/2006/relationships/image" Target="../media/image99.png"/><Relationship Id="rId27" Type="http://schemas.openxmlformats.org/officeDocument/2006/relationships/customXml" Target="../ink/ink470.xml"/><Relationship Id="rId48" Type="http://schemas.openxmlformats.org/officeDocument/2006/relationships/image" Target="../media/image122.png"/><Relationship Id="rId69" Type="http://schemas.openxmlformats.org/officeDocument/2006/relationships/customXml" Target="../ink/ink491.xml"/><Relationship Id="rId113" Type="http://schemas.openxmlformats.org/officeDocument/2006/relationships/customXml" Target="../ink/ink513.xml"/><Relationship Id="rId134" Type="http://schemas.openxmlformats.org/officeDocument/2006/relationships/image" Target="../media/image162.png"/><Relationship Id="rId80" Type="http://schemas.openxmlformats.org/officeDocument/2006/relationships/image" Target="../media/image138.png"/><Relationship Id="rId155" Type="http://schemas.openxmlformats.org/officeDocument/2006/relationships/customXml" Target="../ink/ink534.xml"/></Relationships>
</file>

<file path=ppt/slides/_rels/slide2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5.xml"/><Relationship Id="rId21" Type="http://schemas.openxmlformats.org/officeDocument/2006/relationships/customXml" Target="../ink/ink547.xml"/><Relationship Id="rId42" Type="http://schemas.openxmlformats.org/officeDocument/2006/relationships/image" Target="../media/image160.png"/><Relationship Id="rId63" Type="http://schemas.openxmlformats.org/officeDocument/2006/relationships/customXml" Target="../ink/ink568.xml"/><Relationship Id="rId84" Type="http://schemas.openxmlformats.org/officeDocument/2006/relationships/image" Target="../media/image96.png"/><Relationship Id="rId138" Type="http://schemas.openxmlformats.org/officeDocument/2006/relationships/image" Target="../media/image164.png"/><Relationship Id="rId159" Type="http://schemas.openxmlformats.org/officeDocument/2006/relationships/customXml" Target="../ink/ink616.xml"/><Relationship Id="rId170" Type="http://schemas.openxmlformats.org/officeDocument/2006/relationships/image" Target="../media/image180.png"/><Relationship Id="rId107" Type="http://schemas.openxmlformats.org/officeDocument/2006/relationships/customXml" Target="../ink/ink590.xml"/><Relationship Id="rId11" Type="http://schemas.openxmlformats.org/officeDocument/2006/relationships/customXml" Target="../ink/ink542.xml"/><Relationship Id="rId32" Type="http://schemas.openxmlformats.org/officeDocument/2006/relationships/image" Target="../media/image155.png"/><Relationship Id="rId53" Type="http://schemas.openxmlformats.org/officeDocument/2006/relationships/customXml" Target="../ink/ink563.xml"/><Relationship Id="rId74" Type="http://schemas.openxmlformats.org/officeDocument/2006/relationships/image" Target="../media/image135.png"/><Relationship Id="rId128" Type="http://schemas.openxmlformats.org/officeDocument/2006/relationships/image" Target="../media/image118.png"/><Relationship Id="rId149" Type="http://schemas.openxmlformats.org/officeDocument/2006/relationships/customXml" Target="../ink/ink611.xml"/><Relationship Id="rId5" Type="http://schemas.openxmlformats.org/officeDocument/2006/relationships/customXml" Target="../ink/ink539.xml"/><Relationship Id="rId95" Type="http://schemas.openxmlformats.org/officeDocument/2006/relationships/customXml" Target="../ink/ink584.xml"/><Relationship Id="rId160" Type="http://schemas.openxmlformats.org/officeDocument/2006/relationships/image" Target="../media/image175.png"/><Relationship Id="rId22" Type="http://schemas.openxmlformats.org/officeDocument/2006/relationships/image" Target="../media/image150.png"/><Relationship Id="rId43" Type="http://schemas.openxmlformats.org/officeDocument/2006/relationships/customXml" Target="../ink/ink558.xml"/><Relationship Id="rId64" Type="http://schemas.openxmlformats.org/officeDocument/2006/relationships/image" Target="../media/image130.png"/><Relationship Id="rId118" Type="http://schemas.openxmlformats.org/officeDocument/2006/relationships/image" Target="../media/image113.png"/><Relationship Id="rId139" Type="http://schemas.openxmlformats.org/officeDocument/2006/relationships/customXml" Target="../ink/ink606.xml"/><Relationship Id="rId85" Type="http://schemas.openxmlformats.org/officeDocument/2006/relationships/customXml" Target="../ink/ink579.xml"/><Relationship Id="rId150" Type="http://schemas.openxmlformats.org/officeDocument/2006/relationships/image" Target="../media/image170.png"/><Relationship Id="rId171" Type="http://schemas.openxmlformats.org/officeDocument/2006/relationships/customXml" Target="../ink/ink622.xml"/><Relationship Id="rId12" Type="http://schemas.openxmlformats.org/officeDocument/2006/relationships/image" Target="../media/image145.png"/><Relationship Id="rId33" Type="http://schemas.openxmlformats.org/officeDocument/2006/relationships/customXml" Target="../ink/ink553.xml"/><Relationship Id="rId108" Type="http://schemas.openxmlformats.org/officeDocument/2006/relationships/image" Target="../media/image108.png"/><Relationship Id="rId129" Type="http://schemas.openxmlformats.org/officeDocument/2006/relationships/customXml" Target="../ink/ink601.xml"/><Relationship Id="rId54" Type="http://schemas.openxmlformats.org/officeDocument/2006/relationships/image" Target="../media/image125.png"/><Relationship Id="rId75" Type="http://schemas.openxmlformats.org/officeDocument/2006/relationships/customXml" Target="../ink/ink574.xml"/><Relationship Id="rId96" Type="http://schemas.openxmlformats.org/officeDocument/2006/relationships/image" Target="../media/image102.png"/><Relationship Id="rId140" Type="http://schemas.openxmlformats.org/officeDocument/2006/relationships/image" Target="../media/image165.png"/><Relationship Id="rId161" Type="http://schemas.openxmlformats.org/officeDocument/2006/relationships/customXml" Target="../ink/ink617.xml"/><Relationship Id="rId6" Type="http://schemas.openxmlformats.org/officeDocument/2006/relationships/image" Target="../media/image142.png"/><Relationship Id="rId23" Type="http://schemas.openxmlformats.org/officeDocument/2006/relationships/customXml" Target="../ink/ink548.xml"/><Relationship Id="rId28" Type="http://schemas.openxmlformats.org/officeDocument/2006/relationships/image" Target="../media/image153.png"/><Relationship Id="rId49" Type="http://schemas.openxmlformats.org/officeDocument/2006/relationships/customXml" Target="../ink/ink561.xml"/><Relationship Id="rId114" Type="http://schemas.openxmlformats.org/officeDocument/2006/relationships/image" Target="../media/image111.png"/><Relationship Id="rId119" Type="http://schemas.openxmlformats.org/officeDocument/2006/relationships/customXml" Target="../ink/ink596.xml"/><Relationship Id="rId44" Type="http://schemas.openxmlformats.org/officeDocument/2006/relationships/image" Target="../media/image161.png"/><Relationship Id="rId60" Type="http://schemas.openxmlformats.org/officeDocument/2006/relationships/image" Target="../media/image128.png"/><Relationship Id="rId65" Type="http://schemas.openxmlformats.org/officeDocument/2006/relationships/customXml" Target="../ink/ink569.xml"/><Relationship Id="rId81" Type="http://schemas.openxmlformats.org/officeDocument/2006/relationships/customXml" Target="../ink/ink577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35" Type="http://schemas.openxmlformats.org/officeDocument/2006/relationships/customXml" Target="../ink/ink604.xml"/><Relationship Id="rId151" Type="http://schemas.openxmlformats.org/officeDocument/2006/relationships/customXml" Target="../ink/ink612.xml"/><Relationship Id="rId156" Type="http://schemas.openxmlformats.org/officeDocument/2006/relationships/image" Target="../media/image173.png"/><Relationship Id="rId177" Type="http://schemas.openxmlformats.org/officeDocument/2006/relationships/customXml" Target="../ink/ink625.xml"/><Relationship Id="rId172" Type="http://schemas.openxmlformats.org/officeDocument/2006/relationships/image" Target="../media/image181.png"/><Relationship Id="rId13" Type="http://schemas.openxmlformats.org/officeDocument/2006/relationships/customXml" Target="../ink/ink543.xml"/><Relationship Id="rId18" Type="http://schemas.openxmlformats.org/officeDocument/2006/relationships/image" Target="../media/image148.png"/><Relationship Id="rId39" Type="http://schemas.openxmlformats.org/officeDocument/2006/relationships/customXml" Target="../ink/ink556.xml"/><Relationship Id="rId109" Type="http://schemas.openxmlformats.org/officeDocument/2006/relationships/customXml" Target="../ink/ink591.xml"/><Relationship Id="rId34" Type="http://schemas.openxmlformats.org/officeDocument/2006/relationships/image" Target="../media/image156.png"/><Relationship Id="rId50" Type="http://schemas.openxmlformats.org/officeDocument/2006/relationships/image" Target="../media/image123.png"/><Relationship Id="rId55" Type="http://schemas.openxmlformats.org/officeDocument/2006/relationships/customXml" Target="../ink/ink564.xml"/><Relationship Id="rId76" Type="http://schemas.openxmlformats.org/officeDocument/2006/relationships/image" Target="../media/image136.png"/><Relationship Id="rId97" Type="http://schemas.openxmlformats.org/officeDocument/2006/relationships/customXml" Target="../ink/ink585.xml"/><Relationship Id="rId104" Type="http://schemas.openxmlformats.org/officeDocument/2006/relationships/image" Target="../media/image106.png"/><Relationship Id="rId120" Type="http://schemas.openxmlformats.org/officeDocument/2006/relationships/image" Target="../media/image114.png"/><Relationship Id="rId125" Type="http://schemas.openxmlformats.org/officeDocument/2006/relationships/customXml" Target="../ink/ink599.xml"/><Relationship Id="rId141" Type="http://schemas.openxmlformats.org/officeDocument/2006/relationships/customXml" Target="../ink/ink607.xml"/><Relationship Id="rId146" Type="http://schemas.openxmlformats.org/officeDocument/2006/relationships/image" Target="../media/image168.png"/><Relationship Id="rId167" Type="http://schemas.openxmlformats.org/officeDocument/2006/relationships/customXml" Target="../ink/ink620.xml"/><Relationship Id="rId7" Type="http://schemas.openxmlformats.org/officeDocument/2006/relationships/customXml" Target="../ink/ink540.xml"/><Relationship Id="rId71" Type="http://schemas.openxmlformats.org/officeDocument/2006/relationships/customXml" Target="../ink/ink572.xml"/><Relationship Id="rId92" Type="http://schemas.openxmlformats.org/officeDocument/2006/relationships/image" Target="../media/image100.png"/><Relationship Id="rId162" Type="http://schemas.openxmlformats.org/officeDocument/2006/relationships/image" Target="../media/image176.png"/><Relationship Id="rId2" Type="http://schemas.openxmlformats.org/officeDocument/2006/relationships/notesSlide" Target="../notesSlides/notesSlide18.xml"/><Relationship Id="rId29" Type="http://schemas.openxmlformats.org/officeDocument/2006/relationships/customXml" Target="../ink/ink551.xml"/><Relationship Id="rId24" Type="http://schemas.openxmlformats.org/officeDocument/2006/relationships/image" Target="../media/image151.png"/><Relationship Id="rId40" Type="http://schemas.openxmlformats.org/officeDocument/2006/relationships/image" Target="../media/image159.png"/><Relationship Id="rId45" Type="http://schemas.openxmlformats.org/officeDocument/2006/relationships/customXml" Target="../ink/ink559.xml"/><Relationship Id="rId66" Type="http://schemas.openxmlformats.org/officeDocument/2006/relationships/image" Target="../media/image131.png"/><Relationship Id="rId87" Type="http://schemas.openxmlformats.org/officeDocument/2006/relationships/customXml" Target="../ink/ink580.xml"/><Relationship Id="rId110" Type="http://schemas.openxmlformats.org/officeDocument/2006/relationships/image" Target="../media/image109.png"/><Relationship Id="rId115" Type="http://schemas.openxmlformats.org/officeDocument/2006/relationships/customXml" Target="../ink/ink594.xml"/><Relationship Id="rId131" Type="http://schemas.openxmlformats.org/officeDocument/2006/relationships/customXml" Target="../ink/ink602.xml"/><Relationship Id="rId136" Type="http://schemas.openxmlformats.org/officeDocument/2006/relationships/image" Target="../media/image163.png"/><Relationship Id="rId157" Type="http://schemas.openxmlformats.org/officeDocument/2006/relationships/customXml" Target="../ink/ink615.xml"/><Relationship Id="rId178" Type="http://schemas.openxmlformats.org/officeDocument/2006/relationships/image" Target="../media/image184.png"/><Relationship Id="rId61" Type="http://schemas.openxmlformats.org/officeDocument/2006/relationships/customXml" Target="../ink/ink567.xml"/><Relationship Id="rId82" Type="http://schemas.openxmlformats.org/officeDocument/2006/relationships/image" Target="../media/image139.png"/><Relationship Id="rId152" Type="http://schemas.openxmlformats.org/officeDocument/2006/relationships/image" Target="../media/image171.png"/><Relationship Id="rId173" Type="http://schemas.openxmlformats.org/officeDocument/2006/relationships/customXml" Target="../ink/ink623.xml"/><Relationship Id="rId19" Type="http://schemas.openxmlformats.org/officeDocument/2006/relationships/customXml" Target="../ink/ink546.xml"/><Relationship Id="rId14" Type="http://schemas.openxmlformats.org/officeDocument/2006/relationships/image" Target="../media/image146.png"/><Relationship Id="rId30" Type="http://schemas.openxmlformats.org/officeDocument/2006/relationships/image" Target="../media/image154.png"/><Relationship Id="rId35" Type="http://schemas.openxmlformats.org/officeDocument/2006/relationships/customXml" Target="../ink/ink554.xml"/><Relationship Id="rId56" Type="http://schemas.openxmlformats.org/officeDocument/2006/relationships/image" Target="../media/image126.png"/><Relationship Id="rId77" Type="http://schemas.openxmlformats.org/officeDocument/2006/relationships/customXml" Target="../ink/ink575.xml"/><Relationship Id="rId100" Type="http://schemas.openxmlformats.org/officeDocument/2006/relationships/image" Target="../media/image104.png"/><Relationship Id="rId105" Type="http://schemas.openxmlformats.org/officeDocument/2006/relationships/customXml" Target="../ink/ink589.xml"/><Relationship Id="rId126" Type="http://schemas.openxmlformats.org/officeDocument/2006/relationships/image" Target="../media/image117.png"/><Relationship Id="rId147" Type="http://schemas.openxmlformats.org/officeDocument/2006/relationships/customXml" Target="../ink/ink610.xml"/><Relationship Id="rId168" Type="http://schemas.openxmlformats.org/officeDocument/2006/relationships/image" Target="../media/image179.png"/><Relationship Id="rId8" Type="http://schemas.openxmlformats.org/officeDocument/2006/relationships/image" Target="../media/image143.png"/><Relationship Id="rId51" Type="http://schemas.openxmlformats.org/officeDocument/2006/relationships/customXml" Target="../ink/ink562.xml"/><Relationship Id="rId72" Type="http://schemas.openxmlformats.org/officeDocument/2006/relationships/image" Target="../media/image134.png"/><Relationship Id="rId93" Type="http://schemas.openxmlformats.org/officeDocument/2006/relationships/customXml" Target="../ink/ink583.xml"/><Relationship Id="rId98" Type="http://schemas.openxmlformats.org/officeDocument/2006/relationships/image" Target="../media/image103.png"/><Relationship Id="rId121" Type="http://schemas.openxmlformats.org/officeDocument/2006/relationships/customXml" Target="../ink/ink597.xml"/><Relationship Id="rId142" Type="http://schemas.openxmlformats.org/officeDocument/2006/relationships/image" Target="../media/image166.png"/><Relationship Id="rId163" Type="http://schemas.openxmlformats.org/officeDocument/2006/relationships/customXml" Target="../ink/ink618.xml"/><Relationship Id="rId3" Type="http://schemas.openxmlformats.org/officeDocument/2006/relationships/customXml" Target="../ink/ink538.xml"/><Relationship Id="rId25" Type="http://schemas.openxmlformats.org/officeDocument/2006/relationships/customXml" Target="../ink/ink549.xml"/><Relationship Id="rId46" Type="http://schemas.openxmlformats.org/officeDocument/2006/relationships/image" Target="../media/image121.png"/><Relationship Id="rId67" Type="http://schemas.openxmlformats.org/officeDocument/2006/relationships/customXml" Target="../ink/ink570.xml"/><Relationship Id="rId116" Type="http://schemas.openxmlformats.org/officeDocument/2006/relationships/image" Target="../media/image112.png"/><Relationship Id="rId137" Type="http://schemas.openxmlformats.org/officeDocument/2006/relationships/customXml" Target="../ink/ink605.xml"/><Relationship Id="rId158" Type="http://schemas.openxmlformats.org/officeDocument/2006/relationships/image" Target="../media/image174.png"/><Relationship Id="rId20" Type="http://schemas.openxmlformats.org/officeDocument/2006/relationships/image" Target="../media/image149.png"/><Relationship Id="rId41" Type="http://schemas.openxmlformats.org/officeDocument/2006/relationships/customXml" Target="../ink/ink557.xml"/><Relationship Id="rId62" Type="http://schemas.openxmlformats.org/officeDocument/2006/relationships/image" Target="../media/image129.png"/><Relationship Id="rId83" Type="http://schemas.openxmlformats.org/officeDocument/2006/relationships/customXml" Target="../ink/ink578.xml"/><Relationship Id="rId88" Type="http://schemas.openxmlformats.org/officeDocument/2006/relationships/image" Target="../media/image98.png"/><Relationship Id="rId111" Type="http://schemas.openxmlformats.org/officeDocument/2006/relationships/customXml" Target="../ink/ink592.xml"/><Relationship Id="rId132" Type="http://schemas.openxmlformats.org/officeDocument/2006/relationships/image" Target="../media/image120.png"/><Relationship Id="rId153" Type="http://schemas.openxmlformats.org/officeDocument/2006/relationships/customXml" Target="../ink/ink613.xml"/><Relationship Id="rId174" Type="http://schemas.openxmlformats.org/officeDocument/2006/relationships/image" Target="../media/image182.png"/><Relationship Id="rId15" Type="http://schemas.openxmlformats.org/officeDocument/2006/relationships/customXml" Target="../ink/ink544.xml"/><Relationship Id="rId36" Type="http://schemas.openxmlformats.org/officeDocument/2006/relationships/image" Target="../media/image157.png"/><Relationship Id="rId57" Type="http://schemas.openxmlformats.org/officeDocument/2006/relationships/customXml" Target="../ink/ink565.xml"/><Relationship Id="rId106" Type="http://schemas.openxmlformats.org/officeDocument/2006/relationships/image" Target="../media/image107.png"/><Relationship Id="rId127" Type="http://schemas.openxmlformats.org/officeDocument/2006/relationships/customXml" Target="../ink/ink600.xml"/><Relationship Id="rId10" Type="http://schemas.openxmlformats.org/officeDocument/2006/relationships/image" Target="../media/image144.png"/><Relationship Id="rId31" Type="http://schemas.openxmlformats.org/officeDocument/2006/relationships/customXml" Target="../ink/ink552.xml"/><Relationship Id="rId52" Type="http://schemas.openxmlformats.org/officeDocument/2006/relationships/image" Target="../media/image124.png"/><Relationship Id="rId73" Type="http://schemas.openxmlformats.org/officeDocument/2006/relationships/customXml" Target="../ink/ink573.xml"/><Relationship Id="rId78" Type="http://schemas.openxmlformats.org/officeDocument/2006/relationships/image" Target="../media/image137.png"/><Relationship Id="rId94" Type="http://schemas.openxmlformats.org/officeDocument/2006/relationships/image" Target="../media/image101.png"/><Relationship Id="rId99" Type="http://schemas.openxmlformats.org/officeDocument/2006/relationships/customXml" Target="../ink/ink586.xml"/><Relationship Id="rId101" Type="http://schemas.openxmlformats.org/officeDocument/2006/relationships/customXml" Target="../ink/ink587.xml"/><Relationship Id="rId122" Type="http://schemas.openxmlformats.org/officeDocument/2006/relationships/image" Target="../media/image115.png"/><Relationship Id="rId143" Type="http://schemas.openxmlformats.org/officeDocument/2006/relationships/customXml" Target="../ink/ink608.xml"/><Relationship Id="rId148" Type="http://schemas.openxmlformats.org/officeDocument/2006/relationships/image" Target="../media/image169.png"/><Relationship Id="rId164" Type="http://schemas.openxmlformats.org/officeDocument/2006/relationships/image" Target="../media/image177.png"/><Relationship Id="rId169" Type="http://schemas.openxmlformats.org/officeDocument/2006/relationships/customXml" Target="../ink/ink621.xml"/><Relationship Id="rId4" Type="http://schemas.openxmlformats.org/officeDocument/2006/relationships/image" Target="../media/image141.png"/><Relationship Id="rId9" Type="http://schemas.openxmlformats.org/officeDocument/2006/relationships/customXml" Target="../ink/ink541.xml"/><Relationship Id="rId26" Type="http://schemas.openxmlformats.org/officeDocument/2006/relationships/image" Target="../media/image152.png"/><Relationship Id="rId47" Type="http://schemas.openxmlformats.org/officeDocument/2006/relationships/customXml" Target="../ink/ink560.xml"/><Relationship Id="rId68" Type="http://schemas.openxmlformats.org/officeDocument/2006/relationships/image" Target="../media/image132.png"/><Relationship Id="rId89" Type="http://schemas.openxmlformats.org/officeDocument/2006/relationships/customXml" Target="../ink/ink581.xml"/><Relationship Id="rId112" Type="http://schemas.openxmlformats.org/officeDocument/2006/relationships/image" Target="../media/image110.png"/><Relationship Id="rId133" Type="http://schemas.openxmlformats.org/officeDocument/2006/relationships/customXml" Target="../ink/ink603.xml"/><Relationship Id="rId154" Type="http://schemas.openxmlformats.org/officeDocument/2006/relationships/image" Target="../media/image172.png"/><Relationship Id="rId175" Type="http://schemas.openxmlformats.org/officeDocument/2006/relationships/customXml" Target="../ink/ink624.xml"/><Relationship Id="rId16" Type="http://schemas.openxmlformats.org/officeDocument/2006/relationships/image" Target="../media/image147.png"/><Relationship Id="rId37" Type="http://schemas.openxmlformats.org/officeDocument/2006/relationships/customXml" Target="../ink/ink555.xml"/><Relationship Id="rId58" Type="http://schemas.openxmlformats.org/officeDocument/2006/relationships/image" Target="../media/image127.png"/><Relationship Id="rId79" Type="http://schemas.openxmlformats.org/officeDocument/2006/relationships/customXml" Target="../ink/ink576.xml"/><Relationship Id="rId102" Type="http://schemas.openxmlformats.org/officeDocument/2006/relationships/image" Target="../media/image105.png"/><Relationship Id="rId123" Type="http://schemas.openxmlformats.org/officeDocument/2006/relationships/customXml" Target="../ink/ink598.xml"/><Relationship Id="rId144" Type="http://schemas.openxmlformats.org/officeDocument/2006/relationships/image" Target="../media/image167.png"/><Relationship Id="rId90" Type="http://schemas.openxmlformats.org/officeDocument/2006/relationships/image" Target="../media/image99.png"/><Relationship Id="rId165" Type="http://schemas.openxmlformats.org/officeDocument/2006/relationships/customXml" Target="../ink/ink619.xml"/><Relationship Id="rId27" Type="http://schemas.openxmlformats.org/officeDocument/2006/relationships/customXml" Target="../ink/ink550.xml"/><Relationship Id="rId48" Type="http://schemas.openxmlformats.org/officeDocument/2006/relationships/image" Target="../media/image122.png"/><Relationship Id="rId69" Type="http://schemas.openxmlformats.org/officeDocument/2006/relationships/customXml" Target="../ink/ink571.xml"/><Relationship Id="rId113" Type="http://schemas.openxmlformats.org/officeDocument/2006/relationships/customXml" Target="../ink/ink593.xml"/><Relationship Id="rId134" Type="http://schemas.openxmlformats.org/officeDocument/2006/relationships/image" Target="../media/image162.png"/><Relationship Id="rId80" Type="http://schemas.openxmlformats.org/officeDocument/2006/relationships/image" Target="../media/image138.png"/><Relationship Id="rId155" Type="http://schemas.openxmlformats.org/officeDocument/2006/relationships/customXml" Target="../ink/ink614.xml"/><Relationship Id="rId176" Type="http://schemas.openxmlformats.org/officeDocument/2006/relationships/image" Target="../media/image183.png"/><Relationship Id="rId17" Type="http://schemas.openxmlformats.org/officeDocument/2006/relationships/customXml" Target="../ink/ink545.xml"/><Relationship Id="rId38" Type="http://schemas.openxmlformats.org/officeDocument/2006/relationships/image" Target="../media/image158.png"/><Relationship Id="rId59" Type="http://schemas.openxmlformats.org/officeDocument/2006/relationships/customXml" Target="../ink/ink566.xml"/><Relationship Id="rId103" Type="http://schemas.openxmlformats.org/officeDocument/2006/relationships/customXml" Target="../ink/ink588.xml"/><Relationship Id="rId124" Type="http://schemas.openxmlformats.org/officeDocument/2006/relationships/image" Target="../media/image116.png"/><Relationship Id="rId70" Type="http://schemas.openxmlformats.org/officeDocument/2006/relationships/image" Target="../media/image133.png"/><Relationship Id="rId91" Type="http://schemas.openxmlformats.org/officeDocument/2006/relationships/customXml" Target="../ink/ink582.xml"/><Relationship Id="rId145" Type="http://schemas.openxmlformats.org/officeDocument/2006/relationships/customXml" Target="../ink/ink609.xml"/><Relationship Id="rId166" Type="http://schemas.openxmlformats.org/officeDocument/2006/relationships/image" Target="../media/image17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83.xml"/><Relationship Id="rId21" Type="http://schemas.openxmlformats.org/officeDocument/2006/relationships/customXml" Target="../ink/ink635.xml"/><Relationship Id="rId42" Type="http://schemas.openxmlformats.org/officeDocument/2006/relationships/image" Target="../media/image160.png"/><Relationship Id="rId63" Type="http://schemas.openxmlformats.org/officeDocument/2006/relationships/customXml" Target="../ink/ink656.xml"/><Relationship Id="rId84" Type="http://schemas.openxmlformats.org/officeDocument/2006/relationships/image" Target="../media/image96.png"/><Relationship Id="rId138" Type="http://schemas.openxmlformats.org/officeDocument/2006/relationships/image" Target="../media/image164.png"/><Relationship Id="rId159" Type="http://schemas.openxmlformats.org/officeDocument/2006/relationships/customXml" Target="../ink/ink704.xml"/><Relationship Id="rId170" Type="http://schemas.openxmlformats.org/officeDocument/2006/relationships/image" Target="../media/image180.png"/><Relationship Id="rId191" Type="http://schemas.openxmlformats.org/officeDocument/2006/relationships/customXml" Target="../ink/ink720.xml"/><Relationship Id="rId107" Type="http://schemas.openxmlformats.org/officeDocument/2006/relationships/customXml" Target="../ink/ink678.xml"/><Relationship Id="rId11" Type="http://schemas.openxmlformats.org/officeDocument/2006/relationships/customXml" Target="../ink/ink630.xml"/><Relationship Id="rId32" Type="http://schemas.openxmlformats.org/officeDocument/2006/relationships/image" Target="../media/image155.png"/><Relationship Id="rId53" Type="http://schemas.openxmlformats.org/officeDocument/2006/relationships/customXml" Target="../ink/ink651.xml"/><Relationship Id="rId74" Type="http://schemas.openxmlformats.org/officeDocument/2006/relationships/image" Target="../media/image135.png"/><Relationship Id="rId128" Type="http://schemas.openxmlformats.org/officeDocument/2006/relationships/image" Target="../media/image118.png"/><Relationship Id="rId149" Type="http://schemas.openxmlformats.org/officeDocument/2006/relationships/customXml" Target="../ink/ink699.xml"/><Relationship Id="rId5" Type="http://schemas.openxmlformats.org/officeDocument/2006/relationships/customXml" Target="../ink/ink627.xml"/><Relationship Id="rId95" Type="http://schemas.openxmlformats.org/officeDocument/2006/relationships/customXml" Target="../ink/ink672.xml"/><Relationship Id="rId160" Type="http://schemas.openxmlformats.org/officeDocument/2006/relationships/image" Target="../media/image175.png"/><Relationship Id="rId181" Type="http://schemas.openxmlformats.org/officeDocument/2006/relationships/customXml" Target="../ink/ink715.xml"/><Relationship Id="rId22" Type="http://schemas.openxmlformats.org/officeDocument/2006/relationships/image" Target="../media/image150.png"/><Relationship Id="rId43" Type="http://schemas.openxmlformats.org/officeDocument/2006/relationships/customXml" Target="../ink/ink646.xml"/><Relationship Id="rId64" Type="http://schemas.openxmlformats.org/officeDocument/2006/relationships/image" Target="../media/image130.png"/><Relationship Id="rId118" Type="http://schemas.openxmlformats.org/officeDocument/2006/relationships/image" Target="../media/image113.png"/><Relationship Id="rId139" Type="http://schemas.openxmlformats.org/officeDocument/2006/relationships/customXml" Target="../ink/ink694.xml"/><Relationship Id="rId85" Type="http://schemas.openxmlformats.org/officeDocument/2006/relationships/customXml" Target="../ink/ink667.xml"/><Relationship Id="rId150" Type="http://schemas.openxmlformats.org/officeDocument/2006/relationships/image" Target="../media/image170.png"/><Relationship Id="rId171" Type="http://schemas.openxmlformats.org/officeDocument/2006/relationships/customXml" Target="../ink/ink710.xml"/><Relationship Id="rId192" Type="http://schemas.openxmlformats.org/officeDocument/2006/relationships/image" Target="../media/image191.png"/><Relationship Id="rId12" Type="http://schemas.openxmlformats.org/officeDocument/2006/relationships/image" Target="../media/image145.png"/><Relationship Id="rId33" Type="http://schemas.openxmlformats.org/officeDocument/2006/relationships/customXml" Target="../ink/ink641.xml"/><Relationship Id="rId108" Type="http://schemas.openxmlformats.org/officeDocument/2006/relationships/image" Target="../media/image108.png"/><Relationship Id="rId129" Type="http://schemas.openxmlformats.org/officeDocument/2006/relationships/customXml" Target="../ink/ink689.xml"/><Relationship Id="rId54" Type="http://schemas.openxmlformats.org/officeDocument/2006/relationships/image" Target="../media/image125.png"/><Relationship Id="rId75" Type="http://schemas.openxmlformats.org/officeDocument/2006/relationships/customXml" Target="../ink/ink662.xml"/><Relationship Id="rId96" Type="http://schemas.openxmlformats.org/officeDocument/2006/relationships/image" Target="../media/image102.png"/><Relationship Id="rId140" Type="http://schemas.openxmlformats.org/officeDocument/2006/relationships/image" Target="../media/image165.png"/><Relationship Id="rId161" Type="http://schemas.openxmlformats.org/officeDocument/2006/relationships/customXml" Target="../ink/ink705.xml"/><Relationship Id="rId182" Type="http://schemas.openxmlformats.org/officeDocument/2006/relationships/image" Target="../media/image186.png"/><Relationship Id="rId6" Type="http://schemas.openxmlformats.org/officeDocument/2006/relationships/image" Target="../media/image142.png"/><Relationship Id="rId23" Type="http://schemas.openxmlformats.org/officeDocument/2006/relationships/customXml" Target="../ink/ink636.xml"/><Relationship Id="rId119" Type="http://schemas.openxmlformats.org/officeDocument/2006/relationships/customXml" Target="../ink/ink684.xml"/><Relationship Id="rId44" Type="http://schemas.openxmlformats.org/officeDocument/2006/relationships/image" Target="../media/image161.png"/><Relationship Id="rId65" Type="http://schemas.openxmlformats.org/officeDocument/2006/relationships/customXml" Target="../ink/ink657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51" Type="http://schemas.openxmlformats.org/officeDocument/2006/relationships/customXml" Target="../ink/ink700.xml"/><Relationship Id="rId172" Type="http://schemas.openxmlformats.org/officeDocument/2006/relationships/image" Target="../media/image181.png"/><Relationship Id="rId13" Type="http://schemas.openxmlformats.org/officeDocument/2006/relationships/customXml" Target="../ink/ink631.xml"/><Relationship Id="rId18" Type="http://schemas.openxmlformats.org/officeDocument/2006/relationships/image" Target="../media/image148.png"/><Relationship Id="rId39" Type="http://schemas.openxmlformats.org/officeDocument/2006/relationships/customXml" Target="../ink/ink644.xml"/><Relationship Id="rId109" Type="http://schemas.openxmlformats.org/officeDocument/2006/relationships/customXml" Target="../ink/ink679.xml"/><Relationship Id="rId34" Type="http://schemas.openxmlformats.org/officeDocument/2006/relationships/image" Target="../media/image156.png"/><Relationship Id="rId50" Type="http://schemas.openxmlformats.org/officeDocument/2006/relationships/image" Target="../media/image123.png"/><Relationship Id="rId55" Type="http://schemas.openxmlformats.org/officeDocument/2006/relationships/customXml" Target="../ink/ink652.xml"/><Relationship Id="rId76" Type="http://schemas.openxmlformats.org/officeDocument/2006/relationships/image" Target="../media/image136.png"/><Relationship Id="rId97" Type="http://schemas.openxmlformats.org/officeDocument/2006/relationships/customXml" Target="../ink/ink673.xml"/><Relationship Id="rId104" Type="http://schemas.openxmlformats.org/officeDocument/2006/relationships/image" Target="../media/image106.png"/><Relationship Id="rId120" Type="http://schemas.openxmlformats.org/officeDocument/2006/relationships/image" Target="../media/image114.png"/><Relationship Id="rId125" Type="http://schemas.openxmlformats.org/officeDocument/2006/relationships/customXml" Target="../ink/ink687.xml"/><Relationship Id="rId141" Type="http://schemas.openxmlformats.org/officeDocument/2006/relationships/customXml" Target="../ink/ink695.xml"/><Relationship Id="rId146" Type="http://schemas.openxmlformats.org/officeDocument/2006/relationships/image" Target="../media/image168.png"/><Relationship Id="rId167" Type="http://schemas.openxmlformats.org/officeDocument/2006/relationships/customXml" Target="../ink/ink708.xml"/><Relationship Id="rId188" Type="http://schemas.openxmlformats.org/officeDocument/2006/relationships/image" Target="../media/image189.png"/><Relationship Id="rId7" Type="http://schemas.openxmlformats.org/officeDocument/2006/relationships/customXml" Target="../ink/ink628.xml"/><Relationship Id="rId71" Type="http://schemas.openxmlformats.org/officeDocument/2006/relationships/customXml" Target="../ink/ink660.xml"/><Relationship Id="rId92" Type="http://schemas.openxmlformats.org/officeDocument/2006/relationships/image" Target="../media/image100.png"/><Relationship Id="rId162" Type="http://schemas.openxmlformats.org/officeDocument/2006/relationships/image" Target="../media/image176.png"/><Relationship Id="rId183" Type="http://schemas.openxmlformats.org/officeDocument/2006/relationships/customXml" Target="../ink/ink716.xml"/><Relationship Id="rId2" Type="http://schemas.openxmlformats.org/officeDocument/2006/relationships/notesSlide" Target="../notesSlides/notesSlide19.xml"/><Relationship Id="rId29" Type="http://schemas.openxmlformats.org/officeDocument/2006/relationships/customXml" Target="../ink/ink639.xml"/><Relationship Id="rId24" Type="http://schemas.openxmlformats.org/officeDocument/2006/relationships/image" Target="../media/image151.png"/><Relationship Id="rId40" Type="http://schemas.openxmlformats.org/officeDocument/2006/relationships/image" Target="../media/image159.png"/><Relationship Id="rId45" Type="http://schemas.openxmlformats.org/officeDocument/2006/relationships/customXml" Target="../ink/ink647.xml"/><Relationship Id="rId66" Type="http://schemas.openxmlformats.org/officeDocument/2006/relationships/image" Target="../media/image131.png"/><Relationship Id="rId87" Type="http://schemas.openxmlformats.org/officeDocument/2006/relationships/customXml" Target="../ink/ink668.xml"/><Relationship Id="rId110" Type="http://schemas.openxmlformats.org/officeDocument/2006/relationships/image" Target="../media/image109.png"/><Relationship Id="rId115" Type="http://schemas.openxmlformats.org/officeDocument/2006/relationships/customXml" Target="../ink/ink682.xml"/><Relationship Id="rId131" Type="http://schemas.openxmlformats.org/officeDocument/2006/relationships/customXml" Target="../ink/ink690.xml"/><Relationship Id="rId136" Type="http://schemas.openxmlformats.org/officeDocument/2006/relationships/image" Target="../media/image163.png"/><Relationship Id="rId157" Type="http://schemas.openxmlformats.org/officeDocument/2006/relationships/customXml" Target="../ink/ink703.xml"/><Relationship Id="rId178" Type="http://schemas.openxmlformats.org/officeDocument/2006/relationships/image" Target="../media/image184.png"/><Relationship Id="rId61" Type="http://schemas.openxmlformats.org/officeDocument/2006/relationships/customXml" Target="../ink/ink655.xml"/><Relationship Id="rId82" Type="http://schemas.openxmlformats.org/officeDocument/2006/relationships/image" Target="../media/image139.png"/><Relationship Id="rId152" Type="http://schemas.openxmlformats.org/officeDocument/2006/relationships/image" Target="../media/image171.png"/><Relationship Id="rId173" Type="http://schemas.openxmlformats.org/officeDocument/2006/relationships/customXml" Target="../ink/ink711.xml"/><Relationship Id="rId19" Type="http://schemas.openxmlformats.org/officeDocument/2006/relationships/customXml" Target="../ink/ink634.xml"/><Relationship Id="rId14" Type="http://schemas.openxmlformats.org/officeDocument/2006/relationships/image" Target="../media/image146.png"/><Relationship Id="rId30" Type="http://schemas.openxmlformats.org/officeDocument/2006/relationships/image" Target="../media/image154.png"/><Relationship Id="rId35" Type="http://schemas.openxmlformats.org/officeDocument/2006/relationships/customXml" Target="../ink/ink642.xml"/><Relationship Id="rId56" Type="http://schemas.openxmlformats.org/officeDocument/2006/relationships/image" Target="../media/image126.png"/><Relationship Id="rId77" Type="http://schemas.openxmlformats.org/officeDocument/2006/relationships/customXml" Target="../ink/ink663.xml"/><Relationship Id="rId100" Type="http://schemas.openxmlformats.org/officeDocument/2006/relationships/image" Target="../media/image104.png"/><Relationship Id="rId105" Type="http://schemas.openxmlformats.org/officeDocument/2006/relationships/customXml" Target="../ink/ink677.xml"/><Relationship Id="rId126" Type="http://schemas.openxmlformats.org/officeDocument/2006/relationships/image" Target="../media/image117.png"/><Relationship Id="rId147" Type="http://schemas.openxmlformats.org/officeDocument/2006/relationships/customXml" Target="../ink/ink698.xml"/><Relationship Id="rId168" Type="http://schemas.openxmlformats.org/officeDocument/2006/relationships/image" Target="../media/image179.png"/><Relationship Id="rId8" Type="http://schemas.openxmlformats.org/officeDocument/2006/relationships/image" Target="../media/image143.png"/><Relationship Id="rId51" Type="http://schemas.openxmlformats.org/officeDocument/2006/relationships/customXml" Target="../ink/ink650.xml"/><Relationship Id="rId72" Type="http://schemas.openxmlformats.org/officeDocument/2006/relationships/image" Target="../media/image134.png"/><Relationship Id="rId93" Type="http://schemas.openxmlformats.org/officeDocument/2006/relationships/customXml" Target="../ink/ink671.xml"/><Relationship Id="rId98" Type="http://schemas.openxmlformats.org/officeDocument/2006/relationships/image" Target="../media/image103.png"/><Relationship Id="rId121" Type="http://schemas.openxmlformats.org/officeDocument/2006/relationships/customXml" Target="../ink/ink685.xml"/><Relationship Id="rId142" Type="http://schemas.openxmlformats.org/officeDocument/2006/relationships/image" Target="../media/image166.png"/><Relationship Id="rId163" Type="http://schemas.openxmlformats.org/officeDocument/2006/relationships/customXml" Target="../ink/ink706.xml"/><Relationship Id="rId184" Type="http://schemas.openxmlformats.org/officeDocument/2006/relationships/image" Target="../media/image187.png"/><Relationship Id="rId189" Type="http://schemas.openxmlformats.org/officeDocument/2006/relationships/customXml" Target="../ink/ink719.xml"/><Relationship Id="rId3" Type="http://schemas.openxmlformats.org/officeDocument/2006/relationships/customXml" Target="../ink/ink626.xml"/><Relationship Id="rId25" Type="http://schemas.openxmlformats.org/officeDocument/2006/relationships/customXml" Target="../ink/ink637.xml"/><Relationship Id="rId46" Type="http://schemas.openxmlformats.org/officeDocument/2006/relationships/image" Target="../media/image121.png"/><Relationship Id="rId67" Type="http://schemas.openxmlformats.org/officeDocument/2006/relationships/customXml" Target="../ink/ink658.xml"/><Relationship Id="rId116" Type="http://schemas.openxmlformats.org/officeDocument/2006/relationships/image" Target="../media/image112.png"/><Relationship Id="rId137" Type="http://schemas.openxmlformats.org/officeDocument/2006/relationships/customXml" Target="../ink/ink693.xml"/><Relationship Id="rId158" Type="http://schemas.openxmlformats.org/officeDocument/2006/relationships/image" Target="../media/image174.png"/><Relationship Id="rId20" Type="http://schemas.openxmlformats.org/officeDocument/2006/relationships/image" Target="../media/image149.png"/><Relationship Id="rId41" Type="http://schemas.openxmlformats.org/officeDocument/2006/relationships/customXml" Target="../ink/ink645.xml"/><Relationship Id="rId62" Type="http://schemas.openxmlformats.org/officeDocument/2006/relationships/image" Target="../media/image129.png"/><Relationship Id="rId83" Type="http://schemas.openxmlformats.org/officeDocument/2006/relationships/customXml" Target="../ink/ink666.xml"/><Relationship Id="rId88" Type="http://schemas.openxmlformats.org/officeDocument/2006/relationships/image" Target="../media/image98.png"/><Relationship Id="rId111" Type="http://schemas.openxmlformats.org/officeDocument/2006/relationships/customXml" Target="../ink/ink680.xml"/><Relationship Id="rId132" Type="http://schemas.openxmlformats.org/officeDocument/2006/relationships/image" Target="../media/image120.png"/><Relationship Id="rId153" Type="http://schemas.openxmlformats.org/officeDocument/2006/relationships/customXml" Target="../ink/ink701.xml"/><Relationship Id="rId174" Type="http://schemas.openxmlformats.org/officeDocument/2006/relationships/image" Target="../media/image182.png"/><Relationship Id="rId179" Type="http://schemas.openxmlformats.org/officeDocument/2006/relationships/customXml" Target="../ink/ink714.xml"/><Relationship Id="rId190" Type="http://schemas.openxmlformats.org/officeDocument/2006/relationships/image" Target="../media/image190.png"/><Relationship Id="rId15" Type="http://schemas.openxmlformats.org/officeDocument/2006/relationships/customXml" Target="../ink/ink632.xml"/><Relationship Id="rId36" Type="http://schemas.openxmlformats.org/officeDocument/2006/relationships/image" Target="../media/image157.png"/><Relationship Id="rId57" Type="http://schemas.openxmlformats.org/officeDocument/2006/relationships/customXml" Target="../ink/ink653.xml"/><Relationship Id="rId106" Type="http://schemas.openxmlformats.org/officeDocument/2006/relationships/image" Target="../media/image107.png"/><Relationship Id="rId127" Type="http://schemas.openxmlformats.org/officeDocument/2006/relationships/customXml" Target="../ink/ink688.xml"/><Relationship Id="rId10" Type="http://schemas.openxmlformats.org/officeDocument/2006/relationships/image" Target="../media/image144.png"/><Relationship Id="rId31" Type="http://schemas.openxmlformats.org/officeDocument/2006/relationships/customXml" Target="../ink/ink640.xml"/><Relationship Id="rId52" Type="http://schemas.openxmlformats.org/officeDocument/2006/relationships/image" Target="../media/image124.png"/><Relationship Id="rId73" Type="http://schemas.openxmlformats.org/officeDocument/2006/relationships/customXml" Target="../ink/ink661.xml"/><Relationship Id="rId78" Type="http://schemas.openxmlformats.org/officeDocument/2006/relationships/image" Target="../media/image137.png"/><Relationship Id="rId94" Type="http://schemas.openxmlformats.org/officeDocument/2006/relationships/image" Target="../media/image101.png"/><Relationship Id="rId99" Type="http://schemas.openxmlformats.org/officeDocument/2006/relationships/customXml" Target="../ink/ink674.xml"/><Relationship Id="rId101" Type="http://schemas.openxmlformats.org/officeDocument/2006/relationships/customXml" Target="../ink/ink675.xml"/><Relationship Id="rId122" Type="http://schemas.openxmlformats.org/officeDocument/2006/relationships/image" Target="../media/image115.png"/><Relationship Id="rId143" Type="http://schemas.openxmlformats.org/officeDocument/2006/relationships/customXml" Target="../ink/ink696.xml"/><Relationship Id="rId148" Type="http://schemas.openxmlformats.org/officeDocument/2006/relationships/image" Target="../media/image169.png"/><Relationship Id="rId164" Type="http://schemas.openxmlformats.org/officeDocument/2006/relationships/image" Target="../media/image177.png"/><Relationship Id="rId169" Type="http://schemas.openxmlformats.org/officeDocument/2006/relationships/customXml" Target="../ink/ink709.xml"/><Relationship Id="rId185" Type="http://schemas.openxmlformats.org/officeDocument/2006/relationships/customXml" Target="../ink/ink717.xml"/><Relationship Id="rId4" Type="http://schemas.openxmlformats.org/officeDocument/2006/relationships/image" Target="../media/image141.png"/><Relationship Id="rId9" Type="http://schemas.openxmlformats.org/officeDocument/2006/relationships/customXml" Target="../ink/ink629.xml"/><Relationship Id="rId180" Type="http://schemas.openxmlformats.org/officeDocument/2006/relationships/image" Target="../media/image185.png"/><Relationship Id="rId26" Type="http://schemas.openxmlformats.org/officeDocument/2006/relationships/image" Target="../media/image152.png"/><Relationship Id="rId47" Type="http://schemas.openxmlformats.org/officeDocument/2006/relationships/customXml" Target="../ink/ink648.xml"/><Relationship Id="rId68" Type="http://schemas.openxmlformats.org/officeDocument/2006/relationships/image" Target="../media/image132.png"/><Relationship Id="rId89" Type="http://schemas.openxmlformats.org/officeDocument/2006/relationships/customXml" Target="../ink/ink669.xml"/><Relationship Id="rId112" Type="http://schemas.openxmlformats.org/officeDocument/2006/relationships/image" Target="../media/image110.png"/><Relationship Id="rId133" Type="http://schemas.openxmlformats.org/officeDocument/2006/relationships/customXml" Target="../ink/ink691.xml"/><Relationship Id="rId154" Type="http://schemas.openxmlformats.org/officeDocument/2006/relationships/image" Target="../media/image172.png"/><Relationship Id="rId175" Type="http://schemas.openxmlformats.org/officeDocument/2006/relationships/customXml" Target="../ink/ink712.xml"/><Relationship Id="rId16" Type="http://schemas.openxmlformats.org/officeDocument/2006/relationships/image" Target="../media/image147.png"/><Relationship Id="rId37" Type="http://schemas.openxmlformats.org/officeDocument/2006/relationships/customXml" Target="../ink/ink643.xml"/><Relationship Id="rId58" Type="http://schemas.openxmlformats.org/officeDocument/2006/relationships/image" Target="../media/image127.png"/><Relationship Id="rId79" Type="http://schemas.openxmlformats.org/officeDocument/2006/relationships/customXml" Target="../ink/ink664.xml"/><Relationship Id="rId102" Type="http://schemas.openxmlformats.org/officeDocument/2006/relationships/image" Target="../media/image105.png"/><Relationship Id="rId123" Type="http://schemas.openxmlformats.org/officeDocument/2006/relationships/customXml" Target="../ink/ink686.xml"/><Relationship Id="rId144" Type="http://schemas.openxmlformats.org/officeDocument/2006/relationships/image" Target="../media/image167.png"/><Relationship Id="rId90" Type="http://schemas.openxmlformats.org/officeDocument/2006/relationships/image" Target="../media/image99.png"/><Relationship Id="rId165" Type="http://schemas.openxmlformats.org/officeDocument/2006/relationships/customXml" Target="../ink/ink707.xml"/><Relationship Id="rId186" Type="http://schemas.openxmlformats.org/officeDocument/2006/relationships/image" Target="../media/image188.png"/><Relationship Id="rId27" Type="http://schemas.openxmlformats.org/officeDocument/2006/relationships/customXml" Target="../ink/ink638.xml"/><Relationship Id="rId48" Type="http://schemas.openxmlformats.org/officeDocument/2006/relationships/image" Target="../media/image122.png"/><Relationship Id="rId69" Type="http://schemas.openxmlformats.org/officeDocument/2006/relationships/customXml" Target="../ink/ink659.xml"/><Relationship Id="rId113" Type="http://schemas.openxmlformats.org/officeDocument/2006/relationships/customXml" Target="../ink/ink681.xml"/><Relationship Id="rId134" Type="http://schemas.openxmlformats.org/officeDocument/2006/relationships/image" Target="../media/image162.png"/><Relationship Id="rId80" Type="http://schemas.openxmlformats.org/officeDocument/2006/relationships/image" Target="../media/image138.png"/><Relationship Id="rId155" Type="http://schemas.openxmlformats.org/officeDocument/2006/relationships/customXml" Target="../ink/ink702.xml"/><Relationship Id="rId176" Type="http://schemas.openxmlformats.org/officeDocument/2006/relationships/image" Target="../media/image183.png"/><Relationship Id="rId17" Type="http://schemas.openxmlformats.org/officeDocument/2006/relationships/customXml" Target="../ink/ink633.xml"/><Relationship Id="rId38" Type="http://schemas.openxmlformats.org/officeDocument/2006/relationships/image" Target="../media/image158.png"/><Relationship Id="rId59" Type="http://schemas.openxmlformats.org/officeDocument/2006/relationships/customXml" Target="../ink/ink654.xml"/><Relationship Id="rId103" Type="http://schemas.openxmlformats.org/officeDocument/2006/relationships/customXml" Target="../ink/ink676.xml"/><Relationship Id="rId124" Type="http://schemas.openxmlformats.org/officeDocument/2006/relationships/image" Target="../media/image116.png"/><Relationship Id="rId70" Type="http://schemas.openxmlformats.org/officeDocument/2006/relationships/image" Target="../media/image133.png"/><Relationship Id="rId91" Type="http://schemas.openxmlformats.org/officeDocument/2006/relationships/customXml" Target="../ink/ink670.xml"/><Relationship Id="rId145" Type="http://schemas.openxmlformats.org/officeDocument/2006/relationships/customXml" Target="../ink/ink697.xml"/><Relationship Id="rId166" Type="http://schemas.openxmlformats.org/officeDocument/2006/relationships/image" Target="../media/image178.png"/><Relationship Id="rId187" Type="http://schemas.openxmlformats.org/officeDocument/2006/relationships/customXml" Target="../ink/ink718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153.png"/><Relationship Id="rId49" Type="http://schemas.openxmlformats.org/officeDocument/2006/relationships/customXml" Target="../ink/ink649.xml"/><Relationship Id="rId114" Type="http://schemas.openxmlformats.org/officeDocument/2006/relationships/image" Target="../media/image111.png"/><Relationship Id="rId60" Type="http://schemas.openxmlformats.org/officeDocument/2006/relationships/image" Target="../media/image128.png"/><Relationship Id="rId81" Type="http://schemas.openxmlformats.org/officeDocument/2006/relationships/customXml" Target="../ink/ink665.xml"/><Relationship Id="rId135" Type="http://schemas.openxmlformats.org/officeDocument/2006/relationships/customXml" Target="../ink/ink692.xml"/><Relationship Id="rId156" Type="http://schemas.openxmlformats.org/officeDocument/2006/relationships/image" Target="../media/image173.png"/><Relationship Id="rId177" Type="http://schemas.openxmlformats.org/officeDocument/2006/relationships/customXml" Target="../ink/ink713.xml"/></Relationships>
</file>

<file path=ppt/slides/_rels/slide2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78.xml"/><Relationship Id="rId21" Type="http://schemas.openxmlformats.org/officeDocument/2006/relationships/customXml" Target="../ink/ink730.xml"/><Relationship Id="rId42" Type="http://schemas.openxmlformats.org/officeDocument/2006/relationships/image" Target="../media/image160.png"/><Relationship Id="rId63" Type="http://schemas.openxmlformats.org/officeDocument/2006/relationships/customXml" Target="../ink/ink751.xml"/><Relationship Id="rId84" Type="http://schemas.openxmlformats.org/officeDocument/2006/relationships/image" Target="../media/image96.png"/><Relationship Id="rId138" Type="http://schemas.openxmlformats.org/officeDocument/2006/relationships/image" Target="../media/image164.png"/><Relationship Id="rId159" Type="http://schemas.openxmlformats.org/officeDocument/2006/relationships/customXml" Target="../ink/ink799.xml"/><Relationship Id="rId170" Type="http://schemas.openxmlformats.org/officeDocument/2006/relationships/image" Target="../media/image180.png"/><Relationship Id="rId191" Type="http://schemas.openxmlformats.org/officeDocument/2006/relationships/customXml" Target="../ink/ink815.xml"/><Relationship Id="rId205" Type="http://schemas.openxmlformats.org/officeDocument/2006/relationships/customXml" Target="../ink/ink822.xml"/><Relationship Id="rId107" Type="http://schemas.openxmlformats.org/officeDocument/2006/relationships/customXml" Target="../ink/ink773.xml"/><Relationship Id="rId11" Type="http://schemas.openxmlformats.org/officeDocument/2006/relationships/customXml" Target="../ink/ink725.xml"/><Relationship Id="rId32" Type="http://schemas.openxmlformats.org/officeDocument/2006/relationships/image" Target="../media/image155.png"/><Relationship Id="rId53" Type="http://schemas.openxmlformats.org/officeDocument/2006/relationships/customXml" Target="../ink/ink746.xml"/><Relationship Id="rId74" Type="http://schemas.openxmlformats.org/officeDocument/2006/relationships/image" Target="../media/image135.png"/><Relationship Id="rId128" Type="http://schemas.openxmlformats.org/officeDocument/2006/relationships/image" Target="../media/image118.png"/><Relationship Id="rId149" Type="http://schemas.openxmlformats.org/officeDocument/2006/relationships/customXml" Target="../ink/ink794.xml"/><Relationship Id="rId5" Type="http://schemas.openxmlformats.org/officeDocument/2006/relationships/customXml" Target="../ink/ink722.xml"/><Relationship Id="rId95" Type="http://schemas.openxmlformats.org/officeDocument/2006/relationships/customXml" Target="../ink/ink767.xml"/><Relationship Id="rId160" Type="http://schemas.openxmlformats.org/officeDocument/2006/relationships/image" Target="../media/image175.png"/><Relationship Id="rId181" Type="http://schemas.openxmlformats.org/officeDocument/2006/relationships/customXml" Target="../ink/ink810.xml"/><Relationship Id="rId22" Type="http://schemas.openxmlformats.org/officeDocument/2006/relationships/image" Target="../media/image150.png"/><Relationship Id="rId43" Type="http://schemas.openxmlformats.org/officeDocument/2006/relationships/customXml" Target="../ink/ink741.xml"/><Relationship Id="rId64" Type="http://schemas.openxmlformats.org/officeDocument/2006/relationships/image" Target="../media/image130.png"/><Relationship Id="rId118" Type="http://schemas.openxmlformats.org/officeDocument/2006/relationships/image" Target="../media/image113.png"/><Relationship Id="rId139" Type="http://schemas.openxmlformats.org/officeDocument/2006/relationships/customXml" Target="../ink/ink789.xml"/><Relationship Id="rId85" Type="http://schemas.openxmlformats.org/officeDocument/2006/relationships/customXml" Target="../ink/ink762.xml"/><Relationship Id="rId150" Type="http://schemas.openxmlformats.org/officeDocument/2006/relationships/image" Target="../media/image170.png"/><Relationship Id="rId171" Type="http://schemas.openxmlformats.org/officeDocument/2006/relationships/customXml" Target="../ink/ink805.xml"/><Relationship Id="rId192" Type="http://schemas.openxmlformats.org/officeDocument/2006/relationships/image" Target="../media/image191.png"/><Relationship Id="rId206" Type="http://schemas.openxmlformats.org/officeDocument/2006/relationships/image" Target="../media/image198.png"/><Relationship Id="rId12" Type="http://schemas.openxmlformats.org/officeDocument/2006/relationships/image" Target="../media/image145.png"/><Relationship Id="rId33" Type="http://schemas.openxmlformats.org/officeDocument/2006/relationships/customXml" Target="../ink/ink736.xml"/><Relationship Id="rId108" Type="http://schemas.openxmlformats.org/officeDocument/2006/relationships/image" Target="../media/image108.png"/><Relationship Id="rId129" Type="http://schemas.openxmlformats.org/officeDocument/2006/relationships/customXml" Target="../ink/ink784.xml"/><Relationship Id="rId54" Type="http://schemas.openxmlformats.org/officeDocument/2006/relationships/image" Target="../media/image125.png"/><Relationship Id="rId75" Type="http://schemas.openxmlformats.org/officeDocument/2006/relationships/customXml" Target="../ink/ink757.xml"/><Relationship Id="rId96" Type="http://schemas.openxmlformats.org/officeDocument/2006/relationships/image" Target="../media/image102.png"/><Relationship Id="rId140" Type="http://schemas.openxmlformats.org/officeDocument/2006/relationships/image" Target="../media/image165.png"/><Relationship Id="rId161" Type="http://schemas.openxmlformats.org/officeDocument/2006/relationships/customXml" Target="../ink/ink800.xml"/><Relationship Id="rId182" Type="http://schemas.openxmlformats.org/officeDocument/2006/relationships/image" Target="../media/image186.png"/><Relationship Id="rId6" Type="http://schemas.openxmlformats.org/officeDocument/2006/relationships/image" Target="../media/image142.png"/><Relationship Id="rId23" Type="http://schemas.openxmlformats.org/officeDocument/2006/relationships/customXml" Target="../ink/ink731.xml"/><Relationship Id="rId119" Type="http://schemas.openxmlformats.org/officeDocument/2006/relationships/customXml" Target="../ink/ink779.xml"/><Relationship Id="rId44" Type="http://schemas.openxmlformats.org/officeDocument/2006/relationships/image" Target="../media/image161.png"/><Relationship Id="rId65" Type="http://schemas.openxmlformats.org/officeDocument/2006/relationships/customXml" Target="../ink/ink752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51" Type="http://schemas.openxmlformats.org/officeDocument/2006/relationships/customXml" Target="../ink/ink795.xml"/><Relationship Id="rId172" Type="http://schemas.openxmlformats.org/officeDocument/2006/relationships/image" Target="../media/image181.png"/><Relationship Id="rId193" Type="http://schemas.openxmlformats.org/officeDocument/2006/relationships/customXml" Target="../ink/ink816.xml"/><Relationship Id="rId207" Type="http://schemas.openxmlformats.org/officeDocument/2006/relationships/customXml" Target="../ink/ink823.xml"/><Relationship Id="rId13" Type="http://schemas.openxmlformats.org/officeDocument/2006/relationships/customXml" Target="../ink/ink726.xml"/><Relationship Id="rId109" Type="http://schemas.openxmlformats.org/officeDocument/2006/relationships/customXml" Target="../ink/ink774.xml"/><Relationship Id="rId34" Type="http://schemas.openxmlformats.org/officeDocument/2006/relationships/image" Target="../media/image156.png"/><Relationship Id="rId55" Type="http://schemas.openxmlformats.org/officeDocument/2006/relationships/customXml" Target="../ink/ink747.xml"/><Relationship Id="rId76" Type="http://schemas.openxmlformats.org/officeDocument/2006/relationships/image" Target="../media/image136.png"/><Relationship Id="rId97" Type="http://schemas.openxmlformats.org/officeDocument/2006/relationships/customXml" Target="../ink/ink768.xml"/><Relationship Id="rId120" Type="http://schemas.openxmlformats.org/officeDocument/2006/relationships/image" Target="../media/image114.png"/><Relationship Id="rId141" Type="http://schemas.openxmlformats.org/officeDocument/2006/relationships/customXml" Target="../ink/ink790.xml"/><Relationship Id="rId7" Type="http://schemas.openxmlformats.org/officeDocument/2006/relationships/customXml" Target="../ink/ink723.xml"/><Relationship Id="rId162" Type="http://schemas.openxmlformats.org/officeDocument/2006/relationships/image" Target="../media/image176.png"/><Relationship Id="rId183" Type="http://schemas.openxmlformats.org/officeDocument/2006/relationships/customXml" Target="../ink/ink811.xml"/><Relationship Id="rId24" Type="http://schemas.openxmlformats.org/officeDocument/2006/relationships/image" Target="../media/image151.png"/><Relationship Id="rId40" Type="http://schemas.openxmlformats.org/officeDocument/2006/relationships/image" Target="../media/image159.png"/><Relationship Id="rId45" Type="http://schemas.openxmlformats.org/officeDocument/2006/relationships/customXml" Target="../ink/ink742.xml"/><Relationship Id="rId66" Type="http://schemas.openxmlformats.org/officeDocument/2006/relationships/image" Target="../media/image131.png"/><Relationship Id="rId87" Type="http://schemas.openxmlformats.org/officeDocument/2006/relationships/customXml" Target="../ink/ink763.xml"/><Relationship Id="rId110" Type="http://schemas.openxmlformats.org/officeDocument/2006/relationships/image" Target="../media/image109.png"/><Relationship Id="rId115" Type="http://schemas.openxmlformats.org/officeDocument/2006/relationships/customXml" Target="../ink/ink777.xml"/><Relationship Id="rId131" Type="http://schemas.openxmlformats.org/officeDocument/2006/relationships/customXml" Target="../ink/ink785.xml"/><Relationship Id="rId136" Type="http://schemas.openxmlformats.org/officeDocument/2006/relationships/image" Target="../media/image163.png"/><Relationship Id="rId157" Type="http://schemas.openxmlformats.org/officeDocument/2006/relationships/customXml" Target="../ink/ink798.xml"/><Relationship Id="rId178" Type="http://schemas.openxmlformats.org/officeDocument/2006/relationships/image" Target="../media/image184.png"/><Relationship Id="rId61" Type="http://schemas.openxmlformats.org/officeDocument/2006/relationships/customXml" Target="../ink/ink750.xml"/><Relationship Id="rId82" Type="http://schemas.openxmlformats.org/officeDocument/2006/relationships/image" Target="../media/image139.png"/><Relationship Id="rId152" Type="http://schemas.openxmlformats.org/officeDocument/2006/relationships/image" Target="../media/image171.png"/><Relationship Id="rId173" Type="http://schemas.openxmlformats.org/officeDocument/2006/relationships/customXml" Target="../ink/ink806.xml"/><Relationship Id="rId194" Type="http://schemas.openxmlformats.org/officeDocument/2006/relationships/image" Target="../media/image192.png"/><Relationship Id="rId199" Type="http://schemas.openxmlformats.org/officeDocument/2006/relationships/customXml" Target="../ink/ink819.xml"/><Relationship Id="rId203" Type="http://schemas.openxmlformats.org/officeDocument/2006/relationships/customXml" Target="../ink/ink821.xml"/><Relationship Id="rId208" Type="http://schemas.openxmlformats.org/officeDocument/2006/relationships/image" Target="../media/image199.png"/><Relationship Id="rId19" Type="http://schemas.openxmlformats.org/officeDocument/2006/relationships/customXml" Target="../ink/ink729.xml"/><Relationship Id="rId14" Type="http://schemas.openxmlformats.org/officeDocument/2006/relationships/image" Target="../media/image146.png"/><Relationship Id="rId30" Type="http://schemas.openxmlformats.org/officeDocument/2006/relationships/image" Target="../media/image154.png"/><Relationship Id="rId35" Type="http://schemas.openxmlformats.org/officeDocument/2006/relationships/customXml" Target="../ink/ink737.xml"/><Relationship Id="rId56" Type="http://schemas.openxmlformats.org/officeDocument/2006/relationships/image" Target="../media/image126.png"/><Relationship Id="rId77" Type="http://schemas.openxmlformats.org/officeDocument/2006/relationships/customXml" Target="../ink/ink758.xml"/><Relationship Id="rId100" Type="http://schemas.openxmlformats.org/officeDocument/2006/relationships/image" Target="../media/image104.png"/><Relationship Id="rId105" Type="http://schemas.openxmlformats.org/officeDocument/2006/relationships/customXml" Target="../ink/ink772.xml"/><Relationship Id="rId126" Type="http://schemas.openxmlformats.org/officeDocument/2006/relationships/image" Target="../media/image117.png"/><Relationship Id="rId147" Type="http://schemas.openxmlformats.org/officeDocument/2006/relationships/customXml" Target="../ink/ink793.xml"/><Relationship Id="rId168" Type="http://schemas.openxmlformats.org/officeDocument/2006/relationships/image" Target="../media/image179.png"/><Relationship Id="rId8" Type="http://schemas.openxmlformats.org/officeDocument/2006/relationships/image" Target="../media/image143.png"/><Relationship Id="rId51" Type="http://schemas.openxmlformats.org/officeDocument/2006/relationships/customXml" Target="../ink/ink745.xml"/><Relationship Id="rId72" Type="http://schemas.openxmlformats.org/officeDocument/2006/relationships/image" Target="../media/image134.png"/><Relationship Id="rId93" Type="http://schemas.openxmlformats.org/officeDocument/2006/relationships/customXml" Target="../ink/ink766.xml"/><Relationship Id="rId98" Type="http://schemas.openxmlformats.org/officeDocument/2006/relationships/image" Target="../media/image103.png"/><Relationship Id="rId121" Type="http://schemas.openxmlformats.org/officeDocument/2006/relationships/customXml" Target="../ink/ink780.xml"/><Relationship Id="rId142" Type="http://schemas.openxmlformats.org/officeDocument/2006/relationships/image" Target="../media/image166.png"/><Relationship Id="rId163" Type="http://schemas.openxmlformats.org/officeDocument/2006/relationships/customXml" Target="../ink/ink801.xml"/><Relationship Id="rId184" Type="http://schemas.openxmlformats.org/officeDocument/2006/relationships/image" Target="../media/image187.png"/><Relationship Id="rId189" Type="http://schemas.openxmlformats.org/officeDocument/2006/relationships/customXml" Target="../ink/ink814.xml"/><Relationship Id="rId3" Type="http://schemas.openxmlformats.org/officeDocument/2006/relationships/customXml" Target="../ink/ink721.xml"/><Relationship Id="rId25" Type="http://schemas.openxmlformats.org/officeDocument/2006/relationships/customXml" Target="../ink/ink732.xml"/><Relationship Id="rId46" Type="http://schemas.openxmlformats.org/officeDocument/2006/relationships/image" Target="../media/image121.png"/><Relationship Id="rId67" Type="http://schemas.openxmlformats.org/officeDocument/2006/relationships/customXml" Target="../ink/ink753.xml"/><Relationship Id="rId116" Type="http://schemas.openxmlformats.org/officeDocument/2006/relationships/image" Target="../media/image112.png"/><Relationship Id="rId137" Type="http://schemas.openxmlformats.org/officeDocument/2006/relationships/customXml" Target="../ink/ink788.xml"/><Relationship Id="rId158" Type="http://schemas.openxmlformats.org/officeDocument/2006/relationships/image" Target="../media/image174.png"/><Relationship Id="rId20" Type="http://schemas.openxmlformats.org/officeDocument/2006/relationships/image" Target="../media/image149.png"/><Relationship Id="rId41" Type="http://schemas.openxmlformats.org/officeDocument/2006/relationships/customXml" Target="../ink/ink740.xml"/><Relationship Id="rId62" Type="http://schemas.openxmlformats.org/officeDocument/2006/relationships/image" Target="../media/image129.png"/><Relationship Id="rId83" Type="http://schemas.openxmlformats.org/officeDocument/2006/relationships/customXml" Target="../ink/ink761.xml"/><Relationship Id="rId88" Type="http://schemas.openxmlformats.org/officeDocument/2006/relationships/image" Target="../media/image98.png"/><Relationship Id="rId111" Type="http://schemas.openxmlformats.org/officeDocument/2006/relationships/customXml" Target="../ink/ink775.xml"/><Relationship Id="rId132" Type="http://schemas.openxmlformats.org/officeDocument/2006/relationships/image" Target="../media/image120.png"/><Relationship Id="rId153" Type="http://schemas.openxmlformats.org/officeDocument/2006/relationships/customXml" Target="../ink/ink796.xml"/><Relationship Id="rId174" Type="http://schemas.openxmlformats.org/officeDocument/2006/relationships/image" Target="../media/image182.png"/><Relationship Id="rId179" Type="http://schemas.openxmlformats.org/officeDocument/2006/relationships/customXml" Target="../ink/ink809.xml"/><Relationship Id="rId195" Type="http://schemas.openxmlformats.org/officeDocument/2006/relationships/customXml" Target="../ink/ink817.xml"/><Relationship Id="rId190" Type="http://schemas.openxmlformats.org/officeDocument/2006/relationships/image" Target="../media/image190.png"/><Relationship Id="rId204" Type="http://schemas.openxmlformats.org/officeDocument/2006/relationships/image" Target="../media/image197.png"/><Relationship Id="rId15" Type="http://schemas.openxmlformats.org/officeDocument/2006/relationships/customXml" Target="../ink/ink727.xml"/><Relationship Id="rId36" Type="http://schemas.openxmlformats.org/officeDocument/2006/relationships/image" Target="../media/image157.png"/><Relationship Id="rId57" Type="http://schemas.openxmlformats.org/officeDocument/2006/relationships/customXml" Target="../ink/ink748.xml"/><Relationship Id="rId106" Type="http://schemas.openxmlformats.org/officeDocument/2006/relationships/image" Target="../media/image107.png"/><Relationship Id="rId127" Type="http://schemas.openxmlformats.org/officeDocument/2006/relationships/customXml" Target="../ink/ink783.xml"/><Relationship Id="rId10" Type="http://schemas.openxmlformats.org/officeDocument/2006/relationships/image" Target="../media/image144.png"/><Relationship Id="rId31" Type="http://schemas.openxmlformats.org/officeDocument/2006/relationships/customXml" Target="../ink/ink735.xml"/><Relationship Id="rId52" Type="http://schemas.openxmlformats.org/officeDocument/2006/relationships/image" Target="../media/image124.png"/><Relationship Id="rId73" Type="http://schemas.openxmlformats.org/officeDocument/2006/relationships/customXml" Target="../ink/ink756.xml"/><Relationship Id="rId78" Type="http://schemas.openxmlformats.org/officeDocument/2006/relationships/image" Target="../media/image137.png"/><Relationship Id="rId94" Type="http://schemas.openxmlformats.org/officeDocument/2006/relationships/image" Target="../media/image101.png"/><Relationship Id="rId99" Type="http://schemas.openxmlformats.org/officeDocument/2006/relationships/customXml" Target="../ink/ink769.xml"/><Relationship Id="rId101" Type="http://schemas.openxmlformats.org/officeDocument/2006/relationships/customXml" Target="../ink/ink770.xml"/><Relationship Id="rId122" Type="http://schemas.openxmlformats.org/officeDocument/2006/relationships/image" Target="../media/image115.png"/><Relationship Id="rId143" Type="http://schemas.openxmlformats.org/officeDocument/2006/relationships/customXml" Target="../ink/ink791.xml"/><Relationship Id="rId148" Type="http://schemas.openxmlformats.org/officeDocument/2006/relationships/image" Target="../media/image169.png"/><Relationship Id="rId164" Type="http://schemas.openxmlformats.org/officeDocument/2006/relationships/image" Target="../media/image177.png"/><Relationship Id="rId169" Type="http://schemas.openxmlformats.org/officeDocument/2006/relationships/customXml" Target="../ink/ink804.xml"/><Relationship Id="rId185" Type="http://schemas.openxmlformats.org/officeDocument/2006/relationships/customXml" Target="../ink/ink812.xml"/><Relationship Id="rId4" Type="http://schemas.openxmlformats.org/officeDocument/2006/relationships/image" Target="../media/image141.png"/><Relationship Id="rId9" Type="http://schemas.openxmlformats.org/officeDocument/2006/relationships/customXml" Target="../ink/ink724.xml"/><Relationship Id="rId180" Type="http://schemas.openxmlformats.org/officeDocument/2006/relationships/image" Target="../media/image185.png"/><Relationship Id="rId26" Type="http://schemas.openxmlformats.org/officeDocument/2006/relationships/image" Target="../media/image152.png"/><Relationship Id="rId47" Type="http://schemas.openxmlformats.org/officeDocument/2006/relationships/customXml" Target="../ink/ink743.xml"/><Relationship Id="rId68" Type="http://schemas.openxmlformats.org/officeDocument/2006/relationships/image" Target="../media/image132.png"/><Relationship Id="rId89" Type="http://schemas.openxmlformats.org/officeDocument/2006/relationships/customXml" Target="../ink/ink764.xml"/><Relationship Id="rId112" Type="http://schemas.openxmlformats.org/officeDocument/2006/relationships/image" Target="../media/image110.png"/><Relationship Id="rId133" Type="http://schemas.openxmlformats.org/officeDocument/2006/relationships/customXml" Target="../ink/ink786.xml"/><Relationship Id="rId154" Type="http://schemas.openxmlformats.org/officeDocument/2006/relationships/image" Target="../media/image172.png"/><Relationship Id="rId175" Type="http://schemas.openxmlformats.org/officeDocument/2006/relationships/customXml" Target="../ink/ink807.xml"/><Relationship Id="rId196" Type="http://schemas.openxmlformats.org/officeDocument/2006/relationships/image" Target="../media/image193.png"/><Relationship Id="rId200" Type="http://schemas.openxmlformats.org/officeDocument/2006/relationships/image" Target="../media/image195.png"/><Relationship Id="rId16" Type="http://schemas.openxmlformats.org/officeDocument/2006/relationships/image" Target="../media/image147.png"/><Relationship Id="rId37" Type="http://schemas.openxmlformats.org/officeDocument/2006/relationships/customXml" Target="../ink/ink738.xml"/><Relationship Id="rId58" Type="http://schemas.openxmlformats.org/officeDocument/2006/relationships/image" Target="../media/image127.png"/><Relationship Id="rId79" Type="http://schemas.openxmlformats.org/officeDocument/2006/relationships/customXml" Target="../ink/ink759.xml"/><Relationship Id="rId102" Type="http://schemas.openxmlformats.org/officeDocument/2006/relationships/image" Target="../media/image105.png"/><Relationship Id="rId123" Type="http://schemas.openxmlformats.org/officeDocument/2006/relationships/customXml" Target="../ink/ink781.xml"/><Relationship Id="rId144" Type="http://schemas.openxmlformats.org/officeDocument/2006/relationships/image" Target="../media/image167.png"/><Relationship Id="rId90" Type="http://schemas.openxmlformats.org/officeDocument/2006/relationships/image" Target="../media/image99.png"/><Relationship Id="rId165" Type="http://schemas.openxmlformats.org/officeDocument/2006/relationships/customXml" Target="../ink/ink802.xml"/><Relationship Id="rId186" Type="http://schemas.openxmlformats.org/officeDocument/2006/relationships/image" Target="../media/image188.png"/><Relationship Id="rId27" Type="http://schemas.openxmlformats.org/officeDocument/2006/relationships/customXml" Target="../ink/ink733.xml"/><Relationship Id="rId48" Type="http://schemas.openxmlformats.org/officeDocument/2006/relationships/image" Target="../media/image122.png"/><Relationship Id="rId69" Type="http://schemas.openxmlformats.org/officeDocument/2006/relationships/customXml" Target="../ink/ink754.xml"/><Relationship Id="rId113" Type="http://schemas.openxmlformats.org/officeDocument/2006/relationships/customXml" Target="../ink/ink776.xml"/><Relationship Id="rId134" Type="http://schemas.openxmlformats.org/officeDocument/2006/relationships/image" Target="../media/image162.png"/><Relationship Id="rId80" Type="http://schemas.openxmlformats.org/officeDocument/2006/relationships/image" Target="../media/image138.png"/><Relationship Id="rId155" Type="http://schemas.openxmlformats.org/officeDocument/2006/relationships/customXml" Target="../ink/ink797.xml"/><Relationship Id="rId176" Type="http://schemas.openxmlformats.org/officeDocument/2006/relationships/image" Target="../media/image183.png"/><Relationship Id="rId197" Type="http://schemas.openxmlformats.org/officeDocument/2006/relationships/customXml" Target="../ink/ink818.xml"/><Relationship Id="rId201" Type="http://schemas.openxmlformats.org/officeDocument/2006/relationships/customXml" Target="../ink/ink820.xml"/><Relationship Id="rId17" Type="http://schemas.openxmlformats.org/officeDocument/2006/relationships/customXml" Target="../ink/ink728.xml"/><Relationship Id="rId38" Type="http://schemas.openxmlformats.org/officeDocument/2006/relationships/image" Target="../media/image158.png"/><Relationship Id="rId59" Type="http://schemas.openxmlformats.org/officeDocument/2006/relationships/customXml" Target="../ink/ink749.xml"/><Relationship Id="rId103" Type="http://schemas.openxmlformats.org/officeDocument/2006/relationships/customXml" Target="../ink/ink771.xml"/><Relationship Id="rId124" Type="http://schemas.openxmlformats.org/officeDocument/2006/relationships/image" Target="../media/image116.png"/><Relationship Id="rId70" Type="http://schemas.openxmlformats.org/officeDocument/2006/relationships/image" Target="../media/image133.png"/><Relationship Id="rId91" Type="http://schemas.openxmlformats.org/officeDocument/2006/relationships/customXml" Target="../ink/ink765.xml"/><Relationship Id="rId145" Type="http://schemas.openxmlformats.org/officeDocument/2006/relationships/customXml" Target="../ink/ink792.xml"/><Relationship Id="rId166" Type="http://schemas.openxmlformats.org/officeDocument/2006/relationships/image" Target="../media/image178.png"/><Relationship Id="rId187" Type="http://schemas.openxmlformats.org/officeDocument/2006/relationships/customXml" Target="../ink/ink813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153.png"/><Relationship Id="rId49" Type="http://schemas.openxmlformats.org/officeDocument/2006/relationships/customXml" Target="../ink/ink744.xml"/><Relationship Id="rId114" Type="http://schemas.openxmlformats.org/officeDocument/2006/relationships/image" Target="../media/image111.png"/><Relationship Id="rId60" Type="http://schemas.openxmlformats.org/officeDocument/2006/relationships/image" Target="../media/image128.png"/><Relationship Id="rId81" Type="http://schemas.openxmlformats.org/officeDocument/2006/relationships/customXml" Target="../ink/ink760.xml"/><Relationship Id="rId135" Type="http://schemas.openxmlformats.org/officeDocument/2006/relationships/customXml" Target="../ink/ink787.xml"/><Relationship Id="rId156" Type="http://schemas.openxmlformats.org/officeDocument/2006/relationships/image" Target="../media/image173.png"/><Relationship Id="rId177" Type="http://schemas.openxmlformats.org/officeDocument/2006/relationships/customXml" Target="../ink/ink808.xml"/><Relationship Id="rId198" Type="http://schemas.openxmlformats.org/officeDocument/2006/relationships/image" Target="../media/image194.png"/><Relationship Id="rId202" Type="http://schemas.openxmlformats.org/officeDocument/2006/relationships/image" Target="../media/image196.png"/><Relationship Id="rId18" Type="http://schemas.openxmlformats.org/officeDocument/2006/relationships/image" Target="../media/image148.png"/><Relationship Id="rId39" Type="http://schemas.openxmlformats.org/officeDocument/2006/relationships/customXml" Target="../ink/ink739.xml"/><Relationship Id="rId50" Type="http://schemas.openxmlformats.org/officeDocument/2006/relationships/image" Target="../media/image123.png"/><Relationship Id="rId104" Type="http://schemas.openxmlformats.org/officeDocument/2006/relationships/image" Target="../media/image106.png"/><Relationship Id="rId125" Type="http://schemas.openxmlformats.org/officeDocument/2006/relationships/customXml" Target="../ink/ink782.xml"/><Relationship Id="rId146" Type="http://schemas.openxmlformats.org/officeDocument/2006/relationships/image" Target="../media/image168.png"/><Relationship Id="rId167" Type="http://schemas.openxmlformats.org/officeDocument/2006/relationships/customXml" Target="../ink/ink803.xml"/><Relationship Id="rId188" Type="http://schemas.openxmlformats.org/officeDocument/2006/relationships/image" Target="../media/image189.png"/><Relationship Id="rId71" Type="http://schemas.openxmlformats.org/officeDocument/2006/relationships/customXml" Target="../ink/ink755.xml"/><Relationship Id="rId92" Type="http://schemas.openxmlformats.org/officeDocument/2006/relationships/image" Target="../media/image100.png"/><Relationship Id="rId2" Type="http://schemas.openxmlformats.org/officeDocument/2006/relationships/notesSlide" Target="../notesSlides/notesSlide20.xml"/><Relationship Id="rId29" Type="http://schemas.openxmlformats.org/officeDocument/2006/relationships/customXml" Target="../ink/ink7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81.xml"/><Relationship Id="rId21" Type="http://schemas.openxmlformats.org/officeDocument/2006/relationships/customXml" Target="../ink/ink833.xml"/><Relationship Id="rId42" Type="http://schemas.openxmlformats.org/officeDocument/2006/relationships/image" Target="../media/image160.png"/><Relationship Id="rId63" Type="http://schemas.openxmlformats.org/officeDocument/2006/relationships/customXml" Target="../ink/ink854.xml"/><Relationship Id="rId84" Type="http://schemas.openxmlformats.org/officeDocument/2006/relationships/image" Target="../media/image96.png"/><Relationship Id="rId138" Type="http://schemas.openxmlformats.org/officeDocument/2006/relationships/image" Target="../media/image164.png"/><Relationship Id="rId159" Type="http://schemas.openxmlformats.org/officeDocument/2006/relationships/customXml" Target="../ink/ink902.xml"/><Relationship Id="rId170" Type="http://schemas.openxmlformats.org/officeDocument/2006/relationships/image" Target="../media/image180.png"/><Relationship Id="rId191" Type="http://schemas.openxmlformats.org/officeDocument/2006/relationships/customXml" Target="../ink/ink918.xml"/><Relationship Id="rId205" Type="http://schemas.openxmlformats.org/officeDocument/2006/relationships/customXml" Target="../ink/ink925.xml"/><Relationship Id="rId107" Type="http://schemas.openxmlformats.org/officeDocument/2006/relationships/customXml" Target="../ink/ink876.xml"/><Relationship Id="rId11" Type="http://schemas.openxmlformats.org/officeDocument/2006/relationships/customXml" Target="../ink/ink828.xml"/><Relationship Id="rId32" Type="http://schemas.openxmlformats.org/officeDocument/2006/relationships/image" Target="../media/image155.png"/><Relationship Id="rId53" Type="http://schemas.openxmlformats.org/officeDocument/2006/relationships/customXml" Target="../ink/ink849.xml"/><Relationship Id="rId74" Type="http://schemas.openxmlformats.org/officeDocument/2006/relationships/image" Target="../media/image135.png"/><Relationship Id="rId128" Type="http://schemas.openxmlformats.org/officeDocument/2006/relationships/image" Target="../media/image118.png"/><Relationship Id="rId149" Type="http://schemas.openxmlformats.org/officeDocument/2006/relationships/customXml" Target="../ink/ink897.xml"/><Relationship Id="rId5" Type="http://schemas.openxmlformats.org/officeDocument/2006/relationships/customXml" Target="../ink/ink825.xml"/><Relationship Id="rId95" Type="http://schemas.openxmlformats.org/officeDocument/2006/relationships/customXml" Target="../ink/ink870.xml"/><Relationship Id="rId160" Type="http://schemas.openxmlformats.org/officeDocument/2006/relationships/image" Target="../media/image175.png"/><Relationship Id="rId181" Type="http://schemas.openxmlformats.org/officeDocument/2006/relationships/customXml" Target="../ink/ink913.xml"/><Relationship Id="rId216" Type="http://schemas.openxmlformats.org/officeDocument/2006/relationships/image" Target="../media/image198.png"/><Relationship Id="rId22" Type="http://schemas.openxmlformats.org/officeDocument/2006/relationships/image" Target="../media/image150.png"/><Relationship Id="rId43" Type="http://schemas.openxmlformats.org/officeDocument/2006/relationships/customXml" Target="../ink/ink844.xml"/><Relationship Id="rId64" Type="http://schemas.openxmlformats.org/officeDocument/2006/relationships/image" Target="../media/image130.png"/><Relationship Id="rId118" Type="http://schemas.openxmlformats.org/officeDocument/2006/relationships/image" Target="../media/image113.png"/><Relationship Id="rId139" Type="http://schemas.openxmlformats.org/officeDocument/2006/relationships/customXml" Target="../ink/ink892.xml"/><Relationship Id="rId85" Type="http://schemas.openxmlformats.org/officeDocument/2006/relationships/customXml" Target="../ink/ink865.xml"/><Relationship Id="rId150" Type="http://schemas.openxmlformats.org/officeDocument/2006/relationships/image" Target="../media/image170.png"/><Relationship Id="rId171" Type="http://schemas.openxmlformats.org/officeDocument/2006/relationships/customXml" Target="../ink/ink908.xml"/><Relationship Id="rId192" Type="http://schemas.openxmlformats.org/officeDocument/2006/relationships/image" Target="../media/image191.png"/><Relationship Id="rId206" Type="http://schemas.openxmlformats.org/officeDocument/2006/relationships/image" Target="../media/image200.png"/><Relationship Id="rId12" Type="http://schemas.openxmlformats.org/officeDocument/2006/relationships/image" Target="../media/image145.png"/><Relationship Id="rId33" Type="http://schemas.openxmlformats.org/officeDocument/2006/relationships/customXml" Target="../ink/ink839.xml"/><Relationship Id="rId108" Type="http://schemas.openxmlformats.org/officeDocument/2006/relationships/image" Target="../media/image108.png"/><Relationship Id="rId129" Type="http://schemas.openxmlformats.org/officeDocument/2006/relationships/customXml" Target="../ink/ink887.xml"/><Relationship Id="rId54" Type="http://schemas.openxmlformats.org/officeDocument/2006/relationships/image" Target="../media/image125.png"/><Relationship Id="rId75" Type="http://schemas.openxmlformats.org/officeDocument/2006/relationships/customXml" Target="../ink/ink860.xml"/><Relationship Id="rId96" Type="http://schemas.openxmlformats.org/officeDocument/2006/relationships/image" Target="../media/image102.png"/><Relationship Id="rId140" Type="http://schemas.openxmlformats.org/officeDocument/2006/relationships/image" Target="../media/image165.png"/><Relationship Id="rId161" Type="http://schemas.openxmlformats.org/officeDocument/2006/relationships/customXml" Target="../ink/ink903.xml"/><Relationship Id="rId182" Type="http://schemas.openxmlformats.org/officeDocument/2006/relationships/image" Target="../media/image186.png"/><Relationship Id="rId217" Type="http://schemas.openxmlformats.org/officeDocument/2006/relationships/customXml" Target="../ink/ink931.xml"/><Relationship Id="rId6" Type="http://schemas.openxmlformats.org/officeDocument/2006/relationships/image" Target="../media/image142.png"/><Relationship Id="rId23" Type="http://schemas.openxmlformats.org/officeDocument/2006/relationships/customXml" Target="../ink/ink834.xml"/><Relationship Id="rId119" Type="http://schemas.openxmlformats.org/officeDocument/2006/relationships/customXml" Target="../ink/ink882.xml"/><Relationship Id="rId44" Type="http://schemas.openxmlformats.org/officeDocument/2006/relationships/image" Target="../media/image161.png"/><Relationship Id="rId65" Type="http://schemas.openxmlformats.org/officeDocument/2006/relationships/customXml" Target="../ink/ink855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51" Type="http://schemas.openxmlformats.org/officeDocument/2006/relationships/customXml" Target="../ink/ink898.xml"/><Relationship Id="rId172" Type="http://schemas.openxmlformats.org/officeDocument/2006/relationships/image" Target="../media/image181.png"/><Relationship Id="rId193" Type="http://schemas.openxmlformats.org/officeDocument/2006/relationships/customXml" Target="../ink/ink919.xml"/><Relationship Id="rId207" Type="http://schemas.openxmlformats.org/officeDocument/2006/relationships/customXml" Target="../ink/ink926.xml"/><Relationship Id="rId13" Type="http://schemas.openxmlformats.org/officeDocument/2006/relationships/customXml" Target="../ink/ink829.xml"/><Relationship Id="rId109" Type="http://schemas.openxmlformats.org/officeDocument/2006/relationships/customXml" Target="../ink/ink877.xml"/><Relationship Id="rId34" Type="http://schemas.openxmlformats.org/officeDocument/2006/relationships/image" Target="../media/image156.png"/><Relationship Id="rId55" Type="http://schemas.openxmlformats.org/officeDocument/2006/relationships/customXml" Target="../ink/ink850.xml"/><Relationship Id="rId76" Type="http://schemas.openxmlformats.org/officeDocument/2006/relationships/image" Target="../media/image136.png"/><Relationship Id="rId97" Type="http://schemas.openxmlformats.org/officeDocument/2006/relationships/customXml" Target="../ink/ink871.xml"/><Relationship Id="rId120" Type="http://schemas.openxmlformats.org/officeDocument/2006/relationships/image" Target="../media/image114.png"/><Relationship Id="rId141" Type="http://schemas.openxmlformats.org/officeDocument/2006/relationships/customXml" Target="../ink/ink893.xml"/><Relationship Id="rId7" Type="http://schemas.openxmlformats.org/officeDocument/2006/relationships/customXml" Target="../ink/ink826.xml"/><Relationship Id="rId162" Type="http://schemas.openxmlformats.org/officeDocument/2006/relationships/image" Target="../media/image176.png"/><Relationship Id="rId183" Type="http://schemas.openxmlformats.org/officeDocument/2006/relationships/customXml" Target="../ink/ink914.xml"/><Relationship Id="rId218" Type="http://schemas.openxmlformats.org/officeDocument/2006/relationships/image" Target="../media/image199.png"/><Relationship Id="rId24" Type="http://schemas.openxmlformats.org/officeDocument/2006/relationships/image" Target="../media/image151.png"/><Relationship Id="rId45" Type="http://schemas.openxmlformats.org/officeDocument/2006/relationships/customXml" Target="../ink/ink845.xml"/><Relationship Id="rId66" Type="http://schemas.openxmlformats.org/officeDocument/2006/relationships/image" Target="../media/image131.png"/><Relationship Id="rId87" Type="http://schemas.openxmlformats.org/officeDocument/2006/relationships/customXml" Target="../ink/ink866.xml"/><Relationship Id="rId110" Type="http://schemas.openxmlformats.org/officeDocument/2006/relationships/image" Target="../media/image109.png"/><Relationship Id="rId131" Type="http://schemas.openxmlformats.org/officeDocument/2006/relationships/customXml" Target="../ink/ink888.xml"/><Relationship Id="rId152" Type="http://schemas.openxmlformats.org/officeDocument/2006/relationships/image" Target="../media/image171.png"/><Relationship Id="rId173" Type="http://schemas.openxmlformats.org/officeDocument/2006/relationships/customXml" Target="../ink/ink909.xml"/><Relationship Id="rId194" Type="http://schemas.openxmlformats.org/officeDocument/2006/relationships/image" Target="../media/image192.png"/><Relationship Id="rId208" Type="http://schemas.openxmlformats.org/officeDocument/2006/relationships/image" Target="../media/image201.png"/><Relationship Id="rId14" Type="http://schemas.openxmlformats.org/officeDocument/2006/relationships/image" Target="../media/image146.png"/><Relationship Id="rId35" Type="http://schemas.openxmlformats.org/officeDocument/2006/relationships/customXml" Target="../ink/ink840.xml"/><Relationship Id="rId56" Type="http://schemas.openxmlformats.org/officeDocument/2006/relationships/image" Target="../media/image126.png"/><Relationship Id="rId77" Type="http://schemas.openxmlformats.org/officeDocument/2006/relationships/customXml" Target="../ink/ink861.xml"/><Relationship Id="rId100" Type="http://schemas.openxmlformats.org/officeDocument/2006/relationships/image" Target="../media/image104.png"/><Relationship Id="rId8" Type="http://schemas.openxmlformats.org/officeDocument/2006/relationships/image" Target="../media/image143.png"/><Relationship Id="rId51" Type="http://schemas.openxmlformats.org/officeDocument/2006/relationships/customXml" Target="../ink/ink848.xml"/><Relationship Id="rId72" Type="http://schemas.openxmlformats.org/officeDocument/2006/relationships/image" Target="../media/image134.png"/><Relationship Id="rId93" Type="http://schemas.openxmlformats.org/officeDocument/2006/relationships/customXml" Target="../ink/ink869.xml"/><Relationship Id="rId98" Type="http://schemas.openxmlformats.org/officeDocument/2006/relationships/image" Target="../media/image103.png"/><Relationship Id="rId121" Type="http://schemas.openxmlformats.org/officeDocument/2006/relationships/customXml" Target="../ink/ink883.xml"/><Relationship Id="rId142" Type="http://schemas.openxmlformats.org/officeDocument/2006/relationships/image" Target="../media/image166.png"/><Relationship Id="rId163" Type="http://schemas.openxmlformats.org/officeDocument/2006/relationships/customXml" Target="../ink/ink904.xml"/><Relationship Id="rId184" Type="http://schemas.openxmlformats.org/officeDocument/2006/relationships/image" Target="../media/image187.png"/><Relationship Id="rId189" Type="http://schemas.openxmlformats.org/officeDocument/2006/relationships/customXml" Target="../ink/ink917.xml"/><Relationship Id="rId219" Type="http://schemas.openxmlformats.org/officeDocument/2006/relationships/customXml" Target="../ink/ink932.xml"/><Relationship Id="rId3" Type="http://schemas.openxmlformats.org/officeDocument/2006/relationships/customXml" Target="../ink/ink824.xml"/><Relationship Id="rId214" Type="http://schemas.openxmlformats.org/officeDocument/2006/relationships/image" Target="../media/image204.png"/><Relationship Id="rId25" Type="http://schemas.openxmlformats.org/officeDocument/2006/relationships/customXml" Target="../ink/ink835.xml"/><Relationship Id="rId46" Type="http://schemas.openxmlformats.org/officeDocument/2006/relationships/image" Target="../media/image121.png"/><Relationship Id="rId67" Type="http://schemas.openxmlformats.org/officeDocument/2006/relationships/customXml" Target="../ink/ink856.xml"/><Relationship Id="rId116" Type="http://schemas.openxmlformats.org/officeDocument/2006/relationships/image" Target="../media/image112.png"/><Relationship Id="rId137" Type="http://schemas.openxmlformats.org/officeDocument/2006/relationships/customXml" Target="../ink/ink891.xml"/><Relationship Id="rId158" Type="http://schemas.openxmlformats.org/officeDocument/2006/relationships/image" Target="../media/image174.png"/><Relationship Id="rId20" Type="http://schemas.openxmlformats.org/officeDocument/2006/relationships/image" Target="../media/image149.png"/><Relationship Id="rId41" Type="http://schemas.openxmlformats.org/officeDocument/2006/relationships/customXml" Target="../ink/ink843.xml"/><Relationship Id="rId62" Type="http://schemas.openxmlformats.org/officeDocument/2006/relationships/image" Target="../media/image129.png"/><Relationship Id="rId83" Type="http://schemas.openxmlformats.org/officeDocument/2006/relationships/customXml" Target="../ink/ink864.xml"/><Relationship Id="rId88" Type="http://schemas.openxmlformats.org/officeDocument/2006/relationships/image" Target="../media/image98.png"/><Relationship Id="rId111" Type="http://schemas.openxmlformats.org/officeDocument/2006/relationships/customXml" Target="../ink/ink878.xml"/><Relationship Id="rId132" Type="http://schemas.openxmlformats.org/officeDocument/2006/relationships/image" Target="../media/image120.png"/><Relationship Id="rId153" Type="http://schemas.openxmlformats.org/officeDocument/2006/relationships/customXml" Target="../ink/ink899.xml"/><Relationship Id="rId174" Type="http://schemas.openxmlformats.org/officeDocument/2006/relationships/image" Target="../media/image182.png"/><Relationship Id="rId179" Type="http://schemas.openxmlformats.org/officeDocument/2006/relationships/customXml" Target="../ink/ink912.xml"/><Relationship Id="rId195" Type="http://schemas.openxmlformats.org/officeDocument/2006/relationships/customXml" Target="../ink/ink920.xml"/><Relationship Id="rId209" Type="http://schemas.openxmlformats.org/officeDocument/2006/relationships/customXml" Target="../ink/ink927.xml"/><Relationship Id="rId190" Type="http://schemas.openxmlformats.org/officeDocument/2006/relationships/image" Target="../media/image190.png"/><Relationship Id="rId204" Type="http://schemas.openxmlformats.org/officeDocument/2006/relationships/image" Target="../media/image197.png"/><Relationship Id="rId220" Type="http://schemas.openxmlformats.org/officeDocument/2006/relationships/image" Target="../media/image205.png"/><Relationship Id="rId15" Type="http://schemas.openxmlformats.org/officeDocument/2006/relationships/customXml" Target="../ink/ink830.xml"/><Relationship Id="rId36" Type="http://schemas.openxmlformats.org/officeDocument/2006/relationships/image" Target="../media/image157.png"/><Relationship Id="rId57" Type="http://schemas.openxmlformats.org/officeDocument/2006/relationships/customXml" Target="../ink/ink851.xml"/><Relationship Id="rId106" Type="http://schemas.openxmlformats.org/officeDocument/2006/relationships/image" Target="../media/image107.png"/><Relationship Id="rId127" Type="http://schemas.openxmlformats.org/officeDocument/2006/relationships/customXml" Target="../ink/ink886.xml"/><Relationship Id="rId10" Type="http://schemas.openxmlformats.org/officeDocument/2006/relationships/image" Target="../media/image144.png"/><Relationship Id="rId31" Type="http://schemas.openxmlformats.org/officeDocument/2006/relationships/customXml" Target="../ink/ink838.xml"/><Relationship Id="rId52" Type="http://schemas.openxmlformats.org/officeDocument/2006/relationships/image" Target="../media/image124.png"/><Relationship Id="rId73" Type="http://schemas.openxmlformats.org/officeDocument/2006/relationships/customXml" Target="../ink/ink859.xml"/><Relationship Id="rId78" Type="http://schemas.openxmlformats.org/officeDocument/2006/relationships/image" Target="../media/image137.png"/><Relationship Id="rId94" Type="http://schemas.openxmlformats.org/officeDocument/2006/relationships/image" Target="../media/image101.png"/><Relationship Id="rId99" Type="http://schemas.openxmlformats.org/officeDocument/2006/relationships/customXml" Target="../ink/ink872.xml"/><Relationship Id="rId101" Type="http://schemas.openxmlformats.org/officeDocument/2006/relationships/customXml" Target="../ink/ink873.xml"/><Relationship Id="rId122" Type="http://schemas.openxmlformats.org/officeDocument/2006/relationships/image" Target="../media/image115.png"/><Relationship Id="rId143" Type="http://schemas.openxmlformats.org/officeDocument/2006/relationships/customXml" Target="../ink/ink894.xml"/><Relationship Id="rId148" Type="http://schemas.openxmlformats.org/officeDocument/2006/relationships/image" Target="../media/image169.png"/><Relationship Id="rId164" Type="http://schemas.openxmlformats.org/officeDocument/2006/relationships/image" Target="../media/image177.png"/><Relationship Id="rId169" Type="http://schemas.openxmlformats.org/officeDocument/2006/relationships/customXml" Target="../ink/ink907.xml"/><Relationship Id="rId185" Type="http://schemas.openxmlformats.org/officeDocument/2006/relationships/customXml" Target="../ink/ink915.xml"/><Relationship Id="rId4" Type="http://schemas.openxmlformats.org/officeDocument/2006/relationships/image" Target="../media/image141.png"/><Relationship Id="rId9" Type="http://schemas.openxmlformats.org/officeDocument/2006/relationships/customXml" Target="../ink/ink827.xml"/><Relationship Id="rId180" Type="http://schemas.openxmlformats.org/officeDocument/2006/relationships/image" Target="../media/image185.png"/><Relationship Id="rId210" Type="http://schemas.openxmlformats.org/officeDocument/2006/relationships/image" Target="../media/image202.png"/><Relationship Id="rId215" Type="http://schemas.openxmlformats.org/officeDocument/2006/relationships/customXml" Target="../ink/ink930.xml"/><Relationship Id="rId26" Type="http://schemas.openxmlformats.org/officeDocument/2006/relationships/image" Target="../media/image152.png"/><Relationship Id="rId47" Type="http://schemas.openxmlformats.org/officeDocument/2006/relationships/customXml" Target="../ink/ink846.xml"/><Relationship Id="rId68" Type="http://schemas.openxmlformats.org/officeDocument/2006/relationships/image" Target="../media/image132.png"/><Relationship Id="rId89" Type="http://schemas.openxmlformats.org/officeDocument/2006/relationships/customXml" Target="../ink/ink867.xml"/><Relationship Id="rId112" Type="http://schemas.openxmlformats.org/officeDocument/2006/relationships/image" Target="../media/image110.png"/><Relationship Id="rId133" Type="http://schemas.openxmlformats.org/officeDocument/2006/relationships/customXml" Target="../ink/ink889.xml"/><Relationship Id="rId154" Type="http://schemas.openxmlformats.org/officeDocument/2006/relationships/image" Target="../media/image172.png"/><Relationship Id="rId175" Type="http://schemas.openxmlformats.org/officeDocument/2006/relationships/customXml" Target="../ink/ink910.xml"/><Relationship Id="rId196" Type="http://schemas.openxmlformats.org/officeDocument/2006/relationships/image" Target="../media/image193.png"/><Relationship Id="rId200" Type="http://schemas.openxmlformats.org/officeDocument/2006/relationships/image" Target="../media/image195.png"/><Relationship Id="rId16" Type="http://schemas.openxmlformats.org/officeDocument/2006/relationships/image" Target="../media/image147.png"/><Relationship Id="rId221" Type="http://schemas.openxmlformats.org/officeDocument/2006/relationships/customXml" Target="../ink/ink933.xml"/><Relationship Id="rId37" Type="http://schemas.openxmlformats.org/officeDocument/2006/relationships/customXml" Target="../ink/ink841.xml"/><Relationship Id="rId58" Type="http://schemas.openxmlformats.org/officeDocument/2006/relationships/image" Target="../media/image127.png"/><Relationship Id="rId79" Type="http://schemas.openxmlformats.org/officeDocument/2006/relationships/customXml" Target="../ink/ink862.xml"/><Relationship Id="rId102" Type="http://schemas.openxmlformats.org/officeDocument/2006/relationships/image" Target="../media/image105.png"/><Relationship Id="rId123" Type="http://schemas.openxmlformats.org/officeDocument/2006/relationships/customXml" Target="../ink/ink884.xml"/><Relationship Id="rId144" Type="http://schemas.openxmlformats.org/officeDocument/2006/relationships/image" Target="../media/image167.png"/><Relationship Id="rId90" Type="http://schemas.openxmlformats.org/officeDocument/2006/relationships/image" Target="../media/image99.png"/><Relationship Id="rId165" Type="http://schemas.openxmlformats.org/officeDocument/2006/relationships/customXml" Target="../ink/ink905.xml"/><Relationship Id="rId186" Type="http://schemas.openxmlformats.org/officeDocument/2006/relationships/image" Target="../media/image188.png"/><Relationship Id="rId211" Type="http://schemas.openxmlformats.org/officeDocument/2006/relationships/customXml" Target="../ink/ink928.xml"/><Relationship Id="rId27" Type="http://schemas.openxmlformats.org/officeDocument/2006/relationships/customXml" Target="../ink/ink836.xml"/><Relationship Id="rId48" Type="http://schemas.openxmlformats.org/officeDocument/2006/relationships/image" Target="../media/image122.png"/><Relationship Id="rId69" Type="http://schemas.openxmlformats.org/officeDocument/2006/relationships/customXml" Target="../ink/ink857.xml"/><Relationship Id="rId113" Type="http://schemas.openxmlformats.org/officeDocument/2006/relationships/customXml" Target="../ink/ink879.xml"/><Relationship Id="rId134" Type="http://schemas.openxmlformats.org/officeDocument/2006/relationships/image" Target="../media/image162.png"/><Relationship Id="rId80" Type="http://schemas.openxmlformats.org/officeDocument/2006/relationships/image" Target="../media/image138.png"/><Relationship Id="rId155" Type="http://schemas.openxmlformats.org/officeDocument/2006/relationships/customXml" Target="../ink/ink900.xml"/><Relationship Id="rId176" Type="http://schemas.openxmlformats.org/officeDocument/2006/relationships/image" Target="../media/image183.png"/><Relationship Id="rId197" Type="http://schemas.openxmlformats.org/officeDocument/2006/relationships/customXml" Target="../ink/ink921.xml"/><Relationship Id="rId201" Type="http://schemas.openxmlformats.org/officeDocument/2006/relationships/customXml" Target="../ink/ink923.xml"/><Relationship Id="rId222" Type="http://schemas.openxmlformats.org/officeDocument/2006/relationships/image" Target="../media/image206.png"/><Relationship Id="rId17" Type="http://schemas.openxmlformats.org/officeDocument/2006/relationships/customXml" Target="../ink/ink831.xml"/><Relationship Id="rId38" Type="http://schemas.openxmlformats.org/officeDocument/2006/relationships/image" Target="../media/image158.png"/><Relationship Id="rId59" Type="http://schemas.openxmlformats.org/officeDocument/2006/relationships/customXml" Target="../ink/ink852.xml"/><Relationship Id="rId103" Type="http://schemas.openxmlformats.org/officeDocument/2006/relationships/customXml" Target="../ink/ink874.xml"/><Relationship Id="rId124" Type="http://schemas.openxmlformats.org/officeDocument/2006/relationships/image" Target="../media/image116.png"/><Relationship Id="rId70" Type="http://schemas.openxmlformats.org/officeDocument/2006/relationships/image" Target="../media/image133.png"/><Relationship Id="rId91" Type="http://schemas.openxmlformats.org/officeDocument/2006/relationships/customXml" Target="../ink/ink868.xml"/><Relationship Id="rId145" Type="http://schemas.openxmlformats.org/officeDocument/2006/relationships/customXml" Target="../ink/ink895.xml"/><Relationship Id="rId166" Type="http://schemas.openxmlformats.org/officeDocument/2006/relationships/image" Target="../media/image178.png"/><Relationship Id="rId187" Type="http://schemas.openxmlformats.org/officeDocument/2006/relationships/customXml" Target="../ink/ink916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03.png"/><Relationship Id="rId28" Type="http://schemas.openxmlformats.org/officeDocument/2006/relationships/image" Target="../media/image153.png"/><Relationship Id="rId49" Type="http://schemas.openxmlformats.org/officeDocument/2006/relationships/customXml" Target="../ink/ink847.xml"/><Relationship Id="rId114" Type="http://schemas.openxmlformats.org/officeDocument/2006/relationships/image" Target="../media/image111.png"/><Relationship Id="rId60" Type="http://schemas.openxmlformats.org/officeDocument/2006/relationships/image" Target="../media/image128.png"/><Relationship Id="rId81" Type="http://schemas.openxmlformats.org/officeDocument/2006/relationships/customXml" Target="../ink/ink863.xml"/><Relationship Id="rId135" Type="http://schemas.openxmlformats.org/officeDocument/2006/relationships/customXml" Target="../ink/ink890.xml"/><Relationship Id="rId156" Type="http://schemas.openxmlformats.org/officeDocument/2006/relationships/image" Target="../media/image173.png"/><Relationship Id="rId177" Type="http://schemas.openxmlformats.org/officeDocument/2006/relationships/customXml" Target="../ink/ink911.xml"/><Relationship Id="rId198" Type="http://schemas.openxmlformats.org/officeDocument/2006/relationships/image" Target="../media/image194.png"/><Relationship Id="rId202" Type="http://schemas.openxmlformats.org/officeDocument/2006/relationships/image" Target="../media/image196.png"/><Relationship Id="rId223" Type="http://schemas.openxmlformats.org/officeDocument/2006/relationships/customXml" Target="../ink/ink934.xml"/><Relationship Id="rId18" Type="http://schemas.openxmlformats.org/officeDocument/2006/relationships/image" Target="../media/image148.png"/><Relationship Id="rId39" Type="http://schemas.openxmlformats.org/officeDocument/2006/relationships/customXml" Target="../ink/ink842.xml"/><Relationship Id="rId50" Type="http://schemas.openxmlformats.org/officeDocument/2006/relationships/image" Target="../media/image123.png"/><Relationship Id="rId104" Type="http://schemas.openxmlformats.org/officeDocument/2006/relationships/image" Target="../media/image106.png"/><Relationship Id="rId125" Type="http://schemas.openxmlformats.org/officeDocument/2006/relationships/customXml" Target="../ink/ink885.xml"/><Relationship Id="rId146" Type="http://schemas.openxmlformats.org/officeDocument/2006/relationships/image" Target="../media/image168.png"/><Relationship Id="rId167" Type="http://schemas.openxmlformats.org/officeDocument/2006/relationships/customXml" Target="../ink/ink906.xml"/><Relationship Id="rId188" Type="http://schemas.openxmlformats.org/officeDocument/2006/relationships/image" Target="../media/image189.png"/><Relationship Id="rId71" Type="http://schemas.openxmlformats.org/officeDocument/2006/relationships/customXml" Target="../ink/ink858.xml"/><Relationship Id="rId92" Type="http://schemas.openxmlformats.org/officeDocument/2006/relationships/image" Target="../media/image100.png"/><Relationship Id="rId213" Type="http://schemas.openxmlformats.org/officeDocument/2006/relationships/customXml" Target="../ink/ink929.xml"/><Relationship Id="rId2" Type="http://schemas.openxmlformats.org/officeDocument/2006/relationships/notesSlide" Target="../notesSlides/notesSlide21.xml"/><Relationship Id="rId29" Type="http://schemas.openxmlformats.org/officeDocument/2006/relationships/customXml" Target="../ink/ink837.xml"/><Relationship Id="rId40" Type="http://schemas.openxmlformats.org/officeDocument/2006/relationships/image" Target="../media/image159.png"/><Relationship Id="rId115" Type="http://schemas.openxmlformats.org/officeDocument/2006/relationships/customXml" Target="../ink/ink880.xml"/><Relationship Id="rId136" Type="http://schemas.openxmlformats.org/officeDocument/2006/relationships/image" Target="../media/image163.png"/><Relationship Id="rId157" Type="http://schemas.openxmlformats.org/officeDocument/2006/relationships/customXml" Target="../ink/ink901.xml"/><Relationship Id="rId178" Type="http://schemas.openxmlformats.org/officeDocument/2006/relationships/image" Target="../media/image184.png"/><Relationship Id="rId61" Type="http://schemas.openxmlformats.org/officeDocument/2006/relationships/customXml" Target="../ink/ink853.xml"/><Relationship Id="rId82" Type="http://schemas.openxmlformats.org/officeDocument/2006/relationships/image" Target="../media/image139.png"/><Relationship Id="rId199" Type="http://schemas.openxmlformats.org/officeDocument/2006/relationships/customXml" Target="../ink/ink922.xml"/><Relationship Id="rId203" Type="http://schemas.openxmlformats.org/officeDocument/2006/relationships/customXml" Target="../ink/ink924.xml"/><Relationship Id="rId19" Type="http://schemas.openxmlformats.org/officeDocument/2006/relationships/customXml" Target="../ink/ink832.xml"/><Relationship Id="rId224" Type="http://schemas.openxmlformats.org/officeDocument/2006/relationships/image" Target="../media/image207.png"/><Relationship Id="rId30" Type="http://schemas.openxmlformats.org/officeDocument/2006/relationships/image" Target="../media/image154.png"/><Relationship Id="rId105" Type="http://schemas.openxmlformats.org/officeDocument/2006/relationships/customXml" Target="../ink/ink875.xml"/><Relationship Id="rId126" Type="http://schemas.openxmlformats.org/officeDocument/2006/relationships/image" Target="../media/image117.png"/><Relationship Id="rId147" Type="http://schemas.openxmlformats.org/officeDocument/2006/relationships/customXml" Target="../ink/ink896.xml"/><Relationship Id="rId168" Type="http://schemas.openxmlformats.org/officeDocument/2006/relationships/image" Target="../media/image179.png"/></Relationships>
</file>

<file path=ppt/slides/_rels/slide3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92.xml"/><Relationship Id="rId21" Type="http://schemas.openxmlformats.org/officeDocument/2006/relationships/customXml" Target="../ink/ink944.xml"/><Relationship Id="rId42" Type="http://schemas.openxmlformats.org/officeDocument/2006/relationships/image" Target="../media/image160.png"/><Relationship Id="rId63" Type="http://schemas.openxmlformats.org/officeDocument/2006/relationships/customXml" Target="../ink/ink965.xml"/><Relationship Id="rId84" Type="http://schemas.openxmlformats.org/officeDocument/2006/relationships/image" Target="../media/image96.png"/><Relationship Id="rId138" Type="http://schemas.openxmlformats.org/officeDocument/2006/relationships/image" Target="../media/image164.png"/><Relationship Id="rId159" Type="http://schemas.openxmlformats.org/officeDocument/2006/relationships/customXml" Target="../ink/ink1013.xml"/><Relationship Id="rId170" Type="http://schemas.openxmlformats.org/officeDocument/2006/relationships/image" Target="../media/image180.png"/><Relationship Id="rId191" Type="http://schemas.openxmlformats.org/officeDocument/2006/relationships/customXml" Target="../ink/ink1029.xml"/><Relationship Id="rId205" Type="http://schemas.openxmlformats.org/officeDocument/2006/relationships/customXml" Target="../ink/ink1036.xml"/><Relationship Id="rId226" Type="http://schemas.openxmlformats.org/officeDocument/2006/relationships/image" Target="../media/image198.png"/><Relationship Id="rId107" Type="http://schemas.openxmlformats.org/officeDocument/2006/relationships/customXml" Target="../ink/ink987.xml"/><Relationship Id="rId11" Type="http://schemas.openxmlformats.org/officeDocument/2006/relationships/customXml" Target="../ink/ink939.xml"/><Relationship Id="rId32" Type="http://schemas.openxmlformats.org/officeDocument/2006/relationships/image" Target="../media/image155.png"/><Relationship Id="rId53" Type="http://schemas.openxmlformats.org/officeDocument/2006/relationships/customXml" Target="../ink/ink960.xml"/><Relationship Id="rId74" Type="http://schemas.openxmlformats.org/officeDocument/2006/relationships/image" Target="../media/image135.png"/><Relationship Id="rId128" Type="http://schemas.openxmlformats.org/officeDocument/2006/relationships/image" Target="../media/image118.png"/><Relationship Id="rId149" Type="http://schemas.openxmlformats.org/officeDocument/2006/relationships/customXml" Target="../ink/ink1008.xml"/><Relationship Id="rId5" Type="http://schemas.openxmlformats.org/officeDocument/2006/relationships/customXml" Target="../ink/ink936.xml"/><Relationship Id="rId95" Type="http://schemas.openxmlformats.org/officeDocument/2006/relationships/customXml" Target="../ink/ink981.xml"/><Relationship Id="rId160" Type="http://schemas.openxmlformats.org/officeDocument/2006/relationships/image" Target="../media/image175.png"/><Relationship Id="rId181" Type="http://schemas.openxmlformats.org/officeDocument/2006/relationships/customXml" Target="../ink/ink1024.xml"/><Relationship Id="rId216" Type="http://schemas.openxmlformats.org/officeDocument/2006/relationships/image" Target="../media/image208.png"/><Relationship Id="rId237" Type="http://schemas.openxmlformats.org/officeDocument/2006/relationships/customXml" Target="../ink/ink1052.xml"/><Relationship Id="rId22" Type="http://schemas.openxmlformats.org/officeDocument/2006/relationships/image" Target="../media/image150.png"/><Relationship Id="rId43" Type="http://schemas.openxmlformats.org/officeDocument/2006/relationships/customXml" Target="../ink/ink955.xml"/><Relationship Id="rId64" Type="http://schemas.openxmlformats.org/officeDocument/2006/relationships/image" Target="../media/image130.png"/><Relationship Id="rId118" Type="http://schemas.openxmlformats.org/officeDocument/2006/relationships/image" Target="../media/image113.png"/><Relationship Id="rId139" Type="http://schemas.openxmlformats.org/officeDocument/2006/relationships/customXml" Target="../ink/ink1003.xml"/><Relationship Id="rId85" Type="http://schemas.openxmlformats.org/officeDocument/2006/relationships/customXml" Target="../ink/ink976.xml"/><Relationship Id="rId150" Type="http://schemas.openxmlformats.org/officeDocument/2006/relationships/image" Target="../media/image170.png"/><Relationship Id="rId171" Type="http://schemas.openxmlformats.org/officeDocument/2006/relationships/customXml" Target="../ink/ink1019.xml"/><Relationship Id="rId192" Type="http://schemas.openxmlformats.org/officeDocument/2006/relationships/image" Target="../media/image191.png"/><Relationship Id="rId206" Type="http://schemas.openxmlformats.org/officeDocument/2006/relationships/image" Target="../media/image200.png"/><Relationship Id="rId227" Type="http://schemas.openxmlformats.org/officeDocument/2006/relationships/customXml" Target="../ink/ink1047.xml"/><Relationship Id="rId12" Type="http://schemas.openxmlformats.org/officeDocument/2006/relationships/image" Target="../media/image145.png"/><Relationship Id="rId33" Type="http://schemas.openxmlformats.org/officeDocument/2006/relationships/customXml" Target="../ink/ink950.xml"/><Relationship Id="rId108" Type="http://schemas.openxmlformats.org/officeDocument/2006/relationships/image" Target="../media/image108.png"/><Relationship Id="rId129" Type="http://schemas.openxmlformats.org/officeDocument/2006/relationships/customXml" Target="../ink/ink998.xml"/><Relationship Id="rId54" Type="http://schemas.openxmlformats.org/officeDocument/2006/relationships/image" Target="../media/image125.png"/><Relationship Id="rId75" Type="http://schemas.openxmlformats.org/officeDocument/2006/relationships/customXml" Target="../ink/ink971.xml"/><Relationship Id="rId96" Type="http://schemas.openxmlformats.org/officeDocument/2006/relationships/image" Target="../media/image102.png"/><Relationship Id="rId140" Type="http://schemas.openxmlformats.org/officeDocument/2006/relationships/image" Target="../media/image165.png"/><Relationship Id="rId161" Type="http://schemas.openxmlformats.org/officeDocument/2006/relationships/customXml" Target="../ink/ink1014.xml"/><Relationship Id="rId182" Type="http://schemas.openxmlformats.org/officeDocument/2006/relationships/image" Target="../media/image186.png"/><Relationship Id="rId217" Type="http://schemas.openxmlformats.org/officeDocument/2006/relationships/customXml" Target="../ink/ink1042.xml"/><Relationship Id="rId6" Type="http://schemas.openxmlformats.org/officeDocument/2006/relationships/image" Target="../media/image142.png"/><Relationship Id="rId238" Type="http://schemas.openxmlformats.org/officeDocument/2006/relationships/image" Target="../media/image213.png"/><Relationship Id="rId23" Type="http://schemas.openxmlformats.org/officeDocument/2006/relationships/customXml" Target="../ink/ink945.xml"/><Relationship Id="rId119" Type="http://schemas.openxmlformats.org/officeDocument/2006/relationships/customXml" Target="../ink/ink993.xml"/><Relationship Id="rId44" Type="http://schemas.openxmlformats.org/officeDocument/2006/relationships/image" Target="../media/image161.png"/><Relationship Id="rId65" Type="http://schemas.openxmlformats.org/officeDocument/2006/relationships/customXml" Target="../ink/ink966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51" Type="http://schemas.openxmlformats.org/officeDocument/2006/relationships/customXml" Target="../ink/ink1009.xml"/><Relationship Id="rId172" Type="http://schemas.openxmlformats.org/officeDocument/2006/relationships/image" Target="../media/image181.png"/><Relationship Id="rId193" Type="http://schemas.openxmlformats.org/officeDocument/2006/relationships/customXml" Target="../ink/ink1030.xml"/><Relationship Id="rId207" Type="http://schemas.openxmlformats.org/officeDocument/2006/relationships/customXml" Target="../ink/ink1037.xml"/><Relationship Id="rId228" Type="http://schemas.openxmlformats.org/officeDocument/2006/relationships/image" Target="../media/image199.png"/><Relationship Id="rId13" Type="http://schemas.openxmlformats.org/officeDocument/2006/relationships/customXml" Target="../ink/ink940.xml"/><Relationship Id="rId109" Type="http://schemas.openxmlformats.org/officeDocument/2006/relationships/customXml" Target="../ink/ink988.xml"/><Relationship Id="rId34" Type="http://schemas.openxmlformats.org/officeDocument/2006/relationships/image" Target="../media/image156.png"/><Relationship Id="rId55" Type="http://schemas.openxmlformats.org/officeDocument/2006/relationships/customXml" Target="../ink/ink961.xml"/><Relationship Id="rId76" Type="http://schemas.openxmlformats.org/officeDocument/2006/relationships/image" Target="../media/image136.png"/><Relationship Id="rId97" Type="http://schemas.openxmlformats.org/officeDocument/2006/relationships/customXml" Target="../ink/ink982.xml"/><Relationship Id="rId120" Type="http://schemas.openxmlformats.org/officeDocument/2006/relationships/image" Target="../media/image114.png"/><Relationship Id="rId141" Type="http://schemas.openxmlformats.org/officeDocument/2006/relationships/customXml" Target="../ink/ink1004.xml"/><Relationship Id="rId7" Type="http://schemas.openxmlformats.org/officeDocument/2006/relationships/customXml" Target="../ink/ink937.xml"/><Relationship Id="rId162" Type="http://schemas.openxmlformats.org/officeDocument/2006/relationships/image" Target="../media/image176.png"/><Relationship Id="rId183" Type="http://schemas.openxmlformats.org/officeDocument/2006/relationships/customXml" Target="../ink/ink1025.xml"/><Relationship Id="rId218" Type="http://schemas.openxmlformats.org/officeDocument/2006/relationships/image" Target="../media/image209.png"/><Relationship Id="rId24" Type="http://schemas.openxmlformats.org/officeDocument/2006/relationships/image" Target="../media/image151.png"/><Relationship Id="rId45" Type="http://schemas.openxmlformats.org/officeDocument/2006/relationships/customXml" Target="../ink/ink956.xml"/><Relationship Id="rId66" Type="http://schemas.openxmlformats.org/officeDocument/2006/relationships/image" Target="../media/image131.png"/><Relationship Id="rId87" Type="http://schemas.openxmlformats.org/officeDocument/2006/relationships/customXml" Target="../ink/ink977.xml"/><Relationship Id="rId110" Type="http://schemas.openxmlformats.org/officeDocument/2006/relationships/image" Target="../media/image109.png"/><Relationship Id="rId131" Type="http://schemas.openxmlformats.org/officeDocument/2006/relationships/customXml" Target="../ink/ink999.xml"/><Relationship Id="rId152" Type="http://schemas.openxmlformats.org/officeDocument/2006/relationships/image" Target="../media/image171.png"/><Relationship Id="rId173" Type="http://schemas.openxmlformats.org/officeDocument/2006/relationships/customXml" Target="../ink/ink1020.xml"/><Relationship Id="rId194" Type="http://schemas.openxmlformats.org/officeDocument/2006/relationships/image" Target="../media/image192.png"/><Relationship Id="rId208" Type="http://schemas.openxmlformats.org/officeDocument/2006/relationships/image" Target="../media/image201.png"/><Relationship Id="rId229" Type="http://schemas.openxmlformats.org/officeDocument/2006/relationships/customXml" Target="../ink/ink1048.xml"/><Relationship Id="rId14" Type="http://schemas.openxmlformats.org/officeDocument/2006/relationships/image" Target="../media/image146.png"/><Relationship Id="rId35" Type="http://schemas.openxmlformats.org/officeDocument/2006/relationships/customXml" Target="../ink/ink951.xml"/><Relationship Id="rId56" Type="http://schemas.openxmlformats.org/officeDocument/2006/relationships/image" Target="../media/image126.png"/><Relationship Id="rId77" Type="http://schemas.openxmlformats.org/officeDocument/2006/relationships/customXml" Target="../ink/ink972.xml"/><Relationship Id="rId100" Type="http://schemas.openxmlformats.org/officeDocument/2006/relationships/image" Target="../media/image104.png"/><Relationship Id="rId8" Type="http://schemas.openxmlformats.org/officeDocument/2006/relationships/image" Target="../media/image143.png"/><Relationship Id="rId98" Type="http://schemas.openxmlformats.org/officeDocument/2006/relationships/image" Target="../media/image103.png"/><Relationship Id="rId121" Type="http://schemas.openxmlformats.org/officeDocument/2006/relationships/customXml" Target="../ink/ink994.xml"/><Relationship Id="rId142" Type="http://schemas.openxmlformats.org/officeDocument/2006/relationships/image" Target="../media/image166.png"/><Relationship Id="rId163" Type="http://schemas.openxmlformats.org/officeDocument/2006/relationships/customXml" Target="../ink/ink1015.xml"/><Relationship Id="rId184" Type="http://schemas.openxmlformats.org/officeDocument/2006/relationships/image" Target="../media/image187.png"/><Relationship Id="rId219" Type="http://schemas.openxmlformats.org/officeDocument/2006/relationships/customXml" Target="../ink/ink1043.xml"/><Relationship Id="rId230" Type="http://schemas.openxmlformats.org/officeDocument/2006/relationships/image" Target="../media/image205.png"/><Relationship Id="rId25" Type="http://schemas.openxmlformats.org/officeDocument/2006/relationships/customXml" Target="../ink/ink946.xml"/><Relationship Id="rId46" Type="http://schemas.openxmlformats.org/officeDocument/2006/relationships/image" Target="../media/image121.png"/><Relationship Id="rId67" Type="http://schemas.openxmlformats.org/officeDocument/2006/relationships/customXml" Target="../ink/ink967.xml"/><Relationship Id="rId88" Type="http://schemas.openxmlformats.org/officeDocument/2006/relationships/image" Target="../media/image98.png"/><Relationship Id="rId111" Type="http://schemas.openxmlformats.org/officeDocument/2006/relationships/customXml" Target="../ink/ink989.xml"/><Relationship Id="rId132" Type="http://schemas.openxmlformats.org/officeDocument/2006/relationships/image" Target="../media/image120.png"/><Relationship Id="rId153" Type="http://schemas.openxmlformats.org/officeDocument/2006/relationships/customXml" Target="../ink/ink1010.xml"/><Relationship Id="rId174" Type="http://schemas.openxmlformats.org/officeDocument/2006/relationships/image" Target="../media/image182.png"/><Relationship Id="rId195" Type="http://schemas.openxmlformats.org/officeDocument/2006/relationships/customXml" Target="../ink/ink1031.xml"/><Relationship Id="rId209" Type="http://schemas.openxmlformats.org/officeDocument/2006/relationships/customXml" Target="../ink/ink1038.xml"/><Relationship Id="rId190" Type="http://schemas.openxmlformats.org/officeDocument/2006/relationships/image" Target="../media/image190.png"/><Relationship Id="rId204" Type="http://schemas.openxmlformats.org/officeDocument/2006/relationships/image" Target="../media/image197.png"/><Relationship Id="rId220" Type="http://schemas.openxmlformats.org/officeDocument/2006/relationships/image" Target="../media/image210.png"/><Relationship Id="rId225" Type="http://schemas.openxmlformats.org/officeDocument/2006/relationships/customXml" Target="../ink/ink1046.xml"/><Relationship Id="rId15" Type="http://schemas.openxmlformats.org/officeDocument/2006/relationships/customXml" Target="../ink/ink941.xml"/><Relationship Id="rId36" Type="http://schemas.openxmlformats.org/officeDocument/2006/relationships/image" Target="../media/image157.png"/><Relationship Id="rId57" Type="http://schemas.openxmlformats.org/officeDocument/2006/relationships/customXml" Target="../ink/ink962.xml"/><Relationship Id="rId106" Type="http://schemas.openxmlformats.org/officeDocument/2006/relationships/image" Target="../media/image107.png"/><Relationship Id="rId127" Type="http://schemas.openxmlformats.org/officeDocument/2006/relationships/customXml" Target="../ink/ink997.xml"/><Relationship Id="rId10" Type="http://schemas.openxmlformats.org/officeDocument/2006/relationships/image" Target="../media/image144.png"/><Relationship Id="rId31" Type="http://schemas.openxmlformats.org/officeDocument/2006/relationships/customXml" Target="../ink/ink949.xml"/><Relationship Id="rId52" Type="http://schemas.openxmlformats.org/officeDocument/2006/relationships/image" Target="../media/image124.png"/><Relationship Id="rId73" Type="http://schemas.openxmlformats.org/officeDocument/2006/relationships/customXml" Target="../ink/ink970.xml"/><Relationship Id="rId78" Type="http://schemas.openxmlformats.org/officeDocument/2006/relationships/image" Target="../media/image137.png"/><Relationship Id="rId94" Type="http://schemas.openxmlformats.org/officeDocument/2006/relationships/image" Target="../media/image101.png"/><Relationship Id="rId99" Type="http://schemas.openxmlformats.org/officeDocument/2006/relationships/customXml" Target="../ink/ink983.xml"/><Relationship Id="rId101" Type="http://schemas.openxmlformats.org/officeDocument/2006/relationships/customXml" Target="../ink/ink984.xml"/><Relationship Id="rId122" Type="http://schemas.openxmlformats.org/officeDocument/2006/relationships/image" Target="../media/image115.png"/><Relationship Id="rId143" Type="http://schemas.openxmlformats.org/officeDocument/2006/relationships/customXml" Target="../ink/ink1005.xml"/><Relationship Id="rId148" Type="http://schemas.openxmlformats.org/officeDocument/2006/relationships/image" Target="../media/image169.png"/><Relationship Id="rId164" Type="http://schemas.openxmlformats.org/officeDocument/2006/relationships/image" Target="../media/image177.png"/><Relationship Id="rId169" Type="http://schemas.openxmlformats.org/officeDocument/2006/relationships/customXml" Target="../ink/ink1018.xml"/><Relationship Id="rId185" Type="http://schemas.openxmlformats.org/officeDocument/2006/relationships/customXml" Target="../ink/ink1026.xml"/><Relationship Id="rId4" Type="http://schemas.openxmlformats.org/officeDocument/2006/relationships/image" Target="../media/image141.png"/><Relationship Id="rId9" Type="http://schemas.openxmlformats.org/officeDocument/2006/relationships/customXml" Target="../ink/ink938.xml"/><Relationship Id="rId180" Type="http://schemas.openxmlformats.org/officeDocument/2006/relationships/image" Target="../media/image185.png"/><Relationship Id="rId210" Type="http://schemas.openxmlformats.org/officeDocument/2006/relationships/image" Target="../media/image202.png"/><Relationship Id="rId215" Type="http://schemas.openxmlformats.org/officeDocument/2006/relationships/customXml" Target="../ink/ink1041.xml"/><Relationship Id="rId236" Type="http://schemas.openxmlformats.org/officeDocument/2006/relationships/image" Target="../media/image140.png"/><Relationship Id="rId26" Type="http://schemas.openxmlformats.org/officeDocument/2006/relationships/image" Target="../media/image152.png"/><Relationship Id="rId231" Type="http://schemas.openxmlformats.org/officeDocument/2006/relationships/customXml" Target="../ink/ink1049.xml"/><Relationship Id="rId47" Type="http://schemas.openxmlformats.org/officeDocument/2006/relationships/customXml" Target="../ink/ink957.xml"/><Relationship Id="rId68" Type="http://schemas.openxmlformats.org/officeDocument/2006/relationships/image" Target="../media/image132.png"/><Relationship Id="rId89" Type="http://schemas.openxmlformats.org/officeDocument/2006/relationships/customXml" Target="../ink/ink978.xml"/><Relationship Id="rId112" Type="http://schemas.openxmlformats.org/officeDocument/2006/relationships/image" Target="../media/image110.png"/><Relationship Id="rId133" Type="http://schemas.openxmlformats.org/officeDocument/2006/relationships/customXml" Target="../ink/ink1000.xml"/><Relationship Id="rId154" Type="http://schemas.openxmlformats.org/officeDocument/2006/relationships/image" Target="../media/image172.png"/><Relationship Id="rId175" Type="http://schemas.openxmlformats.org/officeDocument/2006/relationships/customXml" Target="../ink/ink1021.xml"/><Relationship Id="rId196" Type="http://schemas.openxmlformats.org/officeDocument/2006/relationships/image" Target="../media/image193.png"/><Relationship Id="rId200" Type="http://schemas.openxmlformats.org/officeDocument/2006/relationships/image" Target="../media/image195.png"/><Relationship Id="rId16" Type="http://schemas.openxmlformats.org/officeDocument/2006/relationships/image" Target="../media/image147.png"/><Relationship Id="rId221" Type="http://schemas.openxmlformats.org/officeDocument/2006/relationships/customXml" Target="../ink/ink1044.xml"/><Relationship Id="rId37" Type="http://schemas.openxmlformats.org/officeDocument/2006/relationships/customXml" Target="../ink/ink952.xml"/><Relationship Id="rId58" Type="http://schemas.openxmlformats.org/officeDocument/2006/relationships/image" Target="../media/image127.png"/><Relationship Id="rId79" Type="http://schemas.openxmlformats.org/officeDocument/2006/relationships/customXml" Target="../ink/ink973.xml"/><Relationship Id="rId102" Type="http://schemas.openxmlformats.org/officeDocument/2006/relationships/image" Target="../media/image105.png"/><Relationship Id="rId123" Type="http://schemas.openxmlformats.org/officeDocument/2006/relationships/customXml" Target="../ink/ink995.xml"/><Relationship Id="rId144" Type="http://schemas.openxmlformats.org/officeDocument/2006/relationships/image" Target="../media/image167.png"/><Relationship Id="rId90" Type="http://schemas.openxmlformats.org/officeDocument/2006/relationships/image" Target="../media/image99.png"/><Relationship Id="rId165" Type="http://schemas.openxmlformats.org/officeDocument/2006/relationships/customXml" Target="../ink/ink1016.xml"/><Relationship Id="rId186" Type="http://schemas.openxmlformats.org/officeDocument/2006/relationships/image" Target="../media/image188.png"/><Relationship Id="rId211" Type="http://schemas.openxmlformats.org/officeDocument/2006/relationships/customXml" Target="../ink/ink1039.xml"/><Relationship Id="rId232" Type="http://schemas.openxmlformats.org/officeDocument/2006/relationships/image" Target="../media/image206.png"/><Relationship Id="rId27" Type="http://schemas.openxmlformats.org/officeDocument/2006/relationships/customXml" Target="../ink/ink947.xml"/><Relationship Id="rId48" Type="http://schemas.openxmlformats.org/officeDocument/2006/relationships/image" Target="../media/image122.png"/><Relationship Id="rId69" Type="http://schemas.openxmlformats.org/officeDocument/2006/relationships/customXml" Target="../ink/ink968.xml"/><Relationship Id="rId113" Type="http://schemas.openxmlformats.org/officeDocument/2006/relationships/customXml" Target="../ink/ink990.xml"/><Relationship Id="rId134" Type="http://schemas.openxmlformats.org/officeDocument/2006/relationships/image" Target="../media/image162.png"/><Relationship Id="rId80" Type="http://schemas.openxmlformats.org/officeDocument/2006/relationships/image" Target="../media/image138.png"/><Relationship Id="rId155" Type="http://schemas.openxmlformats.org/officeDocument/2006/relationships/customXml" Target="../ink/ink1011.xml"/><Relationship Id="rId176" Type="http://schemas.openxmlformats.org/officeDocument/2006/relationships/image" Target="../media/image183.png"/><Relationship Id="rId197" Type="http://schemas.openxmlformats.org/officeDocument/2006/relationships/customXml" Target="../ink/ink1032.xml"/><Relationship Id="rId201" Type="http://schemas.openxmlformats.org/officeDocument/2006/relationships/customXml" Target="../ink/ink1034.xml"/><Relationship Id="rId222" Type="http://schemas.openxmlformats.org/officeDocument/2006/relationships/image" Target="../media/image211.png"/><Relationship Id="rId17" Type="http://schemas.openxmlformats.org/officeDocument/2006/relationships/customXml" Target="../ink/ink942.xml"/><Relationship Id="rId38" Type="http://schemas.openxmlformats.org/officeDocument/2006/relationships/image" Target="../media/image158.png"/><Relationship Id="rId59" Type="http://schemas.openxmlformats.org/officeDocument/2006/relationships/customXml" Target="../ink/ink963.xml"/><Relationship Id="rId103" Type="http://schemas.openxmlformats.org/officeDocument/2006/relationships/customXml" Target="../ink/ink985.xml"/><Relationship Id="rId124" Type="http://schemas.openxmlformats.org/officeDocument/2006/relationships/image" Target="../media/image116.png"/><Relationship Id="rId70" Type="http://schemas.openxmlformats.org/officeDocument/2006/relationships/image" Target="../media/image133.png"/><Relationship Id="rId91" Type="http://schemas.openxmlformats.org/officeDocument/2006/relationships/customXml" Target="../ink/ink979.xml"/><Relationship Id="rId145" Type="http://schemas.openxmlformats.org/officeDocument/2006/relationships/customXml" Target="../ink/ink1006.xml"/><Relationship Id="rId166" Type="http://schemas.openxmlformats.org/officeDocument/2006/relationships/image" Target="../media/image178.png"/><Relationship Id="rId187" Type="http://schemas.openxmlformats.org/officeDocument/2006/relationships/customXml" Target="../ink/ink1027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03.png"/><Relationship Id="rId233" Type="http://schemas.openxmlformats.org/officeDocument/2006/relationships/customXml" Target="../ink/ink1050.xml"/><Relationship Id="rId28" Type="http://schemas.openxmlformats.org/officeDocument/2006/relationships/image" Target="../media/image153.png"/><Relationship Id="rId49" Type="http://schemas.openxmlformats.org/officeDocument/2006/relationships/customXml" Target="../ink/ink958.xml"/><Relationship Id="rId114" Type="http://schemas.openxmlformats.org/officeDocument/2006/relationships/image" Target="../media/image111.png"/><Relationship Id="rId60" Type="http://schemas.openxmlformats.org/officeDocument/2006/relationships/image" Target="../media/image128.png"/><Relationship Id="rId81" Type="http://schemas.openxmlformats.org/officeDocument/2006/relationships/customXml" Target="../ink/ink974.xml"/><Relationship Id="rId135" Type="http://schemas.openxmlformats.org/officeDocument/2006/relationships/customXml" Target="../ink/ink1001.xml"/><Relationship Id="rId156" Type="http://schemas.openxmlformats.org/officeDocument/2006/relationships/image" Target="../media/image173.png"/><Relationship Id="rId177" Type="http://schemas.openxmlformats.org/officeDocument/2006/relationships/customXml" Target="../ink/ink1022.xml"/><Relationship Id="rId198" Type="http://schemas.openxmlformats.org/officeDocument/2006/relationships/image" Target="../media/image194.png"/><Relationship Id="rId202" Type="http://schemas.openxmlformats.org/officeDocument/2006/relationships/image" Target="../media/image196.png"/><Relationship Id="rId223" Type="http://schemas.openxmlformats.org/officeDocument/2006/relationships/customXml" Target="../ink/ink1045.xml"/><Relationship Id="rId18" Type="http://schemas.openxmlformats.org/officeDocument/2006/relationships/image" Target="../media/image148.png"/><Relationship Id="rId39" Type="http://schemas.openxmlformats.org/officeDocument/2006/relationships/customXml" Target="../ink/ink953.xml"/><Relationship Id="rId50" Type="http://schemas.openxmlformats.org/officeDocument/2006/relationships/image" Target="../media/image123.png"/><Relationship Id="rId104" Type="http://schemas.openxmlformats.org/officeDocument/2006/relationships/image" Target="../media/image106.png"/><Relationship Id="rId125" Type="http://schemas.openxmlformats.org/officeDocument/2006/relationships/customXml" Target="../ink/ink996.xml"/><Relationship Id="rId146" Type="http://schemas.openxmlformats.org/officeDocument/2006/relationships/image" Target="../media/image168.png"/><Relationship Id="rId167" Type="http://schemas.openxmlformats.org/officeDocument/2006/relationships/customXml" Target="../ink/ink1017.xml"/><Relationship Id="rId188" Type="http://schemas.openxmlformats.org/officeDocument/2006/relationships/image" Target="../media/image189.png"/><Relationship Id="rId71" Type="http://schemas.openxmlformats.org/officeDocument/2006/relationships/customXml" Target="../ink/ink969.xml"/><Relationship Id="rId92" Type="http://schemas.openxmlformats.org/officeDocument/2006/relationships/image" Target="../media/image100.png"/><Relationship Id="rId213" Type="http://schemas.openxmlformats.org/officeDocument/2006/relationships/customXml" Target="../ink/ink1040.xml"/><Relationship Id="rId234" Type="http://schemas.openxmlformats.org/officeDocument/2006/relationships/image" Target="../media/image207.png"/><Relationship Id="rId2" Type="http://schemas.openxmlformats.org/officeDocument/2006/relationships/notesSlide" Target="../notesSlides/notesSlide22.xml"/><Relationship Id="rId29" Type="http://schemas.openxmlformats.org/officeDocument/2006/relationships/customXml" Target="../ink/ink948.xml"/><Relationship Id="rId40" Type="http://schemas.openxmlformats.org/officeDocument/2006/relationships/image" Target="../media/image159.png"/><Relationship Id="rId115" Type="http://schemas.openxmlformats.org/officeDocument/2006/relationships/customXml" Target="../ink/ink991.xml"/><Relationship Id="rId136" Type="http://schemas.openxmlformats.org/officeDocument/2006/relationships/image" Target="../media/image163.png"/><Relationship Id="rId157" Type="http://schemas.openxmlformats.org/officeDocument/2006/relationships/customXml" Target="../ink/ink1012.xml"/><Relationship Id="rId178" Type="http://schemas.openxmlformats.org/officeDocument/2006/relationships/image" Target="../media/image184.png"/><Relationship Id="rId61" Type="http://schemas.openxmlformats.org/officeDocument/2006/relationships/customXml" Target="../ink/ink964.xml"/><Relationship Id="rId82" Type="http://schemas.openxmlformats.org/officeDocument/2006/relationships/image" Target="../media/image139.png"/><Relationship Id="rId199" Type="http://schemas.openxmlformats.org/officeDocument/2006/relationships/customXml" Target="../ink/ink1033.xml"/><Relationship Id="rId203" Type="http://schemas.openxmlformats.org/officeDocument/2006/relationships/customXml" Target="../ink/ink1035.xml"/><Relationship Id="rId19" Type="http://schemas.openxmlformats.org/officeDocument/2006/relationships/customXml" Target="../ink/ink943.xml"/><Relationship Id="rId224" Type="http://schemas.openxmlformats.org/officeDocument/2006/relationships/image" Target="../media/image212.png"/><Relationship Id="rId30" Type="http://schemas.openxmlformats.org/officeDocument/2006/relationships/image" Target="../media/image154.png"/><Relationship Id="rId105" Type="http://schemas.openxmlformats.org/officeDocument/2006/relationships/customXml" Target="../ink/ink986.xml"/><Relationship Id="rId126" Type="http://schemas.openxmlformats.org/officeDocument/2006/relationships/image" Target="../media/image117.png"/><Relationship Id="rId147" Type="http://schemas.openxmlformats.org/officeDocument/2006/relationships/customXml" Target="../ink/ink1007.xml"/><Relationship Id="rId168" Type="http://schemas.openxmlformats.org/officeDocument/2006/relationships/image" Target="../media/image179.png"/><Relationship Id="rId51" Type="http://schemas.openxmlformats.org/officeDocument/2006/relationships/customXml" Target="../ink/ink959.xml"/><Relationship Id="rId72" Type="http://schemas.openxmlformats.org/officeDocument/2006/relationships/image" Target="../media/image134.png"/><Relationship Id="rId93" Type="http://schemas.openxmlformats.org/officeDocument/2006/relationships/customXml" Target="../ink/ink980.xml"/><Relationship Id="rId189" Type="http://schemas.openxmlformats.org/officeDocument/2006/relationships/customXml" Target="../ink/ink1028.xml"/><Relationship Id="rId3" Type="http://schemas.openxmlformats.org/officeDocument/2006/relationships/customXml" Target="../ink/ink935.xml"/><Relationship Id="rId214" Type="http://schemas.openxmlformats.org/officeDocument/2006/relationships/image" Target="../media/image204.png"/><Relationship Id="rId235" Type="http://schemas.openxmlformats.org/officeDocument/2006/relationships/customXml" Target="../ink/ink1051.xml"/><Relationship Id="rId116" Type="http://schemas.openxmlformats.org/officeDocument/2006/relationships/image" Target="../media/image112.png"/><Relationship Id="rId137" Type="http://schemas.openxmlformats.org/officeDocument/2006/relationships/customXml" Target="../ink/ink1002.xml"/><Relationship Id="rId158" Type="http://schemas.openxmlformats.org/officeDocument/2006/relationships/image" Target="../media/image174.png"/><Relationship Id="rId20" Type="http://schemas.openxmlformats.org/officeDocument/2006/relationships/image" Target="../media/image149.png"/><Relationship Id="rId41" Type="http://schemas.openxmlformats.org/officeDocument/2006/relationships/customXml" Target="../ink/ink954.xml"/><Relationship Id="rId62" Type="http://schemas.openxmlformats.org/officeDocument/2006/relationships/image" Target="../media/image129.png"/><Relationship Id="rId83" Type="http://schemas.openxmlformats.org/officeDocument/2006/relationships/customXml" Target="../ink/ink975.xml"/><Relationship Id="rId179" Type="http://schemas.openxmlformats.org/officeDocument/2006/relationships/customXml" Target="../ink/ink1023.xml"/></Relationships>
</file>

<file path=ppt/slides/_rels/slide3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10.xml"/><Relationship Id="rId21" Type="http://schemas.openxmlformats.org/officeDocument/2006/relationships/customXml" Target="../ink/ink1062.xml"/><Relationship Id="rId42" Type="http://schemas.openxmlformats.org/officeDocument/2006/relationships/image" Target="../media/image160.png"/><Relationship Id="rId63" Type="http://schemas.openxmlformats.org/officeDocument/2006/relationships/customXml" Target="../ink/ink1083.xml"/><Relationship Id="rId84" Type="http://schemas.openxmlformats.org/officeDocument/2006/relationships/image" Target="../media/image96.png"/><Relationship Id="rId138" Type="http://schemas.openxmlformats.org/officeDocument/2006/relationships/image" Target="../media/image164.png"/><Relationship Id="rId159" Type="http://schemas.openxmlformats.org/officeDocument/2006/relationships/customXml" Target="../ink/ink1131.xml"/><Relationship Id="rId170" Type="http://schemas.openxmlformats.org/officeDocument/2006/relationships/image" Target="../media/image180.png"/><Relationship Id="rId191" Type="http://schemas.openxmlformats.org/officeDocument/2006/relationships/customXml" Target="../ink/ink1147.xml"/><Relationship Id="rId205" Type="http://schemas.openxmlformats.org/officeDocument/2006/relationships/customXml" Target="../ink/ink1154.xml"/><Relationship Id="rId226" Type="http://schemas.openxmlformats.org/officeDocument/2006/relationships/image" Target="../media/image198.png"/><Relationship Id="rId247" Type="http://schemas.openxmlformats.org/officeDocument/2006/relationships/customXml" Target="../ink/ink1175.xml"/><Relationship Id="rId107" Type="http://schemas.openxmlformats.org/officeDocument/2006/relationships/customXml" Target="../ink/ink1105.xml"/><Relationship Id="rId11" Type="http://schemas.openxmlformats.org/officeDocument/2006/relationships/customXml" Target="../ink/ink1057.xml"/><Relationship Id="rId32" Type="http://schemas.openxmlformats.org/officeDocument/2006/relationships/image" Target="../media/image155.png"/><Relationship Id="rId53" Type="http://schemas.openxmlformats.org/officeDocument/2006/relationships/customXml" Target="../ink/ink1078.xml"/><Relationship Id="rId74" Type="http://schemas.openxmlformats.org/officeDocument/2006/relationships/image" Target="../media/image135.png"/><Relationship Id="rId128" Type="http://schemas.openxmlformats.org/officeDocument/2006/relationships/image" Target="../media/image118.png"/><Relationship Id="rId149" Type="http://schemas.openxmlformats.org/officeDocument/2006/relationships/customXml" Target="../ink/ink1126.xml"/><Relationship Id="rId5" Type="http://schemas.openxmlformats.org/officeDocument/2006/relationships/customXml" Target="../ink/ink1054.xml"/><Relationship Id="rId95" Type="http://schemas.openxmlformats.org/officeDocument/2006/relationships/customXml" Target="../ink/ink1099.xml"/><Relationship Id="rId160" Type="http://schemas.openxmlformats.org/officeDocument/2006/relationships/image" Target="../media/image175.png"/><Relationship Id="rId181" Type="http://schemas.openxmlformats.org/officeDocument/2006/relationships/customXml" Target="../ink/ink1142.xml"/><Relationship Id="rId216" Type="http://schemas.openxmlformats.org/officeDocument/2006/relationships/image" Target="../media/image208.png"/><Relationship Id="rId237" Type="http://schemas.openxmlformats.org/officeDocument/2006/relationships/customXml" Target="../ink/ink1170.xml"/><Relationship Id="rId22" Type="http://schemas.openxmlformats.org/officeDocument/2006/relationships/image" Target="../media/image150.png"/><Relationship Id="rId43" Type="http://schemas.openxmlformats.org/officeDocument/2006/relationships/customXml" Target="../ink/ink1073.xml"/><Relationship Id="rId64" Type="http://schemas.openxmlformats.org/officeDocument/2006/relationships/image" Target="../media/image130.png"/><Relationship Id="rId118" Type="http://schemas.openxmlformats.org/officeDocument/2006/relationships/image" Target="../media/image113.png"/><Relationship Id="rId139" Type="http://schemas.openxmlformats.org/officeDocument/2006/relationships/customXml" Target="../ink/ink1121.xml"/><Relationship Id="rId85" Type="http://schemas.openxmlformats.org/officeDocument/2006/relationships/customXml" Target="../ink/ink1094.xml"/><Relationship Id="rId150" Type="http://schemas.openxmlformats.org/officeDocument/2006/relationships/image" Target="../media/image170.png"/><Relationship Id="rId171" Type="http://schemas.openxmlformats.org/officeDocument/2006/relationships/customXml" Target="../ink/ink1137.xml"/><Relationship Id="rId192" Type="http://schemas.openxmlformats.org/officeDocument/2006/relationships/image" Target="../media/image191.png"/><Relationship Id="rId206" Type="http://schemas.openxmlformats.org/officeDocument/2006/relationships/image" Target="../media/image200.png"/><Relationship Id="rId227" Type="http://schemas.openxmlformats.org/officeDocument/2006/relationships/customXml" Target="../ink/ink1165.xml"/><Relationship Id="rId248" Type="http://schemas.openxmlformats.org/officeDocument/2006/relationships/image" Target="../media/image218.png"/><Relationship Id="rId12" Type="http://schemas.openxmlformats.org/officeDocument/2006/relationships/image" Target="../media/image145.png"/><Relationship Id="rId33" Type="http://schemas.openxmlformats.org/officeDocument/2006/relationships/customXml" Target="../ink/ink1068.xml"/><Relationship Id="rId108" Type="http://schemas.openxmlformats.org/officeDocument/2006/relationships/image" Target="../media/image108.png"/><Relationship Id="rId129" Type="http://schemas.openxmlformats.org/officeDocument/2006/relationships/customXml" Target="../ink/ink1116.xml"/><Relationship Id="rId54" Type="http://schemas.openxmlformats.org/officeDocument/2006/relationships/image" Target="../media/image125.png"/><Relationship Id="rId75" Type="http://schemas.openxmlformats.org/officeDocument/2006/relationships/customXml" Target="../ink/ink1089.xml"/><Relationship Id="rId96" Type="http://schemas.openxmlformats.org/officeDocument/2006/relationships/image" Target="../media/image102.png"/><Relationship Id="rId140" Type="http://schemas.openxmlformats.org/officeDocument/2006/relationships/image" Target="../media/image165.png"/><Relationship Id="rId161" Type="http://schemas.openxmlformats.org/officeDocument/2006/relationships/customXml" Target="../ink/ink1132.xml"/><Relationship Id="rId182" Type="http://schemas.openxmlformats.org/officeDocument/2006/relationships/image" Target="../media/image186.png"/><Relationship Id="rId217" Type="http://schemas.openxmlformats.org/officeDocument/2006/relationships/customXml" Target="../ink/ink1160.xml"/><Relationship Id="rId6" Type="http://schemas.openxmlformats.org/officeDocument/2006/relationships/image" Target="../media/image142.png"/><Relationship Id="rId238" Type="http://schemas.openxmlformats.org/officeDocument/2006/relationships/image" Target="../media/image213.png"/><Relationship Id="rId23" Type="http://schemas.openxmlformats.org/officeDocument/2006/relationships/customXml" Target="../ink/ink1063.xml"/><Relationship Id="rId119" Type="http://schemas.openxmlformats.org/officeDocument/2006/relationships/customXml" Target="../ink/ink1111.xml"/><Relationship Id="rId44" Type="http://schemas.openxmlformats.org/officeDocument/2006/relationships/image" Target="../media/image161.png"/><Relationship Id="rId65" Type="http://schemas.openxmlformats.org/officeDocument/2006/relationships/customXml" Target="../ink/ink1084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51" Type="http://schemas.openxmlformats.org/officeDocument/2006/relationships/customXml" Target="../ink/ink1127.xml"/><Relationship Id="rId172" Type="http://schemas.openxmlformats.org/officeDocument/2006/relationships/image" Target="../media/image181.png"/><Relationship Id="rId193" Type="http://schemas.openxmlformats.org/officeDocument/2006/relationships/customXml" Target="../ink/ink1148.xml"/><Relationship Id="rId207" Type="http://schemas.openxmlformats.org/officeDocument/2006/relationships/customXml" Target="../ink/ink1155.xml"/><Relationship Id="rId228" Type="http://schemas.openxmlformats.org/officeDocument/2006/relationships/image" Target="../media/image199.png"/><Relationship Id="rId249" Type="http://schemas.openxmlformats.org/officeDocument/2006/relationships/customXml" Target="../ink/ink1176.xml"/><Relationship Id="rId13" Type="http://schemas.openxmlformats.org/officeDocument/2006/relationships/customXml" Target="../ink/ink1058.xml"/><Relationship Id="rId109" Type="http://schemas.openxmlformats.org/officeDocument/2006/relationships/customXml" Target="../ink/ink1106.xml"/><Relationship Id="rId34" Type="http://schemas.openxmlformats.org/officeDocument/2006/relationships/image" Target="../media/image156.png"/><Relationship Id="rId55" Type="http://schemas.openxmlformats.org/officeDocument/2006/relationships/customXml" Target="../ink/ink1079.xml"/><Relationship Id="rId76" Type="http://schemas.openxmlformats.org/officeDocument/2006/relationships/image" Target="../media/image136.png"/><Relationship Id="rId97" Type="http://schemas.openxmlformats.org/officeDocument/2006/relationships/customXml" Target="../ink/ink1100.xml"/><Relationship Id="rId120" Type="http://schemas.openxmlformats.org/officeDocument/2006/relationships/image" Target="../media/image114.png"/><Relationship Id="rId141" Type="http://schemas.openxmlformats.org/officeDocument/2006/relationships/customXml" Target="../ink/ink1122.xml"/><Relationship Id="rId7" Type="http://schemas.openxmlformats.org/officeDocument/2006/relationships/customXml" Target="../ink/ink1055.xml"/><Relationship Id="rId162" Type="http://schemas.openxmlformats.org/officeDocument/2006/relationships/image" Target="../media/image176.png"/><Relationship Id="rId183" Type="http://schemas.openxmlformats.org/officeDocument/2006/relationships/customXml" Target="../ink/ink1143.xml"/><Relationship Id="rId218" Type="http://schemas.openxmlformats.org/officeDocument/2006/relationships/image" Target="../media/image209.png"/><Relationship Id="rId239" Type="http://schemas.openxmlformats.org/officeDocument/2006/relationships/customXml" Target="../ink/ink1171.xml"/><Relationship Id="rId250" Type="http://schemas.openxmlformats.org/officeDocument/2006/relationships/image" Target="../media/image219.png"/><Relationship Id="rId24" Type="http://schemas.openxmlformats.org/officeDocument/2006/relationships/image" Target="../media/image151.png"/><Relationship Id="rId45" Type="http://schemas.openxmlformats.org/officeDocument/2006/relationships/customXml" Target="../ink/ink1074.xml"/><Relationship Id="rId66" Type="http://schemas.openxmlformats.org/officeDocument/2006/relationships/image" Target="../media/image131.png"/><Relationship Id="rId87" Type="http://schemas.openxmlformats.org/officeDocument/2006/relationships/customXml" Target="../ink/ink1095.xml"/><Relationship Id="rId110" Type="http://schemas.openxmlformats.org/officeDocument/2006/relationships/image" Target="../media/image109.png"/><Relationship Id="rId131" Type="http://schemas.openxmlformats.org/officeDocument/2006/relationships/customXml" Target="../ink/ink1117.xml"/><Relationship Id="rId152" Type="http://schemas.openxmlformats.org/officeDocument/2006/relationships/image" Target="../media/image171.png"/><Relationship Id="rId173" Type="http://schemas.openxmlformats.org/officeDocument/2006/relationships/customXml" Target="../ink/ink1138.xml"/><Relationship Id="rId194" Type="http://schemas.openxmlformats.org/officeDocument/2006/relationships/image" Target="../media/image192.png"/><Relationship Id="rId208" Type="http://schemas.openxmlformats.org/officeDocument/2006/relationships/image" Target="../media/image201.png"/><Relationship Id="rId229" Type="http://schemas.openxmlformats.org/officeDocument/2006/relationships/customXml" Target="../ink/ink1166.xml"/><Relationship Id="rId240" Type="http://schemas.openxmlformats.org/officeDocument/2006/relationships/image" Target="../media/image214.png"/><Relationship Id="rId14" Type="http://schemas.openxmlformats.org/officeDocument/2006/relationships/image" Target="../media/image146.png"/><Relationship Id="rId35" Type="http://schemas.openxmlformats.org/officeDocument/2006/relationships/customXml" Target="../ink/ink1069.xml"/><Relationship Id="rId56" Type="http://schemas.openxmlformats.org/officeDocument/2006/relationships/image" Target="../media/image126.png"/><Relationship Id="rId77" Type="http://schemas.openxmlformats.org/officeDocument/2006/relationships/customXml" Target="../ink/ink1090.xml"/><Relationship Id="rId100" Type="http://schemas.openxmlformats.org/officeDocument/2006/relationships/image" Target="../media/image104.png"/><Relationship Id="rId8" Type="http://schemas.openxmlformats.org/officeDocument/2006/relationships/image" Target="../media/image143.png"/><Relationship Id="rId98" Type="http://schemas.openxmlformats.org/officeDocument/2006/relationships/image" Target="../media/image103.png"/><Relationship Id="rId121" Type="http://schemas.openxmlformats.org/officeDocument/2006/relationships/customXml" Target="../ink/ink1112.xml"/><Relationship Id="rId142" Type="http://schemas.openxmlformats.org/officeDocument/2006/relationships/image" Target="../media/image166.png"/><Relationship Id="rId163" Type="http://schemas.openxmlformats.org/officeDocument/2006/relationships/customXml" Target="../ink/ink1133.xml"/><Relationship Id="rId184" Type="http://schemas.openxmlformats.org/officeDocument/2006/relationships/image" Target="../media/image187.png"/><Relationship Id="rId219" Type="http://schemas.openxmlformats.org/officeDocument/2006/relationships/customXml" Target="../ink/ink1161.xml"/><Relationship Id="rId230" Type="http://schemas.openxmlformats.org/officeDocument/2006/relationships/image" Target="../media/image205.png"/><Relationship Id="rId251" Type="http://schemas.openxmlformats.org/officeDocument/2006/relationships/customXml" Target="../ink/ink1177.xml"/><Relationship Id="rId25" Type="http://schemas.openxmlformats.org/officeDocument/2006/relationships/customXml" Target="../ink/ink1064.xml"/><Relationship Id="rId46" Type="http://schemas.openxmlformats.org/officeDocument/2006/relationships/image" Target="../media/image121.png"/><Relationship Id="rId67" Type="http://schemas.openxmlformats.org/officeDocument/2006/relationships/customXml" Target="../ink/ink1085.xml"/><Relationship Id="rId88" Type="http://schemas.openxmlformats.org/officeDocument/2006/relationships/image" Target="../media/image98.png"/><Relationship Id="rId111" Type="http://schemas.openxmlformats.org/officeDocument/2006/relationships/customXml" Target="../ink/ink1107.xml"/><Relationship Id="rId132" Type="http://schemas.openxmlformats.org/officeDocument/2006/relationships/image" Target="../media/image120.png"/><Relationship Id="rId153" Type="http://schemas.openxmlformats.org/officeDocument/2006/relationships/customXml" Target="../ink/ink1128.xml"/><Relationship Id="rId174" Type="http://schemas.openxmlformats.org/officeDocument/2006/relationships/image" Target="../media/image182.png"/><Relationship Id="rId195" Type="http://schemas.openxmlformats.org/officeDocument/2006/relationships/customXml" Target="../ink/ink1149.xml"/><Relationship Id="rId209" Type="http://schemas.openxmlformats.org/officeDocument/2006/relationships/customXml" Target="../ink/ink1156.xml"/><Relationship Id="rId220" Type="http://schemas.openxmlformats.org/officeDocument/2006/relationships/image" Target="../media/image210.png"/><Relationship Id="rId241" Type="http://schemas.openxmlformats.org/officeDocument/2006/relationships/customXml" Target="../ink/ink1172.xml"/><Relationship Id="rId15" Type="http://schemas.openxmlformats.org/officeDocument/2006/relationships/customXml" Target="../ink/ink1059.xml"/><Relationship Id="rId36" Type="http://schemas.openxmlformats.org/officeDocument/2006/relationships/image" Target="../media/image157.png"/><Relationship Id="rId57" Type="http://schemas.openxmlformats.org/officeDocument/2006/relationships/customXml" Target="../ink/ink1080.xml"/><Relationship Id="rId78" Type="http://schemas.openxmlformats.org/officeDocument/2006/relationships/image" Target="../media/image137.png"/><Relationship Id="rId99" Type="http://schemas.openxmlformats.org/officeDocument/2006/relationships/customXml" Target="../ink/ink1101.xml"/><Relationship Id="rId101" Type="http://schemas.openxmlformats.org/officeDocument/2006/relationships/customXml" Target="../ink/ink1102.xml"/><Relationship Id="rId122" Type="http://schemas.openxmlformats.org/officeDocument/2006/relationships/image" Target="../media/image115.png"/><Relationship Id="rId143" Type="http://schemas.openxmlformats.org/officeDocument/2006/relationships/customXml" Target="../ink/ink1123.xml"/><Relationship Id="rId164" Type="http://schemas.openxmlformats.org/officeDocument/2006/relationships/image" Target="../media/image177.png"/><Relationship Id="rId185" Type="http://schemas.openxmlformats.org/officeDocument/2006/relationships/customXml" Target="../ink/ink1144.xml"/><Relationship Id="rId9" Type="http://schemas.openxmlformats.org/officeDocument/2006/relationships/customXml" Target="../ink/ink1056.xml"/><Relationship Id="rId210" Type="http://schemas.openxmlformats.org/officeDocument/2006/relationships/image" Target="../media/image202.png"/><Relationship Id="rId26" Type="http://schemas.openxmlformats.org/officeDocument/2006/relationships/image" Target="../media/image152.png"/><Relationship Id="rId231" Type="http://schemas.openxmlformats.org/officeDocument/2006/relationships/customXml" Target="../ink/ink1167.xml"/><Relationship Id="rId252" Type="http://schemas.openxmlformats.org/officeDocument/2006/relationships/image" Target="../media/image220.png"/><Relationship Id="rId47" Type="http://schemas.openxmlformats.org/officeDocument/2006/relationships/customXml" Target="../ink/ink1075.xml"/><Relationship Id="rId68" Type="http://schemas.openxmlformats.org/officeDocument/2006/relationships/image" Target="../media/image132.png"/><Relationship Id="rId89" Type="http://schemas.openxmlformats.org/officeDocument/2006/relationships/customXml" Target="../ink/ink1096.xml"/><Relationship Id="rId112" Type="http://schemas.openxmlformats.org/officeDocument/2006/relationships/image" Target="../media/image110.png"/><Relationship Id="rId133" Type="http://schemas.openxmlformats.org/officeDocument/2006/relationships/customXml" Target="../ink/ink1118.xml"/><Relationship Id="rId154" Type="http://schemas.openxmlformats.org/officeDocument/2006/relationships/image" Target="../media/image172.png"/><Relationship Id="rId175" Type="http://schemas.openxmlformats.org/officeDocument/2006/relationships/customXml" Target="../ink/ink1139.xml"/><Relationship Id="rId196" Type="http://schemas.openxmlformats.org/officeDocument/2006/relationships/image" Target="../media/image193.png"/><Relationship Id="rId200" Type="http://schemas.openxmlformats.org/officeDocument/2006/relationships/image" Target="../media/image195.png"/><Relationship Id="rId16" Type="http://schemas.openxmlformats.org/officeDocument/2006/relationships/image" Target="../media/image147.png"/><Relationship Id="rId221" Type="http://schemas.openxmlformats.org/officeDocument/2006/relationships/customXml" Target="../ink/ink1162.xml"/><Relationship Id="rId242" Type="http://schemas.openxmlformats.org/officeDocument/2006/relationships/image" Target="../media/image215.png"/><Relationship Id="rId37" Type="http://schemas.openxmlformats.org/officeDocument/2006/relationships/customXml" Target="../ink/ink1070.xml"/><Relationship Id="rId58" Type="http://schemas.openxmlformats.org/officeDocument/2006/relationships/image" Target="../media/image127.png"/><Relationship Id="rId79" Type="http://schemas.openxmlformats.org/officeDocument/2006/relationships/customXml" Target="../ink/ink1091.xml"/><Relationship Id="rId102" Type="http://schemas.openxmlformats.org/officeDocument/2006/relationships/image" Target="../media/image105.png"/><Relationship Id="rId123" Type="http://schemas.openxmlformats.org/officeDocument/2006/relationships/customXml" Target="../ink/ink1113.xml"/><Relationship Id="rId144" Type="http://schemas.openxmlformats.org/officeDocument/2006/relationships/image" Target="../media/image167.png"/><Relationship Id="rId90" Type="http://schemas.openxmlformats.org/officeDocument/2006/relationships/image" Target="../media/image99.png"/><Relationship Id="rId165" Type="http://schemas.openxmlformats.org/officeDocument/2006/relationships/customXml" Target="../ink/ink1134.xml"/><Relationship Id="rId186" Type="http://schemas.openxmlformats.org/officeDocument/2006/relationships/image" Target="../media/image188.png"/><Relationship Id="rId211" Type="http://schemas.openxmlformats.org/officeDocument/2006/relationships/customXml" Target="../ink/ink1157.xml"/><Relationship Id="rId232" Type="http://schemas.openxmlformats.org/officeDocument/2006/relationships/image" Target="../media/image206.png"/><Relationship Id="rId253" Type="http://schemas.openxmlformats.org/officeDocument/2006/relationships/customXml" Target="../ink/ink1178.xml"/><Relationship Id="rId27" Type="http://schemas.openxmlformats.org/officeDocument/2006/relationships/customXml" Target="../ink/ink1065.xml"/><Relationship Id="rId48" Type="http://schemas.openxmlformats.org/officeDocument/2006/relationships/image" Target="../media/image122.png"/><Relationship Id="rId69" Type="http://schemas.openxmlformats.org/officeDocument/2006/relationships/customXml" Target="../ink/ink1086.xml"/><Relationship Id="rId113" Type="http://schemas.openxmlformats.org/officeDocument/2006/relationships/customXml" Target="../ink/ink1108.xml"/><Relationship Id="rId134" Type="http://schemas.openxmlformats.org/officeDocument/2006/relationships/image" Target="../media/image162.png"/><Relationship Id="rId80" Type="http://schemas.openxmlformats.org/officeDocument/2006/relationships/image" Target="../media/image138.png"/><Relationship Id="rId155" Type="http://schemas.openxmlformats.org/officeDocument/2006/relationships/customXml" Target="../ink/ink1129.xml"/><Relationship Id="rId176" Type="http://schemas.openxmlformats.org/officeDocument/2006/relationships/image" Target="../media/image183.png"/><Relationship Id="rId197" Type="http://schemas.openxmlformats.org/officeDocument/2006/relationships/customXml" Target="../ink/ink1150.xml"/><Relationship Id="rId201" Type="http://schemas.openxmlformats.org/officeDocument/2006/relationships/customXml" Target="../ink/ink1152.xml"/><Relationship Id="rId222" Type="http://schemas.openxmlformats.org/officeDocument/2006/relationships/image" Target="../media/image211.png"/><Relationship Id="rId243" Type="http://schemas.openxmlformats.org/officeDocument/2006/relationships/customXml" Target="../ink/ink1173.xml"/><Relationship Id="rId17" Type="http://schemas.openxmlformats.org/officeDocument/2006/relationships/customXml" Target="../ink/ink1060.xml"/><Relationship Id="rId38" Type="http://schemas.openxmlformats.org/officeDocument/2006/relationships/image" Target="../media/image158.png"/><Relationship Id="rId59" Type="http://schemas.openxmlformats.org/officeDocument/2006/relationships/customXml" Target="../ink/ink1081.xml"/><Relationship Id="rId103" Type="http://schemas.openxmlformats.org/officeDocument/2006/relationships/customXml" Target="../ink/ink1103.xml"/><Relationship Id="rId124" Type="http://schemas.openxmlformats.org/officeDocument/2006/relationships/image" Target="../media/image116.png"/><Relationship Id="rId70" Type="http://schemas.openxmlformats.org/officeDocument/2006/relationships/image" Target="../media/image133.png"/><Relationship Id="rId91" Type="http://schemas.openxmlformats.org/officeDocument/2006/relationships/customXml" Target="../ink/ink1097.xml"/><Relationship Id="rId145" Type="http://schemas.openxmlformats.org/officeDocument/2006/relationships/customXml" Target="../ink/ink1124.xml"/><Relationship Id="rId166" Type="http://schemas.openxmlformats.org/officeDocument/2006/relationships/image" Target="../media/image178.png"/><Relationship Id="rId187" Type="http://schemas.openxmlformats.org/officeDocument/2006/relationships/customXml" Target="../ink/ink1145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03.png"/><Relationship Id="rId233" Type="http://schemas.openxmlformats.org/officeDocument/2006/relationships/customXml" Target="../ink/ink1168.xml"/><Relationship Id="rId254" Type="http://schemas.openxmlformats.org/officeDocument/2006/relationships/image" Target="../media/image221.png"/><Relationship Id="rId28" Type="http://schemas.openxmlformats.org/officeDocument/2006/relationships/image" Target="../media/image153.png"/><Relationship Id="rId49" Type="http://schemas.openxmlformats.org/officeDocument/2006/relationships/customXml" Target="../ink/ink1076.xml"/><Relationship Id="rId114" Type="http://schemas.openxmlformats.org/officeDocument/2006/relationships/image" Target="../media/image111.png"/><Relationship Id="rId60" Type="http://schemas.openxmlformats.org/officeDocument/2006/relationships/image" Target="../media/image128.png"/><Relationship Id="rId81" Type="http://schemas.openxmlformats.org/officeDocument/2006/relationships/customXml" Target="../ink/ink1092.xml"/><Relationship Id="rId135" Type="http://schemas.openxmlformats.org/officeDocument/2006/relationships/customXml" Target="../ink/ink1119.xml"/><Relationship Id="rId156" Type="http://schemas.openxmlformats.org/officeDocument/2006/relationships/image" Target="../media/image173.png"/><Relationship Id="rId177" Type="http://schemas.openxmlformats.org/officeDocument/2006/relationships/customXml" Target="../ink/ink1140.xml"/><Relationship Id="rId198" Type="http://schemas.openxmlformats.org/officeDocument/2006/relationships/image" Target="../media/image194.png"/><Relationship Id="rId202" Type="http://schemas.openxmlformats.org/officeDocument/2006/relationships/image" Target="../media/image196.png"/><Relationship Id="rId223" Type="http://schemas.openxmlformats.org/officeDocument/2006/relationships/customXml" Target="../ink/ink1163.xml"/><Relationship Id="rId244" Type="http://schemas.openxmlformats.org/officeDocument/2006/relationships/image" Target="../media/image216.png"/><Relationship Id="rId18" Type="http://schemas.openxmlformats.org/officeDocument/2006/relationships/image" Target="../media/image148.png"/><Relationship Id="rId39" Type="http://schemas.openxmlformats.org/officeDocument/2006/relationships/customXml" Target="../ink/ink1071.xml"/><Relationship Id="rId50" Type="http://schemas.openxmlformats.org/officeDocument/2006/relationships/image" Target="../media/image123.png"/><Relationship Id="rId104" Type="http://schemas.openxmlformats.org/officeDocument/2006/relationships/image" Target="../media/image106.png"/><Relationship Id="rId125" Type="http://schemas.openxmlformats.org/officeDocument/2006/relationships/customXml" Target="../ink/ink1114.xml"/><Relationship Id="rId146" Type="http://schemas.openxmlformats.org/officeDocument/2006/relationships/image" Target="../media/image168.png"/><Relationship Id="rId167" Type="http://schemas.openxmlformats.org/officeDocument/2006/relationships/customXml" Target="../ink/ink1135.xml"/><Relationship Id="rId188" Type="http://schemas.openxmlformats.org/officeDocument/2006/relationships/image" Target="../media/image189.png"/><Relationship Id="rId71" Type="http://schemas.openxmlformats.org/officeDocument/2006/relationships/customXml" Target="../ink/ink1087.xml"/><Relationship Id="rId92" Type="http://schemas.openxmlformats.org/officeDocument/2006/relationships/image" Target="../media/image100.png"/><Relationship Id="rId213" Type="http://schemas.openxmlformats.org/officeDocument/2006/relationships/customXml" Target="../ink/ink1158.xml"/><Relationship Id="rId234" Type="http://schemas.openxmlformats.org/officeDocument/2006/relationships/image" Target="../media/image207.png"/><Relationship Id="rId2" Type="http://schemas.openxmlformats.org/officeDocument/2006/relationships/notesSlide" Target="../notesSlides/notesSlide23.xml"/><Relationship Id="rId29" Type="http://schemas.openxmlformats.org/officeDocument/2006/relationships/customXml" Target="../ink/ink1066.xml"/><Relationship Id="rId40" Type="http://schemas.openxmlformats.org/officeDocument/2006/relationships/image" Target="../media/image159.png"/><Relationship Id="rId115" Type="http://schemas.openxmlformats.org/officeDocument/2006/relationships/customXml" Target="../ink/ink1109.xml"/><Relationship Id="rId136" Type="http://schemas.openxmlformats.org/officeDocument/2006/relationships/image" Target="../media/image163.png"/><Relationship Id="rId157" Type="http://schemas.openxmlformats.org/officeDocument/2006/relationships/customXml" Target="../ink/ink1130.xml"/><Relationship Id="rId178" Type="http://schemas.openxmlformats.org/officeDocument/2006/relationships/image" Target="../media/image184.png"/><Relationship Id="rId61" Type="http://schemas.openxmlformats.org/officeDocument/2006/relationships/customXml" Target="../ink/ink1082.xml"/><Relationship Id="rId82" Type="http://schemas.openxmlformats.org/officeDocument/2006/relationships/image" Target="../media/image139.png"/><Relationship Id="rId199" Type="http://schemas.openxmlformats.org/officeDocument/2006/relationships/customXml" Target="../ink/ink1151.xml"/><Relationship Id="rId203" Type="http://schemas.openxmlformats.org/officeDocument/2006/relationships/customXml" Target="../ink/ink1153.xml"/><Relationship Id="rId19" Type="http://schemas.openxmlformats.org/officeDocument/2006/relationships/customXml" Target="../ink/ink1061.xml"/><Relationship Id="rId224" Type="http://schemas.openxmlformats.org/officeDocument/2006/relationships/image" Target="../media/image212.png"/><Relationship Id="rId245" Type="http://schemas.openxmlformats.org/officeDocument/2006/relationships/customXml" Target="../ink/ink1174.xml"/><Relationship Id="rId30" Type="http://schemas.openxmlformats.org/officeDocument/2006/relationships/image" Target="../media/image154.png"/><Relationship Id="rId105" Type="http://schemas.openxmlformats.org/officeDocument/2006/relationships/customXml" Target="../ink/ink1104.xml"/><Relationship Id="rId126" Type="http://schemas.openxmlformats.org/officeDocument/2006/relationships/image" Target="../media/image117.png"/><Relationship Id="rId147" Type="http://schemas.openxmlformats.org/officeDocument/2006/relationships/customXml" Target="../ink/ink1125.xml"/><Relationship Id="rId168" Type="http://schemas.openxmlformats.org/officeDocument/2006/relationships/image" Target="../media/image179.png"/><Relationship Id="rId51" Type="http://schemas.openxmlformats.org/officeDocument/2006/relationships/customXml" Target="../ink/ink1077.xml"/><Relationship Id="rId72" Type="http://schemas.openxmlformats.org/officeDocument/2006/relationships/image" Target="../media/image134.png"/><Relationship Id="rId93" Type="http://schemas.openxmlformats.org/officeDocument/2006/relationships/customXml" Target="../ink/ink1098.xml"/><Relationship Id="rId189" Type="http://schemas.openxmlformats.org/officeDocument/2006/relationships/customXml" Target="../ink/ink1146.xml"/><Relationship Id="rId3" Type="http://schemas.openxmlformats.org/officeDocument/2006/relationships/customXml" Target="../ink/ink1053.xml"/><Relationship Id="rId214" Type="http://schemas.openxmlformats.org/officeDocument/2006/relationships/image" Target="../media/image204.png"/><Relationship Id="rId235" Type="http://schemas.openxmlformats.org/officeDocument/2006/relationships/customXml" Target="../ink/ink1169.xml"/><Relationship Id="rId116" Type="http://schemas.openxmlformats.org/officeDocument/2006/relationships/image" Target="../media/image112.png"/><Relationship Id="rId137" Type="http://schemas.openxmlformats.org/officeDocument/2006/relationships/customXml" Target="../ink/ink1120.xml"/><Relationship Id="rId158" Type="http://schemas.openxmlformats.org/officeDocument/2006/relationships/image" Target="../media/image174.png"/><Relationship Id="rId20" Type="http://schemas.openxmlformats.org/officeDocument/2006/relationships/image" Target="../media/image149.png"/><Relationship Id="rId41" Type="http://schemas.openxmlformats.org/officeDocument/2006/relationships/customXml" Target="../ink/ink1072.xml"/><Relationship Id="rId62" Type="http://schemas.openxmlformats.org/officeDocument/2006/relationships/image" Target="../media/image129.png"/><Relationship Id="rId83" Type="http://schemas.openxmlformats.org/officeDocument/2006/relationships/customXml" Target="../ink/ink1093.xml"/><Relationship Id="rId179" Type="http://schemas.openxmlformats.org/officeDocument/2006/relationships/customXml" Target="../ink/ink1141.xml"/><Relationship Id="rId190" Type="http://schemas.openxmlformats.org/officeDocument/2006/relationships/image" Target="../media/image190.png"/><Relationship Id="rId204" Type="http://schemas.openxmlformats.org/officeDocument/2006/relationships/image" Target="../media/image197.png"/><Relationship Id="rId225" Type="http://schemas.openxmlformats.org/officeDocument/2006/relationships/customXml" Target="../ink/ink1164.xml"/><Relationship Id="rId246" Type="http://schemas.openxmlformats.org/officeDocument/2006/relationships/image" Target="../media/image217.png"/><Relationship Id="rId106" Type="http://schemas.openxmlformats.org/officeDocument/2006/relationships/image" Target="../media/image107.png"/><Relationship Id="rId127" Type="http://schemas.openxmlformats.org/officeDocument/2006/relationships/customXml" Target="../ink/ink1115.xml"/><Relationship Id="rId10" Type="http://schemas.openxmlformats.org/officeDocument/2006/relationships/image" Target="../media/image144.png"/><Relationship Id="rId31" Type="http://schemas.openxmlformats.org/officeDocument/2006/relationships/customXml" Target="../ink/ink1067.xml"/><Relationship Id="rId52" Type="http://schemas.openxmlformats.org/officeDocument/2006/relationships/image" Target="../media/image124.png"/><Relationship Id="rId73" Type="http://schemas.openxmlformats.org/officeDocument/2006/relationships/customXml" Target="../ink/ink1088.xml"/><Relationship Id="rId94" Type="http://schemas.openxmlformats.org/officeDocument/2006/relationships/image" Target="../media/image101.png"/><Relationship Id="rId148" Type="http://schemas.openxmlformats.org/officeDocument/2006/relationships/image" Target="../media/image169.png"/><Relationship Id="rId169" Type="http://schemas.openxmlformats.org/officeDocument/2006/relationships/customXml" Target="../ink/ink1136.xml"/><Relationship Id="rId4" Type="http://schemas.openxmlformats.org/officeDocument/2006/relationships/image" Target="../media/image141.png"/><Relationship Id="rId180" Type="http://schemas.openxmlformats.org/officeDocument/2006/relationships/image" Target="../media/image185.png"/><Relationship Id="rId215" Type="http://schemas.openxmlformats.org/officeDocument/2006/relationships/customXml" Target="../ink/ink1159.xml"/><Relationship Id="rId236" Type="http://schemas.openxmlformats.org/officeDocument/2006/relationships/image" Target="../media/image1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Spring 2020-2021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Scheduling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248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E3607FC9-A77A-4CEC-B201-FD6943B40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Shortest Job First (</a:t>
            </a:r>
            <a:r>
              <a:rPr lang="en-GB" altLang="en-US" sz="3525"/>
              <a:t>Shortest Process Next</a:t>
            </a:r>
            <a:r>
              <a:rPr lang="en-GB" altLang="en-US" b="0"/>
              <a:t>)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A670C1CC-C98F-4983-9392-1D866C0F5D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Selection function: the process with the shortest expected CPU burst time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I/O-bound processes will be selected first</a:t>
            </a:r>
          </a:p>
          <a:p>
            <a:pPr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Decision mode: non-preemptive</a:t>
            </a:r>
          </a:p>
          <a:p>
            <a:pPr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The required processing time, i.e., the CPU burst time,  must be estimated for each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8CD1B-CC0F-4183-9A7A-D761866A618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A6D591-B53C-496E-AC8A-4A137C95CFE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31F251-E222-44F4-8DA4-AB867AEF8EF8}"/>
              </a:ext>
            </a:extLst>
          </p:cNvPr>
          <p:cNvGrpSpPr/>
          <p:nvPr/>
        </p:nvGrpSpPr>
        <p:grpSpPr>
          <a:xfrm>
            <a:off x="6286418" y="3520513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D61BC132-6704-4FDB-B1EF-B1BB55439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C7CDAE72-AB53-4D76-8E4E-C39A085D7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DD1F3A50-8937-4E08-9046-9778A1396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16BA2277-2C3E-4A48-91D7-A755308F5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A762E872-6810-4047-AF71-2641872A5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26F2AFF5-C931-479B-A97E-F699A5EE0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29DC298E-CEC7-44E1-80E1-60460FA7B3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8C5BB51E-B933-4170-8A15-3435988638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140FAE73-9833-44ED-B1A9-6DFDF0531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52FD708D-692F-46E0-AFA4-9283B88F5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23465CCE-845E-4C81-89C4-A0B4FA2FA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1A39EA78-44BA-4064-A9DC-588F6C93F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6B49252F-AEA8-4CAB-B8B9-F4A583534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0A3606E0-A7A0-4528-B768-CF0E38807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7003A0A4-2840-4C56-B423-6940C0EFC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E914FAE9-104B-4321-8F24-42FD39EECB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C48EDB9-4C5D-4F93-A81B-F7BD15142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1EE05DCD-2017-4642-9333-70639115BB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02D427FF-E4EC-41FD-9049-95514A774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717273D5-4F19-4CCB-B273-42746FFB4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17E23F76-96C6-43EB-9F5F-EBB5C0B04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897B350D-CB83-4FF8-9D62-0C534A435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11F6D6FB-504D-4A4D-962F-AB7E472F8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D26291BD-B4A3-4669-8D2E-EDBC1CC4F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94058467-E8B9-4BA4-8BB6-DE3C50D0A7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13FDFF38-D610-4389-B8CA-880BE84E4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</p:grpSp>
      <p:grpSp>
        <p:nvGrpSpPr>
          <p:cNvPr id="18453" name="Group 18452">
            <a:extLst>
              <a:ext uri="{FF2B5EF4-FFF2-40B4-BE49-F238E27FC236}">
                <a16:creationId xmlns:a16="http://schemas.microsoft.com/office/drawing/2014/main" id="{02766C6C-2C98-4CD8-9B4E-69FEB1C4DA67}"/>
              </a:ext>
            </a:extLst>
          </p:cNvPr>
          <p:cNvGrpSpPr/>
          <p:nvPr/>
        </p:nvGrpSpPr>
        <p:grpSpPr>
          <a:xfrm>
            <a:off x="185126" y="5310021"/>
            <a:ext cx="4347000" cy="1373760"/>
            <a:chOff x="185126" y="5310021"/>
            <a:chExt cx="4347000" cy="137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8440" name="Ink 18439">
                  <a:extLst>
                    <a:ext uri="{FF2B5EF4-FFF2-40B4-BE49-F238E27FC236}">
                      <a16:creationId xmlns:a16="http://schemas.microsoft.com/office/drawing/2014/main" id="{575BC59A-A256-4028-8E92-6E6C05B94B3B}"/>
                    </a:ext>
                  </a:extLst>
                </p14:cNvPr>
                <p14:cNvContentPartPr/>
                <p14:nvPr/>
              </p14:nvContentPartPr>
              <p14:xfrm>
                <a:off x="220046" y="5795661"/>
                <a:ext cx="1753920" cy="888120"/>
              </p14:xfrm>
            </p:contentPart>
          </mc:Choice>
          <mc:Fallback xmlns="">
            <p:pic>
              <p:nvPicPr>
                <p:cNvPr id="18440" name="Ink 18439">
                  <a:extLst>
                    <a:ext uri="{FF2B5EF4-FFF2-40B4-BE49-F238E27FC236}">
                      <a16:creationId xmlns:a16="http://schemas.microsoft.com/office/drawing/2014/main" id="{575BC59A-A256-4028-8E92-6E6C05B94B3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2046" y="5777661"/>
                  <a:ext cx="1789560" cy="9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441" name="Ink 18440">
                  <a:extLst>
                    <a:ext uri="{FF2B5EF4-FFF2-40B4-BE49-F238E27FC236}">
                      <a16:creationId xmlns:a16="http://schemas.microsoft.com/office/drawing/2014/main" id="{4CAD02D7-143D-46CF-AF8E-A0AFD0A18BB9}"/>
                    </a:ext>
                  </a:extLst>
                </p14:cNvPr>
                <p14:cNvContentPartPr/>
                <p14:nvPr/>
              </p14:nvContentPartPr>
              <p14:xfrm>
                <a:off x="735206" y="6074301"/>
                <a:ext cx="19800" cy="468720"/>
              </p14:xfrm>
            </p:contentPart>
          </mc:Choice>
          <mc:Fallback xmlns="">
            <p:pic>
              <p:nvPicPr>
                <p:cNvPr id="18441" name="Ink 18440">
                  <a:extLst>
                    <a:ext uri="{FF2B5EF4-FFF2-40B4-BE49-F238E27FC236}">
                      <a16:creationId xmlns:a16="http://schemas.microsoft.com/office/drawing/2014/main" id="{4CAD02D7-143D-46CF-AF8E-A0AFD0A18BB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7527" y="6056301"/>
                  <a:ext cx="54804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442" name="Ink 18441">
                  <a:extLst>
                    <a:ext uri="{FF2B5EF4-FFF2-40B4-BE49-F238E27FC236}">
                      <a16:creationId xmlns:a16="http://schemas.microsoft.com/office/drawing/2014/main" id="{8CB58FCF-C76D-45C2-B370-A86F32E5258D}"/>
                    </a:ext>
                  </a:extLst>
                </p14:cNvPr>
                <p14:cNvContentPartPr/>
                <p14:nvPr/>
              </p14:nvContentPartPr>
              <p14:xfrm>
                <a:off x="721526" y="5965581"/>
                <a:ext cx="304920" cy="302760"/>
              </p14:xfrm>
            </p:contentPart>
          </mc:Choice>
          <mc:Fallback xmlns="">
            <p:pic>
              <p:nvPicPr>
                <p:cNvPr id="18442" name="Ink 18441">
                  <a:extLst>
                    <a:ext uri="{FF2B5EF4-FFF2-40B4-BE49-F238E27FC236}">
                      <a16:creationId xmlns:a16="http://schemas.microsoft.com/office/drawing/2014/main" id="{8CB58FCF-C76D-45C2-B370-A86F32E5258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3526" y="5947581"/>
                  <a:ext cx="3405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443" name="Ink 18442">
                  <a:extLst>
                    <a:ext uri="{FF2B5EF4-FFF2-40B4-BE49-F238E27FC236}">
                      <a16:creationId xmlns:a16="http://schemas.microsoft.com/office/drawing/2014/main" id="{59443C6B-27ED-4A70-BA8C-3661E2F2F820}"/>
                    </a:ext>
                  </a:extLst>
                </p14:cNvPr>
                <p14:cNvContentPartPr/>
                <p14:nvPr/>
              </p14:nvContentPartPr>
              <p14:xfrm>
                <a:off x="974606" y="6311181"/>
                <a:ext cx="72360" cy="347400"/>
              </p14:xfrm>
            </p:contentPart>
          </mc:Choice>
          <mc:Fallback xmlns="">
            <p:pic>
              <p:nvPicPr>
                <p:cNvPr id="18443" name="Ink 18442">
                  <a:extLst>
                    <a:ext uri="{FF2B5EF4-FFF2-40B4-BE49-F238E27FC236}">
                      <a16:creationId xmlns:a16="http://schemas.microsoft.com/office/drawing/2014/main" id="{59443C6B-27ED-4A70-BA8C-3661E2F2F82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6606" y="6293181"/>
                  <a:ext cx="1080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444" name="Ink 18443">
                  <a:extLst>
                    <a:ext uri="{FF2B5EF4-FFF2-40B4-BE49-F238E27FC236}">
                      <a16:creationId xmlns:a16="http://schemas.microsoft.com/office/drawing/2014/main" id="{7C8C0CDD-5FEE-4567-BBD5-97E090E4FC66}"/>
                    </a:ext>
                  </a:extLst>
                </p14:cNvPr>
                <p14:cNvContentPartPr/>
                <p14:nvPr/>
              </p14:nvContentPartPr>
              <p14:xfrm>
                <a:off x="185126" y="5491821"/>
                <a:ext cx="269640" cy="312840"/>
              </p14:xfrm>
            </p:contentPart>
          </mc:Choice>
          <mc:Fallback xmlns="">
            <p:pic>
              <p:nvPicPr>
                <p:cNvPr id="18444" name="Ink 18443">
                  <a:extLst>
                    <a:ext uri="{FF2B5EF4-FFF2-40B4-BE49-F238E27FC236}">
                      <a16:creationId xmlns:a16="http://schemas.microsoft.com/office/drawing/2014/main" id="{7C8C0CDD-5FEE-4567-BBD5-97E090E4FC6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7126" y="5473821"/>
                  <a:ext cx="3052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445" name="Ink 18444">
                  <a:extLst>
                    <a:ext uri="{FF2B5EF4-FFF2-40B4-BE49-F238E27FC236}">
                      <a16:creationId xmlns:a16="http://schemas.microsoft.com/office/drawing/2014/main" id="{03E86C08-9B59-4EE7-A3C3-4755D66A7B86}"/>
                    </a:ext>
                  </a:extLst>
                </p14:cNvPr>
                <p14:cNvContentPartPr/>
                <p14:nvPr/>
              </p14:nvContentPartPr>
              <p14:xfrm>
                <a:off x="1563926" y="5310021"/>
                <a:ext cx="221760" cy="320400"/>
              </p14:xfrm>
            </p:contentPart>
          </mc:Choice>
          <mc:Fallback xmlns="">
            <p:pic>
              <p:nvPicPr>
                <p:cNvPr id="18445" name="Ink 18444">
                  <a:extLst>
                    <a:ext uri="{FF2B5EF4-FFF2-40B4-BE49-F238E27FC236}">
                      <a16:creationId xmlns:a16="http://schemas.microsoft.com/office/drawing/2014/main" id="{03E86C08-9B59-4EE7-A3C3-4755D66A7B8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45926" y="5292001"/>
                  <a:ext cx="257400" cy="3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447" name="Ink 18446">
                  <a:extLst>
                    <a:ext uri="{FF2B5EF4-FFF2-40B4-BE49-F238E27FC236}">
                      <a16:creationId xmlns:a16="http://schemas.microsoft.com/office/drawing/2014/main" id="{72EBCF5A-647C-471A-95CD-ABB23CD8E638}"/>
                    </a:ext>
                  </a:extLst>
                </p14:cNvPr>
                <p14:cNvContentPartPr/>
                <p14:nvPr/>
              </p14:nvContentPartPr>
              <p14:xfrm>
                <a:off x="2139566" y="5801061"/>
                <a:ext cx="93240" cy="799920"/>
              </p14:xfrm>
            </p:contentPart>
          </mc:Choice>
          <mc:Fallback xmlns="">
            <p:pic>
              <p:nvPicPr>
                <p:cNvPr id="18447" name="Ink 18446">
                  <a:extLst>
                    <a:ext uri="{FF2B5EF4-FFF2-40B4-BE49-F238E27FC236}">
                      <a16:creationId xmlns:a16="http://schemas.microsoft.com/office/drawing/2014/main" id="{72EBCF5A-647C-471A-95CD-ABB23CD8E63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21635" y="5783061"/>
                  <a:ext cx="128743" cy="83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448" name="Ink 18447">
                  <a:extLst>
                    <a:ext uri="{FF2B5EF4-FFF2-40B4-BE49-F238E27FC236}">
                      <a16:creationId xmlns:a16="http://schemas.microsoft.com/office/drawing/2014/main" id="{6AF62A84-9BD1-461E-AF45-9F7E049CBE86}"/>
                    </a:ext>
                  </a:extLst>
                </p14:cNvPr>
                <p14:cNvContentPartPr/>
                <p14:nvPr/>
              </p14:nvContentPartPr>
              <p14:xfrm>
                <a:off x="2110046" y="5743821"/>
                <a:ext cx="2422080" cy="939240"/>
              </p14:xfrm>
            </p:contentPart>
          </mc:Choice>
          <mc:Fallback xmlns="">
            <p:pic>
              <p:nvPicPr>
                <p:cNvPr id="18448" name="Ink 18447">
                  <a:extLst>
                    <a:ext uri="{FF2B5EF4-FFF2-40B4-BE49-F238E27FC236}">
                      <a16:creationId xmlns:a16="http://schemas.microsoft.com/office/drawing/2014/main" id="{6AF62A84-9BD1-461E-AF45-9F7E049CBE8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092049" y="5725821"/>
                  <a:ext cx="2457715" cy="9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450" name="Ink 18449">
                  <a:extLst>
                    <a:ext uri="{FF2B5EF4-FFF2-40B4-BE49-F238E27FC236}">
                      <a16:creationId xmlns:a16="http://schemas.microsoft.com/office/drawing/2014/main" id="{273FE0CF-1CC0-404D-88CF-302F00A81F9F}"/>
                    </a:ext>
                  </a:extLst>
                </p14:cNvPr>
                <p14:cNvContentPartPr/>
                <p14:nvPr/>
              </p14:nvContentPartPr>
              <p14:xfrm>
                <a:off x="2946326" y="6008781"/>
                <a:ext cx="33840" cy="459360"/>
              </p14:xfrm>
            </p:contentPart>
          </mc:Choice>
          <mc:Fallback xmlns="">
            <p:pic>
              <p:nvPicPr>
                <p:cNvPr id="18450" name="Ink 18449">
                  <a:extLst>
                    <a:ext uri="{FF2B5EF4-FFF2-40B4-BE49-F238E27FC236}">
                      <a16:creationId xmlns:a16="http://schemas.microsoft.com/office/drawing/2014/main" id="{273FE0CF-1CC0-404D-88CF-302F00A81F9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928326" y="5990795"/>
                  <a:ext cx="69480" cy="4949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451" name="Ink 18450">
                  <a:extLst>
                    <a:ext uri="{FF2B5EF4-FFF2-40B4-BE49-F238E27FC236}">
                      <a16:creationId xmlns:a16="http://schemas.microsoft.com/office/drawing/2014/main" id="{DCE68424-748D-4AE7-A6EB-F608A523E0C2}"/>
                    </a:ext>
                  </a:extLst>
                </p14:cNvPr>
                <p14:cNvContentPartPr/>
                <p14:nvPr/>
              </p14:nvContentPartPr>
              <p14:xfrm>
                <a:off x="2918966" y="5952981"/>
                <a:ext cx="182160" cy="219960"/>
              </p14:xfrm>
            </p:contentPart>
          </mc:Choice>
          <mc:Fallback xmlns="">
            <p:pic>
              <p:nvPicPr>
                <p:cNvPr id="18451" name="Ink 18450">
                  <a:extLst>
                    <a:ext uri="{FF2B5EF4-FFF2-40B4-BE49-F238E27FC236}">
                      <a16:creationId xmlns:a16="http://schemas.microsoft.com/office/drawing/2014/main" id="{DCE68424-748D-4AE7-A6EB-F608A523E0C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900966" y="5935010"/>
                  <a:ext cx="217800" cy="2555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452" name="Ink 18451">
                  <a:extLst>
                    <a:ext uri="{FF2B5EF4-FFF2-40B4-BE49-F238E27FC236}">
                      <a16:creationId xmlns:a16="http://schemas.microsoft.com/office/drawing/2014/main" id="{9F1C6A05-4265-410C-AD9A-19A8807C1ABF}"/>
                    </a:ext>
                  </a:extLst>
                </p14:cNvPr>
                <p14:cNvContentPartPr/>
                <p14:nvPr/>
              </p14:nvContentPartPr>
              <p14:xfrm>
                <a:off x="3177806" y="6257181"/>
                <a:ext cx="249120" cy="242280"/>
              </p14:xfrm>
            </p:contentPart>
          </mc:Choice>
          <mc:Fallback xmlns="">
            <p:pic>
              <p:nvPicPr>
                <p:cNvPr id="18452" name="Ink 18451">
                  <a:extLst>
                    <a:ext uri="{FF2B5EF4-FFF2-40B4-BE49-F238E27FC236}">
                      <a16:creationId xmlns:a16="http://schemas.microsoft.com/office/drawing/2014/main" id="{9F1C6A05-4265-410C-AD9A-19A8807C1AB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159806" y="6239154"/>
                  <a:ext cx="284760" cy="27797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454" name="Ink 18453">
                <a:extLst>
                  <a:ext uri="{FF2B5EF4-FFF2-40B4-BE49-F238E27FC236}">
                    <a16:creationId xmlns:a16="http://schemas.microsoft.com/office/drawing/2014/main" id="{E8E3E202-DB25-40EF-BE73-FADCD755FED4}"/>
                  </a:ext>
                </a:extLst>
              </p14:cNvPr>
              <p14:cNvContentPartPr/>
              <p14:nvPr/>
            </p14:nvContentPartPr>
            <p14:xfrm>
              <a:off x="4070246" y="5142621"/>
              <a:ext cx="222120" cy="341280"/>
            </p14:xfrm>
          </p:contentPart>
        </mc:Choice>
        <mc:Fallback xmlns="">
          <p:pic>
            <p:nvPicPr>
              <p:cNvPr id="18454" name="Ink 18453">
                <a:extLst>
                  <a:ext uri="{FF2B5EF4-FFF2-40B4-BE49-F238E27FC236}">
                    <a16:creationId xmlns:a16="http://schemas.microsoft.com/office/drawing/2014/main" id="{E8E3E202-DB25-40EF-BE73-FADCD755FED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52246" y="5124621"/>
                <a:ext cx="257760" cy="37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467" name="Group 18466">
            <a:extLst>
              <a:ext uri="{FF2B5EF4-FFF2-40B4-BE49-F238E27FC236}">
                <a16:creationId xmlns:a16="http://schemas.microsoft.com/office/drawing/2014/main" id="{B0748EFE-2E42-4BB1-B9FB-5ADCCA0C1DEF}"/>
              </a:ext>
            </a:extLst>
          </p:cNvPr>
          <p:cNvGrpSpPr/>
          <p:nvPr/>
        </p:nvGrpSpPr>
        <p:grpSpPr>
          <a:xfrm>
            <a:off x="4698446" y="5190861"/>
            <a:ext cx="3854520" cy="1492560"/>
            <a:chOff x="4698446" y="5190861"/>
            <a:chExt cx="3854520" cy="149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455" name="Ink 18454">
                  <a:extLst>
                    <a:ext uri="{FF2B5EF4-FFF2-40B4-BE49-F238E27FC236}">
                      <a16:creationId xmlns:a16="http://schemas.microsoft.com/office/drawing/2014/main" id="{0F6974C9-1818-435E-931D-6FD818010EBE}"/>
                    </a:ext>
                  </a:extLst>
                </p14:cNvPr>
                <p14:cNvContentPartPr/>
                <p14:nvPr/>
              </p14:nvContentPartPr>
              <p14:xfrm>
                <a:off x="4706366" y="5780181"/>
                <a:ext cx="34560" cy="759240"/>
              </p14:xfrm>
            </p:contentPart>
          </mc:Choice>
          <mc:Fallback xmlns="">
            <p:pic>
              <p:nvPicPr>
                <p:cNvPr id="18455" name="Ink 18454">
                  <a:extLst>
                    <a:ext uri="{FF2B5EF4-FFF2-40B4-BE49-F238E27FC236}">
                      <a16:creationId xmlns:a16="http://schemas.microsoft.com/office/drawing/2014/main" id="{0F6974C9-1818-435E-931D-6FD818010EB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688366" y="5762181"/>
                  <a:ext cx="70200" cy="7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456" name="Ink 18455">
                  <a:extLst>
                    <a:ext uri="{FF2B5EF4-FFF2-40B4-BE49-F238E27FC236}">
                      <a16:creationId xmlns:a16="http://schemas.microsoft.com/office/drawing/2014/main" id="{193D5C91-0611-4108-A85E-08BB1888AD5E}"/>
                    </a:ext>
                  </a:extLst>
                </p14:cNvPr>
                <p14:cNvContentPartPr/>
                <p14:nvPr/>
              </p14:nvContentPartPr>
              <p14:xfrm>
                <a:off x="4698446" y="5630421"/>
                <a:ext cx="1795320" cy="1033200"/>
              </p14:xfrm>
            </p:contentPart>
          </mc:Choice>
          <mc:Fallback xmlns="">
            <p:pic>
              <p:nvPicPr>
                <p:cNvPr id="18456" name="Ink 18455">
                  <a:extLst>
                    <a:ext uri="{FF2B5EF4-FFF2-40B4-BE49-F238E27FC236}">
                      <a16:creationId xmlns:a16="http://schemas.microsoft.com/office/drawing/2014/main" id="{193D5C91-0611-4108-A85E-08BB1888AD5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680450" y="5612427"/>
                  <a:ext cx="1830953" cy="10688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457" name="Ink 18456">
                  <a:extLst>
                    <a:ext uri="{FF2B5EF4-FFF2-40B4-BE49-F238E27FC236}">
                      <a16:creationId xmlns:a16="http://schemas.microsoft.com/office/drawing/2014/main" id="{C9A788CA-57EE-4307-BECE-0FE3B22B4788}"/>
                    </a:ext>
                  </a:extLst>
                </p14:cNvPr>
                <p14:cNvContentPartPr/>
                <p14:nvPr/>
              </p14:nvContentPartPr>
              <p14:xfrm>
                <a:off x="5299646" y="5965581"/>
                <a:ext cx="66240" cy="483120"/>
              </p14:xfrm>
            </p:contentPart>
          </mc:Choice>
          <mc:Fallback xmlns="">
            <p:pic>
              <p:nvPicPr>
                <p:cNvPr id="18457" name="Ink 18456">
                  <a:extLst>
                    <a:ext uri="{FF2B5EF4-FFF2-40B4-BE49-F238E27FC236}">
                      <a16:creationId xmlns:a16="http://schemas.microsoft.com/office/drawing/2014/main" id="{C9A788CA-57EE-4307-BECE-0FE3B22B478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281646" y="5947581"/>
                  <a:ext cx="10188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8458" name="Ink 18457">
                  <a:extLst>
                    <a:ext uri="{FF2B5EF4-FFF2-40B4-BE49-F238E27FC236}">
                      <a16:creationId xmlns:a16="http://schemas.microsoft.com/office/drawing/2014/main" id="{EE27702C-3F76-4FF0-984A-4006C2E5B2BF}"/>
                    </a:ext>
                  </a:extLst>
                </p14:cNvPr>
                <p14:cNvContentPartPr/>
                <p14:nvPr/>
              </p14:nvContentPartPr>
              <p14:xfrm>
                <a:off x="5334206" y="5834541"/>
                <a:ext cx="270720" cy="272880"/>
              </p14:xfrm>
            </p:contentPart>
          </mc:Choice>
          <mc:Fallback xmlns="">
            <p:pic>
              <p:nvPicPr>
                <p:cNvPr id="18458" name="Ink 18457">
                  <a:extLst>
                    <a:ext uri="{FF2B5EF4-FFF2-40B4-BE49-F238E27FC236}">
                      <a16:creationId xmlns:a16="http://schemas.microsoft.com/office/drawing/2014/main" id="{EE27702C-3F76-4FF0-984A-4006C2E5B2B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316206" y="5816541"/>
                  <a:ext cx="3063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8459" name="Ink 18458">
                  <a:extLst>
                    <a:ext uri="{FF2B5EF4-FFF2-40B4-BE49-F238E27FC236}">
                      <a16:creationId xmlns:a16="http://schemas.microsoft.com/office/drawing/2014/main" id="{6F29652A-72D2-4E1A-890F-F26A01C7993D}"/>
                    </a:ext>
                  </a:extLst>
                </p14:cNvPr>
                <p14:cNvContentPartPr/>
                <p14:nvPr/>
              </p14:nvContentPartPr>
              <p14:xfrm>
                <a:off x="5501966" y="6122901"/>
                <a:ext cx="263520" cy="336240"/>
              </p14:xfrm>
            </p:contentPart>
          </mc:Choice>
          <mc:Fallback xmlns="">
            <p:pic>
              <p:nvPicPr>
                <p:cNvPr id="18459" name="Ink 18458">
                  <a:extLst>
                    <a:ext uri="{FF2B5EF4-FFF2-40B4-BE49-F238E27FC236}">
                      <a16:creationId xmlns:a16="http://schemas.microsoft.com/office/drawing/2014/main" id="{6F29652A-72D2-4E1A-890F-F26A01C7993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483966" y="6104901"/>
                  <a:ext cx="29916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8460" name="Ink 18459">
                  <a:extLst>
                    <a:ext uri="{FF2B5EF4-FFF2-40B4-BE49-F238E27FC236}">
                      <a16:creationId xmlns:a16="http://schemas.microsoft.com/office/drawing/2014/main" id="{ABF8B982-FB1F-4754-AD7E-4BC30F3861A1}"/>
                    </a:ext>
                  </a:extLst>
                </p14:cNvPr>
                <p14:cNvContentPartPr/>
                <p14:nvPr/>
              </p14:nvContentPartPr>
              <p14:xfrm>
                <a:off x="6192086" y="5223981"/>
                <a:ext cx="25200" cy="318960"/>
              </p14:xfrm>
            </p:contentPart>
          </mc:Choice>
          <mc:Fallback xmlns="">
            <p:pic>
              <p:nvPicPr>
                <p:cNvPr id="18460" name="Ink 18459">
                  <a:extLst>
                    <a:ext uri="{FF2B5EF4-FFF2-40B4-BE49-F238E27FC236}">
                      <a16:creationId xmlns:a16="http://schemas.microsoft.com/office/drawing/2014/main" id="{ABF8B982-FB1F-4754-AD7E-4BC30F3861A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174086" y="5205981"/>
                  <a:ext cx="608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8461" name="Ink 18460">
                  <a:extLst>
                    <a:ext uri="{FF2B5EF4-FFF2-40B4-BE49-F238E27FC236}">
                      <a16:creationId xmlns:a16="http://schemas.microsoft.com/office/drawing/2014/main" id="{0BE2E413-25E2-4CB8-9CA1-42CF8F1F30F6}"/>
                    </a:ext>
                  </a:extLst>
                </p14:cNvPr>
                <p14:cNvContentPartPr/>
                <p14:nvPr/>
              </p14:nvContentPartPr>
              <p14:xfrm>
                <a:off x="6349046" y="5190861"/>
                <a:ext cx="44640" cy="384120"/>
              </p14:xfrm>
            </p:contentPart>
          </mc:Choice>
          <mc:Fallback xmlns="">
            <p:pic>
              <p:nvPicPr>
                <p:cNvPr id="18461" name="Ink 18460">
                  <a:extLst>
                    <a:ext uri="{FF2B5EF4-FFF2-40B4-BE49-F238E27FC236}">
                      <a16:creationId xmlns:a16="http://schemas.microsoft.com/office/drawing/2014/main" id="{0BE2E413-25E2-4CB8-9CA1-42CF8F1F30F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31190" y="5172861"/>
                  <a:ext cx="79995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8462" name="Ink 18461">
                  <a:extLst>
                    <a:ext uri="{FF2B5EF4-FFF2-40B4-BE49-F238E27FC236}">
                      <a16:creationId xmlns:a16="http://schemas.microsoft.com/office/drawing/2014/main" id="{AE90A567-A368-42A6-B4B4-0EBB2F329DDA}"/>
                    </a:ext>
                  </a:extLst>
                </p14:cNvPr>
                <p14:cNvContentPartPr/>
                <p14:nvPr/>
              </p14:nvContentPartPr>
              <p14:xfrm>
                <a:off x="6742166" y="5724741"/>
                <a:ext cx="50760" cy="847440"/>
              </p14:xfrm>
            </p:contentPart>
          </mc:Choice>
          <mc:Fallback xmlns="">
            <p:pic>
              <p:nvPicPr>
                <p:cNvPr id="18462" name="Ink 18461">
                  <a:extLst>
                    <a:ext uri="{FF2B5EF4-FFF2-40B4-BE49-F238E27FC236}">
                      <a16:creationId xmlns:a16="http://schemas.microsoft.com/office/drawing/2014/main" id="{AE90A567-A368-42A6-B4B4-0EBB2F329DD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724166" y="5706741"/>
                  <a:ext cx="86400" cy="88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8463" name="Ink 18462">
                  <a:extLst>
                    <a:ext uri="{FF2B5EF4-FFF2-40B4-BE49-F238E27FC236}">
                      <a16:creationId xmlns:a16="http://schemas.microsoft.com/office/drawing/2014/main" id="{4218EBAE-EFC7-43C3-88C9-3C3CDCFE160D}"/>
                    </a:ext>
                  </a:extLst>
                </p14:cNvPr>
                <p14:cNvContentPartPr/>
                <p14:nvPr/>
              </p14:nvContentPartPr>
              <p14:xfrm>
                <a:off x="6755846" y="5619981"/>
                <a:ext cx="1797120" cy="1063440"/>
              </p14:xfrm>
            </p:contentPart>
          </mc:Choice>
          <mc:Fallback xmlns="">
            <p:pic>
              <p:nvPicPr>
                <p:cNvPr id="18463" name="Ink 18462">
                  <a:extLst>
                    <a:ext uri="{FF2B5EF4-FFF2-40B4-BE49-F238E27FC236}">
                      <a16:creationId xmlns:a16="http://schemas.microsoft.com/office/drawing/2014/main" id="{4218EBAE-EFC7-43C3-88C9-3C3CDCFE160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737846" y="5601981"/>
                  <a:ext cx="1832760" cy="10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8464" name="Ink 18463">
                  <a:extLst>
                    <a:ext uri="{FF2B5EF4-FFF2-40B4-BE49-F238E27FC236}">
                      <a16:creationId xmlns:a16="http://schemas.microsoft.com/office/drawing/2014/main" id="{9E3A5BFE-0852-4D19-94B7-7AC670826CF3}"/>
                    </a:ext>
                  </a:extLst>
                </p14:cNvPr>
                <p14:cNvContentPartPr/>
                <p14:nvPr/>
              </p14:nvContentPartPr>
              <p14:xfrm>
                <a:off x="7335086" y="5961981"/>
                <a:ext cx="13680" cy="454320"/>
              </p14:xfrm>
            </p:contentPart>
          </mc:Choice>
          <mc:Fallback xmlns="">
            <p:pic>
              <p:nvPicPr>
                <p:cNvPr id="18464" name="Ink 18463">
                  <a:extLst>
                    <a:ext uri="{FF2B5EF4-FFF2-40B4-BE49-F238E27FC236}">
                      <a16:creationId xmlns:a16="http://schemas.microsoft.com/office/drawing/2014/main" id="{9E3A5BFE-0852-4D19-94B7-7AC670826CF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17086" y="5943981"/>
                  <a:ext cx="4932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8465" name="Ink 18464">
                  <a:extLst>
                    <a:ext uri="{FF2B5EF4-FFF2-40B4-BE49-F238E27FC236}">
                      <a16:creationId xmlns:a16="http://schemas.microsoft.com/office/drawing/2014/main" id="{DB0151E0-B595-46E3-A3A2-979C7F164A51}"/>
                    </a:ext>
                  </a:extLst>
                </p14:cNvPr>
                <p14:cNvContentPartPr/>
                <p14:nvPr/>
              </p14:nvContentPartPr>
              <p14:xfrm>
                <a:off x="7317806" y="5861541"/>
                <a:ext cx="249120" cy="308520"/>
              </p14:xfrm>
            </p:contentPart>
          </mc:Choice>
          <mc:Fallback xmlns="">
            <p:pic>
              <p:nvPicPr>
                <p:cNvPr id="18465" name="Ink 18464">
                  <a:extLst>
                    <a:ext uri="{FF2B5EF4-FFF2-40B4-BE49-F238E27FC236}">
                      <a16:creationId xmlns:a16="http://schemas.microsoft.com/office/drawing/2014/main" id="{DB0151E0-B595-46E3-A3A2-979C7F164A5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299806" y="5843562"/>
                  <a:ext cx="284760" cy="3441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8466" name="Ink 18465">
                  <a:extLst>
                    <a:ext uri="{FF2B5EF4-FFF2-40B4-BE49-F238E27FC236}">
                      <a16:creationId xmlns:a16="http://schemas.microsoft.com/office/drawing/2014/main" id="{B3AE26BA-0681-47B4-9F57-DCBE943AD359}"/>
                    </a:ext>
                  </a:extLst>
                </p14:cNvPr>
                <p14:cNvContentPartPr/>
                <p14:nvPr/>
              </p14:nvContentPartPr>
              <p14:xfrm>
                <a:off x="7587806" y="6188421"/>
                <a:ext cx="218160" cy="233280"/>
              </p14:xfrm>
            </p:contentPart>
          </mc:Choice>
          <mc:Fallback xmlns="">
            <p:pic>
              <p:nvPicPr>
                <p:cNvPr id="18466" name="Ink 18465">
                  <a:extLst>
                    <a:ext uri="{FF2B5EF4-FFF2-40B4-BE49-F238E27FC236}">
                      <a16:creationId xmlns:a16="http://schemas.microsoft.com/office/drawing/2014/main" id="{B3AE26BA-0681-47B4-9F57-DCBE943AD35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569806" y="6170421"/>
                  <a:ext cx="253800" cy="26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80" name="Group 18479">
            <a:extLst>
              <a:ext uri="{FF2B5EF4-FFF2-40B4-BE49-F238E27FC236}">
                <a16:creationId xmlns:a16="http://schemas.microsoft.com/office/drawing/2014/main" id="{755B2D74-C153-4778-B82F-B2999E31ED00}"/>
              </a:ext>
            </a:extLst>
          </p:cNvPr>
          <p:cNvGrpSpPr/>
          <p:nvPr/>
        </p:nvGrpSpPr>
        <p:grpSpPr>
          <a:xfrm>
            <a:off x="8287646" y="5083941"/>
            <a:ext cx="1647360" cy="1586520"/>
            <a:chOff x="8287646" y="5083941"/>
            <a:chExt cx="1647360" cy="158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8468" name="Ink 18467">
                  <a:extLst>
                    <a:ext uri="{FF2B5EF4-FFF2-40B4-BE49-F238E27FC236}">
                      <a16:creationId xmlns:a16="http://schemas.microsoft.com/office/drawing/2014/main" id="{2664B0AF-A42B-49DA-A110-66A114F8E99F}"/>
                    </a:ext>
                  </a:extLst>
                </p14:cNvPr>
                <p14:cNvContentPartPr/>
                <p14:nvPr/>
              </p14:nvContentPartPr>
              <p14:xfrm>
                <a:off x="8287646" y="5117061"/>
                <a:ext cx="27720" cy="393480"/>
              </p14:xfrm>
            </p:contentPart>
          </mc:Choice>
          <mc:Fallback xmlns="">
            <p:pic>
              <p:nvPicPr>
                <p:cNvPr id="18468" name="Ink 18467">
                  <a:extLst>
                    <a:ext uri="{FF2B5EF4-FFF2-40B4-BE49-F238E27FC236}">
                      <a16:creationId xmlns:a16="http://schemas.microsoft.com/office/drawing/2014/main" id="{2664B0AF-A42B-49DA-A110-66A114F8E99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269646" y="5099061"/>
                  <a:ext cx="6336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8469" name="Ink 18468">
                  <a:extLst>
                    <a:ext uri="{FF2B5EF4-FFF2-40B4-BE49-F238E27FC236}">
                      <a16:creationId xmlns:a16="http://schemas.microsoft.com/office/drawing/2014/main" id="{6D43DED0-212C-4B27-84C1-3A14AABCB319}"/>
                    </a:ext>
                  </a:extLst>
                </p14:cNvPr>
                <p14:cNvContentPartPr/>
                <p14:nvPr/>
              </p14:nvContentPartPr>
              <p14:xfrm>
                <a:off x="8459006" y="5083941"/>
                <a:ext cx="169560" cy="299160"/>
              </p14:xfrm>
            </p:contentPart>
          </mc:Choice>
          <mc:Fallback xmlns="">
            <p:pic>
              <p:nvPicPr>
                <p:cNvPr id="18469" name="Ink 18468">
                  <a:extLst>
                    <a:ext uri="{FF2B5EF4-FFF2-40B4-BE49-F238E27FC236}">
                      <a16:creationId xmlns:a16="http://schemas.microsoft.com/office/drawing/2014/main" id="{6D43DED0-212C-4B27-84C1-3A14AABCB31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441006" y="5065919"/>
                  <a:ext cx="205200" cy="3348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8470" name="Ink 18469">
                  <a:extLst>
                    <a:ext uri="{FF2B5EF4-FFF2-40B4-BE49-F238E27FC236}">
                      <a16:creationId xmlns:a16="http://schemas.microsoft.com/office/drawing/2014/main" id="{17662319-2B1E-4741-98B2-F705C958F824}"/>
                    </a:ext>
                  </a:extLst>
                </p14:cNvPr>
                <p14:cNvContentPartPr/>
                <p14:nvPr/>
              </p14:nvContentPartPr>
              <p14:xfrm>
                <a:off x="8587526" y="5120301"/>
                <a:ext cx="208800" cy="28080"/>
              </p14:xfrm>
            </p:contentPart>
          </mc:Choice>
          <mc:Fallback xmlns="">
            <p:pic>
              <p:nvPicPr>
                <p:cNvPr id="18470" name="Ink 18469">
                  <a:extLst>
                    <a:ext uri="{FF2B5EF4-FFF2-40B4-BE49-F238E27FC236}">
                      <a16:creationId xmlns:a16="http://schemas.microsoft.com/office/drawing/2014/main" id="{17662319-2B1E-4741-98B2-F705C958F82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569526" y="5102301"/>
                  <a:ext cx="2444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8472" name="Ink 18471">
                  <a:extLst>
                    <a:ext uri="{FF2B5EF4-FFF2-40B4-BE49-F238E27FC236}">
                      <a16:creationId xmlns:a16="http://schemas.microsoft.com/office/drawing/2014/main" id="{B00CE080-968C-46B9-A76F-D697ADF769CB}"/>
                    </a:ext>
                  </a:extLst>
                </p14:cNvPr>
                <p14:cNvContentPartPr/>
                <p14:nvPr/>
              </p14:nvContentPartPr>
              <p14:xfrm>
                <a:off x="8768606" y="5681901"/>
                <a:ext cx="47520" cy="859680"/>
              </p14:xfrm>
            </p:contentPart>
          </mc:Choice>
          <mc:Fallback xmlns="">
            <p:pic>
              <p:nvPicPr>
                <p:cNvPr id="18472" name="Ink 18471">
                  <a:extLst>
                    <a:ext uri="{FF2B5EF4-FFF2-40B4-BE49-F238E27FC236}">
                      <a16:creationId xmlns:a16="http://schemas.microsoft.com/office/drawing/2014/main" id="{B00CE080-968C-46B9-A76F-D697ADF769C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750741" y="5663909"/>
                  <a:ext cx="82892" cy="8953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8473" name="Ink 18472">
                  <a:extLst>
                    <a:ext uri="{FF2B5EF4-FFF2-40B4-BE49-F238E27FC236}">
                      <a16:creationId xmlns:a16="http://schemas.microsoft.com/office/drawing/2014/main" id="{44B0C968-4596-4A44-A74F-CE77FA0B6A62}"/>
                    </a:ext>
                  </a:extLst>
                </p14:cNvPr>
                <p14:cNvContentPartPr/>
                <p14:nvPr/>
              </p14:nvContentPartPr>
              <p14:xfrm>
                <a:off x="8708126" y="5646981"/>
                <a:ext cx="1226880" cy="1023480"/>
              </p14:xfrm>
            </p:contentPart>
          </mc:Choice>
          <mc:Fallback xmlns="">
            <p:pic>
              <p:nvPicPr>
                <p:cNvPr id="18473" name="Ink 18472">
                  <a:extLst>
                    <a:ext uri="{FF2B5EF4-FFF2-40B4-BE49-F238E27FC236}">
                      <a16:creationId xmlns:a16="http://schemas.microsoft.com/office/drawing/2014/main" id="{44B0C968-4596-4A44-A74F-CE77FA0B6A6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690126" y="5628975"/>
                  <a:ext cx="1262520" cy="10591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8474" name="Ink 18473">
                  <a:extLst>
                    <a:ext uri="{FF2B5EF4-FFF2-40B4-BE49-F238E27FC236}">
                      <a16:creationId xmlns:a16="http://schemas.microsoft.com/office/drawing/2014/main" id="{B5BB2221-B377-4A1D-8711-0DEC2ADBF412}"/>
                    </a:ext>
                  </a:extLst>
                </p14:cNvPr>
                <p14:cNvContentPartPr/>
                <p14:nvPr/>
              </p14:nvContentPartPr>
              <p14:xfrm>
                <a:off x="9067406" y="6005181"/>
                <a:ext cx="38160" cy="416880"/>
              </p14:xfrm>
            </p:contentPart>
          </mc:Choice>
          <mc:Fallback xmlns="">
            <p:pic>
              <p:nvPicPr>
                <p:cNvPr id="18474" name="Ink 18473">
                  <a:extLst>
                    <a:ext uri="{FF2B5EF4-FFF2-40B4-BE49-F238E27FC236}">
                      <a16:creationId xmlns:a16="http://schemas.microsoft.com/office/drawing/2014/main" id="{B5BB2221-B377-4A1D-8711-0DEC2ADBF41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049406" y="5987181"/>
                  <a:ext cx="7380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8475" name="Ink 18474">
                  <a:extLst>
                    <a:ext uri="{FF2B5EF4-FFF2-40B4-BE49-F238E27FC236}">
                      <a16:creationId xmlns:a16="http://schemas.microsoft.com/office/drawing/2014/main" id="{67AA70A7-C34E-4BBC-9CE4-7A1F59230D83}"/>
                    </a:ext>
                  </a:extLst>
                </p14:cNvPr>
                <p14:cNvContentPartPr/>
                <p14:nvPr/>
              </p14:nvContentPartPr>
              <p14:xfrm>
                <a:off x="9034286" y="5898261"/>
                <a:ext cx="250920" cy="273240"/>
              </p14:xfrm>
            </p:contentPart>
          </mc:Choice>
          <mc:Fallback xmlns="">
            <p:pic>
              <p:nvPicPr>
                <p:cNvPr id="18475" name="Ink 18474">
                  <a:extLst>
                    <a:ext uri="{FF2B5EF4-FFF2-40B4-BE49-F238E27FC236}">
                      <a16:creationId xmlns:a16="http://schemas.microsoft.com/office/drawing/2014/main" id="{67AA70A7-C34E-4BBC-9CE4-7A1F59230D8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016286" y="5880261"/>
                  <a:ext cx="2865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8476" name="Ink 18475">
                  <a:extLst>
                    <a:ext uri="{FF2B5EF4-FFF2-40B4-BE49-F238E27FC236}">
                      <a16:creationId xmlns:a16="http://schemas.microsoft.com/office/drawing/2014/main" id="{685F3C27-513D-4757-8A59-41018064445A}"/>
                    </a:ext>
                  </a:extLst>
                </p14:cNvPr>
                <p14:cNvContentPartPr/>
                <p14:nvPr/>
              </p14:nvContentPartPr>
              <p14:xfrm>
                <a:off x="9280886" y="6200661"/>
                <a:ext cx="75240" cy="154080"/>
              </p14:xfrm>
            </p:contentPart>
          </mc:Choice>
          <mc:Fallback xmlns="">
            <p:pic>
              <p:nvPicPr>
                <p:cNvPr id="18476" name="Ink 18475">
                  <a:extLst>
                    <a:ext uri="{FF2B5EF4-FFF2-40B4-BE49-F238E27FC236}">
                      <a16:creationId xmlns:a16="http://schemas.microsoft.com/office/drawing/2014/main" id="{685F3C27-513D-4757-8A59-41018064445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262886" y="6182703"/>
                  <a:ext cx="110880" cy="1896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8477" name="Ink 18476">
                  <a:extLst>
                    <a:ext uri="{FF2B5EF4-FFF2-40B4-BE49-F238E27FC236}">
                      <a16:creationId xmlns:a16="http://schemas.microsoft.com/office/drawing/2014/main" id="{5F9474BF-FDF8-4C5A-9BA1-2CD668ABF643}"/>
                    </a:ext>
                  </a:extLst>
                </p14:cNvPr>
                <p14:cNvContentPartPr/>
                <p14:nvPr/>
              </p14:nvContentPartPr>
              <p14:xfrm>
                <a:off x="9369086" y="6205701"/>
                <a:ext cx="33840" cy="335520"/>
              </p14:xfrm>
            </p:contentPart>
          </mc:Choice>
          <mc:Fallback xmlns="">
            <p:pic>
              <p:nvPicPr>
                <p:cNvPr id="18477" name="Ink 18476">
                  <a:extLst>
                    <a:ext uri="{FF2B5EF4-FFF2-40B4-BE49-F238E27FC236}">
                      <a16:creationId xmlns:a16="http://schemas.microsoft.com/office/drawing/2014/main" id="{5F9474BF-FDF8-4C5A-9BA1-2CD668ABF64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351086" y="6187720"/>
                  <a:ext cx="69480" cy="3711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8478" name="Ink 18477">
                  <a:extLst>
                    <a:ext uri="{FF2B5EF4-FFF2-40B4-BE49-F238E27FC236}">
                      <a16:creationId xmlns:a16="http://schemas.microsoft.com/office/drawing/2014/main" id="{A6281505-FA1F-4514-9147-C09673F2F5D6}"/>
                    </a:ext>
                  </a:extLst>
                </p14:cNvPr>
                <p14:cNvContentPartPr/>
                <p14:nvPr/>
              </p14:nvContentPartPr>
              <p14:xfrm>
                <a:off x="9571046" y="5248461"/>
                <a:ext cx="148320" cy="306720"/>
              </p14:xfrm>
            </p:contentPart>
          </mc:Choice>
          <mc:Fallback xmlns="">
            <p:pic>
              <p:nvPicPr>
                <p:cNvPr id="18478" name="Ink 18477">
                  <a:extLst>
                    <a:ext uri="{FF2B5EF4-FFF2-40B4-BE49-F238E27FC236}">
                      <a16:creationId xmlns:a16="http://schemas.microsoft.com/office/drawing/2014/main" id="{A6281505-FA1F-4514-9147-C09673F2F5D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553046" y="5230461"/>
                  <a:ext cx="1839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8479" name="Ink 18478">
                  <a:extLst>
                    <a:ext uri="{FF2B5EF4-FFF2-40B4-BE49-F238E27FC236}">
                      <a16:creationId xmlns:a16="http://schemas.microsoft.com/office/drawing/2014/main" id="{DA492B8C-ADF4-461F-AC24-C6962A6E03E8}"/>
                    </a:ext>
                  </a:extLst>
                </p14:cNvPr>
                <p14:cNvContentPartPr/>
                <p14:nvPr/>
              </p14:nvContentPartPr>
              <p14:xfrm>
                <a:off x="9777686" y="5270781"/>
                <a:ext cx="142200" cy="172800"/>
              </p14:xfrm>
            </p:contentPart>
          </mc:Choice>
          <mc:Fallback xmlns="">
            <p:pic>
              <p:nvPicPr>
                <p:cNvPr id="18479" name="Ink 18478">
                  <a:extLst>
                    <a:ext uri="{FF2B5EF4-FFF2-40B4-BE49-F238E27FC236}">
                      <a16:creationId xmlns:a16="http://schemas.microsoft.com/office/drawing/2014/main" id="{DA492B8C-ADF4-461F-AC24-C6962A6E03E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759686" y="5252781"/>
                  <a:ext cx="177840" cy="208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9836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846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848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1260AB16-B7C6-49E8-8537-222E8A0B12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SJF / SPN Critique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8DE01213-3EA3-44D3-A522-C138B7172B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6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Possibility of starvation for longer processes </a:t>
            </a:r>
          </a:p>
          <a:p>
            <a:pPr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Lack of </a:t>
            </a:r>
            <a:r>
              <a:rPr lang="en-GB" altLang="en-US" sz="2644" err="1"/>
              <a:t>preemption</a:t>
            </a:r>
            <a:r>
              <a:rPr lang="en-GB" altLang="en-US" sz="2644"/>
              <a:t> is not suitable in a time sharing environment</a:t>
            </a:r>
          </a:p>
          <a:p>
            <a:pPr>
              <a:spcBef>
                <a:spcPts val="70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SJF/SPN implicitly incorporates priorities</a:t>
            </a:r>
          </a:p>
          <a:p>
            <a:pPr lvl="1">
              <a:spcBef>
                <a:spcPts val="620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534"/>
              <a:t>Shortest jobs are given preference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CPU bound processes have lower priority, but a process doing no I/O could still monopolize the CPU if it is the first to enter the system</a:t>
            </a:r>
          </a:p>
          <a:p>
            <a:pPr lvl="1">
              <a:spcBef>
                <a:spcPts val="620"/>
              </a:spcBef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sz="2534"/>
          </a:p>
          <a:p>
            <a:pPr>
              <a:spcBef>
                <a:spcPts val="703"/>
              </a:spcBef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sz="2865"/>
          </a:p>
          <a:p>
            <a:pPr>
              <a:spcBef>
                <a:spcPts val="703"/>
              </a:spcBef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sz="2865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F27AE-4665-4145-A6BD-FA5AEE73A1D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132C19-C3D2-4144-95C9-05511E0630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9041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A112A8D4-1658-40CE-AA71-89F4B1ED4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Priorities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2CBAA7AF-2C27-461D-A7D3-183D7DE49A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Implemented by having multiple ready queues to represent each level of priority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Scheduler selects the process of a higher priority over one of lower priority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Lower-priority may suffer starvation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To alleviate starvation allow dynamic priorities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The priority of a process  changes based on its age or execution history </a:t>
            </a:r>
          </a:p>
          <a:p>
            <a:pPr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  <a:p>
            <a:pPr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585B2-A921-40F0-932E-AC3F74E709B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056DCF-BD99-41AE-8A45-79565A5E5EC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2574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65160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66485"/>
            <a:ext cx="1499040" cy="1059480"/>
            <a:chOff x="155536" y="5619450"/>
            <a:chExt cx="1499040" cy="10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1787820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66485"/>
            <a:ext cx="2590920" cy="1059480"/>
            <a:chOff x="155536" y="5619450"/>
            <a:chExt cx="2590920" cy="10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9318217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66485"/>
            <a:ext cx="3336840" cy="1059480"/>
            <a:chOff x="155536" y="5619450"/>
            <a:chExt cx="3336840" cy="10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1563051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66485"/>
            <a:ext cx="4342320" cy="1059480"/>
            <a:chOff x="155536" y="5619450"/>
            <a:chExt cx="4342320" cy="10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7037945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66485"/>
            <a:ext cx="5120280" cy="1065960"/>
            <a:chOff x="155536" y="5619450"/>
            <a:chExt cx="5120280" cy="10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9092453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3/5: Homework 6</a:t>
            </a:r>
          </a:p>
          <a:p>
            <a:pPr lvl="1"/>
            <a:r>
              <a:rPr lang="en-US" dirty="0"/>
              <a:t>3/12: Project 2</a:t>
            </a:r>
          </a:p>
          <a:p>
            <a:pPr lvl="1"/>
            <a:r>
              <a:rPr lang="en-US" dirty="0"/>
              <a:t>Tophat questions due one week after each lecture</a:t>
            </a:r>
          </a:p>
          <a:p>
            <a:r>
              <a:rPr lang="en-US" dirty="0"/>
              <a:t>Midterm Exam open today around 8:00 pm until 3/7 at 11:59 pm.</a:t>
            </a:r>
          </a:p>
          <a:p>
            <a:pPr lvl="1"/>
            <a:r>
              <a:rPr lang="en-US" dirty="0"/>
              <a:t>3-day time-window to start the exam</a:t>
            </a:r>
          </a:p>
          <a:p>
            <a:pPr lvl="1"/>
            <a:r>
              <a:rPr lang="en-US" dirty="0"/>
              <a:t>open-book and open-notes</a:t>
            </a:r>
          </a:p>
          <a:p>
            <a:pPr lvl="1"/>
            <a:r>
              <a:rPr lang="en-US" dirty="0"/>
              <a:t>75 minutes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66485"/>
            <a:ext cx="5958360" cy="1085760"/>
            <a:chOff x="155536" y="5619450"/>
            <a:chExt cx="5958360" cy="108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866211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66485"/>
            <a:ext cx="6827760" cy="1211400"/>
            <a:chOff x="155536" y="5619450"/>
            <a:chExt cx="6827760" cy="12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14:cNvPr>
                <p14:cNvContentPartPr/>
                <p14:nvPr/>
              </p14:nvContentPartPr>
              <p14:xfrm>
                <a:off x="6138736" y="6653730"/>
                <a:ext cx="27720" cy="177120"/>
              </p14:xfrm>
            </p:contentPart>
          </mc:Choice>
          <mc:Fallback xmlns="">
            <p:pic>
              <p:nvPicPr>
                <p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20736" y="6635730"/>
                  <a:ext cx="63360" cy="21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690269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66485"/>
            <a:ext cx="7655400" cy="1211400"/>
            <a:chOff x="155536" y="5619450"/>
            <a:chExt cx="7655400" cy="12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14:cNvPr>
                <p14:cNvContentPartPr/>
                <p14:nvPr/>
              </p14:nvContentPartPr>
              <p14:xfrm>
                <a:off x="6138736" y="6653730"/>
                <a:ext cx="27720" cy="177120"/>
              </p14:xfrm>
            </p:contentPart>
          </mc:Choice>
          <mc:Fallback xmlns="">
            <p:pic>
              <p:nvPicPr>
                <p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120736" y="6635730"/>
                  <a:ext cx="63360" cy="21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4773260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8462880" cy="1229400"/>
            <a:chOff x="155536" y="5601450"/>
            <a:chExt cx="8462880" cy="122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14:cNvPr>
                <p14:cNvContentPartPr/>
                <p14:nvPr/>
              </p14:nvContentPartPr>
              <p14:xfrm>
                <a:off x="6138736" y="6653730"/>
                <a:ext cx="27720" cy="177120"/>
              </p14:xfrm>
            </p:contentPart>
          </mc:Choice>
          <mc:Fallback xmlns="">
            <p:pic>
              <p:nvPicPr>
                <p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120736" y="6635730"/>
                  <a:ext cx="63360" cy="21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3877568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9225000" cy="1119240"/>
            <a:chOff x="155536" y="5601450"/>
            <a:chExt cx="9225000" cy="111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14:cNvPr>
                <p14:cNvContentPartPr/>
                <p14:nvPr/>
              </p14:nvContentPartPr>
              <p14:xfrm>
                <a:off x="8753416" y="6024810"/>
                <a:ext cx="574560" cy="69588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5416" y="6006810"/>
                  <a:ext cx="6102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14:cNvPr>
                <p14:cNvContentPartPr/>
                <p14:nvPr/>
              </p14:nvContentPartPr>
              <p14:xfrm>
                <a:off x="8754136" y="6059370"/>
                <a:ext cx="587520" cy="65592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6136" y="6041370"/>
                  <a:ext cx="62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14:cNvPr>
                <p14:cNvContentPartPr/>
                <p14:nvPr/>
              </p14:nvContentPartPr>
              <p14:xfrm>
                <a:off x="8925496" y="6278610"/>
                <a:ext cx="14040" cy="2620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7496" y="6260610"/>
                  <a:ext cx="4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14:cNvPr>
                <p14:cNvContentPartPr/>
                <p14:nvPr/>
              </p14:nvContentPartPr>
              <p14:xfrm>
                <a:off x="8948176" y="6168810"/>
                <a:ext cx="172440" cy="19332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0176" y="6150810"/>
                  <a:ext cx="208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14:cNvPr>
                <p14:cNvContentPartPr/>
                <p14:nvPr/>
              </p14:nvContentPartPr>
              <p14:xfrm>
                <a:off x="9026656" y="6399930"/>
                <a:ext cx="172080" cy="21960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8656" y="6381930"/>
                  <a:ext cx="20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14:cNvPr>
                <p14:cNvContentPartPr/>
                <p14:nvPr/>
              </p14:nvContentPartPr>
              <p14:xfrm>
                <a:off x="9269656" y="5736090"/>
                <a:ext cx="41400" cy="21600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1656" y="5718090"/>
                  <a:ext cx="7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14:cNvPr>
                <p14:cNvContentPartPr/>
                <p14:nvPr/>
              </p14:nvContentPartPr>
              <p14:xfrm>
                <a:off x="9362896" y="5748330"/>
                <a:ext cx="17640" cy="1850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44896" y="5730330"/>
                  <a:ext cx="5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2593193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9225000" cy="1819440"/>
            <a:chOff x="155536" y="5601450"/>
            <a:chExt cx="9225000" cy="181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14:cNvPr>
                <p14:cNvContentPartPr/>
                <p14:nvPr/>
              </p14:nvContentPartPr>
              <p14:xfrm>
                <a:off x="8753416" y="6024810"/>
                <a:ext cx="574560" cy="69588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5416" y="6006810"/>
                  <a:ext cx="6102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14:cNvPr>
                <p14:cNvContentPartPr/>
                <p14:nvPr/>
              </p14:nvContentPartPr>
              <p14:xfrm>
                <a:off x="8754136" y="6059370"/>
                <a:ext cx="587520" cy="65592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6136" y="6041370"/>
                  <a:ext cx="62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14:cNvPr>
                <p14:cNvContentPartPr/>
                <p14:nvPr/>
              </p14:nvContentPartPr>
              <p14:xfrm>
                <a:off x="8925496" y="6278610"/>
                <a:ext cx="14040" cy="2620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7496" y="6260610"/>
                  <a:ext cx="4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14:cNvPr>
                <p14:cNvContentPartPr/>
                <p14:nvPr/>
              </p14:nvContentPartPr>
              <p14:xfrm>
                <a:off x="8948176" y="6168810"/>
                <a:ext cx="172440" cy="19332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0176" y="6150810"/>
                  <a:ext cx="208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14:cNvPr>
                <p14:cNvContentPartPr/>
                <p14:nvPr/>
              </p14:nvContentPartPr>
              <p14:xfrm>
                <a:off x="9026656" y="6399930"/>
                <a:ext cx="172080" cy="21960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8656" y="6381930"/>
                  <a:ext cx="20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14:cNvPr>
                <p14:cNvContentPartPr/>
                <p14:nvPr/>
              </p14:nvContentPartPr>
              <p14:xfrm>
                <a:off x="9269656" y="5736090"/>
                <a:ext cx="41400" cy="21600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1656" y="5718090"/>
                  <a:ext cx="7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14:cNvPr>
                <p14:cNvContentPartPr/>
                <p14:nvPr/>
              </p14:nvContentPartPr>
              <p14:xfrm>
                <a:off x="9362896" y="5748330"/>
                <a:ext cx="17640" cy="1850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44896" y="5730330"/>
                  <a:ext cx="5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14:cNvPr>
                <p14:cNvContentPartPr/>
                <p14:nvPr/>
              </p14:nvContentPartPr>
              <p14:xfrm>
                <a:off x="645136" y="6750210"/>
                <a:ext cx="566280" cy="650160"/>
              </p14:xfrm>
            </p:contentPart>
          </mc:Choice>
          <mc:Fallback xmlns="">
            <p:pic>
              <p:nvPicPr>
                <p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47" y="6732210"/>
                  <a:ext cx="601897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14:cNvPr>
                <p14:cNvContentPartPr/>
                <p14:nvPr/>
              </p14:nvContentPartPr>
              <p14:xfrm>
                <a:off x="705256" y="6839130"/>
                <a:ext cx="469800" cy="581760"/>
              </p14:xfrm>
            </p:contentPart>
          </mc:Choice>
          <mc:Fallback xmlns="">
            <p:pic>
              <p:nvPicPr>
                <p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7256" y="6821130"/>
                  <a:ext cx="5054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14:cNvPr>
                <p14:cNvContentPartPr/>
                <p14:nvPr/>
              </p14:nvContentPartPr>
              <p14:xfrm>
                <a:off x="817936" y="6975570"/>
                <a:ext cx="14040" cy="230400"/>
              </p14:xfrm>
            </p:contentPart>
          </mc:Choice>
          <mc:Fallback xmlns="">
            <p:pic>
              <p:nvPicPr>
                <p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9936" y="6957570"/>
                  <a:ext cx="49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14:cNvPr>
                <p14:cNvContentPartPr/>
                <p14:nvPr/>
              </p14:nvContentPartPr>
              <p14:xfrm>
                <a:off x="835936" y="6941010"/>
                <a:ext cx="102960" cy="133200"/>
              </p14:xfrm>
            </p:contentPart>
          </mc:Choice>
          <mc:Fallback xmlns="">
            <p:pic>
              <p:nvPicPr>
                <p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7873" y="6923010"/>
                  <a:ext cx="138725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14:cNvPr>
                <p14:cNvContentPartPr/>
                <p14:nvPr/>
              </p14:nvContentPartPr>
              <p14:xfrm>
                <a:off x="930256" y="7103370"/>
                <a:ext cx="77040" cy="166680"/>
              </p14:xfrm>
            </p:contentPart>
          </mc:Choice>
          <mc:Fallback xmlns="">
            <p:pic>
              <p:nvPicPr>
                <p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2171" y="7085370"/>
                  <a:ext cx="112847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14:cNvPr>
                <p14:cNvContentPartPr/>
                <p14:nvPr/>
              </p14:nvContentPartPr>
              <p14:xfrm>
                <a:off x="1014856" y="7146570"/>
                <a:ext cx="21240" cy="183600"/>
              </p14:xfrm>
            </p:contentPart>
          </mc:Choice>
          <mc:Fallback xmlns="">
            <p:pic>
              <p:nvPicPr>
                <p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6856" y="7128570"/>
                  <a:ext cx="56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14:cNvPr>
                <p14:cNvContentPartPr/>
                <p14:nvPr/>
              </p14:nvContentPartPr>
              <p14:xfrm>
                <a:off x="1235536" y="6642210"/>
                <a:ext cx="28440" cy="198000"/>
              </p14:xfrm>
            </p:contentPart>
          </mc:Choice>
          <mc:Fallback xmlns="">
            <p:pic>
              <p:nvPicPr>
                <p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17536" y="6624210"/>
                  <a:ext cx="64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14:cNvPr>
                <p14:cNvContentPartPr/>
                <p14:nvPr/>
              </p14:nvContentPartPr>
              <p14:xfrm>
                <a:off x="1316176" y="6666690"/>
                <a:ext cx="210240" cy="207360"/>
              </p14:xfrm>
            </p:contentPart>
          </mc:Choice>
          <mc:Fallback xmlns="">
            <p:pic>
              <p:nvPicPr>
                <p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98176" y="6648721"/>
                  <a:ext cx="245880" cy="242938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8301238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9225000" cy="1819440"/>
            <a:chOff x="155536" y="5601450"/>
            <a:chExt cx="9225000" cy="181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14:cNvPr>
                <p14:cNvContentPartPr/>
                <p14:nvPr/>
              </p14:nvContentPartPr>
              <p14:xfrm>
                <a:off x="8753416" y="6024810"/>
                <a:ext cx="574560" cy="69588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5416" y="6006810"/>
                  <a:ext cx="6102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14:cNvPr>
                <p14:cNvContentPartPr/>
                <p14:nvPr/>
              </p14:nvContentPartPr>
              <p14:xfrm>
                <a:off x="8754136" y="6059370"/>
                <a:ext cx="587520" cy="65592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6136" y="6041370"/>
                  <a:ext cx="62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14:cNvPr>
                <p14:cNvContentPartPr/>
                <p14:nvPr/>
              </p14:nvContentPartPr>
              <p14:xfrm>
                <a:off x="8925496" y="6278610"/>
                <a:ext cx="14040" cy="2620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7496" y="6260610"/>
                  <a:ext cx="4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14:cNvPr>
                <p14:cNvContentPartPr/>
                <p14:nvPr/>
              </p14:nvContentPartPr>
              <p14:xfrm>
                <a:off x="8948176" y="6168810"/>
                <a:ext cx="172440" cy="19332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0176" y="6150810"/>
                  <a:ext cx="208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14:cNvPr>
                <p14:cNvContentPartPr/>
                <p14:nvPr/>
              </p14:nvContentPartPr>
              <p14:xfrm>
                <a:off x="9026656" y="6399930"/>
                <a:ext cx="172080" cy="21960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8656" y="6381930"/>
                  <a:ext cx="20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14:cNvPr>
                <p14:cNvContentPartPr/>
                <p14:nvPr/>
              </p14:nvContentPartPr>
              <p14:xfrm>
                <a:off x="9269656" y="5736090"/>
                <a:ext cx="41400" cy="21600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1656" y="5718090"/>
                  <a:ext cx="7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14:cNvPr>
                <p14:cNvContentPartPr/>
                <p14:nvPr/>
              </p14:nvContentPartPr>
              <p14:xfrm>
                <a:off x="9362896" y="5748330"/>
                <a:ext cx="17640" cy="1850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44896" y="5730330"/>
                  <a:ext cx="5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14:cNvPr>
                <p14:cNvContentPartPr/>
                <p14:nvPr/>
              </p14:nvContentPartPr>
              <p14:xfrm>
                <a:off x="645136" y="6750210"/>
                <a:ext cx="566280" cy="650160"/>
              </p14:xfrm>
            </p:contentPart>
          </mc:Choice>
          <mc:Fallback xmlns="">
            <p:pic>
              <p:nvPicPr>
                <p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47" y="6732210"/>
                  <a:ext cx="601897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14:cNvPr>
                <p14:cNvContentPartPr/>
                <p14:nvPr/>
              </p14:nvContentPartPr>
              <p14:xfrm>
                <a:off x="705256" y="6839130"/>
                <a:ext cx="469800" cy="581760"/>
              </p14:xfrm>
            </p:contentPart>
          </mc:Choice>
          <mc:Fallback xmlns="">
            <p:pic>
              <p:nvPicPr>
                <p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7256" y="6821130"/>
                  <a:ext cx="5054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14:cNvPr>
                <p14:cNvContentPartPr/>
                <p14:nvPr/>
              </p14:nvContentPartPr>
              <p14:xfrm>
                <a:off x="817936" y="6975570"/>
                <a:ext cx="14040" cy="230400"/>
              </p14:xfrm>
            </p:contentPart>
          </mc:Choice>
          <mc:Fallback xmlns="">
            <p:pic>
              <p:nvPicPr>
                <p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9936" y="6957570"/>
                  <a:ext cx="49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14:cNvPr>
                <p14:cNvContentPartPr/>
                <p14:nvPr/>
              </p14:nvContentPartPr>
              <p14:xfrm>
                <a:off x="835936" y="6941010"/>
                <a:ext cx="102960" cy="133200"/>
              </p14:xfrm>
            </p:contentPart>
          </mc:Choice>
          <mc:Fallback xmlns="">
            <p:pic>
              <p:nvPicPr>
                <p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7873" y="6923010"/>
                  <a:ext cx="138725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14:cNvPr>
                <p14:cNvContentPartPr/>
                <p14:nvPr/>
              </p14:nvContentPartPr>
              <p14:xfrm>
                <a:off x="930256" y="7103370"/>
                <a:ext cx="77040" cy="166680"/>
              </p14:xfrm>
            </p:contentPart>
          </mc:Choice>
          <mc:Fallback xmlns="">
            <p:pic>
              <p:nvPicPr>
                <p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2171" y="7085370"/>
                  <a:ext cx="112847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14:cNvPr>
                <p14:cNvContentPartPr/>
                <p14:nvPr/>
              </p14:nvContentPartPr>
              <p14:xfrm>
                <a:off x="1014856" y="7146570"/>
                <a:ext cx="21240" cy="183600"/>
              </p14:xfrm>
            </p:contentPart>
          </mc:Choice>
          <mc:Fallback xmlns="">
            <p:pic>
              <p:nvPicPr>
                <p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6856" y="7128570"/>
                  <a:ext cx="56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14:cNvPr>
                <p14:cNvContentPartPr/>
                <p14:nvPr/>
              </p14:nvContentPartPr>
              <p14:xfrm>
                <a:off x="1235536" y="6642210"/>
                <a:ext cx="28440" cy="198000"/>
              </p14:xfrm>
            </p:contentPart>
          </mc:Choice>
          <mc:Fallback xmlns="">
            <p:pic>
              <p:nvPicPr>
                <p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17536" y="6624210"/>
                  <a:ext cx="64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14:cNvPr>
                <p14:cNvContentPartPr/>
                <p14:nvPr/>
              </p14:nvContentPartPr>
              <p14:xfrm>
                <a:off x="1316176" y="6666690"/>
                <a:ext cx="210240" cy="207360"/>
              </p14:xfrm>
            </p:contentPart>
          </mc:Choice>
          <mc:Fallback xmlns="">
            <p:pic>
              <p:nvPicPr>
                <p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98176" y="6648721"/>
                  <a:ext cx="245880" cy="242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14:cNvPr>
                <p14:cNvContentPartPr/>
                <p14:nvPr/>
              </p14:nvContentPartPr>
              <p14:xfrm>
                <a:off x="1652056" y="6813210"/>
                <a:ext cx="78120" cy="453240"/>
              </p14:xfrm>
            </p:contentPart>
          </mc:Choice>
          <mc:Fallback xmlns="">
            <p:pic>
              <p:nvPicPr>
                <p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34056" y="6795210"/>
                  <a:ext cx="1137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14:cNvPr>
                <p14:cNvContentPartPr/>
                <p14:nvPr/>
              </p14:nvContentPartPr>
              <p14:xfrm>
                <a:off x="1640896" y="6780090"/>
                <a:ext cx="556920" cy="596880"/>
              </p14:xfrm>
            </p:contentPart>
          </mc:Choice>
          <mc:Fallback xmlns="">
            <p:pic>
              <p:nvPicPr>
                <p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622908" y="6762101"/>
                  <a:ext cx="592537" cy="632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14:cNvPr>
                <p14:cNvContentPartPr/>
                <p14:nvPr/>
              </p14:nvContentPartPr>
              <p14:xfrm>
                <a:off x="1749976" y="6987810"/>
                <a:ext cx="14040" cy="297000"/>
              </p14:xfrm>
            </p:contentPart>
          </mc:Choice>
          <mc:Fallback xmlns="">
            <p:pic>
              <p:nvPicPr>
                <p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731502" y="6969832"/>
                  <a:ext cx="50618" cy="332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14:cNvPr>
                <p14:cNvContentPartPr/>
                <p14:nvPr/>
              </p14:nvContentPartPr>
              <p14:xfrm>
                <a:off x="1696696" y="6959010"/>
                <a:ext cx="172440" cy="210240"/>
              </p14:xfrm>
            </p:contentPart>
          </mc:Choice>
          <mc:Fallback xmlns="">
            <p:pic>
              <p:nvPicPr>
                <p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78696" y="6940979"/>
                  <a:ext cx="208080" cy="24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14:cNvPr>
                <p14:cNvContentPartPr/>
                <p14:nvPr/>
              </p14:nvContentPartPr>
              <p14:xfrm>
                <a:off x="1841416" y="7148010"/>
                <a:ext cx="143640" cy="149040"/>
              </p14:xfrm>
            </p:contentPart>
          </mc:Choice>
          <mc:Fallback xmlns="">
            <p:pic>
              <p:nvPicPr>
                <p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23461" y="7130053"/>
                  <a:ext cx="179191" cy="184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14:cNvPr>
                <p14:cNvContentPartPr/>
                <p14:nvPr/>
              </p14:nvContentPartPr>
              <p14:xfrm>
                <a:off x="2101336" y="6638610"/>
                <a:ext cx="57240" cy="275040"/>
              </p14:xfrm>
            </p:contentPart>
          </mc:Choice>
          <mc:Fallback xmlns="">
            <p:pic>
              <p:nvPicPr>
                <p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083222" y="6620610"/>
                  <a:ext cx="93106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14:cNvPr>
                <p14:cNvContentPartPr/>
                <p14:nvPr/>
              </p14:nvContentPartPr>
              <p14:xfrm>
                <a:off x="2156056" y="6719610"/>
                <a:ext cx="127080" cy="198720"/>
              </p14:xfrm>
            </p:contentPart>
          </mc:Choice>
          <mc:Fallback xmlns="">
            <p:pic>
              <p:nvPicPr>
                <p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38005" y="6701610"/>
                  <a:ext cx="162821" cy="234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851559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9225000" cy="1835280"/>
            <a:chOff x="155536" y="5601450"/>
            <a:chExt cx="9225000" cy="183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14:cNvPr>
                <p14:cNvContentPartPr/>
                <p14:nvPr/>
              </p14:nvContentPartPr>
              <p14:xfrm>
                <a:off x="8753416" y="6024810"/>
                <a:ext cx="574560" cy="69588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5416" y="6006810"/>
                  <a:ext cx="6102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14:cNvPr>
                <p14:cNvContentPartPr/>
                <p14:nvPr/>
              </p14:nvContentPartPr>
              <p14:xfrm>
                <a:off x="8754136" y="6059370"/>
                <a:ext cx="587520" cy="65592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6136" y="6041370"/>
                  <a:ext cx="62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14:cNvPr>
                <p14:cNvContentPartPr/>
                <p14:nvPr/>
              </p14:nvContentPartPr>
              <p14:xfrm>
                <a:off x="8925496" y="6278610"/>
                <a:ext cx="14040" cy="2620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7496" y="6260610"/>
                  <a:ext cx="4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14:cNvPr>
                <p14:cNvContentPartPr/>
                <p14:nvPr/>
              </p14:nvContentPartPr>
              <p14:xfrm>
                <a:off x="8948176" y="6168810"/>
                <a:ext cx="172440" cy="19332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0176" y="6150810"/>
                  <a:ext cx="208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14:cNvPr>
                <p14:cNvContentPartPr/>
                <p14:nvPr/>
              </p14:nvContentPartPr>
              <p14:xfrm>
                <a:off x="9026656" y="6399930"/>
                <a:ext cx="172080" cy="21960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8656" y="6381930"/>
                  <a:ext cx="20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14:cNvPr>
                <p14:cNvContentPartPr/>
                <p14:nvPr/>
              </p14:nvContentPartPr>
              <p14:xfrm>
                <a:off x="9269656" y="5736090"/>
                <a:ext cx="41400" cy="21600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1656" y="5718090"/>
                  <a:ext cx="7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14:cNvPr>
                <p14:cNvContentPartPr/>
                <p14:nvPr/>
              </p14:nvContentPartPr>
              <p14:xfrm>
                <a:off x="9362896" y="5748330"/>
                <a:ext cx="17640" cy="1850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44896" y="5730330"/>
                  <a:ext cx="5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14:cNvPr>
                <p14:cNvContentPartPr/>
                <p14:nvPr/>
              </p14:nvContentPartPr>
              <p14:xfrm>
                <a:off x="645136" y="6750210"/>
                <a:ext cx="566280" cy="650160"/>
              </p14:xfrm>
            </p:contentPart>
          </mc:Choice>
          <mc:Fallback xmlns="">
            <p:pic>
              <p:nvPicPr>
                <p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47" y="6732210"/>
                  <a:ext cx="601897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14:cNvPr>
                <p14:cNvContentPartPr/>
                <p14:nvPr/>
              </p14:nvContentPartPr>
              <p14:xfrm>
                <a:off x="705256" y="6839130"/>
                <a:ext cx="469800" cy="581760"/>
              </p14:xfrm>
            </p:contentPart>
          </mc:Choice>
          <mc:Fallback xmlns="">
            <p:pic>
              <p:nvPicPr>
                <p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7256" y="6821130"/>
                  <a:ext cx="5054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14:cNvPr>
                <p14:cNvContentPartPr/>
                <p14:nvPr/>
              </p14:nvContentPartPr>
              <p14:xfrm>
                <a:off x="817936" y="6975570"/>
                <a:ext cx="14040" cy="230400"/>
              </p14:xfrm>
            </p:contentPart>
          </mc:Choice>
          <mc:Fallback xmlns="">
            <p:pic>
              <p:nvPicPr>
                <p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9936" y="6957570"/>
                  <a:ext cx="49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14:cNvPr>
                <p14:cNvContentPartPr/>
                <p14:nvPr/>
              </p14:nvContentPartPr>
              <p14:xfrm>
                <a:off x="835936" y="6941010"/>
                <a:ext cx="102960" cy="133200"/>
              </p14:xfrm>
            </p:contentPart>
          </mc:Choice>
          <mc:Fallback xmlns="">
            <p:pic>
              <p:nvPicPr>
                <p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7873" y="6923010"/>
                  <a:ext cx="138725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14:cNvPr>
                <p14:cNvContentPartPr/>
                <p14:nvPr/>
              </p14:nvContentPartPr>
              <p14:xfrm>
                <a:off x="930256" y="7103370"/>
                <a:ext cx="77040" cy="166680"/>
              </p14:xfrm>
            </p:contentPart>
          </mc:Choice>
          <mc:Fallback xmlns="">
            <p:pic>
              <p:nvPicPr>
                <p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2171" y="7085370"/>
                  <a:ext cx="112847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14:cNvPr>
                <p14:cNvContentPartPr/>
                <p14:nvPr/>
              </p14:nvContentPartPr>
              <p14:xfrm>
                <a:off x="1014856" y="7146570"/>
                <a:ext cx="21240" cy="183600"/>
              </p14:xfrm>
            </p:contentPart>
          </mc:Choice>
          <mc:Fallback xmlns="">
            <p:pic>
              <p:nvPicPr>
                <p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6856" y="7128570"/>
                  <a:ext cx="56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14:cNvPr>
                <p14:cNvContentPartPr/>
                <p14:nvPr/>
              </p14:nvContentPartPr>
              <p14:xfrm>
                <a:off x="1235536" y="6642210"/>
                <a:ext cx="28440" cy="198000"/>
              </p14:xfrm>
            </p:contentPart>
          </mc:Choice>
          <mc:Fallback xmlns="">
            <p:pic>
              <p:nvPicPr>
                <p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17536" y="6624210"/>
                  <a:ext cx="64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14:cNvPr>
                <p14:cNvContentPartPr/>
                <p14:nvPr/>
              </p14:nvContentPartPr>
              <p14:xfrm>
                <a:off x="1316176" y="6666690"/>
                <a:ext cx="210240" cy="207360"/>
              </p14:xfrm>
            </p:contentPart>
          </mc:Choice>
          <mc:Fallback xmlns="">
            <p:pic>
              <p:nvPicPr>
                <p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98176" y="6648721"/>
                  <a:ext cx="245880" cy="242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14:cNvPr>
                <p14:cNvContentPartPr/>
                <p14:nvPr/>
              </p14:nvContentPartPr>
              <p14:xfrm>
                <a:off x="1652056" y="6813210"/>
                <a:ext cx="78120" cy="453240"/>
              </p14:xfrm>
            </p:contentPart>
          </mc:Choice>
          <mc:Fallback xmlns="">
            <p:pic>
              <p:nvPicPr>
                <p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34056" y="6795210"/>
                  <a:ext cx="1137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14:cNvPr>
                <p14:cNvContentPartPr/>
                <p14:nvPr/>
              </p14:nvContentPartPr>
              <p14:xfrm>
                <a:off x="1640896" y="6780090"/>
                <a:ext cx="556920" cy="596880"/>
              </p14:xfrm>
            </p:contentPart>
          </mc:Choice>
          <mc:Fallback xmlns="">
            <p:pic>
              <p:nvPicPr>
                <p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622908" y="6762101"/>
                  <a:ext cx="592537" cy="632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14:cNvPr>
                <p14:cNvContentPartPr/>
                <p14:nvPr/>
              </p14:nvContentPartPr>
              <p14:xfrm>
                <a:off x="1749976" y="6987810"/>
                <a:ext cx="14040" cy="297000"/>
              </p14:xfrm>
            </p:contentPart>
          </mc:Choice>
          <mc:Fallback xmlns="">
            <p:pic>
              <p:nvPicPr>
                <p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731502" y="6969832"/>
                  <a:ext cx="50618" cy="332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14:cNvPr>
                <p14:cNvContentPartPr/>
                <p14:nvPr/>
              </p14:nvContentPartPr>
              <p14:xfrm>
                <a:off x="1696696" y="6959010"/>
                <a:ext cx="172440" cy="210240"/>
              </p14:xfrm>
            </p:contentPart>
          </mc:Choice>
          <mc:Fallback xmlns="">
            <p:pic>
              <p:nvPicPr>
                <p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78696" y="6940979"/>
                  <a:ext cx="208080" cy="24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14:cNvPr>
                <p14:cNvContentPartPr/>
                <p14:nvPr/>
              </p14:nvContentPartPr>
              <p14:xfrm>
                <a:off x="1841416" y="7148010"/>
                <a:ext cx="143640" cy="149040"/>
              </p14:xfrm>
            </p:contentPart>
          </mc:Choice>
          <mc:Fallback xmlns="">
            <p:pic>
              <p:nvPicPr>
                <p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23461" y="7130053"/>
                  <a:ext cx="179191" cy="184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14:cNvPr>
                <p14:cNvContentPartPr/>
                <p14:nvPr/>
              </p14:nvContentPartPr>
              <p14:xfrm>
                <a:off x="2101336" y="6638610"/>
                <a:ext cx="57240" cy="275040"/>
              </p14:xfrm>
            </p:contentPart>
          </mc:Choice>
          <mc:Fallback xmlns="">
            <p:pic>
              <p:nvPicPr>
                <p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083222" y="6620610"/>
                  <a:ext cx="93106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14:cNvPr>
                <p14:cNvContentPartPr/>
                <p14:nvPr/>
              </p14:nvContentPartPr>
              <p14:xfrm>
                <a:off x="2156056" y="6719610"/>
                <a:ext cx="127080" cy="198720"/>
              </p14:xfrm>
            </p:contentPart>
          </mc:Choice>
          <mc:Fallback xmlns="">
            <p:pic>
              <p:nvPicPr>
                <p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38005" y="6701610"/>
                  <a:ext cx="162821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14:cNvPr>
                <p14:cNvContentPartPr/>
                <p14:nvPr/>
              </p14:nvContentPartPr>
              <p14:xfrm>
                <a:off x="2547016" y="6921570"/>
                <a:ext cx="6120" cy="438120"/>
              </p14:xfrm>
            </p:contentPart>
          </mc:Choice>
          <mc:Fallback xmlns="">
            <p:pic>
              <p:nvPicPr>
                <p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529016" y="6903555"/>
                  <a:ext cx="41760" cy="473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14:cNvPr>
                <p14:cNvContentPartPr/>
                <p14:nvPr/>
              </p14:nvContentPartPr>
              <p14:xfrm>
                <a:off x="2550616" y="6864690"/>
                <a:ext cx="583920" cy="572040"/>
              </p14:xfrm>
            </p:contentPart>
          </mc:Choice>
          <mc:Fallback xmlns="">
            <p:pic>
              <p:nvPicPr>
                <p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532627" y="6846690"/>
                  <a:ext cx="619538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14:cNvPr>
                <p14:cNvContentPartPr/>
                <p14:nvPr/>
              </p14:nvContentPartPr>
              <p14:xfrm>
                <a:off x="2615416" y="7032450"/>
                <a:ext cx="37440" cy="275760"/>
              </p14:xfrm>
            </p:contentPart>
          </mc:Choice>
          <mc:Fallback xmlns="">
            <p:pic>
              <p:nvPicPr>
                <p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597416" y="7014450"/>
                  <a:ext cx="730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14:cNvPr>
                <p14:cNvContentPartPr/>
                <p14:nvPr/>
              </p14:nvContentPartPr>
              <p14:xfrm>
                <a:off x="2654296" y="6998970"/>
                <a:ext cx="136800" cy="169200"/>
              </p14:xfrm>
            </p:contentPart>
          </mc:Choice>
          <mc:Fallback xmlns="">
            <p:pic>
              <p:nvPicPr>
                <p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636296" y="6980970"/>
                  <a:ext cx="172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14:cNvPr>
                <p14:cNvContentPartPr/>
                <p14:nvPr/>
              </p14:nvContentPartPr>
              <p14:xfrm>
                <a:off x="2745376" y="7216410"/>
                <a:ext cx="136080" cy="156960"/>
              </p14:xfrm>
            </p:contentPart>
          </mc:Choice>
          <mc:Fallback xmlns="">
            <p:pic>
              <p:nvPicPr>
                <p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727423" y="7198410"/>
                  <a:ext cx="171626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14:cNvPr>
                <p14:cNvContentPartPr/>
                <p14:nvPr/>
              </p14:nvContentPartPr>
              <p14:xfrm>
                <a:off x="2959576" y="6583170"/>
                <a:ext cx="48600" cy="245520"/>
              </p14:xfrm>
            </p:contentPart>
          </mc:Choice>
          <mc:Fallback xmlns="">
            <p:pic>
              <p:nvPicPr>
                <p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941576" y="6565144"/>
                  <a:ext cx="84240" cy="281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14:cNvPr>
                <p14:cNvContentPartPr/>
                <p14:nvPr/>
              </p14:nvContentPartPr>
              <p14:xfrm>
                <a:off x="3055696" y="6601890"/>
                <a:ext cx="122040" cy="162720"/>
              </p14:xfrm>
            </p:contentPart>
          </mc:Choice>
          <mc:Fallback xmlns="">
            <p:pic>
              <p:nvPicPr>
                <p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037696" y="6583930"/>
                  <a:ext cx="157680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14:cNvPr>
                <p14:cNvContentPartPr/>
                <p14:nvPr/>
              </p14:nvContentPartPr>
              <p14:xfrm>
                <a:off x="3145696" y="6610530"/>
                <a:ext cx="53640" cy="304920"/>
              </p14:xfrm>
            </p:contentPart>
          </mc:Choice>
          <mc:Fallback xmlns="">
            <p:pic>
              <p:nvPicPr>
                <p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127696" y="6592551"/>
                  <a:ext cx="89280" cy="340518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719421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9225000" cy="1835640"/>
            <a:chOff x="155536" y="5601450"/>
            <a:chExt cx="9225000" cy="183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14:cNvPr>
                <p14:cNvContentPartPr/>
                <p14:nvPr/>
              </p14:nvContentPartPr>
              <p14:xfrm>
                <a:off x="8753416" y="6024810"/>
                <a:ext cx="574560" cy="69588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5416" y="6006810"/>
                  <a:ext cx="6102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14:cNvPr>
                <p14:cNvContentPartPr/>
                <p14:nvPr/>
              </p14:nvContentPartPr>
              <p14:xfrm>
                <a:off x="8754136" y="6059370"/>
                <a:ext cx="587520" cy="65592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6136" y="6041370"/>
                  <a:ext cx="62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14:cNvPr>
                <p14:cNvContentPartPr/>
                <p14:nvPr/>
              </p14:nvContentPartPr>
              <p14:xfrm>
                <a:off x="8925496" y="6278610"/>
                <a:ext cx="14040" cy="2620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7496" y="6260610"/>
                  <a:ext cx="4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14:cNvPr>
                <p14:cNvContentPartPr/>
                <p14:nvPr/>
              </p14:nvContentPartPr>
              <p14:xfrm>
                <a:off x="8948176" y="6168810"/>
                <a:ext cx="172440" cy="19332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0176" y="6150810"/>
                  <a:ext cx="208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14:cNvPr>
                <p14:cNvContentPartPr/>
                <p14:nvPr/>
              </p14:nvContentPartPr>
              <p14:xfrm>
                <a:off x="9026656" y="6399930"/>
                <a:ext cx="172080" cy="21960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8656" y="6381930"/>
                  <a:ext cx="20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14:cNvPr>
                <p14:cNvContentPartPr/>
                <p14:nvPr/>
              </p14:nvContentPartPr>
              <p14:xfrm>
                <a:off x="9269656" y="5736090"/>
                <a:ext cx="41400" cy="21600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1656" y="5718090"/>
                  <a:ext cx="7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14:cNvPr>
                <p14:cNvContentPartPr/>
                <p14:nvPr/>
              </p14:nvContentPartPr>
              <p14:xfrm>
                <a:off x="9362896" y="5748330"/>
                <a:ext cx="17640" cy="1850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44896" y="5730330"/>
                  <a:ext cx="5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14:cNvPr>
                <p14:cNvContentPartPr/>
                <p14:nvPr/>
              </p14:nvContentPartPr>
              <p14:xfrm>
                <a:off x="645136" y="6750210"/>
                <a:ext cx="566280" cy="650160"/>
              </p14:xfrm>
            </p:contentPart>
          </mc:Choice>
          <mc:Fallback xmlns="">
            <p:pic>
              <p:nvPicPr>
                <p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47" y="6732210"/>
                  <a:ext cx="601897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14:cNvPr>
                <p14:cNvContentPartPr/>
                <p14:nvPr/>
              </p14:nvContentPartPr>
              <p14:xfrm>
                <a:off x="705256" y="6839130"/>
                <a:ext cx="469800" cy="581760"/>
              </p14:xfrm>
            </p:contentPart>
          </mc:Choice>
          <mc:Fallback xmlns="">
            <p:pic>
              <p:nvPicPr>
                <p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7256" y="6821130"/>
                  <a:ext cx="5054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14:cNvPr>
                <p14:cNvContentPartPr/>
                <p14:nvPr/>
              </p14:nvContentPartPr>
              <p14:xfrm>
                <a:off x="817936" y="6975570"/>
                <a:ext cx="14040" cy="230400"/>
              </p14:xfrm>
            </p:contentPart>
          </mc:Choice>
          <mc:Fallback xmlns="">
            <p:pic>
              <p:nvPicPr>
                <p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9936" y="6957570"/>
                  <a:ext cx="49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14:cNvPr>
                <p14:cNvContentPartPr/>
                <p14:nvPr/>
              </p14:nvContentPartPr>
              <p14:xfrm>
                <a:off x="835936" y="6941010"/>
                <a:ext cx="102960" cy="133200"/>
              </p14:xfrm>
            </p:contentPart>
          </mc:Choice>
          <mc:Fallback xmlns="">
            <p:pic>
              <p:nvPicPr>
                <p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7873" y="6923010"/>
                  <a:ext cx="138725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14:cNvPr>
                <p14:cNvContentPartPr/>
                <p14:nvPr/>
              </p14:nvContentPartPr>
              <p14:xfrm>
                <a:off x="930256" y="7103370"/>
                <a:ext cx="77040" cy="166680"/>
              </p14:xfrm>
            </p:contentPart>
          </mc:Choice>
          <mc:Fallback xmlns="">
            <p:pic>
              <p:nvPicPr>
                <p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2171" y="7085370"/>
                  <a:ext cx="112847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14:cNvPr>
                <p14:cNvContentPartPr/>
                <p14:nvPr/>
              </p14:nvContentPartPr>
              <p14:xfrm>
                <a:off x="1014856" y="7146570"/>
                <a:ext cx="21240" cy="183600"/>
              </p14:xfrm>
            </p:contentPart>
          </mc:Choice>
          <mc:Fallback xmlns="">
            <p:pic>
              <p:nvPicPr>
                <p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6856" y="7128570"/>
                  <a:ext cx="56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14:cNvPr>
                <p14:cNvContentPartPr/>
                <p14:nvPr/>
              </p14:nvContentPartPr>
              <p14:xfrm>
                <a:off x="1235536" y="6642210"/>
                <a:ext cx="28440" cy="198000"/>
              </p14:xfrm>
            </p:contentPart>
          </mc:Choice>
          <mc:Fallback xmlns="">
            <p:pic>
              <p:nvPicPr>
                <p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17536" y="6624210"/>
                  <a:ext cx="64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14:cNvPr>
                <p14:cNvContentPartPr/>
                <p14:nvPr/>
              </p14:nvContentPartPr>
              <p14:xfrm>
                <a:off x="1316176" y="6666690"/>
                <a:ext cx="210240" cy="207360"/>
              </p14:xfrm>
            </p:contentPart>
          </mc:Choice>
          <mc:Fallback xmlns="">
            <p:pic>
              <p:nvPicPr>
                <p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98176" y="6648721"/>
                  <a:ext cx="245880" cy="242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14:cNvPr>
                <p14:cNvContentPartPr/>
                <p14:nvPr/>
              </p14:nvContentPartPr>
              <p14:xfrm>
                <a:off x="1652056" y="6813210"/>
                <a:ext cx="78120" cy="453240"/>
              </p14:xfrm>
            </p:contentPart>
          </mc:Choice>
          <mc:Fallback xmlns="">
            <p:pic>
              <p:nvPicPr>
                <p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34056" y="6795210"/>
                  <a:ext cx="1137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14:cNvPr>
                <p14:cNvContentPartPr/>
                <p14:nvPr/>
              </p14:nvContentPartPr>
              <p14:xfrm>
                <a:off x="1640896" y="6780090"/>
                <a:ext cx="556920" cy="596880"/>
              </p14:xfrm>
            </p:contentPart>
          </mc:Choice>
          <mc:Fallback xmlns="">
            <p:pic>
              <p:nvPicPr>
                <p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622908" y="6762101"/>
                  <a:ext cx="592537" cy="632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14:cNvPr>
                <p14:cNvContentPartPr/>
                <p14:nvPr/>
              </p14:nvContentPartPr>
              <p14:xfrm>
                <a:off x="1749976" y="6987810"/>
                <a:ext cx="14040" cy="297000"/>
              </p14:xfrm>
            </p:contentPart>
          </mc:Choice>
          <mc:Fallback xmlns="">
            <p:pic>
              <p:nvPicPr>
                <p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731502" y="6969832"/>
                  <a:ext cx="50618" cy="332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14:cNvPr>
                <p14:cNvContentPartPr/>
                <p14:nvPr/>
              </p14:nvContentPartPr>
              <p14:xfrm>
                <a:off x="1696696" y="6959010"/>
                <a:ext cx="172440" cy="210240"/>
              </p14:xfrm>
            </p:contentPart>
          </mc:Choice>
          <mc:Fallback xmlns="">
            <p:pic>
              <p:nvPicPr>
                <p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78696" y="6940979"/>
                  <a:ext cx="208080" cy="24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14:cNvPr>
                <p14:cNvContentPartPr/>
                <p14:nvPr/>
              </p14:nvContentPartPr>
              <p14:xfrm>
                <a:off x="1841416" y="7148010"/>
                <a:ext cx="143640" cy="149040"/>
              </p14:xfrm>
            </p:contentPart>
          </mc:Choice>
          <mc:Fallback xmlns="">
            <p:pic>
              <p:nvPicPr>
                <p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23461" y="7130053"/>
                  <a:ext cx="179191" cy="184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14:cNvPr>
                <p14:cNvContentPartPr/>
                <p14:nvPr/>
              </p14:nvContentPartPr>
              <p14:xfrm>
                <a:off x="2101336" y="6638610"/>
                <a:ext cx="57240" cy="275040"/>
              </p14:xfrm>
            </p:contentPart>
          </mc:Choice>
          <mc:Fallback xmlns="">
            <p:pic>
              <p:nvPicPr>
                <p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083222" y="6620610"/>
                  <a:ext cx="93106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14:cNvPr>
                <p14:cNvContentPartPr/>
                <p14:nvPr/>
              </p14:nvContentPartPr>
              <p14:xfrm>
                <a:off x="2156056" y="6719610"/>
                <a:ext cx="127080" cy="198720"/>
              </p14:xfrm>
            </p:contentPart>
          </mc:Choice>
          <mc:Fallback xmlns="">
            <p:pic>
              <p:nvPicPr>
                <p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38005" y="6701610"/>
                  <a:ext cx="162821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14:cNvPr>
                <p14:cNvContentPartPr/>
                <p14:nvPr/>
              </p14:nvContentPartPr>
              <p14:xfrm>
                <a:off x="2547016" y="6921570"/>
                <a:ext cx="6120" cy="438120"/>
              </p14:xfrm>
            </p:contentPart>
          </mc:Choice>
          <mc:Fallback xmlns="">
            <p:pic>
              <p:nvPicPr>
                <p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529016" y="6903555"/>
                  <a:ext cx="41760" cy="473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14:cNvPr>
                <p14:cNvContentPartPr/>
                <p14:nvPr/>
              </p14:nvContentPartPr>
              <p14:xfrm>
                <a:off x="2550616" y="6864690"/>
                <a:ext cx="583920" cy="572040"/>
              </p14:xfrm>
            </p:contentPart>
          </mc:Choice>
          <mc:Fallback xmlns="">
            <p:pic>
              <p:nvPicPr>
                <p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532627" y="6846690"/>
                  <a:ext cx="619538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14:cNvPr>
                <p14:cNvContentPartPr/>
                <p14:nvPr/>
              </p14:nvContentPartPr>
              <p14:xfrm>
                <a:off x="2615416" y="7032450"/>
                <a:ext cx="37440" cy="275760"/>
              </p14:xfrm>
            </p:contentPart>
          </mc:Choice>
          <mc:Fallback xmlns="">
            <p:pic>
              <p:nvPicPr>
                <p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597416" y="7014450"/>
                  <a:ext cx="730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14:cNvPr>
                <p14:cNvContentPartPr/>
                <p14:nvPr/>
              </p14:nvContentPartPr>
              <p14:xfrm>
                <a:off x="2654296" y="6998970"/>
                <a:ext cx="136800" cy="169200"/>
              </p14:xfrm>
            </p:contentPart>
          </mc:Choice>
          <mc:Fallback xmlns="">
            <p:pic>
              <p:nvPicPr>
                <p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636296" y="6980970"/>
                  <a:ext cx="172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14:cNvPr>
                <p14:cNvContentPartPr/>
                <p14:nvPr/>
              </p14:nvContentPartPr>
              <p14:xfrm>
                <a:off x="2745376" y="7216410"/>
                <a:ext cx="136080" cy="156960"/>
              </p14:xfrm>
            </p:contentPart>
          </mc:Choice>
          <mc:Fallback xmlns="">
            <p:pic>
              <p:nvPicPr>
                <p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727423" y="7198410"/>
                  <a:ext cx="171626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14:cNvPr>
                <p14:cNvContentPartPr/>
                <p14:nvPr/>
              </p14:nvContentPartPr>
              <p14:xfrm>
                <a:off x="2959576" y="6583170"/>
                <a:ext cx="48600" cy="245520"/>
              </p14:xfrm>
            </p:contentPart>
          </mc:Choice>
          <mc:Fallback xmlns="">
            <p:pic>
              <p:nvPicPr>
                <p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941576" y="6565144"/>
                  <a:ext cx="84240" cy="281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14:cNvPr>
                <p14:cNvContentPartPr/>
                <p14:nvPr/>
              </p14:nvContentPartPr>
              <p14:xfrm>
                <a:off x="3055696" y="6601890"/>
                <a:ext cx="122040" cy="162720"/>
              </p14:xfrm>
            </p:contentPart>
          </mc:Choice>
          <mc:Fallback xmlns="">
            <p:pic>
              <p:nvPicPr>
                <p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037696" y="6583930"/>
                  <a:ext cx="157680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14:cNvPr>
                <p14:cNvContentPartPr/>
                <p14:nvPr/>
              </p14:nvContentPartPr>
              <p14:xfrm>
                <a:off x="3145696" y="6610530"/>
                <a:ext cx="53640" cy="304920"/>
              </p14:xfrm>
            </p:contentPart>
          </mc:Choice>
          <mc:Fallback xmlns="">
            <p:pic>
              <p:nvPicPr>
                <p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127696" y="6592551"/>
                  <a:ext cx="89280" cy="3405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14:cNvPr>
                <p14:cNvContentPartPr/>
                <p14:nvPr/>
              </p14:nvContentPartPr>
              <p14:xfrm>
                <a:off x="3342616" y="6887010"/>
                <a:ext cx="559800" cy="510480"/>
              </p14:xfrm>
            </p:contentPart>
          </mc:Choice>
          <mc:Fallback xmlns="">
            <p:pic>
              <p:nvPicPr>
                <p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324616" y="6869010"/>
                  <a:ext cx="5954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14:cNvPr>
                <p14:cNvContentPartPr/>
                <p14:nvPr/>
              </p14:nvContentPartPr>
              <p14:xfrm>
                <a:off x="3378976" y="6868290"/>
                <a:ext cx="662400" cy="568800"/>
              </p14:xfrm>
            </p:contentPart>
          </mc:Choice>
          <mc:Fallback xmlns="">
            <p:pic>
              <p:nvPicPr>
                <p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360976" y="6850290"/>
                  <a:ext cx="69804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14:cNvPr>
                <p14:cNvContentPartPr/>
                <p14:nvPr/>
              </p14:nvContentPartPr>
              <p14:xfrm>
                <a:off x="3615136" y="7047930"/>
                <a:ext cx="15840" cy="220680"/>
              </p14:xfrm>
            </p:contentPart>
          </mc:Choice>
          <mc:Fallback xmlns="">
            <p:pic>
              <p:nvPicPr>
                <p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597136" y="7029930"/>
                  <a:ext cx="51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14:cNvPr>
                <p14:cNvContentPartPr/>
                <p14:nvPr/>
              </p14:nvContentPartPr>
              <p14:xfrm>
                <a:off x="3639976" y="6974850"/>
                <a:ext cx="148320" cy="158400"/>
              </p14:xfrm>
            </p:contentPart>
          </mc:Choice>
          <mc:Fallback xmlns="">
            <p:pic>
              <p:nvPicPr>
                <p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621932" y="6956891"/>
                  <a:ext cx="184047" cy="1939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14:cNvPr>
                <p14:cNvContentPartPr/>
                <p14:nvPr/>
              </p14:nvContentPartPr>
              <p14:xfrm>
                <a:off x="3735016" y="7122090"/>
                <a:ext cx="181440" cy="220680"/>
              </p14:xfrm>
            </p:contentPart>
          </mc:Choice>
          <mc:Fallback xmlns="">
            <p:pic>
              <p:nvPicPr>
                <p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717016" y="7104090"/>
                  <a:ext cx="217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14:cNvPr>
                <p14:cNvContentPartPr/>
                <p14:nvPr/>
              </p14:nvContentPartPr>
              <p14:xfrm>
                <a:off x="3756256" y="6622770"/>
                <a:ext cx="47160" cy="278280"/>
              </p14:xfrm>
            </p:contentPart>
          </mc:Choice>
          <mc:Fallback xmlns="">
            <p:pic>
              <p:nvPicPr>
                <p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738256" y="6604793"/>
                  <a:ext cx="82800" cy="313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14:cNvPr>
                <p14:cNvContentPartPr/>
                <p14:nvPr/>
              </p14:nvContentPartPr>
              <p14:xfrm>
                <a:off x="3918616" y="6652290"/>
                <a:ext cx="143280" cy="191880"/>
              </p14:xfrm>
            </p:contentPart>
          </mc:Choice>
          <mc:Fallback xmlns="">
            <p:pic>
              <p:nvPicPr>
                <p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900616" y="6634290"/>
                  <a:ext cx="178920" cy="22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1135980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9225000" cy="1850400"/>
            <a:chOff x="155536" y="5601450"/>
            <a:chExt cx="9225000" cy="18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14:cNvPr>
                <p14:cNvContentPartPr/>
                <p14:nvPr/>
              </p14:nvContentPartPr>
              <p14:xfrm>
                <a:off x="8753416" y="6024810"/>
                <a:ext cx="574560" cy="69588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5416" y="6006810"/>
                  <a:ext cx="6102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14:cNvPr>
                <p14:cNvContentPartPr/>
                <p14:nvPr/>
              </p14:nvContentPartPr>
              <p14:xfrm>
                <a:off x="8754136" y="6059370"/>
                <a:ext cx="587520" cy="65592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6136" y="6041370"/>
                  <a:ext cx="62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14:cNvPr>
                <p14:cNvContentPartPr/>
                <p14:nvPr/>
              </p14:nvContentPartPr>
              <p14:xfrm>
                <a:off x="8925496" y="6278610"/>
                <a:ext cx="14040" cy="2620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7496" y="6260610"/>
                  <a:ext cx="4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14:cNvPr>
                <p14:cNvContentPartPr/>
                <p14:nvPr/>
              </p14:nvContentPartPr>
              <p14:xfrm>
                <a:off x="8948176" y="6168810"/>
                <a:ext cx="172440" cy="19332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0176" y="6150810"/>
                  <a:ext cx="208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14:cNvPr>
                <p14:cNvContentPartPr/>
                <p14:nvPr/>
              </p14:nvContentPartPr>
              <p14:xfrm>
                <a:off x="9026656" y="6399930"/>
                <a:ext cx="172080" cy="21960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8656" y="6381930"/>
                  <a:ext cx="20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14:cNvPr>
                <p14:cNvContentPartPr/>
                <p14:nvPr/>
              </p14:nvContentPartPr>
              <p14:xfrm>
                <a:off x="9269656" y="5736090"/>
                <a:ext cx="41400" cy="21600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1656" y="5718090"/>
                  <a:ext cx="7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14:cNvPr>
                <p14:cNvContentPartPr/>
                <p14:nvPr/>
              </p14:nvContentPartPr>
              <p14:xfrm>
                <a:off x="9362896" y="5748330"/>
                <a:ext cx="17640" cy="1850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44896" y="5730330"/>
                  <a:ext cx="5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14:cNvPr>
                <p14:cNvContentPartPr/>
                <p14:nvPr/>
              </p14:nvContentPartPr>
              <p14:xfrm>
                <a:off x="645136" y="6750210"/>
                <a:ext cx="566280" cy="650160"/>
              </p14:xfrm>
            </p:contentPart>
          </mc:Choice>
          <mc:Fallback xmlns="">
            <p:pic>
              <p:nvPicPr>
                <p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47" y="6732210"/>
                  <a:ext cx="601897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14:cNvPr>
                <p14:cNvContentPartPr/>
                <p14:nvPr/>
              </p14:nvContentPartPr>
              <p14:xfrm>
                <a:off x="705256" y="6839130"/>
                <a:ext cx="469800" cy="581760"/>
              </p14:xfrm>
            </p:contentPart>
          </mc:Choice>
          <mc:Fallback xmlns="">
            <p:pic>
              <p:nvPicPr>
                <p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7256" y="6821130"/>
                  <a:ext cx="5054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14:cNvPr>
                <p14:cNvContentPartPr/>
                <p14:nvPr/>
              </p14:nvContentPartPr>
              <p14:xfrm>
                <a:off x="817936" y="6975570"/>
                <a:ext cx="14040" cy="230400"/>
              </p14:xfrm>
            </p:contentPart>
          </mc:Choice>
          <mc:Fallback xmlns="">
            <p:pic>
              <p:nvPicPr>
                <p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9936" y="6957570"/>
                  <a:ext cx="49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14:cNvPr>
                <p14:cNvContentPartPr/>
                <p14:nvPr/>
              </p14:nvContentPartPr>
              <p14:xfrm>
                <a:off x="835936" y="6941010"/>
                <a:ext cx="102960" cy="133200"/>
              </p14:xfrm>
            </p:contentPart>
          </mc:Choice>
          <mc:Fallback xmlns="">
            <p:pic>
              <p:nvPicPr>
                <p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7873" y="6923010"/>
                  <a:ext cx="138725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14:cNvPr>
                <p14:cNvContentPartPr/>
                <p14:nvPr/>
              </p14:nvContentPartPr>
              <p14:xfrm>
                <a:off x="930256" y="7103370"/>
                <a:ext cx="77040" cy="166680"/>
              </p14:xfrm>
            </p:contentPart>
          </mc:Choice>
          <mc:Fallback xmlns="">
            <p:pic>
              <p:nvPicPr>
                <p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2171" y="7085370"/>
                  <a:ext cx="112847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14:cNvPr>
                <p14:cNvContentPartPr/>
                <p14:nvPr/>
              </p14:nvContentPartPr>
              <p14:xfrm>
                <a:off x="1014856" y="7146570"/>
                <a:ext cx="21240" cy="183600"/>
              </p14:xfrm>
            </p:contentPart>
          </mc:Choice>
          <mc:Fallback xmlns="">
            <p:pic>
              <p:nvPicPr>
                <p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6856" y="7128570"/>
                  <a:ext cx="56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14:cNvPr>
                <p14:cNvContentPartPr/>
                <p14:nvPr/>
              </p14:nvContentPartPr>
              <p14:xfrm>
                <a:off x="1235536" y="6642210"/>
                <a:ext cx="28440" cy="198000"/>
              </p14:xfrm>
            </p:contentPart>
          </mc:Choice>
          <mc:Fallback xmlns="">
            <p:pic>
              <p:nvPicPr>
                <p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17536" y="6624210"/>
                  <a:ext cx="64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14:cNvPr>
                <p14:cNvContentPartPr/>
                <p14:nvPr/>
              </p14:nvContentPartPr>
              <p14:xfrm>
                <a:off x="1316176" y="6666690"/>
                <a:ext cx="210240" cy="207360"/>
              </p14:xfrm>
            </p:contentPart>
          </mc:Choice>
          <mc:Fallback xmlns="">
            <p:pic>
              <p:nvPicPr>
                <p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98176" y="6648721"/>
                  <a:ext cx="245880" cy="242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14:cNvPr>
                <p14:cNvContentPartPr/>
                <p14:nvPr/>
              </p14:nvContentPartPr>
              <p14:xfrm>
                <a:off x="1652056" y="6813210"/>
                <a:ext cx="78120" cy="453240"/>
              </p14:xfrm>
            </p:contentPart>
          </mc:Choice>
          <mc:Fallback xmlns="">
            <p:pic>
              <p:nvPicPr>
                <p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34056" y="6795210"/>
                  <a:ext cx="1137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14:cNvPr>
                <p14:cNvContentPartPr/>
                <p14:nvPr/>
              </p14:nvContentPartPr>
              <p14:xfrm>
                <a:off x="1640896" y="6780090"/>
                <a:ext cx="556920" cy="596880"/>
              </p14:xfrm>
            </p:contentPart>
          </mc:Choice>
          <mc:Fallback xmlns="">
            <p:pic>
              <p:nvPicPr>
                <p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622908" y="6762101"/>
                  <a:ext cx="592537" cy="632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14:cNvPr>
                <p14:cNvContentPartPr/>
                <p14:nvPr/>
              </p14:nvContentPartPr>
              <p14:xfrm>
                <a:off x="1749976" y="6987810"/>
                <a:ext cx="14040" cy="297000"/>
              </p14:xfrm>
            </p:contentPart>
          </mc:Choice>
          <mc:Fallback xmlns="">
            <p:pic>
              <p:nvPicPr>
                <p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731502" y="6969832"/>
                  <a:ext cx="50618" cy="332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14:cNvPr>
                <p14:cNvContentPartPr/>
                <p14:nvPr/>
              </p14:nvContentPartPr>
              <p14:xfrm>
                <a:off x="1696696" y="6959010"/>
                <a:ext cx="172440" cy="210240"/>
              </p14:xfrm>
            </p:contentPart>
          </mc:Choice>
          <mc:Fallback xmlns="">
            <p:pic>
              <p:nvPicPr>
                <p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78696" y="6940979"/>
                  <a:ext cx="208080" cy="24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14:cNvPr>
                <p14:cNvContentPartPr/>
                <p14:nvPr/>
              </p14:nvContentPartPr>
              <p14:xfrm>
                <a:off x="1841416" y="7148010"/>
                <a:ext cx="143640" cy="149040"/>
              </p14:xfrm>
            </p:contentPart>
          </mc:Choice>
          <mc:Fallback xmlns="">
            <p:pic>
              <p:nvPicPr>
                <p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23461" y="7130053"/>
                  <a:ext cx="179191" cy="184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14:cNvPr>
                <p14:cNvContentPartPr/>
                <p14:nvPr/>
              </p14:nvContentPartPr>
              <p14:xfrm>
                <a:off x="2101336" y="6638610"/>
                <a:ext cx="57240" cy="275040"/>
              </p14:xfrm>
            </p:contentPart>
          </mc:Choice>
          <mc:Fallback xmlns="">
            <p:pic>
              <p:nvPicPr>
                <p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083222" y="6620610"/>
                  <a:ext cx="93106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14:cNvPr>
                <p14:cNvContentPartPr/>
                <p14:nvPr/>
              </p14:nvContentPartPr>
              <p14:xfrm>
                <a:off x="2156056" y="6719610"/>
                <a:ext cx="127080" cy="198720"/>
              </p14:xfrm>
            </p:contentPart>
          </mc:Choice>
          <mc:Fallback xmlns="">
            <p:pic>
              <p:nvPicPr>
                <p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38005" y="6701610"/>
                  <a:ext cx="162821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14:cNvPr>
                <p14:cNvContentPartPr/>
                <p14:nvPr/>
              </p14:nvContentPartPr>
              <p14:xfrm>
                <a:off x="2547016" y="6921570"/>
                <a:ext cx="6120" cy="438120"/>
              </p14:xfrm>
            </p:contentPart>
          </mc:Choice>
          <mc:Fallback xmlns="">
            <p:pic>
              <p:nvPicPr>
                <p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529016" y="6903555"/>
                  <a:ext cx="41760" cy="473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14:cNvPr>
                <p14:cNvContentPartPr/>
                <p14:nvPr/>
              </p14:nvContentPartPr>
              <p14:xfrm>
                <a:off x="2550616" y="6864690"/>
                <a:ext cx="583920" cy="572040"/>
              </p14:xfrm>
            </p:contentPart>
          </mc:Choice>
          <mc:Fallback xmlns="">
            <p:pic>
              <p:nvPicPr>
                <p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532627" y="6846690"/>
                  <a:ext cx="619538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14:cNvPr>
                <p14:cNvContentPartPr/>
                <p14:nvPr/>
              </p14:nvContentPartPr>
              <p14:xfrm>
                <a:off x="2615416" y="7032450"/>
                <a:ext cx="37440" cy="275760"/>
              </p14:xfrm>
            </p:contentPart>
          </mc:Choice>
          <mc:Fallback xmlns="">
            <p:pic>
              <p:nvPicPr>
                <p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597416" y="7014450"/>
                  <a:ext cx="730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14:cNvPr>
                <p14:cNvContentPartPr/>
                <p14:nvPr/>
              </p14:nvContentPartPr>
              <p14:xfrm>
                <a:off x="2654296" y="6998970"/>
                <a:ext cx="136800" cy="169200"/>
              </p14:xfrm>
            </p:contentPart>
          </mc:Choice>
          <mc:Fallback xmlns="">
            <p:pic>
              <p:nvPicPr>
                <p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636296" y="6980970"/>
                  <a:ext cx="172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14:cNvPr>
                <p14:cNvContentPartPr/>
                <p14:nvPr/>
              </p14:nvContentPartPr>
              <p14:xfrm>
                <a:off x="2745376" y="7216410"/>
                <a:ext cx="136080" cy="156960"/>
              </p14:xfrm>
            </p:contentPart>
          </mc:Choice>
          <mc:Fallback xmlns="">
            <p:pic>
              <p:nvPicPr>
                <p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727423" y="7198410"/>
                  <a:ext cx="171626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14:cNvPr>
                <p14:cNvContentPartPr/>
                <p14:nvPr/>
              </p14:nvContentPartPr>
              <p14:xfrm>
                <a:off x="2959576" y="6583170"/>
                <a:ext cx="48600" cy="245520"/>
              </p14:xfrm>
            </p:contentPart>
          </mc:Choice>
          <mc:Fallback xmlns="">
            <p:pic>
              <p:nvPicPr>
                <p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941576" y="6565144"/>
                  <a:ext cx="84240" cy="281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14:cNvPr>
                <p14:cNvContentPartPr/>
                <p14:nvPr/>
              </p14:nvContentPartPr>
              <p14:xfrm>
                <a:off x="3055696" y="6601890"/>
                <a:ext cx="122040" cy="162720"/>
              </p14:xfrm>
            </p:contentPart>
          </mc:Choice>
          <mc:Fallback xmlns="">
            <p:pic>
              <p:nvPicPr>
                <p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037696" y="6583930"/>
                  <a:ext cx="157680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14:cNvPr>
                <p14:cNvContentPartPr/>
                <p14:nvPr/>
              </p14:nvContentPartPr>
              <p14:xfrm>
                <a:off x="3145696" y="6610530"/>
                <a:ext cx="53640" cy="304920"/>
              </p14:xfrm>
            </p:contentPart>
          </mc:Choice>
          <mc:Fallback xmlns="">
            <p:pic>
              <p:nvPicPr>
                <p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127696" y="6592551"/>
                  <a:ext cx="89280" cy="3405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14:cNvPr>
                <p14:cNvContentPartPr/>
                <p14:nvPr/>
              </p14:nvContentPartPr>
              <p14:xfrm>
                <a:off x="3342616" y="6887010"/>
                <a:ext cx="559800" cy="510480"/>
              </p14:xfrm>
            </p:contentPart>
          </mc:Choice>
          <mc:Fallback xmlns="">
            <p:pic>
              <p:nvPicPr>
                <p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324616" y="6869010"/>
                  <a:ext cx="5954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14:cNvPr>
                <p14:cNvContentPartPr/>
                <p14:nvPr/>
              </p14:nvContentPartPr>
              <p14:xfrm>
                <a:off x="3378976" y="6868290"/>
                <a:ext cx="662400" cy="568800"/>
              </p14:xfrm>
            </p:contentPart>
          </mc:Choice>
          <mc:Fallback xmlns="">
            <p:pic>
              <p:nvPicPr>
                <p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360976" y="6850290"/>
                  <a:ext cx="69804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14:cNvPr>
                <p14:cNvContentPartPr/>
                <p14:nvPr/>
              </p14:nvContentPartPr>
              <p14:xfrm>
                <a:off x="3615136" y="7047930"/>
                <a:ext cx="15840" cy="220680"/>
              </p14:xfrm>
            </p:contentPart>
          </mc:Choice>
          <mc:Fallback xmlns="">
            <p:pic>
              <p:nvPicPr>
                <p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597136" y="7029930"/>
                  <a:ext cx="51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14:cNvPr>
                <p14:cNvContentPartPr/>
                <p14:nvPr/>
              </p14:nvContentPartPr>
              <p14:xfrm>
                <a:off x="3639976" y="6974850"/>
                <a:ext cx="148320" cy="158400"/>
              </p14:xfrm>
            </p:contentPart>
          </mc:Choice>
          <mc:Fallback xmlns="">
            <p:pic>
              <p:nvPicPr>
                <p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621932" y="6956891"/>
                  <a:ext cx="184047" cy="1939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14:cNvPr>
                <p14:cNvContentPartPr/>
                <p14:nvPr/>
              </p14:nvContentPartPr>
              <p14:xfrm>
                <a:off x="3735016" y="7122090"/>
                <a:ext cx="181440" cy="220680"/>
              </p14:xfrm>
            </p:contentPart>
          </mc:Choice>
          <mc:Fallback xmlns="">
            <p:pic>
              <p:nvPicPr>
                <p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717016" y="7104090"/>
                  <a:ext cx="217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14:cNvPr>
                <p14:cNvContentPartPr/>
                <p14:nvPr/>
              </p14:nvContentPartPr>
              <p14:xfrm>
                <a:off x="3756256" y="6622770"/>
                <a:ext cx="47160" cy="278280"/>
              </p14:xfrm>
            </p:contentPart>
          </mc:Choice>
          <mc:Fallback xmlns="">
            <p:pic>
              <p:nvPicPr>
                <p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738256" y="6604793"/>
                  <a:ext cx="82800" cy="313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14:cNvPr>
                <p14:cNvContentPartPr/>
                <p14:nvPr/>
              </p14:nvContentPartPr>
              <p14:xfrm>
                <a:off x="3918616" y="6652290"/>
                <a:ext cx="143280" cy="191880"/>
              </p14:xfrm>
            </p:contentPart>
          </mc:Choice>
          <mc:Fallback xmlns="">
            <p:pic>
              <p:nvPicPr>
                <p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900616" y="6634290"/>
                  <a:ext cx="178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3636" name="Ink 23635">
                  <a:extLst>
                    <a:ext uri="{FF2B5EF4-FFF2-40B4-BE49-F238E27FC236}">
                      <a16:creationId xmlns:a16="http://schemas.microsoft.com/office/drawing/2014/main" id="{353DBCFD-1E6D-4A02-B8E9-62C8F6213BA5}"/>
                    </a:ext>
                  </a:extLst>
                </p14:cNvPr>
                <p14:cNvContentPartPr/>
                <p14:nvPr/>
              </p14:nvContentPartPr>
              <p14:xfrm>
                <a:off x="4205536" y="6895650"/>
                <a:ext cx="35640" cy="556200"/>
              </p14:xfrm>
            </p:contentPart>
          </mc:Choice>
          <mc:Fallback xmlns="">
            <p:pic>
              <p:nvPicPr>
                <p:cNvPr id="23636" name="Ink 23635">
                  <a:extLst>
                    <a:ext uri="{FF2B5EF4-FFF2-40B4-BE49-F238E27FC236}">
                      <a16:creationId xmlns:a16="http://schemas.microsoft.com/office/drawing/2014/main" id="{353DBCFD-1E6D-4A02-B8E9-62C8F6213BA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187536" y="6877638"/>
                  <a:ext cx="71280" cy="591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3637" name="Ink 23636">
                  <a:extLst>
                    <a:ext uri="{FF2B5EF4-FFF2-40B4-BE49-F238E27FC236}">
                      <a16:creationId xmlns:a16="http://schemas.microsoft.com/office/drawing/2014/main" id="{83EED6AE-2F58-4157-BCF9-A04D0A3CCE0E}"/>
                    </a:ext>
                  </a:extLst>
                </p14:cNvPr>
                <p14:cNvContentPartPr/>
                <p14:nvPr/>
              </p14:nvContentPartPr>
              <p14:xfrm>
                <a:off x="4186096" y="6849570"/>
                <a:ext cx="713880" cy="596520"/>
              </p14:xfrm>
            </p:contentPart>
          </mc:Choice>
          <mc:Fallback xmlns="">
            <p:pic>
              <p:nvPicPr>
                <p:cNvPr id="23637" name="Ink 23636">
                  <a:extLst>
                    <a:ext uri="{FF2B5EF4-FFF2-40B4-BE49-F238E27FC236}">
                      <a16:creationId xmlns:a16="http://schemas.microsoft.com/office/drawing/2014/main" id="{83EED6AE-2F58-4157-BCF9-A04D0A3CCE0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168096" y="6831570"/>
                  <a:ext cx="74952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3638" name="Ink 23637">
                  <a:extLst>
                    <a:ext uri="{FF2B5EF4-FFF2-40B4-BE49-F238E27FC236}">
                      <a16:creationId xmlns:a16="http://schemas.microsoft.com/office/drawing/2014/main" id="{95A62852-829F-4938-A7CD-BC8BE244C23B}"/>
                    </a:ext>
                  </a:extLst>
                </p14:cNvPr>
                <p14:cNvContentPartPr/>
                <p14:nvPr/>
              </p14:nvContentPartPr>
              <p14:xfrm>
                <a:off x="4386616" y="7020210"/>
                <a:ext cx="41400" cy="258480"/>
              </p14:xfrm>
            </p:contentPart>
          </mc:Choice>
          <mc:Fallback xmlns="">
            <p:pic>
              <p:nvPicPr>
                <p:cNvPr id="23638" name="Ink 23637">
                  <a:extLst>
                    <a:ext uri="{FF2B5EF4-FFF2-40B4-BE49-F238E27FC236}">
                      <a16:creationId xmlns:a16="http://schemas.microsoft.com/office/drawing/2014/main" id="{95A62852-829F-4938-A7CD-BC8BE244C23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368616" y="7002210"/>
                  <a:ext cx="770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3639" name="Ink 23638">
                  <a:extLst>
                    <a:ext uri="{FF2B5EF4-FFF2-40B4-BE49-F238E27FC236}">
                      <a16:creationId xmlns:a16="http://schemas.microsoft.com/office/drawing/2014/main" id="{C1893F75-521C-4191-ADE3-54E61C603FFB}"/>
                    </a:ext>
                  </a:extLst>
                </p14:cNvPr>
                <p14:cNvContentPartPr/>
                <p14:nvPr/>
              </p14:nvContentPartPr>
              <p14:xfrm>
                <a:off x="4390216" y="6971250"/>
                <a:ext cx="181440" cy="154800"/>
              </p14:xfrm>
            </p:contentPart>
          </mc:Choice>
          <mc:Fallback xmlns="">
            <p:pic>
              <p:nvPicPr>
                <p:cNvPr id="23639" name="Ink 23638">
                  <a:extLst>
                    <a:ext uri="{FF2B5EF4-FFF2-40B4-BE49-F238E27FC236}">
                      <a16:creationId xmlns:a16="http://schemas.microsoft.com/office/drawing/2014/main" id="{C1893F75-521C-4191-ADE3-54E61C603FF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372252" y="6953250"/>
                  <a:ext cx="217009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3640" name="Ink 23639">
                  <a:extLst>
                    <a:ext uri="{FF2B5EF4-FFF2-40B4-BE49-F238E27FC236}">
                      <a16:creationId xmlns:a16="http://schemas.microsoft.com/office/drawing/2014/main" id="{5771F703-5DC7-4AE6-AEB3-12B9F3D35312}"/>
                    </a:ext>
                  </a:extLst>
                </p14:cNvPr>
                <p14:cNvContentPartPr/>
                <p14:nvPr/>
              </p14:nvContentPartPr>
              <p14:xfrm>
                <a:off x="4557256" y="7120650"/>
                <a:ext cx="88560" cy="163800"/>
              </p14:xfrm>
            </p:contentPart>
          </mc:Choice>
          <mc:Fallback xmlns="">
            <p:pic>
              <p:nvPicPr>
                <p:cNvPr id="23640" name="Ink 23639">
                  <a:extLst>
                    <a:ext uri="{FF2B5EF4-FFF2-40B4-BE49-F238E27FC236}">
                      <a16:creationId xmlns:a16="http://schemas.microsoft.com/office/drawing/2014/main" id="{5771F703-5DC7-4AE6-AEB3-12B9F3D3531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539256" y="7102650"/>
                  <a:ext cx="1242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3641" name="Ink 23640">
                  <a:extLst>
                    <a:ext uri="{FF2B5EF4-FFF2-40B4-BE49-F238E27FC236}">
                      <a16:creationId xmlns:a16="http://schemas.microsoft.com/office/drawing/2014/main" id="{9A2A94DF-3D7E-4EED-B604-5D8B817342D6}"/>
                    </a:ext>
                  </a:extLst>
                </p14:cNvPr>
                <p14:cNvContentPartPr/>
                <p14:nvPr/>
              </p14:nvContentPartPr>
              <p14:xfrm>
                <a:off x="4633936" y="7141530"/>
                <a:ext cx="39240" cy="190080"/>
              </p14:xfrm>
            </p:contentPart>
          </mc:Choice>
          <mc:Fallback xmlns="">
            <p:pic>
              <p:nvPicPr>
                <p:cNvPr id="23641" name="Ink 23640">
                  <a:extLst>
                    <a:ext uri="{FF2B5EF4-FFF2-40B4-BE49-F238E27FC236}">
                      <a16:creationId xmlns:a16="http://schemas.microsoft.com/office/drawing/2014/main" id="{9A2A94DF-3D7E-4EED-B604-5D8B817342D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615936" y="7123530"/>
                  <a:ext cx="748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3654" name="Ink 23653">
                  <a:extLst>
                    <a:ext uri="{FF2B5EF4-FFF2-40B4-BE49-F238E27FC236}">
                      <a16:creationId xmlns:a16="http://schemas.microsoft.com/office/drawing/2014/main" id="{0CDA8FA7-3F42-425F-B69F-09FE422E6C20}"/>
                    </a:ext>
                  </a:extLst>
                </p14:cNvPr>
                <p14:cNvContentPartPr/>
                <p14:nvPr/>
              </p14:nvContentPartPr>
              <p14:xfrm>
                <a:off x="4478056" y="6552210"/>
                <a:ext cx="25200" cy="275040"/>
              </p14:xfrm>
            </p:contentPart>
          </mc:Choice>
          <mc:Fallback xmlns="">
            <p:pic>
              <p:nvPicPr>
                <p:cNvPr id="23654" name="Ink 23653">
                  <a:extLst>
                    <a:ext uri="{FF2B5EF4-FFF2-40B4-BE49-F238E27FC236}">
                      <a16:creationId xmlns:a16="http://schemas.microsoft.com/office/drawing/2014/main" id="{0CDA8FA7-3F42-425F-B69F-09FE422E6C2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460056" y="6534186"/>
                  <a:ext cx="60840" cy="3107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3655" name="Ink 23654">
                  <a:extLst>
                    <a:ext uri="{FF2B5EF4-FFF2-40B4-BE49-F238E27FC236}">
                      <a16:creationId xmlns:a16="http://schemas.microsoft.com/office/drawing/2014/main" id="{74C0E38C-8C81-4F69-B2AF-AD53E6E6D970}"/>
                    </a:ext>
                  </a:extLst>
                </p14:cNvPr>
                <p14:cNvContentPartPr/>
                <p14:nvPr/>
              </p14:nvContentPartPr>
              <p14:xfrm>
                <a:off x="4559776" y="6596850"/>
                <a:ext cx="155880" cy="258840"/>
              </p14:xfrm>
            </p:contentPart>
          </mc:Choice>
          <mc:Fallback xmlns="">
            <p:pic>
              <p:nvPicPr>
                <p:cNvPr id="23655" name="Ink 23654">
                  <a:extLst>
                    <a:ext uri="{FF2B5EF4-FFF2-40B4-BE49-F238E27FC236}">
                      <a16:creationId xmlns:a16="http://schemas.microsoft.com/office/drawing/2014/main" id="{74C0E38C-8C81-4F69-B2AF-AD53E6E6D97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541734" y="6578850"/>
                  <a:ext cx="191603" cy="29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7870080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Preventing Deadlocks</a:t>
            </a:r>
          </a:p>
          <a:p>
            <a:r>
              <a:rPr lang="en-US" dirty="0"/>
              <a:t>CPU Scheduling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9225000" cy="1850400"/>
            <a:chOff x="155536" y="5601450"/>
            <a:chExt cx="9225000" cy="18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14:cNvPr>
                <p14:cNvContentPartPr/>
                <p14:nvPr/>
              </p14:nvContentPartPr>
              <p14:xfrm>
                <a:off x="8753416" y="6024810"/>
                <a:ext cx="574560" cy="69588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5416" y="6006810"/>
                  <a:ext cx="6102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14:cNvPr>
                <p14:cNvContentPartPr/>
                <p14:nvPr/>
              </p14:nvContentPartPr>
              <p14:xfrm>
                <a:off x="8754136" y="6059370"/>
                <a:ext cx="587520" cy="65592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6136" y="6041370"/>
                  <a:ext cx="62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14:cNvPr>
                <p14:cNvContentPartPr/>
                <p14:nvPr/>
              </p14:nvContentPartPr>
              <p14:xfrm>
                <a:off x="8925496" y="6278610"/>
                <a:ext cx="14040" cy="2620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7496" y="6260610"/>
                  <a:ext cx="4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14:cNvPr>
                <p14:cNvContentPartPr/>
                <p14:nvPr/>
              </p14:nvContentPartPr>
              <p14:xfrm>
                <a:off x="8948176" y="6168810"/>
                <a:ext cx="172440" cy="19332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0176" y="6150810"/>
                  <a:ext cx="208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14:cNvPr>
                <p14:cNvContentPartPr/>
                <p14:nvPr/>
              </p14:nvContentPartPr>
              <p14:xfrm>
                <a:off x="9026656" y="6399930"/>
                <a:ext cx="172080" cy="21960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8656" y="6381930"/>
                  <a:ext cx="20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14:cNvPr>
                <p14:cNvContentPartPr/>
                <p14:nvPr/>
              </p14:nvContentPartPr>
              <p14:xfrm>
                <a:off x="9269656" y="5736090"/>
                <a:ext cx="41400" cy="21600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1656" y="5718090"/>
                  <a:ext cx="7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14:cNvPr>
                <p14:cNvContentPartPr/>
                <p14:nvPr/>
              </p14:nvContentPartPr>
              <p14:xfrm>
                <a:off x="9362896" y="5748330"/>
                <a:ext cx="17640" cy="1850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44896" y="5730330"/>
                  <a:ext cx="5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14:cNvPr>
                <p14:cNvContentPartPr/>
                <p14:nvPr/>
              </p14:nvContentPartPr>
              <p14:xfrm>
                <a:off x="645136" y="6750210"/>
                <a:ext cx="566280" cy="650160"/>
              </p14:xfrm>
            </p:contentPart>
          </mc:Choice>
          <mc:Fallback xmlns="">
            <p:pic>
              <p:nvPicPr>
                <p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47" y="6732210"/>
                  <a:ext cx="601897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14:cNvPr>
                <p14:cNvContentPartPr/>
                <p14:nvPr/>
              </p14:nvContentPartPr>
              <p14:xfrm>
                <a:off x="705256" y="6839130"/>
                <a:ext cx="469800" cy="581760"/>
              </p14:xfrm>
            </p:contentPart>
          </mc:Choice>
          <mc:Fallback xmlns="">
            <p:pic>
              <p:nvPicPr>
                <p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7256" y="6821130"/>
                  <a:ext cx="5054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14:cNvPr>
                <p14:cNvContentPartPr/>
                <p14:nvPr/>
              </p14:nvContentPartPr>
              <p14:xfrm>
                <a:off x="817936" y="6975570"/>
                <a:ext cx="14040" cy="230400"/>
              </p14:xfrm>
            </p:contentPart>
          </mc:Choice>
          <mc:Fallback xmlns="">
            <p:pic>
              <p:nvPicPr>
                <p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9936" y="6957570"/>
                  <a:ext cx="49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14:cNvPr>
                <p14:cNvContentPartPr/>
                <p14:nvPr/>
              </p14:nvContentPartPr>
              <p14:xfrm>
                <a:off x="835936" y="6941010"/>
                <a:ext cx="102960" cy="133200"/>
              </p14:xfrm>
            </p:contentPart>
          </mc:Choice>
          <mc:Fallback xmlns="">
            <p:pic>
              <p:nvPicPr>
                <p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7873" y="6923010"/>
                  <a:ext cx="138725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14:cNvPr>
                <p14:cNvContentPartPr/>
                <p14:nvPr/>
              </p14:nvContentPartPr>
              <p14:xfrm>
                <a:off x="930256" y="7103370"/>
                <a:ext cx="77040" cy="166680"/>
              </p14:xfrm>
            </p:contentPart>
          </mc:Choice>
          <mc:Fallback xmlns="">
            <p:pic>
              <p:nvPicPr>
                <p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2171" y="7085370"/>
                  <a:ext cx="112847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14:cNvPr>
                <p14:cNvContentPartPr/>
                <p14:nvPr/>
              </p14:nvContentPartPr>
              <p14:xfrm>
                <a:off x="1014856" y="7146570"/>
                <a:ext cx="21240" cy="183600"/>
              </p14:xfrm>
            </p:contentPart>
          </mc:Choice>
          <mc:Fallback xmlns="">
            <p:pic>
              <p:nvPicPr>
                <p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6856" y="7128570"/>
                  <a:ext cx="56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14:cNvPr>
                <p14:cNvContentPartPr/>
                <p14:nvPr/>
              </p14:nvContentPartPr>
              <p14:xfrm>
                <a:off x="1235536" y="6642210"/>
                <a:ext cx="28440" cy="198000"/>
              </p14:xfrm>
            </p:contentPart>
          </mc:Choice>
          <mc:Fallback xmlns="">
            <p:pic>
              <p:nvPicPr>
                <p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17536" y="6624210"/>
                  <a:ext cx="64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14:cNvPr>
                <p14:cNvContentPartPr/>
                <p14:nvPr/>
              </p14:nvContentPartPr>
              <p14:xfrm>
                <a:off x="1316176" y="6666690"/>
                <a:ext cx="210240" cy="207360"/>
              </p14:xfrm>
            </p:contentPart>
          </mc:Choice>
          <mc:Fallback xmlns="">
            <p:pic>
              <p:nvPicPr>
                <p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98176" y="6648721"/>
                  <a:ext cx="245880" cy="242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14:cNvPr>
                <p14:cNvContentPartPr/>
                <p14:nvPr/>
              </p14:nvContentPartPr>
              <p14:xfrm>
                <a:off x="1652056" y="6813210"/>
                <a:ext cx="78120" cy="453240"/>
              </p14:xfrm>
            </p:contentPart>
          </mc:Choice>
          <mc:Fallback xmlns="">
            <p:pic>
              <p:nvPicPr>
                <p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34056" y="6795210"/>
                  <a:ext cx="1137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14:cNvPr>
                <p14:cNvContentPartPr/>
                <p14:nvPr/>
              </p14:nvContentPartPr>
              <p14:xfrm>
                <a:off x="1640896" y="6780090"/>
                <a:ext cx="556920" cy="596880"/>
              </p14:xfrm>
            </p:contentPart>
          </mc:Choice>
          <mc:Fallback xmlns="">
            <p:pic>
              <p:nvPicPr>
                <p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622908" y="6762101"/>
                  <a:ext cx="592537" cy="632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14:cNvPr>
                <p14:cNvContentPartPr/>
                <p14:nvPr/>
              </p14:nvContentPartPr>
              <p14:xfrm>
                <a:off x="1749976" y="6987810"/>
                <a:ext cx="14040" cy="297000"/>
              </p14:xfrm>
            </p:contentPart>
          </mc:Choice>
          <mc:Fallback xmlns="">
            <p:pic>
              <p:nvPicPr>
                <p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731502" y="6969832"/>
                  <a:ext cx="50618" cy="332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14:cNvPr>
                <p14:cNvContentPartPr/>
                <p14:nvPr/>
              </p14:nvContentPartPr>
              <p14:xfrm>
                <a:off x="1696696" y="6959010"/>
                <a:ext cx="172440" cy="210240"/>
              </p14:xfrm>
            </p:contentPart>
          </mc:Choice>
          <mc:Fallback xmlns="">
            <p:pic>
              <p:nvPicPr>
                <p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78696" y="6940979"/>
                  <a:ext cx="208080" cy="24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14:cNvPr>
                <p14:cNvContentPartPr/>
                <p14:nvPr/>
              </p14:nvContentPartPr>
              <p14:xfrm>
                <a:off x="1841416" y="7148010"/>
                <a:ext cx="143640" cy="149040"/>
              </p14:xfrm>
            </p:contentPart>
          </mc:Choice>
          <mc:Fallback xmlns="">
            <p:pic>
              <p:nvPicPr>
                <p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23461" y="7130053"/>
                  <a:ext cx="179191" cy="184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14:cNvPr>
                <p14:cNvContentPartPr/>
                <p14:nvPr/>
              </p14:nvContentPartPr>
              <p14:xfrm>
                <a:off x="2101336" y="6638610"/>
                <a:ext cx="57240" cy="275040"/>
              </p14:xfrm>
            </p:contentPart>
          </mc:Choice>
          <mc:Fallback xmlns="">
            <p:pic>
              <p:nvPicPr>
                <p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083222" y="6620610"/>
                  <a:ext cx="93106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14:cNvPr>
                <p14:cNvContentPartPr/>
                <p14:nvPr/>
              </p14:nvContentPartPr>
              <p14:xfrm>
                <a:off x="2156056" y="6719610"/>
                <a:ext cx="127080" cy="198720"/>
              </p14:xfrm>
            </p:contentPart>
          </mc:Choice>
          <mc:Fallback xmlns="">
            <p:pic>
              <p:nvPicPr>
                <p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38005" y="6701610"/>
                  <a:ext cx="162821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14:cNvPr>
                <p14:cNvContentPartPr/>
                <p14:nvPr/>
              </p14:nvContentPartPr>
              <p14:xfrm>
                <a:off x="2547016" y="6921570"/>
                <a:ext cx="6120" cy="438120"/>
              </p14:xfrm>
            </p:contentPart>
          </mc:Choice>
          <mc:Fallback xmlns="">
            <p:pic>
              <p:nvPicPr>
                <p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529016" y="6903555"/>
                  <a:ext cx="41760" cy="473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14:cNvPr>
                <p14:cNvContentPartPr/>
                <p14:nvPr/>
              </p14:nvContentPartPr>
              <p14:xfrm>
                <a:off x="2550616" y="6864690"/>
                <a:ext cx="583920" cy="572040"/>
              </p14:xfrm>
            </p:contentPart>
          </mc:Choice>
          <mc:Fallback xmlns="">
            <p:pic>
              <p:nvPicPr>
                <p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532627" y="6846690"/>
                  <a:ext cx="619538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14:cNvPr>
                <p14:cNvContentPartPr/>
                <p14:nvPr/>
              </p14:nvContentPartPr>
              <p14:xfrm>
                <a:off x="2615416" y="7032450"/>
                <a:ext cx="37440" cy="275760"/>
              </p14:xfrm>
            </p:contentPart>
          </mc:Choice>
          <mc:Fallback xmlns="">
            <p:pic>
              <p:nvPicPr>
                <p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597416" y="7014450"/>
                  <a:ext cx="730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14:cNvPr>
                <p14:cNvContentPartPr/>
                <p14:nvPr/>
              </p14:nvContentPartPr>
              <p14:xfrm>
                <a:off x="2654296" y="6998970"/>
                <a:ext cx="136800" cy="169200"/>
              </p14:xfrm>
            </p:contentPart>
          </mc:Choice>
          <mc:Fallback xmlns="">
            <p:pic>
              <p:nvPicPr>
                <p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636296" y="6980970"/>
                  <a:ext cx="172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14:cNvPr>
                <p14:cNvContentPartPr/>
                <p14:nvPr/>
              </p14:nvContentPartPr>
              <p14:xfrm>
                <a:off x="2745376" y="7216410"/>
                <a:ext cx="136080" cy="156960"/>
              </p14:xfrm>
            </p:contentPart>
          </mc:Choice>
          <mc:Fallback xmlns="">
            <p:pic>
              <p:nvPicPr>
                <p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727423" y="7198410"/>
                  <a:ext cx="171626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14:cNvPr>
                <p14:cNvContentPartPr/>
                <p14:nvPr/>
              </p14:nvContentPartPr>
              <p14:xfrm>
                <a:off x="2959576" y="6583170"/>
                <a:ext cx="48600" cy="245520"/>
              </p14:xfrm>
            </p:contentPart>
          </mc:Choice>
          <mc:Fallback xmlns="">
            <p:pic>
              <p:nvPicPr>
                <p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941576" y="6565144"/>
                  <a:ext cx="84240" cy="281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14:cNvPr>
                <p14:cNvContentPartPr/>
                <p14:nvPr/>
              </p14:nvContentPartPr>
              <p14:xfrm>
                <a:off x="3055696" y="6601890"/>
                <a:ext cx="122040" cy="162720"/>
              </p14:xfrm>
            </p:contentPart>
          </mc:Choice>
          <mc:Fallback xmlns="">
            <p:pic>
              <p:nvPicPr>
                <p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037696" y="6583930"/>
                  <a:ext cx="157680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14:cNvPr>
                <p14:cNvContentPartPr/>
                <p14:nvPr/>
              </p14:nvContentPartPr>
              <p14:xfrm>
                <a:off x="3145696" y="6610530"/>
                <a:ext cx="53640" cy="304920"/>
              </p14:xfrm>
            </p:contentPart>
          </mc:Choice>
          <mc:Fallback xmlns="">
            <p:pic>
              <p:nvPicPr>
                <p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127696" y="6592551"/>
                  <a:ext cx="89280" cy="3405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14:cNvPr>
                <p14:cNvContentPartPr/>
                <p14:nvPr/>
              </p14:nvContentPartPr>
              <p14:xfrm>
                <a:off x="3342616" y="6887010"/>
                <a:ext cx="559800" cy="510480"/>
              </p14:xfrm>
            </p:contentPart>
          </mc:Choice>
          <mc:Fallback xmlns="">
            <p:pic>
              <p:nvPicPr>
                <p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324616" y="6869010"/>
                  <a:ext cx="5954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14:cNvPr>
                <p14:cNvContentPartPr/>
                <p14:nvPr/>
              </p14:nvContentPartPr>
              <p14:xfrm>
                <a:off x="3378976" y="6868290"/>
                <a:ext cx="662400" cy="568800"/>
              </p14:xfrm>
            </p:contentPart>
          </mc:Choice>
          <mc:Fallback xmlns="">
            <p:pic>
              <p:nvPicPr>
                <p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360976" y="6850290"/>
                  <a:ext cx="69804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14:cNvPr>
                <p14:cNvContentPartPr/>
                <p14:nvPr/>
              </p14:nvContentPartPr>
              <p14:xfrm>
                <a:off x="3615136" y="7047930"/>
                <a:ext cx="15840" cy="220680"/>
              </p14:xfrm>
            </p:contentPart>
          </mc:Choice>
          <mc:Fallback xmlns="">
            <p:pic>
              <p:nvPicPr>
                <p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597136" y="7029930"/>
                  <a:ext cx="51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14:cNvPr>
                <p14:cNvContentPartPr/>
                <p14:nvPr/>
              </p14:nvContentPartPr>
              <p14:xfrm>
                <a:off x="3639976" y="6974850"/>
                <a:ext cx="148320" cy="158400"/>
              </p14:xfrm>
            </p:contentPart>
          </mc:Choice>
          <mc:Fallback xmlns="">
            <p:pic>
              <p:nvPicPr>
                <p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621932" y="6956891"/>
                  <a:ext cx="184047" cy="1939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14:cNvPr>
                <p14:cNvContentPartPr/>
                <p14:nvPr/>
              </p14:nvContentPartPr>
              <p14:xfrm>
                <a:off x="3735016" y="7122090"/>
                <a:ext cx="181440" cy="220680"/>
              </p14:xfrm>
            </p:contentPart>
          </mc:Choice>
          <mc:Fallback xmlns="">
            <p:pic>
              <p:nvPicPr>
                <p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717016" y="7104090"/>
                  <a:ext cx="217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14:cNvPr>
                <p14:cNvContentPartPr/>
                <p14:nvPr/>
              </p14:nvContentPartPr>
              <p14:xfrm>
                <a:off x="3756256" y="6622770"/>
                <a:ext cx="47160" cy="278280"/>
              </p14:xfrm>
            </p:contentPart>
          </mc:Choice>
          <mc:Fallback xmlns="">
            <p:pic>
              <p:nvPicPr>
                <p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738256" y="6604793"/>
                  <a:ext cx="82800" cy="313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14:cNvPr>
                <p14:cNvContentPartPr/>
                <p14:nvPr/>
              </p14:nvContentPartPr>
              <p14:xfrm>
                <a:off x="3918616" y="6652290"/>
                <a:ext cx="143280" cy="191880"/>
              </p14:xfrm>
            </p:contentPart>
          </mc:Choice>
          <mc:Fallback xmlns="">
            <p:pic>
              <p:nvPicPr>
                <p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900616" y="6634290"/>
                  <a:ext cx="178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3636" name="Ink 23635">
                  <a:extLst>
                    <a:ext uri="{FF2B5EF4-FFF2-40B4-BE49-F238E27FC236}">
                      <a16:creationId xmlns:a16="http://schemas.microsoft.com/office/drawing/2014/main" id="{353DBCFD-1E6D-4A02-B8E9-62C8F6213BA5}"/>
                    </a:ext>
                  </a:extLst>
                </p14:cNvPr>
                <p14:cNvContentPartPr/>
                <p14:nvPr/>
              </p14:nvContentPartPr>
              <p14:xfrm>
                <a:off x="4205536" y="6895650"/>
                <a:ext cx="35640" cy="556200"/>
              </p14:xfrm>
            </p:contentPart>
          </mc:Choice>
          <mc:Fallback xmlns="">
            <p:pic>
              <p:nvPicPr>
                <p:cNvPr id="23636" name="Ink 23635">
                  <a:extLst>
                    <a:ext uri="{FF2B5EF4-FFF2-40B4-BE49-F238E27FC236}">
                      <a16:creationId xmlns:a16="http://schemas.microsoft.com/office/drawing/2014/main" id="{353DBCFD-1E6D-4A02-B8E9-62C8F6213BA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187536" y="6877638"/>
                  <a:ext cx="71280" cy="591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3637" name="Ink 23636">
                  <a:extLst>
                    <a:ext uri="{FF2B5EF4-FFF2-40B4-BE49-F238E27FC236}">
                      <a16:creationId xmlns:a16="http://schemas.microsoft.com/office/drawing/2014/main" id="{83EED6AE-2F58-4157-BCF9-A04D0A3CCE0E}"/>
                    </a:ext>
                  </a:extLst>
                </p14:cNvPr>
                <p14:cNvContentPartPr/>
                <p14:nvPr/>
              </p14:nvContentPartPr>
              <p14:xfrm>
                <a:off x="4186096" y="6849570"/>
                <a:ext cx="713880" cy="596520"/>
              </p14:xfrm>
            </p:contentPart>
          </mc:Choice>
          <mc:Fallback xmlns="">
            <p:pic>
              <p:nvPicPr>
                <p:cNvPr id="23637" name="Ink 23636">
                  <a:extLst>
                    <a:ext uri="{FF2B5EF4-FFF2-40B4-BE49-F238E27FC236}">
                      <a16:creationId xmlns:a16="http://schemas.microsoft.com/office/drawing/2014/main" id="{83EED6AE-2F58-4157-BCF9-A04D0A3CCE0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168096" y="6831570"/>
                  <a:ext cx="74952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3638" name="Ink 23637">
                  <a:extLst>
                    <a:ext uri="{FF2B5EF4-FFF2-40B4-BE49-F238E27FC236}">
                      <a16:creationId xmlns:a16="http://schemas.microsoft.com/office/drawing/2014/main" id="{95A62852-829F-4938-A7CD-BC8BE244C23B}"/>
                    </a:ext>
                  </a:extLst>
                </p14:cNvPr>
                <p14:cNvContentPartPr/>
                <p14:nvPr/>
              </p14:nvContentPartPr>
              <p14:xfrm>
                <a:off x="4386616" y="7020210"/>
                <a:ext cx="41400" cy="258480"/>
              </p14:xfrm>
            </p:contentPart>
          </mc:Choice>
          <mc:Fallback xmlns="">
            <p:pic>
              <p:nvPicPr>
                <p:cNvPr id="23638" name="Ink 23637">
                  <a:extLst>
                    <a:ext uri="{FF2B5EF4-FFF2-40B4-BE49-F238E27FC236}">
                      <a16:creationId xmlns:a16="http://schemas.microsoft.com/office/drawing/2014/main" id="{95A62852-829F-4938-A7CD-BC8BE244C23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368616" y="7002210"/>
                  <a:ext cx="770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3639" name="Ink 23638">
                  <a:extLst>
                    <a:ext uri="{FF2B5EF4-FFF2-40B4-BE49-F238E27FC236}">
                      <a16:creationId xmlns:a16="http://schemas.microsoft.com/office/drawing/2014/main" id="{C1893F75-521C-4191-ADE3-54E61C603FFB}"/>
                    </a:ext>
                  </a:extLst>
                </p14:cNvPr>
                <p14:cNvContentPartPr/>
                <p14:nvPr/>
              </p14:nvContentPartPr>
              <p14:xfrm>
                <a:off x="4390216" y="6971250"/>
                <a:ext cx="181440" cy="154800"/>
              </p14:xfrm>
            </p:contentPart>
          </mc:Choice>
          <mc:Fallback xmlns="">
            <p:pic>
              <p:nvPicPr>
                <p:cNvPr id="23639" name="Ink 23638">
                  <a:extLst>
                    <a:ext uri="{FF2B5EF4-FFF2-40B4-BE49-F238E27FC236}">
                      <a16:creationId xmlns:a16="http://schemas.microsoft.com/office/drawing/2014/main" id="{C1893F75-521C-4191-ADE3-54E61C603FF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372252" y="6953250"/>
                  <a:ext cx="217009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3640" name="Ink 23639">
                  <a:extLst>
                    <a:ext uri="{FF2B5EF4-FFF2-40B4-BE49-F238E27FC236}">
                      <a16:creationId xmlns:a16="http://schemas.microsoft.com/office/drawing/2014/main" id="{5771F703-5DC7-4AE6-AEB3-12B9F3D35312}"/>
                    </a:ext>
                  </a:extLst>
                </p14:cNvPr>
                <p14:cNvContentPartPr/>
                <p14:nvPr/>
              </p14:nvContentPartPr>
              <p14:xfrm>
                <a:off x="4557256" y="7120650"/>
                <a:ext cx="88560" cy="163800"/>
              </p14:xfrm>
            </p:contentPart>
          </mc:Choice>
          <mc:Fallback xmlns="">
            <p:pic>
              <p:nvPicPr>
                <p:cNvPr id="23640" name="Ink 23639">
                  <a:extLst>
                    <a:ext uri="{FF2B5EF4-FFF2-40B4-BE49-F238E27FC236}">
                      <a16:creationId xmlns:a16="http://schemas.microsoft.com/office/drawing/2014/main" id="{5771F703-5DC7-4AE6-AEB3-12B9F3D3531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539256" y="7102650"/>
                  <a:ext cx="1242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3641" name="Ink 23640">
                  <a:extLst>
                    <a:ext uri="{FF2B5EF4-FFF2-40B4-BE49-F238E27FC236}">
                      <a16:creationId xmlns:a16="http://schemas.microsoft.com/office/drawing/2014/main" id="{9A2A94DF-3D7E-4EED-B604-5D8B817342D6}"/>
                    </a:ext>
                  </a:extLst>
                </p14:cNvPr>
                <p14:cNvContentPartPr/>
                <p14:nvPr/>
              </p14:nvContentPartPr>
              <p14:xfrm>
                <a:off x="4633936" y="7141530"/>
                <a:ext cx="39240" cy="190080"/>
              </p14:xfrm>
            </p:contentPart>
          </mc:Choice>
          <mc:Fallback xmlns="">
            <p:pic>
              <p:nvPicPr>
                <p:cNvPr id="23641" name="Ink 23640">
                  <a:extLst>
                    <a:ext uri="{FF2B5EF4-FFF2-40B4-BE49-F238E27FC236}">
                      <a16:creationId xmlns:a16="http://schemas.microsoft.com/office/drawing/2014/main" id="{9A2A94DF-3D7E-4EED-B604-5D8B817342D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615936" y="7123530"/>
                  <a:ext cx="748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3642" name="Ink 23641">
                  <a:extLst>
                    <a:ext uri="{FF2B5EF4-FFF2-40B4-BE49-F238E27FC236}">
                      <a16:creationId xmlns:a16="http://schemas.microsoft.com/office/drawing/2014/main" id="{584289BE-C536-48B0-A5C3-93147F9B5CFD}"/>
                    </a:ext>
                  </a:extLst>
                </p14:cNvPr>
                <p14:cNvContentPartPr/>
                <p14:nvPr/>
              </p14:nvContentPartPr>
              <p14:xfrm>
                <a:off x="5061256" y="6907890"/>
                <a:ext cx="33480" cy="433800"/>
              </p14:xfrm>
            </p:contentPart>
          </mc:Choice>
          <mc:Fallback xmlns="">
            <p:pic>
              <p:nvPicPr>
                <p:cNvPr id="23642" name="Ink 23641">
                  <a:extLst>
                    <a:ext uri="{FF2B5EF4-FFF2-40B4-BE49-F238E27FC236}">
                      <a16:creationId xmlns:a16="http://schemas.microsoft.com/office/drawing/2014/main" id="{584289BE-C536-48B0-A5C3-93147F9B5CF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043256" y="6889890"/>
                  <a:ext cx="6912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3643" name="Ink 23642">
                  <a:extLst>
                    <a:ext uri="{FF2B5EF4-FFF2-40B4-BE49-F238E27FC236}">
                      <a16:creationId xmlns:a16="http://schemas.microsoft.com/office/drawing/2014/main" id="{E9DA26D0-0603-4013-B1FC-7913D6E83285}"/>
                    </a:ext>
                  </a:extLst>
                </p14:cNvPr>
                <p14:cNvContentPartPr/>
                <p14:nvPr/>
              </p14:nvContentPartPr>
              <p14:xfrm>
                <a:off x="5133256" y="6852810"/>
                <a:ext cx="505080" cy="553680"/>
              </p14:xfrm>
            </p:contentPart>
          </mc:Choice>
          <mc:Fallback xmlns="">
            <p:pic>
              <p:nvPicPr>
                <p:cNvPr id="23643" name="Ink 23642">
                  <a:extLst>
                    <a:ext uri="{FF2B5EF4-FFF2-40B4-BE49-F238E27FC236}">
                      <a16:creationId xmlns:a16="http://schemas.microsoft.com/office/drawing/2014/main" id="{E9DA26D0-0603-4013-B1FC-7913D6E8328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115256" y="6834810"/>
                  <a:ext cx="54072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3644" name="Ink 23643">
                  <a:extLst>
                    <a:ext uri="{FF2B5EF4-FFF2-40B4-BE49-F238E27FC236}">
                      <a16:creationId xmlns:a16="http://schemas.microsoft.com/office/drawing/2014/main" id="{9CABADF0-6AAD-4A09-B71F-7EFD9B3CCEA3}"/>
                    </a:ext>
                  </a:extLst>
                </p14:cNvPr>
                <p14:cNvContentPartPr/>
                <p14:nvPr/>
              </p14:nvContentPartPr>
              <p14:xfrm>
                <a:off x="5210656" y="7052970"/>
                <a:ext cx="14040" cy="223200"/>
              </p14:xfrm>
            </p:contentPart>
          </mc:Choice>
          <mc:Fallback xmlns="">
            <p:pic>
              <p:nvPicPr>
                <p:cNvPr id="23644" name="Ink 23643">
                  <a:extLst>
                    <a:ext uri="{FF2B5EF4-FFF2-40B4-BE49-F238E27FC236}">
                      <a16:creationId xmlns:a16="http://schemas.microsoft.com/office/drawing/2014/main" id="{9CABADF0-6AAD-4A09-B71F-7EFD9B3CCEA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192656" y="7034970"/>
                  <a:ext cx="496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3645" name="Ink 23644">
                  <a:extLst>
                    <a:ext uri="{FF2B5EF4-FFF2-40B4-BE49-F238E27FC236}">
                      <a16:creationId xmlns:a16="http://schemas.microsoft.com/office/drawing/2014/main" id="{649AA80D-2452-4822-8F19-4001909D7429}"/>
                    </a:ext>
                  </a:extLst>
                </p14:cNvPr>
                <p14:cNvContentPartPr/>
                <p14:nvPr/>
              </p14:nvContentPartPr>
              <p14:xfrm>
                <a:off x="5216776" y="6975570"/>
                <a:ext cx="136800" cy="162720"/>
              </p14:xfrm>
            </p:contentPart>
          </mc:Choice>
          <mc:Fallback xmlns="">
            <p:pic>
              <p:nvPicPr>
                <p:cNvPr id="23645" name="Ink 23644">
                  <a:extLst>
                    <a:ext uri="{FF2B5EF4-FFF2-40B4-BE49-F238E27FC236}">
                      <a16:creationId xmlns:a16="http://schemas.microsoft.com/office/drawing/2014/main" id="{649AA80D-2452-4822-8F19-4001909D742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198776" y="6957610"/>
                  <a:ext cx="172440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3646" name="Ink 23645">
                  <a:extLst>
                    <a:ext uri="{FF2B5EF4-FFF2-40B4-BE49-F238E27FC236}">
                      <a16:creationId xmlns:a16="http://schemas.microsoft.com/office/drawing/2014/main" id="{87B366E5-7624-47F3-A592-581796E12957}"/>
                    </a:ext>
                  </a:extLst>
                </p14:cNvPr>
                <p14:cNvContentPartPr/>
                <p14:nvPr/>
              </p14:nvContentPartPr>
              <p14:xfrm>
                <a:off x="5294896" y="7196970"/>
                <a:ext cx="175320" cy="115920"/>
              </p14:xfrm>
            </p:contentPart>
          </mc:Choice>
          <mc:Fallback xmlns="">
            <p:pic>
              <p:nvPicPr>
                <p:cNvPr id="23646" name="Ink 23645">
                  <a:extLst>
                    <a:ext uri="{FF2B5EF4-FFF2-40B4-BE49-F238E27FC236}">
                      <a16:creationId xmlns:a16="http://schemas.microsoft.com/office/drawing/2014/main" id="{87B366E5-7624-47F3-A592-581796E1295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276896" y="7179026"/>
                  <a:ext cx="210960" cy="1514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3654" name="Ink 23653">
                  <a:extLst>
                    <a:ext uri="{FF2B5EF4-FFF2-40B4-BE49-F238E27FC236}">
                      <a16:creationId xmlns:a16="http://schemas.microsoft.com/office/drawing/2014/main" id="{0CDA8FA7-3F42-425F-B69F-09FE422E6C20}"/>
                    </a:ext>
                  </a:extLst>
                </p14:cNvPr>
                <p14:cNvContentPartPr/>
                <p14:nvPr/>
              </p14:nvContentPartPr>
              <p14:xfrm>
                <a:off x="4478056" y="6552210"/>
                <a:ext cx="25200" cy="275040"/>
              </p14:xfrm>
            </p:contentPart>
          </mc:Choice>
          <mc:Fallback xmlns="">
            <p:pic>
              <p:nvPicPr>
                <p:cNvPr id="23654" name="Ink 23653">
                  <a:extLst>
                    <a:ext uri="{FF2B5EF4-FFF2-40B4-BE49-F238E27FC236}">
                      <a16:creationId xmlns:a16="http://schemas.microsoft.com/office/drawing/2014/main" id="{0CDA8FA7-3F42-425F-B69F-09FE422E6C20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460056" y="6534186"/>
                  <a:ext cx="60840" cy="3107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3655" name="Ink 23654">
                  <a:extLst>
                    <a:ext uri="{FF2B5EF4-FFF2-40B4-BE49-F238E27FC236}">
                      <a16:creationId xmlns:a16="http://schemas.microsoft.com/office/drawing/2014/main" id="{74C0E38C-8C81-4F69-B2AF-AD53E6E6D970}"/>
                    </a:ext>
                  </a:extLst>
                </p14:cNvPr>
                <p14:cNvContentPartPr/>
                <p14:nvPr/>
              </p14:nvContentPartPr>
              <p14:xfrm>
                <a:off x="4559776" y="6596850"/>
                <a:ext cx="155880" cy="258840"/>
              </p14:xfrm>
            </p:contentPart>
          </mc:Choice>
          <mc:Fallback xmlns="">
            <p:pic>
              <p:nvPicPr>
                <p:cNvPr id="23655" name="Ink 23654">
                  <a:extLst>
                    <a:ext uri="{FF2B5EF4-FFF2-40B4-BE49-F238E27FC236}">
                      <a16:creationId xmlns:a16="http://schemas.microsoft.com/office/drawing/2014/main" id="{74C0E38C-8C81-4F69-B2AF-AD53E6E6D97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541734" y="6578850"/>
                  <a:ext cx="191603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3656" name="Ink 23655">
                  <a:extLst>
                    <a:ext uri="{FF2B5EF4-FFF2-40B4-BE49-F238E27FC236}">
                      <a16:creationId xmlns:a16="http://schemas.microsoft.com/office/drawing/2014/main" id="{85585060-B696-4403-8C88-50A6053DBD02}"/>
                    </a:ext>
                  </a:extLst>
                </p14:cNvPr>
                <p14:cNvContentPartPr/>
                <p14:nvPr/>
              </p14:nvContentPartPr>
              <p14:xfrm>
                <a:off x="5392096" y="6705930"/>
                <a:ext cx="14760" cy="185040"/>
              </p14:xfrm>
            </p:contentPart>
          </mc:Choice>
          <mc:Fallback xmlns="">
            <p:pic>
              <p:nvPicPr>
                <p:cNvPr id="23656" name="Ink 23655">
                  <a:extLst>
                    <a:ext uri="{FF2B5EF4-FFF2-40B4-BE49-F238E27FC236}">
                      <a16:creationId xmlns:a16="http://schemas.microsoft.com/office/drawing/2014/main" id="{85585060-B696-4403-8C88-50A6053DBD0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374096" y="6687930"/>
                  <a:ext cx="504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3657" name="Ink 23656">
                  <a:extLst>
                    <a:ext uri="{FF2B5EF4-FFF2-40B4-BE49-F238E27FC236}">
                      <a16:creationId xmlns:a16="http://schemas.microsoft.com/office/drawing/2014/main" id="{9236DFEA-42B0-4A18-8DB8-43023CBA1AAF}"/>
                    </a:ext>
                  </a:extLst>
                </p14:cNvPr>
                <p14:cNvContentPartPr/>
                <p14:nvPr/>
              </p14:nvContentPartPr>
              <p14:xfrm>
                <a:off x="5473816" y="6743370"/>
                <a:ext cx="172440" cy="185400"/>
              </p14:xfrm>
            </p:contentPart>
          </mc:Choice>
          <mc:Fallback xmlns="">
            <p:pic>
              <p:nvPicPr>
                <p:cNvPr id="23657" name="Ink 23656">
                  <a:extLst>
                    <a:ext uri="{FF2B5EF4-FFF2-40B4-BE49-F238E27FC236}">
                      <a16:creationId xmlns:a16="http://schemas.microsoft.com/office/drawing/2014/main" id="{9236DFEA-42B0-4A18-8DB8-43023CBA1AA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455778" y="6725370"/>
                  <a:ext cx="208155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3658" name="Ink 23657">
                  <a:extLst>
                    <a:ext uri="{FF2B5EF4-FFF2-40B4-BE49-F238E27FC236}">
                      <a16:creationId xmlns:a16="http://schemas.microsoft.com/office/drawing/2014/main" id="{BE3E7B86-3514-4C72-91AF-4648475E24F2}"/>
                    </a:ext>
                  </a:extLst>
                </p14:cNvPr>
                <p14:cNvContentPartPr/>
                <p14:nvPr/>
              </p14:nvContentPartPr>
              <p14:xfrm>
                <a:off x="5501176" y="6818250"/>
                <a:ext cx="229680" cy="20160"/>
              </p14:xfrm>
            </p:contentPart>
          </mc:Choice>
          <mc:Fallback xmlns="">
            <p:pic>
              <p:nvPicPr>
                <p:cNvPr id="23658" name="Ink 23657">
                  <a:extLst>
                    <a:ext uri="{FF2B5EF4-FFF2-40B4-BE49-F238E27FC236}">
                      <a16:creationId xmlns:a16="http://schemas.microsoft.com/office/drawing/2014/main" id="{BE3E7B86-3514-4C72-91AF-4648475E24F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483176" y="6800566"/>
                  <a:ext cx="265320" cy="55175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3678041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9225000" cy="1850400"/>
            <a:chOff x="155536" y="5601450"/>
            <a:chExt cx="9225000" cy="18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14:cNvPr>
                <p14:cNvContentPartPr/>
                <p14:nvPr/>
              </p14:nvContentPartPr>
              <p14:xfrm>
                <a:off x="8753416" y="6024810"/>
                <a:ext cx="574560" cy="69588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5416" y="6006810"/>
                  <a:ext cx="6102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14:cNvPr>
                <p14:cNvContentPartPr/>
                <p14:nvPr/>
              </p14:nvContentPartPr>
              <p14:xfrm>
                <a:off x="8754136" y="6059370"/>
                <a:ext cx="587520" cy="65592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6136" y="6041370"/>
                  <a:ext cx="62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14:cNvPr>
                <p14:cNvContentPartPr/>
                <p14:nvPr/>
              </p14:nvContentPartPr>
              <p14:xfrm>
                <a:off x="8925496" y="6278610"/>
                <a:ext cx="14040" cy="2620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7496" y="6260610"/>
                  <a:ext cx="4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14:cNvPr>
                <p14:cNvContentPartPr/>
                <p14:nvPr/>
              </p14:nvContentPartPr>
              <p14:xfrm>
                <a:off x="8948176" y="6168810"/>
                <a:ext cx="172440" cy="19332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0176" y="6150810"/>
                  <a:ext cx="208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14:cNvPr>
                <p14:cNvContentPartPr/>
                <p14:nvPr/>
              </p14:nvContentPartPr>
              <p14:xfrm>
                <a:off x="9026656" y="6399930"/>
                <a:ext cx="172080" cy="21960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8656" y="6381930"/>
                  <a:ext cx="20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14:cNvPr>
                <p14:cNvContentPartPr/>
                <p14:nvPr/>
              </p14:nvContentPartPr>
              <p14:xfrm>
                <a:off x="9269656" y="5736090"/>
                <a:ext cx="41400" cy="21600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1656" y="5718090"/>
                  <a:ext cx="7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14:cNvPr>
                <p14:cNvContentPartPr/>
                <p14:nvPr/>
              </p14:nvContentPartPr>
              <p14:xfrm>
                <a:off x="9362896" y="5748330"/>
                <a:ext cx="17640" cy="1850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44896" y="5730330"/>
                  <a:ext cx="5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14:cNvPr>
                <p14:cNvContentPartPr/>
                <p14:nvPr/>
              </p14:nvContentPartPr>
              <p14:xfrm>
                <a:off x="645136" y="6750210"/>
                <a:ext cx="566280" cy="650160"/>
              </p14:xfrm>
            </p:contentPart>
          </mc:Choice>
          <mc:Fallback xmlns="">
            <p:pic>
              <p:nvPicPr>
                <p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47" y="6732210"/>
                  <a:ext cx="601897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14:cNvPr>
                <p14:cNvContentPartPr/>
                <p14:nvPr/>
              </p14:nvContentPartPr>
              <p14:xfrm>
                <a:off x="705256" y="6839130"/>
                <a:ext cx="469800" cy="581760"/>
              </p14:xfrm>
            </p:contentPart>
          </mc:Choice>
          <mc:Fallback xmlns="">
            <p:pic>
              <p:nvPicPr>
                <p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7256" y="6821130"/>
                  <a:ext cx="5054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14:cNvPr>
                <p14:cNvContentPartPr/>
                <p14:nvPr/>
              </p14:nvContentPartPr>
              <p14:xfrm>
                <a:off x="817936" y="6975570"/>
                <a:ext cx="14040" cy="230400"/>
              </p14:xfrm>
            </p:contentPart>
          </mc:Choice>
          <mc:Fallback xmlns="">
            <p:pic>
              <p:nvPicPr>
                <p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9936" y="6957570"/>
                  <a:ext cx="49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14:cNvPr>
                <p14:cNvContentPartPr/>
                <p14:nvPr/>
              </p14:nvContentPartPr>
              <p14:xfrm>
                <a:off x="835936" y="6941010"/>
                <a:ext cx="102960" cy="133200"/>
              </p14:xfrm>
            </p:contentPart>
          </mc:Choice>
          <mc:Fallback xmlns="">
            <p:pic>
              <p:nvPicPr>
                <p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7873" y="6923010"/>
                  <a:ext cx="138725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14:cNvPr>
                <p14:cNvContentPartPr/>
                <p14:nvPr/>
              </p14:nvContentPartPr>
              <p14:xfrm>
                <a:off x="930256" y="7103370"/>
                <a:ext cx="77040" cy="166680"/>
              </p14:xfrm>
            </p:contentPart>
          </mc:Choice>
          <mc:Fallback xmlns="">
            <p:pic>
              <p:nvPicPr>
                <p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2171" y="7085370"/>
                  <a:ext cx="112847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14:cNvPr>
                <p14:cNvContentPartPr/>
                <p14:nvPr/>
              </p14:nvContentPartPr>
              <p14:xfrm>
                <a:off x="1014856" y="7146570"/>
                <a:ext cx="21240" cy="183600"/>
              </p14:xfrm>
            </p:contentPart>
          </mc:Choice>
          <mc:Fallback xmlns="">
            <p:pic>
              <p:nvPicPr>
                <p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6856" y="7128570"/>
                  <a:ext cx="56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14:cNvPr>
                <p14:cNvContentPartPr/>
                <p14:nvPr/>
              </p14:nvContentPartPr>
              <p14:xfrm>
                <a:off x="1235536" y="6642210"/>
                <a:ext cx="28440" cy="198000"/>
              </p14:xfrm>
            </p:contentPart>
          </mc:Choice>
          <mc:Fallback xmlns="">
            <p:pic>
              <p:nvPicPr>
                <p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17536" y="6624210"/>
                  <a:ext cx="64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14:cNvPr>
                <p14:cNvContentPartPr/>
                <p14:nvPr/>
              </p14:nvContentPartPr>
              <p14:xfrm>
                <a:off x="1316176" y="6666690"/>
                <a:ext cx="210240" cy="207360"/>
              </p14:xfrm>
            </p:contentPart>
          </mc:Choice>
          <mc:Fallback xmlns="">
            <p:pic>
              <p:nvPicPr>
                <p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98176" y="6648721"/>
                  <a:ext cx="245880" cy="242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14:cNvPr>
                <p14:cNvContentPartPr/>
                <p14:nvPr/>
              </p14:nvContentPartPr>
              <p14:xfrm>
                <a:off x="1652056" y="6813210"/>
                <a:ext cx="78120" cy="453240"/>
              </p14:xfrm>
            </p:contentPart>
          </mc:Choice>
          <mc:Fallback xmlns="">
            <p:pic>
              <p:nvPicPr>
                <p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34056" y="6795210"/>
                  <a:ext cx="1137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14:cNvPr>
                <p14:cNvContentPartPr/>
                <p14:nvPr/>
              </p14:nvContentPartPr>
              <p14:xfrm>
                <a:off x="1640896" y="6780090"/>
                <a:ext cx="556920" cy="596880"/>
              </p14:xfrm>
            </p:contentPart>
          </mc:Choice>
          <mc:Fallback xmlns="">
            <p:pic>
              <p:nvPicPr>
                <p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622908" y="6762101"/>
                  <a:ext cx="592537" cy="632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14:cNvPr>
                <p14:cNvContentPartPr/>
                <p14:nvPr/>
              </p14:nvContentPartPr>
              <p14:xfrm>
                <a:off x="1749976" y="6987810"/>
                <a:ext cx="14040" cy="297000"/>
              </p14:xfrm>
            </p:contentPart>
          </mc:Choice>
          <mc:Fallback xmlns="">
            <p:pic>
              <p:nvPicPr>
                <p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731502" y="6969832"/>
                  <a:ext cx="50618" cy="332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14:cNvPr>
                <p14:cNvContentPartPr/>
                <p14:nvPr/>
              </p14:nvContentPartPr>
              <p14:xfrm>
                <a:off x="1696696" y="6959010"/>
                <a:ext cx="172440" cy="210240"/>
              </p14:xfrm>
            </p:contentPart>
          </mc:Choice>
          <mc:Fallback xmlns="">
            <p:pic>
              <p:nvPicPr>
                <p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78696" y="6940979"/>
                  <a:ext cx="208080" cy="24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14:cNvPr>
                <p14:cNvContentPartPr/>
                <p14:nvPr/>
              </p14:nvContentPartPr>
              <p14:xfrm>
                <a:off x="1841416" y="7148010"/>
                <a:ext cx="143640" cy="149040"/>
              </p14:xfrm>
            </p:contentPart>
          </mc:Choice>
          <mc:Fallback xmlns="">
            <p:pic>
              <p:nvPicPr>
                <p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23461" y="7130053"/>
                  <a:ext cx="179191" cy="184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14:cNvPr>
                <p14:cNvContentPartPr/>
                <p14:nvPr/>
              </p14:nvContentPartPr>
              <p14:xfrm>
                <a:off x="2101336" y="6638610"/>
                <a:ext cx="57240" cy="275040"/>
              </p14:xfrm>
            </p:contentPart>
          </mc:Choice>
          <mc:Fallback xmlns="">
            <p:pic>
              <p:nvPicPr>
                <p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083222" y="6620610"/>
                  <a:ext cx="93106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14:cNvPr>
                <p14:cNvContentPartPr/>
                <p14:nvPr/>
              </p14:nvContentPartPr>
              <p14:xfrm>
                <a:off x="2156056" y="6719610"/>
                <a:ext cx="127080" cy="198720"/>
              </p14:xfrm>
            </p:contentPart>
          </mc:Choice>
          <mc:Fallback xmlns="">
            <p:pic>
              <p:nvPicPr>
                <p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38005" y="6701610"/>
                  <a:ext cx="162821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14:cNvPr>
                <p14:cNvContentPartPr/>
                <p14:nvPr/>
              </p14:nvContentPartPr>
              <p14:xfrm>
                <a:off x="2547016" y="6921570"/>
                <a:ext cx="6120" cy="438120"/>
              </p14:xfrm>
            </p:contentPart>
          </mc:Choice>
          <mc:Fallback xmlns="">
            <p:pic>
              <p:nvPicPr>
                <p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529016" y="6903555"/>
                  <a:ext cx="41760" cy="473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14:cNvPr>
                <p14:cNvContentPartPr/>
                <p14:nvPr/>
              </p14:nvContentPartPr>
              <p14:xfrm>
                <a:off x="2550616" y="6864690"/>
                <a:ext cx="583920" cy="572040"/>
              </p14:xfrm>
            </p:contentPart>
          </mc:Choice>
          <mc:Fallback xmlns="">
            <p:pic>
              <p:nvPicPr>
                <p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532627" y="6846690"/>
                  <a:ext cx="619538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14:cNvPr>
                <p14:cNvContentPartPr/>
                <p14:nvPr/>
              </p14:nvContentPartPr>
              <p14:xfrm>
                <a:off x="2615416" y="7032450"/>
                <a:ext cx="37440" cy="275760"/>
              </p14:xfrm>
            </p:contentPart>
          </mc:Choice>
          <mc:Fallback xmlns="">
            <p:pic>
              <p:nvPicPr>
                <p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597416" y="7014450"/>
                  <a:ext cx="730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14:cNvPr>
                <p14:cNvContentPartPr/>
                <p14:nvPr/>
              </p14:nvContentPartPr>
              <p14:xfrm>
                <a:off x="2654296" y="6998970"/>
                <a:ext cx="136800" cy="169200"/>
              </p14:xfrm>
            </p:contentPart>
          </mc:Choice>
          <mc:Fallback xmlns="">
            <p:pic>
              <p:nvPicPr>
                <p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636296" y="6980970"/>
                  <a:ext cx="172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14:cNvPr>
                <p14:cNvContentPartPr/>
                <p14:nvPr/>
              </p14:nvContentPartPr>
              <p14:xfrm>
                <a:off x="2745376" y="7216410"/>
                <a:ext cx="136080" cy="156960"/>
              </p14:xfrm>
            </p:contentPart>
          </mc:Choice>
          <mc:Fallback xmlns="">
            <p:pic>
              <p:nvPicPr>
                <p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727423" y="7198410"/>
                  <a:ext cx="171626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14:cNvPr>
                <p14:cNvContentPartPr/>
                <p14:nvPr/>
              </p14:nvContentPartPr>
              <p14:xfrm>
                <a:off x="2959576" y="6583170"/>
                <a:ext cx="48600" cy="245520"/>
              </p14:xfrm>
            </p:contentPart>
          </mc:Choice>
          <mc:Fallback xmlns="">
            <p:pic>
              <p:nvPicPr>
                <p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941576" y="6565144"/>
                  <a:ext cx="84240" cy="281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14:cNvPr>
                <p14:cNvContentPartPr/>
                <p14:nvPr/>
              </p14:nvContentPartPr>
              <p14:xfrm>
                <a:off x="3055696" y="6601890"/>
                <a:ext cx="122040" cy="162720"/>
              </p14:xfrm>
            </p:contentPart>
          </mc:Choice>
          <mc:Fallback xmlns="">
            <p:pic>
              <p:nvPicPr>
                <p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037696" y="6583930"/>
                  <a:ext cx="157680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14:cNvPr>
                <p14:cNvContentPartPr/>
                <p14:nvPr/>
              </p14:nvContentPartPr>
              <p14:xfrm>
                <a:off x="3145696" y="6610530"/>
                <a:ext cx="53640" cy="304920"/>
              </p14:xfrm>
            </p:contentPart>
          </mc:Choice>
          <mc:Fallback xmlns="">
            <p:pic>
              <p:nvPicPr>
                <p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127696" y="6592551"/>
                  <a:ext cx="89280" cy="3405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14:cNvPr>
                <p14:cNvContentPartPr/>
                <p14:nvPr/>
              </p14:nvContentPartPr>
              <p14:xfrm>
                <a:off x="3342616" y="6887010"/>
                <a:ext cx="559800" cy="510480"/>
              </p14:xfrm>
            </p:contentPart>
          </mc:Choice>
          <mc:Fallback xmlns="">
            <p:pic>
              <p:nvPicPr>
                <p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324616" y="6869010"/>
                  <a:ext cx="5954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14:cNvPr>
                <p14:cNvContentPartPr/>
                <p14:nvPr/>
              </p14:nvContentPartPr>
              <p14:xfrm>
                <a:off x="3378976" y="6868290"/>
                <a:ext cx="662400" cy="568800"/>
              </p14:xfrm>
            </p:contentPart>
          </mc:Choice>
          <mc:Fallback xmlns="">
            <p:pic>
              <p:nvPicPr>
                <p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360976" y="6850290"/>
                  <a:ext cx="69804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14:cNvPr>
                <p14:cNvContentPartPr/>
                <p14:nvPr/>
              </p14:nvContentPartPr>
              <p14:xfrm>
                <a:off x="3615136" y="7047930"/>
                <a:ext cx="15840" cy="220680"/>
              </p14:xfrm>
            </p:contentPart>
          </mc:Choice>
          <mc:Fallback xmlns="">
            <p:pic>
              <p:nvPicPr>
                <p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597136" y="7029930"/>
                  <a:ext cx="51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14:cNvPr>
                <p14:cNvContentPartPr/>
                <p14:nvPr/>
              </p14:nvContentPartPr>
              <p14:xfrm>
                <a:off x="3639976" y="6974850"/>
                <a:ext cx="148320" cy="158400"/>
              </p14:xfrm>
            </p:contentPart>
          </mc:Choice>
          <mc:Fallback xmlns="">
            <p:pic>
              <p:nvPicPr>
                <p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621932" y="6956891"/>
                  <a:ext cx="184047" cy="1939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14:cNvPr>
                <p14:cNvContentPartPr/>
                <p14:nvPr/>
              </p14:nvContentPartPr>
              <p14:xfrm>
                <a:off x="3735016" y="7122090"/>
                <a:ext cx="181440" cy="220680"/>
              </p14:xfrm>
            </p:contentPart>
          </mc:Choice>
          <mc:Fallback xmlns="">
            <p:pic>
              <p:nvPicPr>
                <p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717016" y="7104090"/>
                  <a:ext cx="217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14:cNvPr>
                <p14:cNvContentPartPr/>
                <p14:nvPr/>
              </p14:nvContentPartPr>
              <p14:xfrm>
                <a:off x="3756256" y="6622770"/>
                <a:ext cx="47160" cy="278280"/>
              </p14:xfrm>
            </p:contentPart>
          </mc:Choice>
          <mc:Fallback xmlns="">
            <p:pic>
              <p:nvPicPr>
                <p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738256" y="6604793"/>
                  <a:ext cx="82800" cy="313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14:cNvPr>
                <p14:cNvContentPartPr/>
                <p14:nvPr/>
              </p14:nvContentPartPr>
              <p14:xfrm>
                <a:off x="3918616" y="6652290"/>
                <a:ext cx="143280" cy="191880"/>
              </p14:xfrm>
            </p:contentPart>
          </mc:Choice>
          <mc:Fallback xmlns="">
            <p:pic>
              <p:nvPicPr>
                <p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900616" y="6634290"/>
                  <a:ext cx="178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3636" name="Ink 23635">
                  <a:extLst>
                    <a:ext uri="{FF2B5EF4-FFF2-40B4-BE49-F238E27FC236}">
                      <a16:creationId xmlns:a16="http://schemas.microsoft.com/office/drawing/2014/main" id="{353DBCFD-1E6D-4A02-B8E9-62C8F6213BA5}"/>
                    </a:ext>
                  </a:extLst>
                </p14:cNvPr>
                <p14:cNvContentPartPr/>
                <p14:nvPr/>
              </p14:nvContentPartPr>
              <p14:xfrm>
                <a:off x="4205536" y="6895650"/>
                <a:ext cx="35640" cy="556200"/>
              </p14:xfrm>
            </p:contentPart>
          </mc:Choice>
          <mc:Fallback xmlns="">
            <p:pic>
              <p:nvPicPr>
                <p:cNvPr id="23636" name="Ink 23635">
                  <a:extLst>
                    <a:ext uri="{FF2B5EF4-FFF2-40B4-BE49-F238E27FC236}">
                      <a16:creationId xmlns:a16="http://schemas.microsoft.com/office/drawing/2014/main" id="{353DBCFD-1E6D-4A02-B8E9-62C8F6213BA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187536" y="6877638"/>
                  <a:ext cx="71280" cy="591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3637" name="Ink 23636">
                  <a:extLst>
                    <a:ext uri="{FF2B5EF4-FFF2-40B4-BE49-F238E27FC236}">
                      <a16:creationId xmlns:a16="http://schemas.microsoft.com/office/drawing/2014/main" id="{83EED6AE-2F58-4157-BCF9-A04D0A3CCE0E}"/>
                    </a:ext>
                  </a:extLst>
                </p14:cNvPr>
                <p14:cNvContentPartPr/>
                <p14:nvPr/>
              </p14:nvContentPartPr>
              <p14:xfrm>
                <a:off x="4186096" y="6849570"/>
                <a:ext cx="713880" cy="596520"/>
              </p14:xfrm>
            </p:contentPart>
          </mc:Choice>
          <mc:Fallback xmlns="">
            <p:pic>
              <p:nvPicPr>
                <p:cNvPr id="23637" name="Ink 23636">
                  <a:extLst>
                    <a:ext uri="{FF2B5EF4-FFF2-40B4-BE49-F238E27FC236}">
                      <a16:creationId xmlns:a16="http://schemas.microsoft.com/office/drawing/2014/main" id="{83EED6AE-2F58-4157-BCF9-A04D0A3CCE0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168096" y="6831570"/>
                  <a:ext cx="74952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3638" name="Ink 23637">
                  <a:extLst>
                    <a:ext uri="{FF2B5EF4-FFF2-40B4-BE49-F238E27FC236}">
                      <a16:creationId xmlns:a16="http://schemas.microsoft.com/office/drawing/2014/main" id="{95A62852-829F-4938-A7CD-BC8BE244C23B}"/>
                    </a:ext>
                  </a:extLst>
                </p14:cNvPr>
                <p14:cNvContentPartPr/>
                <p14:nvPr/>
              </p14:nvContentPartPr>
              <p14:xfrm>
                <a:off x="4386616" y="7020210"/>
                <a:ext cx="41400" cy="258480"/>
              </p14:xfrm>
            </p:contentPart>
          </mc:Choice>
          <mc:Fallback xmlns="">
            <p:pic>
              <p:nvPicPr>
                <p:cNvPr id="23638" name="Ink 23637">
                  <a:extLst>
                    <a:ext uri="{FF2B5EF4-FFF2-40B4-BE49-F238E27FC236}">
                      <a16:creationId xmlns:a16="http://schemas.microsoft.com/office/drawing/2014/main" id="{95A62852-829F-4938-A7CD-BC8BE244C23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368616" y="7002210"/>
                  <a:ext cx="770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3639" name="Ink 23638">
                  <a:extLst>
                    <a:ext uri="{FF2B5EF4-FFF2-40B4-BE49-F238E27FC236}">
                      <a16:creationId xmlns:a16="http://schemas.microsoft.com/office/drawing/2014/main" id="{C1893F75-521C-4191-ADE3-54E61C603FFB}"/>
                    </a:ext>
                  </a:extLst>
                </p14:cNvPr>
                <p14:cNvContentPartPr/>
                <p14:nvPr/>
              </p14:nvContentPartPr>
              <p14:xfrm>
                <a:off x="4390216" y="6971250"/>
                <a:ext cx="181440" cy="154800"/>
              </p14:xfrm>
            </p:contentPart>
          </mc:Choice>
          <mc:Fallback xmlns="">
            <p:pic>
              <p:nvPicPr>
                <p:cNvPr id="23639" name="Ink 23638">
                  <a:extLst>
                    <a:ext uri="{FF2B5EF4-FFF2-40B4-BE49-F238E27FC236}">
                      <a16:creationId xmlns:a16="http://schemas.microsoft.com/office/drawing/2014/main" id="{C1893F75-521C-4191-ADE3-54E61C603FF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372252" y="6953250"/>
                  <a:ext cx="217009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3640" name="Ink 23639">
                  <a:extLst>
                    <a:ext uri="{FF2B5EF4-FFF2-40B4-BE49-F238E27FC236}">
                      <a16:creationId xmlns:a16="http://schemas.microsoft.com/office/drawing/2014/main" id="{5771F703-5DC7-4AE6-AEB3-12B9F3D35312}"/>
                    </a:ext>
                  </a:extLst>
                </p14:cNvPr>
                <p14:cNvContentPartPr/>
                <p14:nvPr/>
              </p14:nvContentPartPr>
              <p14:xfrm>
                <a:off x="4557256" y="7120650"/>
                <a:ext cx="88560" cy="163800"/>
              </p14:xfrm>
            </p:contentPart>
          </mc:Choice>
          <mc:Fallback xmlns="">
            <p:pic>
              <p:nvPicPr>
                <p:cNvPr id="23640" name="Ink 23639">
                  <a:extLst>
                    <a:ext uri="{FF2B5EF4-FFF2-40B4-BE49-F238E27FC236}">
                      <a16:creationId xmlns:a16="http://schemas.microsoft.com/office/drawing/2014/main" id="{5771F703-5DC7-4AE6-AEB3-12B9F3D3531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539256" y="7102650"/>
                  <a:ext cx="1242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3641" name="Ink 23640">
                  <a:extLst>
                    <a:ext uri="{FF2B5EF4-FFF2-40B4-BE49-F238E27FC236}">
                      <a16:creationId xmlns:a16="http://schemas.microsoft.com/office/drawing/2014/main" id="{9A2A94DF-3D7E-4EED-B604-5D8B817342D6}"/>
                    </a:ext>
                  </a:extLst>
                </p14:cNvPr>
                <p14:cNvContentPartPr/>
                <p14:nvPr/>
              </p14:nvContentPartPr>
              <p14:xfrm>
                <a:off x="4633936" y="7141530"/>
                <a:ext cx="39240" cy="190080"/>
              </p14:xfrm>
            </p:contentPart>
          </mc:Choice>
          <mc:Fallback xmlns="">
            <p:pic>
              <p:nvPicPr>
                <p:cNvPr id="23641" name="Ink 23640">
                  <a:extLst>
                    <a:ext uri="{FF2B5EF4-FFF2-40B4-BE49-F238E27FC236}">
                      <a16:creationId xmlns:a16="http://schemas.microsoft.com/office/drawing/2014/main" id="{9A2A94DF-3D7E-4EED-B604-5D8B817342D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615936" y="7123530"/>
                  <a:ext cx="748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3642" name="Ink 23641">
                  <a:extLst>
                    <a:ext uri="{FF2B5EF4-FFF2-40B4-BE49-F238E27FC236}">
                      <a16:creationId xmlns:a16="http://schemas.microsoft.com/office/drawing/2014/main" id="{584289BE-C536-48B0-A5C3-93147F9B5CFD}"/>
                    </a:ext>
                  </a:extLst>
                </p14:cNvPr>
                <p14:cNvContentPartPr/>
                <p14:nvPr/>
              </p14:nvContentPartPr>
              <p14:xfrm>
                <a:off x="5061256" y="6907890"/>
                <a:ext cx="33480" cy="433800"/>
              </p14:xfrm>
            </p:contentPart>
          </mc:Choice>
          <mc:Fallback xmlns="">
            <p:pic>
              <p:nvPicPr>
                <p:cNvPr id="23642" name="Ink 23641">
                  <a:extLst>
                    <a:ext uri="{FF2B5EF4-FFF2-40B4-BE49-F238E27FC236}">
                      <a16:creationId xmlns:a16="http://schemas.microsoft.com/office/drawing/2014/main" id="{584289BE-C536-48B0-A5C3-93147F9B5CF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043256" y="6889890"/>
                  <a:ext cx="6912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3643" name="Ink 23642">
                  <a:extLst>
                    <a:ext uri="{FF2B5EF4-FFF2-40B4-BE49-F238E27FC236}">
                      <a16:creationId xmlns:a16="http://schemas.microsoft.com/office/drawing/2014/main" id="{E9DA26D0-0603-4013-B1FC-7913D6E83285}"/>
                    </a:ext>
                  </a:extLst>
                </p14:cNvPr>
                <p14:cNvContentPartPr/>
                <p14:nvPr/>
              </p14:nvContentPartPr>
              <p14:xfrm>
                <a:off x="5133256" y="6852810"/>
                <a:ext cx="505080" cy="553680"/>
              </p14:xfrm>
            </p:contentPart>
          </mc:Choice>
          <mc:Fallback xmlns="">
            <p:pic>
              <p:nvPicPr>
                <p:cNvPr id="23643" name="Ink 23642">
                  <a:extLst>
                    <a:ext uri="{FF2B5EF4-FFF2-40B4-BE49-F238E27FC236}">
                      <a16:creationId xmlns:a16="http://schemas.microsoft.com/office/drawing/2014/main" id="{E9DA26D0-0603-4013-B1FC-7913D6E8328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115256" y="6834810"/>
                  <a:ext cx="54072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3644" name="Ink 23643">
                  <a:extLst>
                    <a:ext uri="{FF2B5EF4-FFF2-40B4-BE49-F238E27FC236}">
                      <a16:creationId xmlns:a16="http://schemas.microsoft.com/office/drawing/2014/main" id="{9CABADF0-6AAD-4A09-B71F-7EFD9B3CCEA3}"/>
                    </a:ext>
                  </a:extLst>
                </p14:cNvPr>
                <p14:cNvContentPartPr/>
                <p14:nvPr/>
              </p14:nvContentPartPr>
              <p14:xfrm>
                <a:off x="5210656" y="7052970"/>
                <a:ext cx="14040" cy="223200"/>
              </p14:xfrm>
            </p:contentPart>
          </mc:Choice>
          <mc:Fallback xmlns="">
            <p:pic>
              <p:nvPicPr>
                <p:cNvPr id="23644" name="Ink 23643">
                  <a:extLst>
                    <a:ext uri="{FF2B5EF4-FFF2-40B4-BE49-F238E27FC236}">
                      <a16:creationId xmlns:a16="http://schemas.microsoft.com/office/drawing/2014/main" id="{9CABADF0-6AAD-4A09-B71F-7EFD9B3CCEA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192656" y="7034970"/>
                  <a:ext cx="496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3645" name="Ink 23644">
                  <a:extLst>
                    <a:ext uri="{FF2B5EF4-FFF2-40B4-BE49-F238E27FC236}">
                      <a16:creationId xmlns:a16="http://schemas.microsoft.com/office/drawing/2014/main" id="{649AA80D-2452-4822-8F19-4001909D7429}"/>
                    </a:ext>
                  </a:extLst>
                </p14:cNvPr>
                <p14:cNvContentPartPr/>
                <p14:nvPr/>
              </p14:nvContentPartPr>
              <p14:xfrm>
                <a:off x="5216776" y="6975570"/>
                <a:ext cx="136800" cy="162720"/>
              </p14:xfrm>
            </p:contentPart>
          </mc:Choice>
          <mc:Fallback xmlns="">
            <p:pic>
              <p:nvPicPr>
                <p:cNvPr id="23645" name="Ink 23644">
                  <a:extLst>
                    <a:ext uri="{FF2B5EF4-FFF2-40B4-BE49-F238E27FC236}">
                      <a16:creationId xmlns:a16="http://schemas.microsoft.com/office/drawing/2014/main" id="{649AA80D-2452-4822-8F19-4001909D742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198776" y="6957610"/>
                  <a:ext cx="172440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3646" name="Ink 23645">
                  <a:extLst>
                    <a:ext uri="{FF2B5EF4-FFF2-40B4-BE49-F238E27FC236}">
                      <a16:creationId xmlns:a16="http://schemas.microsoft.com/office/drawing/2014/main" id="{87B366E5-7624-47F3-A592-581796E12957}"/>
                    </a:ext>
                  </a:extLst>
                </p14:cNvPr>
                <p14:cNvContentPartPr/>
                <p14:nvPr/>
              </p14:nvContentPartPr>
              <p14:xfrm>
                <a:off x="5294896" y="7196970"/>
                <a:ext cx="175320" cy="115920"/>
              </p14:xfrm>
            </p:contentPart>
          </mc:Choice>
          <mc:Fallback xmlns="">
            <p:pic>
              <p:nvPicPr>
                <p:cNvPr id="23646" name="Ink 23645">
                  <a:extLst>
                    <a:ext uri="{FF2B5EF4-FFF2-40B4-BE49-F238E27FC236}">
                      <a16:creationId xmlns:a16="http://schemas.microsoft.com/office/drawing/2014/main" id="{87B366E5-7624-47F3-A592-581796E1295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276896" y="7179026"/>
                  <a:ext cx="210960" cy="1514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3648" name="Ink 23647">
                  <a:extLst>
                    <a:ext uri="{FF2B5EF4-FFF2-40B4-BE49-F238E27FC236}">
                      <a16:creationId xmlns:a16="http://schemas.microsoft.com/office/drawing/2014/main" id="{3F89BC67-AB21-4050-9493-6CA93740F5F8}"/>
                    </a:ext>
                  </a:extLst>
                </p14:cNvPr>
                <p14:cNvContentPartPr/>
                <p14:nvPr/>
              </p14:nvContentPartPr>
              <p14:xfrm>
                <a:off x="5736616" y="6860010"/>
                <a:ext cx="523080" cy="525600"/>
              </p14:xfrm>
            </p:contentPart>
          </mc:Choice>
          <mc:Fallback xmlns="">
            <p:pic>
              <p:nvPicPr>
                <p:cNvPr id="23648" name="Ink 23647">
                  <a:extLst>
                    <a:ext uri="{FF2B5EF4-FFF2-40B4-BE49-F238E27FC236}">
                      <a16:creationId xmlns:a16="http://schemas.microsoft.com/office/drawing/2014/main" id="{3F89BC67-AB21-4050-9493-6CA93740F5F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718616" y="6842010"/>
                  <a:ext cx="55872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3649" name="Ink 23648">
                  <a:extLst>
                    <a:ext uri="{FF2B5EF4-FFF2-40B4-BE49-F238E27FC236}">
                      <a16:creationId xmlns:a16="http://schemas.microsoft.com/office/drawing/2014/main" id="{B2C35B3E-1E36-4705-B4A3-28616001D1F4}"/>
                    </a:ext>
                  </a:extLst>
                </p14:cNvPr>
                <p14:cNvContentPartPr/>
                <p14:nvPr/>
              </p14:nvContentPartPr>
              <p14:xfrm>
                <a:off x="5749936" y="6890610"/>
                <a:ext cx="605880" cy="513000"/>
              </p14:xfrm>
            </p:contentPart>
          </mc:Choice>
          <mc:Fallback xmlns="">
            <p:pic>
              <p:nvPicPr>
                <p:cNvPr id="23649" name="Ink 23648">
                  <a:extLst>
                    <a:ext uri="{FF2B5EF4-FFF2-40B4-BE49-F238E27FC236}">
                      <a16:creationId xmlns:a16="http://schemas.microsoft.com/office/drawing/2014/main" id="{B2C35B3E-1E36-4705-B4A3-28616001D1F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731936" y="6872610"/>
                  <a:ext cx="64152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3650" name="Ink 23649">
                  <a:extLst>
                    <a:ext uri="{FF2B5EF4-FFF2-40B4-BE49-F238E27FC236}">
                      <a16:creationId xmlns:a16="http://schemas.microsoft.com/office/drawing/2014/main" id="{BE0BDF15-3B86-4510-92D9-8E02FFE272AF}"/>
                    </a:ext>
                  </a:extLst>
                </p14:cNvPr>
                <p14:cNvContentPartPr/>
                <p14:nvPr/>
              </p14:nvContentPartPr>
              <p14:xfrm>
                <a:off x="5928856" y="7092570"/>
                <a:ext cx="17280" cy="196920"/>
              </p14:xfrm>
            </p:contentPart>
          </mc:Choice>
          <mc:Fallback xmlns="">
            <p:pic>
              <p:nvPicPr>
                <p:cNvPr id="23650" name="Ink 23649">
                  <a:extLst>
                    <a:ext uri="{FF2B5EF4-FFF2-40B4-BE49-F238E27FC236}">
                      <a16:creationId xmlns:a16="http://schemas.microsoft.com/office/drawing/2014/main" id="{BE0BDF15-3B86-4510-92D9-8E02FFE272A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910856" y="7074537"/>
                  <a:ext cx="52920" cy="2326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3651" name="Ink 23650">
                  <a:extLst>
                    <a:ext uri="{FF2B5EF4-FFF2-40B4-BE49-F238E27FC236}">
                      <a16:creationId xmlns:a16="http://schemas.microsoft.com/office/drawing/2014/main" id="{C741CB12-32FC-4B89-A891-3987A6E6647D}"/>
                    </a:ext>
                  </a:extLst>
                </p14:cNvPr>
                <p14:cNvContentPartPr/>
                <p14:nvPr/>
              </p14:nvContentPartPr>
              <p14:xfrm>
                <a:off x="5917336" y="6994290"/>
                <a:ext cx="181080" cy="161280"/>
              </p14:xfrm>
            </p:contentPart>
          </mc:Choice>
          <mc:Fallback xmlns="">
            <p:pic>
              <p:nvPicPr>
                <p:cNvPr id="23651" name="Ink 23650">
                  <a:extLst>
                    <a:ext uri="{FF2B5EF4-FFF2-40B4-BE49-F238E27FC236}">
                      <a16:creationId xmlns:a16="http://schemas.microsoft.com/office/drawing/2014/main" id="{C741CB12-32FC-4B89-A891-3987A6E6647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899336" y="6976290"/>
                  <a:ext cx="2167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3652" name="Ink 23651">
                  <a:extLst>
                    <a:ext uri="{FF2B5EF4-FFF2-40B4-BE49-F238E27FC236}">
                      <a16:creationId xmlns:a16="http://schemas.microsoft.com/office/drawing/2014/main" id="{097A411A-2F8F-4EDF-A93C-A1916E46CE58}"/>
                    </a:ext>
                  </a:extLst>
                </p14:cNvPr>
                <p14:cNvContentPartPr/>
                <p14:nvPr/>
              </p14:nvContentPartPr>
              <p14:xfrm>
                <a:off x="6047296" y="7158810"/>
                <a:ext cx="151920" cy="127440"/>
              </p14:xfrm>
            </p:contentPart>
          </mc:Choice>
          <mc:Fallback xmlns="">
            <p:pic>
              <p:nvPicPr>
                <p:cNvPr id="23652" name="Ink 23651">
                  <a:extLst>
                    <a:ext uri="{FF2B5EF4-FFF2-40B4-BE49-F238E27FC236}">
                      <a16:creationId xmlns:a16="http://schemas.microsoft.com/office/drawing/2014/main" id="{097A411A-2F8F-4EDF-A93C-A1916E46CE58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029296" y="7140810"/>
                  <a:ext cx="187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3654" name="Ink 23653">
                  <a:extLst>
                    <a:ext uri="{FF2B5EF4-FFF2-40B4-BE49-F238E27FC236}">
                      <a16:creationId xmlns:a16="http://schemas.microsoft.com/office/drawing/2014/main" id="{0CDA8FA7-3F42-425F-B69F-09FE422E6C20}"/>
                    </a:ext>
                  </a:extLst>
                </p14:cNvPr>
                <p14:cNvContentPartPr/>
                <p14:nvPr/>
              </p14:nvContentPartPr>
              <p14:xfrm>
                <a:off x="4478056" y="6552210"/>
                <a:ext cx="25200" cy="275040"/>
              </p14:xfrm>
            </p:contentPart>
          </mc:Choice>
          <mc:Fallback xmlns="">
            <p:pic>
              <p:nvPicPr>
                <p:cNvPr id="23654" name="Ink 23653">
                  <a:extLst>
                    <a:ext uri="{FF2B5EF4-FFF2-40B4-BE49-F238E27FC236}">
                      <a16:creationId xmlns:a16="http://schemas.microsoft.com/office/drawing/2014/main" id="{0CDA8FA7-3F42-425F-B69F-09FE422E6C2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460056" y="6534186"/>
                  <a:ext cx="60840" cy="3107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3655" name="Ink 23654">
                  <a:extLst>
                    <a:ext uri="{FF2B5EF4-FFF2-40B4-BE49-F238E27FC236}">
                      <a16:creationId xmlns:a16="http://schemas.microsoft.com/office/drawing/2014/main" id="{74C0E38C-8C81-4F69-B2AF-AD53E6E6D970}"/>
                    </a:ext>
                  </a:extLst>
                </p14:cNvPr>
                <p14:cNvContentPartPr/>
                <p14:nvPr/>
              </p14:nvContentPartPr>
              <p14:xfrm>
                <a:off x="4559776" y="6596850"/>
                <a:ext cx="155880" cy="258840"/>
              </p14:xfrm>
            </p:contentPart>
          </mc:Choice>
          <mc:Fallback xmlns="">
            <p:pic>
              <p:nvPicPr>
                <p:cNvPr id="23655" name="Ink 23654">
                  <a:extLst>
                    <a:ext uri="{FF2B5EF4-FFF2-40B4-BE49-F238E27FC236}">
                      <a16:creationId xmlns:a16="http://schemas.microsoft.com/office/drawing/2014/main" id="{74C0E38C-8C81-4F69-B2AF-AD53E6E6D97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541734" y="6578850"/>
                  <a:ext cx="191603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3656" name="Ink 23655">
                  <a:extLst>
                    <a:ext uri="{FF2B5EF4-FFF2-40B4-BE49-F238E27FC236}">
                      <a16:creationId xmlns:a16="http://schemas.microsoft.com/office/drawing/2014/main" id="{85585060-B696-4403-8C88-50A6053DBD02}"/>
                    </a:ext>
                  </a:extLst>
                </p14:cNvPr>
                <p14:cNvContentPartPr/>
                <p14:nvPr/>
              </p14:nvContentPartPr>
              <p14:xfrm>
                <a:off x="5392096" y="6705930"/>
                <a:ext cx="14760" cy="185040"/>
              </p14:xfrm>
            </p:contentPart>
          </mc:Choice>
          <mc:Fallback xmlns="">
            <p:pic>
              <p:nvPicPr>
                <p:cNvPr id="23656" name="Ink 23655">
                  <a:extLst>
                    <a:ext uri="{FF2B5EF4-FFF2-40B4-BE49-F238E27FC236}">
                      <a16:creationId xmlns:a16="http://schemas.microsoft.com/office/drawing/2014/main" id="{85585060-B696-4403-8C88-50A6053DBD0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374096" y="6687930"/>
                  <a:ext cx="504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3657" name="Ink 23656">
                  <a:extLst>
                    <a:ext uri="{FF2B5EF4-FFF2-40B4-BE49-F238E27FC236}">
                      <a16:creationId xmlns:a16="http://schemas.microsoft.com/office/drawing/2014/main" id="{9236DFEA-42B0-4A18-8DB8-43023CBA1AAF}"/>
                    </a:ext>
                  </a:extLst>
                </p14:cNvPr>
                <p14:cNvContentPartPr/>
                <p14:nvPr/>
              </p14:nvContentPartPr>
              <p14:xfrm>
                <a:off x="5473816" y="6743370"/>
                <a:ext cx="172440" cy="185400"/>
              </p14:xfrm>
            </p:contentPart>
          </mc:Choice>
          <mc:Fallback xmlns="">
            <p:pic>
              <p:nvPicPr>
                <p:cNvPr id="23657" name="Ink 23656">
                  <a:extLst>
                    <a:ext uri="{FF2B5EF4-FFF2-40B4-BE49-F238E27FC236}">
                      <a16:creationId xmlns:a16="http://schemas.microsoft.com/office/drawing/2014/main" id="{9236DFEA-42B0-4A18-8DB8-43023CBA1AA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455778" y="6725370"/>
                  <a:ext cx="208155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3658" name="Ink 23657">
                  <a:extLst>
                    <a:ext uri="{FF2B5EF4-FFF2-40B4-BE49-F238E27FC236}">
                      <a16:creationId xmlns:a16="http://schemas.microsoft.com/office/drawing/2014/main" id="{BE3E7B86-3514-4C72-91AF-4648475E24F2}"/>
                    </a:ext>
                  </a:extLst>
                </p14:cNvPr>
                <p14:cNvContentPartPr/>
                <p14:nvPr/>
              </p14:nvContentPartPr>
              <p14:xfrm>
                <a:off x="5501176" y="6818250"/>
                <a:ext cx="229680" cy="20160"/>
              </p14:xfrm>
            </p:contentPart>
          </mc:Choice>
          <mc:Fallback xmlns="">
            <p:pic>
              <p:nvPicPr>
                <p:cNvPr id="23658" name="Ink 23657">
                  <a:extLst>
                    <a:ext uri="{FF2B5EF4-FFF2-40B4-BE49-F238E27FC236}">
                      <a16:creationId xmlns:a16="http://schemas.microsoft.com/office/drawing/2014/main" id="{BE3E7B86-3514-4C72-91AF-4648475E24F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483176" y="6800566"/>
                  <a:ext cx="265320" cy="55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14:cNvPr>
                <p14:cNvContentPartPr/>
                <p14:nvPr/>
              </p14:nvContentPartPr>
              <p14:xfrm>
                <a:off x="6138736" y="6653730"/>
                <a:ext cx="27720" cy="177120"/>
              </p14:xfrm>
            </p:contentPart>
          </mc:Choice>
          <mc:Fallback xmlns="">
            <p:pic>
              <p:nvPicPr>
                <p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120736" y="6635730"/>
                  <a:ext cx="63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3661" name="Ink 23660">
                  <a:extLst>
                    <a:ext uri="{FF2B5EF4-FFF2-40B4-BE49-F238E27FC236}">
                      <a16:creationId xmlns:a16="http://schemas.microsoft.com/office/drawing/2014/main" id="{C9612645-0493-443C-9C82-A267BE047D35}"/>
                    </a:ext>
                  </a:extLst>
                </p14:cNvPr>
                <p14:cNvContentPartPr/>
                <p14:nvPr/>
              </p14:nvContentPartPr>
              <p14:xfrm>
                <a:off x="6242416" y="6702330"/>
                <a:ext cx="153720" cy="209160"/>
              </p14:xfrm>
            </p:contentPart>
          </mc:Choice>
          <mc:Fallback xmlns="">
            <p:pic>
              <p:nvPicPr>
                <p:cNvPr id="23661" name="Ink 23660">
                  <a:extLst>
                    <a:ext uri="{FF2B5EF4-FFF2-40B4-BE49-F238E27FC236}">
                      <a16:creationId xmlns:a16="http://schemas.microsoft.com/office/drawing/2014/main" id="{C9612645-0493-443C-9C82-A267BE047D3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224416" y="6684330"/>
                  <a:ext cx="189360" cy="244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6881415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9225000" cy="1851480"/>
            <a:chOff x="155536" y="5601450"/>
            <a:chExt cx="9225000" cy="185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14:cNvPr>
                <p14:cNvContentPartPr/>
                <p14:nvPr/>
              </p14:nvContentPartPr>
              <p14:xfrm>
                <a:off x="8753416" y="6024810"/>
                <a:ext cx="574560" cy="69588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5416" y="6006810"/>
                  <a:ext cx="6102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14:cNvPr>
                <p14:cNvContentPartPr/>
                <p14:nvPr/>
              </p14:nvContentPartPr>
              <p14:xfrm>
                <a:off x="8754136" y="6059370"/>
                <a:ext cx="587520" cy="65592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6136" y="6041370"/>
                  <a:ext cx="62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14:cNvPr>
                <p14:cNvContentPartPr/>
                <p14:nvPr/>
              </p14:nvContentPartPr>
              <p14:xfrm>
                <a:off x="8925496" y="6278610"/>
                <a:ext cx="14040" cy="2620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7496" y="6260610"/>
                  <a:ext cx="4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14:cNvPr>
                <p14:cNvContentPartPr/>
                <p14:nvPr/>
              </p14:nvContentPartPr>
              <p14:xfrm>
                <a:off x="8948176" y="6168810"/>
                <a:ext cx="172440" cy="19332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0176" y="6150810"/>
                  <a:ext cx="208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14:cNvPr>
                <p14:cNvContentPartPr/>
                <p14:nvPr/>
              </p14:nvContentPartPr>
              <p14:xfrm>
                <a:off x="9026656" y="6399930"/>
                <a:ext cx="172080" cy="21960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8656" y="6381930"/>
                  <a:ext cx="20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14:cNvPr>
                <p14:cNvContentPartPr/>
                <p14:nvPr/>
              </p14:nvContentPartPr>
              <p14:xfrm>
                <a:off x="9269656" y="5736090"/>
                <a:ext cx="41400" cy="21600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1656" y="5718090"/>
                  <a:ext cx="7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14:cNvPr>
                <p14:cNvContentPartPr/>
                <p14:nvPr/>
              </p14:nvContentPartPr>
              <p14:xfrm>
                <a:off x="9362896" y="5748330"/>
                <a:ext cx="17640" cy="1850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44896" y="5730330"/>
                  <a:ext cx="5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14:cNvPr>
                <p14:cNvContentPartPr/>
                <p14:nvPr/>
              </p14:nvContentPartPr>
              <p14:xfrm>
                <a:off x="645136" y="6750210"/>
                <a:ext cx="566280" cy="650160"/>
              </p14:xfrm>
            </p:contentPart>
          </mc:Choice>
          <mc:Fallback xmlns="">
            <p:pic>
              <p:nvPicPr>
                <p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47" y="6732210"/>
                  <a:ext cx="601897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14:cNvPr>
                <p14:cNvContentPartPr/>
                <p14:nvPr/>
              </p14:nvContentPartPr>
              <p14:xfrm>
                <a:off x="705256" y="6839130"/>
                <a:ext cx="469800" cy="581760"/>
              </p14:xfrm>
            </p:contentPart>
          </mc:Choice>
          <mc:Fallback xmlns="">
            <p:pic>
              <p:nvPicPr>
                <p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7256" y="6821130"/>
                  <a:ext cx="5054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14:cNvPr>
                <p14:cNvContentPartPr/>
                <p14:nvPr/>
              </p14:nvContentPartPr>
              <p14:xfrm>
                <a:off x="817936" y="6975570"/>
                <a:ext cx="14040" cy="230400"/>
              </p14:xfrm>
            </p:contentPart>
          </mc:Choice>
          <mc:Fallback xmlns="">
            <p:pic>
              <p:nvPicPr>
                <p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9936" y="6957570"/>
                  <a:ext cx="49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14:cNvPr>
                <p14:cNvContentPartPr/>
                <p14:nvPr/>
              </p14:nvContentPartPr>
              <p14:xfrm>
                <a:off x="835936" y="6941010"/>
                <a:ext cx="102960" cy="133200"/>
              </p14:xfrm>
            </p:contentPart>
          </mc:Choice>
          <mc:Fallback xmlns="">
            <p:pic>
              <p:nvPicPr>
                <p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7873" y="6923010"/>
                  <a:ext cx="138725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14:cNvPr>
                <p14:cNvContentPartPr/>
                <p14:nvPr/>
              </p14:nvContentPartPr>
              <p14:xfrm>
                <a:off x="930256" y="7103370"/>
                <a:ext cx="77040" cy="166680"/>
              </p14:xfrm>
            </p:contentPart>
          </mc:Choice>
          <mc:Fallback xmlns="">
            <p:pic>
              <p:nvPicPr>
                <p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2171" y="7085370"/>
                  <a:ext cx="112847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14:cNvPr>
                <p14:cNvContentPartPr/>
                <p14:nvPr/>
              </p14:nvContentPartPr>
              <p14:xfrm>
                <a:off x="1014856" y="7146570"/>
                <a:ext cx="21240" cy="183600"/>
              </p14:xfrm>
            </p:contentPart>
          </mc:Choice>
          <mc:Fallback xmlns="">
            <p:pic>
              <p:nvPicPr>
                <p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6856" y="7128570"/>
                  <a:ext cx="56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14:cNvPr>
                <p14:cNvContentPartPr/>
                <p14:nvPr/>
              </p14:nvContentPartPr>
              <p14:xfrm>
                <a:off x="1235536" y="6642210"/>
                <a:ext cx="28440" cy="198000"/>
              </p14:xfrm>
            </p:contentPart>
          </mc:Choice>
          <mc:Fallback xmlns="">
            <p:pic>
              <p:nvPicPr>
                <p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17536" y="6624210"/>
                  <a:ext cx="64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14:cNvPr>
                <p14:cNvContentPartPr/>
                <p14:nvPr/>
              </p14:nvContentPartPr>
              <p14:xfrm>
                <a:off x="1316176" y="6666690"/>
                <a:ext cx="210240" cy="207360"/>
              </p14:xfrm>
            </p:contentPart>
          </mc:Choice>
          <mc:Fallback xmlns="">
            <p:pic>
              <p:nvPicPr>
                <p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98176" y="6648721"/>
                  <a:ext cx="245880" cy="242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14:cNvPr>
                <p14:cNvContentPartPr/>
                <p14:nvPr/>
              </p14:nvContentPartPr>
              <p14:xfrm>
                <a:off x="1652056" y="6813210"/>
                <a:ext cx="78120" cy="453240"/>
              </p14:xfrm>
            </p:contentPart>
          </mc:Choice>
          <mc:Fallback xmlns="">
            <p:pic>
              <p:nvPicPr>
                <p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34056" y="6795210"/>
                  <a:ext cx="1137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14:cNvPr>
                <p14:cNvContentPartPr/>
                <p14:nvPr/>
              </p14:nvContentPartPr>
              <p14:xfrm>
                <a:off x="1640896" y="6780090"/>
                <a:ext cx="556920" cy="596880"/>
              </p14:xfrm>
            </p:contentPart>
          </mc:Choice>
          <mc:Fallback xmlns="">
            <p:pic>
              <p:nvPicPr>
                <p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622908" y="6762101"/>
                  <a:ext cx="592537" cy="632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14:cNvPr>
                <p14:cNvContentPartPr/>
                <p14:nvPr/>
              </p14:nvContentPartPr>
              <p14:xfrm>
                <a:off x="1749976" y="6987810"/>
                <a:ext cx="14040" cy="297000"/>
              </p14:xfrm>
            </p:contentPart>
          </mc:Choice>
          <mc:Fallback xmlns="">
            <p:pic>
              <p:nvPicPr>
                <p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731502" y="6969832"/>
                  <a:ext cx="50618" cy="332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14:cNvPr>
                <p14:cNvContentPartPr/>
                <p14:nvPr/>
              </p14:nvContentPartPr>
              <p14:xfrm>
                <a:off x="1696696" y="6959010"/>
                <a:ext cx="172440" cy="210240"/>
              </p14:xfrm>
            </p:contentPart>
          </mc:Choice>
          <mc:Fallback xmlns="">
            <p:pic>
              <p:nvPicPr>
                <p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78696" y="6940979"/>
                  <a:ext cx="208080" cy="24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14:cNvPr>
                <p14:cNvContentPartPr/>
                <p14:nvPr/>
              </p14:nvContentPartPr>
              <p14:xfrm>
                <a:off x="1841416" y="7148010"/>
                <a:ext cx="143640" cy="149040"/>
              </p14:xfrm>
            </p:contentPart>
          </mc:Choice>
          <mc:Fallback xmlns="">
            <p:pic>
              <p:nvPicPr>
                <p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23461" y="7130053"/>
                  <a:ext cx="179191" cy="184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14:cNvPr>
                <p14:cNvContentPartPr/>
                <p14:nvPr/>
              </p14:nvContentPartPr>
              <p14:xfrm>
                <a:off x="2101336" y="6638610"/>
                <a:ext cx="57240" cy="275040"/>
              </p14:xfrm>
            </p:contentPart>
          </mc:Choice>
          <mc:Fallback xmlns="">
            <p:pic>
              <p:nvPicPr>
                <p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083222" y="6620610"/>
                  <a:ext cx="93106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14:cNvPr>
                <p14:cNvContentPartPr/>
                <p14:nvPr/>
              </p14:nvContentPartPr>
              <p14:xfrm>
                <a:off x="2156056" y="6719610"/>
                <a:ext cx="127080" cy="198720"/>
              </p14:xfrm>
            </p:contentPart>
          </mc:Choice>
          <mc:Fallback xmlns="">
            <p:pic>
              <p:nvPicPr>
                <p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38005" y="6701610"/>
                  <a:ext cx="162821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14:cNvPr>
                <p14:cNvContentPartPr/>
                <p14:nvPr/>
              </p14:nvContentPartPr>
              <p14:xfrm>
                <a:off x="2547016" y="6921570"/>
                <a:ext cx="6120" cy="438120"/>
              </p14:xfrm>
            </p:contentPart>
          </mc:Choice>
          <mc:Fallback xmlns="">
            <p:pic>
              <p:nvPicPr>
                <p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529016" y="6903555"/>
                  <a:ext cx="41760" cy="473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14:cNvPr>
                <p14:cNvContentPartPr/>
                <p14:nvPr/>
              </p14:nvContentPartPr>
              <p14:xfrm>
                <a:off x="2550616" y="6864690"/>
                <a:ext cx="583920" cy="572040"/>
              </p14:xfrm>
            </p:contentPart>
          </mc:Choice>
          <mc:Fallback xmlns="">
            <p:pic>
              <p:nvPicPr>
                <p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532627" y="6846690"/>
                  <a:ext cx="619538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14:cNvPr>
                <p14:cNvContentPartPr/>
                <p14:nvPr/>
              </p14:nvContentPartPr>
              <p14:xfrm>
                <a:off x="2615416" y="7032450"/>
                <a:ext cx="37440" cy="275760"/>
              </p14:xfrm>
            </p:contentPart>
          </mc:Choice>
          <mc:Fallback xmlns="">
            <p:pic>
              <p:nvPicPr>
                <p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597416" y="7014450"/>
                  <a:ext cx="730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14:cNvPr>
                <p14:cNvContentPartPr/>
                <p14:nvPr/>
              </p14:nvContentPartPr>
              <p14:xfrm>
                <a:off x="2654296" y="6998970"/>
                <a:ext cx="136800" cy="169200"/>
              </p14:xfrm>
            </p:contentPart>
          </mc:Choice>
          <mc:Fallback xmlns="">
            <p:pic>
              <p:nvPicPr>
                <p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636296" y="6980970"/>
                  <a:ext cx="172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14:cNvPr>
                <p14:cNvContentPartPr/>
                <p14:nvPr/>
              </p14:nvContentPartPr>
              <p14:xfrm>
                <a:off x="2745376" y="7216410"/>
                <a:ext cx="136080" cy="156960"/>
              </p14:xfrm>
            </p:contentPart>
          </mc:Choice>
          <mc:Fallback xmlns="">
            <p:pic>
              <p:nvPicPr>
                <p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727423" y="7198410"/>
                  <a:ext cx="171626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14:cNvPr>
                <p14:cNvContentPartPr/>
                <p14:nvPr/>
              </p14:nvContentPartPr>
              <p14:xfrm>
                <a:off x="2959576" y="6583170"/>
                <a:ext cx="48600" cy="245520"/>
              </p14:xfrm>
            </p:contentPart>
          </mc:Choice>
          <mc:Fallback xmlns="">
            <p:pic>
              <p:nvPicPr>
                <p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941576" y="6565144"/>
                  <a:ext cx="84240" cy="281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14:cNvPr>
                <p14:cNvContentPartPr/>
                <p14:nvPr/>
              </p14:nvContentPartPr>
              <p14:xfrm>
                <a:off x="3055696" y="6601890"/>
                <a:ext cx="122040" cy="162720"/>
              </p14:xfrm>
            </p:contentPart>
          </mc:Choice>
          <mc:Fallback xmlns="">
            <p:pic>
              <p:nvPicPr>
                <p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037696" y="6583930"/>
                  <a:ext cx="157680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14:cNvPr>
                <p14:cNvContentPartPr/>
                <p14:nvPr/>
              </p14:nvContentPartPr>
              <p14:xfrm>
                <a:off x="3145696" y="6610530"/>
                <a:ext cx="53640" cy="304920"/>
              </p14:xfrm>
            </p:contentPart>
          </mc:Choice>
          <mc:Fallback xmlns="">
            <p:pic>
              <p:nvPicPr>
                <p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127696" y="6592551"/>
                  <a:ext cx="89280" cy="3405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14:cNvPr>
                <p14:cNvContentPartPr/>
                <p14:nvPr/>
              </p14:nvContentPartPr>
              <p14:xfrm>
                <a:off x="3342616" y="6887010"/>
                <a:ext cx="559800" cy="510480"/>
              </p14:xfrm>
            </p:contentPart>
          </mc:Choice>
          <mc:Fallback xmlns="">
            <p:pic>
              <p:nvPicPr>
                <p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324616" y="6869010"/>
                  <a:ext cx="5954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14:cNvPr>
                <p14:cNvContentPartPr/>
                <p14:nvPr/>
              </p14:nvContentPartPr>
              <p14:xfrm>
                <a:off x="3378976" y="6868290"/>
                <a:ext cx="662400" cy="568800"/>
              </p14:xfrm>
            </p:contentPart>
          </mc:Choice>
          <mc:Fallback xmlns="">
            <p:pic>
              <p:nvPicPr>
                <p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360976" y="6850290"/>
                  <a:ext cx="69804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14:cNvPr>
                <p14:cNvContentPartPr/>
                <p14:nvPr/>
              </p14:nvContentPartPr>
              <p14:xfrm>
                <a:off x="3615136" y="7047930"/>
                <a:ext cx="15840" cy="220680"/>
              </p14:xfrm>
            </p:contentPart>
          </mc:Choice>
          <mc:Fallback xmlns="">
            <p:pic>
              <p:nvPicPr>
                <p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597136" y="7029930"/>
                  <a:ext cx="51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14:cNvPr>
                <p14:cNvContentPartPr/>
                <p14:nvPr/>
              </p14:nvContentPartPr>
              <p14:xfrm>
                <a:off x="3639976" y="6974850"/>
                <a:ext cx="148320" cy="158400"/>
              </p14:xfrm>
            </p:contentPart>
          </mc:Choice>
          <mc:Fallback xmlns="">
            <p:pic>
              <p:nvPicPr>
                <p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621932" y="6956891"/>
                  <a:ext cx="184047" cy="1939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14:cNvPr>
                <p14:cNvContentPartPr/>
                <p14:nvPr/>
              </p14:nvContentPartPr>
              <p14:xfrm>
                <a:off x="3735016" y="7122090"/>
                <a:ext cx="181440" cy="220680"/>
              </p14:xfrm>
            </p:contentPart>
          </mc:Choice>
          <mc:Fallback xmlns="">
            <p:pic>
              <p:nvPicPr>
                <p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717016" y="7104090"/>
                  <a:ext cx="217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14:cNvPr>
                <p14:cNvContentPartPr/>
                <p14:nvPr/>
              </p14:nvContentPartPr>
              <p14:xfrm>
                <a:off x="3756256" y="6622770"/>
                <a:ext cx="47160" cy="278280"/>
              </p14:xfrm>
            </p:contentPart>
          </mc:Choice>
          <mc:Fallback xmlns="">
            <p:pic>
              <p:nvPicPr>
                <p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738256" y="6604793"/>
                  <a:ext cx="82800" cy="313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14:cNvPr>
                <p14:cNvContentPartPr/>
                <p14:nvPr/>
              </p14:nvContentPartPr>
              <p14:xfrm>
                <a:off x="3918616" y="6652290"/>
                <a:ext cx="143280" cy="191880"/>
              </p14:xfrm>
            </p:contentPart>
          </mc:Choice>
          <mc:Fallback xmlns="">
            <p:pic>
              <p:nvPicPr>
                <p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900616" y="6634290"/>
                  <a:ext cx="178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3636" name="Ink 23635">
                  <a:extLst>
                    <a:ext uri="{FF2B5EF4-FFF2-40B4-BE49-F238E27FC236}">
                      <a16:creationId xmlns:a16="http://schemas.microsoft.com/office/drawing/2014/main" id="{353DBCFD-1E6D-4A02-B8E9-62C8F6213BA5}"/>
                    </a:ext>
                  </a:extLst>
                </p14:cNvPr>
                <p14:cNvContentPartPr/>
                <p14:nvPr/>
              </p14:nvContentPartPr>
              <p14:xfrm>
                <a:off x="4205536" y="6895650"/>
                <a:ext cx="35640" cy="556200"/>
              </p14:xfrm>
            </p:contentPart>
          </mc:Choice>
          <mc:Fallback xmlns="">
            <p:pic>
              <p:nvPicPr>
                <p:cNvPr id="23636" name="Ink 23635">
                  <a:extLst>
                    <a:ext uri="{FF2B5EF4-FFF2-40B4-BE49-F238E27FC236}">
                      <a16:creationId xmlns:a16="http://schemas.microsoft.com/office/drawing/2014/main" id="{353DBCFD-1E6D-4A02-B8E9-62C8F6213BA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187536" y="6877638"/>
                  <a:ext cx="71280" cy="591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3637" name="Ink 23636">
                  <a:extLst>
                    <a:ext uri="{FF2B5EF4-FFF2-40B4-BE49-F238E27FC236}">
                      <a16:creationId xmlns:a16="http://schemas.microsoft.com/office/drawing/2014/main" id="{83EED6AE-2F58-4157-BCF9-A04D0A3CCE0E}"/>
                    </a:ext>
                  </a:extLst>
                </p14:cNvPr>
                <p14:cNvContentPartPr/>
                <p14:nvPr/>
              </p14:nvContentPartPr>
              <p14:xfrm>
                <a:off x="4186096" y="6849570"/>
                <a:ext cx="713880" cy="596520"/>
              </p14:xfrm>
            </p:contentPart>
          </mc:Choice>
          <mc:Fallback xmlns="">
            <p:pic>
              <p:nvPicPr>
                <p:cNvPr id="23637" name="Ink 23636">
                  <a:extLst>
                    <a:ext uri="{FF2B5EF4-FFF2-40B4-BE49-F238E27FC236}">
                      <a16:creationId xmlns:a16="http://schemas.microsoft.com/office/drawing/2014/main" id="{83EED6AE-2F58-4157-BCF9-A04D0A3CCE0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168096" y="6831570"/>
                  <a:ext cx="74952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3638" name="Ink 23637">
                  <a:extLst>
                    <a:ext uri="{FF2B5EF4-FFF2-40B4-BE49-F238E27FC236}">
                      <a16:creationId xmlns:a16="http://schemas.microsoft.com/office/drawing/2014/main" id="{95A62852-829F-4938-A7CD-BC8BE244C23B}"/>
                    </a:ext>
                  </a:extLst>
                </p14:cNvPr>
                <p14:cNvContentPartPr/>
                <p14:nvPr/>
              </p14:nvContentPartPr>
              <p14:xfrm>
                <a:off x="4386616" y="7020210"/>
                <a:ext cx="41400" cy="258480"/>
              </p14:xfrm>
            </p:contentPart>
          </mc:Choice>
          <mc:Fallback xmlns="">
            <p:pic>
              <p:nvPicPr>
                <p:cNvPr id="23638" name="Ink 23637">
                  <a:extLst>
                    <a:ext uri="{FF2B5EF4-FFF2-40B4-BE49-F238E27FC236}">
                      <a16:creationId xmlns:a16="http://schemas.microsoft.com/office/drawing/2014/main" id="{95A62852-829F-4938-A7CD-BC8BE244C23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368616" y="7002210"/>
                  <a:ext cx="770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3639" name="Ink 23638">
                  <a:extLst>
                    <a:ext uri="{FF2B5EF4-FFF2-40B4-BE49-F238E27FC236}">
                      <a16:creationId xmlns:a16="http://schemas.microsoft.com/office/drawing/2014/main" id="{C1893F75-521C-4191-ADE3-54E61C603FFB}"/>
                    </a:ext>
                  </a:extLst>
                </p14:cNvPr>
                <p14:cNvContentPartPr/>
                <p14:nvPr/>
              </p14:nvContentPartPr>
              <p14:xfrm>
                <a:off x="4390216" y="6971250"/>
                <a:ext cx="181440" cy="154800"/>
              </p14:xfrm>
            </p:contentPart>
          </mc:Choice>
          <mc:Fallback xmlns="">
            <p:pic>
              <p:nvPicPr>
                <p:cNvPr id="23639" name="Ink 23638">
                  <a:extLst>
                    <a:ext uri="{FF2B5EF4-FFF2-40B4-BE49-F238E27FC236}">
                      <a16:creationId xmlns:a16="http://schemas.microsoft.com/office/drawing/2014/main" id="{C1893F75-521C-4191-ADE3-54E61C603FF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372252" y="6953250"/>
                  <a:ext cx="217009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3640" name="Ink 23639">
                  <a:extLst>
                    <a:ext uri="{FF2B5EF4-FFF2-40B4-BE49-F238E27FC236}">
                      <a16:creationId xmlns:a16="http://schemas.microsoft.com/office/drawing/2014/main" id="{5771F703-5DC7-4AE6-AEB3-12B9F3D35312}"/>
                    </a:ext>
                  </a:extLst>
                </p14:cNvPr>
                <p14:cNvContentPartPr/>
                <p14:nvPr/>
              </p14:nvContentPartPr>
              <p14:xfrm>
                <a:off x="4557256" y="7120650"/>
                <a:ext cx="88560" cy="163800"/>
              </p14:xfrm>
            </p:contentPart>
          </mc:Choice>
          <mc:Fallback xmlns="">
            <p:pic>
              <p:nvPicPr>
                <p:cNvPr id="23640" name="Ink 23639">
                  <a:extLst>
                    <a:ext uri="{FF2B5EF4-FFF2-40B4-BE49-F238E27FC236}">
                      <a16:creationId xmlns:a16="http://schemas.microsoft.com/office/drawing/2014/main" id="{5771F703-5DC7-4AE6-AEB3-12B9F3D3531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539256" y="7102650"/>
                  <a:ext cx="1242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3641" name="Ink 23640">
                  <a:extLst>
                    <a:ext uri="{FF2B5EF4-FFF2-40B4-BE49-F238E27FC236}">
                      <a16:creationId xmlns:a16="http://schemas.microsoft.com/office/drawing/2014/main" id="{9A2A94DF-3D7E-4EED-B604-5D8B817342D6}"/>
                    </a:ext>
                  </a:extLst>
                </p14:cNvPr>
                <p14:cNvContentPartPr/>
                <p14:nvPr/>
              </p14:nvContentPartPr>
              <p14:xfrm>
                <a:off x="4633936" y="7141530"/>
                <a:ext cx="39240" cy="190080"/>
              </p14:xfrm>
            </p:contentPart>
          </mc:Choice>
          <mc:Fallback xmlns="">
            <p:pic>
              <p:nvPicPr>
                <p:cNvPr id="23641" name="Ink 23640">
                  <a:extLst>
                    <a:ext uri="{FF2B5EF4-FFF2-40B4-BE49-F238E27FC236}">
                      <a16:creationId xmlns:a16="http://schemas.microsoft.com/office/drawing/2014/main" id="{9A2A94DF-3D7E-4EED-B604-5D8B817342D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615936" y="7123530"/>
                  <a:ext cx="748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3642" name="Ink 23641">
                  <a:extLst>
                    <a:ext uri="{FF2B5EF4-FFF2-40B4-BE49-F238E27FC236}">
                      <a16:creationId xmlns:a16="http://schemas.microsoft.com/office/drawing/2014/main" id="{584289BE-C536-48B0-A5C3-93147F9B5CFD}"/>
                    </a:ext>
                  </a:extLst>
                </p14:cNvPr>
                <p14:cNvContentPartPr/>
                <p14:nvPr/>
              </p14:nvContentPartPr>
              <p14:xfrm>
                <a:off x="5061256" y="6907890"/>
                <a:ext cx="33480" cy="433800"/>
              </p14:xfrm>
            </p:contentPart>
          </mc:Choice>
          <mc:Fallback xmlns="">
            <p:pic>
              <p:nvPicPr>
                <p:cNvPr id="23642" name="Ink 23641">
                  <a:extLst>
                    <a:ext uri="{FF2B5EF4-FFF2-40B4-BE49-F238E27FC236}">
                      <a16:creationId xmlns:a16="http://schemas.microsoft.com/office/drawing/2014/main" id="{584289BE-C536-48B0-A5C3-93147F9B5CF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043256" y="6889890"/>
                  <a:ext cx="6912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3643" name="Ink 23642">
                  <a:extLst>
                    <a:ext uri="{FF2B5EF4-FFF2-40B4-BE49-F238E27FC236}">
                      <a16:creationId xmlns:a16="http://schemas.microsoft.com/office/drawing/2014/main" id="{E9DA26D0-0603-4013-B1FC-7913D6E83285}"/>
                    </a:ext>
                  </a:extLst>
                </p14:cNvPr>
                <p14:cNvContentPartPr/>
                <p14:nvPr/>
              </p14:nvContentPartPr>
              <p14:xfrm>
                <a:off x="5133256" y="6852810"/>
                <a:ext cx="505080" cy="553680"/>
              </p14:xfrm>
            </p:contentPart>
          </mc:Choice>
          <mc:Fallback xmlns="">
            <p:pic>
              <p:nvPicPr>
                <p:cNvPr id="23643" name="Ink 23642">
                  <a:extLst>
                    <a:ext uri="{FF2B5EF4-FFF2-40B4-BE49-F238E27FC236}">
                      <a16:creationId xmlns:a16="http://schemas.microsoft.com/office/drawing/2014/main" id="{E9DA26D0-0603-4013-B1FC-7913D6E8328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115256" y="6834810"/>
                  <a:ext cx="54072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3644" name="Ink 23643">
                  <a:extLst>
                    <a:ext uri="{FF2B5EF4-FFF2-40B4-BE49-F238E27FC236}">
                      <a16:creationId xmlns:a16="http://schemas.microsoft.com/office/drawing/2014/main" id="{9CABADF0-6AAD-4A09-B71F-7EFD9B3CCEA3}"/>
                    </a:ext>
                  </a:extLst>
                </p14:cNvPr>
                <p14:cNvContentPartPr/>
                <p14:nvPr/>
              </p14:nvContentPartPr>
              <p14:xfrm>
                <a:off x="5210656" y="7052970"/>
                <a:ext cx="14040" cy="223200"/>
              </p14:xfrm>
            </p:contentPart>
          </mc:Choice>
          <mc:Fallback xmlns="">
            <p:pic>
              <p:nvPicPr>
                <p:cNvPr id="23644" name="Ink 23643">
                  <a:extLst>
                    <a:ext uri="{FF2B5EF4-FFF2-40B4-BE49-F238E27FC236}">
                      <a16:creationId xmlns:a16="http://schemas.microsoft.com/office/drawing/2014/main" id="{9CABADF0-6AAD-4A09-B71F-7EFD9B3CCEA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192656" y="7034970"/>
                  <a:ext cx="496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3645" name="Ink 23644">
                  <a:extLst>
                    <a:ext uri="{FF2B5EF4-FFF2-40B4-BE49-F238E27FC236}">
                      <a16:creationId xmlns:a16="http://schemas.microsoft.com/office/drawing/2014/main" id="{649AA80D-2452-4822-8F19-4001909D7429}"/>
                    </a:ext>
                  </a:extLst>
                </p14:cNvPr>
                <p14:cNvContentPartPr/>
                <p14:nvPr/>
              </p14:nvContentPartPr>
              <p14:xfrm>
                <a:off x="5216776" y="6975570"/>
                <a:ext cx="136800" cy="162720"/>
              </p14:xfrm>
            </p:contentPart>
          </mc:Choice>
          <mc:Fallback xmlns="">
            <p:pic>
              <p:nvPicPr>
                <p:cNvPr id="23645" name="Ink 23644">
                  <a:extLst>
                    <a:ext uri="{FF2B5EF4-FFF2-40B4-BE49-F238E27FC236}">
                      <a16:creationId xmlns:a16="http://schemas.microsoft.com/office/drawing/2014/main" id="{649AA80D-2452-4822-8F19-4001909D742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198776" y="6957610"/>
                  <a:ext cx="172440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3646" name="Ink 23645">
                  <a:extLst>
                    <a:ext uri="{FF2B5EF4-FFF2-40B4-BE49-F238E27FC236}">
                      <a16:creationId xmlns:a16="http://schemas.microsoft.com/office/drawing/2014/main" id="{87B366E5-7624-47F3-A592-581796E12957}"/>
                    </a:ext>
                  </a:extLst>
                </p14:cNvPr>
                <p14:cNvContentPartPr/>
                <p14:nvPr/>
              </p14:nvContentPartPr>
              <p14:xfrm>
                <a:off x="5294896" y="7196970"/>
                <a:ext cx="175320" cy="115920"/>
              </p14:xfrm>
            </p:contentPart>
          </mc:Choice>
          <mc:Fallback xmlns="">
            <p:pic>
              <p:nvPicPr>
                <p:cNvPr id="23646" name="Ink 23645">
                  <a:extLst>
                    <a:ext uri="{FF2B5EF4-FFF2-40B4-BE49-F238E27FC236}">
                      <a16:creationId xmlns:a16="http://schemas.microsoft.com/office/drawing/2014/main" id="{87B366E5-7624-47F3-A592-581796E1295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276896" y="7179026"/>
                  <a:ext cx="210960" cy="1514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3648" name="Ink 23647">
                  <a:extLst>
                    <a:ext uri="{FF2B5EF4-FFF2-40B4-BE49-F238E27FC236}">
                      <a16:creationId xmlns:a16="http://schemas.microsoft.com/office/drawing/2014/main" id="{3F89BC67-AB21-4050-9493-6CA93740F5F8}"/>
                    </a:ext>
                  </a:extLst>
                </p14:cNvPr>
                <p14:cNvContentPartPr/>
                <p14:nvPr/>
              </p14:nvContentPartPr>
              <p14:xfrm>
                <a:off x="5736616" y="6860010"/>
                <a:ext cx="523080" cy="525600"/>
              </p14:xfrm>
            </p:contentPart>
          </mc:Choice>
          <mc:Fallback xmlns="">
            <p:pic>
              <p:nvPicPr>
                <p:cNvPr id="23648" name="Ink 23647">
                  <a:extLst>
                    <a:ext uri="{FF2B5EF4-FFF2-40B4-BE49-F238E27FC236}">
                      <a16:creationId xmlns:a16="http://schemas.microsoft.com/office/drawing/2014/main" id="{3F89BC67-AB21-4050-9493-6CA93740F5F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718616" y="6842010"/>
                  <a:ext cx="55872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3649" name="Ink 23648">
                  <a:extLst>
                    <a:ext uri="{FF2B5EF4-FFF2-40B4-BE49-F238E27FC236}">
                      <a16:creationId xmlns:a16="http://schemas.microsoft.com/office/drawing/2014/main" id="{B2C35B3E-1E36-4705-B4A3-28616001D1F4}"/>
                    </a:ext>
                  </a:extLst>
                </p14:cNvPr>
                <p14:cNvContentPartPr/>
                <p14:nvPr/>
              </p14:nvContentPartPr>
              <p14:xfrm>
                <a:off x="5749936" y="6890610"/>
                <a:ext cx="605880" cy="513000"/>
              </p14:xfrm>
            </p:contentPart>
          </mc:Choice>
          <mc:Fallback xmlns="">
            <p:pic>
              <p:nvPicPr>
                <p:cNvPr id="23649" name="Ink 23648">
                  <a:extLst>
                    <a:ext uri="{FF2B5EF4-FFF2-40B4-BE49-F238E27FC236}">
                      <a16:creationId xmlns:a16="http://schemas.microsoft.com/office/drawing/2014/main" id="{B2C35B3E-1E36-4705-B4A3-28616001D1F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731936" y="6872610"/>
                  <a:ext cx="64152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3650" name="Ink 23649">
                  <a:extLst>
                    <a:ext uri="{FF2B5EF4-FFF2-40B4-BE49-F238E27FC236}">
                      <a16:creationId xmlns:a16="http://schemas.microsoft.com/office/drawing/2014/main" id="{BE0BDF15-3B86-4510-92D9-8E02FFE272AF}"/>
                    </a:ext>
                  </a:extLst>
                </p14:cNvPr>
                <p14:cNvContentPartPr/>
                <p14:nvPr/>
              </p14:nvContentPartPr>
              <p14:xfrm>
                <a:off x="5928856" y="7092570"/>
                <a:ext cx="17280" cy="196920"/>
              </p14:xfrm>
            </p:contentPart>
          </mc:Choice>
          <mc:Fallback xmlns="">
            <p:pic>
              <p:nvPicPr>
                <p:cNvPr id="23650" name="Ink 23649">
                  <a:extLst>
                    <a:ext uri="{FF2B5EF4-FFF2-40B4-BE49-F238E27FC236}">
                      <a16:creationId xmlns:a16="http://schemas.microsoft.com/office/drawing/2014/main" id="{BE0BDF15-3B86-4510-92D9-8E02FFE272A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910856" y="7074537"/>
                  <a:ext cx="52920" cy="2326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3651" name="Ink 23650">
                  <a:extLst>
                    <a:ext uri="{FF2B5EF4-FFF2-40B4-BE49-F238E27FC236}">
                      <a16:creationId xmlns:a16="http://schemas.microsoft.com/office/drawing/2014/main" id="{C741CB12-32FC-4B89-A891-3987A6E6647D}"/>
                    </a:ext>
                  </a:extLst>
                </p14:cNvPr>
                <p14:cNvContentPartPr/>
                <p14:nvPr/>
              </p14:nvContentPartPr>
              <p14:xfrm>
                <a:off x="5917336" y="6994290"/>
                <a:ext cx="181080" cy="161280"/>
              </p14:xfrm>
            </p:contentPart>
          </mc:Choice>
          <mc:Fallback xmlns="">
            <p:pic>
              <p:nvPicPr>
                <p:cNvPr id="23651" name="Ink 23650">
                  <a:extLst>
                    <a:ext uri="{FF2B5EF4-FFF2-40B4-BE49-F238E27FC236}">
                      <a16:creationId xmlns:a16="http://schemas.microsoft.com/office/drawing/2014/main" id="{C741CB12-32FC-4B89-A891-3987A6E6647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899336" y="6976290"/>
                  <a:ext cx="2167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3652" name="Ink 23651">
                  <a:extLst>
                    <a:ext uri="{FF2B5EF4-FFF2-40B4-BE49-F238E27FC236}">
                      <a16:creationId xmlns:a16="http://schemas.microsoft.com/office/drawing/2014/main" id="{097A411A-2F8F-4EDF-A93C-A1916E46CE58}"/>
                    </a:ext>
                  </a:extLst>
                </p14:cNvPr>
                <p14:cNvContentPartPr/>
                <p14:nvPr/>
              </p14:nvContentPartPr>
              <p14:xfrm>
                <a:off x="6047296" y="7158810"/>
                <a:ext cx="151920" cy="127440"/>
              </p14:xfrm>
            </p:contentPart>
          </mc:Choice>
          <mc:Fallback xmlns="">
            <p:pic>
              <p:nvPicPr>
                <p:cNvPr id="23652" name="Ink 23651">
                  <a:extLst>
                    <a:ext uri="{FF2B5EF4-FFF2-40B4-BE49-F238E27FC236}">
                      <a16:creationId xmlns:a16="http://schemas.microsoft.com/office/drawing/2014/main" id="{097A411A-2F8F-4EDF-A93C-A1916E46CE58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029296" y="7140810"/>
                  <a:ext cx="187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3654" name="Ink 23653">
                  <a:extLst>
                    <a:ext uri="{FF2B5EF4-FFF2-40B4-BE49-F238E27FC236}">
                      <a16:creationId xmlns:a16="http://schemas.microsoft.com/office/drawing/2014/main" id="{0CDA8FA7-3F42-425F-B69F-09FE422E6C20}"/>
                    </a:ext>
                  </a:extLst>
                </p14:cNvPr>
                <p14:cNvContentPartPr/>
                <p14:nvPr/>
              </p14:nvContentPartPr>
              <p14:xfrm>
                <a:off x="4478056" y="6552210"/>
                <a:ext cx="25200" cy="275040"/>
              </p14:xfrm>
            </p:contentPart>
          </mc:Choice>
          <mc:Fallback xmlns="">
            <p:pic>
              <p:nvPicPr>
                <p:cNvPr id="23654" name="Ink 23653">
                  <a:extLst>
                    <a:ext uri="{FF2B5EF4-FFF2-40B4-BE49-F238E27FC236}">
                      <a16:creationId xmlns:a16="http://schemas.microsoft.com/office/drawing/2014/main" id="{0CDA8FA7-3F42-425F-B69F-09FE422E6C2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460056" y="6534186"/>
                  <a:ext cx="60840" cy="3107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3655" name="Ink 23654">
                  <a:extLst>
                    <a:ext uri="{FF2B5EF4-FFF2-40B4-BE49-F238E27FC236}">
                      <a16:creationId xmlns:a16="http://schemas.microsoft.com/office/drawing/2014/main" id="{74C0E38C-8C81-4F69-B2AF-AD53E6E6D970}"/>
                    </a:ext>
                  </a:extLst>
                </p14:cNvPr>
                <p14:cNvContentPartPr/>
                <p14:nvPr/>
              </p14:nvContentPartPr>
              <p14:xfrm>
                <a:off x="4559776" y="6596850"/>
                <a:ext cx="155880" cy="258840"/>
              </p14:xfrm>
            </p:contentPart>
          </mc:Choice>
          <mc:Fallback xmlns="">
            <p:pic>
              <p:nvPicPr>
                <p:cNvPr id="23655" name="Ink 23654">
                  <a:extLst>
                    <a:ext uri="{FF2B5EF4-FFF2-40B4-BE49-F238E27FC236}">
                      <a16:creationId xmlns:a16="http://schemas.microsoft.com/office/drawing/2014/main" id="{74C0E38C-8C81-4F69-B2AF-AD53E6E6D97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541734" y="6578850"/>
                  <a:ext cx="191603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3656" name="Ink 23655">
                  <a:extLst>
                    <a:ext uri="{FF2B5EF4-FFF2-40B4-BE49-F238E27FC236}">
                      <a16:creationId xmlns:a16="http://schemas.microsoft.com/office/drawing/2014/main" id="{85585060-B696-4403-8C88-50A6053DBD02}"/>
                    </a:ext>
                  </a:extLst>
                </p14:cNvPr>
                <p14:cNvContentPartPr/>
                <p14:nvPr/>
              </p14:nvContentPartPr>
              <p14:xfrm>
                <a:off x="5392096" y="6705930"/>
                <a:ext cx="14760" cy="185040"/>
              </p14:xfrm>
            </p:contentPart>
          </mc:Choice>
          <mc:Fallback xmlns="">
            <p:pic>
              <p:nvPicPr>
                <p:cNvPr id="23656" name="Ink 23655">
                  <a:extLst>
                    <a:ext uri="{FF2B5EF4-FFF2-40B4-BE49-F238E27FC236}">
                      <a16:creationId xmlns:a16="http://schemas.microsoft.com/office/drawing/2014/main" id="{85585060-B696-4403-8C88-50A6053DBD0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374096" y="6687930"/>
                  <a:ext cx="504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3657" name="Ink 23656">
                  <a:extLst>
                    <a:ext uri="{FF2B5EF4-FFF2-40B4-BE49-F238E27FC236}">
                      <a16:creationId xmlns:a16="http://schemas.microsoft.com/office/drawing/2014/main" id="{9236DFEA-42B0-4A18-8DB8-43023CBA1AAF}"/>
                    </a:ext>
                  </a:extLst>
                </p14:cNvPr>
                <p14:cNvContentPartPr/>
                <p14:nvPr/>
              </p14:nvContentPartPr>
              <p14:xfrm>
                <a:off x="5473816" y="6743370"/>
                <a:ext cx="172440" cy="185400"/>
              </p14:xfrm>
            </p:contentPart>
          </mc:Choice>
          <mc:Fallback xmlns="">
            <p:pic>
              <p:nvPicPr>
                <p:cNvPr id="23657" name="Ink 23656">
                  <a:extLst>
                    <a:ext uri="{FF2B5EF4-FFF2-40B4-BE49-F238E27FC236}">
                      <a16:creationId xmlns:a16="http://schemas.microsoft.com/office/drawing/2014/main" id="{9236DFEA-42B0-4A18-8DB8-43023CBA1AA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455778" y="6725370"/>
                  <a:ext cx="208155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3658" name="Ink 23657">
                  <a:extLst>
                    <a:ext uri="{FF2B5EF4-FFF2-40B4-BE49-F238E27FC236}">
                      <a16:creationId xmlns:a16="http://schemas.microsoft.com/office/drawing/2014/main" id="{BE3E7B86-3514-4C72-91AF-4648475E24F2}"/>
                    </a:ext>
                  </a:extLst>
                </p14:cNvPr>
                <p14:cNvContentPartPr/>
                <p14:nvPr/>
              </p14:nvContentPartPr>
              <p14:xfrm>
                <a:off x="5501176" y="6818250"/>
                <a:ext cx="229680" cy="20160"/>
              </p14:xfrm>
            </p:contentPart>
          </mc:Choice>
          <mc:Fallback xmlns="">
            <p:pic>
              <p:nvPicPr>
                <p:cNvPr id="23658" name="Ink 23657">
                  <a:extLst>
                    <a:ext uri="{FF2B5EF4-FFF2-40B4-BE49-F238E27FC236}">
                      <a16:creationId xmlns:a16="http://schemas.microsoft.com/office/drawing/2014/main" id="{BE3E7B86-3514-4C72-91AF-4648475E24F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483176" y="6800566"/>
                  <a:ext cx="265320" cy="55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14:cNvPr>
                <p14:cNvContentPartPr/>
                <p14:nvPr/>
              </p14:nvContentPartPr>
              <p14:xfrm>
                <a:off x="6138736" y="6653730"/>
                <a:ext cx="27720" cy="177120"/>
              </p14:xfrm>
            </p:contentPart>
          </mc:Choice>
          <mc:Fallback xmlns="">
            <p:pic>
              <p:nvPicPr>
                <p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120736" y="6635730"/>
                  <a:ext cx="63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3661" name="Ink 23660">
                  <a:extLst>
                    <a:ext uri="{FF2B5EF4-FFF2-40B4-BE49-F238E27FC236}">
                      <a16:creationId xmlns:a16="http://schemas.microsoft.com/office/drawing/2014/main" id="{C9612645-0493-443C-9C82-A267BE047D35}"/>
                    </a:ext>
                  </a:extLst>
                </p14:cNvPr>
                <p14:cNvContentPartPr/>
                <p14:nvPr/>
              </p14:nvContentPartPr>
              <p14:xfrm>
                <a:off x="6242416" y="6702330"/>
                <a:ext cx="153720" cy="209160"/>
              </p14:xfrm>
            </p:contentPart>
          </mc:Choice>
          <mc:Fallback xmlns="">
            <p:pic>
              <p:nvPicPr>
                <p:cNvPr id="23661" name="Ink 23660">
                  <a:extLst>
                    <a:ext uri="{FF2B5EF4-FFF2-40B4-BE49-F238E27FC236}">
                      <a16:creationId xmlns:a16="http://schemas.microsoft.com/office/drawing/2014/main" id="{C9612645-0493-443C-9C82-A267BE047D3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224416" y="6684330"/>
                  <a:ext cx="1893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3663" name="Ink 23662">
                  <a:extLst>
                    <a:ext uri="{FF2B5EF4-FFF2-40B4-BE49-F238E27FC236}">
                      <a16:creationId xmlns:a16="http://schemas.microsoft.com/office/drawing/2014/main" id="{1A305F40-A5CC-4159-81BE-FDAA1BBA2F6E}"/>
                    </a:ext>
                  </a:extLst>
                </p14:cNvPr>
                <p14:cNvContentPartPr/>
                <p14:nvPr/>
              </p14:nvContentPartPr>
              <p14:xfrm>
                <a:off x="6492976" y="6890610"/>
                <a:ext cx="54000" cy="468720"/>
              </p14:xfrm>
            </p:contentPart>
          </mc:Choice>
          <mc:Fallback xmlns="">
            <p:pic>
              <p:nvPicPr>
                <p:cNvPr id="23663" name="Ink 23662">
                  <a:extLst>
                    <a:ext uri="{FF2B5EF4-FFF2-40B4-BE49-F238E27FC236}">
                      <a16:creationId xmlns:a16="http://schemas.microsoft.com/office/drawing/2014/main" id="{1A305F40-A5CC-4159-81BE-FDAA1BBA2F6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474976" y="6872610"/>
                  <a:ext cx="8964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3664" name="Ink 23663">
                  <a:extLst>
                    <a:ext uri="{FF2B5EF4-FFF2-40B4-BE49-F238E27FC236}">
                      <a16:creationId xmlns:a16="http://schemas.microsoft.com/office/drawing/2014/main" id="{1ADA5D77-6340-4E01-B50B-6A36D3D89303}"/>
                    </a:ext>
                  </a:extLst>
                </p14:cNvPr>
                <p14:cNvContentPartPr/>
                <p14:nvPr/>
              </p14:nvContentPartPr>
              <p14:xfrm>
                <a:off x="6303976" y="6878370"/>
                <a:ext cx="1200600" cy="574560"/>
              </p14:xfrm>
            </p:contentPart>
          </mc:Choice>
          <mc:Fallback xmlns="">
            <p:pic>
              <p:nvPicPr>
                <p:cNvPr id="23664" name="Ink 23663">
                  <a:extLst>
                    <a:ext uri="{FF2B5EF4-FFF2-40B4-BE49-F238E27FC236}">
                      <a16:creationId xmlns:a16="http://schemas.microsoft.com/office/drawing/2014/main" id="{1ADA5D77-6340-4E01-B50B-6A36D3D8930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285976" y="6860370"/>
                  <a:ext cx="123624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3665" name="Ink 23664">
                  <a:extLst>
                    <a:ext uri="{FF2B5EF4-FFF2-40B4-BE49-F238E27FC236}">
                      <a16:creationId xmlns:a16="http://schemas.microsoft.com/office/drawing/2014/main" id="{12E5FF45-7656-41A0-B8DD-C442FEAF547C}"/>
                    </a:ext>
                  </a:extLst>
                </p14:cNvPr>
                <p14:cNvContentPartPr/>
                <p14:nvPr/>
              </p14:nvContentPartPr>
              <p14:xfrm>
                <a:off x="6806176" y="7096170"/>
                <a:ext cx="13680" cy="197280"/>
              </p14:xfrm>
            </p:contentPart>
          </mc:Choice>
          <mc:Fallback xmlns="">
            <p:pic>
              <p:nvPicPr>
                <p:cNvPr id="23665" name="Ink 23664">
                  <a:extLst>
                    <a:ext uri="{FF2B5EF4-FFF2-40B4-BE49-F238E27FC236}">
                      <a16:creationId xmlns:a16="http://schemas.microsoft.com/office/drawing/2014/main" id="{12E5FF45-7656-41A0-B8DD-C442FEAF547C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788638" y="7078170"/>
                  <a:ext cx="48406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3666" name="Ink 23665">
                  <a:extLst>
                    <a:ext uri="{FF2B5EF4-FFF2-40B4-BE49-F238E27FC236}">
                      <a16:creationId xmlns:a16="http://schemas.microsoft.com/office/drawing/2014/main" id="{056077FF-F297-49EF-B3D4-BBE7B44D0D1F}"/>
                    </a:ext>
                  </a:extLst>
                </p14:cNvPr>
                <p14:cNvContentPartPr/>
                <p14:nvPr/>
              </p14:nvContentPartPr>
              <p14:xfrm>
                <a:off x="6791776" y="7004370"/>
                <a:ext cx="200880" cy="178560"/>
              </p14:xfrm>
            </p:contentPart>
          </mc:Choice>
          <mc:Fallback xmlns="">
            <p:pic>
              <p:nvPicPr>
                <p:cNvPr id="23666" name="Ink 23665">
                  <a:extLst>
                    <a:ext uri="{FF2B5EF4-FFF2-40B4-BE49-F238E27FC236}">
                      <a16:creationId xmlns:a16="http://schemas.microsoft.com/office/drawing/2014/main" id="{056077FF-F297-49EF-B3D4-BBE7B44D0D1F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773744" y="6986370"/>
                  <a:ext cx="236584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3667" name="Ink 23666">
                  <a:extLst>
                    <a:ext uri="{FF2B5EF4-FFF2-40B4-BE49-F238E27FC236}">
                      <a16:creationId xmlns:a16="http://schemas.microsoft.com/office/drawing/2014/main" id="{E1A2A440-2E68-4E40-8F14-0F85D39BBDB7}"/>
                    </a:ext>
                  </a:extLst>
                </p14:cNvPr>
                <p14:cNvContentPartPr/>
                <p14:nvPr/>
              </p14:nvContentPartPr>
              <p14:xfrm>
                <a:off x="7008496" y="7120650"/>
                <a:ext cx="113040" cy="116640"/>
              </p14:xfrm>
            </p:contentPart>
          </mc:Choice>
          <mc:Fallback xmlns="">
            <p:pic>
              <p:nvPicPr>
                <p:cNvPr id="23667" name="Ink 23666">
                  <a:extLst>
                    <a:ext uri="{FF2B5EF4-FFF2-40B4-BE49-F238E27FC236}">
                      <a16:creationId xmlns:a16="http://schemas.microsoft.com/office/drawing/2014/main" id="{E1A2A440-2E68-4E40-8F14-0F85D39BBDB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990496" y="7102650"/>
                  <a:ext cx="1486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3668" name="Ink 23667">
                  <a:extLst>
                    <a:ext uri="{FF2B5EF4-FFF2-40B4-BE49-F238E27FC236}">
                      <a16:creationId xmlns:a16="http://schemas.microsoft.com/office/drawing/2014/main" id="{B5D7EBA2-DD1F-48CC-90CE-7F21C1DC3392}"/>
                    </a:ext>
                  </a:extLst>
                </p14:cNvPr>
                <p14:cNvContentPartPr/>
                <p14:nvPr/>
              </p14:nvContentPartPr>
              <p14:xfrm>
                <a:off x="7107136" y="7113450"/>
                <a:ext cx="33480" cy="173880"/>
              </p14:xfrm>
            </p:contentPart>
          </mc:Choice>
          <mc:Fallback xmlns="">
            <p:pic>
              <p:nvPicPr>
                <p:cNvPr id="23668" name="Ink 23667">
                  <a:extLst>
                    <a:ext uri="{FF2B5EF4-FFF2-40B4-BE49-F238E27FC236}">
                      <a16:creationId xmlns:a16="http://schemas.microsoft.com/office/drawing/2014/main" id="{B5D7EBA2-DD1F-48CC-90CE-7F21C1DC339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089136" y="7095413"/>
                  <a:ext cx="69120" cy="209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3670" name="Ink 23669">
                  <a:extLst>
                    <a:ext uri="{FF2B5EF4-FFF2-40B4-BE49-F238E27FC236}">
                      <a16:creationId xmlns:a16="http://schemas.microsoft.com/office/drawing/2014/main" id="{D088E3AE-C158-4537-8CB3-EA808598AAFA}"/>
                    </a:ext>
                  </a:extLst>
                </p14:cNvPr>
                <p14:cNvContentPartPr/>
                <p14:nvPr/>
              </p14:nvContentPartPr>
              <p14:xfrm>
                <a:off x="7293976" y="6719610"/>
                <a:ext cx="190800" cy="124920"/>
              </p14:xfrm>
            </p:contentPart>
          </mc:Choice>
          <mc:Fallback xmlns="">
            <p:pic>
              <p:nvPicPr>
                <p:cNvPr id="23670" name="Ink 23669">
                  <a:extLst>
                    <a:ext uri="{FF2B5EF4-FFF2-40B4-BE49-F238E27FC236}">
                      <a16:creationId xmlns:a16="http://schemas.microsoft.com/office/drawing/2014/main" id="{D088E3AE-C158-4537-8CB3-EA808598AAFA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275976" y="6701610"/>
                  <a:ext cx="2264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3671" name="Ink 23670">
                  <a:extLst>
                    <a:ext uri="{FF2B5EF4-FFF2-40B4-BE49-F238E27FC236}">
                      <a16:creationId xmlns:a16="http://schemas.microsoft.com/office/drawing/2014/main" id="{22A791CB-A7E4-4BA6-AF2C-BA61BDCB17CE}"/>
                    </a:ext>
                  </a:extLst>
                </p14:cNvPr>
                <p14:cNvContentPartPr/>
                <p14:nvPr/>
              </p14:nvContentPartPr>
              <p14:xfrm>
                <a:off x="7488736" y="6752730"/>
                <a:ext cx="166680" cy="103680"/>
              </p14:xfrm>
            </p:contentPart>
          </mc:Choice>
          <mc:Fallback xmlns="">
            <p:pic>
              <p:nvPicPr>
                <p:cNvPr id="23671" name="Ink 23670">
                  <a:extLst>
                    <a:ext uri="{FF2B5EF4-FFF2-40B4-BE49-F238E27FC236}">
                      <a16:creationId xmlns:a16="http://schemas.microsoft.com/office/drawing/2014/main" id="{22A791CB-A7E4-4BA6-AF2C-BA61BDCB17C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470736" y="6734667"/>
                  <a:ext cx="202320" cy="13944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9952907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77EC0389-3FCE-4FE8-A2EC-CC38786BD1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RR Time Quantum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A4BB8E81-AF1B-43C3-BD62-03BC2CAACB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Quantum must be substantially larger than the time required to handle the clock interrupt and dispatching 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Quantum should be larger then the typical interaction 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but not much larger, to avoid penalizing I/O bound processes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B28AA-F135-4C0B-81EF-050B8EDFE01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F18B9-6FF0-4C74-A586-1E93EC2994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52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5E2E26B9-79A1-4156-BA81-69E66E0DF0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RR Time Quantum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225AA0-21AD-A843-A4E3-3C82E24A7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FD728-0EB3-4F5A-B200-1BF20173728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EA02BE-54EF-4DED-8936-3DDE41ED48F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25602" name="Object 2">
            <a:extLst>
              <a:ext uri="{FF2B5EF4-FFF2-40B4-BE49-F238E27FC236}">
                <a16:creationId xmlns:a16="http://schemas.microsoft.com/office/drawing/2014/main" id="{D681AA8F-570B-452A-9EE8-6BAD95C0CB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521" y="1547892"/>
          <a:ext cx="8312149" cy="4948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534520" imgH="5086440" progId="">
                  <p:embed/>
                </p:oleObj>
              </mc:Choice>
              <mc:Fallback>
                <p:oleObj r:id="rId3" imgW="8534520" imgH="5086440" progId="">
                  <p:embed/>
                  <p:pic>
                    <p:nvPicPr>
                      <p:cNvPr id="25602" name="Object 2">
                        <a:extLst>
                          <a:ext uri="{FF2B5EF4-FFF2-40B4-BE49-F238E27FC236}">
                            <a16:creationId xmlns:a16="http://schemas.microsoft.com/office/drawing/2014/main" id="{D681AA8F-570B-452A-9EE8-6BAD95C0CB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521" y="1547892"/>
                        <a:ext cx="8312149" cy="49484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2110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61B9-8CF2-4F3E-A29D-C6319B9CF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22E9F-438F-4314-9C88-D5C7DAA21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3512D-1A27-4556-B7D0-2684E4D77BD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7BAD3-BD6B-48E1-BB0F-903B74AE1B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35</a:t>
            </a:fld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FB2B60-3B44-43E0-B76B-E90644B95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10" y="1237862"/>
            <a:ext cx="7854338" cy="523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53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C1D92301-73F4-4C23-99EC-1F78FAD6D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Round Robin: critique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2651E592-DA2E-4E0E-A6BB-2B5F270986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Still favors CPU-bound processes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An I/O bound process uses the CPU for a time less than the time quantum before it is blocked waiting for an I/O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A CPU-bound process runs for all its time slice and is put back into the ready queue</a:t>
            </a:r>
          </a:p>
          <a:p>
            <a:pPr lvl="2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 May unfairly get in front of blocked processes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6F5C7-08E2-45F5-81BA-1784EE13616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6854B2-D813-4866-991C-A454A76AA11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71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A30CE637-C564-4C88-9CE7-7861A8F85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Multilevel Feedback Scheduling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3B4B0BBB-7C33-4C49-9B92-A42C3AB117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 err="1"/>
              <a:t>Preemptive</a:t>
            </a:r>
            <a:r>
              <a:rPr lang="en-GB" altLang="en-US" b="0"/>
              <a:t> scheduling with dynamic priorities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N ready to execute queues with decreasing priorities: </a:t>
            </a:r>
          </a:p>
          <a:p>
            <a:pPr lvl="1">
              <a:spcBef>
                <a:spcPts val="75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3085"/>
              <a:t>P(RQ</a:t>
            </a:r>
            <a:r>
              <a:rPr lang="en-GB" altLang="en-US" sz="3085" baseline="-25000"/>
              <a:t>0</a:t>
            </a:r>
            <a:r>
              <a:rPr lang="en-GB" altLang="en-US" sz="3085"/>
              <a:t>) &gt; P(RQ</a:t>
            </a:r>
            <a:r>
              <a:rPr lang="en-GB" altLang="en-US" sz="3085" baseline="-25000"/>
              <a:t>1</a:t>
            </a:r>
            <a:r>
              <a:rPr lang="en-GB" altLang="en-US" sz="3085"/>
              <a:t>) &gt; ... &gt; P(RQ</a:t>
            </a:r>
            <a:r>
              <a:rPr lang="en-GB" altLang="en-US" sz="3085" baseline="-25000"/>
              <a:t>N-1</a:t>
            </a:r>
            <a:r>
              <a:rPr lang="en-GB" altLang="en-US" sz="3085"/>
              <a:t>)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Dispatcher selects a process for execution from </a:t>
            </a:r>
            <a:r>
              <a:rPr lang="en-GB" altLang="en-US" b="0" err="1"/>
              <a:t>RQ</a:t>
            </a:r>
            <a:r>
              <a:rPr lang="en-GB" altLang="en-US" sz="3305" baseline="-25000" err="1"/>
              <a:t>i</a:t>
            </a:r>
            <a:r>
              <a:rPr lang="en-GB" altLang="en-US" b="0"/>
              <a:t> only if RQ</a:t>
            </a:r>
            <a:r>
              <a:rPr lang="en-GB" altLang="en-US" sz="3305" baseline="-25000"/>
              <a:t>i-1</a:t>
            </a:r>
            <a:r>
              <a:rPr lang="en-GB" altLang="en-US" b="0"/>
              <a:t> to RQ</a:t>
            </a:r>
            <a:r>
              <a:rPr lang="en-GB" altLang="en-US" sz="3305" baseline="-25000"/>
              <a:t>0</a:t>
            </a:r>
            <a:r>
              <a:rPr lang="en-GB" altLang="en-US" b="0"/>
              <a:t> are empty</a:t>
            </a:r>
          </a:p>
          <a:p>
            <a:pPr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DA0B9-6022-40BD-A698-C2A0004977E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0E642F-8AF9-447D-9779-038C807126F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9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01919240-6D5F-40C6-9DDB-8CA2B9C67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Multilevel Feedback Scheduling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33FEC19D-87C7-48B3-AA20-D08F664388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81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New process are placed in </a:t>
            </a:r>
            <a:r>
              <a:rPr lang="en-GB" altLang="en-US" sz="3305"/>
              <a:t>RQ</a:t>
            </a:r>
            <a:r>
              <a:rPr lang="en-GB" altLang="en-US" sz="3305" baseline="-25000"/>
              <a:t>0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After the first quantum, they are moved to </a:t>
            </a:r>
            <a:r>
              <a:rPr lang="en-GB" altLang="en-US" sz="3305"/>
              <a:t>RQ</a:t>
            </a:r>
            <a:r>
              <a:rPr lang="en-GB" altLang="en-US" sz="3305" baseline="-25000"/>
              <a:t>1</a:t>
            </a:r>
            <a:r>
              <a:rPr lang="en-GB" altLang="en-US" b="0"/>
              <a:t>, and to </a:t>
            </a:r>
            <a:r>
              <a:rPr lang="en-GB" altLang="en-US" sz="3305"/>
              <a:t>RQ</a:t>
            </a:r>
            <a:r>
              <a:rPr lang="en-GB" altLang="en-US" sz="3305" baseline="-25000"/>
              <a:t>2</a:t>
            </a:r>
            <a:r>
              <a:rPr lang="en-GB" altLang="en-US" b="0"/>
              <a:t> after the second quantum, … and to </a:t>
            </a:r>
            <a:r>
              <a:rPr lang="en-GB" altLang="en-US" sz="3305"/>
              <a:t>RQ</a:t>
            </a:r>
            <a:r>
              <a:rPr lang="en-GB" altLang="en-US" sz="3305" baseline="-25000"/>
              <a:t>N-1</a:t>
            </a:r>
            <a:r>
              <a:rPr lang="en-GB" altLang="en-US" b="0"/>
              <a:t> after the Nth quantum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I/O-bound processes remain in higher priority queues. 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3085"/>
              <a:t>CPU-bound jobs drift downward</a:t>
            </a:r>
            <a:r>
              <a:rPr lang="en-GB" altLang="en-US"/>
              <a:t>. </a:t>
            </a:r>
          </a:p>
          <a:p>
            <a:pPr lvl="1">
              <a:spcBef>
                <a:spcPts val="75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3085"/>
              <a:t>Hence, long jobs may starve</a:t>
            </a:r>
          </a:p>
          <a:p>
            <a:pPr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AC9D8-6AAC-45B4-B947-1418EC60416E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33559-11FA-4E73-827B-61052702ECF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8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response time and turnaround time</a:t>
            </a:r>
          </a:p>
          <a:p>
            <a:pPr lvl="1"/>
            <a:r>
              <a:rPr lang="en-US" dirty="0"/>
              <a:t>what exactly is the response a process gets?</a:t>
            </a:r>
          </a:p>
          <a:p>
            <a:r>
              <a:rPr lang="en-US" dirty="0"/>
              <a:t>attacking circular wait detail</a:t>
            </a:r>
          </a:p>
          <a:p>
            <a:r>
              <a:rPr lang="en-US" dirty="0" err="1"/>
              <a:t>achieveing</a:t>
            </a:r>
            <a:r>
              <a:rPr lang="en-US" dirty="0"/>
              <a:t> balance between user oriented and system oriented criteria</a:t>
            </a:r>
          </a:p>
          <a:p>
            <a:r>
              <a:rPr lang="en-US" dirty="0"/>
              <a:t>FCFS and preemptive and non- preemptive scheduling algorithms</a:t>
            </a:r>
          </a:p>
          <a:p>
            <a:pPr lvl="1"/>
            <a:r>
              <a:rPr lang="en-US" dirty="0"/>
              <a:t>Overall benefits of using preemptive scheduling vs </a:t>
            </a:r>
            <a:r>
              <a:rPr lang="en-US" dirty="0" err="1"/>
              <a:t>nonpreemptive</a:t>
            </a:r>
            <a:r>
              <a:rPr lang="en-US" dirty="0"/>
              <a:t> scheduling</a:t>
            </a:r>
          </a:p>
          <a:p>
            <a:pPr lvl="1"/>
            <a:r>
              <a:rPr lang="en-US" dirty="0"/>
              <a:t>Examples of preemptive vs non preemptive</a:t>
            </a:r>
          </a:p>
          <a:p>
            <a:pPr lvl="1"/>
            <a:r>
              <a:rPr lang="en-US" dirty="0"/>
              <a:t>So non-preemptive scheduling will allow a process to run until it stops or requests I/O? Then preemptive has scheduled time for the process to block after a set time?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Attacking the 4 deadlock conditions</a:t>
            </a:r>
          </a:p>
          <a:p>
            <a:r>
              <a:rPr lang="en-US" dirty="0"/>
              <a:t>convoy effect</a:t>
            </a:r>
          </a:p>
          <a:p>
            <a:r>
              <a:rPr lang="en-US" dirty="0"/>
              <a:t>I'm pretty behind, so I just have to watch a ton of lectures</a:t>
            </a:r>
          </a:p>
          <a:p>
            <a:r>
              <a:rPr lang="en-US" dirty="0"/>
              <a:t>Should you prioritize having lower average response time or lower average waiting time, or are they too closely tied where you can't give preference to one or the other?</a:t>
            </a:r>
          </a:p>
          <a:p>
            <a:r>
              <a:rPr lang="en-US" dirty="0"/>
              <a:t>The deadlock detection algorithms are still confusing me but I think it'll make sense once I take the time to re-watch the lectures and what not</a:t>
            </a:r>
          </a:p>
          <a:p>
            <a:r>
              <a:rPr lang="en-US" dirty="0"/>
              <a:t>What is the time slice?</a:t>
            </a:r>
          </a:p>
          <a:p>
            <a:r>
              <a:rPr lang="en-US" dirty="0"/>
              <a:t>The distinction between processes running on resources and processes using distinct resources within themselves (more conceptual than anything)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7100B-B651-450D-8E4E-7FEC2349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time vs. Turnaround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BA29A-B250-4ABD-8AA0-96E5F7E55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D9B93-9A8A-440C-B72F-B6CFE34B5AD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5EB08-F0F8-4C22-ADC2-D4EA793CD4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774D8D-5C45-4118-9DC8-0FB0076C5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94222"/>
            <a:ext cx="7103372" cy="618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9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723-12C0-47DF-B65F-D4C4375B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Convoy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6ADF1-23D0-4087-BA82-3E3C8D98C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9287F-5CE8-4753-BA46-17D285C5D8B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7D162-6908-4B6B-959E-D1C00F2116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D9FB0B-A48B-4C02-9ADE-0F6E7887F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941625"/>
            <a:ext cx="8923629" cy="595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51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834CB-1CE7-45F4-8476-4A5DEBCC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Attacking Circular 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11C0-8D94-4F23-84CE-D90F303C3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B68D5-1EFB-4240-AE52-701AFBD49FB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7D727-88AA-4AD1-ABF7-C6A29E17B0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198F52-58CB-47B8-9174-A35B83BD3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60" y="962330"/>
            <a:ext cx="9153784" cy="610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0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C77-2A5A-3248-B8B5-26713450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E32F3-197B-3B45-8FE6-0B7FD2891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long and short term scheduler</a:t>
            </a:r>
          </a:p>
          <a:p>
            <a:r>
              <a:rPr lang="en-US" dirty="0"/>
              <a:t>the weight of CPU bursts</a:t>
            </a:r>
          </a:p>
          <a:p>
            <a:pPr lvl="1"/>
            <a:r>
              <a:rPr lang="en-US" dirty="0"/>
              <a:t>Are each of the green marked CPU sections on the graphs we saw CPU bursts or are there other criteria for them?</a:t>
            </a:r>
          </a:p>
          <a:p>
            <a:r>
              <a:rPr lang="en-US" dirty="0"/>
              <a:t>Does first come first serve favor CPU bound because every time an IO bound process waits for IO, it is possible the scheduler context switches to a CPU bound process? And would the IO process then go to the end of the process queue? That all sounds inefficient.</a:t>
            </a:r>
          </a:p>
          <a:p>
            <a:r>
              <a:rPr lang="en-US" dirty="0"/>
              <a:t>what happens when there is a request for resources from a process in the banker's algorithm</a:t>
            </a:r>
          </a:p>
          <a:p>
            <a:r>
              <a:rPr lang="en-US" dirty="0"/>
              <a:t>For attacking hold and wait, the process must request and acquire all resources before starting? Not just request them right</a:t>
            </a:r>
          </a:p>
          <a:p>
            <a:r>
              <a:rPr lang="en-US" dirty="0"/>
              <a:t>what is the purpose of getting the average time for the process mix example</a:t>
            </a:r>
          </a:p>
          <a:p>
            <a:r>
              <a:rPr lang="en-US" dirty="0"/>
              <a:t>relationship between short term scheduler and the dispatcher</a:t>
            </a:r>
          </a:p>
          <a:p>
            <a:r>
              <a:rPr lang="en-US" dirty="0"/>
              <a:t>can doing requests atomically help prevent deadlocks/starvation? or is that essentially what we're trying to do when using locks?</a:t>
            </a:r>
          </a:p>
          <a:p>
            <a:r>
              <a:rPr lang="en-US" dirty="0"/>
              <a:t>Spooling</a:t>
            </a:r>
          </a:p>
          <a:p>
            <a:r>
              <a:rPr lang="en-US" dirty="0"/>
              <a:t>Define the answer choices for the third </a:t>
            </a:r>
            <a:r>
              <a:rPr lang="en-US" dirty="0" err="1"/>
              <a:t>tophat</a:t>
            </a:r>
            <a:r>
              <a:rPr lang="en-US" dirty="0"/>
              <a:t> question</a:t>
            </a:r>
          </a:p>
          <a:p>
            <a:r>
              <a:rPr lang="en-US" dirty="0"/>
              <a:t>the effects of different scheduling methods on deadlocks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18AA7-7C0D-544A-AB35-882A327F63D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05A95-4371-FB49-A46D-A1427FB670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0657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8D94A-8F38-4286-B34A-09F0F7BE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Spooling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658B1-AB2D-4C63-8C58-65CCC813F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646D4-8E7E-48F7-A759-3E2CF07FEA4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960B9-9876-491F-A291-5BB4B9C487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6AEA72-1C2E-4F66-B683-2B14FBA8C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5" y="935010"/>
            <a:ext cx="9518374" cy="634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17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2580</Words>
  <Application>Microsoft Office PowerPoint</Application>
  <PresentationFormat>Custom</PresentationFormat>
  <Paragraphs>622</Paragraphs>
  <Slides>38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Arial Narrow</vt:lpstr>
      <vt:lpstr>Helvetica</vt:lpstr>
      <vt:lpstr>Monotype Sorts</vt:lpstr>
      <vt:lpstr>Times New Roman</vt:lpstr>
      <vt:lpstr>Office Theme</vt:lpstr>
      <vt:lpstr>Introduction to Operating Systems CS/COE 1550</vt:lpstr>
      <vt:lpstr>Announcements</vt:lpstr>
      <vt:lpstr>Last Lecture …</vt:lpstr>
      <vt:lpstr>Muddiest Points (1/2)</vt:lpstr>
      <vt:lpstr>Response time vs. Turnaround time</vt:lpstr>
      <vt:lpstr>Convoy Effect</vt:lpstr>
      <vt:lpstr>Attacking Circular Wait</vt:lpstr>
      <vt:lpstr>Muddiest Points (2/2)</vt:lpstr>
      <vt:lpstr>Spooling Example</vt:lpstr>
      <vt:lpstr>Today’s Agenda …</vt:lpstr>
      <vt:lpstr>Shortest Job First (Shortest Process Next)</vt:lpstr>
      <vt:lpstr>SJF / SPN Critique</vt:lpstr>
      <vt:lpstr>Priorities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RR Time Quantum</vt:lpstr>
      <vt:lpstr>RR Time Quantum</vt:lpstr>
      <vt:lpstr>Quantum Length</vt:lpstr>
      <vt:lpstr>Round Robin: critique</vt:lpstr>
      <vt:lpstr>Multilevel Feedback Scheduling</vt:lpstr>
      <vt:lpstr>Multilevel Feedback Scheduling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Sherif Khattab</cp:lastModifiedBy>
  <cp:revision>1</cp:revision>
  <dcterms:modified xsi:type="dcterms:W3CDTF">2021-03-05T04:43:15Z</dcterms:modified>
</cp:coreProperties>
</file>