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5.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notesSlides/notesSlide6.xml" ContentType="application/vnd.openxmlformats-officedocument.presentationml.notesSlide+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7.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8.xml" ContentType="application/vnd.openxmlformats-officedocument.presentationml.notesSlide+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notesSlides/notesSlide9.xml" ContentType="application/vnd.openxmlformats-officedocument.presentationml.notesSlide+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notesSlides/notesSlide10.xml" ContentType="application/vnd.openxmlformats-officedocument.presentationml.notesSlide+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notesSlides/notesSlide11.xml" ContentType="application/vnd.openxmlformats-officedocument.presentationml.notesSlide+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notesSlides/notesSlide12.xml" ContentType="application/vnd.openxmlformats-officedocument.presentationml.notesSlide+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notesSlides/notesSlide13.xml" ContentType="application/vnd.openxmlformats-officedocument.presentationml.notesSlide+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notesSlides/notesSlide14.xml" ContentType="application/vnd.openxmlformats-officedocument.presentationml.notesSlide+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notesSlides/notesSlide15.xml" ContentType="application/vnd.openxmlformats-officedocument.presentationml.notesSlide+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notesSlides/notesSlide16.xml" ContentType="application/vnd.openxmlformats-officedocument.presentationml.notesSlide+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notesSlides/notesSlide17.xml" ContentType="application/vnd.openxmlformats-officedocument.presentationml.notesSlide+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notesSlides/notesSlide18.xml" ContentType="application/vnd.openxmlformats-officedocument.presentationml.notesSlide+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notesSlides/notesSlide19.xml" ContentType="application/vnd.openxmlformats-officedocument.presentationml.notesSlide+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notesSlides/notesSlide20.xml" ContentType="application/vnd.openxmlformats-officedocument.presentationml.notesSlide+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notesSlides/notesSlide25.xml" ContentType="application/vnd.openxmlformats-officedocument.presentationml.notesSlide+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notesSlides/notesSlide26.xml" ContentType="application/vnd.openxmlformats-officedocument.presentationml.notesSlide+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notesSlides/notesSlide27.xml" ContentType="application/vnd.openxmlformats-officedocument.presentationml.notesSlide+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notesSlides/notesSlide28.xml" ContentType="application/vnd.openxmlformats-officedocument.presentationml.notesSlide+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notesSlides/notesSlide29.xml" ContentType="application/vnd.openxmlformats-officedocument.presentationml.notesSlide+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notesSlides/notesSlide30.xml" ContentType="application/vnd.openxmlformats-officedocument.presentationml.notesSlide+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notesSlides/notesSlide31.xml" ContentType="application/vnd.openxmlformats-officedocument.presentationml.notesSlide+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notesSlides/notesSlide32.xml" ContentType="application/vnd.openxmlformats-officedocument.presentationml.notesSlide+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notesSlides/notesSlide33.xml" ContentType="application/vnd.openxmlformats-officedocument.presentationml.notesSlide+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notesSlides/notesSlide34.xml" ContentType="application/vnd.openxmlformats-officedocument.presentationml.notesSlide+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notesSlides/notesSlide35.xml" ContentType="application/vnd.openxmlformats-officedocument.presentationml.notesSlide+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notesSlides/notesSlide36.xml" ContentType="application/vnd.openxmlformats-officedocument.presentationml.notesSlide+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61"/>
  </p:notesMasterIdLst>
  <p:sldIdLst>
    <p:sldId id="454" r:id="rId3"/>
    <p:sldId id="496" r:id="rId4"/>
    <p:sldId id="505" r:id="rId5"/>
    <p:sldId id="500" r:id="rId6"/>
    <p:sldId id="570" r:id="rId7"/>
    <p:sldId id="574" r:id="rId8"/>
    <p:sldId id="573" r:id="rId9"/>
    <p:sldId id="572" r:id="rId10"/>
    <p:sldId id="571" r:id="rId11"/>
    <p:sldId id="569" r:id="rId12"/>
    <p:sldId id="568" r:id="rId13"/>
    <p:sldId id="575" r:id="rId14"/>
    <p:sldId id="567" r:id="rId15"/>
    <p:sldId id="557" r:id="rId16"/>
    <p:sldId id="558" r:id="rId17"/>
    <p:sldId id="559" r:id="rId18"/>
    <p:sldId id="560" r:id="rId19"/>
    <p:sldId id="561" r:id="rId20"/>
    <p:sldId id="562" r:id="rId21"/>
    <p:sldId id="563" r:id="rId22"/>
    <p:sldId id="564" r:id="rId23"/>
    <p:sldId id="565" r:id="rId24"/>
    <p:sldId id="566" r:id="rId25"/>
    <p:sldId id="548" r:id="rId26"/>
    <p:sldId id="589" r:id="rId27"/>
    <p:sldId id="590" r:id="rId28"/>
    <p:sldId id="506" r:id="rId29"/>
    <p:sldId id="487" r:id="rId30"/>
    <p:sldId id="488" r:id="rId31"/>
    <p:sldId id="489" r:id="rId32"/>
    <p:sldId id="588" r:id="rId33"/>
    <p:sldId id="587" r:id="rId34"/>
    <p:sldId id="586" r:id="rId35"/>
    <p:sldId id="585" r:id="rId36"/>
    <p:sldId id="584" r:id="rId37"/>
    <p:sldId id="583" r:id="rId38"/>
    <p:sldId id="582" r:id="rId39"/>
    <p:sldId id="581" r:id="rId40"/>
    <p:sldId id="580" r:id="rId41"/>
    <p:sldId id="579" r:id="rId42"/>
    <p:sldId id="578" r:id="rId43"/>
    <p:sldId id="577" r:id="rId44"/>
    <p:sldId id="576" r:id="rId45"/>
    <p:sldId id="490" r:id="rId46"/>
    <p:sldId id="491" r:id="rId47"/>
    <p:sldId id="591" r:id="rId48"/>
    <p:sldId id="492" r:id="rId49"/>
    <p:sldId id="493" r:id="rId50"/>
    <p:sldId id="494" r:id="rId51"/>
    <p:sldId id="495" r:id="rId52"/>
    <p:sldId id="257" r:id="rId53"/>
    <p:sldId id="258" r:id="rId54"/>
    <p:sldId id="266" r:id="rId55"/>
    <p:sldId id="259" r:id="rId56"/>
    <p:sldId id="260" r:id="rId57"/>
    <p:sldId id="268" r:id="rId58"/>
    <p:sldId id="267" r:id="rId59"/>
    <p:sldId id="269" r:id="rId60"/>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551F7-F333-DF49-B8A6-4BBA7E0DFE2D}" v="231" dt="2021-03-09T15:23:13.281"/>
    <p1510:client id="{ED9C04F5-3886-4F38-B007-EDED6660CEFE}" v="4" dt="2021-03-10T01:56:51.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77" d="100"/>
          <a:sy n="77" d="100"/>
        </p:scale>
        <p:origin x="909" y="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Sherif Khattab" userId="c83b1e15-36f3-4f46-aceb-05aac24c545e" providerId="ADAL" clId="{ED9C04F5-3886-4F38-B007-EDED6660CEFE}"/>
    <pc:docChg chg="addSld delSld modSld">
      <pc:chgData name="Sherif Khattab" userId="c83b1e15-36f3-4f46-aceb-05aac24c545e" providerId="ADAL" clId="{ED9C04F5-3886-4F38-B007-EDED6660CEFE}" dt="2021-03-10T01:57:49.343" v="74" actId="47"/>
      <pc:docMkLst>
        <pc:docMk/>
      </pc:docMkLst>
      <pc:sldChg chg="del">
        <pc:chgData name="Sherif Khattab" userId="c83b1e15-36f3-4f46-aceb-05aac24c545e" providerId="ADAL" clId="{ED9C04F5-3886-4F38-B007-EDED6660CEFE}" dt="2021-03-10T01:57:49.343" v="74" actId="47"/>
        <pc:sldMkLst>
          <pc:docMk/>
          <pc:sldMk cId="3101524373" sldId="264"/>
        </pc:sldMkLst>
      </pc:sldChg>
      <pc:sldChg chg="del">
        <pc:chgData name="Sherif Khattab" userId="c83b1e15-36f3-4f46-aceb-05aac24c545e" providerId="ADAL" clId="{ED9C04F5-3886-4F38-B007-EDED6660CEFE}" dt="2021-03-10T01:57:49.343" v="74" actId="47"/>
        <pc:sldMkLst>
          <pc:docMk/>
          <pc:sldMk cId="1987170174" sldId="265"/>
        </pc:sldMkLst>
      </pc:sldChg>
      <pc:sldChg chg="del">
        <pc:chgData name="Sherif Khattab" userId="c83b1e15-36f3-4f46-aceb-05aac24c545e" providerId="ADAL" clId="{ED9C04F5-3886-4F38-B007-EDED6660CEFE}" dt="2021-03-10T01:57:49.343" v="74" actId="47"/>
        <pc:sldMkLst>
          <pc:docMk/>
          <pc:sldMk cId="2400270920" sldId="270"/>
        </pc:sldMkLst>
      </pc:sldChg>
      <pc:sldChg chg="del">
        <pc:chgData name="Sherif Khattab" userId="c83b1e15-36f3-4f46-aceb-05aac24c545e" providerId="ADAL" clId="{ED9C04F5-3886-4F38-B007-EDED6660CEFE}" dt="2021-03-10T01:57:49.343" v="74" actId="47"/>
        <pc:sldMkLst>
          <pc:docMk/>
          <pc:sldMk cId="958726580" sldId="271"/>
        </pc:sldMkLst>
      </pc:sldChg>
      <pc:sldChg chg="del">
        <pc:chgData name="Sherif Khattab" userId="c83b1e15-36f3-4f46-aceb-05aac24c545e" providerId="ADAL" clId="{ED9C04F5-3886-4F38-B007-EDED6660CEFE}" dt="2021-03-10T01:57:49.343" v="74" actId="47"/>
        <pc:sldMkLst>
          <pc:docMk/>
          <pc:sldMk cId="2872089159" sldId="272"/>
        </pc:sldMkLst>
      </pc:sldChg>
      <pc:sldChg chg="del">
        <pc:chgData name="Sherif Khattab" userId="c83b1e15-36f3-4f46-aceb-05aac24c545e" providerId="ADAL" clId="{ED9C04F5-3886-4F38-B007-EDED6660CEFE}" dt="2021-03-10T01:57:49.343" v="74" actId="47"/>
        <pc:sldMkLst>
          <pc:docMk/>
          <pc:sldMk cId="1290114436" sldId="273"/>
        </pc:sldMkLst>
      </pc:sldChg>
      <pc:sldChg chg="del">
        <pc:chgData name="Sherif Khattab" userId="c83b1e15-36f3-4f46-aceb-05aac24c545e" providerId="ADAL" clId="{ED9C04F5-3886-4F38-B007-EDED6660CEFE}" dt="2021-03-10T01:57:49.343" v="74" actId="47"/>
        <pc:sldMkLst>
          <pc:docMk/>
          <pc:sldMk cId="4072084408" sldId="274"/>
        </pc:sldMkLst>
      </pc:sldChg>
      <pc:sldChg chg="del">
        <pc:chgData name="Sherif Khattab" userId="c83b1e15-36f3-4f46-aceb-05aac24c545e" providerId="ADAL" clId="{ED9C04F5-3886-4F38-B007-EDED6660CEFE}" dt="2021-03-10T01:57:49.343" v="74" actId="47"/>
        <pc:sldMkLst>
          <pc:docMk/>
          <pc:sldMk cId="2133180735" sldId="275"/>
        </pc:sldMkLst>
      </pc:sldChg>
      <pc:sldChg chg="del">
        <pc:chgData name="Sherif Khattab" userId="c83b1e15-36f3-4f46-aceb-05aac24c545e" providerId="ADAL" clId="{ED9C04F5-3886-4F38-B007-EDED6660CEFE}" dt="2021-03-10T01:57:49.343" v="74" actId="47"/>
        <pc:sldMkLst>
          <pc:docMk/>
          <pc:sldMk cId="731436851" sldId="276"/>
        </pc:sldMkLst>
      </pc:sldChg>
      <pc:sldChg chg="del">
        <pc:chgData name="Sherif Khattab" userId="c83b1e15-36f3-4f46-aceb-05aac24c545e" providerId="ADAL" clId="{ED9C04F5-3886-4F38-B007-EDED6660CEFE}" dt="2021-03-10T01:57:49.343" v="74" actId="47"/>
        <pc:sldMkLst>
          <pc:docMk/>
          <pc:sldMk cId="4072270220" sldId="277"/>
        </pc:sldMkLst>
      </pc:sldChg>
      <pc:sldChg chg="del">
        <pc:chgData name="Sherif Khattab" userId="c83b1e15-36f3-4f46-aceb-05aac24c545e" providerId="ADAL" clId="{ED9C04F5-3886-4F38-B007-EDED6660CEFE}" dt="2021-03-10T01:57:49.343" v="74" actId="47"/>
        <pc:sldMkLst>
          <pc:docMk/>
          <pc:sldMk cId="4217920703" sldId="280"/>
        </pc:sldMkLst>
      </pc:sldChg>
      <pc:sldChg chg="del">
        <pc:chgData name="Sherif Khattab" userId="c83b1e15-36f3-4f46-aceb-05aac24c545e" providerId="ADAL" clId="{ED9C04F5-3886-4F38-B007-EDED6660CEFE}" dt="2021-03-10T01:57:49.343" v="74" actId="47"/>
        <pc:sldMkLst>
          <pc:docMk/>
          <pc:sldMk cId="3458028039" sldId="281"/>
        </pc:sldMkLst>
      </pc:sldChg>
      <pc:sldChg chg="del">
        <pc:chgData name="Sherif Khattab" userId="c83b1e15-36f3-4f46-aceb-05aac24c545e" providerId="ADAL" clId="{ED9C04F5-3886-4F38-B007-EDED6660CEFE}" dt="2021-03-10T01:57:49.343" v="74" actId="47"/>
        <pc:sldMkLst>
          <pc:docMk/>
          <pc:sldMk cId="3665817636" sldId="282"/>
        </pc:sldMkLst>
      </pc:sldChg>
      <pc:sldChg chg="del">
        <pc:chgData name="Sherif Khattab" userId="c83b1e15-36f3-4f46-aceb-05aac24c545e" providerId="ADAL" clId="{ED9C04F5-3886-4F38-B007-EDED6660CEFE}" dt="2021-03-10T01:57:49.343" v="74" actId="47"/>
        <pc:sldMkLst>
          <pc:docMk/>
          <pc:sldMk cId="4127952582" sldId="283"/>
        </pc:sldMkLst>
      </pc:sldChg>
      <pc:sldChg chg="del">
        <pc:chgData name="Sherif Khattab" userId="c83b1e15-36f3-4f46-aceb-05aac24c545e" providerId="ADAL" clId="{ED9C04F5-3886-4F38-B007-EDED6660CEFE}" dt="2021-03-10T01:57:49.343" v="74" actId="47"/>
        <pc:sldMkLst>
          <pc:docMk/>
          <pc:sldMk cId="1395211604" sldId="284"/>
        </pc:sldMkLst>
      </pc:sldChg>
      <pc:sldChg chg="del">
        <pc:chgData name="Sherif Khattab" userId="c83b1e15-36f3-4f46-aceb-05aac24c545e" providerId="ADAL" clId="{ED9C04F5-3886-4F38-B007-EDED6660CEFE}" dt="2021-03-10T01:57:49.343" v="74" actId="47"/>
        <pc:sldMkLst>
          <pc:docMk/>
          <pc:sldMk cId="1124028409" sldId="285"/>
        </pc:sldMkLst>
      </pc:sldChg>
      <pc:sldChg chg="del">
        <pc:chgData name="Sherif Khattab" userId="c83b1e15-36f3-4f46-aceb-05aac24c545e" providerId="ADAL" clId="{ED9C04F5-3886-4F38-B007-EDED6660CEFE}" dt="2021-03-10T01:57:49.343" v="74" actId="47"/>
        <pc:sldMkLst>
          <pc:docMk/>
          <pc:sldMk cId="2045172050" sldId="286"/>
        </pc:sldMkLst>
      </pc:sldChg>
      <pc:sldChg chg="del">
        <pc:chgData name="Sherif Khattab" userId="c83b1e15-36f3-4f46-aceb-05aac24c545e" providerId="ADAL" clId="{ED9C04F5-3886-4F38-B007-EDED6660CEFE}" dt="2021-03-10T01:57:49.343" v="74" actId="47"/>
        <pc:sldMkLst>
          <pc:docMk/>
          <pc:sldMk cId="1601442099" sldId="287"/>
        </pc:sldMkLst>
      </pc:sldChg>
      <pc:sldChg chg="del">
        <pc:chgData name="Sherif Khattab" userId="c83b1e15-36f3-4f46-aceb-05aac24c545e" providerId="ADAL" clId="{ED9C04F5-3886-4F38-B007-EDED6660CEFE}" dt="2021-03-10T01:57:49.343" v="74" actId="47"/>
        <pc:sldMkLst>
          <pc:docMk/>
          <pc:sldMk cId="2522792431" sldId="288"/>
        </pc:sldMkLst>
      </pc:sldChg>
      <pc:sldChg chg="del">
        <pc:chgData name="Sherif Khattab" userId="c83b1e15-36f3-4f46-aceb-05aac24c545e" providerId="ADAL" clId="{ED9C04F5-3886-4F38-B007-EDED6660CEFE}" dt="2021-03-10T01:57:49.343" v="74" actId="47"/>
        <pc:sldMkLst>
          <pc:docMk/>
          <pc:sldMk cId="432103208" sldId="289"/>
        </pc:sldMkLst>
      </pc:sldChg>
      <pc:sldChg chg="del">
        <pc:chgData name="Sherif Khattab" userId="c83b1e15-36f3-4f46-aceb-05aac24c545e" providerId="ADAL" clId="{ED9C04F5-3886-4F38-B007-EDED6660CEFE}" dt="2021-03-10T01:57:49.343" v="74" actId="47"/>
        <pc:sldMkLst>
          <pc:docMk/>
          <pc:sldMk cId="854989116" sldId="290"/>
        </pc:sldMkLst>
      </pc:sldChg>
      <pc:sldChg chg="del">
        <pc:chgData name="Sherif Khattab" userId="c83b1e15-36f3-4f46-aceb-05aac24c545e" providerId="ADAL" clId="{ED9C04F5-3886-4F38-B007-EDED6660CEFE}" dt="2021-03-10T01:57:49.343" v="74" actId="47"/>
        <pc:sldMkLst>
          <pc:docMk/>
          <pc:sldMk cId="1110710663" sldId="292"/>
        </pc:sldMkLst>
      </pc:sldChg>
      <pc:sldChg chg="del">
        <pc:chgData name="Sherif Khattab" userId="c83b1e15-36f3-4f46-aceb-05aac24c545e" providerId="ADAL" clId="{ED9C04F5-3886-4F38-B007-EDED6660CEFE}" dt="2021-03-10T01:57:49.343" v="74" actId="47"/>
        <pc:sldMkLst>
          <pc:docMk/>
          <pc:sldMk cId="1290418159" sldId="293"/>
        </pc:sldMkLst>
      </pc:sldChg>
      <pc:sldChg chg="del">
        <pc:chgData name="Sherif Khattab" userId="c83b1e15-36f3-4f46-aceb-05aac24c545e" providerId="ADAL" clId="{ED9C04F5-3886-4F38-B007-EDED6660CEFE}" dt="2021-03-10T01:57:49.343" v="74" actId="47"/>
        <pc:sldMkLst>
          <pc:docMk/>
          <pc:sldMk cId="4127073533" sldId="294"/>
        </pc:sldMkLst>
      </pc:sldChg>
      <pc:sldChg chg="del">
        <pc:chgData name="Sherif Khattab" userId="c83b1e15-36f3-4f46-aceb-05aac24c545e" providerId="ADAL" clId="{ED9C04F5-3886-4F38-B007-EDED6660CEFE}" dt="2021-03-10T01:57:49.343" v="74" actId="47"/>
        <pc:sldMkLst>
          <pc:docMk/>
          <pc:sldMk cId="404151404" sldId="296"/>
        </pc:sldMkLst>
      </pc:sldChg>
      <pc:sldChg chg="del">
        <pc:chgData name="Sherif Khattab" userId="c83b1e15-36f3-4f46-aceb-05aac24c545e" providerId="ADAL" clId="{ED9C04F5-3886-4F38-B007-EDED6660CEFE}" dt="2021-03-10T01:57:49.343" v="74" actId="47"/>
        <pc:sldMkLst>
          <pc:docMk/>
          <pc:sldMk cId="4196686006" sldId="297"/>
        </pc:sldMkLst>
      </pc:sldChg>
      <pc:sldChg chg="del">
        <pc:chgData name="Sherif Khattab" userId="c83b1e15-36f3-4f46-aceb-05aac24c545e" providerId="ADAL" clId="{ED9C04F5-3886-4F38-B007-EDED6660CEFE}" dt="2021-03-10T01:57:49.343" v="74" actId="47"/>
        <pc:sldMkLst>
          <pc:docMk/>
          <pc:sldMk cId="2399762591" sldId="298"/>
        </pc:sldMkLst>
      </pc:sldChg>
      <pc:sldChg chg="del">
        <pc:chgData name="Sherif Khattab" userId="c83b1e15-36f3-4f46-aceb-05aac24c545e" providerId="ADAL" clId="{ED9C04F5-3886-4F38-B007-EDED6660CEFE}" dt="2021-03-10T01:57:49.343" v="74" actId="47"/>
        <pc:sldMkLst>
          <pc:docMk/>
          <pc:sldMk cId="3537317818" sldId="299"/>
        </pc:sldMkLst>
      </pc:sldChg>
      <pc:sldChg chg="del">
        <pc:chgData name="Sherif Khattab" userId="c83b1e15-36f3-4f46-aceb-05aac24c545e" providerId="ADAL" clId="{ED9C04F5-3886-4F38-B007-EDED6660CEFE}" dt="2021-03-10T01:57:49.343" v="74" actId="47"/>
        <pc:sldMkLst>
          <pc:docMk/>
          <pc:sldMk cId="3011171885" sldId="300"/>
        </pc:sldMkLst>
      </pc:sldChg>
      <pc:sldChg chg="del">
        <pc:chgData name="Sherif Khattab" userId="c83b1e15-36f3-4f46-aceb-05aac24c545e" providerId="ADAL" clId="{ED9C04F5-3886-4F38-B007-EDED6660CEFE}" dt="2021-03-10T01:57:49.343" v="74" actId="47"/>
        <pc:sldMkLst>
          <pc:docMk/>
          <pc:sldMk cId="197129254" sldId="301"/>
        </pc:sldMkLst>
      </pc:sldChg>
      <pc:sldChg chg="del">
        <pc:chgData name="Sherif Khattab" userId="c83b1e15-36f3-4f46-aceb-05aac24c545e" providerId="ADAL" clId="{ED9C04F5-3886-4F38-B007-EDED6660CEFE}" dt="2021-03-10T01:57:49.343" v="74" actId="47"/>
        <pc:sldMkLst>
          <pc:docMk/>
          <pc:sldMk cId="3725943932" sldId="302"/>
        </pc:sldMkLst>
      </pc:sldChg>
      <pc:sldChg chg="del">
        <pc:chgData name="Sherif Khattab" userId="c83b1e15-36f3-4f46-aceb-05aac24c545e" providerId="ADAL" clId="{ED9C04F5-3886-4F38-B007-EDED6660CEFE}" dt="2021-03-10T01:57:49.343" v="74" actId="47"/>
        <pc:sldMkLst>
          <pc:docMk/>
          <pc:sldMk cId="3675313416" sldId="303"/>
        </pc:sldMkLst>
      </pc:sldChg>
      <pc:sldChg chg="del">
        <pc:chgData name="Sherif Khattab" userId="c83b1e15-36f3-4f46-aceb-05aac24c545e" providerId="ADAL" clId="{ED9C04F5-3886-4F38-B007-EDED6660CEFE}" dt="2021-03-10T01:57:49.343" v="74" actId="47"/>
        <pc:sldMkLst>
          <pc:docMk/>
          <pc:sldMk cId="1485301007" sldId="304"/>
        </pc:sldMkLst>
      </pc:sldChg>
      <pc:sldChg chg="del">
        <pc:chgData name="Sherif Khattab" userId="c83b1e15-36f3-4f46-aceb-05aac24c545e" providerId="ADAL" clId="{ED9C04F5-3886-4F38-B007-EDED6660CEFE}" dt="2021-03-10T01:57:49.343" v="74" actId="47"/>
        <pc:sldMkLst>
          <pc:docMk/>
          <pc:sldMk cId="638473689" sldId="305"/>
        </pc:sldMkLst>
      </pc:sldChg>
      <pc:sldChg chg="del">
        <pc:chgData name="Sherif Khattab" userId="c83b1e15-36f3-4f46-aceb-05aac24c545e" providerId="ADAL" clId="{ED9C04F5-3886-4F38-B007-EDED6660CEFE}" dt="2021-03-10T01:57:49.343" v="74" actId="47"/>
        <pc:sldMkLst>
          <pc:docMk/>
          <pc:sldMk cId="2275314897" sldId="306"/>
        </pc:sldMkLst>
      </pc:sldChg>
      <pc:sldChg chg="del">
        <pc:chgData name="Sherif Khattab" userId="c83b1e15-36f3-4f46-aceb-05aac24c545e" providerId="ADAL" clId="{ED9C04F5-3886-4F38-B007-EDED6660CEFE}" dt="2021-03-10T01:57:49.343" v="74" actId="47"/>
        <pc:sldMkLst>
          <pc:docMk/>
          <pc:sldMk cId="2810140743" sldId="307"/>
        </pc:sldMkLst>
      </pc:sldChg>
      <pc:sldChg chg="del">
        <pc:chgData name="Sherif Khattab" userId="c83b1e15-36f3-4f46-aceb-05aac24c545e" providerId="ADAL" clId="{ED9C04F5-3886-4F38-B007-EDED6660CEFE}" dt="2021-03-10T01:57:49.343" v="74" actId="47"/>
        <pc:sldMkLst>
          <pc:docMk/>
          <pc:sldMk cId="3150368142" sldId="322"/>
        </pc:sldMkLst>
      </pc:sldChg>
      <pc:sldChg chg="del">
        <pc:chgData name="Sherif Khattab" userId="c83b1e15-36f3-4f46-aceb-05aac24c545e" providerId="ADAL" clId="{ED9C04F5-3886-4F38-B007-EDED6660CEFE}" dt="2021-03-10T01:57:49.343" v="74" actId="47"/>
        <pc:sldMkLst>
          <pc:docMk/>
          <pc:sldMk cId="3329139193" sldId="323"/>
        </pc:sldMkLst>
      </pc:sldChg>
      <pc:sldChg chg="del">
        <pc:chgData name="Sherif Khattab" userId="c83b1e15-36f3-4f46-aceb-05aac24c545e" providerId="ADAL" clId="{ED9C04F5-3886-4F38-B007-EDED6660CEFE}" dt="2021-03-10T01:57:49.343" v="74" actId="47"/>
        <pc:sldMkLst>
          <pc:docMk/>
          <pc:sldMk cId="3681558773" sldId="324"/>
        </pc:sldMkLst>
      </pc:sldChg>
      <pc:sldChg chg="del">
        <pc:chgData name="Sherif Khattab" userId="c83b1e15-36f3-4f46-aceb-05aac24c545e" providerId="ADAL" clId="{ED9C04F5-3886-4F38-B007-EDED6660CEFE}" dt="2021-03-10T01:57:49.343" v="74" actId="47"/>
        <pc:sldMkLst>
          <pc:docMk/>
          <pc:sldMk cId="1832034141" sldId="325"/>
        </pc:sldMkLst>
      </pc:sldChg>
      <pc:sldChg chg="del">
        <pc:chgData name="Sherif Khattab" userId="c83b1e15-36f3-4f46-aceb-05aac24c545e" providerId="ADAL" clId="{ED9C04F5-3886-4F38-B007-EDED6660CEFE}" dt="2021-03-10T01:57:49.343" v="74" actId="47"/>
        <pc:sldMkLst>
          <pc:docMk/>
          <pc:sldMk cId="3749946994" sldId="326"/>
        </pc:sldMkLst>
      </pc:sldChg>
      <pc:sldChg chg="del">
        <pc:chgData name="Sherif Khattab" userId="c83b1e15-36f3-4f46-aceb-05aac24c545e" providerId="ADAL" clId="{ED9C04F5-3886-4F38-B007-EDED6660CEFE}" dt="2021-03-10T01:57:49.343" v="74" actId="47"/>
        <pc:sldMkLst>
          <pc:docMk/>
          <pc:sldMk cId="1510547112" sldId="327"/>
        </pc:sldMkLst>
      </pc:sldChg>
      <pc:sldChg chg="del">
        <pc:chgData name="Sherif Khattab" userId="c83b1e15-36f3-4f46-aceb-05aac24c545e" providerId="ADAL" clId="{ED9C04F5-3886-4F38-B007-EDED6660CEFE}" dt="2021-03-10T01:57:49.343" v="74" actId="47"/>
        <pc:sldMkLst>
          <pc:docMk/>
          <pc:sldMk cId="51228256" sldId="328"/>
        </pc:sldMkLst>
      </pc:sldChg>
      <pc:sldChg chg="del">
        <pc:chgData name="Sherif Khattab" userId="c83b1e15-36f3-4f46-aceb-05aac24c545e" providerId="ADAL" clId="{ED9C04F5-3886-4F38-B007-EDED6660CEFE}" dt="2021-03-10T01:57:49.343" v="74" actId="47"/>
        <pc:sldMkLst>
          <pc:docMk/>
          <pc:sldMk cId="299752380" sldId="329"/>
        </pc:sldMkLst>
      </pc:sldChg>
      <pc:sldChg chg="addSp delSp modSp new mod">
        <pc:chgData name="Sherif Khattab" userId="c83b1e15-36f3-4f46-aceb-05aac24c545e" providerId="ADAL" clId="{ED9C04F5-3886-4F38-B007-EDED6660CEFE}" dt="2021-03-10T01:55:59.936" v="22" actId="1076"/>
        <pc:sldMkLst>
          <pc:docMk/>
          <pc:sldMk cId="1453902332" sldId="589"/>
        </pc:sldMkLst>
        <pc:spChg chg="mod">
          <ac:chgData name="Sherif Khattab" userId="c83b1e15-36f3-4f46-aceb-05aac24c545e" providerId="ADAL" clId="{ED9C04F5-3886-4F38-B007-EDED6660CEFE}" dt="2021-03-10T01:55:35.403" v="17" actId="20577"/>
          <ac:spMkLst>
            <pc:docMk/>
            <pc:sldMk cId="1453902332" sldId="589"/>
            <ac:spMk id="2" creationId="{16BF9F58-EFC0-4BBE-AD70-EBFB3C862C4A}"/>
          </ac:spMkLst>
        </pc:spChg>
        <pc:picChg chg="add mod">
          <ac:chgData name="Sherif Khattab" userId="c83b1e15-36f3-4f46-aceb-05aac24c545e" providerId="ADAL" clId="{ED9C04F5-3886-4F38-B007-EDED6660CEFE}" dt="2021-03-10T01:55:59.936" v="22" actId="1076"/>
          <ac:picMkLst>
            <pc:docMk/>
            <pc:sldMk cId="1453902332" sldId="589"/>
            <ac:picMk id="8" creationId="{4E9D0FB5-7278-438A-82F6-0EFF8FE210C8}"/>
          </ac:picMkLst>
        </pc:picChg>
        <pc:inkChg chg="add del">
          <ac:chgData name="Sherif Khattab" userId="c83b1e15-36f3-4f46-aceb-05aac24c545e" providerId="ADAL" clId="{ED9C04F5-3886-4F38-B007-EDED6660CEFE}" dt="2021-03-10T01:55:39.345" v="19"/>
          <ac:inkMkLst>
            <pc:docMk/>
            <pc:sldMk cId="1453902332" sldId="589"/>
            <ac:inkMk id="6" creationId="{126D66E2-6E03-40C9-BF0C-9DC3FC661E80}"/>
          </ac:inkMkLst>
        </pc:inkChg>
      </pc:sldChg>
      <pc:sldChg chg="addSp delSp modSp new mod">
        <pc:chgData name="Sherif Khattab" userId="c83b1e15-36f3-4f46-aceb-05aac24c545e" providerId="ADAL" clId="{ED9C04F5-3886-4F38-B007-EDED6660CEFE}" dt="2021-03-10T01:57:07.043" v="43" actId="22"/>
        <pc:sldMkLst>
          <pc:docMk/>
          <pc:sldMk cId="174284644" sldId="590"/>
        </pc:sldMkLst>
        <pc:spChg chg="mod">
          <ac:chgData name="Sherif Khattab" userId="c83b1e15-36f3-4f46-aceb-05aac24c545e" providerId="ADAL" clId="{ED9C04F5-3886-4F38-B007-EDED6660CEFE}" dt="2021-03-10T01:56:46.895" v="40" actId="20577"/>
          <ac:spMkLst>
            <pc:docMk/>
            <pc:sldMk cId="174284644" sldId="590"/>
            <ac:spMk id="2" creationId="{21A17F67-4239-4226-8A25-F6B9FB8719A0}"/>
          </ac:spMkLst>
        </pc:spChg>
        <pc:picChg chg="add">
          <ac:chgData name="Sherif Khattab" userId="c83b1e15-36f3-4f46-aceb-05aac24c545e" providerId="ADAL" clId="{ED9C04F5-3886-4F38-B007-EDED6660CEFE}" dt="2021-03-10T01:57:07.043" v="43" actId="22"/>
          <ac:picMkLst>
            <pc:docMk/>
            <pc:sldMk cId="174284644" sldId="590"/>
            <ac:picMk id="8" creationId="{841E11F7-8D88-4253-9458-7C1EDCF0335F}"/>
          </ac:picMkLst>
        </pc:picChg>
        <pc:inkChg chg="add del">
          <ac:chgData name="Sherif Khattab" userId="c83b1e15-36f3-4f46-aceb-05aac24c545e" providerId="ADAL" clId="{ED9C04F5-3886-4F38-B007-EDED6660CEFE}" dt="2021-03-10T01:56:51.360" v="42"/>
          <ac:inkMkLst>
            <pc:docMk/>
            <pc:sldMk cId="174284644" sldId="590"/>
            <ac:inkMk id="6" creationId="{F7587549-3177-46B7-B795-11BEFC8C98EE}"/>
          </ac:inkMkLst>
        </pc:inkChg>
      </pc:sldChg>
      <pc:sldChg chg="addSp modSp new mod">
        <pc:chgData name="Sherif Khattab" userId="c83b1e15-36f3-4f46-aceb-05aac24c545e" providerId="ADAL" clId="{ED9C04F5-3886-4F38-B007-EDED6660CEFE}" dt="2021-03-10T01:57:34.682" v="73" actId="22"/>
        <pc:sldMkLst>
          <pc:docMk/>
          <pc:sldMk cId="3315090836" sldId="591"/>
        </pc:sldMkLst>
        <pc:spChg chg="mod">
          <ac:chgData name="Sherif Khattab" userId="c83b1e15-36f3-4f46-aceb-05aac24c545e" providerId="ADAL" clId="{ED9C04F5-3886-4F38-B007-EDED6660CEFE}" dt="2021-03-10T01:57:32.301" v="72" actId="20577"/>
          <ac:spMkLst>
            <pc:docMk/>
            <pc:sldMk cId="3315090836" sldId="591"/>
            <ac:spMk id="2" creationId="{1876874F-61FE-478E-9BDF-6D6C59737735}"/>
          </ac:spMkLst>
        </pc:spChg>
        <pc:picChg chg="add">
          <ac:chgData name="Sherif Khattab" userId="c83b1e15-36f3-4f46-aceb-05aac24c545e" providerId="ADAL" clId="{ED9C04F5-3886-4F38-B007-EDED6660CEFE}" dt="2021-03-10T01:57:34.682" v="73" actId="22"/>
          <ac:picMkLst>
            <pc:docMk/>
            <pc:sldMk cId="3315090836" sldId="591"/>
            <ac:picMk id="7" creationId="{DAC60A01-7848-4C56-BB2F-3C6D17BACB7C}"/>
          </ac:picMkLst>
        </pc:picChg>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8T15:58:02.150" v="261" actId="207"/>
      <pc:docMkLst>
        <pc:docMk/>
      </pc:docMkLst>
      <pc:sldChg chg="add">
        <pc:chgData name="Sherif Khattab" userId="c83b1e15-36f3-4f46-aceb-05aac24c545e" providerId="ADAL" clId="{D1F8C7F8-B63D-426F-B9AE-033C1F2663EE}" dt="2021-02-18T06:36:50.686" v="44"/>
        <pc:sldMkLst>
          <pc:docMk/>
          <pc:sldMk cId="1920820884" sldId="273"/>
        </pc:sldMkLst>
      </pc:sldChg>
      <pc:sldChg chg="add">
        <pc:chgData name="Sherif Khattab" userId="c83b1e15-36f3-4f46-aceb-05aac24c545e" providerId="ADAL" clId="{D1F8C7F8-B63D-426F-B9AE-033C1F2663EE}" dt="2021-02-18T06:36:50.686" v="44"/>
        <pc:sldMkLst>
          <pc:docMk/>
          <pc:sldMk cId="2017417480" sldId="277"/>
        </pc:sldMkLst>
      </pc:sldChg>
      <pc:sldChg chg="add">
        <pc:chgData name="Sherif Khattab" userId="c83b1e15-36f3-4f46-aceb-05aac24c545e" providerId="ADAL" clId="{D1F8C7F8-B63D-426F-B9AE-033C1F2663EE}" dt="2021-02-18T06:36:50.686" v="44"/>
        <pc:sldMkLst>
          <pc:docMk/>
          <pc:sldMk cId="2773510753" sldId="280"/>
        </pc:sldMkLst>
      </pc:sldChg>
      <pc:sldChg chg="add">
        <pc:chgData name="Sherif Khattab" userId="c83b1e15-36f3-4f46-aceb-05aac24c545e" providerId="ADAL" clId="{D1F8C7F8-B63D-426F-B9AE-033C1F2663EE}" dt="2021-02-18T06:36:50.686" v="44"/>
        <pc:sldMkLst>
          <pc:docMk/>
          <pc:sldMk cId="171235497" sldId="283"/>
        </pc:sldMkLst>
      </pc:sldChg>
      <pc:sldChg chg="add">
        <pc:chgData name="Sherif Khattab" userId="c83b1e15-36f3-4f46-aceb-05aac24c545e" providerId="ADAL" clId="{D1F8C7F8-B63D-426F-B9AE-033C1F2663EE}" dt="2021-02-18T06:36:50.686" v="44"/>
        <pc:sldMkLst>
          <pc:docMk/>
          <pc:sldMk cId="2099089282" sldId="284"/>
        </pc:sldMkLst>
      </pc:sldChg>
      <pc:sldChg chg="add">
        <pc:chgData name="Sherif Khattab" userId="c83b1e15-36f3-4f46-aceb-05aac24c545e" providerId="ADAL" clId="{D1F8C7F8-B63D-426F-B9AE-033C1F2663EE}" dt="2021-02-18T06:36:50.686" v="44"/>
        <pc:sldMkLst>
          <pc:docMk/>
          <pc:sldMk cId="1136622862" sldId="285"/>
        </pc:sldMkLst>
      </pc:sldChg>
      <pc:sldChg chg="modSp">
        <pc:chgData name="Sherif Khattab" userId="c83b1e15-36f3-4f46-aceb-05aac24c545e" providerId="ADAL" clId="{D1F8C7F8-B63D-426F-B9AE-033C1F2663EE}" dt="2021-02-18T15:58:02.150" v="261" actId="207"/>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ldChg>
      <pc:sldChg chg="add">
        <pc:chgData name="Sherif Khattab" userId="c83b1e15-36f3-4f46-aceb-05aac24c545e" providerId="ADAL" clId="{D1F8C7F8-B63D-426F-B9AE-033C1F2663EE}" dt="2021-02-18T06:36:50.686" v="44"/>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pc:chgData name="Sherif Khattab" userId="c83b1e15-36f3-4f46-aceb-05aac24c545e" providerId="ADAL" clId="{D1F8C7F8-B63D-426F-B9AE-033C1F2663EE}" dt="2021-02-18T06:36:50.686" v="44"/>
        <pc:sldMkLst>
          <pc:docMk/>
          <pc:sldMk cId="574001865" sldId="464"/>
        </pc:sldMkLst>
      </pc:sldChg>
      <pc:sldChg chg="add">
        <pc:chgData name="Sherif Khattab" userId="c83b1e15-36f3-4f46-aceb-05aac24c545e" providerId="ADAL" clId="{D1F8C7F8-B63D-426F-B9AE-033C1F2663EE}" dt="2021-02-18T06:36:50.686" v="44"/>
        <pc:sldMkLst>
          <pc:docMk/>
          <pc:sldMk cId="2156977365" sldId="465"/>
        </pc:sldMkLst>
      </pc:sldChg>
      <pc:sldChg chg="add">
        <pc:chgData name="Sherif Khattab" userId="c83b1e15-36f3-4f46-aceb-05aac24c545e" providerId="ADAL" clId="{D1F8C7F8-B63D-426F-B9AE-033C1F2663EE}" dt="2021-02-18T06:36:50.686" v="44"/>
        <pc:sldMkLst>
          <pc:docMk/>
          <pc:sldMk cId="117329803" sldId="466"/>
        </pc:sldMkLst>
      </pc:sldChg>
      <pc:sldChg chg="add">
        <pc:chgData name="Sherif Khattab" userId="c83b1e15-36f3-4f46-aceb-05aac24c545e" providerId="ADAL" clId="{D1F8C7F8-B63D-426F-B9AE-033C1F2663EE}" dt="2021-02-18T06:36:50.686" v="44"/>
        <pc:sldMkLst>
          <pc:docMk/>
          <pc:sldMk cId="3643915362" sldId="467"/>
        </pc:sldMkLst>
      </pc:sldChg>
      <pc:sldChg chg="add">
        <pc:chgData name="Sherif Khattab" userId="c83b1e15-36f3-4f46-aceb-05aac24c545e" providerId="ADAL" clId="{D1F8C7F8-B63D-426F-B9AE-033C1F2663EE}" dt="2021-02-18T06:36:50.686" v="44"/>
        <pc:sldMkLst>
          <pc:docMk/>
          <pc:sldMk cId="1593910045" sldId="468"/>
        </pc:sldMkLst>
      </pc:sldChg>
      <pc:sldChg chg="add">
        <pc:chgData name="Sherif Khattab" userId="c83b1e15-36f3-4f46-aceb-05aac24c545e" providerId="ADAL" clId="{D1F8C7F8-B63D-426F-B9AE-033C1F2663EE}" dt="2021-02-18T06:36:50.686" v="44"/>
        <pc:sldMkLst>
          <pc:docMk/>
          <pc:sldMk cId="3392020218" sldId="469"/>
        </pc:sldMkLst>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8T06:35:21.237" v="40" actId="20577"/>
        <pc:sldMkLst>
          <pc:docMk/>
          <pc:sldMk cId="3652489610" sldId="506"/>
        </pc:sldMkLst>
        <pc:spChg chg="mod">
          <ac:chgData name="Sherif Khattab" userId="c83b1e15-36f3-4f46-aceb-05aac24c545e" providerId="ADAL" clId="{D1F8C7F8-B63D-426F-B9AE-033C1F2663EE}" dt="2021-02-18T06:35:21.237" v="40"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374F18A-FB69-FC41-A853-C586E61CC8AB}"/>
    <pc:docChg chg="custSel addSld delSld modSld">
      <pc:chgData name="Khattab, Sherif" userId="c83b1e15-36f3-4f46-aceb-05aac24c545e" providerId="ADAL" clId="{7374F18A-FB69-FC41-A853-C586E61CC8AB}" dt="2021-03-02T05:31:51.720" v="404"/>
      <pc:docMkLst>
        <pc:docMk/>
      </pc:docMkLst>
      <pc:sldChg chg="del">
        <pc:chgData name="Khattab, Sherif" userId="c83b1e15-36f3-4f46-aceb-05aac24c545e" providerId="ADAL" clId="{7374F18A-FB69-FC41-A853-C586E61CC8AB}" dt="2021-03-02T05:20:47.899" v="13" actId="2696"/>
        <pc:sldMkLst>
          <pc:docMk/>
          <pc:sldMk cId="1920820884" sldId="273"/>
        </pc:sldMkLst>
      </pc:sldChg>
      <pc:sldChg chg="del">
        <pc:chgData name="Khattab, Sherif" userId="c83b1e15-36f3-4f46-aceb-05aac24c545e" providerId="ADAL" clId="{7374F18A-FB69-FC41-A853-C586E61CC8AB}" dt="2021-03-02T05:20:56.543" v="26" actId="2696"/>
        <pc:sldMkLst>
          <pc:docMk/>
          <pc:sldMk cId="2017417480" sldId="277"/>
        </pc:sldMkLst>
      </pc:sldChg>
      <pc:sldChg chg="del">
        <pc:chgData name="Khattab, Sherif" userId="c83b1e15-36f3-4f46-aceb-05aac24c545e" providerId="ADAL" clId="{7374F18A-FB69-FC41-A853-C586E61CC8AB}" dt="2021-03-02T05:20:44.903" v="0" actId="2696"/>
        <pc:sldMkLst>
          <pc:docMk/>
          <pc:sldMk cId="463012687" sldId="289"/>
        </pc:sldMkLst>
      </pc:sldChg>
      <pc:sldChg chg="del">
        <pc:chgData name="Khattab, Sherif" userId="c83b1e15-36f3-4f46-aceb-05aac24c545e" providerId="ADAL" clId="{7374F18A-FB69-FC41-A853-C586E61CC8AB}" dt="2021-03-02T05:22:37.603" v="188" actId="2696"/>
        <pc:sldMkLst>
          <pc:docMk/>
          <pc:sldMk cId="30550501" sldId="462"/>
        </pc:sldMkLst>
      </pc:sldChg>
      <pc:sldChg chg="del">
        <pc:chgData name="Khattab, Sherif" userId="c83b1e15-36f3-4f46-aceb-05aac24c545e" providerId="ADAL" clId="{7374F18A-FB69-FC41-A853-C586E61CC8AB}" dt="2021-03-02T05:20:52.072" v="22" actId="2696"/>
        <pc:sldMkLst>
          <pc:docMk/>
          <pc:sldMk cId="574001865" sldId="464"/>
        </pc:sldMkLst>
      </pc:sldChg>
      <pc:sldChg chg="del">
        <pc:chgData name="Khattab, Sherif" userId="c83b1e15-36f3-4f46-aceb-05aac24c545e" providerId="ADAL" clId="{7374F18A-FB69-FC41-A853-C586E61CC8AB}" dt="2021-03-02T05:20:54.439" v="23" actId="2696"/>
        <pc:sldMkLst>
          <pc:docMk/>
          <pc:sldMk cId="2156977365" sldId="465"/>
        </pc:sldMkLst>
      </pc:sldChg>
      <pc:sldChg chg="add">
        <pc:chgData name="Khattab, Sherif" userId="c83b1e15-36f3-4f46-aceb-05aac24c545e" providerId="ADAL" clId="{7374F18A-FB69-FC41-A853-C586E61CC8AB}" dt="2021-03-02T05:23:33.692" v="192"/>
        <pc:sldMkLst>
          <pc:docMk/>
          <pc:sldMk cId="4050025745" sldId="481"/>
        </pc:sldMkLst>
      </pc:sldChg>
      <pc:sldChg chg="add">
        <pc:chgData name="Khattab, Sherif" userId="c83b1e15-36f3-4f46-aceb-05aac24c545e" providerId="ADAL" clId="{7374F18A-FB69-FC41-A853-C586E61CC8AB}" dt="2021-03-02T05:23:33.692" v="192"/>
        <pc:sldMkLst>
          <pc:docMk/>
          <pc:sldMk cId="1642669177" sldId="482"/>
        </pc:sldMkLst>
      </pc:sldChg>
      <pc:sldChg chg="add">
        <pc:chgData name="Khattab, Sherif" userId="c83b1e15-36f3-4f46-aceb-05aac24c545e" providerId="ADAL" clId="{7374F18A-FB69-FC41-A853-C586E61CC8AB}" dt="2021-03-02T05:23:33.692" v="192"/>
        <pc:sldMkLst>
          <pc:docMk/>
          <pc:sldMk cId="3033252372" sldId="483"/>
        </pc:sldMkLst>
      </pc:sldChg>
      <pc:sldChg chg="add">
        <pc:chgData name="Khattab, Sherif" userId="c83b1e15-36f3-4f46-aceb-05aac24c545e" providerId="ADAL" clId="{7374F18A-FB69-FC41-A853-C586E61CC8AB}" dt="2021-03-02T05:23:33.692" v="192"/>
        <pc:sldMkLst>
          <pc:docMk/>
          <pc:sldMk cId="892110939" sldId="484"/>
        </pc:sldMkLst>
      </pc:sldChg>
      <pc:sldChg chg="add">
        <pc:chgData name="Khattab, Sherif" userId="c83b1e15-36f3-4f46-aceb-05aac24c545e" providerId="ADAL" clId="{7374F18A-FB69-FC41-A853-C586E61CC8AB}" dt="2021-03-02T05:23:33.692" v="192"/>
        <pc:sldMkLst>
          <pc:docMk/>
          <pc:sldMk cId="1412671351" sldId="485"/>
        </pc:sldMkLst>
      </pc:sldChg>
      <pc:sldChg chg="add">
        <pc:chgData name="Khattab, Sherif" userId="c83b1e15-36f3-4f46-aceb-05aac24c545e" providerId="ADAL" clId="{7374F18A-FB69-FC41-A853-C586E61CC8AB}" dt="2021-03-02T05:23:33.692" v="192"/>
        <pc:sldMkLst>
          <pc:docMk/>
          <pc:sldMk cId="236669778" sldId="486"/>
        </pc:sldMkLst>
      </pc:sldChg>
      <pc:sldChg chg="add">
        <pc:chgData name="Khattab, Sherif" userId="c83b1e15-36f3-4f46-aceb-05aac24c545e" providerId="ADAL" clId="{7374F18A-FB69-FC41-A853-C586E61CC8AB}" dt="2021-03-02T05:23:33.692" v="192"/>
        <pc:sldMkLst>
          <pc:docMk/>
          <pc:sldMk cId="2482587836" sldId="487"/>
        </pc:sldMkLst>
      </pc:sldChg>
      <pc:sldChg chg="add">
        <pc:chgData name="Khattab, Sherif" userId="c83b1e15-36f3-4f46-aceb-05aac24c545e" providerId="ADAL" clId="{7374F18A-FB69-FC41-A853-C586E61CC8AB}" dt="2021-03-02T05:23:33.692" v="192"/>
        <pc:sldMkLst>
          <pc:docMk/>
          <pc:sldMk cId="3936848013" sldId="488"/>
        </pc:sldMkLst>
      </pc:sldChg>
      <pc:sldChg chg="add">
        <pc:chgData name="Khattab, Sherif" userId="c83b1e15-36f3-4f46-aceb-05aac24c545e" providerId="ADAL" clId="{7374F18A-FB69-FC41-A853-C586E61CC8AB}" dt="2021-03-02T05:23:33.692" v="192"/>
        <pc:sldMkLst>
          <pc:docMk/>
          <pc:sldMk cId="4132993662" sldId="489"/>
        </pc:sldMkLst>
      </pc:sldChg>
      <pc:sldChg chg="add">
        <pc:chgData name="Khattab, Sherif" userId="c83b1e15-36f3-4f46-aceb-05aac24c545e" providerId="ADAL" clId="{7374F18A-FB69-FC41-A853-C586E61CC8AB}" dt="2021-03-02T05:23:33.692" v="192"/>
        <pc:sldMkLst>
          <pc:docMk/>
          <pc:sldMk cId="1537398195" sldId="490"/>
        </pc:sldMkLst>
      </pc:sldChg>
      <pc:sldChg chg="add">
        <pc:chgData name="Khattab, Sherif" userId="c83b1e15-36f3-4f46-aceb-05aac24c545e" providerId="ADAL" clId="{7374F18A-FB69-FC41-A853-C586E61CC8AB}" dt="2021-03-02T05:23:33.692" v="192"/>
        <pc:sldMkLst>
          <pc:docMk/>
          <pc:sldMk cId="1907216448" sldId="491"/>
        </pc:sldMkLst>
      </pc:sldChg>
      <pc:sldChg chg="add">
        <pc:chgData name="Khattab, Sherif" userId="c83b1e15-36f3-4f46-aceb-05aac24c545e" providerId="ADAL" clId="{7374F18A-FB69-FC41-A853-C586E61CC8AB}" dt="2021-03-02T05:23:33.692" v="192"/>
        <pc:sldMkLst>
          <pc:docMk/>
          <pc:sldMk cId="1636025134" sldId="492"/>
        </pc:sldMkLst>
      </pc:sldChg>
      <pc:sldChg chg="add">
        <pc:chgData name="Khattab, Sherif" userId="c83b1e15-36f3-4f46-aceb-05aac24c545e" providerId="ADAL" clId="{7374F18A-FB69-FC41-A853-C586E61CC8AB}" dt="2021-03-02T05:23:33.692" v="192"/>
        <pc:sldMkLst>
          <pc:docMk/>
          <pc:sldMk cId="3231356886" sldId="493"/>
        </pc:sldMkLst>
      </pc:sldChg>
      <pc:sldChg chg="add">
        <pc:chgData name="Khattab, Sherif" userId="c83b1e15-36f3-4f46-aceb-05aac24c545e" providerId="ADAL" clId="{7374F18A-FB69-FC41-A853-C586E61CC8AB}" dt="2021-03-02T05:23:33.692" v="192"/>
        <pc:sldMkLst>
          <pc:docMk/>
          <pc:sldMk cId="3872131497" sldId="494"/>
        </pc:sldMkLst>
      </pc:sldChg>
      <pc:sldChg chg="add">
        <pc:chgData name="Khattab, Sherif" userId="c83b1e15-36f3-4f46-aceb-05aac24c545e" providerId="ADAL" clId="{7374F18A-FB69-FC41-A853-C586E61CC8AB}" dt="2021-03-02T05:23:33.692" v="192"/>
        <pc:sldMkLst>
          <pc:docMk/>
          <pc:sldMk cId="1089473434" sldId="495"/>
        </pc:sldMkLst>
      </pc:sldChg>
      <pc:sldChg chg="modSp mod modAnim">
        <pc:chgData name="Khattab, Sherif" userId="c83b1e15-36f3-4f46-aceb-05aac24c545e" providerId="ADAL" clId="{7374F18A-FB69-FC41-A853-C586E61CC8AB}" dt="2021-03-02T05:22:23.732" v="184" actId="33524"/>
        <pc:sldMkLst>
          <pc:docMk/>
          <pc:sldMk cId="702367729" sldId="496"/>
        </pc:sldMkLst>
        <pc:spChg chg="mod">
          <ac:chgData name="Khattab, Sherif" userId="c83b1e15-36f3-4f46-aceb-05aac24c545e" providerId="ADAL" clId="{7374F18A-FB69-FC41-A853-C586E61CC8AB}" dt="2021-03-02T05:22:23.732" v="184" actId="33524"/>
          <ac:spMkLst>
            <pc:docMk/>
            <pc:sldMk cId="702367729" sldId="496"/>
            <ac:spMk id="3" creationId="{2466C52D-9A48-4683-BE7F-268D8DB7FAAD}"/>
          </ac:spMkLst>
        </pc:spChg>
      </pc:sldChg>
      <pc:sldChg chg="modSp mod modAnim">
        <pc:chgData name="Khattab, Sherif" userId="c83b1e15-36f3-4f46-aceb-05aac24c545e" providerId="ADAL" clId="{7374F18A-FB69-FC41-A853-C586E61CC8AB}" dt="2021-03-02T05:31:36.669" v="400"/>
        <pc:sldMkLst>
          <pc:docMk/>
          <pc:sldMk cId="4202616107" sldId="500"/>
        </pc:sldMkLst>
        <pc:spChg chg="mod">
          <ac:chgData name="Khattab, Sherif" userId="c83b1e15-36f3-4f46-aceb-05aac24c545e" providerId="ADAL" clId="{7374F18A-FB69-FC41-A853-C586E61CC8AB}" dt="2021-03-02T05:30:43.234" v="362" actId="20577"/>
          <ac:spMkLst>
            <pc:docMk/>
            <pc:sldMk cId="4202616107" sldId="500"/>
            <ac:spMk id="2" creationId="{6BF01C35-B7E9-AD43-99C8-95170559C8A0}"/>
          </ac:spMkLst>
        </pc:spChg>
        <pc:spChg chg="mod">
          <ac:chgData name="Khattab, Sherif" userId="c83b1e15-36f3-4f46-aceb-05aac24c545e" providerId="ADAL" clId="{7374F18A-FB69-FC41-A853-C586E61CC8AB}" dt="2021-03-02T05:31:07.383" v="391" actId="27636"/>
          <ac:spMkLst>
            <pc:docMk/>
            <pc:sldMk cId="4202616107" sldId="500"/>
            <ac:spMk id="3" creationId="{443F42C8-5750-0341-86AA-B64ED9D37EB6}"/>
          </ac:spMkLst>
        </pc:spChg>
      </pc:sldChg>
      <pc:sldChg chg="modSp mod">
        <pc:chgData name="Khattab, Sherif" userId="c83b1e15-36f3-4f46-aceb-05aac24c545e" providerId="ADAL" clId="{7374F18A-FB69-FC41-A853-C586E61CC8AB}" dt="2021-03-02T05:22:50.071" v="190" actId="21"/>
        <pc:sldMkLst>
          <pc:docMk/>
          <pc:sldMk cId="2116864396" sldId="505"/>
        </pc:sldMkLst>
        <pc:spChg chg="mod">
          <ac:chgData name="Khattab, Sherif" userId="c83b1e15-36f3-4f46-aceb-05aac24c545e" providerId="ADAL" clId="{7374F18A-FB69-FC41-A853-C586E61CC8AB}" dt="2021-03-02T05:22:50.071" v="190" actId="21"/>
          <ac:spMkLst>
            <pc:docMk/>
            <pc:sldMk cId="2116864396" sldId="505"/>
            <ac:spMk id="3" creationId="{9FDE3B14-90B9-4B5A-83C7-6E633E32EA28}"/>
          </ac:spMkLst>
        </pc:spChg>
      </pc:sldChg>
      <pc:sldChg chg="modSp mod">
        <pc:chgData name="Khattab, Sherif" userId="c83b1e15-36f3-4f46-aceb-05aac24c545e" providerId="ADAL" clId="{7374F18A-FB69-FC41-A853-C586E61CC8AB}" dt="2021-03-02T05:22:54.264" v="191" actId="20577"/>
        <pc:sldMkLst>
          <pc:docMk/>
          <pc:sldMk cId="3652489610" sldId="506"/>
        </pc:sldMkLst>
        <pc:spChg chg="mod">
          <ac:chgData name="Khattab, Sherif" userId="c83b1e15-36f3-4f46-aceb-05aac24c545e" providerId="ADAL" clId="{7374F18A-FB69-FC41-A853-C586E61CC8AB}" dt="2021-03-02T05:22:54.264" v="191" actId="20577"/>
          <ac:spMkLst>
            <pc:docMk/>
            <pc:sldMk cId="3652489610" sldId="506"/>
            <ac:spMk id="3" creationId="{9FDE3B14-90B9-4B5A-83C7-6E633E32EA28}"/>
          </ac:spMkLst>
        </pc:spChg>
      </pc:sldChg>
      <pc:sldChg chg="del">
        <pc:chgData name="Khattab, Sherif" userId="c83b1e15-36f3-4f46-aceb-05aac24c545e" providerId="ADAL" clId="{7374F18A-FB69-FC41-A853-C586E61CC8AB}" dt="2021-03-02T05:22:36.274" v="187" actId="2696"/>
        <pc:sldMkLst>
          <pc:docMk/>
          <pc:sldMk cId="2126070970" sldId="520"/>
        </pc:sldMkLst>
      </pc:sldChg>
      <pc:sldChg chg="del">
        <pc:chgData name="Khattab, Sherif" userId="c83b1e15-36f3-4f46-aceb-05aac24c545e" providerId="ADAL" clId="{7374F18A-FB69-FC41-A853-C586E61CC8AB}" dt="2021-03-02T05:22:36" v="186" actId="2696"/>
        <pc:sldMkLst>
          <pc:docMk/>
          <pc:sldMk cId="3688450523" sldId="521"/>
        </pc:sldMkLst>
      </pc:sldChg>
      <pc:sldChg chg="del">
        <pc:chgData name="Khattab, Sherif" userId="c83b1e15-36f3-4f46-aceb-05aac24c545e" providerId="ADAL" clId="{7374F18A-FB69-FC41-A853-C586E61CC8AB}" dt="2021-03-02T05:22:35.373" v="185" actId="2696"/>
        <pc:sldMkLst>
          <pc:docMk/>
          <pc:sldMk cId="2393077361" sldId="522"/>
        </pc:sldMkLst>
      </pc:sldChg>
      <pc:sldChg chg="del">
        <pc:chgData name="Khattab, Sherif" userId="c83b1e15-36f3-4f46-aceb-05aac24c545e" providerId="ADAL" clId="{7374F18A-FB69-FC41-A853-C586E61CC8AB}" dt="2021-03-02T05:20:45.821" v="2" actId="2696"/>
        <pc:sldMkLst>
          <pc:docMk/>
          <pc:sldMk cId="2987249071" sldId="523"/>
        </pc:sldMkLst>
      </pc:sldChg>
      <pc:sldChg chg="del">
        <pc:chgData name="Khattab, Sherif" userId="c83b1e15-36f3-4f46-aceb-05aac24c545e" providerId="ADAL" clId="{7374F18A-FB69-FC41-A853-C586E61CC8AB}" dt="2021-03-02T05:20:45.953" v="3" actId="2696"/>
        <pc:sldMkLst>
          <pc:docMk/>
          <pc:sldMk cId="1810255753" sldId="524"/>
        </pc:sldMkLst>
      </pc:sldChg>
      <pc:sldChg chg="del">
        <pc:chgData name="Khattab, Sherif" userId="c83b1e15-36f3-4f46-aceb-05aac24c545e" providerId="ADAL" clId="{7374F18A-FB69-FC41-A853-C586E61CC8AB}" dt="2021-03-02T05:20:46.369" v="4" actId="2696"/>
        <pc:sldMkLst>
          <pc:docMk/>
          <pc:sldMk cId="1613586742" sldId="525"/>
        </pc:sldMkLst>
      </pc:sldChg>
      <pc:sldChg chg="del">
        <pc:chgData name="Khattab, Sherif" userId="c83b1e15-36f3-4f46-aceb-05aac24c545e" providerId="ADAL" clId="{7374F18A-FB69-FC41-A853-C586E61CC8AB}" dt="2021-03-02T05:20:46.485" v="5" actId="2696"/>
        <pc:sldMkLst>
          <pc:docMk/>
          <pc:sldMk cId="1883276906" sldId="526"/>
        </pc:sldMkLst>
      </pc:sldChg>
      <pc:sldChg chg="del">
        <pc:chgData name="Khattab, Sherif" userId="c83b1e15-36f3-4f46-aceb-05aac24c545e" providerId="ADAL" clId="{7374F18A-FB69-FC41-A853-C586E61CC8AB}" dt="2021-03-02T05:20:45.410" v="1" actId="2696"/>
        <pc:sldMkLst>
          <pc:docMk/>
          <pc:sldMk cId="725852215" sldId="527"/>
        </pc:sldMkLst>
      </pc:sldChg>
      <pc:sldChg chg="del">
        <pc:chgData name="Khattab, Sherif" userId="c83b1e15-36f3-4f46-aceb-05aac24c545e" providerId="ADAL" clId="{7374F18A-FB69-FC41-A853-C586E61CC8AB}" dt="2021-03-02T05:20:46.596" v="6" actId="2696"/>
        <pc:sldMkLst>
          <pc:docMk/>
          <pc:sldMk cId="2733511410" sldId="528"/>
        </pc:sldMkLst>
      </pc:sldChg>
      <pc:sldChg chg="del">
        <pc:chgData name="Khattab, Sherif" userId="c83b1e15-36f3-4f46-aceb-05aac24c545e" providerId="ADAL" clId="{7374F18A-FB69-FC41-A853-C586E61CC8AB}" dt="2021-03-02T05:20:47.010" v="7" actId="2696"/>
        <pc:sldMkLst>
          <pc:docMk/>
          <pc:sldMk cId="2369676605" sldId="529"/>
        </pc:sldMkLst>
      </pc:sldChg>
      <pc:sldChg chg="del">
        <pc:chgData name="Khattab, Sherif" userId="c83b1e15-36f3-4f46-aceb-05aac24c545e" providerId="ADAL" clId="{7374F18A-FB69-FC41-A853-C586E61CC8AB}" dt="2021-03-02T05:20:47.135" v="8" actId="2696"/>
        <pc:sldMkLst>
          <pc:docMk/>
          <pc:sldMk cId="2849079961" sldId="530"/>
        </pc:sldMkLst>
      </pc:sldChg>
      <pc:sldChg chg="del">
        <pc:chgData name="Khattab, Sherif" userId="c83b1e15-36f3-4f46-aceb-05aac24c545e" providerId="ADAL" clId="{7374F18A-FB69-FC41-A853-C586E61CC8AB}" dt="2021-03-02T05:20:47.258" v="9" actId="2696"/>
        <pc:sldMkLst>
          <pc:docMk/>
          <pc:sldMk cId="198862008" sldId="531"/>
        </pc:sldMkLst>
      </pc:sldChg>
      <pc:sldChg chg="del">
        <pc:chgData name="Khattab, Sherif" userId="c83b1e15-36f3-4f46-aceb-05aac24c545e" providerId="ADAL" clId="{7374F18A-FB69-FC41-A853-C586E61CC8AB}" dt="2021-03-02T05:20:47.396" v="10" actId="2696"/>
        <pc:sldMkLst>
          <pc:docMk/>
          <pc:sldMk cId="3242586881" sldId="532"/>
        </pc:sldMkLst>
      </pc:sldChg>
      <pc:sldChg chg="del">
        <pc:chgData name="Khattab, Sherif" userId="c83b1e15-36f3-4f46-aceb-05aac24c545e" providerId="ADAL" clId="{7374F18A-FB69-FC41-A853-C586E61CC8AB}" dt="2021-03-02T05:20:47.807" v="11" actId="2696"/>
        <pc:sldMkLst>
          <pc:docMk/>
          <pc:sldMk cId="202149894" sldId="533"/>
        </pc:sldMkLst>
      </pc:sldChg>
      <pc:sldChg chg="del">
        <pc:chgData name="Khattab, Sherif" userId="c83b1e15-36f3-4f46-aceb-05aac24c545e" providerId="ADAL" clId="{7374F18A-FB69-FC41-A853-C586E61CC8AB}" dt="2021-03-02T05:20:47.871" v="12" actId="2696"/>
        <pc:sldMkLst>
          <pc:docMk/>
          <pc:sldMk cId="1862553252" sldId="534"/>
        </pc:sldMkLst>
      </pc:sldChg>
      <pc:sldChg chg="del">
        <pc:chgData name="Khattab, Sherif" userId="c83b1e15-36f3-4f46-aceb-05aac24c545e" providerId="ADAL" clId="{7374F18A-FB69-FC41-A853-C586E61CC8AB}" dt="2021-03-02T05:20:48.109" v="14" actId="2696"/>
        <pc:sldMkLst>
          <pc:docMk/>
          <pc:sldMk cId="2560037637" sldId="535"/>
        </pc:sldMkLst>
      </pc:sldChg>
      <pc:sldChg chg="del">
        <pc:chgData name="Khattab, Sherif" userId="c83b1e15-36f3-4f46-aceb-05aac24c545e" providerId="ADAL" clId="{7374F18A-FB69-FC41-A853-C586E61CC8AB}" dt="2021-03-02T05:20:49.009" v="15" actId="2696"/>
        <pc:sldMkLst>
          <pc:docMk/>
          <pc:sldMk cId="2261657990" sldId="536"/>
        </pc:sldMkLst>
      </pc:sldChg>
      <pc:sldChg chg="del">
        <pc:chgData name="Khattab, Sherif" userId="c83b1e15-36f3-4f46-aceb-05aac24c545e" providerId="ADAL" clId="{7374F18A-FB69-FC41-A853-C586E61CC8AB}" dt="2021-03-02T05:20:49.837" v="17" actId="2696"/>
        <pc:sldMkLst>
          <pc:docMk/>
          <pc:sldMk cId="3968698010" sldId="537"/>
        </pc:sldMkLst>
      </pc:sldChg>
      <pc:sldChg chg="del">
        <pc:chgData name="Khattab, Sherif" userId="c83b1e15-36f3-4f46-aceb-05aac24c545e" providerId="ADAL" clId="{7374F18A-FB69-FC41-A853-C586E61CC8AB}" dt="2021-03-02T05:20:49.474" v="16" actId="2696"/>
        <pc:sldMkLst>
          <pc:docMk/>
          <pc:sldMk cId="2645502707" sldId="538"/>
        </pc:sldMkLst>
      </pc:sldChg>
      <pc:sldChg chg="del">
        <pc:chgData name="Khattab, Sherif" userId="c83b1e15-36f3-4f46-aceb-05aac24c545e" providerId="ADAL" clId="{7374F18A-FB69-FC41-A853-C586E61CC8AB}" dt="2021-03-02T05:20:50.119" v="18" actId="2696"/>
        <pc:sldMkLst>
          <pc:docMk/>
          <pc:sldMk cId="2730445920" sldId="539"/>
        </pc:sldMkLst>
      </pc:sldChg>
      <pc:sldChg chg="del">
        <pc:chgData name="Khattab, Sherif" userId="c83b1e15-36f3-4f46-aceb-05aac24c545e" providerId="ADAL" clId="{7374F18A-FB69-FC41-A853-C586E61CC8AB}" dt="2021-03-02T05:20:50.436" v="19" actId="2696"/>
        <pc:sldMkLst>
          <pc:docMk/>
          <pc:sldMk cId="2782470152" sldId="540"/>
        </pc:sldMkLst>
      </pc:sldChg>
      <pc:sldChg chg="del">
        <pc:chgData name="Khattab, Sherif" userId="c83b1e15-36f3-4f46-aceb-05aac24c545e" providerId="ADAL" clId="{7374F18A-FB69-FC41-A853-C586E61CC8AB}" dt="2021-03-02T05:20:50.769" v="20" actId="2696"/>
        <pc:sldMkLst>
          <pc:docMk/>
          <pc:sldMk cId="2036122529" sldId="541"/>
        </pc:sldMkLst>
      </pc:sldChg>
      <pc:sldChg chg="del">
        <pc:chgData name="Khattab, Sherif" userId="c83b1e15-36f3-4f46-aceb-05aac24c545e" providerId="ADAL" clId="{7374F18A-FB69-FC41-A853-C586E61CC8AB}" dt="2021-03-02T05:20:51.263" v="21" actId="2696"/>
        <pc:sldMkLst>
          <pc:docMk/>
          <pc:sldMk cId="3103852141" sldId="542"/>
        </pc:sldMkLst>
      </pc:sldChg>
      <pc:sldChg chg="del">
        <pc:chgData name="Khattab, Sherif" userId="c83b1e15-36f3-4f46-aceb-05aac24c545e" providerId="ADAL" clId="{7374F18A-FB69-FC41-A853-C586E61CC8AB}" dt="2021-03-02T05:20:54.875" v="24" actId="2696"/>
        <pc:sldMkLst>
          <pc:docMk/>
          <pc:sldMk cId="3587680791" sldId="543"/>
        </pc:sldMkLst>
      </pc:sldChg>
      <pc:sldChg chg="del">
        <pc:chgData name="Khattab, Sherif" userId="c83b1e15-36f3-4f46-aceb-05aac24c545e" providerId="ADAL" clId="{7374F18A-FB69-FC41-A853-C586E61CC8AB}" dt="2021-03-02T05:20:55.205" v="25" actId="2696"/>
        <pc:sldMkLst>
          <pc:docMk/>
          <pc:sldMk cId="2971477576" sldId="544"/>
        </pc:sldMkLst>
      </pc:sldChg>
      <pc:sldChg chg="modSp new mod modAnim">
        <pc:chgData name="Khattab, Sherif" userId="c83b1e15-36f3-4f46-aceb-05aac24c545e" providerId="ADAL" clId="{7374F18A-FB69-FC41-A853-C586E61CC8AB}" dt="2021-03-02T05:31:44.998" v="402"/>
        <pc:sldMkLst>
          <pc:docMk/>
          <pc:sldMk cId="3106578269" sldId="548"/>
        </pc:sldMkLst>
        <pc:spChg chg="mod">
          <ac:chgData name="Khattab, Sherif" userId="c83b1e15-36f3-4f46-aceb-05aac24c545e" providerId="ADAL" clId="{7374F18A-FB69-FC41-A853-C586E61CC8AB}" dt="2021-03-02T05:30:46.378" v="364" actId="20577"/>
          <ac:spMkLst>
            <pc:docMk/>
            <pc:sldMk cId="3106578269" sldId="548"/>
            <ac:spMk id="2" creationId="{D9354C77-2A5A-3248-B8B5-26713450198B}"/>
          </ac:spMkLst>
        </pc:spChg>
        <pc:spChg chg="mod">
          <ac:chgData name="Khattab, Sherif" userId="c83b1e15-36f3-4f46-aceb-05aac24c545e" providerId="ADAL" clId="{7374F18A-FB69-FC41-A853-C586E61CC8AB}" dt="2021-03-02T05:30:27.240" v="356" actId="20577"/>
          <ac:spMkLst>
            <pc:docMk/>
            <pc:sldMk cId="3106578269" sldId="548"/>
            <ac:spMk id="3" creationId="{8A6E32F3-197B-3B45-8FE6-0B7FD2891934}"/>
          </ac:spMkLst>
        </pc:spChg>
      </pc:sldChg>
      <pc:sldChg chg="modSp new mod modAnim">
        <pc:chgData name="Khattab, Sherif" userId="c83b1e15-36f3-4f46-aceb-05aac24c545e" providerId="ADAL" clId="{7374F18A-FB69-FC41-A853-C586E61CC8AB}" dt="2021-03-02T05:31:51.720" v="404"/>
        <pc:sldMkLst>
          <pc:docMk/>
          <pc:sldMk cId="1239345036" sldId="549"/>
        </pc:sldMkLst>
        <pc:spChg chg="mod">
          <ac:chgData name="Khattab, Sherif" userId="c83b1e15-36f3-4f46-aceb-05aac24c545e" providerId="ADAL" clId="{7374F18A-FB69-FC41-A853-C586E61CC8AB}" dt="2021-03-02T05:30:56.092" v="388" actId="20577"/>
          <ac:spMkLst>
            <pc:docMk/>
            <pc:sldMk cId="1239345036" sldId="549"/>
            <ac:spMk id="2" creationId="{0DB18247-0756-CA4C-BC3C-5A4110013643}"/>
          </ac:spMkLst>
        </pc:spChg>
        <pc:spChg chg="mod">
          <ac:chgData name="Khattab, Sherif" userId="c83b1e15-36f3-4f46-aceb-05aac24c545e" providerId="ADAL" clId="{7374F18A-FB69-FC41-A853-C586E61CC8AB}" dt="2021-03-02T05:31:12.972" v="395" actId="20577"/>
          <ac:spMkLst>
            <pc:docMk/>
            <pc:sldMk cId="1239345036" sldId="549"/>
            <ac:spMk id="3" creationId="{705BFC18-C6F9-D945-A303-7702B57829A6}"/>
          </ac:spMkLst>
        </pc:sp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Sherif Khattab" userId="c83b1e15-36f3-4f46-aceb-05aac24c545e" providerId="ADAL" clId="{40561216-C3B6-4E03-B696-C2E8E46E1565}"/>
    <pc:docChg chg="undo custSel addSld delSld modSld">
      <pc:chgData name="Sherif Khattab" userId="c83b1e15-36f3-4f46-aceb-05aac24c545e" providerId="ADAL" clId="{40561216-C3B6-4E03-B696-C2E8E46E1565}" dt="2021-03-02T15:13:19.771" v="893"/>
      <pc:docMkLst>
        <pc:docMk/>
      </pc:docMkLst>
      <pc:sldChg chg="addSp delSp modSp del mod modAnim">
        <pc:chgData name="Sherif Khattab" userId="c83b1e15-36f3-4f46-aceb-05aac24c545e" providerId="ADAL" clId="{40561216-C3B6-4E03-B696-C2E8E46E1565}" dt="2021-03-02T14:56:46.899" v="570" actId="47"/>
        <pc:sldMkLst>
          <pc:docMk/>
          <pc:sldMk cId="1642669177" sldId="482"/>
        </pc:sldMkLst>
        <pc:spChg chg="mod">
          <ac:chgData name="Sherif Khattab" userId="c83b1e15-36f3-4f46-aceb-05aac24c545e" providerId="ADAL" clId="{40561216-C3B6-4E03-B696-C2E8E46E1565}" dt="2021-03-02T14:48:32.802" v="2" actId="1076"/>
          <ac:spMkLst>
            <pc:docMk/>
            <pc:sldMk cId="1642669177" sldId="482"/>
            <ac:spMk id="8" creationId="{3C4A6727-32FC-4B6E-8839-50A9283C7CBC}"/>
          </ac:spMkLst>
        </pc:spChg>
        <pc:spChg chg="mod">
          <ac:chgData name="Sherif Khattab" userId="c83b1e15-36f3-4f46-aceb-05aac24c545e" providerId="ADAL" clId="{40561216-C3B6-4E03-B696-C2E8E46E1565}" dt="2021-03-02T14:48:32.802" v="2" actId="1076"/>
          <ac:spMkLst>
            <pc:docMk/>
            <pc:sldMk cId="1642669177" sldId="482"/>
            <ac:spMk id="9" creationId="{5B0D4E68-2C6A-4115-B8B4-3F23A7563CC9}"/>
          </ac:spMkLst>
        </pc:spChg>
        <pc:spChg chg="mod">
          <ac:chgData name="Sherif Khattab" userId="c83b1e15-36f3-4f46-aceb-05aac24c545e" providerId="ADAL" clId="{40561216-C3B6-4E03-B696-C2E8E46E1565}" dt="2021-03-02T14:48:32.802" v="2" actId="1076"/>
          <ac:spMkLst>
            <pc:docMk/>
            <pc:sldMk cId="1642669177" sldId="482"/>
            <ac:spMk id="10" creationId="{23C51AC1-A4A7-4583-8E50-C54565D1E5F7}"/>
          </ac:spMkLst>
        </pc:spChg>
        <pc:spChg chg="mod">
          <ac:chgData name="Sherif Khattab" userId="c83b1e15-36f3-4f46-aceb-05aac24c545e" providerId="ADAL" clId="{40561216-C3B6-4E03-B696-C2E8E46E1565}" dt="2021-03-02T14:48:32.802" v="2" actId="1076"/>
          <ac:spMkLst>
            <pc:docMk/>
            <pc:sldMk cId="1642669177" sldId="482"/>
            <ac:spMk id="11" creationId="{B57E568C-5AE9-4962-B8C4-DC596E40EC62}"/>
          </ac:spMkLst>
        </pc:spChg>
        <pc:spChg chg="mod">
          <ac:chgData name="Sherif Khattab" userId="c83b1e15-36f3-4f46-aceb-05aac24c545e" providerId="ADAL" clId="{40561216-C3B6-4E03-B696-C2E8E46E1565}" dt="2021-03-02T14:48:32.802" v="2" actId="1076"/>
          <ac:spMkLst>
            <pc:docMk/>
            <pc:sldMk cId="1642669177" sldId="482"/>
            <ac:spMk id="12" creationId="{C9DCE7ED-DF90-4E6B-97CC-BE7F3361A467}"/>
          </ac:spMkLst>
        </pc:spChg>
        <pc:spChg chg="mod">
          <ac:chgData name="Sherif Khattab" userId="c83b1e15-36f3-4f46-aceb-05aac24c545e" providerId="ADAL" clId="{40561216-C3B6-4E03-B696-C2E8E46E1565}" dt="2021-03-02T14:48:32.802" v="2" actId="1076"/>
          <ac:spMkLst>
            <pc:docMk/>
            <pc:sldMk cId="1642669177" sldId="482"/>
            <ac:spMk id="13" creationId="{479F991E-FA6F-4E4D-8668-C063263A5DDB}"/>
          </ac:spMkLst>
        </pc:spChg>
        <pc:spChg chg="mod">
          <ac:chgData name="Sherif Khattab" userId="c83b1e15-36f3-4f46-aceb-05aac24c545e" providerId="ADAL" clId="{40561216-C3B6-4E03-B696-C2E8E46E1565}" dt="2021-03-02T14:48:32.802" v="2" actId="1076"/>
          <ac:spMkLst>
            <pc:docMk/>
            <pc:sldMk cId="1642669177" sldId="482"/>
            <ac:spMk id="14" creationId="{120BDFD9-CA39-4664-AEB1-EC1B2A283A50}"/>
          </ac:spMkLst>
        </pc:spChg>
        <pc:spChg chg="mod">
          <ac:chgData name="Sherif Khattab" userId="c83b1e15-36f3-4f46-aceb-05aac24c545e" providerId="ADAL" clId="{40561216-C3B6-4E03-B696-C2E8E46E1565}" dt="2021-03-02T14:48:32.802" v="2" actId="1076"/>
          <ac:spMkLst>
            <pc:docMk/>
            <pc:sldMk cId="1642669177" sldId="482"/>
            <ac:spMk id="15" creationId="{E32AF455-9778-4300-A54B-D8230CFD846F}"/>
          </ac:spMkLst>
        </pc:spChg>
        <pc:spChg chg="mod">
          <ac:chgData name="Sherif Khattab" userId="c83b1e15-36f3-4f46-aceb-05aac24c545e" providerId="ADAL" clId="{40561216-C3B6-4E03-B696-C2E8E46E1565}" dt="2021-03-02T14:48:32.802" v="2" actId="1076"/>
          <ac:spMkLst>
            <pc:docMk/>
            <pc:sldMk cId="1642669177" sldId="482"/>
            <ac:spMk id="16" creationId="{C50219A6-A354-47D3-905A-873016D4B6B0}"/>
          </ac:spMkLst>
        </pc:spChg>
        <pc:spChg chg="mod">
          <ac:chgData name="Sherif Khattab" userId="c83b1e15-36f3-4f46-aceb-05aac24c545e" providerId="ADAL" clId="{40561216-C3B6-4E03-B696-C2E8E46E1565}" dt="2021-03-02T14:48:32.802" v="2" actId="1076"/>
          <ac:spMkLst>
            <pc:docMk/>
            <pc:sldMk cId="1642669177" sldId="482"/>
            <ac:spMk id="17" creationId="{C96FC6F9-90B8-4F77-B794-6D306C85A949}"/>
          </ac:spMkLst>
        </pc:spChg>
        <pc:spChg chg="mod">
          <ac:chgData name="Sherif Khattab" userId="c83b1e15-36f3-4f46-aceb-05aac24c545e" providerId="ADAL" clId="{40561216-C3B6-4E03-B696-C2E8E46E1565}" dt="2021-03-02T14:48:32.802" v="2" actId="1076"/>
          <ac:spMkLst>
            <pc:docMk/>
            <pc:sldMk cId="1642669177" sldId="482"/>
            <ac:spMk id="18" creationId="{459D6B84-CB2F-4F44-B803-EFDC21DB6A01}"/>
          </ac:spMkLst>
        </pc:spChg>
        <pc:spChg chg="mod">
          <ac:chgData name="Sherif Khattab" userId="c83b1e15-36f3-4f46-aceb-05aac24c545e" providerId="ADAL" clId="{40561216-C3B6-4E03-B696-C2E8E46E1565}" dt="2021-03-02T14:48:32.802" v="2" actId="1076"/>
          <ac:spMkLst>
            <pc:docMk/>
            <pc:sldMk cId="1642669177" sldId="482"/>
            <ac:spMk id="19" creationId="{3654DA2D-A7EA-4B8F-AA92-84A4D475BAC0}"/>
          </ac:spMkLst>
        </pc:spChg>
        <pc:spChg chg="mod">
          <ac:chgData name="Sherif Khattab" userId="c83b1e15-36f3-4f46-aceb-05aac24c545e" providerId="ADAL" clId="{40561216-C3B6-4E03-B696-C2E8E46E1565}" dt="2021-03-02T14:48:32.802" v="2" actId="1076"/>
          <ac:spMkLst>
            <pc:docMk/>
            <pc:sldMk cId="1642669177" sldId="482"/>
            <ac:spMk id="20" creationId="{4D512B37-8708-4B06-9892-F67047166C40}"/>
          </ac:spMkLst>
        </pc:spChg>
        <pc:spChg chg="mod">
          <ac:chgData name="Sherif Khattab" userId="c83b1e15-36f3-4f46-aceb-05aac24c545e" providerId="ADAL" clId="{40561216-C3B6-4E03-B696-C2E8E46E1565}" dt="2021-03-02T14:48:32.802" v="2" actId="1076"/>
          <ac:spMkLst>
            <pc:docMk/>
            <pc:sldMk cId="1642669177" sldId="482"/>
            <ac:spMk id="21" creationId="{BBD64ED2-DEF4-4C2B-9DD0-1DA9A1A9B285}"/>
          </ac:spMkLst>
        </pc:spChg>
        <pc:spChg chg="mod">
          <ac:chgData name="Sherif Khattab" userId="c83b1e15-36f3-4f46-aceb-05aac24c545e" providerId="ADAL" clId="{40561216-C3B6-4E03-B696-C2E8E46E1565}" dt="2021-03-02T14:48:32.802" v="2" actId="1076"/>
          <ac:spMkLst>
            <pc:docMk/>
            <pc:sldMk cId="1642669177" sldId="482"/>
            <ac:spMk id="22" creationId="{58AD9EA9-B1E2-423F-B7EC-EE56A423BD43}"/>
          </ac:spMkLst>
        </pc:spChg>
        <pc:spChg chg="mod">
          <ac:chgData name="Sherif Khattab" userId="c83b1e15-36f3-4f46-aceb-05aac24c545e" providerId="ADAL" clId="{40561216-C3B6-4E03-B696-C2E8E46E1565}" dt="2021-03-02T14:48:32.802" v="2" actId="1076"/>
          <ac:spMkLst>
            <pc:docMk/>
            <pc:sldMk cId="1642669177" sldId="482"/>
            <ac:spMk id="23" creationId="{C12947CA-60AD-4AE3-9ED8-15D4CA5B921A}"/>
          </ac:spMkLst>
        </pc:spChg>
        <pc:spChg chg="mod">
          <ac:chgData name="Sherif Khattab" userId="c83b1e15-36f3-4f46-aceb-05aac24c545e" providerId="ADAL" clId="{40561216-C3B6-4E03-B696-C2E8E46E1565}" dt="2021-03-02T14:48:32.802" v="2" actId="1076"/>
          <ac:spMkLst>
            <pc:docMk/>
            <pc:sldMk cId="1642669177" sldId="482"/>
            <ac:spMk id="24" creationId="{648AB672-9223-4BC9-BA72-FF06CF9954D6}"/>
          </ac:spMkLst>
        </pc:spChg>
        <pc:spChg chg="mod">
          <ac:chgData name="Sherif Khattab" userId="c83b1e15-36f3-4f46-aceb-05aac24c545e" providerId="ADAL" clId="{40561216-C3B6-4E03-B696-C2E8E46E1565}" dt="2021-03-02T14:48:32.802" v="2" actId="1076"/>
          <ac:spMkLst>
            <pc:docMk/>
            <pc:sldMk cId="1642669177" sldId="482"/>
            <ac:spMk id="25" creationId="{CB6570D5-7FFB-41F1-B25E-8F542CDC80AD}"/>
          </ac:spMkLst>
        </pc:spChg>
        <pc:spChg chg="mod">
          <ac:chgData name="Sherif Khattab" userId="c83b1e15-36f3-4f46-aceb-05aac24c545e" providerId="ADAL" clId="{40561216-C3B6-4E03-B696-C2E8E46E1565}" dt="2021-03-02T14:48:32.802" v="2" actId="1076"/>
          <ac:spMkLst>
            <pc:docMk/>
            <pc:sldMk cId="1642669177" sldId="482"/>
            <ac:spMk id="26" creationId="{3A2E428F-DEF7-42C2-9D04-8B86D2681E5C}"/>
          </ac:spMkLst>
        </pc:spChg>
        <pc:spChg chg="mod">
          <ac:chgData name="Sherif Khattab" userId="c83b1e15-36f3-4f46-aceb-05aac24c545e" providerId="ADAL" clId="{40561216-C3B6-4E03-B696-C2E8E46E1565}" dt="2021-03-02T14:48:32.802" v="2" actId="1076"/>
          <ac:spMkLst>
            <pc:docMk/>
            <pc:sldMk cId="1642669177" sldId="482"/>
            <ac:spMk id="27" creationId="{4C301AE9-6627-4861-B87A-F94EC34AE369}"/>
          </ac:spMkLst>
        </pc:spChg>
        <pc:spChg chg="mod">
          <ac:chgData name="Sherif Khattab" userId="c83b1e15-36f3-4f46-aceb-05aac24c545e" providerId="ADAL" clId="{40561216-C3B6-4E03-B696-C2E8E46E1565}" dt="2021-03-02T14:48:32.802" v="2" actId="1076"/>
          <ac:spMkLst>
            <pc:docMk/>
            <pc:sldMk cId="1642669177" sldId="482"/>
            <ac:spMk id="28" creationId="{66F458D7-5FB9-4FE3-A4E7-2E63BC1020AD}"/>
          </ac:spMkLst>
        </pc:spChg>
        <pc:spChg chg="mod">
          <ac:chgData name="Sherif Khattab" userId="c83b1e15-36f3-4f46-aceb-05aac24c545e" providerId="ADAL" clId="{40561216-C3B6-4E03-B696-C2E8E46E1565}" dt="2021-03-02T14:48:32.802" v="2" actId="1076"/>
          <ac:spMkLst>
            <pc:docMk/>
            <pc:sldMk cId="1642669177" sldId="482"/>
            <ac:spMk id="29" creationId="{E79B1A94-B238-4AF1-89BA-84FC7FBB40BB}"/>
          </ac:spMkLst>
        </pc:spChg>
        <pc:spChg chg="mod">
          <ac:chgData name="Sherif Khattab" userId="c83b1e15-36f3-4f46-aceb-05aac24c545e" providerId="ADAL" clId="{40561216-C3B6-4E03-B696-C2E8E46E1565}" dt="2021-03-02T14:48:32.802" v="2" actId="1076"/>
          <ac:spMkLst>
            <pc:docMk/>
            <pc:sldMk cId="1642669177" sldId="482"/>
            <ac:spMk id="30" creationId="{B985648F-AE51-4363-AA3A-F053B0691BDE}"/>
          </ac:spMkLst>
        </pc:spChg>
        <pc:spChg chg="mod">
          <ac:chgData name="Sherif Khattab" userId="c83b1e15-36f3-4f46-aceb-05aac24c545e" providerId="ADAL" clId="{40561216-C3B6-4E03-B696-C2E8E46E1565}" dt="2021-03-02T14:48:32.802" v="2" actId="1076"/>
          <ac:spMkLst>
            <pc:docMk/>
            <pc:sldMk cId="1642669177" sldId="482"/>
            <ac:spMk id="31" creationId="{8B85B5CA-4A3F-4AE2-A32F-10235DB199B1}"/>
          </ac:spMkLst>
        </pc:spChg>
        <pc:spChg chg="mod">
          <ac:chgData name="Sherif Khattab" userId="c83b1e15-36f3-4f46-aceb-05aac24c545e" providerId="ADAL" clId="{40561216-C3B6-4E03-B696-C2E8E46E1565}" dt="2021-03-02T14:48:32.802" v="2" actId="1076"/>
          <ac:spMkLst>
            <pc:docMk/>
            <pc:sldMk cId="1642669177" sldId="482"/>
            <ac:spMk id="32" creationId="{7359D72A-AA2C-438C-949B-864F65B3E32D}"/>
          </ac:spMkLst>
        </pc:spChg>
        <pc:spChg chg="mod">
          <ac:chgData name="Sherif Khattab" userId="c83b1e15-36f3-4f46-aceb-05aac24c545e" providerId="ADAL" clId="{40561216-C3B6-4E03-B696-C2E8E46E1565}" dt="2021-03-02T14:48:32.802" v="2" actId="1076"/>
          <ac:spMkLst>
            <pc:docMk/>
            <pc:sldMk cId="1642669177" sldId="482"/>
            <ac:spMk id="33" creationId="{8A117133-27B4-4274-A636-13290DEBBFA0}"/>
          </ac:spMkLst>
        </pc:spChg>
        <pc:spChg chg="add del">
          <ac:chgData name="Sherif Khattab" userId="c83b1e15-36f3-4f46-aceb-05aac24c545e" providerId="ADAL" clId="{40561216-C3B6-4E03-B696-C2E8E46E1565}" dt="2021-03-02T14:52:00.094" v="159" actId="34122"/>
          <ac:spMkLst>
            <pc:docMk/>
            <pc:sldMk cId="1642669177" sldId="482"/>
            <ac:spMk id="172" creationId="{5FEE084E-FD52-4ACC-AED2-E7C387D9FEDD}"/>
          </ac:spMkLst>
        </pc:spChg>
        <pc:spChg chg="add del">
          <ac:chgData name="Sherif Khattab" userId="c83b1e15-36f3-4f46-aceb-05aac24c545e" providerId="ADAL" clId="{40561216-C3B6-4E03-B696-C2E8E46E1565}" dt="2021-03-02T14:52:00.094" v="159" actId="34122"/>
          <ac:spMkLst>
            <pc:docMk/>
            <pc:sldMk cId="1642669177" sldId="482"/>
            <ac:spMk id="178" creationId="{963CCEB4-F635-48A8-ADF1-11CBB6C5850F}"/>
          </ac:spMkLst>
        </pc:spChg>
        <pc:spChg chg="add del">
          <ac:chgData name="Sherif Khattab" userId="c83b1e15-36f3-4f46-aceb-05aac24c545e" providerId="ADAL" clId="{40561216-C3B6-4E03-B696-C2E8E46E1565}" dt="2021-03-02T14:52:00.094" v="159" actId="34122"/>
          <ac:spMkLst>
            <pc:docMk/>
            <pc:sldMk cId="1642669177" sldId="482"/>
            <ac:spMk id="188" creationId="{CA54992E-8ACD-4E7B-9135-F966AEBB6479}"/>
          </ac:spMkLst>
        </pc:spChg>
        <pc:spChg chg="add del">
          <ac:chgData name="Sherif Khattab" userId="c83b1e15-36f3-4f46-aceb-05aac24c545e" providerId="ADAL" clId="{40561216-C3B6-4E03-B696-C2E8E46E1565}" dt="2021-03-02T14:52:00.094" v="159" actId="34122"/>
          <ac:spMkLst>
            <pc:docMk/>
            <pc:sldMk cId="1642669177" sldId="482"/>
            <ac:spMk id="208" creationId="{1E960CC0-9687-4340-8C97-B0E972AD0819}"/>
          </ac:spMkLst>
        </pc:spChg>
        <pc:spChg chg="add del">
          <ac:chgData name="Sherif Khattab" userId="c83b1e15-36f3-4f46-aceb-05aac24c545e" providerId="ADAL" clId="{40561216-C3B6-4E03-B696-C2E8E46E1565}" dt="2021-03-02T14:52:00.094" v="159" actId="34122"/>
          <ac:spMkLst>
            <pc:docMk/>
            <pc:sldMk cId="1642669177" sldId="482"/>
            <ac:spMk id="218" creationId="{F884A57F-E7AF-4C45-B711-4DDD6F05A00C}"/>
          </ac:spMkLst>
        </pc:spChg>
        <pc:spChg chg="add del">
          <ac:chgData name="Sherif Khattab" userId="c83b1e15-36f3-4f46-aceb-05aac24c545e" providerId="ADAL" clId="{40561216-C3B6-4E03-B696-C2E8E46E1565}" dt="2021-03-02T14:52:00.094" v="159" actId="34122"/>
          <ac:spMkLst>
            <pc:docMk/>
            <pc:sldMk cId="1642669177" sldId="482"/>
            <ac:spMk id="242" creationId="{508CFE1F-E02E-48A6-8898-46786F22BB1D}"/>
          </ac:spMkLst>
        </pc:spChg>
        <pc:spChg chg="add del">
          <ac:chgData name="Sherif Khattab" userId="c83b1e15-36f3-4f46-aceb-05aac24c545e" providerId="ADAL" clId="{40561216-C3B6-4E03-B696-C2E8E46E1565}" dt="2021-03-02T14:52:00.094" v="159" actId="34122"/>
          <ac:spMkLst>
            <pc:docMk/>
            <pc:sldMk cId="1642669177" sldId="482"/>
            <ac:spMk id="266" creationId="{1FF3E257-A51B-47A5-BABF-BE9ADFC5FE89}"/>
          </ac:spMkLst>
        </pc:spChg>
        <pc:spChg chg="add del">
          <ac:chgData name="Sherif Khattab" userId="c83b1e15-36f3-4f46-aceb-05aac24c545e" providerId="ADAL" clId="{40561216-C3B6-4E03-B696-C2E8E46E1565}" dt="2021-03-02T14:52:00.094" v="159" actId="34122"/>
          <ac:spMkLst>
            <pc:docMk/>
            <pc:sldMk cId="1642669177" sldId="482"/>
            <ac:spMk id="284" creationId="{8D223A74-475D-4FA1-86C9-34089897D59C}"/>
          </ac:spMkLst>
        </pc:spChg>
        <pc:spChg chg="add del">
          <ac:chgData name="Sherif Khattab" userId="c83b1e15-36f3-4f46-aceb-05aac24c545e" providerId="ADAL" clId="{40561216-C3B6-4E03-B696-C2E8E46E1565}" dt="2021-03-02T14:52:00.094" v="159" actId="34122"/>
          <ac:spMkLst>
            <pc:docMk/>
            <pc:sldMk cId="1642669177" sldId="482"/>
            <ac:spMk id="304" creationId="{23F623B8-CEDA-48DE-9390-5C95E3D78206}"/>
          </ac:spMkLst>
        </pc:spChg>
        <pc:spChg chg="add del">
          <ac:chgData name="Sherif Khattab" userId="c83b1e15-36f3-4f46-aceb-05aac24c545e" providerId="ADAL" clId="{40561216-C3B6-4E03-B696-C2E8E46E1565}" dt="2021-03-02T14:52:00.094" v="159" actId="34122"/>
          <ac:spMkLst>
            <pc:docMk/>
            <pc:sldMk cId="1642669177" sldId="482"/>
            <ac:spMk id="332" creationId="{DE17B8B4-CBF8-4BE3-9764-4DD71EE6B477}"/>
          </ac:spMkLst>
        </pc:spChg>
        <pc:spChg chg="add del">
          <ac:chgData name="Sherif Khattab" userId="c83b1e15-36f3-4f46-aceb-05aac24c545e" providerId="ADAL" clId="{40561216-C3B6-4E03-B696-C2E8E46E1565}" dt="2021-03-02T14:52:00.094" v="159" actId="34122"/>
          <ac:spMkLst>
            <pc:docMk/>
            <pc:sldMk cId="1642669177" sldId="482"/>
            <ac:spMk id="342" creationId="{6316BB7D-729E-4F02-8617-EE8A8E54F842}"/>
          </ac:spMkLst>
        </pc:spChg>
        <pc:spChg chg="add del">
          <ac:chgData name="Sherif Khattab" userId="c83b1e15-36f3-4f46-aceb-05aac24c545e" providerId="ADAL" clId="{40561216-C3B6-4E03-B696-C2E8E46E1565}" dt="2021-03-02T14:52:00.094" v="159" actId="34122"/>
          <ac:spMkLst>
            <pc:docMk/>
            <pc:sldMk cId="1642669177" sldId="482"/>
            <ac:spMk id="350" creationId="{6C50C496-3520-4C65-9C67-D105EC282887}"/>
          </ac:spMkLst>
        </pc:spChg>
        <pc:spChg chg="add del">
          <ac:chgData name="Sherif Khattab" userId="c83b1e15-36f3-4f46-aceb-05aac24c545e" providerId="ADAL" clId="{40561216-C3B6-4E03-B696-C2E8E46E1565}" dt="2021-03-02T14:52:00.094" v="159" actId="34122"/>
          <ac:spMkLst>
            <pc:docMk/>
            <pc:sldMk cId="1642669177" sldId="482"/>
            <ac:spMk id="372" creationId="{2B3BAB1B-A732-4266-B5F1-E9E1C67DC671}"/>
          </ac:spMkLst>
        </pc:spChg>
        <pc:spChg chg="add del">
          <ac:chgData name="Sherif Khattab" userId="c83b1e15-36f3-4f46-aceb-05aac24c545e" providerId="ADAL" clId="{40561216-C3B6-4E03-B696-C2E8E46E1565}" dt="2021-03-02T14:52:00.094" v="159" actId="34122"/>
          <ac:spMkLst>
            <pc:docMk/>
            <pc:sldMk cId="1642669177" sldId="482"/>
            <ac:spMk id="398" creationId="{635F473B-AB0D-4662-A7ED-A9684EEC9C45}"/>
          </ac:spMkLst>
        </pc:spChg>
        <pc:spChg chg="add del">
          <ac:chgData name="Sherif Khattab" userId="c83b1e15-36f3-4f46-aceb-05aac24c545e" providerId="ADAL" clId="{40561216-C3B6-4E03-B696-C2E8E46E1565}" dt="2021-03-02T14:52:00.094" v="159" actId="34122"/>
          <ac:spMkLst>
            <pc:docMk/>
            <pc:sldMk cId="1642669177" sldId="482"/>
            <ac:spMk id="426" creationId="{AF543F3C-72EB-44D4-B21B-FE0CDED77D4D}"/>
          </ac:spMkLst>
        </pc:spChg>
        <pc:spChg chg="add del">
          <ac:chgData name="Sherif Khattab" userId="c83b1e15-36f3-4f46-aceb-05aac24c545e" providerId="ADAL" clId="{40561216-C3B6-4E03-B696-C2E8E46E1565}" dt="2021-03-02T14:52:00.094" v="159" actId="34122"/>
          <ac:spMkLst>
            <pc:docMk/>
            <pc:sldMk cId="1642669177" sldId="482"/>
            <ac:spMk id="452" creationId="{9EDDECA9-DCD0-4718-9091-E530CB3CEC4D}"/>
          </ac:spMkLst>
        </pc:spChg>
        <pc:spChg chg="add del">
          <ac:chgData name="Sherif Khattab" userId="c83b1e15-36f3-4f46-aceb-05aac24c545e" providerId="ADAL" clId="{40561216-C3B6-4E03-B696-C2E8E46E1565}" dt="2021-03-02T14:52:00.094" v="159" actId="34122"/>
          <ac:spMkLst>
            <pc:docMk/>
            <pc:sldMk cId="1642669177" sldId="482"/>
            <ac:spMk id="472" creationId="{74A3491A-33BE-4BB0-A804-8C85D3C61F75}"/>
          </ac:spMkLst>
        </pc:spChg>
        <pc:spChg chg="add del">
          <ac:chgData name="Sherif Khattab" userId="c83b1e15-36f3-4f46-aceb-05aac24c545e" providerId="ADAL" clId="{40561216-C3B6-4E03-B696-C2E8E46E1565}" dt="2021-03-02T14:52:00.094" v="159" actId="34122"/>
          <ac:spMkLst>
            <pc:docMk/>
            <pc:sldMk cId="1642669177" sldId="482"/>
            <ac:spMk id="496" creationId="{E0422BF5-7ED2-4624-B963-DBE66660FE61}"/>
          </ac:spMkLst>
        </pc:spChg>
        <pc:spChg chg="add del">
          <ac:chgData name="Sherif Khattab" userId="c83b1e15-36f3-4f46-aceb-05aac24c545e" providerId="ADAL" clId="{40561216-C3B6-4E03-B696-C2E8E46E1565}" dt="2021-03-02T14:52:00.094" v="159" actId="34122"/>
          <ac:spMkLst>
            <pc:docMk/>
            <pc:sldMk cId="1642669177" sldId="482"/>
            <ac:spMk id="502" creationId="{62DC192D-1C9F-488C-B1D1-4EF7383CD2EE}"/>
          </ac:spMkLst>
        </pc:spChg>
        <pc:spChg chg="add del">
          <ac:chgData name="Sherif Khattab" userId="c83b1e15-36f3-4f46-aceb-05aac24c545e" providerId="ADAL" clId="{40561216-C3B6-4E03-B696-C2E8E46E1565}" dt="2021-03-02T14:52:00.094" v="159" actId="34122"/>
          <ac:spMkLst>
            <pc:docMk/>
            <pc:sldMk cId="1642669177" sldId="482"/>
            <ac:spMk id="530" creationId="{C1887017-F502-479A-87AD-ED83E5E2AFFF}"/>
          </ac:spMkLst>
        </pc:spChg>
        <pc:spChg chg="add del">
          <ac:chgData name="Sherif Khattab" userId="c83b1e15-36f3-4f46-aceb-05aac24c545e" providerId="ADAL" clId="{40561216-C3B6-4E03-B696-C2E8E46E1565}" dt="2021-03-02T14:52:00.094" v="159" actId="34122"/>
          <ac:spMkLst>
            <pc:docMk/>
            <pc:sldMk cId="1642669177" sldId="482"/>
            <ac:spMk id="548" creationId="{DD654607-0C6D-4708-94A3-430DF13D9DBD}"/>
          </ac:spMkLst>
        </pc:spChg>
        <pc:spChg chg="add del">
          <ac:chgData name="Sherif Khattab" userId="c83b1e15-36f3-4f46-aceb-05aac24c545e" providerId="ADAL" clId="{40561216-C3B6-4E03-B696-C2E8E46E1565}" dt="2021-03-02T14:52:00.094" v="159" actId="34122"/>
          <ac:spMkLst>
            <pc:docMk/>
            <pc:sldMk cId="1642669177" sldId="482"/>
            <ac:spMk id="568" creationId="{4ECB34BE-C7D8-49A4-BB4C-1218E632B0B3}"/>
          </ac:spMkLst>
        </pc:spChg>
        <pc:spChg chg="add del">
          <ac:chgData name="Sherif Khattab" userId="c83b1e15-36f3-4f46-aceb-05aac24c545e" providerId="ADAL" clId="{40561216-C3B6-4E03-B696-C2E8E46E1565}" dt="2021-03-02T14:52:00.094" v="159" actId="34122"/>
          <ac:spMkLst>
            <pc:docMk/>
            <pc:sldMk cId="1642669177" sldId="482"/>
            <ac:spMk id="584" creationId="{D7D1543A-8FC2-49EA-A6FA-5CE465ECB010}"/>
          </ac:spMkLst>
        </pc:spChg>
        <pc:spChg chg="add del">
          <ac:chgData name="Sherif Khattab" userId="c83b1e15-36f3-4f46-aceb-05aac24c545e" providerId="ADAL" clId="{40561216-C3B6-4E03-B696-C2E8E46E1565}" dt="2021-03-02T14:52:00.094" v="159" actId="34122"/>
          <ac:spMkLst>
            <pc:docMk/>
            <pc:sldMk cId="1642669177" sldId="482"/>
            <ac:spMk id="600" creationId="{1CE6EFEE-0BD4-4C4E-82C7-DE6619D22007}"/>
          </ac:spMkLst>
        </pc:spChg>
        <pc:spChg chg="add del">
          <ac:chgData name="Sherif Khattab" userId="c83b1e15-36f3-4f46-aceb-05aac24c545e" providerId="ADAL" clId="{40561216-C3B6-4E03-B696-C2E8E46E1565}" dt="2021-03-02T14:52:00.094" v="159" actId="34122"/>
          <ac:spMkLst>
            <pc:docMk/>
            <pc:sldMk cId="1642669177" sldId="482"/>
            <ac:spMk id="628" creationId="{D35EFFDB-F9E8-485B-8D60-BB05B7674C21}"/>
          </ac:spMkLst>
        </pc:spChg>
        <pc:spChg chg="add del">
          <ac:chgData name="Sherif Khattab" userId="c83b1e15-36f3-4f46-aceb-05aac24c545e" providerId="ADAL" clId="{40561216-C3B6-4E03-B696-C2E8E46E1565}" dt="2021-03-02T14:52:00.094" v="159" actId="34122"/>
          <ac:spMkLst>
            <pc:docMk/>
            <pc:sldMk cId="1642669177" sldId="482"/>
            <ac:spMk id="660" creationId="{603DBE5B-3588-446D-A34A-7AE3A81A57EB}"/>
          </ac:spMkLst>
        </pc:spChg>
        <pc:spChg chg="mod">
          <ac:chgData name="Sherif Khattab" userId="c83b1e15-36f3-4f46-aceb-05aac24c545e" providerId="ADAL" clId="{40561216-C3B6-4E03-B696-C2E8E46E1565}" dt="2021-03-02T14:48:30.524" v="1" actId="14100"/>
          <ac:spMkLst>
            <pc:docMk/>
            <pc:sldMk cId="1642669177" sldId="482"/>
            <ac:spMk id="23553" creationId="{E59624D1-FEEB-4340-9651-13DD586B53A9}"/>
          </ac:spMkLst>
        </pc:spChg>
        <pc:grpChg chg="add mod">
          <ac:chgData name="Sherif Khattab" userId="c83b1e15-36f3-4f46-aceb-05aac24c545e" providerId="ADAL" clId="{40561216-C3B6-4E03-B696-C2E8E46E1565}" dt="2021-03-02T14:48:32.802" v="2" actId="1076"/>
          <ac:grpSpMkLst>
            <pc:docMk/>
            <pc:sldMk cId="1642669177" sldId="482"/>
            <ac:grpSpMk id="7" creationId="{9D063597-4DF2-43D9-810E-02E259045F84}"/>
          </ac:grpSpMkLst>
        </pc:grpChg>
        <pc:grpChg chg="del mod">
          <ac:chgData name="Sherif Khattab" userId="c83b1e15-36f3-4f46-aceb-05aac24c545e" providerId="ADAL" clId="{40561216-C3B6-4E03-B696-C2E8E46E1565}" dt="2021-03-02T14:50:28.630" v="99"/>
          <ac:grpSpMkLst>
            <pc:docMk/>
            <pc:sldMk cId="1642669177" sldId="482"/>
            <ac:grpSpMk id="37" creationId="{5C5E6630-A71F-4462-B21C-5DBBDF9F36FD}"/>
          </ac:grpSpMkLst>
        </pc:grpChg>
        <pc:grpChg chg="del mod">
          <ac:chgData name="Sherif Khattab" userId="c83b1e15-36f3-4f46-aceb-05aac24c545e" providerId="ADAL" clId="{40561216-C3B6-4E03-B696-C2E8E46E1565}" dt="2021-03-02T14:50:28.630" v="99"/>
          <ac:grpSpMkLst>
            <pc:docMk/>
            <pc:sldMk cId="1642669177" sldId="482"/>
            <ac:grpSpMk id="43" creationId="{64ACEE2B-3841-46E4-82CC-8EAF3E2D2EC8}"/>
          </ac:grpSpMkLst>
        </pc:grpChg>
        <pc:grpChg chg="del mod">
          <ac:chgData name="Sherif Khattab" userId="c83b1e15-36f3-4f46-aceb-05aac24c545e" providerId="ADAL" clId="{40561216-C3B6-4E03-B696-C2E8E46E1565}" dt="2021-03-02T14:49:23.972" v="30"/>
          <ac:grpSpMkLst>
            <pc:docMk/>
            <pc:sldMk cId="1642669177" sldId="482"/>
            <ac:grpSpMk id="52" creationId="{03F847D2-9998-4D4A-83B5-558B29E6FE7D}"/>
          </ac:grpSpMkLst>
        </pc:grpChg>
        <pc:grpChg chg="del mod">
          <ac:chgData name="Sherif Khattab" userId="c83b1e15-36f3-4f46-aceb-05aac24c545e" providerId="ADAL" clId="{40561216-C3B6-4E03-B696-C2E8E46E1565}" dt="2021-03-02T14:49:26.674" v="33"/>
          <ac:grpSpMkLst>
            <pc:docMk/>
            <pc:sldMk cId="1642669177" sldId="482"/>
            <ac:grpSpMk id="57" creationId="{7CCEBED9-D5BA-4BAB-9745-5B9D065CC21C}"/>
          </ac:grpSpMkLst>
        </pc:grpChg>
        <pc:grpChg chg="del mod">
          <ac:chgData name="Sherif Khattab" userId="c83b1e15-36f3-4f46-aceb-05aac24c545e" providerId="ADAL" clId="{40561216-C3B6-4E03-B696-C2E8E46E1565}" dt="2021-03-02T14:50:28.630" v="99"/>
          <ac:grpSpMkLst>
            <pc:docMk/>
            <pc:sldMk cId="1642669177" sldId="482"/>
            <ac:grpSpMk id="60" creationId="{299A370B-231C-492A-AA2C-1A90B690CB20}"/>
          </ac:grpSpMkLst>
        </pc:grpChg>
        <pc:grpChg chg="del mod">
          <ac:chgData name="Sherif Khattab" userId="c83b1e15-36f3-4f46-aceb-05aac24c545e" providerId="ADAL" clId="{40561216-C3B6-4E03-B696-C2E8E46E1565}" dt="2021-03-02T14:49:40.034" v="45"/>
          <ac:grpSpMkLst>
            <pc:docMk/>
            <pc:sldMk cId="1642669177" sldId="482"/>
            <ac:grpSpMk id="23557" creationId="{30CDDE6A-E1C2-49F0-A660-FE0076DC4D00}"/>
          </ac:grpSpMkLst>
        </pc:grpChg>
        <pc:grpChg chg="del mod">
          <ac:chgData name="Sherif Khattab" userId="c83b1e15-36f3-4f46-aceb-05aac24c545e" providerId="ADAL" clId="{40561216-C3B6-4E03-B696-C2E8E46E1565}" dt="2021-03-02T14:49:51.920" v="57"/>
          <ac:grpSpMkLst>
            <pc:docMk/>
            <pc:sldMk cId="1642669177" sldId="482"/>
            <ac:grpSpMk id="23563" creationId="{AC28B53D-FD2F-40CB-9492-D3793488E0D3}"/>
          </ac:grpSpMkLst>
        </pc:grpChg>
        <pc:grpChg chg="del mod">
          <ac:chgData name="Sherif Khattab" userId="c83b1e15-36f3-4f46-aceb-05aac24c545e" providerId="ADAL" clId="{40561216-C3B6-4E03-B696-C2E8E46E1565}" dt="2021-03-02T14:49:51.920" v="57"/>
          <ac:grpSpMkLst>
            <pc:docMk/>
            <pc:sldMk cId="1642669177" sldId="482"/>
            <ac:grpSpMk id="23566" creationId="{256BACDF-5B11-4577-B9D6-05A6755AA75C}"/>
          </ac:grpSpMkLst>
        </pc:grpChg>
        <pc:grpChg chg="del mod">
          <ac:chgData name="Sherif Khattab" userId="c83b1e15-36f3-4f46-aceb-05aac24c545e" providerId="ADAL" clId="{40561216-C3B6-4E03-B696-C2E8E46E1565}" dt="2021-03-02T14:49:51.920" v="57"/>
          <ac:grpSpMkLst>
            <pc:docMk/>
            <pc:sldMk cId="1642669177" sldId="482"/>
            <ac:grpSpMk id="23573" creationId="{0F64A90B-D554-473A-88FF-D0C4ADEDE474}"/>
          </ac:grpSpMkLst>
        </pc:grpChg>
        <pc:grpChg chg="del mod">
          <ac:chgData name="Sherif Khattab" userId="c83b1e15-36f3-4f46-aceb-05aac24c545e" providerId="ADAL" clId="{40561216-C3B6-4E03-B696-C2E8E46E1565}" dt="2021-03-02T14:50:49.196" v="129"/>
          <ac:grpSpMkLst>
            <pc:docMk/>
            <pc:sldMk cId="1642669177" sldId="482"/>
            <ac:grpSpMk id="23575" creationId="{3BD4BAD2-0AB9-4D8F-A8BA-FC730CBB3ACF}"/>
          </ac:grpSpMkLst>
        </pc:grpChg>
        <pc:grpChg chg="del mod">
          <ac:chgData name="Sherif Khattab" userId="c83b1e15-36f3-4f46-aceb-05aac24c545e" providerId="ADAL" clId="{40561216-C3B6-4E03-B696-C2E8E46E1565}" dt="2021-03-02T14:50:08.805" v="70"/>
          <ac:grpSpMkLst>
            <pc:docMk/>
            <pc:sldMk cId="1642669177" sldId="482"/>
            <ac:grpSpMk id="23582" creationId="{45683F89-CB78-428D-AE2A-8EC869ACC4E0}"/>
          </ac:grpSpMkLst>
        </pc:grpChg>
        <pc:grpChg chg="del mod">
          <ac:chgData name="Sherif Khattab" userId="c83b1e15-36f3-4f46-aceb-05aac24c545e" providerId="ADAL" clId="{40561216-C3B6-4E03-B696-C2E8E46E1565}" dt="2021-03-02T14:50:11.212" v="74"/>
          <ac:grpSpMkLst>
            <pc:docMk/>
            <pc:sldMk cId="1642669177" sldId="482"/>
            <ac:grpSpMk id="23588" creationId="{5DBC73D8-D40A-4203-A37D-995A84713B4D}"/>
          </ac:grpSpMkLst>
        </pc:grpChg>
        <pc:grpChg chg="del mod">
          <ac:chgData name="Sherif Khattab" userId="c83b1e15-36f3-4f46-aceb-05aac24c545e" providerId="ADAL" clId="{40561216-C3B6-4E03-B696-C2E8E46E1565}" dt="2021-03-02T14:50:18.651" v="82"/>
          <ac:grpSpMkLst>
            <pc:docMk/>
            <pc:sldMk cId="1642669177" sldId="482"/>
            <ac:grpSpMk id="23592" creationId="{DED82D75-D3AD-465D-80F4-369CE1516C08}"/>
          </ac:grpSpMkLst>
        </pc:grpChg>
        <pc:grpChg chg="del mod">
          <ac:chgData name="Sherif Khattab" userId="c83b1e15-36f3-4f46-aceb-05aac24c545e" providerId="ADAL" clId="{40561216-C3B6-4E03-B696-C2E8E46E1565}" dt="2021-03-02T14:51:01.975" v="151"/>
          <ac:grpSpMkLst>
            <pc:docMk/>
            <pc:sldMk cId="1642669177" sldId="482"/>
            <ac:grpSpMk id="23600" creationId="{1F6D9E66-98F5-4979-976C-12666259C12D}"/>
          </ac:grpSpMkLst>
        </pc:grpChg>
        <pc:grpChg chg="del mod">
          <ac:chgData name="Sherif Khattab" userId="c83b1e15-36f3-4f46-aceb-05aac24c545e" providerId="ADAL" clId="{40561216-C3B6-4E03-B696-C2E8E46E1565}" dt="2021-03-02T14:50:28.630" v="99"/>
          <ac:grpSpMkLst>
            <pc:docMk/>
            <pc:sldMk cId="1642669177" sldId="482"/>
            <ac:grpSpMk id="23607" creationId="{7B679F12-BB47-4954-9CE8-81957345F38C}"/>
          </ac:grpSpMkLst>
        </pc:grpChg>
        <pc:grpChg chg="del mod">
          <ac:chgData name="Sherif Khattab" userId="c83b1e15-36f3-4f46-aceb-05aac24c545e" providerId="ADAL" clId="{40561216-C3B6-4E03-B696-C2E8E46E1565}" dt="2021-03-02T14:50:32.326" v="105"/>
          <ac:grpSpMkLst>
            <pc:docMk/>
            <pc:sldMk cId="1642669177" sldId="482"/>
            <ac:grpSpMk id="23617" creationId="{6495A84A-B76F-45A4-8149-34298559ABFF}"/>
          </ac:grpSpMkLst>
        </pc:grpChg>
        <pc:grpChg chg="del mod">
          <ac:chgData name="Sherif Khattab" userId="c83b1e15-36f3-4f46-aceb-05aac24c545e" providerId="ADAL" clId="{40561216-C3B6-4E03-B696-C2E8E46E1565}" dt="2021-03-02T14:50:34.094" v="109"/>
          <ac:grpSpMkLst>
            <pc:docMk/>
            <pc:sldMk cId="1642669177" sldId="482"/>
            <ac:grpSpMk id="23623" creationId="{533193A7-CE2E-43C5-9E4C-DCDDB06D168C}"/>
          </ac:grpSpMkLst>
        </pc:grpChg>
        <pc:grpChg chg="del mod">
          <ac:chgData name="Sherif Khattab" userId="c83b1e15-36f3-4f46-aceb-05aac24c545e" providerId="ADAL" clId="{40561216-C3B6-4E03-B696-C2E8E46E1565}" dt="2021-03-02T14:50:41.731" v="115"/>
          <ac:grpSpMkLst>
            <pc:docMk/>
            <pc:sldMk cId="1642669177" sldId="482"/>
            <ac:grpSpMk id="23627" creationId="{53FF4B77-0563-48B4-B095-673B5611ADAA}"/>
          </ac:grpSpMkLst>
        </pc:grpChg>
        <pc:grpChg chg="del mod">
          <ac:chgData name="Sherif Khattab" userId="c83b1e15-36f3-4f46-aceb-05aac24c545e" providerId="ADAL" clId="{40561216-C3B6-4E03-B696-C2E8E46E1565}" dt="2021-03-02T14:50:49.196" v="129"/>
          <ac:grpSpMkLst>
            <pc:docMk/>
            <pc:sldMk cId="1642669177" sldId="482"/>
            <ac:grpSpMk id="23633" creationId="{3A0D4798-C2AF-42BF-8973-C860F2406DAF}"/>
          </ac:grpSpMkLst>
        </pc:grpChg>
        <pc:grpChg chg="del mod">
          <ac:chgData name="Sherif Khattab" userId="c83b1e15-36f3-4f46-aceb-05aac24c545e" providerId="ADAL" clId="{40561216-C3B6-4E03-B696-C2E8E46E1565}" dt="2021-03-02T14:50:52.032" v="135"/>
          <ac:grpSpMkLst>
            <pc:docMk/>
            <pc:sldMk cId="1642669177" sldId="482"/>
            <ac:grpSpMk id="23647" creationId="{3BB242B4-0D27-4F5F-9E5D-2571A49521CE}"/>
          </ac:grpSpMkLst>
        </pc:grpChg>
        <pc:grpChg chg="del mod">
          <ac:chgData name="Sherif Khattab" userId="c83b1e15-36f3-4f46-aceb-05aac24c545e" providerId="ADAL" clId="{40561216-C3B6-4E03-B696-C2E8E46E1565}" dt="2021-03-02T14:50:54.928" v="141"/>
          <ac:grpSpMkLst>
            <pc:docMk/>
            <pc:sldMk cId="1642669177" sldId="482"/>
            <ac:grpSpMk id="23653" creationId="{E80EEC71-3A98-4D5E-B550-86B6A69BE4E1}"/>
          </ac:grpSpMkLst>
        </pc:grpChg>
        <pc:grpChg chg="del mod">
          <ac:chgData name="Sherif Khattab" userId="c83b1e15-36f3-4f46-aceb-05aac24c545e" providerId="ADAL" clId="{40561216-C3B6-4E03-B696-C2E8E46E1565}" dt="2021-03-02T14:50:56.969" v="144"/>
          <ac:grpSpMkLst>
            <pc:docMk/>
            <pc:sldMk cId="1642669177" sldId="482"/>
            <ac:grpSpMk id="23659" creationId="{20B5ECFB-E2D0-44FD-BF8D-2E0FB7F6E966}"/>
          </ac:grpSpMkLst>
        </pc:grpChg>
        <pc:grpChg chg="del mod">
          <ac:chgData name="Sherif Khattab" userId="c83b1e15-36f3-4f46-aceb-05aac24c545e" providerId="ADAL" clId="{40561216-C3B6-4E03-B696-C2E8E46E1565}" dt="2021-03-02T14:51:01.975" v="151"/>
          <ac:grpSpMkLst>
            <pc:docMk/>
            <pc:sldMk cId="1642669177" sldId="482"/>
            <ac:grpSpMk id="23662" creationId="{51857162-BD58-46FC-B6C9-F2C41B757435}"/>
          </ac:grpSpMkLst>
        </pc:grpChg>
        <pc:grpChg chg="del mod">
          <ac:chgData name="Sherif Khattab" userId="c83b1e15-36f3-4f46-aceb-05aac24c545e" providerId="ADAL" clId="{40561216-C3B6-4E03-B696-C2E8E46E1565}" dt="2021-03-02T14:51:03.319" v="154"/>
          <ac:grpSpMkLst>
            <pc:docMk/>
            <pc:sldMk cId="1642669177" sldId="482"/>
            <ac:grpSpMk id="23669" creationId="{4E439A5E-92E5-4432-AC2D-2007D3057ABE}"/>
          </ac:grpSpMkLst>
        </pc:grpChg>
        <pc:grpChg chg="mod">
          <ac:chgData name="Sherif Khattab" userId="c83b1e15-36f3-4f46-aceb-05aac24c545e" providerId="ADAL" clId="{40561216-C3B6-4E03-B696-C2E8E46E1565}" dt="2021-03-02T14:51:14.177" v="156" actId="1076"/>
          <ac:grpSpMkLst>
            <pc:docMk/>
            <pc:sldMk cId="1642669177" sldId="482"/>
            <ac:grpSpMk id="23672" creationId="{D3B42BF9-8198-43FC-B7E5-062D26193C4A}"/>
          </ac:grpSpMkLst>
        </pc:grpChg>
        <pc:graphicFrameChg chg="del mod">
          <ac:chgData name="Sherif Khattab" userId="c83b1e15-36f3-4f46-aceb-05aac24c545e" providerId="ADAL" clId="{40561216-C3B6-4E03-B696-C2E8E46E1565}" dt="2021-03-02T14:51:06.862" v="155" actId="478"/>
          <ac:graphicFrameMkLst>
            <pc:docMk/>
            <pc:sldMk cId="1642669177" sldId="482"/>
            <ac:graphicFrameMk id="23555" creationId="{72BCA54F-0328-4938-A740-EE2040664901}"/>
          </ac:graphicFrameMkLst>
        </pc:graphicFrameChg>
        <pc:inkChg chg="add del mod">
          <ac:chgData name="Sherif Khattab" userId="c83b1e15-36f3-4f46-aceb-05aac24c545e" providerId="ADAL" clId="{40561216-C3B6-4E03-B696-C2E8E46E1565}" dt="2021-03-02T14:52:00.094" v="159" actId="34122"/>
          <ac:inkMkLst>
            <pc:docMk/>
            <pc:sldMk cId="1642669177" sldId="482"/>
            <ac:inkMk id="3" creationId="{B0FBBC0D-35B9-448B-9D52-F9702601D9E2}"/>
          </ac:inkMkLst>
        </pc:inkChg>
        <pc:inkChg chg="add del mod">
          <ac:chgData name="Sherif Khattab" userId="c83b1e15-36f3-4f46-aceb-05aac24c545e" providerId="ADAL" clId="{40561216-C3B6-4E03-B696-C2E8E46E1565}" dt="2021-03-02T14:52:00.094" v="159" actId="34122"/>
          <ac:inkMkLst>
            <pc:docMk/>
            <pc:sldMk cId="1642669177" sldId="482"/>
            <ac:inkMk id="5" creationId="{1334F479-0557-4560-B3CA-54D487BC1692}"/>
          </ac:inkMkLst>
        </pc:inkChg>
        <pc:inkChg chg="add del mod">
          <ac:chgData name="Sherif Khattab" userId="c83b1e15-36f3-4f46-aceb-05aac24c545e" providerId="ADAL" clId="{40561216-C3B6-4E03-B696-C2E8E46E1565}" dt="2021-03-02T14:52:00.094" v="159" actId="34122"/>
          <ac:inkMkLst>
            <pc:docMk/>
            <pc:sldMk cId="1642669177" sldId="482"/>
            <ac:inkMk id="6" creationId="{C77C32EE-2731-421E-9672-5A63D6E9F538}"/>
          </ac:inkMkLst>
        </pc:inkChg>
        <pc:inkChg chg="add del mod">
          <ac:chgData name="Sherif Khattab" userId="c83b1e15-36f3-4f46-aceb-05aac24c545e" providerId="ADAL" clId="{40561216-C3B6-4E03-B696-C2E8E46E1565}" dt="2021-03-02T14:52:00.094" v="159" actId="34122"/>
          <ac:inkMkLst>
            <pc:docMk/>
            <pc:sldMk cId="1642669177" sldId="482"/>
            <ac:inkMk id="34" creationId="{76F4BB3E-F0E4-42AA-ACB1-D0A6A3746F24}"/>
          </ac:inkMkLst>
        </pc:inkChg>
        <pc:inkChg chg="add del mod">
          <ac:chgData name="Sherif Khattab" userId="c83b1e15-36f3-4f46-aceb-05aac24c545e" providerId="ADAL" clId="{40561216-C3B6-4E03-B696-C2E8E46E1565}" dt="2021-03-02T14:52:00.094" v="159" actId="34122"/>
          <ac:inkMkLst>
            <pc:docMk/>
            <pc:sldMk cId="1642669177" sldId="482"/>
            <ac:inkMk id="35" creationId="{BB1041F6-9E9F-4186-AC93-4372635DAB2B}"/>
          </ac:inkMkLst>
        </pc:inkChg>
        <pc:inkChg chg="add del mod">
          <ac:chgData name="Sherif Khattab" userId="c83b1e15-36f3-4f46-aceb-05aac24c545e" providerId="ADAL" clId="{40561216-C3B6-4E03-B696-C2E8E46E1565}" dt="2021-03-02T14:52:00.094" v="159" actId="34122"/>
          <ac:inkMkLst>
            <pc:docMk/>
            <pc:sldMk cId="1642669177" sldId="482"/>
            <ac:inkMk id="36" creationId="{FBD4DC2C-2A69-4F9C-9FD0-0A2D83A17035}"/>
          </ac:inkMkLst>
        </pc:inkChg>
        <pc:inkChg chg="add mod">
          <ac:chgData name="Sherif Khattab" userId="c83b1e15-36f3-4f46-aceb-05aac24c545e" providerId="ADAL" clId="{40561216-C3B6-4E03-B696-C2E8E46E1565}" dt="2021-03-02T14:51:03.319" v="154"/>
          <ac:inkMkLst>
            <pc:docMk/>
            <pc:sldMk cId="1642669177" sldId="482"/>
            <ac:inkMk id="38" creationId="{08DD68F7-523C-4437-9949-BFD6B8B320B7}"/>
          </ac:inkMkLst>
        </pc:inkChg>
        <pc:inkChg chg="add mod">
          <ac:chgData name="Sherif Khattab" userId="c83b1e15-36f3-4f46-aceb-05aac24c545e" providerId="ADAL" clId="{40561216-C3B6-4E03-B696-C2E8E46E1565}" dt="2021-03-02T14:51:03.319" v="154"/>
          <ac:inkMkLst>
            <pc:docMk/>
            <pc:sldMk cId="1642669177" sldId="482"/>
            <ac:inkMk id="39" creationId="{6B907EBB-5700-4291-BB4C-D8877DB4FFCD}"/>
          </ac:inkMkLst>
        </pc:inkChg>
        <pc:inkChg chg="add del mod">
          <ac:chgData name="Sherif Khattab" userId="c83b1e15-36f3-4f46-aceb-05aac24c545e" providerId="ADAL" clId="{40561216-C3B6-4E03-B696-C2E8E46E1565}" dt="2021-03-02T14:52:00.094" v="159" actId="34122"/>
          <ac:inkMkLst>
            <pc:docMk/>
            <pc:sldMk cId="1642669177" sldId="482"/>
            <ac:inkMk id="40" creationId="{D1405003-6795-43E1-B78F-70DFA34AAA56}"/>
          </ac:inkMkLst>
        </pc:inkChg>
        <pc:inkChg chg="add del mod">
          <ac:chgData name="Sherif Khattab" userId="c83b1e15-36f3-4f46-aceb-05aac24c545e" providerId="ADAL" clId="{40561216-C3B6-4E03-B696-C2E8E46E1565}" dt="2021-03-02T14:52:00.094" v="159" actId="34122"/>
          <ac:inkMkLst>
            <pc:docMk/>
            <pc:sldMk cId="1642669177" sldId="482"/>
            <ac:inkMk id="41" creationId="{E5C63D8D-A5A2-4ECA-9233-25A9BB4111B0}"/>
          </ac:inkMkLst>
        </pc:inkChg>
        <pc:inkChg chg="add del mod">
          <ac:chgData name="Sherif Khattab" userId="c83b1e15-36f3-4f46-aceb-05aac24c545e" providerId="ADAL" clId="{40561216-C3B6-4E03-B696-C2E8E46E1565}" dt="2021-03-02T14:52:00.094" v="159" actId="34122"/>
          <ac:inkMkLst>
            <pc:docMk/>
            <pc:sldMk cId="1642669177" sldId="482"/>
            <ac:inkMk id="42" creationId="{DA8E3D6B-1BC0-4231-B0D7-7B8A4360DECC}"/>
          </ac:inkMkLst>
        </pc:inkChg>
        <pc:inkChg chg="add del mod">
          <ac:chgData name="Sherif Khattab" userId="c83b1e15-36f3-4f46-aceb-05aac24c545e" providerId="ADAL" clId="{40561216-C3B6-4E03-B696-C2E8E46E1565}" dt="2021-03-02T14:52:00.094" v="159" actId="34122"/>
          <ac:inkMkLst>
            <pc:docMk/>
            <pc:sldMk cId="1642669177" sldId="482"/>
            <ac:inkMk id="44" creationId="{19C19232-5340-48E5-9ED6-62DEBBCE1215}"/>
          </ac:inkMkLst>
        </pc:inkChg>
        <pc:inkChg chg="add del mod">
          <ac:chgData name="Sherif Khattab" userId="c83b1e15-36f3-4f46-aceb-05aac24c545e" providerId="ADAL" clId="{40561216-C3B6-4E03-B696-C2E8E46E1565}" dt="2021-03-02T14:52:00.094" v="159" actId="34122"/>
          <ac:inkMkLst>
            <pc:docMk/>
            <pc:sldMk cId="1642669177" sldId="482"/>
            <ac:inkMk id="45" creationId="{D1B4E85F-AC34-40C2-82B7-32CDF26E2AA9}"/>
          </ac:inkMkLst>
        </pc:inkChg>
        <pc:inkChg chg="add del mod">
          <ac:chgData name="Sherif Khattab" userId="c83b1e15-36f3-4f46-aceb-05aac24c545e" providerId="ADAL" clId="{40561216-C3B6-4E03-B696-C2E8E46E1565}" dt="2021-03-02T14:52:00.094" v="159" actId="34122"/>
          <ac:inkMkLst>
            <pc:docMk/>
            <pc:sldMk cId="1642669177" sldId="482"/>
            <ac:inkMk id="46" creationId="{E6BF4D18-EC16-4386-BB86-4E44BAF7C03B}"/>
          </ac:inkMkLst>
        </pc:inkChg>
        <pc:inkChg chg="add del mod">
          <ac:chgData name="Sherif Khattab" userId="c83b1e15-36f3-4f46-aceb-05aac24c545e" providerId="ADAL" clId="{40561216-C3B6-4E03-B696-C2E8E46E1565}" dt="2021-03-02T14:52:00.094" v="159" actId="34122"/>
          <ac:inkMkLst>
            <pc:docMk/>
            <pc:sldMk cId="1642669177" sldId="482"/>
            <ac:inkMk id="47" creationId="{02569F11-2943-4F04-87BA-CA8732D937CB}"/>
          </ac:inkMkLst>
        </pc:inkChg>
        <pc:inkChg chg="add del mod">
          <ac:chgData name="Sherif Khattab" userId="c83b1e15-36f3-4f46-aceb-05aac24c545e" providerId="ADAL" clId="{40561216-C3B6-4E03-B696-C2E8E46E1565}" dt="2021-03-02T14:52:00.094" v="159" actId="34122"/>
          <ac:inkMkLst>
            <pc:docMk/>
            <pc:sldMk cId="1642669177" sldId="482"/>
            <ac:inkMk id="48" creationId="{B58E1670-F3F7-4DFE-AF3D-056FDA785310}"/>
          </ac:inkMkLst>
        </pc:inkChg>
        <pc:inkChg chg="add del mod">
          <ac:chgData name="Sherif Khattab" userId="c83b1e15-36f3-4f46-aceb-05aac24c545e" providerId="ADAL" clId="{40561216-C3B6-4E03-B696-C2E8E46E1565}" dt="2021-03-02T14:52:00.094" v="159" actId="34122"/>
          <ac:inkMkLst>
            <pc:docMk/>
            <pc:sldMk cId="1642669177" sldId="482"/>
            <ac:inkMk id="49" creationId="{19257841-2019-40BC-AD69-87A73EC0948B}"/>
          </ac:inkMkLst>
        </pc:inkChg>
        <pc:inkChg chg="add del mod">
          <ac:chgData name="Sherif Khattab" userId="c83b1e15-36f3-4f46-aceb-05aac24c545e" providerId="ADAL" clId="{40561216-C3B6-4E03-B696-C2E8E46E1565}" dt="2021-03-02T14:52:00.094" v="159" actId="34122"/>
          <ac:inkMkLst>
            <pc:docMk/>
            <pc:sldMk cId="1642669177" sldId="482"/>
            <ac:inkMk id="50" creationId="{26C81269-5964-499B-83AC-4B4F3ECF46D9}"/>
          </ac:inkMkLst>
        </pc:inkChg>
        <pc:inkChg chg="add del mod">
          <ac:chgData name="Sherif Khattab" userId="c83b1e15-36f3-4f46-aceb-05aac24c545e" providerId="ADAL" clId="{40561216-C3B6-4E03-B696-C2E8E46E1565}" dt="2021-03-02T14:52:00.094" v="159" actId="34122"/>
          <ac:inkMkLst>
            <pc:docMk/>
            <pc:sldMk cId="1642669177" sldId="482"/>
            <ac:inkMk id="51" creationId="{20368D2C-01B3-405E-89B9-A7788F5F56C4}"/>
          </ac:inkMkLst>
        </pc:inkChg>
        <pc:inkChg chg="add del mod">
          <ac:chgData name="Sherif Khattab" userId="c83b1e15-36f3-4f46-aceb-05aac24c545e" providerId="ADAL" clId="{40561216-C3B6-4E03-B696-C2E8E46E1565}" dt="2021-03-02T14:52:00.094" v="159" actId="34122"/>
          <ac:inkMkLst>
            <pc:docMk/>
            <pc:sldMk cId="1642669177" sldId="482"/>
            <ac:inkMk id="53" creationId="{4B0B24DC-2DC7-4C85-8BDA-CB5171C1850E}"/>
          </ac:inkMkLst>
        </pc:inkChg>
        <pc:inkChg chg="add del mod">
          <ac:chgData name="Sherif Khattab" userId="c83b1e15-36f3-4f46-aceb-05aac24c545e" providerId="ADAL" clId="{40561216-C3B6-4E03-B696-C2E8E46E1565}" dt="2021-03-02T14:52:00.094" v="159" actId="34122"/>
          <ac:inkMkLst>
            <pc:docMk/>
            <pc:sldMk cId="1642669177" sldId="482"/>
            <ac:inkMk id="54" creationId="{FAA76FFB-4F7B-44CF-9E3F-7D873ACD011E}"/>
          </ac:inkMkLst>
        </pc:inkChg>
        <pc:inkChg chg="add del mod">
          <ac:chgData name="Sherif Khattab" userId="c83b1e15-36f3-4f46-aceb-05aac24c545e" providerId="ADAL" clId="{40561216-C3B6-4E03-B696-C2E8E46E1565}" dt="2021-03-02T14:52:00.094" v="159" actId="34122"/>
          <ac:inkMkLst>
            <pc:docMk/>
            <pc:sldMk cId="1642669177" sldId="482"/>
            <ac:inkMk id="55" creationId="{2A509FA3-B322-44A6-A5B7-3B6A64FF271C}"/>
          </ac:inkMkLst>
        </pc:inkChg>
        <pc:inkChg chg="add del mod">
          <ac:chgData name="Sherif Khattab" userId="c83b1e15-36f3-4f46-aceb-05aac24c545e" providerId="ADAL" clId="{40561216-C3B6-4E03-B696-C2E8E46E1565}" dt="2021-03-02T14:52:00.094" v="159" actId="34122"/>
          <ac:inkMkLst>
            <pc:docMk/>
            <pc:sldMk cId="1642669177" sldId="482"/>
            <ac:inkMk id="56" creationId="{9FB1D72E-EF06-4758-9CAE-0C2AFAB761B2}"/>
          </ac:inkMkLst>
        </pc:inkChg>
        <pc:inkChg chg="add del mod">
          <ac:chgData name="Sherif Khattab" userId="c83b1e15-36f3-4f46-aceb-05aac24c545e" providerId="ADAL" clId="{40561216-C3B6-4E03-B696-C2E8E46E1565}" dt="2021-03-02T14:52:00.094" v="159" actId="34122"/>
          <ac:inkMkLst>
            <pc:docMk/>
            <pc:sldMk cId="1642669177" sldId="482"/>
            <ac:inkMk id="58" creationId="{AD54C535-8A13-4466-B936-FDE4EE0D13AB}"/>
          </ac:inkMkLst>
        </pc:inkChg>
        <pc:inkChg chg="add del mod">
          <ac:chgData name="Sherif Khattab" userId="c83b1e15-36f3-4f46-aceb-05aac24c545e" providerId="ADAL" clId="{40561216-C3B6-4E03-B696-C2E8E46E1565}" dt="2021-03-02T14:52:00.094" v="159" actId="34122"/>
          <ac:inkMkLst>
            <pc:docMk/>
            <pc:sldMk cId="1642669177" sldId="482"/>
            <ac:inkMk id="59" creationId="{8191728A-6391-4424-97E9-9D875C21CABB}"/>
          </ac:inkMkLst>
        </pc:inkChg>
        <pc:inkChg chg="add del mod">
          <ac:chgData name="Sherif Khattab" userId="c83b1e15-36f3-4f46-aceb-05aac24c545e" providerId="ADAL" clId="{40561216-C3B6-4E03-B696-C2E8E46E1565}" dt="2021-03-02T14:52:00.094" v="159" actId="34122"/>
          <ac:inkMkLst>
            <pc:docMk/>
            <pc:sldMk cId="1642669177" sldId="482"/>
            <ac:inkMk id="61" creationId="{3873DDFB-3276-4A9C-A452-0E255D449AE0}"/>
          </ac:inkMkLst>
        </pc:inkChg>
        <pc:inkChg chg="add del mod">
          <ac:chgData name="Sherif Khattab" userId="c83b1e15-36f3-4f46-aceb-05aac24c545e" providerId="ADAL" clId="{40561216-C3B6-4E03-B696-C2E8E46E1565}" dt="2021-03-02T14:52:00.094" v="159" actId="34122"/>
          <ac:inkMkLst>
            <pc:docMk/>
            <pc:sldMk cId="1642669177" sldId="482"/>
            <ac:inkMk id="62" creationId="{6CA89F45-C596-4B44-8218-2E80CDFD9AC1}"/>
          </ac:inkMkLst>
        </pc:inkChg>
        <pc:inkChg chg="add del mod">
          <ac:chgData name="Sherif Khattab" userId="c83b1e15-36f3-4f46-aceb-05aac24c545e" providerId="ADAL" clId="{40561216-C3B6-4E03-B696-C2E8E46E1565}" dt="2021-03-02T14:52:00.094" v="159" actId="34122"/>
          <ac:inkMkLst>
            <pc:docMk/>
            <pc:sldMk cId="1642669177" sldId="482"/>
            <ac:inkMk id="63" creationId="{C0DC48F3-13CB-48CD-943B-D376DED3D452}"/>
          </ac:inkMkLst>
        </pc:inkChg>
        <pc:inkChg chg="add del mod">
          <ac:chgData name="Sherif Khattab" userId="c83b1e15-36f3-4f46-aceb-05aac24c545e" providerId="ADAL" clId="{40561216-C3B6-4E03-B696-C2E8E46E1565}" dt="2021-03-02T14:52:00.094" v="159" actId="34122"/>
          <ac:inkMkLst>
            <pc:docMk/>
            <pc:sldMk cId="1642669177" sldId="482"/>
            <ac:inkMk id="23552" creationId="{AD02388C-420C-4C10-A5B7-33825C4777B5}"/>
          </ac:inkMkLst>
        </pc:inkChg>
        <pc:inkChg chg="add mod">
          <ac:chgData name="Sherif Khattab" userId="c83b1e15-36f3-4f46-aceb-05aac24c545e" providerId="ADAL" clId="{40561216-C3B6-4E03-B696-C2E8E46E1565}" dt="2021-03-02T14:51:03.319" v="154"/>
          <ac:inkMkLst>
            <pc:docMk/>
            <pc:sldMk cId="1642669177" sldId="482"/>
            <ac:inkMk id="23556" creationId="{B63716A9-A45C-49C7-8CC0-3310F6B827F6}"/>
          </ac:inkMkLst>
        </pc:inkChg>
        <pc:inkChg chg="add del mod">
          <ac:chgData name="Sherif Khattab" userId="c83b1e15-36f3-4f46-aceb-05aac24c545e" providerId="ADAL" clId="{40561216-C3B6-4E03-B696-C2E8E46E1565}" dt="2021-03-02T14:52:00.094" v="159" actId="34122"/>
          <ac:inkMkLst>
            <pc:docMk/>
            <pc:sldMk cId="1642669177" sldId="482"/>
            <ac:inkMk id="23558" creationId="{12438C2F-B2BE-423F-8FB0-A8B24276FAA9}"/>
          </ac:inkMkLst>
        </pc:inkChg>
        <pc:inkChg chg="add del mod">
          <ac:chgData name="Sherif Khattab" userId="c83b1e15-36f3-4f46-aceb-05aac24c545e" providerId="ADAL" clId="{40561216-C3B6-4E03-B696-C2E8E46E1565}" dt="2021-03-02T14:52:00.094" v="159" actId="34122"/>
          <ac:inkMkLst>
            <pc:docMk/>
            <pc:sldMk cId="1642669177" sldId="482"/>
            <ac:inkMk id="23559" creationId="{63236EA0-8781-4E1D-ACC7-D2AB2BA2975A}"/>
          </ac:inkMkLst>
        </pc:inkChg>
        <pc:inkChg chg="add del mod">
          <ac:chgData name="Sherif Khattab" userId="c83b1e15-36f3-4f46-aceb-05aac24c545e" providerId="ADAL" clId="{40561216-C3B6-4E03-B696-C2E8E46E1565}" dt="2021-03-02T14:52:00.094" v="159" actId="34122"/>
          <ac:inkMkLst>
            <pc:docMk/>
            <pc:sldMk cId="1642669177" sldId="482"/>
            <ac:inkMk id="23560" creationId="{8296C127-E688-4138-8B46-A545AA74759F}"/>
          </ac:inkMkLst>
        </pc:inkChg>
        <pc:inkChg chg="add del mod">
          <ac:chgData name="Sherif Khattab" userId="c83b1e15-36f3-4f46-aceb-05aac24c545e" providerId="ADAL" clId="{40561216-C3B6-4E03-B696-C2E8E46E1565}" dt="2021-03-02T14:52:00.094" v="159" actId="34122"/>
          <ac:inkMkLst>
            <pc:docMk/>
            <pc:sldMk cId="1642669177" sldId="482"/>
            <ac:inkMk id="23561" creationId="{27B15F83-7325-42D6-B559-2D057C3A0C3F}"/>
          </ac:inkMkLst>
        </pc:inkChg>
        <pc:inkChg chg="add del mod">
          <ac:chgData name="Sherif Khattab" userId="c83b1e15-36f3-4f46-aceb-05aac24c545e" providerId="ADAL" clId="{40561216-C3B6-4E03-B696-C2E8E46E1565}" dt="2021-03-02T14:52:00.094" v="159" actId="34122"/>
          <ac:inkMkLst>
            <pc:docMk/>
            <pc:sldMk cId="1642669177" sldId="482"/>
            <ac:inkMk id="23562" creationId="{41609FE5-F416-4C74-A5D0-5EFA0CF8EF70}"/>
          </ac:inkMkLst>
        </pc:inkChg>
        <pc:inkChg chg="add mod">
          <ac:chgData name="Sherif Khattab" userId="c83b1e15-36f3-4f46-aceb-05aac24c545e" providerId="ADAL" clId="{40561216-C3B6-4E03-B696-C2E8E46E1565}" dt="2021-03-02T14:51:03.319" v="154"/>
          <ac:inkMkLst>
            <pc:docMk/>
            <pc:sldMk cId="1642669177" sldId="482"/>
            <ac:inkMk id="23564" creationId="{0479C8AE-E53D-4F3D-9A1F-0B3B4EF8E437}"/>
          </ac:inkMkLst>
        </pc:inkChg>
        <pc:inkChg chg="add mod">
          <ac:chgData name="Sherif Khattab" userId="c83b1e15-36f3-4f46-aceb-05aac24c545e" providerId="ADAL" clId="{40561216-C3B6-4E03-B696-C2E8E46E1565}" dt="2021-03-02T14:51:03.319" v="154"/>
          <ac:inkMkLst>
            <pc:docMk/>
            <pc:sldMk cId="1642669177" sldId="482"/>
            <ac:inkMk id="23565" creationId="{7EA1AC65-0991-4EAD-9289-5B6967D4C6A4}"/>
          </ac:inkMkLst>
        </pc:inkChg>
        <pc:inkChg chg="add del mod">
          <ac:chgData name="Sherif Khattab" userId="c83b1e15-36f3-4f46-aceb-05aac24c545e" providerId="ADAL" clId="{40561216-C3B6-4E03-B696-C2E8E46E1565}" dt="2021-03-02T14:52:00.094" v="159" actId="34122"/>
          <ac:inkMkLst>
            <pc:docMk/>
            <pc:sldMk cId="1642669177" sldId="482"/>
            <ac:inkMk id="23567" creationId="{B964468F-11D4-4449-BD5D-D276B04321BD}"/>
          </ac:inkMkLst>
        </pc:inkChg>
        <pc:inkChg chg="add del mod">
          <ac:chgData name="Sherif Khattab" userId="c83b1e15-36f3-4f46-aceb-05aac24c545e" providerId="ADAL" clId="{40561216-C3B6-4E03-B696-C2E8E46E1565}" dt="2021-03-02T14:52:00.094" v="159" actId="34122"/>
          <ac:inkMkLst>
            <pc:docMk/>
            <pc:sldMk cId="1642669177" sldId="482"/>
            <ac:inkMk id="23568" creationId="{B0D8423F-0857-4468-8FB1-850C348CC062}"/>
          </ac:inkMkLst>
        </pc:inkChg>
        <pc:inkChg chg="add del mod">
          <ac:chgData name="Sherif Khattab" userId="c83b1e15-36f3-4f46-aceb-05aac24c545e" providerId="ADAL" clId="{40561216-C3B6-4E03-B696-C2E8E46E1565}" dt="2021-03-02T14:52:00.094" v="159" actId="34122"/>
          <ac:inkMkLst>
            <pc:docMk/>
            <pc:sldMk cId="1642669177" sldId="482"/>
            <ac:inkMk id="23569" creationId="{E089F2E3-45EA-486B-A260-E766EB2A0258}"/>
          </ac:inkMkLst>
        </pc:inkChg>
        <pc:inkChg chg="add del mod">
          <ac:chgData name="Sherif Khattab" userId="c83b1e15-36f3-4f46-aceb-05aac24c545e" providerId="ADAL" clId="{40561216-C3B6-4E03-B696-C2E8E46E1565}" dt="2021-03-02T14:52:00.094" v="159" actId="34122"/>
          <ac:inkMkLst>
            <pc:docMk/>
            <pc:sldMk cId="1642669177" sldId="482"/>
            <ac:inkMk id="23570" creationId="{C315644A-BBCC-4823-9005-14F1A7FDE1C2}"/>
          </ac:inkMkLst>
        </pc:inkChg>
        <pc:inkChg chg="add del mod">
          <ac:chgData name="Sherif Khattab" userId="c83b1e15-36f3-4f46-aceb-05aac24c545e" providerId="ADAL" clId="{40561216-C3B6-4E03-B696-C2E8E46E1565}" dt="2021-03-02T14:52:00.094" v="159" actId="34122"/>
          <ac:inkMkLst>
            <pc:docMk/>
            <pc:sldMk cId="1642669177" sldId="482"/>
            <ac:inkMk id="23571" creationId="{4A65A549-A8AD-4542-8C89-6269FF5866D1}"/>
          </ac:inkMkLst>
        </pc:inkChg>
        <pc:inkChg chg="add del mod">
          <ac:chgData name="Sherif Khattab" userId="c83b1e15-36f3-4f46-aceb-05aac24c545e" providerId="ADAL" clId="{40561216-C3B6-4E03-B696-C2E8E46E1565}" dt="2021-03-02T14:52:00.094" v="159" actId="34122"/>
          <ac:inkMkLst>
            <pc:docMk/>
            <pc:sldMk cId="1642669177" sldId="482"/>
            <ac:inkMk id="23572" creationId="{B9C4A1FB-67E2-4BED-9908-CDD670C3D085}"/>
          </ac:inkMkLst>
        </pc:inkChg>
        <pc:inkChg chg="add del mod">
          <ac:chgData name="Sherif Khattab" userId="c83b1e15-36f3-4f46-aceb-05aac24c545e" providerId="ADAL" clId="{40561216-C3B6-4E03-B696-C2E8E46E1565}" dt="2021-03-02T14:52:00.094" v="159" actId="34122"/>
          <ac:inkMkLst>
            <pc:docMk/>
            <pc:sldMk cId="1642669177" sldId="482"/>
            <ac:inkMk id="23574" creationId="{5080E0A9-56D7-4D4F-A195-E284339CA129}"/>
          </ac:inkMkLst>
        </pc:inkChg>
        <pc:inkChg chg="add del mod">
          <ac:chgData name="Sherif Khattab" userId="c83b1e15-36f3-4f46-aceb-05aac24c545e" providerId="ADAL" clId="{40561216-C3B6-4E03-B696-C2E8E46E1565}" dt="2021-03-02T14:52:00.094" v="159" actId="34122"/>
          <ac:inkMkLst>
            <pc:docMk/>
            <pc:sldMk cId="1642669177" sldId="482"/>
            <ac:inkMk id="23576" creationId="{D0BE1369-00A5-44C7-8452-53D1B39882EE}"/>
          </ac:inkMkLst>
        </pc:inkChg>
        <pc:inkChg chg="add del mod">
          <ac:chgData name="Sherif Khattab" userId="c83b1e15-36f3-4f46-aceb-05aac24c545e" providerId="ADAL" clId="{40561216-C3B6-4E03-B696-C2E8E46E1565}" dt="2021-03-02T14:52:00.094" v="159" actId="34122"/>
          <ac:inkMkLst>
            <pc:docMk/>
            <pc:sldMk cId="1642669177" sldId="482"/>
            <ac:inkMk id="23577" creationId="{43BAB690-6EB8-4D2F-9260-3E735FEB4B2D}"/>
          </ac:inkMkLst>
        </pc:inkChg>
        <pc:inkChg chg="add del mod">
          <ac:chgData name="Sherif Khattab" userId="c83b1e15-36f3-4f46-aceb-05aac24c545e" providerId="ADAL" clId="{40561216-C3B6-4E03-B696-C2E8E46E1565}" dt="2021-03-02T14:52:00.094" v="159" actId="34122"/>
          <ac:inkMkLst>
            <pc:docMk/>
            <pc:sldMk cId="1642669177" sldId="482"/>
            <ac:inkMk id="23578" creationId="{83315C3A-A95B-42AC-9D6D-979EB8D173B6}"/>
          </ac:inkMkLst>
        </pc:inkChg>
        <pc:inkChg chg="add del mod">
          <ac:chgData name="Sherif Khattab" userId="c83b1e15-36f3-4f46-aceb-05aac24c545e" providerId="ADAL" clId="{40561216-C3B6-4E03-B696-C2E8E46E1565}" dt="2021-03-02T14:52:00.094" v="159" actId="34122"/>
          <ac:inkMkLst>
            <pc:docMk/>
            <pc:sldMk cId="1642669177" sldId="482"/>
            <ac:inkMk id="23579" creationId="{E04171F8-E595-4689-B13C-72E0E4EF4978}"/>
          </ac:inkMkLst>
        </pc:inkChg>
        <pc:inkChg chg="add del mod">
          <ac:chgData name="Sherif Khattab" userId="c83b1e15-36f3-4f46-aceb-05aac24c545e" providerId="ADAL" clId="{40561216-C3B6-4E03-B696-C2E8E46E1565}" dt="2021-03-02T14:52:00.094" v="159" actId="34122"/>
          <ac:inkMkLst>
            <pc:docMk/>
            <pc:sldMk cId="1642669177" sldId="482"/>
            <ac:inkMk id="23580" creationId="{E8FD612D-4AE1-407E-90A1-CE8B0F7F65A7}"/>
          </ac:inkMkLst>
        </pc:inkChg>
        <pc:inkChg chg="add del mod">
          <ac:chgData name="Sherif Khattab" userId="c83b1e15-36f3-4f46-aceb-05aac24c545e" providerId="ADAL" clId="{40561216-C3B6-4E03-B696-C2E8E46E1565}" dt="2021-03-02T14:52:00.094" v="159" actId="34122"/>
          <ac:inkMkLst>
            <pc:docMk/>
            <pc:sldMk cId="1642669177" sldId="482"/>
            <ac:inkMk id="23581" creationId="{C8D3D5B6-B190-475B-BF38-91CC60C733FE}"/>
          </ac:inkMkLst>
        </pc:inkChg>
        <pc:inkChg chg="add del mod">
          <ac:chgData name="Sherif Khattab" userId="c83b1e15-36f3-4f46-aceb-05aac24c545e" providerId="ADAL" clId="{40561216-C3B6-4E03-B696-C2E8E46E1565}" dt="2021-03-02T14:52:00.094" v="159" actId="34122"/>
          <ac:inkMkLst>
            <pc:docMk/>
            <pc:sldMk cId="1642669177" sldId="482"/>
            <ac:inkMk id="23583" creationId="{EC8BF6A4-0F25-47DF-8764-D97275EAA475}"/>
          </ac:inkMkLst>
        </pc:inkChg>
        <pc:inkChg chg="add del mod">
          <ac:chgData name="Sherif Khattab" userId="c83b1e15-36f3-4f46-aceb-05aac24c545e" providerId="ADAL" clId="{40561216-C3B6-4E03-B696-C2E8E46E1565}" dt="2021-03-02T14:52:00.094" v="159" actId="34122"/>
          <ac:inkMkLst>
            <pc:docMk/>
            <pc:sldMk cId="1642669177" sldId="482"/>
            <ac:inkMk id="23584" creationId="{57D69971-0B46-4623-8A6B-3B3C85BCFF69}"/>
          </ac:inkMkLst>
        </pc:inkChg>
        <pc:inkChg chg="add del mod">
          <ac:chgData name="Sherif Khattab" userId="c83b1e15-36f3-4f46-aceb-05aac24c545e" providerId="ADAL" clId="{40561216-C3B6-4E03-B696-C2E8E46E1565}" dt="2021-03-02T14:52:00.094" v="159" actId="34122"/>
          <ac:inkMkLst>
            <pc:docMk/>
            <pc:sldMk cId="1642669177" sldId="482"/>
            <ac:inkMk id="23585" creationId="{F8FC187E-9EB1-4A50-98B4-087073282546}"/>
          </ac:inkMkLst>
        </pc:inkChg>
        <pc:inkChg chg="add del mod">
          <ac:chgData name="Sherif Khattab" userId="c83b1e15-36f3-4f46-aceb-05aac24c545e" providerId="ADAL" clId="{40561216-C3B6-4E03-B696-C2E8E46E1565}" dt="2021-03-02T14:52:00.094" v="159" actId="34122"/>
          <ac:inkMkLst>
            <pc:docMk/>
            <pc:sldMk cId="1642669177" sldId="482"/>
            <ac:inkMk id="23586" creationId="{1AFE1D24-554E-45CD-A400-2E8FC12D5A0D}"/>
          </ac:inkMkLst>
        </pc:inkChg>
        <pc:inkChg chg="add del mod">
          <ac:chgData name="Sherif Khattab" userId="c83b1e15-36f3-4f46-aceb-05aac24c545e" providerId="ADAL" clId="{40561216-C3B6-4E03-B696-C2E8E46E1565}" dt="2021-03-02T14:52:00.094" v="159" actId="34122"/>
          <ac:inkMkLst>
            <pc:docMk/>
            <pc:sldMk cId="1642669177" sldId="482"/>
            <ac:inkMk id="23587" creationId="{FE9728E1-CAAA-43DC-B604-C9D45BF1646D}"/>
          </ac:inkMkLst>
        </pc:inkChg>
        <pc:inkChg chg="add del mod">
          <ac:chgData name="Sherif Khattab" userId="c83b1e15-36f3-4f46-aceb-05aac24c545e" providerId="ADAL" clId="{40561216-C3B6-4E03-B696-C2E8E46E1565}" dt="2021-03-02T14:52:00.094" v="159" actId="34122"/>
          <ac:inkMkLst>
            <pc:docMk/>
            <pc:sldMk cId="1642669177" sldId="482"/>
            <ac:inkMk id="23589" creationId="{0A0BC15D-6427-44BD-B8C5-2F74D103D233}"/>
          </ac:inkMkLst>
        </pc:inkChg>
        <pc:inkChg chg="add del mod">
          <ac:chgData name="Sherif Khattab" userId="c83b1e15-36f3-4f46-aceb-05aac24c545e" providerId="ADAL" clId="{40561216-C3B6-4E03-B696-C2E8E46E1565}" dt="2021-03-02T14:52:00.094" v="159" actId="34122"/>
          <ac:inkMkLst>
            <pc:docMk/>
            <pc:sldMk cId="1642669177" sldId="482"/>
            <ac:inkMk id="23590" creationId="{761307AF-16E1-4780-B3AC-E42AB02AF571}"/>
          </ac:inkMkLst>
        </pc:inkChg>
        <pc:inkChg chg="add del mod">
          <ac:chgData name="Sherif Khattab" userId="c83b1e15-36f3-4f46-aceb-05aac24c545e" providerId="ADAL" clId="{40561216-C3B6-4E03-B696-C2E8E46E1565}" dt="2021-03-02T14:52:00.094" v="159" actId="34122"/>
          <ac:inkMkLst>
            <pc:docMk/>
            <pc:sldMk cId="1642669177" sldId="482"/>
            <ac:inkMk id="23591" creationId="{800D8CDC-FCE4-4FC1-B795-A774356CBB49}"/>
          </ac:inkMkLst>
        </pc:inkChg>
        <pc:inkChg chg="add del mod">
          <ac:chgData name="Sherif Khattab" userId="c83b1e15-36f3-4f46-aceb-05aac24c545e" providerId="ADAL" clId="{40561216-C3B6-4E03-B696-C2E8E46E1565}" dt="2021-03-02T14:52:00.094" v="159" actId="34122"/>
          <ac:inkMkLst>
            <pc:docMk/>
            <pc:sldMk cId="1642669177" sldId="482"/>
            <ac:inkMk id="23593" creationId="{F6F54656-A8DD-4BC4-B253-D21DE17A2BDA}"/>
          </ac:inkMkLst>
        </pc:inkChg>
        <pc:inkChg chg="add del mod">
          <ac:chgData name="Sherif Khattab" userId="c83b1e15-36f3-4f46-aceb-05aac24c545e" providerId="ADAL" clId="{40561216-C3B6-4E03-B696-C2E8E46E1565}" dt="2021-03-02T14:52:00.094" v="159" actId="34122"/>
          <ac:inkMkLst>
            <pc:docMk/>
            <pc:sldMk cId="1642669177" sldId="482"/>
            <ac:inkMk id="23594" creationId="{78465BA3-A56F-46C3-84B4-E748C9D8C4F7}"/>
          </ac:inkMkLst>
        </pc:inkChg>
        <pc:inkChg chg="add del mod">
          <ac:chgData name="Sherif Khattab" userId="c83b1e15-36f3-4f46-aceb-05aac24c545e" providerId="ADAL" clId="{40561216-C3B6-4E03-B696-C2E8E46E1565}" dt="2021-03-02T14:52:00.094" v="159" actId="34122"/>
          <ac:inkMkLst>
            <pc:docMk/>
            <pc:sldMk cId="1642669177" sldId="482"/>
            <ac:inkMk id="23595" creationId="{3413CC97-C44F-4613-A28F-BFAE2FF5B565}"/>
          </ac:inkMkLst>
        </pc:inkChg>
        <pc:inkChg chg="add del mod">
          <ac:chgData name="Sherif Khattab" userId="c83b1e15-36f3-4f46-aceb-05aac24c545e" providerId="ADAL" clId="{40561216-C3B6-4E03-B696-C2E8E46E1565}" dt="2021-03-02T14:52:00.094" v="159" actId="34122"/>
          <ac:inkMkLst>
            <pc:docMk/>
            <pc:sldMk cId="1642669177" sldId="482"/>
            <ac:inkMk id="23596" creationId="{000CE992-2847-4DC1-8887-BD414802BB14}"/>
          </ac:inkMkLst>
        </pc:inkChg>
        <pc:inkChg chg="add del mod">
          <ac:chgData name="Sherif Khattab" userId="c83b1e15-36f3-4f46-aceb-05aac24c545e" providerId="ADAL" clId="{40561216-C3B6-4E03-B696-C2E8E46E1565}" dt="2021-03-02T14:52:00.094" v="159" actId="34122"/>
          <ac:inkMkLst>
            <pc:docMk/>
            <pc:sldMk cId="1642669177" sldId="482"/>
            <ac:inkMk id="23597" creationId="{CD3FC1F9-0F83-44E8-9E65-5863FD267F26}"/>
          </ac:inkMkLst>
        </pc:inkChg>
        <pc:inkChg chg="add mod">
          <ac:chgData name="Sherif Khattab" userId="c83b1e15-36f3-4f46-aceb-05aac24c545e" providerId="ADAL" clId="{40561216-C3B6-4E03-B696-C2E8E46E1565}" dt="2021-03-02T14:51:03.319" v="154"/>
          <ac:inkMkLst>
            <pc:docMk/>
            <pc:sldMk cId="1642669177" sldId="482"/>
            <ac:inkMk id="23598" creationId="{B74EE29C-272C-451D-824C-389F652DD6AC}"/>
          </ac:inkMkLst>
        </pc:inkChg>
        <pc:inkChg chg="add mod">
          <ac:chgData name="Sherif Khattab" userId="c83b1e15-36f3-4f46-aceb-05aac24c545e" providerId="ADAL" clId="{40561216-C3B6-4E03-B696-C2E8E46E1565}" dt="2021-03-02T14:51:03.319" v="154"/>
          <ac:inkMkLst>
            <pc:docMk/>
            <pc:sldMk cId="1642669177" sldId="482"/>
            <ac:inkMk id="23599" creationId="{C42E0A56-A1DA-4DCB-B2B6-5DACFFE47D84}"/>
          </ac:inkMkLst>
        </pc:inkChg>
        <pc:inkChg chg="add del mod">
          <ac:chgData name="Sherif Khattab" userId="c83b1e15-36f3-4f46-aceb-05aac24c545e" providerId="ADAL" clId="{40561216-C3B6-4E03-B696-C2E8E46E1565}" dt="2021-03-02T14:52:00.094" v="159" actId="34122"/>
          <ac:inkMkLst>
            <pc:docMk/>
            <pc:sldMk cId="1642669177" sldId="482"/>
            <ac:inkMk id="23601" creationId="{4600B491-531D-4F6E-984B-B178D34304DB}"/>
          </ac:inkMkLst>
        </pc:inkChg>
        <pc:inkChg chg="add del mod">
          <ac:chgData name="Sherif Khattab" userId="c83b1e15-36f3-4f46-aceb-05aac24c545e" providerId="ADAL" clId="{40561216-C3B6-4E03-B696-C2E8E46E1565}" dt="2021-03-02T14:52:00.094" v="159" actId="34122"/>
          <ac:inkMkLst>
            <pc:docMk/>
            <pc:sldMk cId="1642669177" sldId="482"/>
            <ac:inkMk id="23602" creationId="{8590EC06-81B8-4E62-AD56-2D9C619CB4E8}"/>
          </ac:inkMkLst>
        </pc:inkChg>
        <pc:inkChg chg="add del mod">
          <ac:chgData name="Sherif Khattab" userId="c83b1e15-36f3-4f46-aceb-05aac24c545e" providerId="ADAL" clId="{40561216-C3B6-4E03-B696-C2E8E46E1565}" dt="2021-03-02T14:52:00.094" v="159" actId="34122"/>
          <ac:inkMkLst>
            <pc:docMk/>
            <pc:sldMk cId="1642669177" sldId="482"/>
            <ac:inkMk id="23603" creationId="{03F7B552-AE73-4E25-8F31-904011C9E0C4}"/>
          </ac:inkMkLst>
        </pc:inkChg>
        <pc:inkChg chg="add del mod">
          <ac:chgData name="Sherif Khattab" userId="c83b1e15-36f3-4f46-aceb-05aac24c545e" providerId="ADAL" clId="{40561216-C3B6-4E03-B696-C2E8E46E1565}" dt="2021-03-02T14:52:00.094" v="159" actId="34122"/>
          <ac:inkMkLst>
            <pc:docMk/>
            <pc:sldMk cId="1642669177" sldId="482"/>
            <ac:inkMk id="23604" creationId="{3FC31064-F965-406B-A00C-AB8E71B83EEB}"/>
          </ac:inkMkLst>
        </pc:inkChg>
        <pc:inkChg chg="add del mod">
          <ac:chgData name="Sherif Khattab" userId="c83b1e15-36f3-4f46-aceb-05aac24c545e" providerId="ADAL" clId="{40561216-C3B6-4E03-B696-C2E8E46E1565}" dt="2021-03-02T14:52:00.094" v="159" actId="34122"/>
          <ac:inkMkLst>
            <pc:docMk/>
            <pc:sldMk cId="1642669177" sldId="482"/>
            <ac:inkMk id="23605" creationId="{BA80DF44-2335-4B14-BC94-240A38AC9B9A}"/>
          </ac:inkMkLst>
        </pc:inkChg>
        <pc:inkChg chg="add del mod">
          <ac:chgData name="Sherif Khattab" userId="c83b1e15-36f3-4f46-aceb-05aac24c545e" providerId="ADAL" clId="{40561216-C3B6-4E03-B696-C2E8E46E1565}" dt="2021-03-02T14:52:00.094" v="159" actId="34122"/>
          <ac:inkMkLst>
            <pc:docMk/>
            <pc:sldMk cId="1642669177" sldId="482"/>
            <ac:inkMk id="23606" creationId="{7177B574-128A-4148-8516-BF3A12E8EF37}"/>
          </ac:inkMkLst>
        </pc:inkChg>
        <pc:inkChg chg="add mod">
          <ac:chgData name="Sherif Khattab" userId="c83b1e15-36f3-4f46-aceb-05aac24c545e" providerId="ADAL" clId="{40561216-C3B6-4E03-B696-C2E8E46E1565}" dt="2021-03-02T14:51:03.319" v="154"/>
          <ac:inkMkLst>
            <pc:docMk/>
            <pc:sldMk cId="1642669177" sldId="482"/>
            <ac:inkMk id="23608" creationId="{BA6A7D11-EF81-45BF-AA2C-83A7517795B6}"/>
          </ac:inkMkLst>
        </pc:inkChg>
        <pc:inkChg chg="add del mod">
          <ac:chgData name="Sherif Khattab" userId="c83b1e15-36f3-4f46-aceb-05aac24c545e" providerId="ADAL" clId="{40561216-C3B6-4E03-B696-C2E8E46E1565}" dt="2021-03-02T14:52:00.094" v="159" actId="34122"/>
          <ac:inkMkLst>
            <pc:docMk/>
            <pc:sldMk cId="1642669177" sldId="482"/>
            <ac:inkMk id="23609" creationId="{F2CCC1AD-B6A2-4AE2-B407-C08CF6614221}"/>
          </ac:inkMkLst>
        </pc:inkChg>
        <pc:inkChg chg="add mod">
          <ac:chgData name="Sherif Khattab" userId="c83b1e15-36f3-4f46-aceb-05aac24c545e" providerId="ADAL" clId="{40561216-C3B6-4E03-B696-C2E8E46E1565}" dt="2021-03-02T14:51:03.319" v="154"/>
          <ac:inkMkLst>
            <pc:docMk/>
            <pc:sldMk cId="1642669177" sldId="482"/>
            <ac:inkMk id="23610" creationId="{3E34209D-E281-4CD5-914A-A4533596149C}"/>
          </ac:inkMkLst>
        </pc:inkChg>
        <pc:inkChg chg="add del mod">
          <ac:chgData name="Sherif Khattab" userId="c83b1e15-36f3-4f46-aceb-05aac24c545e" providerId="ADAL" clId="{40561216-C3B6-4E03-B696-C2E8E46E1565}" dt="2021-03-02T14:52:00.094" v="159" actId="34122"/>
          <ac:inkMkLst>
            <pc:docMk/>
            <pc:sldMk cId="1642669177" sldId="482"/>
            <ac:inkMk id="23611" creationId="{B7A2D2D7-D75E-428C-95C6-00440C5C943D}"/>
          </ac:inkMkLst>
        </pc:inkChg>
        <pc:inkChg chg="add del mod">
          <ac:chgData name="Sherif Khattab" userId="c83b1e15-36f3-4f46-aceb-05aac24c545e" providerId="ADAL" clId="{40561216-C3B6-4E03-B696-C2E8E46E1565}" dt="2021-03-02T14:52:00.094" v="159" actId="34122"/>
          <ac:inkMkLst>
            <pc:docMk/>
            <pc:sldMk cId="1642669177" sldId="482"/>
            <ac:inkMk id="23612" creationId="{26AF0E91-A159-4BC6-BCB4-C91EF1ED0ED6}"/>
          </ac:inkMkLst>
        </pc:inkChg>
        <pc:inkChg chg="add del mod">
          <ac:chgData name="Sherif Khattab" userId="c83b1e15-36f3-4f46-aceb-05aac24c545e" providerId="ADAL" clId="{40561216-C3B6-4E03-B696-C2E8E46E1565}" dt="2021-03-02T14:52:00.094" v="159" actId="34122"/>
          <ac:inkMkLst>
            <pc:docMk/>
            <pc:sldMk cId="1642669177" sldId="482"/>
            <ac:inkMk id="23613" creationId="{2469BD39-75EF-494D-8C4E-A483A92377E7}"/>
          </ac:inkMkLst>
        </pc:inkChg>
        <pc:inkChg chg="add del mod">
          <ac:chgData name="Sherif Khattab" userId="c83b1e15-36f3-4f46-aceb-05aac24c545e" providerId="ADAL" clId="{40561216-C3B6-4E03-B696-C2E8E46E1565}" dt="2021-03-02T14:52:00.094" v="159" actId="34122"/>
          <ac:inkMkLst>
            <pc:docMk/>
            <pc:sldMk cId="1642669177" sldId="482"/>
            <ac:inkMk id="23614" creationId="{E97D3BC2-502B-4A90-8A64-126AA52F761D}"/>
          </ac:inkMkLst>
        </pc:inkChg>
        <pc:inkChg chg="add mod">
          <ac:chgData name="Sherif Khattab" userId="c83b1e15-36f3-4f46-aceb-05aac24c545e" providerId="ADAL" clId="{40561216-C3B6-4E03-B696-C2E8E46E1565}" dt="2021-03-02T14:51:03.319" v="154"/>
          <ac:inkMkLst>
            <pc:docMk/>
            <pc:sldMk cId="1642669177" sldId="482"/>
            <ac:inkMk id="23615" creationId="{2B0D0797-9EEE-4D91-AF8D-E8FBFB4E297B}"/>
          </ac:inkMkLst>
        </pc:inkChg>
        <pc:inkChg chg="add mod">
          <ac:chgData name="Sherif Khattab" userId="c83b1e15-36f3-4f46-aceb-05aac24c545e" providerId="ADAL" clId="{40561216-C3B6-4E03-B696-C2E8E46E1565}" dt="2021-03-02T14:51:03.319" v="154"/>
          <ac:inkMkLst>
            <pc:docMk/>
            <pc:sldMk cId="1642669177" sldId="482"/>
            <ac:inkMk id="23616" creationId="{86AA7C6B-FD04-47DE-BE82-A904A93543C0}"/>
          </ac:inkMkLst>
        </pc:inkChg>
        <pc:inkChg chg="add del mod">
          <ac:chgData name="Sherif Khattab" userId="c83b1e15-36f3-4f46-aceb-05aac24c545e" providerId="ADAL" clId="{40561216-C3B6-4E03-B696-C2E8E46E1565}" dt="2021-03-02T14:52:00.094" v="159" actId="34122"/>
          <ac:inkMkLst>
            <pc:docMk/>
            <pc:sldMk cId="1642669177" sldId="482"/>
            <ac:inkMk id="23618" creationId="{7885FCFD-9E51-4798-937D-FC677012C7A3}"/>
          </ac:inkMkLst>
        </pc:inkChg>
        <pc:inkChg chg="add del mod">
          <ac:chgData name="Sherif Khattab" userId="c83b1e15-36f3-4f46-aceb-05aac24c545e" providerId="ADAL" clId="{40561216-C3B6-4E03-B696-C2E8E46E1565}" dt="2021-03-02T14:52:00.094" v="159" actId="34122"/>
          <ac:inkMkLst>
            <pc:docMk/>
            <pc:sldMk cId="1642669177" sldId="482"/>
            <ac:inkMk id="23619" creationId="{79D41083-0D19-4C14-82F6-CD13C5D9C693}"/>
          </ac:inkMkLst>
        </pc:inkChg>
        <pc:inkChg chg="add del mod">
          <ac:chgData name="Sherif Khattab" userId="c83b1e15-36f3-4f46-aceb-05aac24c545e" providerId="ADAL" clId="{40561216-C3B6-4E03-B696-C2E8E46E1565}" dt="2021-03-02T14:52:00.094" v="159" actId="34122"/>
          <ac:inkMkLst>
            <pc:docMk/>
            <pc:sldMk cId="1642669177" sldId="482"/>
            <ac:inkMk id="23620" creationId="{24B119B8-5039-4266-AC48-9D21FCF3E307}"/>
          </ac:inkMkLst>
        </pc:inkChg>
        <pc:inkChg chg="add del mod">
          <ac:chgData name="Sherif Khattab" userId="c83b1e15-36f3-4f46-aceb-05aac24c545e" providerId="ADAL" clId="{40561216-C3B6-4E03-B696-C2E8E46E1565}" dt="2021-03-02T14:52:00.094" v="159" actId="34122"/>
          <ac:inkMkLst>
            <pc:docMk/>
            <pc:sldMk cId="1642669177" sldId="482"/>
            <ac:inkMk id="23621" creationId="{6D7BD5D4-E73B-43DC-80EE-EB90A1C33750}"/>
          </ac:inkMkLst>
        </pc:inkChg>
        <pc:inkChg chg="add del mod">
          <ac:chgData name="Sherif Khattab" userId="c83b1e15-36f3-4f46-aceb-05aac24c545e" providerId="ADAL" clId="{40561216-C3B6-4E03-B696-C2E8E46E1565}" dt="2021-03-02T14:52:00.094" v="159" actId="34122"/>
          <ac:inkMkLst>
            <pc:docMk/>
            <pc:sldMk cId="1642669177" sldId="482"/>
            <ac:inkMk id="23622" creationId="{4D4EAF63-EE39-4E18-9659-6169D13CA5C8}"/>
          </ac:inkMkLst>
        </pc:inkChg>
        <pc:inkChg chg="add mod">
          <ac:chgData name="Sherif Khattab" userId="c83b1e15-36f3-4f46-aceb-05aac24c545e" providerId="ADAL" clId="{40561216-C3B6-4E03-B696-C2E8E46E1565}" dt="2021-03-02T14:51:03.319" v="154"/>
          <ac:inkMkLst>
            <pc:docMk/>
            <pc:sldMk cId="1642669177" sldId="482"/>
            <ac:inkMk id="23624" creationId="{D419C405-99F4-4F0D-9F98-C40C001FA051}"/>
          </ac:inkMkLst>
        </pc:inkChg>
        <pc:inkChg chg="add mod">
          <ac:chgData name="Sherif Khattab" userId="c83b1e15-36f3-4f46-aceb-05aac24c545e" providerId="ADAL" clId="{40561216-C3B6-4E03-B696-C2E8E46E1565}" dt="2021-03-02T14:51:03.319" v="154"/>
          <ac:inkMkLst>
            <pc:docMk/>
            <pc:sldMk cId="1642669177" sldId="482"/>
            <ac:inkMk id="23625" creationId="{A9DB4019-7694-44E2-A1C8-EF5452E86B18}"/>
          </ac:inkMkLst>
        </pc:inkChg>
        <pc:inkChg chg="add mod">
          <ac:chgData name="Sherif Khattab" userId="c83b1e15-36f3-4f46-aceb-05aac24c545e" providerId="ADAL" clId="{40561216-C3B6-4E03-B696-C2E8E46E1565}" dt="2021-03-02T14:51:03.319" v="154"/>
          <ac:inkMkLst>
            <pc:docMk/>
            <pc:sldMk cId="1642669177" sldId="482"/>
            <ac:inkMk id="23626" creationId="{C04CDA8C-2567-4A9F-8A27-EB6631A00C21}"/>
          </ac:inkMkLst>
        </pc:inkChg>
        <pc:inkChg chg="add del mod">
          <ac:chgData name="Sherif Khattab" userId="c83b1e15-36f3-4f46-aceb-05aac24c545e" providerId="ADAL" clId="{40561216-C3B6-4E03-B696-C2E8E46E1565}" dt="2021-03-02T14:52:00.094" v="159" actId="34122"/>
          <ac:inkMkLst>
            <pc:docMk/>
            <pc:sldMk cId="1642669177" sldId="482"/>
            <ac:inkMk id="23628" creationId="{824341E5-890B-407F-B1BE-9B78A2A9E2B4}"/>
          </ac:inkMkLst>
        </pc:inkChg>
        <pc:inkChg chg="add del mod">
          <ac:chgData name="Sherif Khattab" userId="c83b1e15-36f3-4f46-aceb-05aac24c545e" providerId="ADAL" clId="{40561216-C3B6-4E03-B696-C2E8E46E1565}" dt="2021-03-02T14:52:00.094" v="159" actId="34122"/>
          <ac:inkMkLst>
            <pc:docMk/>
            <pc:sldMk cId="1642669177" sldId="482"/>
            <ac:inkMk id="23629" creationId="{8BE513DE-0C6E-47B3-9970-4D0D1E305B21}"/>
          </ac:inkMkLst>
        </pc:inkChg>
        <pc:inkChg chg="add del mod">
          <ac:chgData name="Sherif Khattab" userId="c83b1e15-36f3-4f46-aceb-05aac24c545e" providerId="ADAL" clId="{40561216-C3B6-4E03-B696-C2E8E46E1565}" dt="2021-03-02T14:52:00.094" v="159" actId="34122"/>
          <ac:inkMkLst>
            <pc:docMk/>
            <pc:sldMk cId="1642669177" sldId="482"/>
            <ac:inkMk id="23630" creationId="{EC82A30E-FFDC-47C5-87E3-9388A7B5B046}"/>
          </ac:inkMkLst>
        </pc:inkChg>
        <pc:inkChg chg="add del mod">
          <ac:chgData name="Sherif Khattab" userId="c83b1e15-36f3-4f46-aceb-05aac24c545e" providerId="ADAL" clId="{40561216-C3B6-4E03-B696-C2E8E46E1565}" dt="2021-03-02T14:52:00.094" v="159" actId="34122"/>
          <ac:inkMkLst>
            <pc:docMk/>
            <pc:sldMk cId="1642669177" sldId="482"/>
            <ac:inkMk id="23631" creationId="{0FE3A3DE-45F3-469A-980B-10731851D126}"/>
          </ac:inkMkLst>
        </pc:inkChg>
        <pc:inkChg chg="add del mod">
          <ac:chgData name="Sherif Khattab" userId="c83b1e15-36f3-4f46-aceb-05aac24c545e" providerId="ADAL" clId="{40561216-C3B6-4E03-B696-C2E8E46E1565}" dt="2021-03-02T14:52:00.094" v="159" actId="34122"/>
          <ac:inkMkLst>
            <pc:docMk/>
            <pc:sldMk cId="1642669177" sldId="482"/>
            <ac:inkMk id="23632" creationId="{0F2CE510-9FBD-49AC-8B30-FD52B2C9709C}"/>
          </ac:inkMkLst>
        </pc:inkChg>
        <pc:inkChg chg="add mod">
          <ac:chgData name="Sherif Khattab" userId="c83b1e15-36f3-4f46-aceb-05aac24c545e" providerId="ADAL" clId="{40561216-C3B6-4E03-B696-C2E8E46E1565}" dt="2021-03-02T14:51:03.319" v="154"/>
          <ac:inkMkLst>
            <pc:docMk/>
            <pc:sldMk cId="1642669177" sldId="482"/>
            <ac:inkMk id="23634" creationId="{39367AD8-5239-461A-8039-12F379453AF5}"/>
          </ac:inkMkLst>
        </pc:inkChg>
        <pc:inkChg chg="add mod">
          <ac:chgData name="Sherif Khattab" userId="c83b1e15-36f3-4f46-aceb-05aac24c545e" providerId="ADAL" clId="{40561216-C3B6-4E03-B696-C2E8E46E1565}" dt="2021-03-02T14:51:03.319" v="154"/>
          <ac:inkMkLst>
            <pc:docMk/>
            <pc:sldMk cId="1642669177" sldId="482"/>
            <ac:inkMk id="23635" creationId="{D75C35D5-6EAF-4D2F-9125-85118AE3B449}"/>
          </ac:inkMkLst>
        </pc:inkChg>
        <pc:inkChg chg="add del mod">
          <ac:chgData name="Sherif Khattab" userId="c83b1e15-36f3-4f46-aceb-05aac24c545e" providerId="ADAL" clId="{40561216-C3B6-4E03-B696-C2E8E46E1565}" dt="2021-03-02T14:52:00.094" v="159" actId="34122"/>
          <ac:inkMkLst>
            <pc:docMk/>
            <pc:sldMk cId="1642669177" sldId="482"/>
            <ac:inkMk id="23636" creationId="{353DBCFD-1E6D-4A02-B8E9-62C8F6213BA5}"/>
          </ac:inkMkLst>
        </pc:inkChg>
        <pc:inkChg chg="add del mod">
          <ac:chgData name="Sherif Khattab" userId="c83b1e15-36f3-4f46-aceb-05aac24c545e" providerId="ADAL" clId="{40561216-C3B6-4E03-B696-C2E8E46E1565}" dt="2021-03-02T14:52:00.094" v="159" actId="34122"/>
          <ac:inkMkLst>
            <pc:docMk/>
            <pc:sldMk cId="1642669177" sldId="482"/>
            <ac:inkMk id="23637" creationId="{83EED6AE-2F58-4157-BCF9-A04D0A3CCE0E}"/>
          </ac:inkMkLst>
        </pc:inkChg>
        <pc:inkChg chg="add del mod">
          <ac:chgData name="Sherif Khattab" userId="c83b1e15-36f3-4f46-aceb-05aac24c545e" providerId="ADAL" clId="{40561216-C3B6-4E03-B696-C2E8E46E1565}" dt="2021-03-02T14:52:00.094" v="159" actId="34122"/>
          <ac:inkMkLst>
            <pc:docMk/>
            <pc:sldMk cId="1642669177" sldId="482"/>
            <ac:inkMk id="23638" creationId="{95A62852-829F-4938-A7CD-BC8BE244C23B}"/>
          </ac:inkMkLst>
        </pc:inkChg>
        <pc:inkChg chg="add del mod">
          <ac:chgData name="Sherif Khattab" userId="c83b1e15-36f3-4f46-aceb-05aac24c545e" providerId="ADAL" clId="{40561216-C3B6-4E03-B696-C2E8E46E1565}" dt="2021-03-02T14:52:00.094" v="159" actId="34122"/>
          <ac:inkMkLst>
            <pc:docMk/>
            <pc:sldMk cId="1642669177" sldId="482"/>
            <ac:inkMk id="23639" creationId="{C1893F75-521C-4191-ADE3-54E61C603FFB}"/>
          </ac:inkMkLst>
        </pc:inkChg>
        <pc:inkChg chg="add del mod">
          <ac:chgData name="Sherif Khattab" userId="c83b1e15-36f3-4f46-aceb-05aac24c545e" providerId="ADAL" clId="{40561216-C3B6-4E03-B696-C2E8E46E1565}" dt="2021-03-02T14:52:00.094" v="159" actId="34122"/>
          <ac:inkMkLst>
            <pc:docMk/>
            <pc:sldMk cId="1642669177" sldId="482"/>
            <ac:inkMk id="23640" creationId="{5771F703-5DC7-4AE6-AEB3-12B9F3D35312}"/>
          </ac:inkMkLst>
        </pc:inkChg>
        <pc:inkChg chg="add del mod">
          <ac:chgData name="Sherif Khattab" userId="c83b1e15-36f3-4f46-aceb-05aac24c545e" providerId="ADAL" clId="{40561216-C3B6-4E03-B696-C2E8E46E1565}" dt="2021-03-02T14:52:00.094" v="159" actId="34122"/>
          <ac:inkMkLst>
            <pc:docMk/>
            <pc:sldMk cId="1642669177" sldId="482"/>
            <ac:inkMk id="23641" creationId="{9A2A94DF-3D7E-4EED-B604-5D8B817342D6}"/>
          </ac:inkMkLst>
        </pc:inkChg>
        <pc:inkChg chg="add del mod">
          <ac:chgData name="Sherif Khattab" userId="c83b1e15-36f3-4f46-aceb-05aac24c545e" providerId="ADAL" clId="{40561216-C3B6-4E03-B696-C2E8E46E1565}" dt="2021-03-02T14:52:00.094" v="159" actId="34122"/>
          <ac:inkMkLst>
            <pc:docMk/>
            <pc:sldMk cId="1642669177" sldId="482"/>
            <ac:inkMk id="23642" creationId="{584289BE-C536-48B0-A5C3-93147F9B5CFD}"/>
          </ac:inkMkLst>
        </pc:inkChg>
        <pc:inkChg chg="add mod">
          <ac:chgData name="Sherif Khattab" userId="c83b1e15-36f3-4f46-aceb-05aac24c545e" providerId="ADAL" clId="{40561216-C3B6-4E03-B696-C2E8E46E1565}" dt="2021-03-02T14:51:03.319" v="154"/>
          <ac:inkMkLst>
            <pc:docMk/>
            <pc:sldMk cId="1642669177" sldId="482"/>
            <ac:inkMk id="23643" creationId="{E9DA26D0-0603-4013-B1FC-7913D6E83285}"/>
          </ac:inkMkLst>
        </pc:inkChg>
        <pc:inkChg chg="add del mod">
          <ac:chgData name="Sherif Khattab" userId="c83b1e15-36f3-4f46-aceb-05aac24c545e" providerId="ADAL" clId="{40561216-C3B6-4E03-B696-C2E8E46E1565}" dt="2021-03-02T14:52:00.094" v="159" actId="34122"/>
          <ac:inkMkLst>
            <pc:docMk/>
            <pc:sldMk cId="1642669177" sldId="482"/>
            <ac:inkMk id="23644" creationId="{9CABADF0-6AAD-4A09-B71F-7EFD9B3CCEA3}"/>
          </ac:inkMkLst>
        </pc:inkChg>
        <pc:inkChg chg="add del mod">
          <ac:chgData name="Sherif Khattab" userId="c83b1e15-36f3-4f46-aceb-05aac24c545e" providerId="ADAL" clId="{40561216-C3B6-4E03-B696-C2E8E46E1565}" dt="2021-03-02T14:52:00.094" v="159" actId="34122"/>
          <ac:inkMkLst>
            <pc:docMk/>
            <pc:sldMk cId="1642669177" sldId="482"/>
            <ac:inkMk id="23645" creationId="{649AA80D-2452-4822-8F19-4001909D7429}"/>
          </ac:inkMkLst>
        </pc:inkChg>
        <pc:inkChg chg="add del mod">
          <ac:chgData name="Sherif Khattab" userId="c83b1e15-36f3-4f46-aceb-05aac24c545e" providerId="ADAL" clId="{40561216-C3B6-4E03-B696-C2E8E46E1565}" dt="2021-03-02T14:52:00.094" v="159" actId="34122"/>
          <ac:inkMkLst>
            <pc:docMk/>
            <pc:sldMk cId="1642669177" sldId="482"/>
            <ac:inkMk id="23646" creationId="{87B366E5-7624-47F3-A592-581796E12957}"/>
          </ac:inkMkLst>
        </pc:inkChg>
        <pc:inkChg chg="add mod">
          <ac:chgData name="Sherif Khattab" userId="c83b1e15-36f3-4f46-aceb-05aac24c545e" providerId="ADAL" clId="{40561216-C3B6-4E03-B696-C2E8E46E1565}" dt="2021-03-02T14:51:03.319" v="154"/>
          <ac:inkMkLst>
            <pc:docMk/>
            <pc:sldMk cId="1642669177" sldId="482"/>
            <ac:inkMk id="23648" creationId="{3F89BC67-AB21-4050-9493-6CA93740F5F8}"/>
          </ac:inkMkLst>
        </pc:inkChg>
        <pc:inkChg chg="add mod">
          <ac:chgData name="Sherif Khattab" userId="c83b1e15-36f3-4f46-aceb-05aac24c545e" providerId="ADAL" clId="{40561216-C3B6-4E03-B696-C2E8E46E1565}" dt="2021-03-02T14:51:03.319" v="154"/>
          <ac:inkMkLst>
            <pc:docMk/>
            <pc:sldMk cId="1642669177" sldId="482"/>
            <ac:inkMk id="23649" creationId="{B2C35B3E-1E36-4705-B4A3-28616001D1F4}"/>
          </ac:inkMkLst>
        </pc:inkChg>
        <pc:inkChg chg="add del mod">
          <ac:chgData name="Sherif Khattab" userId="c83b1e15-36f3-4f46-aceb-05aac24c545e" providerId="ADAL" clId="{40561216-C3B6-4E03-B696-C2E8E46E1565}" dt="2021-03-02T14:52:00.094" v="159" actId="34122"/>
          <ac:inkMkLst>
            <pc:docMk/>
            <pc:sldMk cId="1642669177" sldId="482"/>
            <ac:inkMk id="23650" creationId="{BE0BDF15-3B86-4510-92D9-8E02FFE272AF}"/>
          </ac:inkMkLst>
        </pc:inkChg>
        <pc:inkChg chg="add del mod">
          <ac:chgData name="Sherif Khattab" userId="c83b1e15-36f3-4f46-aceb-05aac24c545e" providerId="ADAL" clId="{40561216-C3B6-4E03-B696-C2E8E46E1565}" dt="2021-03-02T14:52:00.094" v="159" actId="34122"/>
          <ac:inkMkLst>
            <pc:docMk/>
            <pc:sldMk cId="1642669177" sldId="482"/>
            <ac:inkMk id="23651" creationId="{C741CB12-32FC-4B89-A891-3987A6E6647D}"/>
          </ac:inkMkLst>
        </pc:inkChg>
        <pc:inkChg chg="add del mod">
          <ac:chgData name="Sherif Khattab" userId="c83b1e15-36f3-4f46-aceb-05aac24c545e" providerId="ADAL" clId="{40561216-C3B6-4E03-B696-C2E8E46E1565}" dt="2021-03-02T14:52:00.094" v="159" actId="34122"/>
          <ac:inkMkLst>
            <pc:docMk/>
            <pc:sldMk cId="1642669177" sldId="482"/>
            <ac:inkMk id="23652" creationId="{097A411A-2F8F-4EDF-A93C-A1916E46CE58}"/>
          </ac:inkMkLst>
        </pc:inkChg>
        <pc:inkChg chg="add mod">
          <ac:chgData name="Sherif Khattab" userId="c83b1e15-36f3-4f46-aceb-05aac24c545e" providerId="ADAL" clId="{40561216-C3B6-4E03-B696-C2E8E46E1565}" dt="2021-03-02T14:51:03.319" v="154"/>
          <ac:inkMkLst>
            <pc:docMk/>
            <pc:sldMk cId="1642669177" sldId="482"/>
            <ac:inkMk id="23654" creationId="{0CDA8FA7-3F42-425F-B69F-09FE422E6C20}"/>
          </ac:inkMkLst>
        </pc:inkChg>
        <pc:inkChg chg="add mod">
          <ac:chgData name="Sherif Khattab" userId="c83b1e15-36f3-4f46-aceb-05aac24c545e" providerId="ADAL" clId="{40561216-C3B6-4E03-B696-C2E8E46E1565}" dt="2021-03-02T14:51:03.319" v="154"/>
          <ac:inkMkLst>
            <pc:docMk/>
            <pc:sldMk cId="1642669177" sldId="482"/>
            <ac:inkMk id="23655" creationId="{74C0E38C-8C81-4F69-B2AF-AD53E6E6D970}"/>
          </ac:inkMkLst>
        </pc:inkChg>
        <pc:inkChg chg="add mod">
          <ac:chgData name="Sherif Khattab" userId="c83b1e15-36f3-4f46-aceb-05aac24c545e" providerId="ADAL" clId="{40561216-C3B6-4E03-B696-C2E8E46E1565}" dt="2021-03-02T14:51:03.319" v="154"/>
          <ac:inkMkLst>
            <pc:docMk/>
            <pc:sldMk cId="1642669177" sldId="482"/>
            <ac:inkMk id="23656" creationId="{85585060-B696-4403-8C88-50A6053DBD02}"/>
          </ac:inkMkLst>
        </pc:inkChg>
        <pc:inkChg chg="add mod">
          <ac:chgData name="Sherif Khattab" userId="c83b1e15-36f3-4f46-aceb-05aac24c545e" providerId="ADAL" clId="{40561216-C3B6-4E03-B696-C2E8E46E1565}" dt="2021-03-02T14:51:03.319" v="154"/>
          <ac:inkMkLst>
            <pc:docMk/>
            <pc:sldMk cId="1642669177" sldId="482"/>
            <ac:inkMk id="23657" creationId="{9236DFEA-42B0-4A18-8DB8-43023CBA1AAF}"/>
          </ac:inkMkLst>
        </pc:inkChg>
        <pc:inkChg chg="add mod">
          <ac:chgData name="Sherif Khattab" userId="c83b1e15-36f3-4f46-aceb-05aac24c545e" providerId="ADAL" clId="{40561216-C3B6-4E03-B696-C2E8E46E1565}" dt="2021-03-02T14:51:03.319" v="154"/>
          <ac:inkMkLst>
            <pc:docMk/>
            <pc:sldMk cId="1642669177" sldId="482"/>
            <ac:inkMk id="23658" creationId="{BE3E7B86-3514-4C72-91AF-4648475E24F2}"/>
          </ac:inkMkLst>
        </pc:inkChg>
        <pc:inkChg chg="add mod">
          <ac:chgData name="Sherif Khattab" userId="c83b1e15-36f3-4f46-aceb-05aac24c545e" providerId="ADAL" clId="{40561216-C3B6-4E03-B696-C2E8E46E1565}" dt="2021-03-02T14:51:03.319" v="154"/>
          <ac:inkMkLst>
            <pc:docMk/>
            <pc:sldMk cId="1642669177" sldId="482"/>
            <ac:inkMk id="23660" creationId="{EB9F504E-52DF-4A05-AB88-BDF5876CA8B9}"/>
          </ac:inkMkLst>
        </pc:inkChg>
        <pc:inkChg chg="add mod">
          <ac:chgData name="Sherif Khattab" userId="c83b1e15-36f3-4f46-aceb-05aac24c545e" providerId="ADAL" clId="{40561216-C3B6-4E03-B696-C2E8E46E1565}" dt="2021-03-02T14:51:03.319" v="154"/>
          <ac:inkMkLst>
            <pc:docMk/>
            <pc:sldMk cId="1642669177" sldId="482"/>
            <ac:inkMk id="23661" creationId="{C9612645-0493-443C-9C82-A267BE047D35}"/>
          </ac:inkMkLst>
        </pc:inkChg>
        <pc:inkChg chg="add del mod">
          <ac:chgData name="Sherif Khattab" userId="c83b1e15-36f3-4f46-aceb-05aac24c545e" providerId="ADAL" clId="{40561216-C3B6-4E03-B696-C2E8E46E1565}" dt="2021-03-02T14:52:00.094" v="159" actId="34122"/>
          <ac:inkMkLst>
            <pc:docMk/>
            <pc:sldMk cId="1642669177" sldId="482"/>
            <ac:inkMk id="23663" creationId="{1A305F40-A5CC-4159-81BE-FDAA1BBA2F6E}"/>
          </ac:inkMkLst>
        </pc:inkChg>
        <pc:inkChg chg="add del mod">
          <ac:chgData name="Sherif Khattab" userId="c83b1e15-36f3-4f46-aceb-05aac24c545e" providerId="ADAL" clId="{40561216-C3B6-4E03-B696-C2E8E46E1565}" dt="2021-03-02T14:52:00.094" v="159" actId="34122"/>
          <ac:inkMkLst>
            <pc:docMk/>
            <pc:sldMk cId="1642669177" sldId="482"/>
            <ac:inkMk id="23664" creationId="{1ADA5D77-6340-4E01-B50B-6A36D3D89303}"/>
          </ac:inkMkLst>
        </pc:inkChg>
        <pc:inkChg chg="add del mod">
          <ac:chgData name="Sherif Khattab" userId="c83b1e15-36f3-4f46-aceb-05aac24c545e" providerId="ADAL" clId="{40561216-C3B6-4E03-B696-C2E8E46E1565}" dt="2021-03-02T14:52:00.094" v="159" actId="34122"/>
          <ac:inkMkLst>
            <pc:docMk/>
            <pc:sldMk cId="1642669177" sldId="482"/>
            <ac:inkMk id="23665" creationId="{12E5FF45-7656-41A0-B8DD-C442FEAF547C}"/>
          </ac:inkMkLst>
        </pc:inkChg>
        <pc:inkChg chg="add del mod">
          <ac:chgData name="Sherif Khattab" userId="c83b1e15-36f3-4f46-aceb-05aac24c545e" providerId="ADAL" clId="{40561216-C3B6-4E03-B696-C2E8E46E1565}" dt="2021-03-02T14:52:00.094" v="159" actId="34122"/>
          <ac:inkMkLst>
            <pc:docMk/>
            <pc:sldMk cId="1642669177" sldId="482"/>
            <ac:inkMk id="23666" creationId="{056077FF-F297-49EF-B3D4-BBE7B44D0D1F}"/>
          </ac:inkMkLst>
        </pc:inkChg>
        <pc:inkChg chg="add del mod">
          <ac:chgData name="Sherif Khattab" userId="c83b1e15-36f3-4f46-aceb-05aac24c545e" providerId="ADAL" clId="{40561216-C3B6-4E03-B696-C2E8E46E1565}" dt="2021-03-02T14:52:00.094" v="159" actId="34122"/>
          <ac:inkMkLst>
            <pc:docMk/>
            <pc:sldMk cId="1642669177" sldId="482"/>
            <ac:inkMk id="23667" creationId="{E1A2A440-2E68-4E40-8F14-0F85D39BBDB7}"/>
          </ac:inkMkLst>
        </pc:inkChg>
        <pc:inkChg chg="add del mod">
          <ac:chgData name="Sherif Khattab" userId="c83b1e15-36f3-4f46-aceb-05aac24c545e" providerId="ADAL" clId="{40561216-C3B6-4E03-B696-C2E8E46E1565}" dt="2021-03-02T14:52:00.094" v="159" actId="34122"/>
          <ac:inkMkLst>
            <pc:docMk/>
            <pc:sldMk cId="1642669177" sldId="482"/>
            <ac:inkMk id="23668" creationId="{B5D7EBA2-DD1F-48CC-90CE-7F21C1DC3392}"/>
          </ac:inkMkLst>
        </pc:inkChg>
        <pc:inkChg chg="add del mod">
          <ac:chgData name="Sherif Khattab" userId="c83b1e15-36f3-4f46-aceb-05aac24c545e" providerId="ADAL" clId="{40561216-C3B6-4E03-B696-C2E8E46E1565}" dt="2021-03-02T14:52:00.094" v="159" actId="34122"/>
          <ac:inkMkLst>
            <pc:docMk/>
            <pc:sldMk cId="1642669177" sldId="482"/>
            <ac:inkMk id="23670" creationId="{D088E3AE-C158-4537-8CB3-EA808598AAFA}"/>
          </ac:inkMkLst>
        </pc:inkChg>
        <pc:inkChg chg="add del mod">
          <ac:chgData name="Sherif Khattab" userId="c83b1e15-36f3-4f46-aceb-05aac24c545e" providerId="ADAL" clId="{40561216-C3B6-4E03-B696-C2E8E46E1565}" dt="2021-03-02T14:52:00.094" v="159" actId="34122"/>
          <ac:inkMkLst>
            <pc:docMk/>
            <pc:sldMk cId="1642669177" sldId="482"/>
            <ac:inkMk id="23671" creationId="{22A791CB-A7E4-4BA6-AF2C-BA61BDCB17CE}"/>
          </ac:inkMkLst>
        </pc:inkChg>
        <pc:cxnChg chg="add del mod">
          <ac:chgData name="Sherif Khattab" userId="c83b1e15-36f3-4f46-aceb-05aac24c545e" providerId="ADAL" clId="{40561216-C3B6-4E03-B696-C2E8E46E1565}" dt="2021-03-02T14:52:00.094" v="159" actId="34122"/>
          <ac:cxnSpMkLst>
            <pc:docMk/>
            <pc:sldMk cId="1642669177" sldId="482"/>
            <ac:cxnSpMk id="666" creationId="{29D678B6-6D48-40BD-A84F-9B6103379C4D}"/>
          </ac:cxnSpMkLst>
        </pc:cxnChg>
      </pc:sldChg>
      <pc:sldChg chg="addSp delSp modSp mod">
        <pc:chgData name="Sherif Khattab" userId="c83b1e15-36f3-4f46-aceb-05aac24c545e" providerId="ADAL" clId="{40561216-C3B6-4E03-B696-C2E8E46E1565}" dt="2021-03-02T15:13:19.771" v="893"/>
        <pc:sldMkLst>
          <pc:docMk/>
          <pc:sldMk cId="4132993662" sldId="489"/>
        </pc:sldMkLst>
        <pc:spChg chg="mod">
          <ac:chgData name="Sherif Khattab" userId="c83b1e15-36f3-4f46-aceb-05aac24c545e" providerId="ADAL" clId="{40561216-C3B6-4E03-B696-C2E8E46E1565}" dt="2021-03-02T15:11:44.086" v="787" actId="1076"/>
          <ac:spMkLst>
            <pc:docMk/>
            <pc:sldMk cId="4132993662" sldId="489"/>
            <ac:spMk id="8" creationId="{CAB042AE-98C1-400E-B423-20D8D707D237}"/>
          </ac:spMkLst>
        </pc:spChg>
        <pc:spChg chg="mod">
          <ac:chgData name="Sherif Khattab" userId="c83b1e15-36f3-4f46-aceb-05aac24c545e" providerId="ADAL" clId="{40561216-C3B6-4E03-B696-C2E8E46E1565}" dt="2021-03-02T15:11:44.086" v="787" actId="1076"/>
          <ac:spMkLst>
            <pc:docMk/>
            <pc:sldMk cId="4132993662" sldId="489"/>
            <ac:spMk id="9" creationId="{73418648-4979-4466-8AE8-DBFFDC5D23B5}"/>
          </ac:spMkLst>
        </pc:spChg>
        <pc:spChg chg="mod">
          <ac:chgData name="Sherif Khattab" userId="c83b1e15-36f3-4f46-aceb-05aac24c545e" providerId="ADAL" clId="{40561216-C3B6-4E03-B696-C2E8E46E1565}" dt="2021-03-02T15:11:44.086" v="787" actId="1076"/>
          <ac:spMkLst>
            <pc:docMk/>
            <pc:sldMk cId="4132993662" sldId="489"/>
            <ac:spMk id="10" creationId="{B1803630-81EE-4F64-9882-5987946DB950}"/>
          </ac:spMkLst>
        </pc:spChg>
        <pc:spChg chg="mod">
          <ac:chgData name="Sherif Khattab" userId="c83b1e15-36f3-4f46-aceb-05aac24c545e" providerId="ADAL" clId="{40561216-C3B6-4E03-B696-C2E8E46E1565}" dt="2021-03-02T15:11:44.086" v="787" actId="1076"/>
          <ac:spMkLst>
            <pc:docMk/>
            <pc:sldMk cId="4132993662" sldId="489"/>
            <ac:spMk id="11" creationId="{401C1746-3764-4B33-882F-E558CBCCDC3C}"/>
          </ac:spMkLst>
        </pc:spChg>
        <pc:spChg chg="mod">
          <ac:chgData name="Sherif Khattab" userId="c83b1e15-36f3-4f46-aceb-05aac24c545e" providerId="ADAL" clId="{40561216-C3B6-4E03-B696-C2E8E46E1565}" dt="2021-03-02T15:11:44.086" v="787" actId="1076"/>
          <ac:spMkLst>
            <pc:docMk/>
            <pc:sldMk cId="4132993662" sldId="489"/>
            <ac:spMk id="12" creationId="{DE6591BD-77DB-4F82-9D13-C29C942B92BC}"/>
          </ac:spMkLst>
        </pc:spChg>
        <pc:spChg chg="mod">
          <ac:chgData name="Sherif Khattab" userId="c83b1e15-36f3-4f46-aceb-05aac24c545e" providerId="ADAL" clId="{40561216-C3B6-4E03-B696-C2E8E46E1565}" dt="2021-03-02T15:11:44.086" v="787" actId="1076"/>
          <ac:spMkLst>
            <pc:docMk/>
            <pc:sldMk cId="4132993662" sldId="489"/>
            <ac:spMk id="13" creationId="{9BDECD37-0CC0-4736-9A73-17E65613B884}"/>
          </ac:spMkLst>
        </pc:spChg>
        <pc:spChg chg="mod">
          <ac:chgData name="Sherif Khattab" userId="c83b1e15-36f3-4f46-aceb-05aac24c545e" providerId="ADAL" clId="{40561216-C3B6-4E03-B696-C2E8E46E1565}" dt="2021-03-02T15:11:44.086" v="787" actId="1076"/>
          <ac:spMkLst>
            <pc:docMk/>
            <pc:sldMk cId="4132993662" sldId="489"/>
            <ac:spMk id="14" creationId="{4FF7ED4C-ACCF-4519-9C56-D2D7142F0304}"/>
          </ac:spMkLst>
        </pc:spChg>
        <pc:spChg chg="mod">
          <ac:chgData name="Sherif Khattab" userId="c83b1e15-36f3-4f46-aceb-05aac24c545e" providerId="ADAL" clId="{40561216-C3B6-4E03-B696-C2E8E46E1565}" dt="2021-03-02T15:11:44.086" v="787" actId="1076"/>
          <ac:spMkLst>
            <pc:docMk/>
            <pc:sldMk cId="4132993662" sldId="489"/>
            <ac:spMk id="15" creationId="{5207F92D-B0E2-448A-8842-D7E26F270852}"/>
          </ac:spMkLst>
        </pc:spChg>
        <pc:spChg chg="mod">
          <ac:chgData name="Sherif Khattab" userId="c83b1e15-36f3-4f46-aceb-05aac24c545e" providerId="ADAL" clId="{40561216-C3B6-4E03-B696-C2E8E46E1565}" dt="2021-03-02T15:11:44.086" v="787" actId="1076"/>
          <ac:spMkLst>
            <pc:docMk/>
            <pc:sldMk cId="4132993662" sldId="489"/>
            <ac:spMk id="16" creationId="{3E7E6D2D-AB4B-4585-8AE8-489A10938A93}"/>
          </ac:spMkLst>
        </pc:spChg>
        <pc:spChg chg="mod">
          <ac:chgData name="Sherif Khattab" userId="c83b1e15-36f3-4f46-aceb-05aac24c545e" providerId="ADAL" clId="{40561216-C3B6-4E03-B696-C2E8E46E1565}" dt="2021-03-02T15:11:44.086" v="787" actId="1076"/>
          <ac:spMkLst>
            <pc:docMk/>
            <pc:sldMk cId="4132993662" sldId="489"/>
            <ac:spMk id="17" creationId="{10E7E12F-09B2-46F3-A9C1-5353EB580CCB}"/>
          </ac:spMkLst>
        </pc:spChg>
        <pc:spChg chg="mod">
          <ac:chgData name="Sherif Khattab" userId="c83b1e15-36f3-4f46-aceb-05aac24c545e" providerId="ADAL" clId="{40561216-C3B6-4E03-B696-C2E8E46E1565}" dt="2021-03-02T15:11:44.086" v="787" actId="1076"/>
          <ac:spMkLst>
            <pc:docMk/>
            <pc:sldMk cId="4132993662" sldId="489"/>
            <ac:spMk id="18" creationId="{A1ED810C-1E3C-4317-AFF5-ABA39FC0899D}"/>
          </ac:spMkLst>
        </pc:spChg>
        <pc:spChg chg="mod">
          <ac:chgData name="Sherif Khattab" userId="c83b1e15-36f3-4f46-aceb-05aac24c545e" providerId="ADAL" clId="{40561216-C3B6-4E03-B696-C2E8E46E1565}" dt="2021-03-02T15:11:44.086" v="787" actId="1076"/>
          <ac:spMkLst>
            <pc:docMk/>
            <pc:sldMk cId="4132993662" sldId="489"/>
            <ac:spMk id="19" creationId="{D40D39A2-B4BF-46CD-8983-C479A0BEDD63}"/>
          </ac:spMkLst>
        </pc:spChg>
        <pc:spChg chg="mod">
          <ac:chgData name="Sherif Khattab" userId="c83b1e15-36f3-4f46-aceb-05aac24c545e" providerId="ADAL" clId="{40561216-C3B6-4E03-B696-C2E8E46E1565}" dt="2021-03-02T15:11:44.086" v="787" actId="1076"/>
          <ac:spMkLst>
            <pc:docMk/>
            <pc:sldMk cId="4132993662" sldId="489"/>
            <ac:spMk id="20" creationId="{B9AEC8A2-D0E3-460B-B7A5-CE3C785868B2}"/>
          </ac:spMkLst>
        </pc:spChg>
        <pc:spChg chg="mod">
          <ac:chgData name="Sherif Khattab" userId="c83b1e15-36f3-4f46-aceb-05aac24c545e" providerId="ADAL" clId="{40561216-C3B6-4E03-B696-C2E8E46E1565}" dt="2021-03-02T15:11:44.086" v="787" actId="1076"/>
          <ac:spMkLst>
            <pc:docMk/>
            <pc:sldMk cId="4132993662" sldId="489"/>
            <ac:spMk id="21" creationId="{9650DCF7-0552-4A49-8A72-87C916F22759}"/>
          </ac:spMkLst>
        </pc:spChg>
        <pc:spChg chg="mod">
          <ac:chgData name="Sherif Khattab" userId="c83b1e15-36f3-4f46-aceb-05aac24c545e" providerId="ADAL" clId="{40561216-C3B6-4E03-B696-C2E8E46E1565}" dt="2021-03-02T15:11:44.086" v="787" actId="1076"/>
          <ac:spMkLst>
            <pc:docMk/>
            <pc:sldMk cId="4132993662" sldId="489"/>
            <ac:spMk id="22" creationId="{3E7530EF-F703-4EAC-B002-67202E5BEA0F}"/>
          </ac:spMkLst>
        </pc:spChg>
        <pc:spChg chg="mod">
          <ac:chgData name="Sherif Khattab" userId="c83b1e15-36f3-4f46-aceb-05aac24c545e" providerId="ADAL" clId="{40561216-C3B6-4E03-B696-C2E8E46E1565}" dt="2021-03-02T15:11:44.086" v="787" actId="1076"/>
          <ac:spMkLst>
            <pc:docMk/>
            <pc:sldMk cId="4132993662" sldId="489"/>
            <ac:spMk id="23" creationId="{468F3957-BF2C-48D2-8415-A80CEAA59DDA}"/>
          </ac:spMkLst>
        </pc:spChg>
        <pc:spChg chg="mod">
          <ac:chgData name="Sherif Khattab" userId="c83b1e15-36f3-4f46-aceb-05aac24c545e" providerId="ADAL" clId="{40561216-C3B6-4E03-B696-C2E8E46E1565}" dt="2021-03-02T15:11:44.086" v="787" actId="1076"/>
          <ac:spMkLst>
            <pc:docMk/>
            <pc:sldMk cId="4132993662" sldId="489"/>
            <ac:spMk id="24" creationId="{0D45C954-0D7B-400A-B94A-1DC9BA2D8A60}"/>
          </ac:spMkLst>
        </pc:spChg>
        <pc:spChg chg="mod">
          <ac:chgData name="Sherif Khattab" userId="c83b1e15-36f3-4f46-aceb-05aac24c545e" providerId="ADAL" clId="{40561216-C3B6-4E03-B696-C2E8E46E1565}" dt="2021-03-02T15:11:44.086" v="787" actId="1076"/>
          <ac:spMkLst>
            <pc:docMk/>
            <pc:sldMk cId="4132993662" sldId="489"/>
            <ac:spMk id="25" creationId="{EA98F8BC-3AB5-4D06-A661-BBFC6F6065F9}"/>
          </ac:spMkLst>
        </pc:spChg>
        <pc:spChg chg="mod">
          <ac:chgData name="Sherif Khattab" userId="c83b1e15-36f3-4f46-aceb-05aac24c545e" providerId="ADAL" clId="{40561216-C3B6-4E03-B696-C2E8E46E1565}" dt="2021-03-02T15:11:44.086" v="787" actId="1076"/>
          <ac:spMkLst>
            <pc:docMk/>
            <pc:sldMk cId="4132993662" sldId="489"/>
            <ac:spMk id="26" creationId="{98BD16B3-789C-4439-B933-C45C5EF4E9F6}"/>
          </ac:spMkLst>
        </pc:spChg>
        <pc:spChg chg="mod">
          <ac:chgData name="Sherif Khattab" userId="c83b1e15-36f3-4f46-aceb-05aac24c545e" providerId="ADAL" clId="{40561216-C3B6-4E03-B696-C2E8E46E1565}" dt="2021-03-02T15:11:44.086" v="787" actId="1076"/>
          <ac:spMkLst>
            <pc:docMk/>
            <pc:sldMk cId="4132993662" sldId="489"/>
            <ac:spMk id="27" creationId="{39361E45-B43C-4090-9354-9CC2369717A4}"/>
          </ac:spMkLst>
        </pc:spChg>
        <pc:spChg chg="mod">
          <ac:chgData name="Sherif Khattab" userId="c83b1e15-36f3-4f46-aceb-05aac24c545e" providerId="ADAL" clId="{40561216-C3B6-4E03-B696-C2E8E46E1565}" dt="2021-03-02T15:11:44.086" v="787" actId="1076"/>
          <ac:spMkLst>
            <pc:docMk/>
            <pc:sldMk cId="4132993662" sldId="489"/>
            <ac:spMk id="28" creationId="{0016E7CF-1DB0-41AF-9B71-F6FBA33D01E1}"/>
          </ac:spMkLst>
        </pc:spChg>
        <pc:spChg chg="mod">
          <ac:chgData name="Sherif Khattab" userId="c83b1e15-36f3-4f46-aceb-05aac24c545e" providerId="ADAL" clId="{40561216-C3B6-4E03-B696-C2E8E46E1565}" dt="2021-03-02T15:11:44.086" v="787" actId="1076"/>
          <ac:spMkLst>
            <pc:docMk/>
            <pc:sldMk cId="4132993662" sldId="489"/>
            <ac:spMk id="29" creationId="{D76498C0-82CB-445D-AB79-B8C80C07F99F}"/>
          </ac:spMkLst>
        </pc:spChg>
        <pc:spChg chg="mod">
          <ac:chgData name="Sherif Khattab" userId="c83b1e15-36f3-4f46-aceb-05aac24c545e" providerId="ADAL" clId="{40561216-C3B6-4E03-B696-C2E8E46E1565}" dt="2021-03-02T15:11:44.086" v="787" actId="1076"/>
          <ac:spMkLst>
            <pc:docMk/>
            <pc:sldMk cId="4132993662" sldId="489"/>
            <ac:spMk id="30" creationId="{AB5D9E14-7061-4666-8D39-D40BAACC4562}"/>
          </ac:spMkLst>
        </pc:spChg>
        <pc:spChg chg="mod">
          <ac:chgData name="Sherif Khattab" userId="c83b1e15-36f3-4f46-aceb-05aac24c545e" providerId="ADAL" clId="{40561216-C3B6-4E03-B696-C2E8E46E1565}" dt="2021-03-02T15:11:44.086" v="787" actId="1076"/>
          <ac:spMkLst>
            <pc:docMk/>
            <pc:sldMk cId="4132993662" sldId="489"/>
            <ac:spMk id="31" creationId="{E20AF19B-EDB4-48FC-8DC7-A56F0FF800FB}"/>
          </ac:spMkLst>
        </pc:spChg>
        <pc:spChg chg="mod">
          <ac:chgData name="Sherif Khattab" userId="c83b1e15-36f3-4f46-aceb-05aac24c545e" providerId="ADAL" clId="{40561216-C3B6-4E03-B696-C2E8E46E1565}" dt="2021-03-02T15:11:44.086" v="787" actId="1076"/>
          <ac:spMkLst>
            <pc:docMk/>
            <pc:sldMk cId="4132993662" sldId="489"/>
            <ac:spMk id="32" creationId="{210A0309-6F6D-4AC9-ACD6-DBD8542B23C5}"/>
          </ac:spMkLst>
        </pc:spChg>
        <pc:spChg chg="mod">
          <ac:chgData name="Sherif Khattab" userId="c83b1e15-36f3-4f46-aceb-05aac24c545e" providerId="ADAL" clId="{40561216-C3B6-4E03-B696-C2E8E46E1565}" dt="2021-03-02T15:11:44.086" v="787" actId="1076"/>
          <ac:spMkLst>
            <pc:docMk/>
            <pc:sldMk cId="4132993662" sldId="489"/>
            <ac:spMk id="33" creationId="{879B22C4-BDDB-4128-A69B-DC5B8744A4A3}"/>
          </ac:spMkLst>
        </pc:spChg>
        <pc:spChg chg="mod">
          <ac:chgData name="Sherif Khattab" userId="c83b1e15-36f3-4f46-aceb-05aac24c545e" providerId="ADAL" clId="{40561216-C3B6-4E03-B696-C2E8E46E1565}" dt="2021-03-02T15:00:40.480" v="668" actId="14100"/>
          <ac:spMkLst>
            <pc:docMk/>
            <pc:sldMk cId="4132993662" sldId="489"/>
            <ac:spMk id="30722" creationId="{33C3E8B9-1772-47B4-9411-185F126423BA}"/>
          </ac:spMkLst>
        </pc:spChg>
        <pc:grpChg chg="add mod">
          <ac:chgData name="Sherif Khattab" userId="c83b1e15-36f3-4f46-aceb-05aac24c545e" providerId="ADAL" clId="{40561216-C3B6-4E03-B696-C2E8E46E1565}" dt="2021-03-02T15:11:44.086" v="787" actId="1076"/>
          <ac:grpSpMkLst>
            <pc:docMk/>
            <pc:sldMk cId="4132993662" sldId="489"/>
            <ac:grpSpMk id="7" creationId="{04E0300E-75F6-49D4-8D27-48DA11D4D293}"/>
          </ac:grpSpMkLst>
        </pc:grpChg>
        <pc:grpChg chg="del mod">
          <ac:chgData name="Sherif Khattab" userId="c83b1e15-36f3-4f46-aceb-05aac24c545e" providerId="ADAL" clId="{40561216-C3B6-4E03-B696-C2E8E46E1565}" dt="2021-03-02T15:11:27.451" v="767"/>
          <ac:grpSpMkLst>
            <pc:docMk/>
            <pc:sldMk cId="4132993662" sldId="489"/>
            <ac:grpSpMk id="37" creationId="{8D4616A1-6DAF-49D6-8C1E-CCCA2C1E8A75}"/>
          </ac:grpSpMkLst>
        </pc:grpChg>
        <pc:grpChg chg="del mod">
          <ac:chgData name="Sherif Khattab" userId="c83b1e15-36f3-4f46-aceb-05aac24c545e" providerId="ADAL" clId="{40561216-C3B6-4E03-B696-C2E8E46E1565}" dt="2021-03-02T15:10:19.871" v="694"/>
          <ac:grpSpMkLst>
            <pc:docMk/>
            <pc:sldMk cId="4132993662" sldId="489"/>
            <ac:grpSpMk id="45" creationId="{DB2848A2-C3CF-4631-B534-3DCBCA205786}"/>
          </ac:grpSpMkLst>
        </pc:grpChg>
        <pc:grpChg chg="del mod">
          <ac:chgData name="Sherif Khattab" userId="c83b1e15-36f3-4f46-aceb-05aac24c545e" providerId="ADAL" clId="{40561216-C3B6-4E03-B696-C2E8E46E1565}" dt="2021-03-02T15:10:26.882" v="701"/>
          <ac:grpSpMkLst>
            <pc:docMk/>
            <pc:sldMk cId="4132993662" sldId="489"/>
            <ac:grpSpMk id="53" creationId="{020170D5-D57E-48AD-B48D-E74A0CDBD5CB}"/>
          </ac:grpSpMkLst>
        </pc:grpChg>
        <pc:grpChg chg="del mod">
          <ac:chgData name="Sherif Khattab" userId="c83b1e15-36f3-4f46-aceb-05aac24c545e" providerId="ADAL" clId="{40561216-C3B6-4E03-B696-C2E8E46E1565}" dt="2021-03-02T15:10:32.541" v="709"/>
          <ac:grpSpMkLst>
            <pc:docMk/>
            <pc:sldMk cId="4132993662" sldId="489"/>
            <ac:grpSpMk id="60" creationId="{0CFEE912-A95C-4E9B-9AD9-847037214F77}"/>
          </ac:grpSpMkLst>
        </pc:grpChg>
        <pc:grpChg chg="del mod">
          <ac:chgData name="Sherif Khattab" userId="c83b1e15-36f3-4f46-aceb-05aac24c545e" providerId="ADAL" clId="{40561216-C3B6-4E03-B696-C2E8E46E1565}" dt="2021-03-02T15:10:37.916" v="716"/>
          <ac:grpSpMkLst>
            <pc:docMk/>
            <pc:sldMk cId="4132993662" sldId="489"/>
            <ac:grpSpMk id="30727" creationId="{53544FF7-58B5-43C7-BF20-47DD6C96D3EB}"/>
          </ac:grpSpMkLst>
        </pc:grpChg>
        <pc:grpChg chg="add del mod">
          <ac:chgData name="Sherif Khattab" userId="c83b1e15-36f3-4f46-aceb-05aac24c545e" providerId="ADAL" clId="{40561216-C3B6-4E03-B696-C2E8E46E1565}" dt="2021-03-02T15:10:46.888" v="729"/>
          <ac:grpSpMkLst>
            <pc:docMk/>
            <pc:sldMk cId="4132993662" sldId="489"/>
            <ac:grpSpMk id="30734" creationId="{F5EA9481-AEC7-4F0F-965A-0949BB8C983B}"/>
          </ac:grpSpMkLst>
        </pc:grpChg>
        <pc:grpChg chg="mod">
          <ac:chgData name="Sherif Khattab" userId="c83b1e15-36f3-4f46-aceb-05aac24c545e" providerId="ADAL" clId="{40561216-C3B6-4E03-B696-C2E8E46E1565}" dt="2021-03-02T15:10:41.367" v="721"/>
          <ac:grpSpMkLst>
            <pc:docMk/>
            <pc:sldMk cId="4132993662" sldId="489"/>
            <ac:grpSpMk id="30737" creationId="{15EF6011-4D13-424D-B7F4-7C87C9C37075}"/>
          </ac:grpSpMkLst>
        </pc:grpChg>
        <pc:grpChg chg="del mod">
          <ac:chgData name="Sherif Khattab" userId="c83b1e15-36f3-4f46-aceb-05aac24c545e" providerId="ADAL" clId="{40561216-C3B6-4E03-B696-C2E8E46E1565}" dt="2021-03-02T15:10:53.926" v="737"/>
          <ac:grpSpMkLst>
            <pc:docMk/>
            <pc:sldMk cId="4132993662" sldId="489"/>
            <ac:grpSpMk id="30744" creationId="{96B0EA27-489D-4A40-9D47-DE043E9F9CB0}"/>
          </ac:grpSpMkLst>
        </pc:grpChg>
        <pc:grpChg chg="del mod">
          <ac:chgData name="Sherif Khattab" userId="c83b1e15-36f3-4f46-aceb-05aac24c545e" providerId="ADAL" clId="{40561216-C3B6-4E03-B696-C2E8E46E1565}" dt="2021-03-02T15:11:01.275" v="746"/>
          <ac:grpSpMkLst>
            <pc:docMk/>
            <pc:sldMk cId="4132993662" sldId="489"/>
            <ac:grpSpMk id="30752" creationId="{E40912C3-9343-4C5A-8ACA-BD2E1C0924BE}"/>
          </ac:grpSpMkLst>
        </pc:grpChg>
        <pc:grpChg chg="del mod">
          <ac:chgData name="Sherif Khattab" userId="c83b1e15-36f3-4f46-aceb-05aac24c545e" providerId="ADAL" clId="{40561216-C3B6-4E03-B696-C2E8E46E1565}" dt="2021-03-02T15:11:08.176" v="752"/>
          <ac:grpSpMkLst>
            <pc:docMk/>
            <pc:sldMk cId="4132993662" sldId="489"/>
            <ac:grpSpMk id="30761" creationId="{5CE98CBD-0C98-454F-B661-57B116358B2C}"/>
          </ac:grpSpMkLst>
        </pc:grpChg>
        <pc:grpChg chg="del mod">
          <ac:chgData name="Sherif Khattab" userId="c83b1e15-36f3-4f46-aceb-05aac24c545e" providerId="ADAL" clId="{40561216-C3B6-4E03-B696-C2E8E46E1565}" dt="2021-03-02T15:11:09.810" v="756"/>
          <ac:grpSpMkLst>
            <pc:docMk/>
            <pc:sldMk cId="4132993662" sldId="489"/>
            <ac:grpSpMk id="30767" creationId="{73DB599E-53BB-4C58-BE9D-1B1E6CE84619}"/>
          </ac:grpSpMkLst>
        </pc:grpChg>
        <pc:grpChg chg="del mod">
          <ac:chgData name="Sherif Khattab" userId="c83b1e15-36f3-4f46-aceb-05aac24c545e" providerId="ADAL" clId="{40561216-C3B6-4E03-B696-C2E8E46E1565}" dt="2021-03-02T15:11:27.451" v="767"/>
          <ac:grpSpMkLst>
            <pc:docMk/>
            <pc:sldMk cId="4132993662" sldId="489"/>
            <ac:grpSpMk id="30771" creationId="{4C0347A5-F755-4717-B8BF-2BE866A92A93}"/>
          </ac:grpSpMkLst>
        </pc:grpChg>
        <pc:grpChg chg="del mod">
          <ac:chgData name="Sherif Khattab" userId="c83b1e15-36f3-4f46-aceb-05aac24c545e" providerId="ADAL" clId="{40561216-C3B6-4E03-B696-C2E8E46E1565}" dt="2021-03-02T15:11:27.451" v="767"/>
          <ac:grpSpMkLst>
            <pc:docMk/>
            <pc:sldMk cId="4132993662" sldId="489"/>
            <ac:grpSpMk id="30777" creationId="{484BEA9A-E416-4F2F-AD84-F25F50AC1896}"/>
          </ac:grpSpMkLst>
        </pc:grpChg>
        <pc:grpChg chg="del mod">
          <ac:chgData name="Sherif Khattab" userId="c83b1e15-36f3-4f46-aceb-05aac24c545e" providerId="ADAL" clId="{40561216-C3B6-4E03-B696-C2E8E46E1565}" dt="2021-03-02T15:11:33.321" v="775"/>
          <ac:grpSpMkLst>
            <pc:docMk/>
            <pc:sldMk cId="4132993662" sldId="489"/>
            <ac:grpSpMk id="30781" creationId="{5DAE1EE9-98B8-4DAB-8B37-BFAC9FA8BFC8}"/>
          </ac:grpSpMkLst>
        </pc:grpChg>
        <pc:grpChg chg="del mod">
          <ac:chgData name="Sherif Khattab" userId="c83b1e15-36f3-4f46-aceb-05aac24c545e" providerId="ADAL" clId="{40561216-C3B6-4E03-B696-C2E8E46E1565}" dt="2021-03-02T15:11:38.613" v="784"/>
          <ac:grpSpMkLst>
            <pc:docMk/>
            <pc:sldMk cId="4132993662" sldId="489"/>
            <ac:grpSpMk id="30789" creationId="{B4F3E9AC-4073-47ED-BB88-020DBACB6656}"/>
          </ac:grpSpMkLst>
        </pc:grpChg>
        <pc:grpChg chg="del mod">
          <ac:chgData name="Sherif Khattab" userId="c83b1e15-36f3-4f46-aceb-05aac24c545e" providerId="ADAL" clId="{40561216-C3B6-4E03-B696-C2E8E46E1565}" dt="2021-03-02T15:13:19.770" v="892"/>
          <ac:grpSpMkLst>
            <pc:docMk/>
            <pc:sldMk cId="4132993662" sldId="489"/>
            <ac:grpSpMk id="30798" creationId="{95A3BAD5-EEC3-4B6D-A362-E2E1F0638F48}"/>
          </ac:grpSpMkLst>
        </pc:grpChg>
        <pc:graphicFrameChg chg="del mod">
          <ac:chgData name="Sherif Khattab" userId="c83b1e15-36f3-4f46-aceb-05aac24c545e" providerId="ADAL" clId="{40561216-C3B6-4E03-B696-C2E8E46E1565}" dt="2021-03-02T15:11:40.519" v="786" actId="478"/>
          <ac:graphicFrameMkLst>
            <pc:docMk/>
            <pc:sldMk cId="4132993662" sldId="489"/>
            <ac:graphicFrameMk id="30723" creationId="{24ED8923-A61A-4244-A0FE-28542EDE5C2B}"/>
          </ac:graphicFrameMkLst>
        </pc:graphicFrameChg>
        <pc:inkChg chg="add del mod">
          <ac:chgData name="Sherif Khattab" userId="c83b1e15-36f3-4f46-aceb-05aac24c545e" providerId="ADAL" clId="{40561216-C3B6-4E03-B696-C2E8E46E1565}" dt="2021-03-02T15:13:19.770" v="892"/>
          <ac:inkMkLst>
            <pc:docMk/>
            <pc:sldMk cId="4132993662" sldId="489"/>
            <ac:inkMk id="3" creationId="{C437D565-4B5B-4485-BF62-D82DDE02DD93}"/>
          </ac:inkMkLst>
        </pc:inkChg>
        <pc:inkChg chg="add del mod">
          <ac:chgData name="Sherif Khattab" userId="c83b1e15-36f3-4f46-aceb-05aac24c545e" providerId="ADAL" clId="{40561216-C3B6-4E03-B696-C2E8E46E1565}" dt="2021-03-02T15:13:19.767" v="887"/>
          <ac:inkMkLst>
            <pc:docMk/>
            <pc:sldMk cId="4132993662" sldId="489"/>
            <ac:inkMk id="5" creationId="{DAD546BC-C9D3-4790-A2BA-8D1010E46C76}"/>
          </ac:inkMkLst>
        </pc:inkChg>
        <pc:inkChg chg="add del mod">
          <ac:chgData name="Sherif Khattab" userId="c83b1e15-36f3-4f46-aceb-05aac24c545e" providerId="ADAL" clId="{40561216-C3B6-4E03-B696-C2E8E46E1565}" dt="2021-03-02T15:13:19.771" v="893"/>
          <ac:inkMkLst>
            <pc:docMk/>
            <pc:sldMk cId="4132993662" sldId="489"/>
            <ac:inkMk id="6" creationId="{F5431850-D322-4515-9397-FB95B7D3CC56}"/>
          </ac:inkMkLst>
        </pc:inkChg>
        <pc:inkChg chg="add del mod">
          <ac:chgData name="Sherif Khattab" userId="c83b1e15-36f3-4f46-aceb-05aac24c545e" providerId="ADAL" clId="{40561216-C3B6-4E03-B696-C2E8E46E1565}" dt="2021-03-02T15:13:19.768" v="889"/>
          <ac:inkMkLst>
            <pc:docMk/>
            <pc:sldMk cId="4132993662" sldId="489"/>
            <ac:inkMk id="34" creationId="{43C728F8-4255-45E9-B718-9249FDD4235E}"/>
          </ac:inkMkLst>
        </pc:inkChg>
        <pc:inkChg chg="add del mod">
          <ac:chgData name="Sherif Khattab" userId="c83b1e15-36f3-4f46-aceb-05aac24c545e" providerId="ADAL" clId="{40561216-C3B6-4E03-B696-C2E8E46E1565}" dt="2021-03-02T15:13:19.770" v="891"/>
          <ac:inkMkLst>
            <pc:docMk/>
            <pc:sldMk cId="4132993662" sldId="489"/>
            <ac:inkMk id="35" creationId="{8464117F-D421-4F1B-8551-413CE2D73B4E}"/>
          </ac:inkMkLst>
        </pc:inkChg>
        <pc:inkChg chg="add del mod">
          <ac:chgData name="Sherif Khattab" userId="c83b1e15-36f3-4f46-aceb-05aac24c545e" providerId="ADAL" clId="{40561216-C3B6-4E03-B696-C2E8E46E1565}" dt="2021-03-02T15:13:19.768" v="888"/>
          <ac:inkMkLst>
            <pc:docMk/>
            <pc:sldMk cId="4132993662" sldId="489"/>
            <ac:inkMk id="36" creationId="{5EEF238D-A9FA-49E1-B9E5-D767DC8AC3DF}"/>
          </ac:inkMkLst>
        </pc:inkChg>
        <pc:inkChg chg="add del mod">
          <ac:chgData name="Sherif Khattab" userId="c83b1e15-36f3-4f46-aceb-05aac24c545e" providerId="ADAL" clId="{40561216-C3B6-4E03-B696-C2E8E46E1565}" dt="2021-03-02T15:13:19.769" v="890"/>
          <ac:inkMkLst>
            <pc:docMk/>
            <pc:sldMk cId="4132993662" sldId="489"/>
            <ac:inkMk id="38" creationId="{A8679A2B-6C6E-40F6-8451-550609F377FA}"/>
          </ac:inkMkLst>
        </pc:inkChg>
        <pc:inkChg chg="add del mod">
          <ac:chgData name="Sherif Khattab" userId="c83b1e15-36f3-4f46-aceb-05aac24c545e" providerId="ADAL" clId="{40561216-C3B6-4E03-B696-C2E8E46E1565}" dt="2021-03-02T15:13:02.607" v="878"/>
          <ac:inkMkLst>
            <pc:docMk/>
            <pc:sldMk cId="4132993662" sldId="489"/>
            <ac:inkMk id="39" creationId="{BABAEAFA-DE86-4F30-8840-2901967F751E}"/>
          </ac:inkMkLst>
        </pc:inkChg>
        <pc:inkChg chg="add del mod">
          <ac:chgData name="Sherif Khattab" userId="c83b1e15-36f3-4f46-aceb-05aac24c545e" providerId="ADAL" clId="{40561216-C3B6-4E03-B696-C2E8E46E1565}" dt="2021-03-02T15:13:02.609" v="880"/>
          <ac:inkMkLst>
            <pc:docMk/>
            <pc:sldMk cId="4132993662" sldId="489"/>
            <ac:inkMk id="40" creationId="{77D9BE41-5A0C-4D45-A4B2-66DF4F88E3A7}"/>
          </ac:inkMkLst>
        </pc:inkChg>
        <pc:inkChg chg="add del mod">
          <ac:chgData name="Sherif Khattab" userId="c83b1e15-36f3-4f46-aceb-05aac24c545e" providerId="ADAL" clId="{40561216-C3B6-4E03-B696-C2E8E46E1565}" dt="2021-03-02T15:13:02.610" v="883"/>
          <ac:inkMkLst>
            <pc:docMk/>
            <pc:sldMk cId="4132993662" sldId="489"/>
            <ac:inkMk id="41" creationId="{07520F76-C382-4DD6-9869-2BCA249EBB65}"/>
          </ac:inkMkLst>
        </pc:inkChg>
        <pc:inkChg chg="add del mod">
          <ac:chgData name="Sherif Khattab" userId="c83b1e15-36f3-4f46-aceb-05aac24c545e" providerId="ADAL" clId="{40561216-C3B6-4E03-B696-C2E8E46E1565}" dt="2021-03-02T15:13:02.610" v="882"/>
          <ac:inkMkLst>
            <pc:docMk/>
            <pc:sldMk cId="4132993662" sldId="489"/>
            <ac:inkMk id="42" creationId="{93C66A68-D312-4B0B-990C-1476417EB553}"/>
          </ac:inkMkLst>
        </pc:inkChg>
        <pc:inkChg chg="add del mod">
          <ac:chgData name="Sherif Khattab" userId="c83b1e15-36f3-4f46-aceb-05aac24c545e" providerId="ADAL" clId="{40561216-C3B6-4E03-B696-C2E8E46E1565}" dt="2021-03-02T15:13:02.609" v="881"/>
          <ac:inkMkLst>
            <pc:docMk/>
            <pc:sldMk cId="4132993662" sldId="489"/>
            <ac:inkMk id="43" creationId="{12123C8C-27F3-48FA-8570-711724888279}"/>
          </ac:inkMkLst>
        </pc:inkChg>
        <pc:inkChg chg="add del mod">
          <ac:chgData name="Sherif Khattab" userId="c83b1e15-36f3-4f46-aceb-05aac24c545e" providerId="ADAL" clId="{40561216-C3B6-4E03-B696-C2E8E46E1565}" dt="2021-03-02T15:13:02.608" v="879"/>
          <ac:inkMkLst>
            <pc:docMk/>
            <pc:sldMk cId="4132993662" sldId="489"/>
            <ac:inkMk id="44" creationId="{511C2A05-3EE1-4749-93B8-614A43115081}"/>
          </ac:inkMkLst>
        </pc:inkChg>
        <pc:inkChg chg="add del mod">
          <ac:chgData name="Sherif Khattab" userId="c83b1e15-36f3-4f46-aceb-05aac24c545e" providerId="ADAL" clId="{40561216-C3B6-4E03-B696-C2E8E46E1565}" dt="2021-03-02T15:12:55.908" v="876"/>
          <ac:inkMkLst>
            <pc:docMk/>
            <pc:sldMk cId="4132993662" sldId="489"/>
            <ac:inkMk id="46" creationId="{87FECC82-9077-456B-BB40-C272E1B06389}"/>
          </ac:inkMkLst>
        </pc:inkChg>
        <pc:inkChg chg="add del mod">
          <ac:chgData name="Sherif Khattab" userId="c83b1e15-36f3-4f46-aceb-05aac24c545e" providerId="ADAL" clId="{40561216-C3B6-4E03-B696-C2E8E46E1565}" dt="2021-03-02T15:12:55.908" v="875"/>
          <ac:inkMkLst>
            <pc:docMk/>
            <pc:sldMk cId="4132993662" sldId="489"/>
            <ac:inkMk id="47" creationId="{CD85AC86-3CBF-4D53-BE3A-43AD43DB1F3B}"/>
          </ac:inkMkLst>
        </pc:inkChg>
        <pc:inkChg chg="add del mod">
          <ac:chgData name="Sherif Khattab" userId="c83b1e15-36f3-4f46-aceb-05aac24c545e" providerId="ADAL" clId="{40561216-C3B6-4E03-B696-C2E8E46E1565}" dt="2021-03-02T15:12:55.905" v="871"/>
          <ac:inkMkLst>
            <pc:docMk/>
            <pc:sldMk cId="4132993662" sldId="489"/>
            <ac:inkMk id="48" creationId="{293124B9-3486-4DEB-B4C0-7F520810EC58}"/>
          </ac:inkMkLst>
        </pc:inkChg>
        <pc:inkChg chg="add del mod">
          <ac:chgData name="Sherif Khattab" userId="c83b1e15-36f3-4f46-aceb-05aac24c545e" providerId="ADAL" clId="{40561216-C3B6-4E03-B696-C2E8E46E1565}" dt="2021-03-02T15:12:55.906" v="872"/>
          <ac:inkMkLst>
            <pc:docMk/>
            <pc:sldMk cId="4132993662" sldId="489"/>
            <ac:inkMk id="49" creationId="{F92A0DE8-2B66-473A-B74B-CD271280739A}"/>
          </ac:inkMkLst>
        </pc:inkChg>
        <pc:inkChg chg="add del mod">
          <ac:chgData name="Sherif Khattab" userId="c83b1e15-36f3-4f46-aceb-05aac24c545e" providerId="ADAL" clId="{40561216-C3B6-4E03-B696-C2E8E46E1565}" dt="2021-03-02T15:12:55.907" v="874"/>
          <ac:inkMkLst>
            <pc:docMk/>
            <pc:sldMk cId="4132993662" sldId="489"/>
            <ac:inkMk id="50" creationId="{4964D010-BE53-4ECF-BAE7-B1E6610C6DF1}"/>
          </ac:inkMkLst>
        </pc:inkChg>
        <pc:inkChg chg="add del mod">
          <ac:chgData name="Sherif Khattab" userId="c83b1e15-36f3-4f46-aceb-05aac24c545e" providerId="ADAL" clId="{40561216-C3B6-4E03-B696-C2E8E46E1565}" dt="2021-03-02T15:12:55.904" v="870"/>
          <ac:inkMkLst>
            <pc:docMk/>
            <pc:sldMk cId="4132993662" sldId="489"/>
            <ac:inkMk id="51" creationId="{7FF475C8-AA8E-4279-A68E-9EF789689174}"/>
          </ac:inkMkLst>
        </pc:inkChg>
        <pc:inkChg chg="add del mod">
          <ac:chgData name="Sherif Khattab" userId="c83b1e15-36f3-4f46-aceb-05aac24c545e" providerId="ADAL" clId="{40561216-C3B6-4E03-B696-C2E8E46E1565}" dt="2021-03-02T15:12:55.907" v="873"/>
          <ac:inkMkLst>
            <pc:docMk/>
            <pc:sldMk cId="4132993662" sldId="489"/>
            <ac:inkMk id="52" creationId="{5AA4C9BB-CBD1-4894-AB18-2E317822ADA6}"/>
          </ac:inkMkLst>
        </pc:inkChg>
        <pc:inkChg chg="add del mod">
          <ac:chgData name="Sherif Khattab" userId="c83b1e15-36f3-4f46-aceb-05aac24c545e" providerId="ADAL" clId="{40561216-C3B6-4E03-B696-C2E8E46E1565}" dt="2021-03-02T15:12:51.081" v="867"/>
          <ac:inkMkLst>
            <pc:docMk/>
            <pc:sldMk cId="4132993662" sldId="489"/>
            <ac:inkMk id="54" creationId="{36A923E2-8230-4EB9-A683-0CA273DD2D50}"/>
          </ac:inkMkLst>
        </pc:inkChg>
        <pc:inkChg chg="add del mod">
          <ac:chgData name="Sherif Khattab" userId="c83b1e15-36f3-4f46-aceb-05aac24c545e" providerId="ADAL" clId="{40561216-C3B6-4E03-B696-C2E8E46E1565}" dt="2021-03-02T15:12:51.079" v="865"/>
          <ac:inkMkLst>
            <pc:docMk/>
            <pc:sldMk cId="4132993662" sldId="489"/>
            <ac:inkMk id="55" creationId="{47C12C00-8CEE-4351-8FFE-9612AFAB592E}"/>
          </ac:inkMkLst>
        </pc:inkChg>
        <pc:inkChg chg="add del mod">
          <ac:chgData name="Sherif Khattab" userId="c83b1e15-36f3-4f46-aceb-05aac24c545e" providerId="ADAL" clId="{40561216-C3B6-4E03-B696-C2E8E46E1565}" dt="2021-03-02T15:12:51.081" v="868"/>
          <ac:inkMkLst>
            <pc:docMk/>
            <pc:sldMk cId="4132993662" sldId="489"/>
            <ac:inkMk id="56" creationId="{9538F644-A84D-4A03-9450-ED7A0A199557}"/>
          </ac:inkMkLst>
        </pc:inkChg>
        <pc:inkChg chg="add del mod">
          <ac:chgData name="Sherif Khattab" userId="c83b1e15-36f3-4f46-aceb-05aac24c545e" providerId="ADAL" clId="{40561216-C3B6-4E03-B696-C2E8E46E1565}" dt="2021-03-02T15:12:51.078" v="864"/>
          <ac:inkMkLst>
            <pc:docMk/>
            <pc:sldMk cId="4132993662" sldId="489"/>
            <ac:inkMk id="57" creationId="{32F612DB-E274-4683-B8ED-0D95C50A6C2E}"/>
          </ac:inkMkLst>
        </pc:inkChg>
        <pc:inkChg chg="add del mod">
          <ac:chgData name="Sherif Khattab" userId="c83b1e15-36f3-4f46-aceb-05aac24c545e" providerId="ADAL" clId="{40561216-C3B6-4E03-B696-C2E8E46E1565}" dt="2021-03-02T15:12:51.080" v="866"/>
          <ac:inkMkLst>
            <pc:docMk/>
            <pc:sldMk cId="4132993662" sldId="489"/>
            <ac:inkMk id="58" creationId="{1547A6B9-55A4-4D67-87AB-D915FCBC2196}"/>
          </ac:inkMkLst>
        </pc:inkChg>
        <pc:inkChg chg="add del mod">
          <ac:chgData name="Sherif Khattab" userId="c83b1e15-36f3-4f46-aceb-05aac24c545e" providerId="ADAL" clId="{40561216-C3B6-4E03-B696-C2E8E46E1565}" dt="2021-03-02T15:12:51.077" v="863"/>
          <ac:inkMkLst>
            <pc:docMk/>
            <pc:sldMk cId="4132993662" sldId="489"/>
            <ac:inkMk id="59" creationId="{35681A84-1658-49C9-989F-CBDB96AB072A}"/>
          </ac:inkMkLst>
        </pc:inkChg>
        <pc:inkChg chg="add del mod">
          <ac:chgData name="Sherif Khattab" userId="c83b1e15-36f3-4f46-aceb-05aac24c545e" providerId="ADAL" clId="{40561216-C3B6-4E03-B696-C2E8E46E1565}" dt="2021-03-02T15:12:45.663" v="858"/>
          <ac:inkMkLst>
            <pc:docMk/>
            <pc:sldMk cId="4132993662" sldId="489"/>
            <ac:inkMk id="61" creationId="{24450CAA-4DD0-4522-BEB1-594C5335C11E}"/>
          </ac:inkMkLst>
        </pc:inkChg>
        <pc:inkChg chg="add del mod">
          <ac:chgData name="Sherif Khattab" userId="c83b1e15-36f3-4f46-aceb-05aac24c545e" providerId="ADAL" clId="{40561216-C3B6-4E03-B696-C2E8E46E1565}" dt="2021-03-02T15:12:45.660" v="855"/>
          <ac:inkMkLst>
            <pc:docMk/>
            <pc:sldMk cId="4132993662" sldId="489"/>
            <ac:inkMk id="62" creationId="{92BB8E34-F2F2-495D-A4BC-6F5FFE388F53}"/>
          </ac:inkMkLst>
        </pc:inkChg>
        <pc:inkChg chg="add del mod">
          <ac:chgData name="Sherif Khattab" userId="c83b1e15-36f3-4f46-aceb-05aac24c545e" providerId="ADAL" clId="{40561216-C3B6-4E03-B696-C2E8E46E1565}" dt="2021-03-02T15:12:45.665" v="859"/>
          <ac:inkMkLst>
            <pc:docMk/>
            <pc:sldMk cId="4132993662" sldId="489"/>
            <ac:inkMk id="63" creationId="{FD7DF739-F1EF-45B9-B087-D0A2CEB0C4F4}"/>
          </ac:inkMkLst>
        </pc:inkChg>
        <pc:inkChg chg="add del mod">
          <ac:chgData name="Sherif Khattab" userId="c83b1e15-36f3-4f46-aceb-05aac24c545e" providerId="ADAL" clId="{40561216-C3B6-4E03-B696-C2E8E46E1565}" dt="2021-03-02T15:12:45.662" v="857"/>
          <ac:inkMkLst>
            <pc:docMk/>
            <pc:sldMk cId="4132993662" sldId="489"/>
            <ac:inkMk id="30720" creationId="{402F95A4-1FF3-49E3-9B81-78161385A8D8}"/>
          </ac:inkMkLst>
        </pc:inkChg>
        <pc:inkChg chg="add del mod">
          <ac:chgData name="Sherif Khattab" userId="c83b1e15-36f3-4f46-aceb-05aac24c545e" providerId="ADAL" clId="{40561216-C3B6-4E03-B696-C2E8E46E1565}" dt="2021-03-02T15:12:45.667" v="861"/>
          <ac:inkMkLst>
            <pc:docMk/>
            <pc:sldMk cId="4132993662" sldId="489"/>
            <ac:inkMk id="30724" creationId="{D594AC9D-0203-4CF3-9E10-A2C87A930AF9}"/>
          </ac:inkMkLst>
        </pc:inkChg>
        <pc:inkChg chg="add del mod">
          <ac:chgData name="Sherif Khattab" userId="c83b1e15-36f3-4f46-aceb-05aac24c545e" providerId="ADAL" clId="{40561216-C3B6-4E03-B696-C2E8E46E1565}" dt="2021-03-02T15:12:45.666" v="860"/>
          <ac:inkMkLst>
            <pc:docMk/>
            <pc:sldMk cId="4132993662" sldId="489"/>
            <ac:inkMk id="30725" creationId="{1F542C83-942C-45BE-BEBA-A99F612B0824}"/>
          </ac:inkMkLst>
        </pc:inkChg>
        <pc:inkChg chg="add del mod">
          <ac:chgData name="Sherif Khattab" userId="c83b1e15-36f3-4f46-aceb-05aac24c545e" providerId="ADAL" clId="{40561216-C3B6-4E03-B696-C2E8E46E1565}" dt="2021-03-02T15:12:45.660" v="856"/>
          <ac:inkMkLst>
            <pc:docMk/>
            <pc:sldMk cId="4132993662" sldId="489"/>
            <ac:inkMk id="30726" creationId="{36BB6184-2365-4842-9E08-7A9C6C691BF4}"/>
          </ac:inkMkLst>
        </pc:inkChg>
        <pc:inkChg chg="add del mod">
          <ac:chgData name="Sherif Khattab" userId="c83b1e15-36f3-4f46-aceb-05aac24c545e" providerId="ADAL" clId="{40561216-C3B6-4E03-B696-C2E8E46E1565}" dt="2021-03-02T15:12:40.428" v="852"/>
          <ac:inkMkLst>
            <pc:docMk/>
            <pc:sldMk cId="4132993662" sldId="489"/>
            <ac:inkMk id="30728" creationId="{1F59C598-7303-44D0-B126-C31EE38C4143}"/>
          </ac:inkMkLst>
        </pc:inkChg>
        <pc:inkChg chg="add del mod">
          <ac:chgData name="Sherif Khattab" userId="c83b1e15-36f3-4f46-aceb-05aac24c545e" providerId="ADAL" clId="{40561216-C3B6-4E03-B696-C2E8E46E1565}" dt="2021-03-02T15:12:40.422" v="848"/>
          <ac:inkMkLst>
            <pc:docMk/>
            <pc:sldMk cId="4132993662" sldId="489"/>
            <ac:inkMk id="30729" creationId="{0383591C-B3D9-487F-BC69-D5EA95FFC5D3}"/>
          </ac:inkMkLst>
        </pc:inkChg>
        <pc:inkChg chg="add del mod">
          <ac:chgData name="Sherif Khattab" userId="c83b1e15-36f3-4f46-aceb-05aac24c545e" providerId="ADAL" clId="{40561216-C3B6-4E03-B696-C2E8E46E1565}" dt="2021-03-02T15:12:40.424" v="849"/>
          <ac:inkMkLst>
            <pc:docMk/>
            <pc:sldMk cId="4132993662" sldId="489"/>
            <ac:inkMk id="30730" creationId="{A1747358-6CBA-476B-BAB8-EABA2F7F897C}"/>
          </ac:inkMkLst>
        </pc:inkChg>
        <pc:inkChg chg="add del mod">
          <ac:chgData name="Sherif Khattab" userId="c83b1e15-36f3-4f46-aceb-05aac24c545e" providerId="ADAL" clId="{40561216-C3B6-4E03-B696-C2E8E46E1565}" dt="2021-03-02T15:12:40.429" v="853"/>
          <ac:inkMkLst>
            <pc:docMk/>
            <pc:sldMk cId="4132993662" sldId="489"/>
            <ac:inkMk id="30731" creationId="{03DDE30C-6EAB-491D-B855-BE2BA6AC3CF6}"/>
          </ac:inkMkLst>
        </pc:inkChg>
        <pc:inkChg chg="add del mod">
          <ac:chgData name="Sherif Khattab" userId="c83b1e15-36f3-4f46-aceb-05aac24c545e" providerId="ADAL" clId="{40561216-C3B6-4E03-B696-C2E8E46E1565}" dt="2021-03-02T15:12:40.426" v="851"/>
          <ac:inkMkLst>
            <pc:docMk/>
            <pc:sldMk cId="4132993662" sldId="489"/>
            <ac:inkMk id="30732" creationId="{9F130834-EA25-43B2-AD49-0B501ADE7BBA}"/>
          </ac:inkMkLst>
        </pc:inkChg>
        <pc:inkChg chg="add del mod">
          <ac:chgData name="Sherif Khattab" userId="c83b1e15-36f3-4f46-aceb-05aac24c545e" providerId="ADAL" clId="{40561216-C3B6-4E03-B696-C2E8E46E1565}" dt="2021-03-02T15:12:40.425" v="850"/>
          <ac:inkMkLst>
            <pc:docMk/>
            <pc:sldMk cId="4132993662" sldId="489"/>
            <ac:inkMk id="30733" creationId="{EB665923-E6D5-40C8-8A7B-30206ADB0784}"/>
          </ac:inkMkLst>
        </pc:inkChg>
        <pc:inkChg chg="add del mod">
          <ac:chgData name="Sherif Khattab" userId="c83b1e15-36f3-4f46-aceb-05aac24c545e" providerId="ADAL" clId="{40561216-C3B6-4E03-B696-C2E8E46E1565}" dt="2021-03-02T15:10:41.688" v="722" actId="9405"/>
          <ac:inkMkLst>
            <pc:docMk/>
            <pc:sldMk cId="4132993662" sldId="489"/>
            <ac:inkMk id="30735" creationId="{7D4074F8-E1C5-4F8C-A7A9-42877A3383D2}"/>
          </ac:inkMkLst>
        </pc:inkChg>
        <pc:inkChg chg="add del mod">
          <ac:chgData name="Sherif Khattab" userId="c83b1e15-36f3-4f46-aceb-05aac24c545e" providerId="ADAL" clId="{40561216-C3B6-4E03-B696-C2E8E46E1565}" dt="2021-03-02T15:10:41.367" v="721"/>
          <ac:inkMkLst>
            <pc:docMk/>
            <pc:sldMk cId="4132993662" sldId="489"/>
            <ac:inkMk id="30736" creationId="{D4ED8002-8507-45C0-A518-F0565A3E57B7}"/>
          </ac:inkMkLst>
        </pc:inkChg>
        <pc:inkChg chg="add del mod">
          <ac:chgData name="Sherif Khattab" userId="c83b1e15-36f3-4f46-aceb-05aac24c545e" providerId="ADAL" clId="{40561216-C3B6-4E03-B696-C2E8E46E1565}" dt="2021-03-02T15:12:35.756" v="842"/>
          <ac:inkMkLst>
            <pc:docMk/>
            <pc:sldMk cId="4132993662" sldId="489"/>
            <ac:inkMk id="30738" creationId="{A70CCD49-9C4F-423E-8C48-E8DB1B7C9FA8}"/>
          </ac:inkMkLst>
        </pc:inkChg>
        <pc:inkChg chg="add del mod">
          <ac:chgData name="Sherif Khattab" userId="c83b1e15-36f3-4f46-aceb-05aac24c545e" providerId="ADAL" clId="{40561216-C3B6-4E03-B696-C2E8E46E1565}" dt="2021-03-02T15:12:35.761" v="845"/>
          <ac:inkMkLst>
            <pc:docMk/>
            <pc:sldMk cId="4132993662" sldId="489"/>
            <ac:inkMk id="30739" creationId="{9743F292-9298-4F75-B43E-C015E387F24F}"/>
          </ac:inkMkLst>
        </pc:inkChg>
        <pc:inkChg chg="add del mod">
          <ac:chgData name="Sherif Khattab" userId="c83b1e15-36f3-4f46-aceb-05aac24c545e" providerId="ADAL" clId="{40561216-C3B6-4E03-B696-C2E8E46E1565}" dt="2021-03-02T15:12:35.757" v="843"/>
          <ac:inkMkLst>
            <pc:docMk/>
            <pc:sldMk cId="4132993662" sldId="489"/>
            <ac:inkMk id="30740" creationId="{AA49A404-09EA-4749-9B7A-2CC10B130FEE}"/>
          </ac:inkMkLst>
        </pc:inkChg>
        <pc:inkChg chg="add del mod">
          <ac:chgData name="Sherif Khattab" userId="c83b1e15-36f3-4f46-aceb-05aac24c545e" providerId="ADAL" clId="{40561216-C3B6-4E03-B696-C2E8E46E1565}" dt="2021-03-02T15:12:35.759" v="844"/>
          <ac:inkMkLst>
            <pc:docMk/>
            <pc:sldMk cId="4132993662" sldId="489"/>
            <ac:inkMk id="30741" creationId="{76F83F73-C0A5-4476-83DC-89771AB4D06A}"/>
          </ac:inkMkLst>
        </pc:inkChg>
        <pc:inkChg chg="add del mod">
          <ac:chgData name="Sherif Khattab" userId="c83b1e15-36f3-4f46-aceb-05aac24c545e" providerId="ADAL" clId="{40561216-C3B6-4E03-B696-C2E8E46E1565}" dt="2021-03-02T15:12:35.753" v="841"/>
          <ac:inkMkLst>
            <pc:docMk/>
            <pc:sldMk cId="4132993662" sldId="489"/>
            <ac:inkMk id="30742" creationId="{4E546557-8AA9-4414-8A06-261EACA5A018}"/>
          </ac:inkMkLst>
        </pc:inkChg>
        <pc:inkChg chg="add del mod">
          <ac:chgData name="Sherif Khattab" userId="c83b1e15-36f3-4f46-aceb-05aac24c545e" providerId="ADAL" clId="{40561216-C3B6-4E03-B696-C2E8E46E1565}" dt="2021-03-02T15:12:35.762" v="846"/>
          <ac:inkMkLst>
            <pc:docMk/>
            <pc:sldMk cId="4132993662" sldId="489"/>
            <ac:inkMk id="30743" creationId="{081544E1-175A-4399-8B4E-42F50A161126}"/>
          </ac:inkMkLst>
        </pc:inkChg>
        <pc:inkChg chg="add del mod">
          <ac:chgData name="Sherif Khattab" userId="c83b1e15-36f3-4f46-aceb-05aac24c545e" providerId="ADAL" clId="{40561216-C3B6-4E03-B696-C2E8E46E1565}" dt="2021-03-02T15:12:30.557" v="839"/>
          <ac:inkMkLst>
            <pc:docMk/>
            <pc:sldMk cId="4132993662" sldId="489"/>
            <ac:inkMk id="30745" creationId="{980D4851-FFD5-4434-B85E-D5169767707D}"/>
          </ac:inkMkLst>
        </pc:inkChg>
        <pc:inkChg chg="add del mod">
          <ac:chgData name="Sherif Khattab" userId="c83b1e15-36f3-4f46-aceb-05aac24c545e" providerId="ADAL" clId="{40561216-C3B6-4E03-B696-C2E8E46E1565}" dt="2021-03-02T15:12:30.555" v="838"/>
          <ac:inkMkLst>
            <pc:docMk/>
            <pc:sldMk cId="4132993662" sldId="489"/>
            <ac:inkMk id="30746" creationId="{F706BA4D-32F5-4DB8-B2CC-6703E9582946}"/>
          </ac:inkMkLst>
        </pc:inkChg>
        <pc:inkChg chg="add del mod">
          <ac:chgData name="Sherif Khattab" userId="c83b1e15-36f3-4f46-aceb-05aac24c545e" providerId="ADAL" clId="{40561216-C3B6-4E03-B696-C2E8E46E1565}" dt="2021-03-02T15:12:30.545" v="833"/>
          <ac:inkMkLst>
            <pc:docMk/>
            <pc:sldMk cId="4132993662" sldId="489"/>
            <ac:inkMk id="30747" creationId="{EEC20156-E2E1-4698-8728-9693C32A0A5D}"/>
          </ac:inkMkLst>
        </pc:inkChg>
        <pc:inkChg chg="add del mod">
          <ac:chgData name="Sherif Khattab" userId="c83b1e15-36f3-4f46-aceb-05aac24c545e" providerId="ADAL" clId="{40561216-C3B6-4E03-B696-C2E8E46E1565}" dt="2021-03-02T15:12:30.549" v="835"/>
          <ac:inkMkLst>
            <pc:docMk/>
            <pc:sldMk cId="4132993662" sldId="489"/>
            <ac:inkMk id="30748" creationId="{A4DF3A78-6FFE-4F35-A38B-0ACDDABC6E3E}"/>
          </ac:inkMkLst>
        </pc:inkChg>
        <pc:inkChg chg="add del mod">
          <ac:chgData name="Sherif Khattab" userId="c83b1e15-36f3-4f46-aceb-05aac24c545e" providerId="ADAL" clId="{40561216-C3B6-4E03-B696-C2E8E46E1565}" dt="2021-03-02T15:12:30.551" v="836"/>
          <ac:inkMkLst>
            <pc:docMk/>
            <pc:sldMk cId="4132993662" sldId="489"/>
            <ac:inkMk id="30749" creationId="{F5838EB7-FBCD-4D0A-9C47-A703947871AF}"/>
          </ac:inkMkLst>
        </pc:inkChg>
        <pc:inkChg chg="add del mod">
          <ac:chgData name="Sherif Khattab" userId="c83b1e15-36f3-4f46-aceb-05aac24c545e" providerId="ADAL" clId="{40561216-C3B6-4E03-B696-C2E8E46E1565}" dt="2021-03-02T15:12:30.553" v="837"/>
          <ac:inkMkLst>
            <pc:docMk/>
            <pc:sldMk cId="4132993662" sldId="489"/>
            <ac:inkMk id="30750" creationId="{632A3CF0-662A-4BA0-8F25-679E291BE056}"/>
          </ac:inkMkLst>
        </pc:inkChg>
        <pc:inkChg chg="add del mod">
          <ac:chgData name="Sherif Khattab" userId="c83b1e15-36f3-4f46-aceb-05aac24c545e" providerId="ADAL" clId="{40561216-C3B6-4E03-B696-C2E8E46E1565}" dt="2021-03-02T15:12:30.547" v="834"/>
          <ac:inkMkLst>
            <pc:docMk/>
            <pc:sldMk cId="4132993662" sldId="489"/>
            <ac:inkMk id="30751" creationId="{1AEB7B89-3C78-4DE8-BECD-16FB4027ECA8}"/>
          </ac:inkMkLst>
        </pc:inkChg>
        <pc:inkChg chg="add del mod">
          <ac:chgData name="Sherif Khattab" userId="c83b1e15-36f3-4f46-aceb-05aac24c545e" providerId="ADAL" clId="{40561216-C3B6-4E03-B696-C2E8E46E1565}" dt="2021-03-02T15:12:24.887" v="825"/>
          <ac:inkMkLst>
            <pc:docMk/>
            <pc:sldMk cId="4132993662" sldId="489"/>
            <ac:inkMk id="30753" creationId="{A6D980DA-39EF-4153-8C05-B5580B219376}"/>
          </ac:inkMkLst>
        </pc:inkChg>
        <pc:inkChg chg="add del mod">
          <ac:chgData name="Sherif Khattab" userId="c83b1e15-36f3-4f46-aceb-05aac24c545e" providerId="ADAL" clId="{40561216-C3B6-4E03-B696-C2E8E46E1565}" dt="2021-03-02T15:12:24.884" v="824"/>
          <ac:inkMkLst>
            <pc:docMk/>
            <pc:sldMk cId="4132993662" sldId="489"/>
            <ac:inkMk id="30754" creationId="{4D063B1B-177E-4E17-B88D-27D26304B973}"/>
          </ac:inkMkLst>
        </pc:inkChg>
        <pc:inkChg chg="add del mod">
          <ac:chgData name="Sherif Khattab" userId="c83b1e15-36f3-4f46-aceb-05aac24c545e" providerId="ADAL" clId="{40561216-C3B6-4E03-B696-C2E8E46E1565}" dt="2021-03-02T15:12:24.896" v="829"/>
          <ac:inkMkLst>
            <pc:docMk/>
            <pc:sldMk cId="4132993662" sldId="489"/>
            <ac:inkMk id="30755" creationId="{67BB42EF-1F6F-4DE0-9F1B-18480909D32A}"/>
          </ac:inkMkLst>
        </pc:inkChg>
        <pc:inkChg chg="add del mod">
          <ac:chgData name="Sherif Khattab" userId="c83b1e15-36f3-4f46-aceb-05aac24c545e" providerId="ADAL" clId="{40561216-C3B6-4E03-B696-C2E8E46E1565}" dt="2021-03-02T15:12:24.893" v="828"/>
          <ac:inkMkLst>
            <pc:docMk/>
            <pc:sldMk cId="4132993662" sldId="489"/>
            <ac:inkMk id="30756" creationId="{0950CCF0-AC2A-4DDA-8544-83673CD2D8C3}"/>
          </ac:inkMkLst>
        </pc:inkChg>
        <pc:inkChg chg="add del mod">
          <ac:chgData name="Sherif Khattab" userId="c83b1e15-36f3-4f46-aceb-05aac24c545e" providerId="ADAL" clId="{40561216-C3B6-4E03-B696-C2E8E46E1565}" dt="2021-03-02T15:12:24.891" v="827"/>
          <ac:inkMkLst>
            <pc:docMk/>
            <pc:sldMk cId="4132993662" sldId="489"/>
            <ac:inkMk id="30757" creationId="{E5B927E6-9D54-48AF-B16A-907A0489554E}"/>
          </ac:inkMkLst>
        </pc:inkChg>
        <pc:inkChg chg="add del mod">
          <ac:chgData name="Sherif Khattab" userId="c83b1e15-36f3-4f46-aceb-05aac24c545e" providerId="ADAL" clId="{40561216-C3B6-4E03-B696-C2E8E46E1565}" dt="2021-03-02T15:12:24.899" v="831"/>
          <ac:inkMkLst>
            <pc:docMk/>
            <pc:sldMk cId="4132993662" sldId="489"/>
            <ac:inkMk id="30758" creationId="{AF6ADF63-5228-49F9-B3E5-EAC874027B40}"/>
          </ac:inkMkLst>
        </pc:inkChg>
        <pc:inkChg chg="add del mod">
          <ac:chgData name="Sherif Khattab" userId="c83b1e15-36f3-4f46-aceb-05aac24c545e" providerId="ADAL" clId="{40561216-C3B6-4E03-B696-C2E8E46E1565}" dt="2021-03-02T15:12:24.898" v="830"/>
          <ac:inkMkLst>
            <pc:docMk/>
            <pc:sldMk cId="4132993662" sldId="489"/>
            <ac:inkMk id="30759" creationId="{C4B8C5F9-21DA-49D1-8290-661C2C196036}"/>
          </ac:inkMkLst>
        </pc:inkChg>
        <pc:inkChg chg="add del mod">
          <ac:chgData name="Sherif Khattab" userId="c83b1e15-36f3-4f46-aceb-05aac24c545e" providerId="ADAL" clId="{40561216-C3B6-4E03-B696-C2E8E46E1565}" dt="2021-03-02T15:12:24.889" v="826"/>
          <ac:inkMkLst>
            <pc:docMk/>
            <pc:sldMk cId="4132993662" sldId="489"/>
            <ac:inkMk id="30760" creationId="{A66E6C4F-5C8D-4D77-A4E8-DC01657342E3}"/>
          </ac:inkMkLst>
        </pc:inkChg>
        <pc:inkChg chg="add del mod">
          <ac:chgData name="Sherif Khattab" userId="c83b1e15-36f3-4f46-aceb-05aac24c545e" providerId="ADAL" clId="{40561216-C3B6-4E03-B696-C2E8E46E1565}" dt="2021-03-02T15:12:18.472" v="816"/>
          <ac:inkMkLst>
            <pc:docMk/>
            <pc:sldMk cId="4132993662" sldId="489"/>
            <ac:inkMk id="30762" creationId="{3837AE9B-D986-4397-88A6-C5B85E8BD4F9}"/>
          </ac:inkMkLst>
        </pc:inkChg>
        <pc:inkChg chg="add del mod">
          <ac:chgData name="Sherif Khattab" userId="c83b1e15-36f3-4f46-aceb-05aac24c545e" providerId="ADAL" clId="{40561216-C3B6-4E03-B696-C2E8E46E1565}" dt="2021-03-02T15:12:18.478" v="818"/>
          <ac:inkMkLst>
            <pc:docMk/>
            <pc:sldMk cId="4132993662" sldId="489"/>
            <ac:inkMk id="30763" creationId="{76FF741B-A6D3-46A1-87F9-969B107FEDFE}"/>
          </ac:inkMkLst>
        </pc:inkChg>
        <pc:inkChg chg="add del mod">
          <ac:chgData name="Sherif Khattab" userId="c83b1e15-36f3-4f46-aceb-05aac24c545e" providerId="ADAL" clId="{40561216-C3B6-4E03-B696-C2E8E46E1565}" dt="2021-03-02T15:12:18.483" v="821"/>
          <ac:inkMkLst>
            <pc:docMk/>
            <pc:sldMk cId="4132993662" sldId="489"/>
            <ac:inkMk id="30764" creationId="{6B4F0462-4A1D-4145-853E-138EBEDA1ABC}"/>
          </ac:inkMkLst>
        </pc:inkChg>
        <pc:inkChg chg="add del mod">
          <ac:chgData name="Sherif Khattab" userId="c83b1e15-36f3-4f46-aceb-05aac24c545e" providerId="ADAL" clId="{40561216-C3B6-4E03-B696-C2E8E46E1565}" dt="2021-03-02T15:12:18.481" v="819"/>
          <ac:inkMkLst>
            <pc:docMk/>
            <pc:sldMk cId="4132993662" sldId="489"/>
            <ac:inkMk id="30765" creationId="{AA2D9F48-7667-4A23-AA72-11C6A4A815EB}"/>
          </ac:inkMkLst>
        </pc:inkChg>
        <pc:inkChg chg="add del mod">
          <ac:chgData name="Sherif Khattab" userId="c83b1e15-36f3-4f46-aceb-05aac24c545e" providerId="ADAL" clId="{40561216-C3B6-4E03-B696-C2E8E46E1565}" dt="2021-03-02T15:12:18.475" v="817"/>
          <ac:inkMkLst>
            <pc:docMk/>
            <pc:sldMk cId="4132993662" sldId="489"/>
            <ac:inkMk id="30766" creationId="{94F34090-F9F0-49F4-9C24-005C5636E0A8}"/>
          </ac:inkMkLst>
        </pc:inkChg>
        <pc:inkChg chg="add del mod">
          <ac:chgData name="Sherif Khattab" userId="c83b1e15-36f3-4f46-aceb-05aac24c545e" providerId="ADAL" clId="{40561216-C3B6-4E03-B696-C2E8E46E1565}" dt="2021-03-02T15:12:18.482" v="820"/>
          <ac:inkMkLst>
            <pc:docMk/>
            <pc:sldMk cId="4132993662" sldId="489"/>
            <ac:inkMk id="30768" creationId="{9B2160CE-D88B-4BFB-A048-C839EBC4439C}"/>
          </ac:inkMkLst>
        </pc:inkChg>
        <pc:inkChg chg="add del mod">
          <ac:chgData name="Sherif Khattab" userId="c83b1e15-36f3-4f46-aceb-05aac24c545e" providerId="ADAL" clId="{40561216-C3B6-4E03-B696-C2E8E46E1565}" dt="2021-03-02T15:12:18.469" v="815"/>
          <ac:inkMkLst>
            <pc:docMk/>
            <pc:sldMk cId="4132993662" sldId="489"/>
            <ac:inkMk id="30769" creationId="{43E468E6-310A-4609-BEFF-5877313AD2CF}"/>
          </ac:inkMkLst>
        </pc:inkChg>
        <pc:inkChg chg="add del mod">
          <ac:chgData name="Sherif Khattab" userId="c83b1e15-36f3-4f46-aceb-05aac24c545e" providerId="ADAL" clId="{40561216-C3B6-4E03-B696-C2E8E46E1565}" dt="2021-03-02T15:12:18.485" v="822"/>
          <ac:inkMkLst>
            <pc:docMk/>
            <pc:sldMk cId="4132993662" sldId="489"/>
            <ac:inkMk id="30770" creationId="{CAB59520-E67E-4B85-8E9F-FFD255DC992C}"/>
          </ac:inkMkLst>
        </pc:inkChg>
        <pc:inkChg chg="add del mod">
          <ac:chgData name="Sherif Khattab" userId="c83b1e15-36f3-4f46-aceb-05aac24c545e" providerId="ADAL" clId="{40561216-C3B6-4E03-B696-C2E8E46E1565}" dt="2021-03-02T15:12:11.954" v="813"/>
          <ac:inkMkLst>
            <pc:docMk/>
            <pc:sldMk cId="4132993662" sldId="489"/>
            <ac:inkMk id="30772" creationId="{B3BA2E8C-A923-4157-A7BD-276EE4634CA9}"/>
          </ac:inkMkLst>
        </pc:inkChg>
        <pc:inkChg chg="add del mod">
          <ac:chgData name="Sherif Khattab" userId="c83b1e15-36f3-4f46-aceb-05aac24c545e" providerId="ADAL" clId="{40561216-C3B6-4E03-B696-C2E8E46E1565}" dt="2021-03-02T15:12:11.937" v="806"/>
          <ac:inkMkLst>
            <pc:docMk/>
            <pc:sldMk cId="4132993662" sldId="489"/>
            <ac:inkMk id="30773" creationId="{DBA600FD-5003-4390-A9D6-301A2C54D76B}"/>
          </ac:inkMkLst>
        </pc:inkChg>
        <pc:inkChg chg="add del mod">
          <ac:chgData name="Sherif Khattab" userId="c83b1e15-36f3-4f46-aceb-05aac24c545e" providerId="ADAL" clId="{40561216-C3B6-4E03-B696-C2E8E46E1565}" dt="2021-03-02T15:12:11.940" v="807"/>
          <ac:inkMkLst>
            <pc:docMk/>
            <pc:sldMk cId="4132993662" sldId="489"/>
            <ac:inkMk id="30774" creationId="{4FA26250-F448-4773-AC71-0274A866FA1C}"/>
          </ac:inkMkLst>
        </pc:inkChg>
        <pc:inkChg chg="add del mod">
          <ac:chgData name="Sherif Khattab" userId="c83b1e15-36f3-4f46-aceb-05aac24c545e" providerId="ADAL" clId="{40561216-C3B6-4E03-B696-C2E8E46E1565}" dt="2021-03-02T15:12:11.950" v="811"/>
          <ac:inkMkLst>
            <pc:docMk/>
            <pc:sldMk cId="4132993662" sldId="489"/>
            <ac:inkMk id="30775" creationId="{10C7B246-1CC3-4EA6-9276-7F3007ADD5FC}"/>
          </ac:inkMkLst>
        </pc:inkChg>
        <pc:inkChg chg="add del mod">
          <ac:chgData name="Sherif Khattab" userId="c83b1e15-36f3-4f46-aceb-05aac24c545e" providerId="ADAL" clId="{40561216-C3B6-4E03-B696-C2E8E46E1565}" dt="2021-03-02T15:12:11.952" v="812"/>
          <ac:inkMkLst>
            <pc:docMk/>
            <pc:sldMk cId="4132993662" sldId="489"/>
            <ac:inkMk id="30776" creationId="{780B7075-5CBB-4511-9274-AC85D258771E}"/>
          </ac:inkMkLst>
        </pc:inkChg>
        <pc:inkChg chg="add del mod">
          <ac:chgData name="Sherif Khattab" userId="c83b1e15-36f3-4f46-aceb-05aac24c545e" providerId="ADAL" clId="{40561216-C3B6-4E03-B696-C2E8E46E1565}" dt="2021-03-02T15:12:11.943" v="808"/>
          <ac:inkMkLst>
            <pc:docMk/>
            <pc:sldMk cId="4132993662" sldId="489"/>
            <ac:inkMk id="30778" creationId="{E11A5F19-4A77-4EE6-A580-CB258360D3B9}"/>
          </ac:inkMkLst>
        </pc:inkChg>
        <pc:inkChg chg="add del mod">
          <ac:chgData name="Sherif Khattab" userId="c83b1e15-36f3-4f46-aceb-05aac24c545e" providerId="ADAL" clId="{40561216-C3B6-4E03-B696-C2E8E46E1565}" dt="2021-03-02T15:12:11.948" v="810"/>
          <ac:inkMkLst>
            <pc:docMk/>
            <pc:sldMk cId="4132993662" sldId="489"/>
            <ac:inkMk id="30779" creationId="{C76667C2-DF87-4784-B58A-94777BB66A95}"/>
          </ac:inkMkLst>
        </pc:inkChg>
        <pc:inkChg chg="add del mod">
          <ac:chgData name="Sherif Khattab" userId="c83b1e15-36f3-4f46-aceb-05aac24c545e" providerId="ADAL" clId="{40561216-C3B6-4E03-B696-C2E8E46E1565}" dt="2021-03-02T15:12:11.945" v="809"/>
          <ac:inkMkLst>
            <pc:docMk/>
            <pc:sldMk cId="4132993662" sldId="489"/>
            <ac:inkMk id="30780" creationId="{370E1490-0368-498F-AFA5-78F03C044F96}"/>
          </ac:inkMkLst>
        </pc:inkChg>
        <pc:inkChg chg="add del mod">
          <ac:chgData name="Sherif Khattab" userId="c83b1e15-36f3-4f46-aceb-05aac24c545e" providerId="ADAL" clId="{40561216-C3B6-4E03-B696-C2E8E46E1565}" dt="2021-03-02T15:12:05.284" v="800"/>
          <ac:inkMkLst>
            <pc:docMk/>
            <pc:sldMk cId="4132993662" sldId="489"/>
            <ac:inkMk id="30782" creationId="{85A82A86-04DA-4126-A78F-B5AC35D91DBF}"/>
          </ac:inkMkLst>
        </pc:inkChg>
        <pc:inkChg chg="add del mod">
          <ac:chgData name="Sherif Khattab" userId="c83b1e15-36f3-4f46-aceb-05aac24c545e" providerId="ADAL" clId="{40561216-C3B6-4E03-B696-C2E8E46E1565}" dt="2021-03-02T15:12:05.277" v="798"/>
          <ac:inkMkLst>
            <pc:docMk/>
            <pc:sldMk cId="4132993662" sldId="489"/>
            <ac:inkMk id="30783" creationId="{E8E91C57-E534-44B3-ABFF-135A295272F6}"/>
          </ac:inkMkLst>
        </pc:inkChg>
        <pc:inkChg chg="add del mod">
          <ac:chgData name="Sherif Khattab" userId="c83b1e15-36f3-4f46-aceb-05aac24c545e" providerId="ADAL" clId="{40561216-C3B6-4E03-B696-C2E8E46E1565}" dt="2021-03-02T15:12:05.301" v="804"/>
          <ac:inkMkLst>
            <pc:docMk/>
            <pc:sldMk cId="4132993662" sldId="489"/>
            <ac:inkMk id="30784" creationId="{9057AF6B-C980-44AE-B3EA-7DB57BC8D09B}"/>
          </ac:inkMkLst>
        </pc:inkChg>
        <pc:inkChg chg="add del mod">
          <ac:chgData name="Sherif Khattab" userId="c83b1e15-36f3-4f46-aceb-05aac24c545e" providerId="ADAL" clId="{40561216-C3B6-4E03-B696-C2E8E46E1565}" dt="2021-03-02T15:12:05.293" v="802"/>
          <ac:inkMkLst>
            <pc:docMk/>
            <pc:sldMk cId="4132993662" sldId="489"/>
            <ac:inkMk id="30785" creationId="{D76DED22-27B2-404D-B00D-A4865D4084C9}"/>
          </ac:inkMkLst>
        </pc:inkChg>
        <pc:inkChg chg="add del mod">
          <ac:chgData name="Sherif Khattab" userId="c83b1e15-36f3-4f46-aceb-05aac24c545e" providerId="ADAL" clId="{40561216-C3B6-4E03-B696-C2E8E46E1565}" dt="2021-03-02T15:12:05.296" v="803"/>
          <ac:inkMkLst>
            <pc:docMk/>
            <pc:sldMk cId="4132993662" sldId="489"/>
            <ac:inkMk id="30786" creationId="{59CDF155-7FA6-4EDC-99C0-4BA56947AA48}"/>
          </ac:inkMkLst>
        </pc:inkChg>
        <pc:inkChg chg="add del mod">
          <ac:chgData name="Sherif Khattab" userId="c83b1e15-36f3-4f46-aceb-05aac24c545e" providerId="ADAL" clId="{40561216-C3B6-4E03-B696-C2E8E46E1565}" dt="2021-03-02T15:12:05.288" v="801"/>
          <ac:inkMkLst>
            <pc:docMk/>
            <pc:sldMk cId="4132993662" sldId="489"/>
            <ac:inkMk id="30787" creationId="{1E5DE9C1-5D2F-4D2F-99E6-B479B181F55E}"/>
          </ac:inkMkLst>
        </pc:inkChg>
        <pc:inkChg chg="add del mod">
          <ac:chgData name="Sherif Khattab" userId="c83b1e15-36f3-4f46-aceb-05aac24c545e" providerId="ADAL" clId="{40561216-C3B6-4E03-B696-C2E8E46E1565}" dt="2021-03-02T15:12:05.282" v="799"/>
          <ac:inkMkLst>
            <pc:docMk/>
            <pc:sldMk cId="4132993662" sldId="489"/>
            <ac:inkMk id="30788" creationId="{5554E53D-7CB6-4F40-92D4-71CE0F7018DB}"/>
          </ac:inkMkLst>
        </pc:inkChg>
        <pc:inkChg chg="add del mod">
          <ac:chgData name="Sherif Khattab" userId="c83b1e15-36f3-4f46-aceb-05aac24c545e" providerId="ADAL" clId="{40561216-C3B6-4E03-B696-C2E8E46E1565}" dt="2021-03-02T15:11:57.486" v="795"/>
          <ac:inkMkLst>
            <pc:docMk/>
            <pc:sldMk cId="4132993662" sldId="489"/>
            <ac:inkMk id="30790" creationId="{9568DDFE-BB5E-4CDA-8F79-E5717350F73D}"/>
          </ac:inkMkLst>
        </pc:inkChg>
        <pc:inkChg chg="add del mod">
          <ac:chgData name="Sherif Khattab" userId="c83b1e15-36f3-4f46-aceb-05aac24c545e" providerId="ADAL" clId="{40561216-C3B6-4E03-B696-C2E8E46E1565}" dt="2021-03-02T15:11:57.439" v="792"/>
          <ac:inkMkLst>
            <pc:docMk/>
            <pc:sldMk cId="4132993662" sldId="489"/>
            <ac:inkMk id="30791" creationId="{CE09BC03-F443-4D03-B7F8-23D83760F2F0}"/>
          </ac:inkMkLst>
        </pc:inkChg>
        <pc:inkChg chg="add del mod">
          <ac:chgData name="Sherif Khattab" userId="c83b1e15-36f3-4f46-aceb-05aac24c545e" providerId="ADAL" clId="{40561216-C3B6-4E03-B696-C2E8E46E1565}" dt="2021-03-02T15:11:57.424" v="791"/>
          <ac:inkMkLst>
            <pc:docMk/>
            <pc:sldMk cId="4132993662" sldId="489"/>
            <ac:inkMk id="30792" creationId="{C3091D14-0104-4CCF-BAE5-DD964CD9FCF4}"/>
          </ac:inkMkLst>
        </pc:inkChg>
        <pc:inkChg chg="add del mod">
          <ac:chgData name="Sherif Khattab" userId="c83b1e15-36f3-4f46-aceb-05aac24c545e" providerId="ADAL" clId="{40561216-C3B6-4E03-B696-C2E8E46E1565}" dt="2021-03-02T15:11:57.376" v="789"/>
          <ac:inkMkLst>
            <pc:docMk/>
            <pc:sldMk cId="4132993662" sldId="489"/>
            <ac:inkMk id="30793" creationId="{6A44F0AF-1DD0-4310-AA5E-FD0ECFECC9D9}"/>
          </ac:inkMkLst>
        </pc:inkChg>
        <pc:inkChg chg="add del mod">
          <ac:chgData name="Sherif Khattab" userId="c83b1e15-36f3-4f46-aceb-05aac24c545e" providerId="ADAL" clId="{40561216-C3B6-4E03-B696-C2E8E46E1565}" dt="2021-03-02T15:11:57.469" v="794"/>
          <ac:inkMkLst>
            <pc:docMk/>
            <pc:sldMk cId="4132993662" sldId="489"/>
            <ac:inkMk id="30794" creationId="{6C521AE9-81A6-483E-97B6-85821D416432}"/>
          </ac:inkMkLst>
        </pc:inkChg>
        <pc:inkChg chg="add del mod">
          <ac:chgData name="Sherif Khattab" userId="c83b1e15-36f3-4f46-aceb-05aac24c545e" providerId="ADAL" clId="{40561216-C3B6-4E03-B696-C2E8E46E1565}" dt="2021-03-02T15:11:57.506" v="796"/>
          <ac:inkMkLst>
            <pc:docMk/>
            <pc:sldMk cId="4132993662" sldId="489"/>
            <ac:inkMk id="30795" creationId="{71A3F503-4CD7-4E5B-AAD2-FB997E4994D2}"/>
          </ac:inkMkLst>
        </pc:inkChg>
        <pc:inkChg chg="add del mod">
          <ac:chgData name="Sherif Khattab" userId="c83b1e15-36f3-4f46-aceb-05aac24c545e" providerId="ADAL" clId="{40561216-C3B6-4E03-B696-C2E8E46E1565}" dt="2021-03-02T15:11:57.404" v="790"/>
          <ac:inkMkLst>
            <pc:docMk/>
            <pc:sldMk cId="4132993662" sldId="489"/>
            <ac:inkMk id="30796" creationId="{E26C9E40-7029-47FD-9EC7-87598988503D}"/>
          </ac:inkMkLst>
        </pc:inkChg>
        <pc:inkChg chg="add del mod">
          <ac:chgData name="Sherif Khattab" userId="c83b1e15-36f3-4f46-aceb-05aac24c545e" providerId="ADAL" clId="{40561216-C3B6-4E03-B696-C2E8E46E1565}" dt="2021-03-02T15:11:57.453" v="793"/>
          <ac:inkMkLst>
            <pc:docMk/>
            <pc:sldMk cId="4132993662" sldId="489"/>
            <ac:inkMk id="30797" creationId="{E6A5E7AC-5DD2-400B-9733-C7EAAC0873CE}"/>
          </ac:inkMkLst>
        </pc:inkChg>
      </pc:sldChg>
      <pc:sldChg chg="add del">
        <pc:chgData name="Sherif Khattab" userId="c83b1e15-36f3-4f46-aceb-05aac24c545e" providerId="ADAL" clId="{40561216-C3B6-4E03-B696-C2E8E46E1565}" dt="2021-03-02T14:56:46.899" v="570" actId="47"/>
        <pc:sldMkLst>
          <pc:docMk/>
          <pc:sldMk cId="4121167873" sldId="550"/>
        </pc:sldMkLst>
      </pc:sldChg>
      <pc:sldChg chg="add del">
        <pc:chgData name="Sherif Khattab" userId="c83b1e15-36f3-4f46-aceb-05aac24c545e" providerId="ADAL" clId="{40561216-C3B6-4E03-B696-C2E8E46E1565}" dt="2021-03-02T14:56:46.899" v="570" actId="47"/>
        <pc:sldMkLst>
          <pc:docMk/>
          <pc:sldMk cId="2700117076" sldId="551"/>
        </pc:sldMkLst>
      </pc:sldChg>
      <pc:sldChg chg="add del">
        <pc:chgData name="Sherif Khattab" userId="c83b1e15-36f3-4f46-aceb-05aac24c545e" providerId="ADAL" clId="{40561216-C3B6-4E03-B696-C2E8E46E1565}" dt="2021-03-02T14:56:46.899" v="570" actId="47"/>
        <pc:sldMkLst>
          <pc:docMk/>
          <pc:sldMk cId="1710351370" sldId="552"/>
        </pc:sldMkLst>
      </pc:sldChg>
      <pc:sldChg chg="add del">
        <pc:chgData name="Sherif Khattab" userId="c83b1e15-36f3-4f46-aceb-05aac24c545e" providerId="ADAL" clId="{40561216-C3B6-4E03-B696-C2E8E46E1565}" dt="2021-03-02T14:56:46.899" v="570" actId="47"/>
        <pc:sldMkLst>
          <pc:docMk/>
          <pc:sldMk cId="690399471" sldId="553"/>
        </pc:sldMkLst>
      </pc:sldChg>
      <pc:sldChg chg="add del">
        <pc:chgData name="Sherif Khattab" userId="c83b1e15-36f3-4f46-aceb-05aac24c545e" providerId="ADAL" clId="{40561216-C3B6-4E03-B696-C2E8E46E1565}" dt="2021-03-02T14:56:46.899" v="570" actId="47"/>
        <pc:sldMkLst>
          <pc:docMk/>
          <pc:sldMk cId="931329824" sldId="554"/>
        </pc:sldMkLst>
      </pc:sldChg>
      <pc:sldChg chg="add del">
        <pc:chgData name="Sherif Khattab" userId="c83b1e15-36f3-4f46-aceb-05aac24c545e" providerId="ADAL" clId="{40561216-C3B6-4E03-B696-C2E8E46E1565}" dt="2021-03-02T14:56:46.899" v="570" actId="47"/>
        <pc:sldMkLst>
          <pc:docMk/>
          <pc:sldMk cId="381629811" sldId="555"/>
        </pc:sldMkLst>
      </pc:sldChg>
      <pc:sldChg chg="add del">
        <pc:chgData name="Sherif Khattab" userId="c83b1e15-36f3-4f46-aceb-05aac24c545e" providerId="ADAL" clId="{40561216-C3B6-4E03-B696-C2E8E46E1565}" dt="2021-03-02T14:56:46.899" v="570" actId="47"/>
        <pc:sldMkLst>
          <pc:docMk/>
          <pc:sldMk cId="3646862239" sldId="556"/>
        </pc:sldMkLst>
      </pc:sldChg>
      <pc:sldChg chg="delSp modSp add modAnim">
        <pc:chgData name="Sherif Khattab" userId="c83b1e15-36f3-4f46-aceb-05aac24c545e" providerId="ADAL" clId="{40561216-C3B6-4E03-B696-C2E8E46E1565}" dt="2021-03-02T14:58:22.107" v="640"/>
        <pc:sldMkLst>
          <pc:docMk/>
          <pc:sldMk cId="1938775688" sldId="557"/>
        </pc:sldMkLst>
        <pc:grpChg chg="mod">
          <ac:chgData name="Sherif Khattab" userId="c83b1e15-36f3-4f46-aceb-05aac24c545e" providerId="ADAL" clId="{40561216-C3B6-4E03-B696-C2E8E46E1565}" dt="2021-03-02T14:56:35.237" v="569"/>
          <ac:grpSpMkLst>
            <pc:docMk/>
            <pc:sldMk cId="1938775688" sldId="557"/>
            <ac:grpSpMk id="23672" creationId="{D3B42BF9-8198-43FC-B7E5-062D26193C4A}"/>
          </ac:grpSpMkLst>
        </pc:grpChg>
        <pc:inkChg chg="mod">
          <ac:chgData name="Sherif Khattab" userId="c83b1e15-36f3-4f46-aceb-05aac24c545e" providerId="ADAL" clId="{40561216-C3B6-4E03-B696-C2E8E46E1565}" dt="2021-03-02T14:56:35.237" v="569"/>
          <ac:inkMkLst>
            <pc:docMk/>
            <pc:sldMk cId="1938775688" sldId="557"/>
            <ac:inkMk id="3" creationId="{B0FBBC0D-35B9-448B-9D52-F9702601D9E2}"/>
          </ac:inkMkLst>
        </pc:inkChg>
        <pc:inkChg chg="mod">
          <ac:chgData name="Sherif Khattab" userId="c83b1e15-36f3-4f46-aceb-05aac24c545e" providerId="ADAL" clId="{40561216-C3B6-4E03-B696-C2E8E46E1565}" dt="2021-03-02T14:56:35.237" v="569"/>
          <ac:inkMkLst>
            <pc:docMk/>
            <pc:sldMk cId="1938775688" sldId="557"/>
            <ac:inkMk id="5" creationId="{1334F479-0557-4560-B3CA-54D487BC1692}"/>
          </ac:inkMkLst>
        </pc:inkChg>
        <pc:inkChg chg="mod">
          <ac:chgData name="Sherif Khattab" userId="c83b1e15-36f3-4f46-aceb-05aac24c545e" providerId="ADAL" clId="{40561216-C3B6-4E03-B696-C2E8E46E1565}" dt="2021-03-02T14:56:35.237" v="569"/>
          <ac:inkMkLst>
            <pc:docMk/>
            <pc:sldMk cId="1938775688" sldId="557"/>
            <ac:inkMk id="6" creationId="{C77C32EE-2731-421E-9672-5A63D6E9F538}"/>
          </ac:inkMkLst>
        </pc:inkChg>
        <pc:inkChg chg="mod">
          <ac:chgData name="Sherif Khattab" userId="c83b1e15-36f3-4f46-aceb-05aac24c545e" providerId="ADAL" clId="{40561216-C3B6-4E03-B696-C2E8E46E1565}" dt="2021-03-02T14:56:35.237" v="569"/>
          <ac:inkMkLst>
            <pc:docMk/>
            <pc:sldMk cId="1938775688" sldId="557"/>
            <ac:inkMk id="34" creationId="{76F4BB3E-F0E4-42AA-ACB1-D0A6A3746F24}"/>
          </ac:inkMkLst>
        </pc:inkChg>
        <pc:inkChg chg="mod">
          <ac:chgData name="Sherif Khattab" userId="c83b1e15-36f3-4f46-aceb-05aac24c545e" providerId="ADAL" clId="{40561216-C3B6-4E03-B696-C2E8E46E1565}" dt="2021-03-02T14:56:35.237" v="569"/>
          <ac:inkMkLst>
            <pc:docMk/>
            <pc:sldMk cId="1938775688" sldId="557"/>
            <ac:inkMk id="35" creationId="{BB1041F6-9E9F-4186-AC93-4372635DAB2B}"/>
          </ac:inkMkLst>
        </pc:inkChg>
        <pc:inkChg chg="mod">
          <ac:chgData name="Sherif Khattab" userId="c83b1e15-36f3-4f46-aceb-05aac24c545e" providerId="ADAL" clId="{40561216-C3B6-4E03-B696-C2E8E46E1565}" dt="2021-03-02T14:56:35.237" v="569"/>
          <ac:inkMkLst>
            <pc:docMk/>
            <pc:sldMk cId="1938775688" sldId="557"/>
            <ac:inkMk id="36" creationId="{FBD4DC2C-2A69-4F9C-9FD0-0A2D83A17035}"/>
          </ac:inkMkLst>
        </pc:inkChg>
        <pc:inkChg chg="mod">
          <ac:chgData name="Sherif Khattab" userId="c83b1e15-36f3-4f46-aceb-05aac24c545e" providerId="ADAL" clId="{40561216-C3B6-4E03-B696-C2E8E46E1565}" dt="2021-03-02T14:56:35.237" v="569"/>
          <ac:inkMkLst>
            <pc:docMk/>
            <pc:sldMk cId="1938775688" sldId="557"/>
            <ac:inkMk id="38" creationId="{08DD68F7-523C-4437-9949-BFD6B8B320B7}"/>
          </ac:inkMkLst>
        </pc:inkChg>
        <pc:inkChg chg="mod">
          <ac:chgData name="Sherif Khattab" userId="c83b1e15-36f3-4f46-aceb-05aac24c545e" providerId="ADAL" clId="{40561216-C3B6-4E03-B696-C2E8E46E1565}" dt="2021-03-02T14:56:35.237" v="569"/>
          <ac:inkMkLst>
            <pc:docMk/>
            <pc:sldMk cId="1938775688" sldId="557"/>
            <ac:inkMk id="39" creationId="{6B907EBB-5700-4291-BB4C-D8877DB4FFCD}"/>
          </ac:inkMkLst>
        </pc:inkChg>
        <pc:inkChg chg="mod">
          <ac:chgData name="Sherif Khattab" userId="c83b1e15-36f3-4f46-aceb-05aac24c545e" providerId="ADAL" clId="{40561216-C3B6-4E03-B696-C2E8E46E1565}" dt="2021-03-02T14:56:35.237" v="569"/>
          <ac:inkMkLst>
            <pc:docMk/>
            <pc:sldMk cId="1938775688" sldId="557"/>
            <ac:inkMk id="40" creationId="{D1405003-6795-43E1-B78F-70DFA34AAA56}"/>
          </ac:inkMkLst>
        </pc:inkChg>
        <pc:inkChg chg="mod">
          <ac:chgData name="Sherif Khattab" userId="c83b1e15-36f3-4f46-aceb-05aac24c545e" providerId="ADAL" clId="{40561216-C3B6-4E03-B696-C2E8E46E1565}" dt="2021-03-02T14:56:35.237" v="569"/>
          <ac:inkMkLst>
            <pc:docMk/>
            <pc:sldMk cId="1938775688" sldId="557"/>
            <ac:inkMk id="41" creationId="{E5C63D8D-A5A2-4ECA-9233-25A9BB4111B0}"/>
          </ac:inkMkLst>
        </pc:inkChg>
        <pc:inkChg chg="mod">
          <ac:chgData name="Sherif Khattab" userId="c83b1e15-36f3-4f46-aceb-05aac24c545e" providerId="ADAL" clId="{40561216-C3B6-4E03-B696-C2E8E46E1565}" dt="2021-03-02T14:56:35.237" v="569"/>
          <ac:inkMkLst>
            <pc:docMk/>
            <pc:sldMk cId="1938775688" sldId="557"/>
            <ac:inkMk id="42" creationId="{DA8E3D6B-1BC0-4231-B0D7-7B8A4360DECC}"/>
          </ac:inkMkLst>
        </pc:inkChg>
        <pc:inkChg chg="mod">
          <ac:chgData name="Sherif Khattab" userId="c83b1e15-36f3-4f46-aceb-05aac24c545e" providerId="ADAL" clId="{40561216-C3B6-4E03-B696-C2E8E46E1565}" dt="2021-03-02T14:56:35.237" v="569"/>
          <ac:inkMkLst>
            <pc:docMk/>
            <pc:sldMk cId="1938775688" sldId="557"/>
            <ac:inkMk id="44" creationId="{19C19232-5340-48E5-9ED6-62DEBBCE1215}"/>
          </ac:inkMkLst>
        </pc:inkChg>
        <pc:inkChg chg="mod">
          <ac:chgData name="Sherif Khattab" userId="c83b1e15-36f3-4f46-aceb-05aac24c545e" providerId="ADAL" clId="{40561216-C3B6-4E03-B696-C2E8E46E1565}" dt="2021-03-02T14:56:35.237" v="569"/>
          <ac:inkMkLst>
            <pc:docMk/>
            <pc:sldMk cId="1938775688" sldId="557"/>
            <ac:inkMk id="45" creationId="{D1B4E85F-AC34-40C2-82B7-32CDF26E2AA9}"/>
          </ac:inkMkLst>
        </pc:inkChg>
        <pc:inkChg chg="mod">
          <ac:chgData name="Sherif Khattab" userId="c83b1e15-36f3-4f46-aceb-05aac24c545e" providerId="ADAL" clId="{40561216-C3B6-4E03-B696-C2E8E46E1565}" dt="2021-03-02T14:56:35.237" v="569"/>
          <ac:inkMkLst>
            <pc:docMk/>
            <pc:sldMk cId="1938775688" sldId="557"/>
            <ac:inkMk id="46" creationId="{E6BF4D18-EC16-4386-BB86-4E44BAF7C03B}"/>
          </ac:inkMkLst>
        </pc:inkChg>
        <pc:inkChg chg="mod">
          <ac:chgData name="Sherif Khattab" userId="c83b1e15-36f3-4f46-aceb-05aac24c545e" providerId="ADAL" clId="{40561216-C3B6-4E03-B696-C2E8E46E1565}" dt="2021-03-02T14:56:35.237" v="569"/>
          <ac:inkMkLst>
            <pc:docMk/>
            <pc:sldMk cId="1938775688" sldId="557"/>
            <ac:inkMk id="47" creationId="{02569F11-2943-4F04-87BA-CA8732D937CB}"/>
          </ac:inkMkLst>
        </pc:inkChg>
        <pc:inkChg chg="mod">
          <ac:chgData name="Sherif Khattab" userId="c83b1e15-36f3-4f46-aceb-05aac24c545e" providerId="ADAL" clId="{40561216-C3B6-4E03-B696-C2E8E46E1565}" dt="2021-03-02T14:56:35.237" v="569"/>
          <ac:inkMkLst>
            <pc:docMk/>
            <pc:sldMk cId="1938775688" sldId="557"/>
            <ac:inkMk id="48" creationId="{B58E1670-F3F7-4DFE-AF3D-056FDA785310}"/>
          </ac:inkMkLst>
        </pc:inkChg>
        <pc:inkChg chg="mod">
          <ac:chgData name="Sherif Khattab" userId="c83b1e15-36f3-4f46-aceb-05aac24c545e" providerId="ADAL" clId="{40561216-C3B6-4E03-B696-C2E8E46E1565}" dt="2021-03-02T14:56:35.237" v="569"/>
          <ac:inkMkLst>
            <pc:docMk/>
            <pc:sldMk cId="1938775688" sldId="557"/>
            <ac:inkMk id="49" creationId="{19257841-2019-40BC-AD69-87A73EC0948B}"/>
          </ac:inkMkLst>
        </pc:inkChg>
        <pc:inkChg chg="mod">
          <ac:chgData name="Sherif Khattab" userId="c83b1e15-36f3-4f46-aceb-05aac24c545e" providerId="ADAL" clId="{40561216-C3B6-4E03-B696-C2E8E46E1565}" dt="2021-03-02T14:56:35.237" v="569"/>
          <ac:inkMkLst>
            <pc:docMk/>
            <pc:sldMk cId="1938775688" sldId="557"/>
            <ac:inkMk id="50" creationId="{26C81269-5964-499B-83AC-4B4F3ECF46D9}"/>
          </ac:inkMkLst>
        </pc:inkChg>
        <pc:inkChg chg="mod">
          <ac:chgData name="Sherif Khattab" userId="c83b1e15-36f3-4f46-aceb-05aac24c545e" providerId="ADAL" clId="{40561216-C3B6-4E03-B696-C2E8E46E1565}" dt="2021-03-02T14:56:35.237" v="569"/>
          <ac:inkMkLst>
            <pc:docMk/>
            <pc:sldMk cId="1938775688" sldId="557"/>
            <ac:inkMk id="51" creationId="{20368D2C-01B3-405E-89B9-A7788F5F56C4}"/>
          </ac:inkMkLst>
        </pc:inkChg>
        <pc:inkChg chg="mod">
          <ac:chgData name="Sherif Khattab" userId="c83b1e15-36f3-4f46-aceb-05aac24c545e" providerId="ADAL" clId="{40561216-C3B6-4E03-B696-C2E8E46E1565}" dt="2021-03-02T14:56:35.237" v="569"/>
          <ac:inkMkLst>
            <pc:docMk/>
            <pc:sldMk cId="1938775688" sldId="557"/>
            <ac:inkMk id="53" creationId="{4B0B24DC-2DC7-4C85-8BDA-CB5171C1850E}"/>
          </ac:inkMkLst>
        </pc:inkChg>
        <pc:inkChg chg="mod">
          <ac:chgData name="Sherif Khattab" userId="c83b1e15-36f3-4f46-aceb-05aac24c545e" providerId="ADAL" clId="{40561216-C3B6-4E03-B696-C2E8E46E1565}" dt="2021-03-02T14:56:35.237" v="569"/>
          <ac:inkMkLst>
            <pc:docMk/>
            <pc:sldMk cId="1938775688" sldId="557"/>
            <ac:inkMk id="54" creationId="{FAA76FFB-4F7B-44CF-9E3F-7D873ACD011E}"/>
          </ac:inkMkLst>
        </pc:inkChg>
        <pc:inkChg chg="mod">
          <ac:chgData name="Sherif Khattab" userId="c83b1e15-36f3-4f46-aceb-05aac24c545e" providerId="ADAL" clId="{40561216-C3B6-4E03-B696-C2E8E46E1565}" dt="2021-03-02T14:56:35.237" v="569"/>
          <ac:inkMkLst>
            <pc:docMk/>
            <pc:sldMk cId="1938775688" sldId="557"/>
            <ac:inkMk id="55" creationId="{2A509FA3-B322-44A6-A5B7-3B6A64FF271C}"/>
          </ac:inkMkLst>
        </pc:inkChg>
        <pc:inkChg chg="mod">
          <ac:chgData name="Sherif Khattab" userId="c83b1e15-36f3-4f46-aceb-05aac24c545e" providerId="ADAL" clId="{40561216-C3B6-4E03-B696-C2E8E46E1565}" dt="2021-03-02T14:56:35.237" v="569"/>
          <ac:inkMkLst>
            <pc:docMk/>
            <pc:sldMk cId="1938775688" sldId="557"/>
            <ac:inkMk id="56" creationId="{9FB1D72E-EF06-4758-9CAE-0C2AFAB761B2}"/>
          </ac:inkMkLst>
        </pc:inkChg>
        <pc:inkChg chg="mod">
          <ac:chgData name="Sherif Khattab" userId="c83b1e15-36f3-4f46-aceb-05aac24c545e" providerId="ADAL" clId="{40561216-C3B6-4E03-B696-C2E8E46E1565}" dt="2021-03-02T14:56:35.237" v="569"/>
          <ac:inkMkLst>
            <pc:docMk/>
            <pc:sldMk cId="1938775688" sldId="557"/>
            <ac:inkMk id="58" creationId="{AD54C535-8A13-4466-B936-FDE4EE0D13AB}"/>
          </ac:inkMkLst>
        </pc:inkChg>
        <pc:inkChg chg="mod">
          <ac:chgData name="Sherif Khattab" userId="c83b1e15-36f3-4f46-aceb-05aac24c545e" providerId="ADAL" clId="{40561216-C3B6-4E03-B696-C2E8E46E1565}" dt="2021-03-02T14:56:35.237" v="569"/>
          <ac:inkMkLst>
            <pc:docMk/>
            <pc:sldMk cId="1938775688" sldId="557"/>
            <ac:inkMk id="59" creationId="{8191728A-6391-4424-97E9-9D875C21CABB}"/>
          </ac:inkMkLst>
        </pc:inkChg>
        <pc:inkChg chg="mod">
          <ac:chgData name="Sherif Khattab" userId="c83b1e15-36f3-4f46-aceb-05aac24c545e" providerId="ADAL" clId="{40561216-C3B6-4E03-B696-C2E8E46E1565}" dt="2021-03-02T14:56:35.237" v="569"/>
          <ac:inkMkLst>
            <pc:docMk/>
            <pc:sldMk cId="1938775688" sldId="557"/>
            <ac:inkMk id="61" creationId="{3873DDFB-3276-4A9C-A452-0E255D449AE0}"/>
          </ac:inkMkLst>
        </pc:inkChg>
        <pc:inkChg chg="mod">
          <ac:chgData name="Sherif Khattab" userId="c83b1e15-36f3-4f46-aceb-05aac24c545e" providerId="ADAL" clId="{40561216-C3B6-4E03-B696-C2E8E46E1565}" dt="2021-03-02T14:56:35.237" v="569"/>
          <ac:inkMkLst>
            <pc:docMk/>
            <pc:sldMk cId="1938775688" sldId="557"/>
            <ac:inkMk id="62" creationId="{6CA89F45-C596-4B44-8218-2E80CDFD9AC1}"/>
          </ac:inkMkLst>
        </pc:inkChg>
        <pc:inkChg chg="mod">
          <ac:chgData name="Sherif Khattab" userId="c83b1e15-36f3-4f46-aceb-05aac24c545e" providerId="ADAL" clId="{40561216-C3B6-4E03-B696-C2E8E46E1565}" dt="2021-03-02T14:56:35.237" v="569"/>
          <ac:inkMkLst>
            <pc:docMk/>
            <pc:sldMk cId="1938775688" sldId="557"/>
            <ac:inkMk id="63" creationId="{C0DC48F3-13CB-48CD-943B-D376DED3D452}"/>
          </ac:inkMkLst>
        </pc:inkChg>
        <pc:inkChg chg="mod">
          <ac:chgData name="Sherif Khattab" userId="c83b1e15-36f3-4f46-aceb-05aac24c545e" providerId="ADAL" clId="{40561216-C3B6-4E03-B696-C2E8E46E1565}" dt="2021-03-02T14:56:35.237" v="569"/>
          <ac:inkMkLst>
            <pc:docMk/>
            <pc:sldMk cId="1938775688" sldId="557"/>
            <ac:inkMk id="23552" creationId="{AD02388C-420C-4C10-A5B7-33825C4777B5}"/>
          </ac:inkMkLst>
        </pc:inkChg>
        <pc:inkChg chg="mod">
          <ac:chgData name="Sherif Khattab" userId="c83b1e15-36f3-4f46-aceb-05aac24c545e" providerId="ADAL" clId="{40561216-C3B6-4E03-B696-C2E8E46E1565}" dt="2021-03-02T14:56:35.237" v="569"/>
          <ac:inkMkLst>
            <pc:docMk/>
            <pc:sldMk cId="1938775688" sldId="557"/>
            <ac:inkMk id="23556" creationId="{B63716A9-A45C-49C7-8CC0-3310F6B827F6}"/>
          </ac:inkMkLst>
        </pc:inkChg>
        <pc:inkChg chg="mod">
          <ac:chgData name="Sherif Khattab" userId="c83b1e15-36f3-4f46-aceb-05aac24c545e" providerId="ADAL" clId="{40561216-C3B6-4E03-B696-C2E8E46E1565}" dt="2021-03-02T14:56:35.237" v="569"/>
          <ac:inkMkLst>
            <pc:docMk/>
            <pc:sldMk cId="1938775688" sldId="557"/>
            <ac:inkMk id="23558" creationId="{12438C2F-B2BE-423F-8FB0-A8B24276FAA9}"/>
          </ac:inkMkLst>
        </pc:inkChg>
        <pc:inkChg chg="mod">
          <ac:chgData name="Sherif Khattab" userId="c83b1e15-36f3-4f46-aceb-05aac24c545e" providerId="ADAL" clId="{40561216-C3B6-4E03-B696-C2E8E46E1565}" dt="2021-03-02T14:56:35.237" v="569"/>
          <ac:inkMkLst>
            <pc:docMk/>
            <pc:sldMk cId="1938775688" sldId="557"/>
            <ac:inkMk id="23559" creationId="{63236EA0-8781-4E1D-ACC7-D2AB2BA2975A}"/>
          </ac:inkMkLst>
        </pc:inkChg>
        <pc:inkChg chg="mod">
          <ac:chgData name="Sherif Khattab" userId="c83b1e15-36f3-4f46-aceb-05aac24c545e" providerId="ADAL" clId="{40561216-C3B6-4E03-B696-C2E8E46E1565}" dt="2021-03-02T14:56:35.237" v="569"/>
          <ac:inkMkLst>
            <pc:docMk/>
            <pc:sldMk cId="1938775688" sldId="557"/>
            <ac:inkMk id="23560" creationId="{8296C127-E688-4138-8B46-A545AA74759F}"/>
          </ac:inkMkLst>
        </pc:inkChg>
        <pc:inkChg chg="mod">
          <ac:chgData name="Sherif Khattab" userId="c83b1e15-36f3-4f46-aceb-05aac24c545e" providerId="ADAL" clId="{40561216-C3B6-4E03-B696-C2E8E46E1565}" dt="2021-03-02T14:56:35.237" v="569"/>
          <ac:inkMkLst>
            <pc:docMk/>
            <pc:sldMk cId="1938775688" sldId="557"/>
            <ac:inkMk id="23561" creationId="{27B15F83-7325-42D6-B559-2D057C3A0C3F}"/>
          </ac:inkMkLst>
        </pc:inkChg>
        <pc:inkChg chg="mod">
          <ac:chgData name="Sherif Khattab" userId="c83b1e15-36f3-4f46-aceb-05aac24c545e" providerId="ADAL" clId="{40561216-C3B6-4E03-B696-C2E8E46E1565}" dt="2021-03-02T14:56:35.237" v="569"/>
          <ac:inkMkLst>
            <pc:docMk/>
            <pc:sldMk cId="1938775688" sldId="557"/>
            <ac:inkMk id="23562" creationId="{41609FE5-F416-4C74-A5D0-5EFA0CF8EF70}"/>
          </ac:inkMkLst>
        </pc:inkChg>
        <pc:inkChg chg="mod">
          <ac:chgData name="Sherif Khattab" userId="c83b1e15-36f3-4f46-aceb-05aac24c545e" providerId="ADAL" clId="{40561216-C3B6-4E03-B696-C2E8E46E1565}" dt="2021-03-02T14:56:35.237" v="569"/>
          <ac:inkMkLst>
            <pc:docMk/>
            <pc:sldMk cId="1938775688" sldId="557"/>
            <ac:inkMk id="23564" creationId="{0479C8AE-E53D-4F3D-9A1F-0B3B4EF8E437}"/>
          </ac:inkMkLst>
        </pc:inkChg>
        <pc:inkChg chg="mod">
          <ac:chgData name="Sherif Khattab" userId="c83b1e15-36f3-4f46-aceb-05aac24c545e" providerId="ADAL" clId="{40561216-C3B6-4E03-B696-C2E8E46E1565}" dt="2021-03-02T14:56:35.237" v="569"/>
          <ac:inkMkLst>
            <pc:docMk/>
            <pc:sldMk cId="1938775688" sldId="557"/>
            <ac:inkMk id="23565" creationId="{7EA1AC65-0991-4EAD-9289-5B6967D4C6A4}"/>
          </ac:inkMkLst>
        </pc:inkChg>
        <pc:inkChg chg="mod">
          <ac:chgData name="Sherif Khattab" userId="c83b1e15-36f3-4f46-aceb-05aac24c545e" providerId="ADAL" clId="{40561216-C3B6-4E03-B696-C2E8E46E1565}" dt="2021-03-02T14:56:35.237" v="569"/>
          <ac:inkMkLst>
            <pc:docMk/>
            <pc:sldMk cId="1938775688" sldId="557"/>
            <ac:inkMk id="23567" creationId="{B964468F-11D4-4449-BD5D-D276B04321BD}"/>
          </ac:inkMkLst>
        </pc:inkChg>
        <pc:inkChg chg="mod">
          <ac:chgData name="Sherif Khattab" userId="c83b1e15-36f3-4f46-aceb-05aac24c545e" providerId="ADAL" clId="{40561216-C3B6-4E03-B696-C2E8E46E1565}" dt="2021-03-02T14:56:35.237" v="569"/>
          <ac:inkMkLst>
            <pc:docMk/>
            <pc:sldMk cId="1938775688" sldId="557"/>
            <ac:inkMk id="23568" creationId="{B0D8423F-0857-4468-8FB1-850C348CC062}"/>
          </ac:inkMkLst>
        </pc:inkChg>
        <pc:inkChg chg="mod">
          <ac:chgData name="Sherif Khattab" userId="c83b1e15-36f3-4f46-aceb-05aac24c545e" providerId="ADAL" clId="{40561216-C3B6-4E03-B696-C2E8E46E1565}" dt="2021-03-02T14:56:35.237" v="569"/>
          <ac:inkMkLst>
            <pc:docMk/>
            <pc:sldMk cId="1938775688" sldId="557"/>
            <ac:inkMk id="23569" creationId="{E089F2E3-45EA-486B-A260-E766EB2A0258}"/>
          </ac:inkMkLst>
        </pc:inkChg>
        <pc:inkChg chg="mod">
          <ac:chgData name="Sherif Khattab" userId="c83b1e15-36f3-4f46-aceb-05aac24c545e" providerId="ADAL" clId="{40561216-C3B6-4E03-B696-C2E8E46E1565}" dt="2021-03-02T14:56:35.237" v="569"/>
          <ac:inkMkLst>
            <pc:docMk/>
            <pc:sldMk cId="1938775688" sldId="557"/>
            <ac:inkMk id="23570" creationId="{C315644A-BBCC-4823-9005-14F1A7FDE1C2}"/>
          </ac:inkMkLst>
        </pc:inkChg>
        <pc:inkChg chg="mod">
          <ac:chgData name="Sherif Khattab" userId="c83b1e15-36f3-4f46-aceb-05aac24c545e" providerId="ADAL" clId="{40561216-C3B6-4E03-B696-C2E8E46E1565}" dt="2021-03-02T14:56:35.237" v="569"/>
          <ac:inkMkLst>
            <pc:docMk/>
            <pc:sldMk cId="1938775688" sldId="557"/>
            <ac:inkMk id="23571" creationId="{4A65A549-A8AD-4542-8C89-6269FF5866D1}"/>
          </ac:inkMkLst>
        </pc:inkChg>
        <pc:inkChg chg="mod">
          <ac:chgData name="Sherif Khattab" userId="c83b1e15-36f3-4f46-aceb-05aac24c545e" providerId="ADAL" clId="{40561216-C3B6-4E03-B696-C2E8E46E1565}" dt="2021-03-02T14:56:35.237" v="569"/>
          <ac:inkMkLst>
            <pc:docMk/>
            <pc:sldMk cId="1938775688" sldId="557"/>
            <ac:inkMk id="23572" creationId="{B9C4A1FB-67E2-4BED-9908-CDD670C3D085}"/>
          </ac:inkMkLst>
        </pc:inkChg>
        <pc:inkChg chg="mod">
          <ac:chgData name="Sherif Khattab" userId="c83b1e15-36f3-4f46-aceb-05aac24c545e" providerId="ADAL" clId="{40561216-C3B6-4E03-B696-C2E8E46E1565}" dt="2021-03-02T14:56:35.237" v="569"/>
          <ac:inkMkLst>
            <pc:docMk/>
            <pc:sldMk cId="1938775688" sldId="557"/>
            <ac:inkMk id="23574" creationId="{5080E0A9-56D7-4D4F-A195-E284339CA129}"/>
          </ac:inkMkLst>
        </pc:inkChg>
        <pc:inkChg chg="mod">
          <ac:chgData name="Sherif Khattab" userId="c83b1e15-36f3-4f46-aceb-05aac24c545e" providerId="ADAL" clId="{40561216-C3B6-4E03-B696-C2E8E46E1565}" dt="2021-03-02T14:56:35.237" v="569"/>
          <ac:inkMkLst>
            <pc:docMk/>
            <pc:sldMk cId="1938775688" sldId="557"/>
            <ac:inkMk id="23576" creationId="{D0BE1369-00A5-44C7-8452-53D1B39882EE}"/>
          </ac:inkMkLst>
        </pc:inkChg>
        <pc:inkChg chg="mod">
          <ac:chgData name="Sherif Khattab" userId="c83b1e15-36f3-4f46-aceb-05aac24c545e" providerId="ADAL" clId="{40561216-C3B6-4E03-B696-C2E8E46E1565}" dt="2021-03-02T14:56:35.237" v="569"/>
          <ac:inkMkLst>
            <pc:docMk/>
            <pc:sldMk cId="1938775688" sldId="557"/>
            <ac:inkMk id="23577" creationId="{43BAB690-6EB8-4D2F-9260-3E735FEB4B2D}"/>
          </ac:inkMkLst>
        </pc:inkChg>
        <pc:inkChg chg="mod">
          <ac:chgData name="Sherif Khattab" userId="c83b1e15-36f3-4f46-aceb-05aac24c545e" providerId="ADAL" clId="{40561216-C3B6-4E03-B696-C2E8E46E1565}" dt="2021-03-02T14:56:35.237" v="569"/>
          <ac:inkMkLst>
            <pc:docMk/>
            <pc:sldMk cId="1938775688" sldId="557"/>
            <ac:inkMk id="23578" creationId="{83315C3A-A95B-42AC-9D6D-979EB8D173B6}"/>
          </ac:inkMkLst>
        </pc:inkChg>
        <pc:inkChg chg="mod">
          <ac:chgData name="Sherif Khattab" userId="c83b1e15-36f3-4f46-aceb-05aac24c545e" providerId="ADAL" clId="{40561216-C3B6-4E03-B696-C2E8E46E1565}" dt="2021-03-02T14:56:35.237" v="569"/>
          <ac:inkMkLst>
            <pc:docMk/>
            <pc:sldMk cId="1938775688" sldId="557"/>
            <ac:inkMk id="23579" creationId="{E04171F8-E595-4689-B13C-72E0E4EF4978}"/>
          </ac:inkMkLst>
        </pc:inkChg>
        <pc:inkChg chg="mod">
          <ac:chgData name="Sherif Khattab" userId="c83b1e15-36f3-4f46-aceb-05aac24c545e" providerId="ADAL" clId="{40561216-C3B6-4E03-B696-C2E8E46E1565}" dt="2021-03-02T14:56:35.237" v="569"/>
          <ac:inkMkLst>
            <pc:docMk/>
            <pc:sldMk cId="1938775688" sldId="557"/>
            <ac:inkMk id="23580" creationId="{E8FD612D-4AE1-407E-90A1-CE8B0F7F65A7}"/>
          </ac:inkMkLst>
        </pc:inkChg>
        <pc:inkChg chg="mod">
          <ac:chgData name="Sherif Khattab" userId="c83b1e15-36f3-4f46-aceb-05aac24c545e" providerId="ADAL" clId="{40561216-C3B6-4E03-B696-C2E8E46E1565}" dt="2021-03-02T14:56:35.237" v="569"/>
          <ac:inkMkLst>
            <pc:docMk/>
            <pc:sldMk cId="1938775688" sldId="557"/>
            <ac:inkMk id="23581" creationId="{C8D3D5B6-B190-475B-BF38-91CC60C733FE}"/>
          </ac:inkMkLst>
        </pc:inkChg>
        <pc:inkChg chg="mod">
          <ac:chgData name="Sherif Khattab" userId="c83b1e15-36f3-4f46-aceb-05aac24c545e" providerId="ADAL" clId="{40561216-C3B6-4E03-B696-C2E8E46E1565}" dt="2021-03-02T14:56:35.237" v="569"/>
          <ac:inkMkLst>
            <pc:docMk/>
            <pc:sldMk cId="1938775688" sldId="557"/>
            <ac:inkMk id="23583" creationId="{EC8BF6A4-0F25-47DF-8764-D97275EAA475}"/>
          </ac:inkMkLst>
        </pc:inkChg>
        <pc:inkChg chg="mod">
          <ac:chgData name="Sherif Khattab" userId="c83b1e15-36f3-4f46-aceb-05aac24c545e" providerId="ADAL" clId="{40561216-C3B6-4E03-B696-C2E8E46E1565}" dt="2021-03-02T14:56:35.237" v="569"/>
          <ac:inkMkLst>
            <pc:docMk/>
            <pc:sldMk cId="1938775688" sldId="557"/>
            <ac:inkMk id="23584" creationId="{57D69971-0B46-4623-8A6B-3B3C85BCFF69}"/>
          </ac:inkMkLst>
        </pc:inkChg>
        <pc:inkChg chg="mod">
          <ac:chgData name="Sherif Khattab" userId="c83b1e15-36f3-4f46-aceb-05aac24c545e" providerId="ADAL" clId="{40561216-C3B6-4E03-B696-C2E8E46E1565}" dt="2021-03-02T14:56:35.237" v="569"/>
          <ac:inkMkLst>
            <pc:docMk/>
            <pc:sldMk cId="1938775688" sldId="557"/>
            <ac:inkMk id="23585" creationId="{F8FC187E-9EB1-4A50-98B4-087073282546}"/>
          </ac:inkMkLst>
        </pc:inkChg>
        <pc:inkChg chg="mod">
          <ac:chgData name="Sherif Khattab" userId="c83b1e15-36f3-4f46-aceb-05aac24c545e" providerId="ADAL" clId="{40561216-C3B6-4E03-B696-C2E8E46E1565}" dt="2021-03-02T14:56:35.237" v="569"/>
          <ac:inkMkLst>
            <pc:docMk/>
            <pc:sldMk cId="1938775688" sldId="557"/>
            <ac:inkMk id="23586" creationId="{1AFE1D24-554E-45CD-A400-2E8FC12D5A0D}"/>
          </ac:inkMkLst>
        </pc:inkChg>
        <pc:inkChg chg="mod">
          <ac:chgData name="Sherif Khattab" userId="c83b1e15-36f3-4f46-aceb-05aac24c545e" providerId="ADAL" clId="{40561216-C3B6-4E03-B696-C2E8E46E1565}" dt="2021-03-02T14:56:35.237" v="569"/>
          <ac:inkMkLst>
            <pc:docMk/>
            <pc:sldMk cId="1938775688" sldId="557"/>
            <ac:inkMk id="23587" creationId="{FE9728E1-CAAA-43DC-B604-C9D45BF1646D}"/>
          </ac:inkMkLst>
        </pc:inkChg>
        <pc:inkChg chg="mod">
          <ac:chgData name="Sherif Khattab" userId="c83b1e15-36f3-4f46-aceb-05aac24c545e" providerId="ADAL" clId="{40561216-C3B6-4E03-B696-C2E8E46E1565}" dt="2021-03-02T14:56:35.237" v="569"/>
          <ac:inkMkLst>
            <pc:docMk/>
            <pc:sldMk cId="1938775688" sldId="557"/>
            <ac:inkMk id="23589" creationId="{0A0BC15D-6427-44BD-B8C5-2F74D103D233}"/>
          </ac:inkMkLst>
        </pc:inkChg>
        <pc:inkChg chg="mod">
          <ac:chgData name="Sherif Khattab" userId="c83b1e15-36f3-4f46-aceb-05aac24c545e" providerId="ADAL" clId="{40561216-C3B6-4E03-B696-C2E8E46E1565}" dt="2021-03-02T14:56:35.237" v="569"/>
          <ac:inkMkLst>
            <pc:docMk/>
            <pc:sldMk cId="1938775688" sldId="557"/>
            <ac:inkMk id="23590" creationId="{761307AF-16E1-4780-B3AC-E42AB02AF571}"/>
          </ac:inkMkLst>
        </pc:inkChg>
        <pc:inkChg chg="mod">
          <ac:chgData name="Sherif Khattab" userId="c83b1e15-36f3-4f46-aceb-05aac24c545e" providerId="ADAL" clId="{40561216-C3B6-4E03-B696-C2E8E46E1565}" dt="2021-03-02T14:56:35.237" v="569"/>
          <ac:inkMkLst>
            <pc:docMk/>
            <pc:sldMk cId="1938775688" sldId="557"/>
            <ac:inkMk id="23591" creationId="{800D8CDC-FCE4-4FC1-B795-A774356CBB49}"/>
          </ac:inkMkLst>
        </pc:inkChg>
        <pc:inkChg chg="del mod">
          <ac:chgData name="Sherif Khattab" userId="c83b1e15-36f3-4f46-aceb-05aac24c545e" providerId="ADAL" clId="{40561216-C3B6-4E03-B696-C2E8E46E1565}" dt="2021-03-02T14:56:35.160" v="539"/>
          <ac:inkMkLst>
            <pc:docMk/>
            <pc:sldMk cId="1938775688" sldId="557"/>
            <ac:inkMk id="23593" creationId="{F6F54656-A8DD-4BC4-B253-D21DE17A2BDA}"/>
          </ac:inkMkLst>
        </pc:inkChg>
        <pc:inkChg chg="del mod">
          <ac:chgData name="Sherif Khattab" userId="c83b1e15-36f3-4f46-aceb-05aac24c545e" providerId="ADAL" clId="{40561216-C3B6-4E03-B696-C2E8E46E1565}" dt="2021-03-02T14:56:35.209" v="558"/>
          <ac:inkMkLst>
            <pc:docMk/>
            <pc:sldMk cId="1938775688" sldId="557"/>
            <ac:inkMk id="23594" creationId="{78465BA3-A56F-46C3-84B4-E748C9D8C4F7}"/>
          </ac:inkMkLst>
        </pc:inkChg>
        <pc:inkChg chg="del mod">
          <ac:chgData name="Sherif Khattab" userId="c83b1e15-36f3-4f46-aceb-05aac24c545e" providerId="ADAL" clId="{40561216-C3B6-4E03-B696-C2E8E46E1565}" dt="2021-03-02T14:56:35.029" v="506"/>
          <ac:inkMkLst>
            <pc:docMk/>
            <pc:sldMk cId="1938775688" sldId="557"/>
            <ac:inkMk id="23595" creationId="{3413CC97-C44F-4613-A28F-BFAE2FF5B565}"/>
          </ac:inkMkLst>
        </pc:inkChg>
        <pc:inkChg chg="del">
          <ac:chgData name="Sherif Khattab" userId="c83b1e15-36f3-4f46-aceb-05aac24c545e" providerId="ADAL" clId="{40561216-C3B6-4E03-B696-C2E8E46E1565}" dt="2021-03-02T14:56:35.002" v="503"/>
          <ac:inkMkLst>
            <pc:docMk/>
            <pc:sldMk cId="1938775688" sldId="557"/>
            <ac:inkMk id="23596" creationId="{000CE992-2847-4DC1-8887-BD414802BB14}"/>
          </ac:inkMkLst>
        </pc:inkChg>
        <pc:inkChg chg="del mod">
          <ac:chgData name="Sherif Khattab" userId="c83b1e15-36f3-4f46-aceb-05aac24c545e" providerId="ADAL" clId="{40561216-C3B6-4E03-B696-C2E8E46E1565}" dt="2021-03-02T14:56:35.177" v="546"/>
          <ac:inkMkLst>
            <pc:docMk/>
            <pc:sldMk cId="1938775688" sldId="557"/>
            <ac:inkMk id="23597" creationId="{CD3FC1F9-0F83-44E8-9E65-5863FD267F26}"/>
          </ac:inkMkLst>
        </pc:inkChg>
        <pc:inkChg chg="del mod">
          <ac:chgData name="Sherif Khattab" userId="c83b1e15-36f3-4f46-aceb-05aac24c545e" providerId="ADAL" clId="{40561216-C3B6-4E03-B696-C2E8E46E1565}" dt="2021-03-02T14:56:35.081" v="518"/>
          <ac:inkMkLst>
            <pc:docMk/>
            <pc:sldMk cId="1938775688" sldId="557"/>
            <ac:inkMk id="23598" creationId="{B74EE29C-272C-451D-824C-389F652DD6AC}"/>
          </ac:inkMkLst>
        </pc:inkChg>
        <pc:inkChg chg="del mod">
          <ac:chgData name="Sherif Khattab" userId="c83b1e15-36f3-4f46-aceb-05aac24c545e" providerId="ADAL" clId="{40561216-C3B6-4E03-B696-C2E8E46E1565}" dt="2021-03-02T14:56:35.173" v="545"/>
          <ac:inkMkLst>
            <pc:docMk/>
            <pc:sldMk cId="1938775688" sldId="557"/>
            <ac:inkMk id="23599" creationId="{C42E0A56-A1DA-4DCB-B2B6-5DACFFE47D84}"/>
          </ac:inkMkLst>
        </pc:inkChg>
        <pc:inkChg chg="del mod">
          <ac:chgData name="Sherif Khattab" userId="c83b1e15-36f3-4f46-aceb-05aac24c545e" providerId="ADAL" clId="{40561216-C3B6-4E03-B696-C2E8E46E1565}" dt="2021-03-02T14:56:35.131" v="531"/>
          <ac:inkMkLst>
            <pc:docMk/>
            <pc:sldMk cId="1938775688" sldId="557"/>
            <ac:inkMk id="23601" creationId="{4600B491-531D-4F6E-984B-B178D34304DB}"/>
          </ac:inkMkLst>
        </pc:inkChg>
        <pc:inkChg chg="del mod">
          <ac:chgData name="Sherif Khattab" userId="c83b1e15-36f3-4f46-aceb-05aac24c545e" providerId="ADAL" clId="{40561216-C3B6-4E03-B696-C2E8E46E1565}" dt="2021-03-02T14:56:35.169" v="543"/>
          <ac:inkMkLst>
            <pc:docMk/>
            <pc:sldMk cId="1938775688" sldId="557"/>
            <ac:inkMk id="23602" creationId="{8590EC06-81B8-4E62-AD56-2D9C619CB4E8}"/>
          </ac:inkMkLst>
        </pc:inkChg>
        <pc:inkChg chg="del mod">
          <ac:chgData name="Sherif Khattab" userId="c83b1e15-36f3-4f46-aceb-05aac24c545e" providerId="ADAL" clId="{40561216-C3B6-4E03-B696-C2E8E46E1565}" dt="2021-03-02T14:56:35.110" v="525"/>
          <ac:inkMkLst>
            <pc:docMk/>
            <pc:sldMk cId="1938775688" sldId="557"/>
            <ac:inkMk id="23603" creationId="{03F7B552-AE73-4E25-8F31-904011C9E0C4}"/>
          </ac:inkMkLst>
        </pc:inkChg>
        <pc:inkChg chg="del mod">
          <ac:chgData name="Sherif Khattab" userId="c83b1e15-36f3-4f46-aceb-05aac24c545e" providerId="ADAL" clId="{40561216-C3B6-4E03-B696-C2E8E46E1565}" dt="2021-03-02T14:56:35.050" v="511"/>
          <ac:inkMkLst>
            <pc:docMk/>
            <pc:sldMk cId="1938775688" sldId="557"/>
            <ac:inkMk id="23604" creationId="{3FC31064-F965-406B-A00C-AB8E71B83EEB}"/>
          </ac:inkMkLst>
        </pc:inkChg>
        <pc:inkChg chg="del mod">
          <ac:chgData name="Sherif Khattab" userId="c83b1e15-36f3-4f46-aceb-05aac24c545e" providerId="ADAL" clId="{40561216-C3B6-4E03-B696-C2E8E46E1565}" dt="2021-03-02T14:56:35.232" v="567"/>
          <ac:inkMkLst>
            <pc:docMk/>
            <pc:sldMk cId="1938775688" sldId="557"/>
            <ac:inkMk id="23605" creationId="{BA80DF44-2335-4B14-BC94-240A38AC9B9A}"/>
          </ac:inkMkLst>
        </pc:inkChg>
        <pc:inkChg chg="del mod">
          <ac:chgData name="Sherif Khattab" userId="c83b1e15-36f3-4f46-aceb-05aac24c545e" providerId="ADAL" clId="{40561216-C3B6-4E03-B696-C2E8E46E1565}" dt="2021-03-02T14:56:35.237" v="569"/>
          <ac:inkMkLst>
            <pc:docMk/>
            <pc:sldMk cId="1938775688" sldId="557"/>
            <ac:inkMk id="23606" creationId="{7177B574-128A-4148-8516-BF3A12E8EF37}"/>
          </ac:inkMkLst>
        </pc:inkChg>
        <pc:inkChg chg="del mod">
          <ac:chgData name="Sherif Khattab" userId="c83b1e15-36f3-4f46-aceb-05aac24c545e" providerId="ADAL" clId="{40561216-C3B6-4E03-B696-C2E8E46E1565}" dt="2021-03-02T14:56:35.165" v="541"/>
          <ac:inkMkLst>
            <pc:docMk/>
            <pc:sldMk cId="1938775688" sldId="557"/>
            <ac:inkMk id="23608" creationId="{BA6A7D11-EF81-45BF-AA2C-83A7517795B6}"/>
          </ac:inkMkLst>
        </pc:inkChg>
        <pc:inkChg chg="del mod">
          <ac:chgData name="Sherif Khattab" userId="c83b1e15-36f3-4f46-aceb-05aac24c545e" providerId="ADAL" clId="{40561216-C3B6-4E03-B696-C2E8E46E1565}" dt="2021-03-02T14:56:35.192" v="551"/>
          <ac:inkMkLst>
            <pc:docMk/>
            <pc:sldMk cId="1938775688" sldId="557"/>
            <ac:inkMk id="23609" creationId="{F2CCC1AD-B6A2-4AE2-B407-C08CF6614221}"/>
          </ac:inkMkLst>
        </pc:inkChg>
        <pc:inkChg chg="del mod">
          <ac:chgData name="Sherif Khattab" userId="c83b1e15-36f3-4f46-aceb-05aac24c545e" providerId="ADAL" clId="{40561216-C3B6-4E03-B696-C2E8E46E1565}" dt="2021-03-02T14:56:35.234" v="568"/>
          <ac:inkMkLst>
            <pc:docMk/>
            <pc:sldMk cId="1938775688" sldId="557"/>
            <ac:inkMk id="23610" creationId="{3E34209D-E281-4CD5-914A-A4533596149C}"/>
          </ac:inkMkLst>
        </pc:inkChg>
        <pc:inkChg chg="del mod">
          <ac:chgData name="Sherif Khattab" userId="c83b1e15-36f3-4f46-aceb-05aac24c545e" providerId="ADAL" clId="{40561216-C3B6-4E03-B696-C2E8E46E1565}" dt="2021-03-02T14:56:35.093" v="521"/>
          <ac:inkMkLst>
            <pc:docMk/>
            <pc:sldMk cId="1938775688" sldId="557"/>
            <ac:inkMk id="23611" creationId="{B7A2D2D7-D75E-428C-95C6-00440C5C943D}"/>
          </ac:inkMkLst>
        </pc:inkChg>
        <pc:inkChg chg="del mod">
          <ac:chgData name="Sherif Khattab" userId="c83b1e15-36f3-4f46-aceb-05aac24c545e" providerId="ADAL" clId="{40561216-C3B6-4E03-B696-C2E8E46E1565}" dt="2021-03-02T14:56:35.045" v="510"/>
          <ac:inkMkLst>
            <pc:docMk/>
            <pc:sldMk cId="1938775688" sldId="557"/>
            <ac:inkMk id="23612" creationId="{26AF0E91-A159-4BC6-BCB4-C91EF1ED0ED6}"/>
          </ac:inkMkLst>
        </pc:inkChg>
        <pc:inkChg chg="del mod">
          <ac:chgData name="Sherif Khattab" userId="c83b1e15-36f3-4f46-aceb-05aac24c545e" providerId="ADAL" clId="{40561216-C3B6-4E03-B696-C2E8E46E1565}" dt="2021-03-02T14:56:35.154" v="537"/>
          <ac:inkMkLst>
            <pc:docMk/>
            <pc:sldMk cId="1938775688" sldId="557"/>
            <ac:inkMk id="23613" creationId="{2469BD39-75EF-494D-8C4E-A483A92377E7}"/>
          </ac:inkMkLst>
        </pc:inkChg>
        <pc:inkChg chg="del mod">
          <ac:chgData name="Sherif Khattab" userId="c83b1e15-36f3-4f46-aceb-05aac24c545e" providerId="ADAL" clId="{40561216-C3B6-4E03-B696-C2E8E46E1565}" dt="2021-03-02T14:56:35.195" v="552"/>
          <ac:inkMkLst>
            <pc:docMk/>
            <pc:sldMk cId="1938775688" sldId="557"/>
            <ac:inkMk id="23614" creationId="{E97D3BC2-502B-4A90-8A64-126AA52F761D}"/>
          </ac:inkMkLst>
        </pc:inkChg>
        <pc:inkChg chg="del mod">
          <ac:chgData name="Sherif Khattab" userId="c83b1e15-36f3-4f46-aceb-05aac24c545e" providerId="ADAL" clId="{40561216-C3B6-4E03-B696-C2E8E46E1565}" dt="2021-03-02T14:56:35.106" v="524"/>
          <ac:inkMkLst>
            <pc:docMk/>
            <pc:sldMk cId="1938775688" sldId="557"/>
            <ac:inkMk id="23615" creationId="{2B0D0797-9EEE-4D91-AF8D-E8FBFB4E297B}"/>
          </ac:inkMkLst>
        </pc:inkChg>
        <pc:inkChg chg="del mod">
          <ac:chgData name="Sherif Khattab" userId="c83b1e15-36f3-4f46-aceb-05aac24c545e" providerId="ADAL" clId="{40561216-C3B6-4E03-B696-C2E8E46E1565}" dt="2021-03-02T14:56:35.124" v="529"/>
          <ac:inkMkLst>
            <pc:docMk/>
            <pc:sldMk cId="1938775688" sldId="557"/>
            <ac:inkMk id="23616" creationId="{86AA7C6B-FD04-47DE-BE82-A904A93543C0}"/>
          </ac:inkMkLst>
        </pc:inkChg>
        <pc:inkChg chg="del mod">
          <ac:chgData name="Sherif Khattab" userId="c83b1e15-36f3-4f46-aceb-05aac24c545e" providerId="ADAL" clId="{40561216-C3B6-4E03-B696-C2E8E46E1565}" dt="2021-03-02T14:56:35.208" v="557"/>
          <ac:inkMkLst>
            <pc:docMk/>
            <pc:sldMk cId="1938775688" sldId="557"/>
            <ac:inkMk id="23618" creationId="{7885FCFD-9E51-4798-937D-FC677012C7A3}"/>
          </ac:inkMkLst>
        </pc:inkChg>
        <pc:inkChg chg="del mod">
          <ac:chgData name="Sherif Khattab" userId="c83b1e15-36f3-4f46-aceb-05aac24c545e" providerId="ADAL" clId="{40561216-C3B6-4E03-B696-C2E8E46E1565}" dt="2021-03-02T14:56:35.151" v="536"/>
          <ac:inkMkLst>
            <pc:docMk/>
            <pc:sldMk cId="1938775688" sldId="557"/>
            <ac:inkMk id="23619" creationId="{79D41083-0D19-4C14-82F6-CD13C5D9C693}"/>
          </ac:inkMkLst>
        </pc:inkChg>
        <pc:inkChg chg="del mod">
          <ac:chgData name="Sherif Khattab" userId="c83b1e15-36f3-4f46-aceb-05aac24c545e" providerId="ADAL" clId="{40561216-C3B6-4E03-B696-C2E8E46E1565}" dt="2021-03-02T14:56:35.113" v="526"/>
          <ac:inkMkLst>
            <pc:docMk/>
            <pc:sldMk cId="1938775688" sldId="557"/>
            <ac:inkMk id="23620" creationId="{24B119B8-5039-4266-AC48-9D21FCF3E307}"/>
          </ac:inkMkLst>
        </pc:inkChg>
        <pc:inkChg chg="del mod">
          <ac:chgData name="Sherif Khattab" userId="c83b1e15-36f3-4f46-aceb-05aac24c545e" providerId="ADAL" clId="{40561216-C3B6-4E03-B696-C2E8E46E1565}" dt="2021-03-02T14:56:35.037" v="508"/>
          <ac:inkMkLst>
            <pc:docMk/>
            <pc:sldMk cId="1938775688" sldId="557"/>
            <ac:inkMk id="23621" creationId="{6D7BD5D4-E73B-43DC-80EE-EB90A1C33750}"/>
          </ac:inkMkLst>
        </pc:inkChg>
        <pc:inkChg chg="del mod">
          <ac:chgData name="Sherif Khattab" userId="c83b1e15-36f3-4f46-aceb-05aac24c545e" providerId="ADAL" clId="{40561216-C3B6-4E03-B696-C2E8E46E1565}" dt="2021-03-02T14:56:35.162" v="540"/>
          <ac:inkMkLst>
            <pc:docMk/>
            <pc:sldMk cId="1938775688" sldId="557"/>
            <ac:inkMk id="23622" creationId="{4D4EAF63-EE39-4E18-9659-6169D13CA5C8}"/>
          </ac:inkMkLst>
        </pc:inkChg>
        <pc:inkChg chg="del mod">
          <ac:chgData name="Sherif Khattab" userId="c83b1e15-36f3-4f46-aceb-05aac24c545e" providerId="ADAL" clId="{40561216-C3B6-4E03-B696-C2E8E46E1565}" dt="2021-03-02T14:56:35.102" v="523"/>
          <ac:inkMkLst>
            <pc:docMk/>
            <pc:sldMk cId="1938775688" sldId="557"/>
            <ac:inkMk id="23624" creationId="{D419C405-99F4-4F0D-9F98-C40C001FA051}"/>
          </ac:inkMkLst>
        </pc:inkChg>
        <pc:inkChg chg="del mod">
          <ac:chgData name="Sherif Khattab" userId="c83b1e15-36f3-4f46-aceb-05aac24c545e" providerId="ADAL" clId="{40561216-C3B6-4E03-B696-C2E8E46E1565}" dt="2021-03-02T14:56:35.147" v="535"/>
          <ac:inkMkLst>
            <pc:docMk/>
            <pc:sldMk cId="1938775688" sldId="557"/>
            <ac:inkMk id="23625" creationId="{A9DB4019-7694-44E2-A1C8-EF5452E86B18}"/>
          </ac:inkMkLst>
        </pc:inkChg>
        <pc:inkChg chg="del mod">
          <ac:chgData name="Sherif Khattab" userId="c83b1e15-36f3-4f46-aceb-05aac24c545e" providerId="ADAL" clId="{40561216-C3B6-4E03-B696-C2E8E46E1565}" dt="2021-03-02T14:56:35.183" v="548"/>
          <ac:inkMkLst>
            <pc:docMk/>
            <pc:sldMk cId="1938775688" sldId="557"/>
            <ac:inkMk id="23626" creationId="{C04CDA8C-2567-4A9F-8A27-EB6631A00C21}"/>
          </ac:inkMkLst>
        </pc:inkChg>
        <pc:inkChg chg="del mod">
          <ac:chgData name="Sherif Khattab" userId="c83b1e15-36f3-4f46-aceb-05aac24c545e" providerId="ADAL" clId="{40561216-C3B6-4E03-B696-C2E8E46E1565}" dt="2021-03-02T14:56:35.043" v="509"/>
          <ac:inkMkLst>
            <pc:docMk/>
            <pc:sldMk cId="1938775688" sldId="557"/>
            <ac:inkMk id="23628" creationId="{824341E5-890B-407F-B1BE-9B78A2A9E2B4}"/>
          </ac:inkMkLst>
        </pc:inkChg>
        <pc:inkChg chg="del mod">
          <ac:chgData name="Sherif Khattab" userId="c83b1e15-36f3-4f46-aceb-05aac24c545e" providerId="ADAL" clId="{40561216-C3B6-4E03-B696-C2E8E46E1565}" dt="2021-03-02T14:56:35.220" v="562"/>
          <ac:inkMkLst>
            <pc:docMk/>
            <pc:sldMk cId="1938775688" sldId="557"/>
            <ac:inkMk id="23629" creationId="{8BE513DE-0C6E-47B3-9970-4D0D1E305B21}"/>
          </ac:inkMkLst>
        </pc:inkChg>
        <pc:inkChg chg="del mod">
          <ac:chgData name="Sherif Khattab" userId="c83b1e15-36f3-4f46-aceb-05aac24c545e" providerId="ADAL" clId="{40561216-C3B6-4E03-B696-C2E8E46E1565}" dt="2021-03-02T14:56:35.228" v="565"/>
          <ac:inkMkLst>
            <pc:docMk/>
            <pc:sldMk cId="1938775688" sldId="557"/>
            <ac:inkMk id="23630" creationId="{EC82A30E-FFDC-47C5-87E3-9388A7B5B046}"/>
          </ac:inkMkLst>
        </pc:inkChg>
        <pc:inkChg chg="del mod">
          <ac:chgData name="Sherif Khattab" userId="c83b1e15-36f3-4f46-aceb-05aac24c545e" providerId="ADAL" clId="{40561216-C3B6-4E03-B696-C2E8E46E1565}" dt="2021-03-02T14:56:35.034" v="507"/>
          <ac:inkMkLst>
            <pc:docMk/>
            <pc:sldMk cId="1938775688" sldId="557"/>
            <ac:inkMk id="23631" creationId="{0FE3A3DE-45F3-469A-980B-10731851D126}"/>
          </ac:inkMkLst>
        </pc:inkChg>
        <pc:inkChg chg="del mod">
          <ac:chgData name="Sherif Khattab" userId="c83b1e15-36f3-4f46-aceb-05aac24c545e" providerId="ADAL" clId="{40561216-C3B6-4E03-B696-C2E8E46E1565}" dt="2021-03-02T14:56:35.200" v="554"/>
          <ac:inkMkLst>
            <pc:docMk/>
            <pc:sldMk cId="1938775688" sldId="557"/>
            <ac:inkMk id="23632" creationId="{0F2CE510-9FBD-49AC-8B30-FD52B2C9709C}"/>
          </ac:inkMkLst>
        </pc:inkChg>
        <pc:inkChg chg="del mod">
          <ac:chgData name="Sherif Khattab" userId="c83b1e15-36f3-4f46-aceb-05aac24c545e" providerId="ADAL" clId="{40561216-C3B6-4E03-B696-C2E8E46E1565}" dt="2021-03-02T14:56:35.180" v="547"/>
          <ac:inkMkLst>
            <pc:docMk/>
            <pc:sldMk cId="1938775688" sldId="557"/>
            <ac:inkMk id="23634" creationId="{39367AD8-5239-461A-8039-12F379453AF5}"/>
          </ac:inkMkLst>
        </pc:inkChg>
        <pc:inkChg chg="del mod">
          <ac:chgData name="Sherif Khattab" userId="c83b1e15-36f3-4f46-aceb-05aac24c545e" providerId="ADAL" clId="{40561216-C3B6-4E03-B696-C2E8E46E1565}" dt="2021-03-02T14:56:35.073" v="516"/>
          <ac:inkMkLst>
            <pc:docMk/>
            <pc:sldMk cId="1938775688" sldId="557"/>
            <ac:inkMk id="23635" creationId="{D75C35D5-6EAF-4D2F-9125-85118AE3B449}"/>
          </ac:inkMkLst>
        </pc:inkChg>
        <pc:inkChg chg="del mod">
          <ac:chgData name="Sherif Khattab" userId="c83b1e15-36f3-4f46-aceb-05aac24c545e" providerId="ADAL" clId="{40561216-C3B6-4E03-B696-C2E8E46E1565}" dt="2021-03-02T14:56:35.225" v="564"/>
          <ac:inkMkLst>
            <pc:docMk/>
            <pc:sldMk cId="1938775688" sldId="557"/>
            <ac:inkMk id="23636" creationId="{353DBCFD-1E6D-4A02-B8E9-62C8F6213BA5}"/>
          </ac:inkMkLst>
        </pc:inkChg>
        <pc:inkChg chg="del mod">
          <ac:chgData name="Sherif Khattab" userId="c83b1e15-36f3-4f46-aceb-05aac24c545e" providerId="ADAL" clId="{40561216-C3B6-4E03-B696-C2E8E46E1565}" dt="2021-03-02T14:56:35.077" v="517"/>
          <ac:inkMkLst>
            <pc:docMk/>
            <pc:sldMk cId="1938775688" sldId="557"/>
            <ac:inkMk id="23637" creationId="{83EED6AE-2F58-4157-BCF9-A04D0A3CCE0E}"/>
          </ac:inkMkLst>
        </pc:inkChg>
        <pc:inkChg chg="del mod">
          <ac:chgData name="Sherif Khattab" userId="c83b1e15-36f3-4f46-aceb-05aac24c545e" providerId="ADAL" clId="{40561216-C3B6-4E03-B696-C2E8E46E1565}" dt="2021-03-02T14:56:35.121" v="528"/>
          <ac:inkMkLst>
            <pc:docMk/>
            <pc:sldMk cId="1938775688" sldId="557"/>
            <ac:inkMk id="23638" creationId="{95A62852-829F-4938-A7CD-BC8BE244C23B}"/>
          </ac:inkMkLst>
        </pc:inkChg>
        <pc:inkChg chg="del mod">
          <ac:chgData name="Sherif Khattab" userId="c83b1e15-36f3-4f46-aceb-05aac24c545e" providerId="ADAL" clId="{40561216-C3B6-4E03-B696-C2E8E46E1565}" dt="2021-03-02T14:56:35.053" v="512"/>
          <ac:inkMkLst>
            <pc:docMk/>
            <pc:sldMk cId="1938775688" sldId="557"/>
            <ac:inkMk id="23639" creationId="{C1893F75-521C-4191-ADE3-54E61C603FFB}"/>
          </ac:inkMkLst>
        </pc:inkChg>
        <pc:inkChg chg="del mod">
          <ac:chgData name="Sherif Khattab" userId="c83b1e15-36f3-4f46-aceb-05aac24c545e" providerId="ADAL" clId="{40561216-C3B6-4E03-B696-C2E8E46E1565}" dt="2021-03-02T14:56:35.171" v="544"/>
          <ac:inkMkLst>
            <pc:docMk/>
            <pc:sldMk cId="1938775688" sldId="557"/>
            <ac:inkMk id="23640" creationId="{5771F703-5DC7-4AE6-AEB3-12B9F3D35312}"/>
          </ac:inkMkLst>
        </pc:inkChg>
        <pc:inkChg chg="del mod">
          <ac:chgData name="Sherif Khattab" userId="c83b1e15-36f3-4f46-aceb-05aac24c545e" providerId="ADAL" clId="{40561216-C3B6-4E03-B696-C2E8E46E1565}" dt="2021-03-02T14:56:35.215" v="560"/>
          <ac:inkMkLst>
            <pc:docMk/>
            <pc:sldMk cId="1938775688" sldId="557"/>
            <ac:inkMk id="23641" creationId="{9A2A94DF-3D7E-4EED-B604-5D8B817342D6}"/>
          </ac:inkMkLst>
        </pc:inkChg>
        <pc:inkChg chg="del mod">
          <ac:chgData name="Sherif Khattab" userId="c83b1e15-36f3-4f46-aceb-05aac24c545e" providerId="ADAL" clId="{40561216-C3B6-4E03-B696-C2E8E46E1565}" dt="2021-03-02T14:56:35.205" v="556"/>
          <ac:inkMkLst>
            <pc:docMk/>
            <pc:sldMk cId="1938775688" sldId="557"/>
            <ac:inkMk id="23642" creationId="{584289BE-C536-48B0-A5C3-93147F9B5CFD}"/>
          </ac:inkMkLst>
        </pc:inkChg>
        <pc:inkChg chg="del mod">
          <ac:chgData name="Sherif Khattab" userId="c83b1e15-36f3-4f46-aceb-05aac24c545e" providerId="ADAL" clId="{40561216-C3B6-4E03-B696-C2E8E46E1565}" dt="2021-03-02T14:56:35.127" v="530"/>
          <ac:inkMkLst>
            <pc:docMk/>
            <pc:sldMk cId="1938775688" sldId="557"/>
            <ac:inkMk id="23643" creationId="{E9DA26D0-0603-4013-B1FC-7913D6E83285}"/>
          </ac:inkMkLst>
        </pc:inkChg>
        <pc:inkChg chg="del mod">
          <ac:chgData name="Sherif Khattab" userId="c83b1e15-36f3-4f46-aceb-05aac24c545e" providerId="ADAL" clId="{40561216-C3B6-4E03-B696-C2E8E46E1565}" dt="2021-03-02T14:56:35.085" v="519"/>
          <ac:inkMkLst>
            <pc:docMk/>
            <pc:sldMk cId="1938775688" sldId="557"/>
            <ac:inkMk id="23644" creationId="{9CABADF0-6AAD-4A09-B71F-7EFD9B3CCEA3}"/>
          </ac:inkMkLst>
        </pc:inkChg>
        <pc:inkChg chg="del mod">
          <ac:chgData name="Sherif Khattab" userId="c83b1e15-36f3-4f46-aceb-05aac24c545e" providerId="ADAL" clId="{40561216-C3B6-4E03-B696-C2E8E46E1565}" dt="2021-03-02T14:56:35.065" v="514"/>
          <ac:inkMkLst>
            <pc:docMk/>
            <pc:sldMk cId="1938775688" sldId="557"/>
            <ac:inkMk id="23645" creationId="{649AA80D-2452-4822-8F19-4001909D7429}"/>
          </ac:inkMkLst>
        </pc:inkChg>
        <pc:inkChg chg="del mod">
          <ac:chgData name="Sherif Khattab" userId="c83b1e15-36f3-4f46-aceb-05aac24c545e" providerId="ADAL" clId="{40561216-C3B6-4E03-B696-C2E8E46E1565}" dt="2021-03-02T14:56:35.167" v="542"/>
          <ac:inkMkLst>
            <pc:docMk/>
            <pc:sldMk cId="1938775688" sldId="557"/>
            <ac:inkMk id="23646" creationId="{87B366E5-7624-47F3-A592-581796E12957}"/>
          </ac:inkMkLst>
        </pc:inkChg>
        <pc:inkChg chg="del mod">
          <ac:chgData name="Sherif Khattab" userId="c83b1e15-36f3-4f46-aceb-05aac24c545e" providerId="ADAL" clId="{40561216-C3B6-4E03-B696-C2E8E46E1565}" dt="2021-03-02T14:56:35.212" v="559"/>
          <ac:inkMkLst>
            <pc:docMk/>
            <pc:sldMk cId="1938775688" sldId="557"/>
            <ac:inkMk id="23648" creationId="{3F89BC67-AB21-4050-9493-6CA93740F5F8}"/>
          </ac:inkMkLst>
        </pc:inkChg>
        <pc:inkChg chg="del mod">
          <ac:chgData name="Sherif Khattab" userId="c83b1e15-36f3-4f46-aceb-05aac24c545e" providerId="ADAL" clId="{40561216-C3B6-4E03-B696-C2E8E46E1565}" dt="2021-03-02T14:56:35.014" v="504"/>
          <ac:inkMkLst>
            <pc:docMk/>
            <pc:sldMk cId="1938775688" sldId="557"/>
            <ac:inkMk id="23649" creationId="{B2C35B3E-1E36-4705-B4A3-28616001D1F4}"/>
          </ac:inkMkLst>
        </pc:inkChg>
        <pc:inkChg chg="del mod">
          <ac:chgData name="Sherif Khattab" userId="c83b1e15-36f3-4f46-aceb-05aac24c545e" providerId="ADAL" clId="{40561216-C3B6-4E03-B696-C2E8E46E1565}" dt="2021-03-02T14:56:35.098" v="522"/>
          <ac:inkMkLst>
            <pc:docMk/>
            <pc:sldMk cId="1938775688" sldId="557"/>
            <ac:inkMk id="23650" creationId="{BE0BDF15-3B86-4510-92D9-8E02FFE272AF}"/>
          </ac:inkMkLst>
        </pc:inkChg>
        <pc:inkChg chg="del mod">
          <ac:chgData name="Sherif Khattab" userId="c83b1e15-36f3-4f46-aceb-05aac24c545e" providerId="ADAL" clId="{40561216-C3B6-4E03-B696-C2E8E46E1565}" dt="2021-03-02T14:56:35.135" v="532"/>
          <ac:inkMkLst>
            <pc:docMk/>
            <pc:sldMk cId="1938775688" sldId="557"/>
            <ac:inkMk id="23651" creationId="{C741CB12-32FC-4B89-A891-3987A6E6647D}"/>
          </ac:inkMkLst>
        </pc:inkChg>
        <pc:inkChg chg="del mod">
          <ac:chgData name="Sherif Khattab" userId="c83b1e15-36f3-4f46-aceb-05aac24c545e" providerId="ADAL" clId="{40561216-C3B6-4E03-B696-C2E8E46E1565}" dt="2021-03-02T14:56:35.023" v="505"/>
          <ac:inkMkLst>
            <pc:docMk/>
            <pc:sldMk cId="1938775688" sldId="557"/>
            <ac:inkMk id="23652" creationId="{097A411A-2F8F-4EDF-A93C-A1916E46CE58}"/>
          </ac:inkMkLst>
        </pc:inkChg>
        <pc:inkChg chg="del mod">
          <ac:chgData name="Sherif Khattab" userId="c83b1e15-36f3-4f46-aceb-05aac24c545e" providerId="ADAL" clId="{40561216-C3B6-4E03-B696-C2E8E46E1565}" dt="2021-03-02T14:56:35.059" v="513"/>
          <ac:inkMkLst>
            <pc:docMk/>
            <pc:sldMk cId="1938775688" sldId="557"/>
            <ac:inkMk id="23654" creationId="{0CDA8FA7-3F42-425F-B69F-09FE422E6C20}"/>
          </ac:inkMkLst>
        </pc:inkChg>
        <pc:inkChg chg="del mod">
          <ac:chgData name="Sherif Khattab" userId="c83b1e15-36f3-4f46-aceb-05aac24c545e" providerId="ADAL" clId="{40561216-C3B6-4E03-B696-C2E8E46E1565}" dt="2021-03-02T14:56:35.069" v="515"/>
          <ac:inkMkLst>
            <pc:docMk/>
            <pc:sldMk cId="1938775688" sldId="557"/>
            <ac:inkMk id="23655" creationId="{74C0E38C-8C81-4F69-B2AF-AD53E6E6D970}"/>
          </ac:inkMkLst>
        </pc:inkChg>
        <pc:inkChg chg="del mod">
          <ac:chgData name="Sherif Khattab" userId="c83b1e15-36f3-4f46-aceb-05aac24c545e" providerId="ADAL" clId="{40561216-C3B6-4E03-B696-C2E8E46E1565}" dt="2021-03-02T14:56:35.117" v="527"/>
          <ac:inkMkLst>
            <pc:docMk/>
            <pc:sldMk cId="1938775688" sldId="557"/>
            <ac:inkMk id="23656" creationId="{85585060-B696-4403-8C88-50A6053DBD02}"/>
          </ac:inkMkLst>
        </pc:inkChg>
        <pc:inkChg chg="del mod">
          <ac:chgData name="Sherif Khattab" userId="c83b1e15-36f3-4f46-aceb-05aac24c545e" providerId="ADAL" clId="{40561216-C3B6-4E03-B696-C2E8E46E1565}" dt="2021-03-02T14:56:35.186" v="549"/>
          <ac:inkMkLst>
            <pc:docMk/>
            <pc:sldMk cId="1938775688" sldId="557"/>
            <ac:inkMk id="23657" creationId="{9236DFEA-42B0-4A18-8DB8-43023CBA1AAF}"/>
          </ac:inkMkLst>
        </pc:inkChg>
        <pc:inkChg chg="del mod">
          <ac:chgData name="Sherif Khattab" userId="c83b1e15-36f3-4f46-aceb-05aac24c545e" providerId="ADAL" clId="{40561216-C3B6-4E03-B696-C2E8E46E1565}" dt="2021-03-02T14:56:35.203" v="555"/>
          <ac:inkMkLst>
            <pc:docMk/>
            <pc:sldMk cId="1938775688" sldId="557"/>
            <ac:inkMk id="23658" creationId="{BE3E7B86-3514-4C72-91AF-4648475E24F2}"/>
          </ac:inkMkLst>
        </pc:inkChg>
        <pc:inkChg chg="mod">
          <ac:chgData name="Sherif Khattab" userId="c83b1e15-36f3-4f46-aceb-05aac24c545e" providerId="ADAL" clId="{40561216-C3B6-4E03-B696-C2E8E46E1565}" dt="2021-03-02T14:56:35.237" v="569"/>
          <ac:inkMkLst>
            <pc:docMk/>
            <pc:sldMk cId="1938775688" sldId="557"/>
            <ac:inkMk id="23660" creationId="{EB9F504E-52DF-4A05-AB88-BDF5876CA8B9}"/>
          </ac:inkMkLst>
        </pc:inkChg>
        <pc:inkChg chg="del mod">
          <ac:chgData name="Sherif Khattab" userId="c83b1e15-36f3-4f46-aceb-05aac24c545e" providerId="ADAL" clId="{40561216-C3B6-4E03-B696-C2E8E46E1565}" dt="2021-03-02T14:56:35.089" v="520"/>
          <ac:inkMkLst>
            <pc:docMk/>
            <pc:sldMk cId="1938775688" sldId="557"/>
            <ac:inkMk id="23661" creationId="{C9612645-0493-443C-9C82-A267BE047D35}"/>
          </ac:inkMkLst>
        </pc:inkChg>
        <pc:inkChg chg="del mod">
          <ac:chgData name="Sherif Khattab" userId="c83b1e15-36f3-4f46-aceb-05aac24c545e" providerId="ADAL" clId="{40561216-C3B6-4E03-B696-C2E8E46E1565}" dt="2021-03-02T14:56:35.158" v="538"/>
          <ac:inkMkLst>
            <pc:docMk/>
            <pc:sldMk cId="1938775688" sldId="557"/>
            <ac:inkMk id="23663" creationId="{1A305F40-A5CC-4159-81BE-FDAA1BBA2F6E}"/>
          </ac:inkMkLst>
        </pc:inkChg>
        <pc:inkChg chg="del mod">
          <ac:chgData name="Sherif Khattab" userId="c83b1e15-36f3-4f46-aceb-05aac24c545e" providerId="ADAL" clId="{40561216-C3B6-4E03-B696-C2E8E46E1565}" dt="2021-03-02T14:56:35.222" v="563"/>
          <ac:inkMkLst>
            <pc:docMk/>
            <pc:sldMk cId="1938775688" sldId="557"/>
            <ac:inkMk id="23664" creationId="{1ADA5D77-6340-4E01-B50B-6A36D3D89303}"/>
          </ac:inkMkLst>
        </pc:inkChg>
        <pc:inkChg chg="del mod">
          <ac:chgData name="Sherif Khattab" userId="c83b1e15-36f3-4f46-aceb-05aac24c545e" providerId="ADAL" clId="{40561216-C3B6-4E03-B696-C2E8E46E1565}" dt="2021-03-02T14:56:35.230" v="566"/>
          <ac:inkMkLst>
            <pc:docMk/>
            <pc:sldMk cId="1938775688" sldId="557"/>
            <ac:inkMk id="23665" creationId="{12E5FF45-7656-41A0-B8DD-C442FEAF547C}"/>
          </ac:inkMkLst>
        </pc:inkChg>
        <pc:inkChg chg="del mod">
          <ac:chgData name="Sherif Khattab" userId="c83b1e15-36f3-4f46-aceb-05aac24c545e" providerId="ADAL" clId="{40561216-C3B6-4E03-B696-C2E8E46E1565}" dt="2021-03-02T14:56:35.218" v="561"/>
          <ac:inkMkLst>
            <pc:docMk/>
            <pc:sldMk cId="1938775688" sldId="557"/>
            <ac:inkMk id="23666" creationId="{056077FF-F297-49EF-B3D4-BBE7B44D0D1F}"/>
          </ac:inkMkLst>
        </pc:inkChg>
        <pc:inkChg chg="del mod">
          <ac:chgData name="Sherif Khattab" userId="c83b1e15-36f3-4f46-aceb-05aac24c545e" providerId="ADAL" clId="{40561216-C3B6-4E03-B696-C2E8E46E1565}" dt="2021-03-02T14:56:35.139" v="533"/>
          <ac:inkMkLst>
            <pc:docMk/>
            <pc:sldMk cId="1938775688" sldId="557"/>
            <ac:inkMk id="23667" creationId="{E1A2A440-2E68-4E40-8F14-0F85D39BBDB7}"/>
          </ac:inkMkLst>
        </pc:inkChg>
        <pc:inkChg chg="del mod">
          <ac:chgData name="Sherif Khattab" userId="c83b1e15-36f3-4f46-aceb-05aac24c545e" providerId="ADAL" clId="{40561216-C3B6-4E03-B696-C2E8E46E1565}" dt="2021-03-02T14:56:35.189" v="550"/>
          <ac:inkMkLst>
            <pc:docMk/>
            <pc:sldMk cId="1938775688" sldId="557"/>
            <ac:inkMk id="23668" creationId="{B5D7EBA2-DD1F-48CC-90CE-7F21C1DC3392}"/>
          </ac:inkMkLst>
        </pc:inkChg>
        <pc:inkChg chg="del mod">
          <ac:chgData name="Sherif Khattab" userId="c83b1e15-36f3-4f46-aceb-05aac24c545e" providerId="ADAL" clId="{40561216-C3B6-4E03-B696-C2E8E46E1565}" dt="2021-03-02T14:56:35.198" v="553"/>
          <ac:inkMkLst>
            <pc:docMk/>
            <pc:sldMk cId="1938775688" sldId="557"/>
            <ac:inkMk id="23670" creationId="{D088E3AE-C158-4537-8CB3-EA808598AAFA}"/>
          </ac:inkMkLst>
        </pc:inkChg>
        <pc:inkChg chg="del mod">
          <ac:chgData name="Sherif Khattab" userId="c83b1e15-36f3-4f46-aceb-05aac24c545e" providerId="ADAL" clId="{40561216-C3B6-4E03-B696-C2E8E46E1565}" dt="2021-03-02T14:56:35.144" v="534"/>
          <ac:inkMkLst>
            <pc:docMk/>
            <pc:sldMk cId="1938775688" sldId="557"/>
            <ac:inkMk id="23671" creationId="{22A791CB-A7E4-4BA6-AF2C-BA61BDCB17CE}"/>
          </ac:inkMkLst>
        </pc:inkChg>
      </pc:sldChg>
      <pc:sldChg chg="delSp modSp add modAnim">
        <pc:chgData name="Sherif Khattab" userId="c83b1e15-36f3-4f46-aceb-05aac24c545e" providerId="ADAL" clId="{40561216-C3B6-4E03-B696-C2E8E46E1565}" dt="2021-03-02T14:58:52.027" v="648"/>
        <pc:sldMkLst>
          <pc:docMk/>
          <pc:sldMk cId="3925931934" sldId="558"/>
        </pc:sldMkLst>
        <pc:grpChg chg="mod">
          <ac:chgData name="Sherif Khattab" userId="c83b1e15-36f3-4f46-aceb-05aac24c545e" providerId="ADAL" clId="{40561216-C3B6-4E03-B696-C2E8E46E1565}" dt="2021-03-02T14:56:15.132" v="502"/>
          <ac:grpSpMkLst>
            <pc:docMk/>
            <pc:sldMk cId="3925931934" sldId="558"/>
            <ac:grpSpMk id="23672" creationId="{D3B42BF9-8198-43FC-B7E5-062D26193C4A}"/>
          </ac:grpSpMkLst>
        </pc:grpChg>
        <pc:inkChg chg="mod">
          <ac:chgData name="Sherif Khattab" userId="c83b1e15-36f3-4f46-aceb-05aac24c545e" providerId="ADAL" clId="{40561216-C3B6-4E03-B696-C2E8E46E1565}" dt="2021-03-02T14:56:15.132" v="502"/>
          <ac:inkMkLst>
            <pc:docMk/>
            <pc:sldMk cId="3925931934" sldId="558"/>
            <ac:inkMk id="3" creationId="{B0FBBC0D-35B9-448B-9D52-F9702601D9E2}"/>
          </ac:inkMkLst>
        </pc:inkChg>
        <pc:inkChg chg="mod">
          <ac:chgData name="Sherif Khattab" userId="c83b1e15-36f3-4f46-aceb-05aac24c545e" providerId="ADAL" clId="{40561216-C3B6-4E03-B696-C2E8E46E1565}" dt="2021-03-02T14:56:15.132" v="502"/>
          <ac:inkMkLst>
            <pc:docMk/>
            <pc:sldMk cId="3925931934" sldId="558"/>
            <ac:inkMk id="5" creationId="{1334F479-0557-4560-B3CA-54D487BC1692}"/>
          </ac:inkMkLst>
        </pc:inkChg>
        <pc:inkChg chg="mod">
          <ac:chgData name="Sherif Khattab" userId="c83b1e15-36f3-4f46-aceb-05aac24c545e" providerId="ADAL" clId="{40561216-C3B6-4E03-B696-C2E8E46E1565}" dt="2021-03-02T14:56:15.132" v="502"/>
          <ac:inkMkLst>
            <pc:docMk/>
            <pc:sldMk cId="3925931934" sldId="558"/>
            <ac:inkMk id="6" creationId="{C77C32EE-2731-421E-9672-5A63D6E9F538}"/>
          </ac:inkMkLst>
        </pc:inkChg>
        <pc:inkChg chg="mod">
          <ac:chgData name="Sherif Khattab" userId="c83b1e15-36f3-4f46-aceb-05aac24c545e" providerId="ADAL" clId="{40561216-C3B6-4E03-B696-C2E8E46E1565}" dt="2021-03-02T14:56:15.132" v="502"/>
          <ac:inkMkLst>
            <pc:docMk/>
            <pc:sldMk cId="3925931934" sldId="558"/>
            <ac:inkMk id="34" creationId="{76F4BB3E-F0E4-42AA-ACB1-D0A6A3746F24}"/>
          </ac:inkMkLst>
        </pc:inkChg>
        <pc:inkChg chg="mod">
          <ac:chgData name="Sherif Khattab" userId="c83b1e15-36f3-4f46-aceb-05aac24c545e" providerId="ADAL" clId="{40561216-C3B6-4E03-B696-C2E8E46E1565}" dt="2021-03-02T14:56:15.132" v="502"/>
          <ac:inkMkLst>
            <pc:docMk/>
            <pc:sldMk cId="3925931934" sldId="558"/>
            <ac:inkMk id="35" creationId="{BB1041F6-9E9F-4186-AC93-4372635DAB2B}"/>
          </ac:inkMkLst>
        </pc:inkChg>
        <pc:inkChg chg="mod">
          <ac:chgData name="Sherif Khattab" userId="c83b1e15-36f3-4f46-aceb-05aac24c545e" providerId="ADAL" clId="{40561216-C3B6-4E03-B696-C2E8E46E1565}" dt="2021-03-02T14:56:15.132" v="502"/>
          <ac:inkMkLst>
            <pc:docMk/>
            <pc:sldMk cId="3925931934" sldId="558"/>
            <ac:inkMk id="36" creationId="{FBD4DC2C-2A69-4F9C-9FD0-0A2D83A17035}"/>
          </ac:inkMkLst>
        </pc:inkChg>
        <pc:inkChg chg="mod">
          <ac:chgData name="Sherif Khattab" userId="c83b1e15-36f3-4f46-aceb-05aac24c545e" providerId="ADAL" clId="{40561216-C3B6-4E03-B696-C2E8E46E1565}" dt="2021-03-02T14:56:15.132" v="502"/>
          <ac:inkMkLst>
            <pc:docMk/>
            <pc:sldMk cId="3925931934" sldId="558"/>
            <ac:inkMk id="38" creationId="{08DD68F7-523C-4437-9949-BFD6B8B320B7}"/>
          </ac:inkMkLst>
        </pc:inkChg>
        <pc:inkChg chg="mod">
          <ac:chgData name="Sherif Khattab" userId="c83b1e15-36f3-4f46-aceb-05aac24c545e" providerId="ADAL" clId="{40561216-C3B6-4E03-B696-C2E8E46E1565}" dt="2021-03-02T14:56:15.132" v="502"/>
          <ac:inkMkLst>
            <pc:docMk/>
            <pc:sldMk cId="3925931934" sldId="558"/>
            <ac:inkMk id="39" creationId="{6B907EBB-5700-4291-BB4C-D8877DB4FFCD}"/>
          </ac:inkMkLst>
        </pc:inkChg>
        <pc:inkChg chg="mod">
          <ac:chgData name="Sherif Khattab" userId="c83b1e15-36f3-4f46-aceb-05aac24c545e" providerId="ADAL" clId="{40561216-C3B6-4E03-B696-C2E8E46E1565}" dt="2021-03-02T14:56:15.132" v="502"/>
          <ac:inkMkLst>
            <pc:docMk/>
            <pc:sldMk cId="3925931934" sldId="558"/>
            <ac:inkMk id="40" creationId="{D1405003-6795-43E1-B78F-70DFA34AAA56}"/>
          </ac:inkMkLst>
        </pc:inkChg>
        <pc:inkChg chg="mod">
          <ac:chgData name="Sherif Khattab" userId="c83b1e15-36f3-4f46-aceb-05aac24c545e" providerId="ADAL" clId="{40561216-C3B6-4E03-B696-C2E8E46E1565}" dt="2021-03-02T14:56:15.132" v="502"/>
          <ac:inkMkLst>
            <pc:docMk/>
            <pc:sldMk cId="3925931934" sldId="558"/>
            <ac:inkMk id="41" creationId="{E5C63D8D-A5A2-4ECA-9233-25A9BB4111B0}"/>
          </ac:inkMkLst>
        </pc:inkChg>
        <pc:inkChg chg="mod">
          <ac:chgData name="Sherif Khattab" userId="c83b1e15-36f3-4f46-aceb-05aac24c545e" providerId="ADAL" clId="{40561216-C3B6-4E03-B696-C2E8E46E1565}" dt="2021-03-02T14:56:15.132" v="502"/>
          <ac:inkMkLst>
            <pc:docMk/>
            <pc:sldMk cId="3925931934" sldId="558"/>
            <ac:inkMk id="42" creationId="{DA8E3D6B-1BC0-4231-B0D7-7B8A4360DECC}"/>
          </ac:inkMkLst>
        </pc:inkChg>
        <pc:inkChg chg="mod">
          <ac:chgData name="Sherif Khattab" userId="c83b1e15-36f3-4f46-aceb-05aac24c545e" providerId="ADAL" clId="{40561216-C3B6-4E03-B696-C2E8E46E1565}" dt="2021-03-02T14:56:15.132" v="502"/>
          <ac:inkMkLst>
            <pc:docMk/>
            <pc:sldMk cId="3925931934" sldId="558"/>
            <ac:inkMk id="44" creationId="{19C19232-5340-48E5-9ED6-62DEBBCE1215}"/>
          </ac:inkMkLst>
        </pc:inkChg>
        <pc:inkChg chg="mod">
          <ac:chgData name="Sherif Khattab" userId="c83b1e15-36f3-4f46-aceb-05aac24c545e" providerId="ADAL" clId="{40561216-C3B6-4E03-B696-C2E8E46E1565}" dt="2021-03-02T14:56:15.132" v="502"/>
          <ac:inkMkLst>
            <pc:docMk/>
            <pc:sldMk cId="3925931934" sldId="558"/>
            <ac:inkMk id="45" creationId="{D1B4E85F-AC34-40C2-82B7-32CDF26E2AA9}"/>
          </ac:inkMkLst>
        </pc:inkChg>
        <pc:inkChg chg="mod">
          <ac:chgData name="Sherif Khattab" userId="c83b1e15-36f3-4f46-aceb-05aac24c545e" providerId="ADAL" clId="{40561216-C3B6-4E03-B696-C2E8E46E1565}" dt="2021-03-02T14:56:15.132" v="502"/>
          <ac:inkMkLst>
            <pc:docMk/>
            <pc:sldMk cId="3925931934" sldId="558"/>
            <ac:inkMk id="46" creationId="{E6BF4D18-EC16-4386-BB86-4E44BAF7C03B}"/>
          </ac:inkMkLst>
        </pc:inkChg>
        <pc:inkChg chg="mod">
          <ac:chgData name="Sherif Khattab" userId="c83b1e15-36f3-4f46-aceb-05aac24c545e" providerId="ADAL" clId="{40561216-C3B6-4E03-B696-C2E8E46E1565}" dt="2021-03-02T14:56:15.132" v="502"/>
          <ac:inkMkLst>
            <pc:docMk/>
            <pc:sldMk cId="3925931934" sldId="558"/>
            <ac:inkMk id="47" creationId="{02569F11-2943-4F04-87BA-CA8732D937CB}"/>
          </ac:inkMkLst>
        </pc:inkChg>
        <pc:inkChg chg="mod">
          <ac:chgData name="Sherif Khattab" userId="c83b1e15-36f3-4f46-aceb-05aac24c545e" providerId="ADAL" clId="{40561216-C3B6-4E03-B696-C2E8E46E1565}" dt="2021-03-02T14:56:15.132" v="502"/>
          <ac:inkMkLst>
            <pc:docMk/>
            <pc:sldMk cId="3925931934" sldId="558"/>
            <ac:inkMk id="48" creationId="{B58E1670-F3F7-4DFE-AF3D-056FDA785310}"/>
          </ac:inkMkLst>
        </pc:inkChg>
        <pc:inkChg chg="mod">
          <ac:chgData name="Sherif Khattab" userId="c83b1e15-36f3-4f46-aceb-05aac24c545e" providerId="ADAL" clId="{40561216-C3B6-4E03-B696-C2E8E46E1565}" dt="2021-03-02T14:56:15.132" v="502"/>
          <ac:inkMkLst>
            <pc:docMk/>
            <pc:sldMk cId="3925931934" sldId="558"/>
            <ac:inkMk id="49" creationId="{19257841-2019-40BC-AD69-87A73EC0948B}"/>
          </ac:inkMkLst>
        </pc:inkChg>
        <pc:inkChg chg="mod">
          <ac:chgData name="Sherif Khattab" userId="c83b1e15-36f3-4f46-aceb-05aac24c545e" providerId="ADAL" clId="{40561216-C3B6-4E03-B696-C2E8E46E1565}" dt="2021-03-02T14:56:15.132" v="502"/>
          <ac:inkMkLst>
            <pc:docMk/>
            <pc:sldMk cId="3925931934" sldId="558"/>
            <ac:inkMk id="50" creationId="{26C81269-5964-499B-83AC-4B4F3ECF46D9}"/>
          </ac:inkMkLst>
        </pc:inkChg>
        <pc:inkChg chg="mod">
          <ac:chgData name="Sherif Khattab" userId="c83b1e15-36f3-4f46-aceb-05aac24c545e" providerId="ADAL" clId="{40561216-C3B6-4E03-B696-C2E8E46E1565}" dt="2021-03-02T14:56:15.132" v="502"/>
          <ac:inkMkLst>
            <pc:docMk/>
            <pc:sldMk cId="3925931934" sldId="558"/>
            <ac:inkMk id="51" creationId="{20368D2C-01B3-405E-89B9-A7788F5F56C4}"/>
          </ac:inkMkLst>
        </pc:inkChg>
        <pc:inkChg chg="mod">
          <ac:chgData name="Sherif Khattab" userId="c83b1e15-36f3-4f46-aceb-05aac24c545e" providerId="ADAL" clId="{40561216-C3B6-4E03-B696-C2E8E46E1565}" dt="2021-03-02T14:56:15.132" v="502"/>
          <ac:inkMkLst>
            <pc:docMk/>
            <pc:sldMk cId="3925931934" sldId="558"/>
            <ac:inkMk id="53" creationId="{4B0B24DC-2DC7-4C85-8BDA-CB5171C1850E}"/>
          </ac:inkMkLst>
        </pc:inkChg>
        <pc:inkChg chg="mod">
          <ac:chgData name="Sherif Khattab" userId="c83b1e15-36f3-4f46-aceb-05aac24c545e" providerId="ADAL" clId="{40561216-C3B6-4E03-B696-C2E8E46E1565}" dt="2021-03-02T14:56:15.132" v="502"/>
          <ac:inkMkLst>
            <pc:docMk/>
            <pc:sldMk cId="3925931934" sldId="558"/>
            <ac:inkMk id="54" creationId="{FAA76FFB-4F7B-44CF-9E3F-7D873ACD011E}"/>
          </ac:inkMkLst>
        </pc:inkChg>
        <pc:inkChg chg="mod">
          <ac:chgData name="Sherif Khattab" userId="c83b1e15-36f3-4f46-aceb-05aac24c545e" providerId="ADAL" clId="{40561216-C3B6-4E03-B696-C2E8E46E1565}" dt="2021-03-02T14:56:15.132" v="502"/>
          <ac:inkMkLst>
            <pc:docMk/>
            <pc:sldMk cId="3925931934" sldId="558"/>
            <ac:inkMk id="55" creationId="{2A509FA3-B322-44A6-A5B7-3B6A64FF271C}"/>
          </ac:inkMkLst>
        </pc:inkChg>
        <pc:inkChg chg="mod">
          <ac:chgData name="Sherif Khattab" userId="c83b1e15-36f3-4f46-aceb-05aac24c545e" providerId="ADAL" clId="{40561216-C3B6-4E03-B696-C2E8E46E1565}" dt="2021-03-02T14:56:15.132" v="502"/>
          <ac:inkMkLst>
            <pc:docMk/>
            <pc:sldMk cId="3925931934" sldId="558"/>
            <ac:inkMk id="56" creationId="{9FB1D72E-EF06-4758-9CAE-0C2AFAB761B2}"/>
          </ac:inkMkLst>
        </pc:inkChg>
        <pc:inkChg chg="mod">
          <ac:chgData name="Sherif Khattab" userId="c83b1e15-36f3-4f46-aceb-05aac24c545e" providerId="ADAL" clId="{40561216-C3B6-4E03-B696-C2E8E46E1565}" dt="2021-03-02T14:56:15.132" v="502"/>
          <ac:inkMkLst>
            <pc:docMk/>
            <pc:sldMk cId="3925931934" sldId="558"/>
            <ac:inkMk id="58" creationId="{AD54C535-8A13-4466-B936-FDE4EE0D13AB}"/>
          </ac:inkMkLst>
        </pc:inkChg>
        <pc:inkChg chg="mod">
          <ac:chgData name="Sherif Khattab" userId="c83b1e15-36f3-4f46-aceb-05aac24c545e" providerId="ADAL" clId="{40561216-C3B6-4E03-B696-C2E8E46E1565}" dt="2021-03-02T14:56:15.132" v="502"/>
          <ac:inkMkLst>
            <pc:docMk/>
            <pc:sldMk cId="3925931934" sldId="558"/>
            <ac:inkMk id="59" creationId="{8191728A-6391-4424-97E9-9D875C21CABB}"/>
          </ac:inkMkLst>
        </pc:inkChg>
        <pc:inkChg chg="mod">
          <ac:chgData name="Sherif Khattab" userId="c83b1e15-36f3-4f46-aceb-05aac24c545e" providerId="ADAL" clId="{40561216-C3B6-4E03-B696-C2E8E46E1565}" dt="2021-03-02T14:56:15.132" v="502"/>
          <ac:inkMkLst>
            <pc:docMk/>
            <pc:sldMk cId="3925931934" sldId="558"/>
            <ac:inkMk id="61" creationId="{3873DDFB-3276-4A9C-A452-0E255D449AE0}"/>
          </ac:inkMkLst>
        </pc:inkChg>
        <pc:inkChg chg="mod">
          <ac:chgData name="Sherif Khattab" userId="c83b1e15-36f3-4f46-aceb-05aac24c545e" providerId="ADAL" clId="{40561216-C3B6-4E03-B696-C2E8E46E1565}" dt="2021-03-02T14:56:15.132" v="502"/>
          <ac:inkMkLst>
            <pc:docMk/>
            <pc:sldMk cId="3925931934" sldId="558"/>
            <ac:inkMk id="62" creationId="{6CA89F45-C596-4B44-8218-2E80CDFD9AC1}"/>
          </ac:inkMkLst>
        </pc:inkChg>
        <pc:inkChg chg="mod">
          <ac:chgData name="Sherif Khattab" userId="c83b1e15-36f3-4f46-aceb-05aac24c545e" providerId="ADAL" clId="{40561216-C3B6-4E03-B696-C2E8E46E1565}" dt="2021-03-02T14:56:15.132" v="502"/>
          <ac:inkMkLst>
            <pc:docMk/>
            <pc:sldMk cId="3925931934" sldId="558"/>
            <ac:inkMk id="63" creationId="{C0DC48F3-13CB-48CD-943B-D376DED3D452}"/>
          </ac:inkMkLst>
        </pc:inkChg>
        <pc:inkChg chg="mod">
          <ac:chgData name="Sherif Khattab" userId="c83b1e15-36f3-4f46-aceb-05aac24c545e" providerId="ADAL" clId="{40561216-C3B6-4E03-B696-C2E8E46E1565}" dt="2021-03-02T14:56:15.132" v="502"/>
          <ac:inkMkLst>
            <pc:docMk/>
            <pc:sldMk cId="3925931934" sldId="558"/>
            <ac:inkMk id="23552" creationId="{AD02388C-420C-4C10-A5B7-33825C4777B5}"/>
          </ac:inkMkLst>
        </pc:inkChg>
        <pc:inkChg chg="mod">
          <ac:chgData name="Sherif Khattab" userId="c83b1e15-36f3-4f46-aceb-05aac24c545e" providerId="ADAL" clId="{40561216-C3B6-4E03-B696-C2E8E46E1565}" dt="2021-03-02T14:56:15.132" v="502"/>
          <ac:inkMkLst>
            <pc:docMk/>
            <pc:sldMk cId="3925931934" sldId="558"/>
            <ac:inkMk id="23556" creationId="{B63716A9-A45C-49C7-8CC0-3310F6B827F6}"/>
          </ac:inkMkLst>
        </pc:inkChg>
        <pc:inkChg chg="mod">
          <ac:chgData name="Sherif Khattab" userId="c83b1e15-36f3-4f46-aceb-05aac24c545e" providerId="ADAL" clId="{40561216-C3B6-4E03-B696-C2E8E46E1565}" dt="2021-03-02T14:56:15.132" v="502"/>
          <ac:inkMkLst>
            <pc:docMk/>
            <pc:sldMk cId="3925931934" sldId="558"/>
            <ac:inkMk id="23558" creationId="{12438C2F-B2BE-423F-8FB0-A8B24276FAA9}"/>
          </ac:inkMkLst>
        </pc:inkChg>
        <pc:inkChg chg="mod">
          <ac:chgData name="Sherif Khattab" userId="c83b1e15-36f3-4f46-aceb-05aac24c545e" providerId="ADAL" clId="{40561216-C3B6-4E03-B696-C2E8E46E1565}" dt="2021-03-02T14:56:15.132" v="502"/>
          <ac:inkMkLst>
            <pc:docMk/>
            <pc:sldMk cId="3925931934" sldId="558"/>
            <ac:inkMk id="23559" creationId="{63236EA0-8781-4E1D-ACC7-D2AB2BA2975A}"/>
          </ac:inkMkLst>
        </pc:inkChg>
        <pc:inkChg chg="mod">
          <ac:chgData name="Sherif Khattab" userId="c83b1e15-36f3-4f46-aceb-05aac24c545e" providerId="ADAL" clId="{40561216-C3B6-4E03-B696-C2E8E46E1565}" dt="2021-03-02T14:56:15.132" v="502"/>
          <ac:inkMkLst>
            <pc:docMk/>
            <pc:sldMk cId="3925931934" sldId="558"/>
            <ac:inkMk id="23560" creationId="{8296C127-E688-4138-8B46-A545AA74759F}"/>
          </ac:inkMkLst>
        </pc:inkChg>
        <pc:inkChg chg="mod">
          <ac:chgData name="Sherif Khattab" userId="c83b1e15-36f3-4f46-aceb-05aac24c545e" providerId="ADAL" clId="{40561216-C3B6-4E03-B696-C2E8E46E1565}" dt="2021-03-02T14:56:15.132" v="502"/>
          <ac:inkMkLst>
            <pc:docMk/>
            <pc:sldMk cId="3925931934" sldId="558"/>
            <ac:inkMk id="23561" creationId="{27B15F83-7325-42D6-B559-2D057C3A0C3F}"/>
          </ac:inkMkLst>
        </pc:inkChg>
        <pc:inkChg chg="mod">
          <ac:chgData name="Sherif Khattab" userId="c83b1e15-36f3-4f46-aceb-05aac24c545e" providerId="ADAL" clId="{40561216-C3B6-4E03-B696-C2E8E46E1565}" dt="2021-03-02T14:56:15.132" v="502"/>
          <ac:inkMkLst>
            <pc:docMk/>
            <pc:sldMk cId="3925931934" sldId="558"/>
            <ac:inkMk id="23562" creationId="{41609FE5-F416-4C74-A5D0-5EFA0CF8EF70}"/>
          </ac:inkMkLst>
        </pc:inkChg>
        <pc:inkChg chg="mod">
          <ac:chgData name="Sherif Khattab" userId="c83b1e15-36f3-4f46-aceb-05aac24c545e" providerId="ADAL" clId="{40561216-C3B6-4E03-B696-C2E8E46E1565}" dt="2021-03-02T14:56:15.132" v="502"/>
          <ac:inkMkLst>
            <pc:docMk/>
            <pc:sldMk cId="3925931934" sldId="558"/>
            <ac:inkMk id="23564" creationId="{0479C8AE-E53D-4F3D-9A1F-0B3B4EF8E437}"/>
          </ac:inkMkLst>
        </pc:inkChg>
        <pc:inkChg chg="mod">
          <ac:chgData name="Sherif Khattab" userId="c83b1e15-36f3-4f46-aceb-05aac24c545e" providerId="ADAL" clId="{40561216-C3B6-4E03-B696-C2E8E46E1565}" dt="2021-03-02T14:56:15.132" v="502"/>
          <ac:inkMkLst>
            <pc:docMk/>
            <pc:sldMk cId="3925931934" sldId="558"/>
            <ac:inkMk id="23565" creationId="{7EA1AC65-0991-4EAD-9289-5B6967D4C6A4}"/>
          </ac:inkMkLst>
        </pc:inkChg>
        <pc:inkChg chg="mod">
          <ac:chgData name="Sherif Khattab" userId="c83b1e15-36f3-4f46-aceb-05aac24c545e" providerId="ADAL" clId="{40561216-C3B6-4E03-B696-C2E8E46E1565}" dt="2021-03-02T14:56:15.132" v="502"/>
          <ac:inkMkLst>
            <pc:docMk/>
            <pc:sldMk cId="3925931934" sldId="558"/>
            <ac:inkMk id="23567" creationId="{B964468F-11D4-4449-BD5D-D276B04321BD}"/>
          </ac:inkMkLst>
        </pc:inkChg>
        <pc:inkChg chg="mod">
          <ac:chgData name="Sherif Khattab" userId="c83b1e15-36f3-4f46-aceb-05aac24c545e" providerId="ADAL" clId="{40561216-C3B6-4E03-B696-C2E8E46E1565}" dt="2021-03-02T14:56:15.132" v="502"/>
          <ac:inkMkLst>
            <pc:docMk/>
            <pc:sldMk cId="3925931934" sldId="558"/>
            <ac:inkMk id="23568" creationId="{B0D8423F-0857-4468-8FB1-850C348CC062}"/>
          </ac:inkMkLst>
        </pc:inkChg>
        <pc:inkChg chg="mod">
          <ac:chgData name="Sherif Khattab" userId="c83b1e15-36f3-4f46-aceb-05aac24c545e" providerId="ADAL" clId="{40561216-C3B6-4E03-B696-C2E8E46E1565}" dt="2021-03-02T14:56:15.132" v="502"/>
          <ac:inkMkLst>
            <pc:docMk/>
            <pc:sldMk cId="3925931934" sldId="558"/>
            <ac:inkMk id="23569" creationId="{E089F2E3-45EA-486B-A260-E766EB2A0258}"/>
          </ac:inkMkLst>
        </pc:inkChg>
        <pc:inkChg chg="mod">
          <ac:chgData name="Sherif Khattab" userId="c83b1e15-36f3-4f46-aceb-05aac24c545e" providerId="ADAL" clId="{40561216-C3B6-4E03-B696-C2E8E46E1565}" dt="2021-03-02T14:56:15.132" v="502"/>
          <ac:inkMkLst>
            <pc:docMk/>
            <pc:sldMk cId="3925931934" sldId="558"/>
            <ac:inkMk id="23570" creationId="{C315644A-BBCC-4823-9005-14F1A7FDE1C2}"/>
          </ac:inkMkLst>
        </pc:inkChg>
        <pc:inkChg chg="mod">
          <ac:chgData name="Sherif Khattab" userId="c83b1e15-36f3-4f46-aceb-05aac24c545e" providerId="ADAL" clId="{40561216-C3B6-4E03-B696-C2E8E46E1565}" dt="2021-03-02T14:56:15.132" v="502"/>
          <ac:inkMkLst>
            <pc:docMk/>
            <pc:sldMk cId="3925931934" sldId="558"/>
            <ac:inkMk id="23571" creationId="{4A65A549-A8AD-4542-8C89-6269FF5866D1}"/>
          </ac:inkMkLst>
        </pc:inkChg>
        <pc:inkChg chg="mod">
          <ac:chgData name="Sherif Khattab" userId="c83b1e15-36f3-4f46-aceb-05aac24c545e" providerId="ADAL" clId="{40561216-C3B6-4E03-B696-C2E8E46E1565}" dt="2021-03-02T14:56:15.132" v="502"/>
          <ac:inkMkLst>
            <pc:docMk/>
            <pc:sldMk cId="3925931934" sldId="558"/>
            <ac:inkMk id="23572" creationId="{B9C4A1FB-67E2-4BED-9908-CDD670C3D085}"/>
          </ac:inkMkLst>
        </pc:inkChg>
        <pc:inkChg chg="mod">
          <ac:chgData name="Sherif Khattab" userId="c83b1e15-36f3-4f46-aceb-05aac24c545e" providerId="ADAL" clId="{40561216-C3B6-4E03-B696-C2E8E46E1565}" dt="2021-03-02T14:56:15.132" v="502"/>
          <ac:inkMkLst>
            <pc:docMk/>
            <pc:sldMk cId="3925931934" sldId="558"/>
            <ac:inkMk id="23574" creationId="{5080E0A9-56D7-4D4F-A195-E284339CA129}"/>
          </ac:inkMkLst>
        </pc:inkChg>
        <pc:inkChg chg="mod">
          <ac:chgData name="Sherif Khattab" userId="c83b1e15-36f3-4f46-aceb-05aac24c545e" providerId="ADAL" clId="{40561216-C3B6-4E03-B696-C2E8E46E1565}" dt="2021-03-02T14:56:15.132" v="502"/>
          <ac:inkMkLst>
            <pc:docMk/>
            <pc:sldMk cId="3925931934" sldId="558"/>
            <ac:inkMk id="23576" creationId="{D0BE1369-00A5-44C7-8452-53D1B39882EE}"/>
          </ac:inkMkLst>
        </pc:inkChg>
        <pc:inkChg chg="mod">
          <ac:chgData name="Sherif Khattab" userId="c83b1e15-36f3-4f46-aceb-05aac24c545e" providerId="ADAL" clId="{40561216-C3B6-4E03-B696-C2E8E46E1565}" dt="2021-03-02T14:56:15.132" v="502"/>
          <ac:inkMkLst>
            <pc:docMk/>
            <pc:sldMk cId="3925931934" sldId="558"/>
            <ac:inkMk id="23577" creationId="{43BAB690-6EB8-4D2F-9260-3E735FEB4B2D}"/>
          </ac:inkMkLst>
        </pc:inkChg>
        <pc:inkChg chg="mod">
          <ac:chgData name="Sherif Khattab" userId="c83b1e15-36f3-4f46-aceb-05aac24c545e" providerId="ADAL" clId="{40561216-C3B6-4E03-B696-C2E8E46E1565}" dt="2021-03-02T14:56:15.132" v="502"/>
          <ac:inkMkLst>
            <pc:docMk/>
            <pc:sldMk cId="3925931934" sldId="558"/>
            <ac:inkMk id="23578" creationId="{83315C3A-A95B-42AC-9D6D-979EB8D173B6}"/>
          </ac:inkMkLst>
        </pc:inkChg>
        <pc:inkChg chg="mod">
          <ac:chgData name="Sherif Khattab" userId="c83b1e15-36f3-4f46-aceb-05aac24c545e" providerId="ADAL" clId="{40561216-C3B6-4E03-B696-C2E8E46E1565}" dt="2021-03-02T14:56:15.132" v="502"/>
          <ac:inkMkLst>
            <pc:docMk/>
            <pc:sldMk cId="3925931934" sldId="558"/>
            <ac:inkMk id="23579" creationId="{E04171F8-E595-4689-B13C-72E0E4EF4978}"/>
          </ac:inkMkLst>
        </pc:inkChg>
        <pc:inkChg chg="mod">
          <ac:chgData name="Sherif Khattab" userId="c83b1e15-36f3-4f46-aceb-05aac24c545e" providerId="ADAL" clId="{40561216-C3B6-4E03-B696-C2E8E46E1565}" dt="2021-03-02T14:56:15.132" v="502"/>
          <ac:inkMkLst>
            <pc:docMk/>
            <pc:sldMk cId="3925931934" sldId="558"/>
            <ac:inkMk id="23580" creationId="{E8FD612D-4AE1-407E-90A1-CE8B0F7F65A7}"/>
          </ac:inkMkLst>
        </pc:inkChg>
        <pc:inkChg chg="mod">
          <ac:chgData name="Sherif Khattab" userId="c83b1e15-36f3-4f46-aceb-05aac24c545e" providerId="ADAL" clId="{40561216-C3B6-4E03-B696-C2E8E46E1565}" dt="2021-03-02T14:56:15.132" v="502"/>
          <ac:inkMkLst>
            <pc:docMk/>
            <pc:sldMk cId="3925931934" sldId="558"/>
            <ac:inkMk id="23581" creationId="{C8D3D5B6-B190-475B-BF38-91CC60C733FE}"/>
          </ac:inkMkLst>
        </pc:inkChg>
        <pc:inkChg chg="mod">
          <ac:chgData name="Sherif Khattab" userId="c83b1e15-36f3-4f46-aceb-05aac24c545e" providerId="ADAL" clId="{40561216-C3B6-4E03-B696-C2E8E46E1565}" dt="2021-03-02T14:56:15.132" v="502"/>
          <ac:inkMkLst>
            <pc:docMk/>
            <pc:sldMk cId="3925931934" sldId="558"/>
            <ac:inkMk id="23583" creationId="{EC8BF6A4-0F25-47DF-8764-D97275EAA475}"/>
          </ac:inkMkLst>
        </pc:inkChg>
        <pc:inkChg chg="mod">
          <ac:chgData name="Sherif Khattab" userId="c83b1e15-36f3-4f46-aceb-05aac24c545e" providerId="ADAL" clId="{40561216-C3B6-4E03-B696-C2E8E46E1565}" dt="2021-03-02T14:56:15.132" v="502"/>
          <ac:inkMkLst>
            <pc:docMk/>
            <pc:sldMk cId="3925931934" sldId="558"/>
            <ac:inkMk id="23584" creationId="{57D69971-0B46-4623-8A6B-3B3C85BCFF69}"/>
          </ac:inkMkLst>
        </pc:inkChg>
        <pc:inkChg chg="mod">
          <ac:chgData name="Sherif Khattab" userId="c83b1e15-36f3-4f46-aceb-05aac24c545e" providerId="ADAL" clId="{40561216-C3B6-4E03-B696-C2E8E46E1565}" dt="2021-03-02T14:56:15.132" v="502"/>
          <ac:inkMkLst>
            <pc:docMk/>
            <pc:sldMk cId="3925931934" sldId="558"/>
            <ac:inkMk id="23585" creationId="{F8FC187E-9EB1-4A50-98B4-087073282546}"/>
          </ac:inkMkLst>
        </pc:inkChg>
        <pc:inkChg chg="mod">
          <ac:chgData name="Sherif Khattab" userId="c83b1e15-36f3-4f46-aceb-05aac24c545e" providerId="ADAL" clId="{40561216-C3B6-4E03-B696-C2E8E46E1565}" dt="2021-03-02T14:56:15.132" v="502"/>
          <ac:inkMkLst>
            <pc:docMk/>
            <pc:sldMk cId="3925931934" sldId="558"/>
            <ac:inkMk id="23586" creationId="{1AFE1D24-554E-45CD-A400-2E8FC12D5A0D}"/>
          </ac:inkMkLst>
        </pc:inkChg>
        <pc:inkChg chg="mod">
          <ac:chgData name="Sherif Khattab" userId="c83b1e15-36f3-4f46-aceb-05aac24c545e" providerId="ADAL" clId="{40561216-C3B6-4E03-B696-C2E8E46E1565}" dt="2021-03-02T14:56:15.132" v="502"/>
          <ac:inkMkLst>
            <pc:docMk/>
            <pc:sldMk cId="3925931934" sldId="558"/>
            <ac:inkMk id="23587" creationId="{FE9728E1-CAAA-43DC-B604-C9D45BF1646D}"/>
          </ac:inkMkLst>
        </pc:inkChg>
        <pc:inkChg chg="mod">
          <ac:chgData name="Sherif Khattab" userId="c83b1e15-36f3-4f46-aceb-05aac24c545e" providerId="ADAL" clId="{40561216-C3B6-4E03-B696-C2E8E46E1565}" dt="2021-03-02T14:56:15.132" v="502"/>
          <ac:inkMkLst>
            <pc:docMk/>
            <pc:sldMk cId="3925931934" sldId="558"/>
            <ac:inkMk id="23589" creationId="{0A0BC15D-6427-44BD-B8C5-2F74D103D233}"/>
          </ac:inkMkLst>
        </pc:inkChg>
        <pc:inkChg chg="mod">
          <ac:chgData name="Sherif Khattab" userId="c83b1e15-36f3-4f46-aceb-05aac24c545e" providerId="ADAL" clId="{40561216-C3B6-4E03-B696-C2E8E46E1565}" dt="2021-03-02T14:56:15.132" v="502"/>
          <ac:inkMkLst>
            <pc:docMk/>
            <pc:sldMk cId="3925931934" sldId="558"/>
            <ac:inkMk id="23590" creationId="{761307AF-16E1-4780-B3AC-E42AB02AF571}"/>
          </ac:inkMkLst>
        </pc:inkChg>
        <pc:inkChg chg="mod">
          <ac:chgData name="Sherif Khattab" userId="c83b1e15-36f3-4f46-aceb-05aac24c545e" providerId="ADAL" clId="{40561216-C3B6-4E03-B696-C2E8E46E1565}" dt="2021-03-02T14:56:15.132" v="502"/>
          <ac:inkMkLst>
            <pc:docMk/>
            <pc:sldMk cId="3925931934" sldId="558"/>
            <ac:inkMk id="23591" creationId="{800D8CDC-FCE4-4FC1-B795-A774356CBB49}"/>
          </ac:inkMkLst>
        </pc:inkChg>
        <pc:inkChg chg="mod">
          <ac:chgData name="Sherif Khattab" userId="c83b1e15-36f3-4f46-aceb-05aac24c545e" providerId="ADAL" clId="{40561216-C3B6-4E03-B696-C2E8E46E1565}" dt="2021-03-02T14:56:15.132" v="502"/>
          <ac:inkMkLst>
            <pc:docMk/>
            <pc:sldMk cId="3925931934" sldId="558"/>
            <ac:inkMk id="23593" creationId="{F6F54656-A8DD-4BC4-B253-D21DE17A2BDA}"/>
          </ac:inkMkLst>
        </pc:inkChg>
        <pc:inkChg chg="mod">
          <ac:chgData name="Sherif Khattab" userId="c83b1e15-36f3-4f46-aceb-05aac24c545e" providerId="ADAL" clId="{40561216-C3B6-4E03-B696-C2E8E46E1565}" dt="2021-03-02T14:56:15.132" v="502"/>
          <ac:inkMkLst>
            <pc:docMk/>
            <pc:sldMk cId="3925931934" sldId="558"/>
            <ac:inkMk id="23594" creationId="{78465BA3-A56F-46C3-84B4-E748C9D8C4F7}"/>
          </ac:inkMkLst>
        </pc:inkChg>
        <pc:inkChg chg="mod">
          <ac:chgData name="Sherif Khattab" userId="c83b1e15-36f3-4f46-aceb-05aac24c545e" providerId="ADAL" clId="{40561216-C3B6-4E03-B696-C2E8E46E1565}" dt="2021-03-02T14:56:15.132" v="502"/>
          <ac:inkMkLst>
            <pc:docMk/>
            <pc:sldMk cId="3925931934" sldId="558"/>
            <ac:inkMk id="23595" creationId="{3413CC97-C44F-4613-A28F-BFAE2FF5B565}"/>
          </ac:inkMkLst>
        </pc:inkChg>
        <pc:inkChg chg="mod">
          <ac:chgData name="Sherif Khattab" userId="c83b1e15-36f3-4f46-aceb-05aac24c545e" providerId="ADAL" clId="{40561216-C3B6-4E03-B696-C2E8E46E1565}" dt="2021-03-02T14:56:15.132" v="502"/>
          <ac:inkMkLst>
            <pc:docMk/>
            <pc:sldMk cId="3925931934" sldId="558"/>
            <ac:inkMk id="23596" creationId="{000CE992-2847-4DC1-8887-BD414802BB14}"/>
          </ac:inkMkLst>
        </pc:inkChg>
        <pc:inkChg chg="mod">
          <ac:chgData name="Sherif Khattab" userId="c83b1e15-36f3-4f46-aceb-05aac24c545e" providerId="ADAL" clId="{40561216-C3B6-4E03-B696-C2E8E46E1565}" dt="2021-03-02T14:56:15.132" v="502"/>
          <ac:inkMkLst>
            <pc:docMk/>
            <pc:sldMk cId="3925931934" sldId="558"/>
            <ac:inkMk id="23597" creationId="{CD3FC1F9-0F83-44E8-9E65-5863FD267F26}"/>
          </ac:inkMkLst>
        </pc:inkChg>
        <pc:inkChg chg="mod">
          <ac:chgData name="Sherif Khattab" userId="c83b1e15-36f3-4f46-aceb-05aac24c545e" providerId="ADAL" clId="{40561216-C3B6-4E03-B696-C2E8E46E1565}" dt="2021-03-02T14:56:15.132" v="502"/>
          <ac:inkMkLst>
            <pc:docMk/>
            <pc:sldMk cId="3925931934" sldId="558"/>
            <ac:inkMk id="23598" creationId="{B74EE29C-272C-451D-824C-389F652DD6AC}"/>
          </ac:inkMkLst>
        </pc:inkChg>
        <pc:inkChg chg="mod">
          <ac:chgData name="Sherif Khattab" userId="c83b1e15-36f3-4f46-aceb-05aac24c545e" providerId="ADAL" clId="{40561216-C3B6-4E03-B696-C2E8E46E1565}" dt="2021-03-02T14:56:15.132" v="502"/>
          <ac:inkMkLst>
            <pc:docMk/>
            <pc:sldMk cId="3925931934" sldId="558"/>
            <ac:inkMk id="23599" creationId="{C42E0A56-A1DA-4DCB-B2B6-5DACFFE47D84}"/>
          </ac:inkMkLst>
        </pc:inkChg>
        <pc:inkChg chg="del mod">
          <ac:chgData name="Sherif Khattab" userId="c83b1e15-36f3-4f46-aceb-05aac24c545e" providerId="ADAL" clId="{40561216-C3B6-4E03-B696-C2E8E46E1565}" dt="2021-03-02T14:56:14.951" v="454"/>
          <ac:inkMkLst>
            <pc:docMk/>
            <pc:sldMk cId="3925931934" sldId="558"/>
            <ac:inkMk id="23601" creationId="{4600B491-531D-4F6E-984B-B178D34304DB}"/>
          </ac:inkMkLst>
        </pc:inkChg>
        <pc:inkChg chg="del mod">
          <ac:chgData name="Sherif Khattab" userId="c83b1e15-36f3-4f46-aceb-05aac24c545e" providerId="ADAL" clId="{40561216-C3B6-4E03-B696-C2E8E46E1565}" dt="2021-03-02T14:56:15.097" v="489"/>
          <ac:inkMkLst>
            <pc:docMk/>
            <pc:sldMk cId="3925931934" sldId="558"/>
            <ac:inkMk id="23602" creationId="{8590EC06-81B8-4E62-AD56-2D9C619CB4E8}"/>
          </ac:inkMkLst>
        </pc:inkChg>
        <pc:inkChg chg="del mod">
          <ac:chgData name="Sherif Khattab" userId="c83b1e15-36f3-4f46-aceb-05aac24c545e" providerId="ADAL" clId="{40561216-C3B6-4E03-B696-C2E8E46E1565}" dt="2021-03-02T14:56:15.094" v="488"/>
          <ac:inkMkLst>
            <pc:docMk/>
            <pc:sldMk cId="3925931934" sldId="558"/>
            <ac:inkMk id="23603" creationId="{03F7B552-AE73-4E25-8F31-904011C9E0C4}"/>
          </ac:inkMkLst>
        </pc:inkChg>
        <pc:inkChg chg="del mod">
          <ac:chgData name="Sherif Khattab" userId="c83b1e15-36f3-4f46-aceb-05aac24c545e" providerId="ADAL" clId="{40561216-C3B6-4E03-B696-C2E8E46E1565}" dt="2021-03-02T14:56:14.919" v="448"/>
          <ac:inkMkLst>
            <pc:docMk/>
            <pc:sldMk cId="3925931934" sldId="558"/>
            <ac:inkMk id="23604" creationId="{3FC31064-F965-406B-A00C-AB8E71B83EEB}"/>
          </ac:inkMkLst>
        </pc:inkChg>
        <pc:inkChg chg="del mod">
          <ac:chgData name="Sherif Khattab" userId="c83b1e15-36f3-4f46-aceb-05aac24c545e" providerId="ADAL" clId="{40561216-C3B6-4E03-B696-C2E8E46E1565}" dt="2021-03-02T14:56:14.966" v="457"/>
          <ac:inkMkLst>
            <pc:docMk/>
            <pc:sldMk cId="3925931934" sldId="558"/>
            <ac:inkMk id="23605" creationId="{BA80DF44-2335-4B14-BC94-240A38AC9B9A}"/>
          </ac:inkMkLst>
        </pc:inkChg>
        <pc:inkChg chg="del mod">
          <ac:chgData name="Sherif Khattab" userId="c83b1e15-36f3-4f46-aceb-05aac24c545e" providerId="ADAL" clId="{40561216-C3B6-4E03-B696-C2E8E46E1565}" dt="2021-03-02T14:56:15.082" v="485"/>
          <ac:inkMkLst>
            <pc:docMk/>
            <pc:sldMk cId="3925931934" sldId="558"/>
            <ac:inkMk id="23606" creationId="{7177B574-128A-4148-8516-BF3A12E8EF37}"/>
          </ac:inkMkLst>
        </pc:inkChg>
        <pc:inkChg chg="del mod">
          <ac:chgData name="Sherif Khattab" userId="c83b1e15-36f3-4f46-aceb-05aac24c545e" providerId="ADAL" clId="{40561216-C3B6-4E03-B696-C2E8E46E1565}" dt="2021-03-02T14:56:15.107" v="492"/>
          <ac:inkMkLst>
            <pc:docMk/>
            <pc:sldMk cId="3925931934" sldId="558"/>
            <ac:inkMk id="23608" creationId="{BA6A7D11-EF81-45BF-AA2C-83A7517795B6}"/>
          </ac:inkMkLst>
        </pc:inkChg>
        <pc:inkChg chg="del mod">
          <ac:chgData name="Sherif Khattab" userId="c83b1e15-36f3-4f46-aceb-05aac24c545e" providerId="ADAL" clId="{40561216-C3B6-4E03-B696-C2E8E46E1565}" dt="2021-03-02T14:56:15.091" v="487"/>
          <ac:inkMkLst>
            <pc:docMk/>
            <pc:sldMk cId="3925931934" sldId="558"/>
            <ac:inkMk id="23609" creationId="{F2CCC1AD-B6A2-4AE2-B407-C08CF6614221}"/>
          </ac:inkMkLst>
        </pc:inkChg>
        <pc:inkChg chg="del mod">
          <ac:chgData name="Sherif Khattab" userId="c83b1e15-36f3-4f46-aceb-05aac24c545e" providerId="ADAL" clId="{40561216-C3B6-4E03-B696-C2E8E46E1565}" dt="2021-03-02T14:56:15.054" v="477"/>
          <ac:inkMkLst>
            <pc:docMk/>
            <pc:sldMk cId="3925931934" sldId="558"/>
            <ac:inkMk id="23610" creationId="{3E34209D-E281-4CD5-914A-A4533596149C}"/>
          </ac:inkMkLst>
        </pc:inkChg>
        <pc:inkChg chg="del mod">
          <ac:chgData name="Sherif Khattab" userId="c83b1e15-36f3-4f46-aceb-05aac24c545e" providerId="ADAL" clId="{40561216-C3B6-4E03-B696-C2E8E46E1565}" dt="2021-03-02T14:56:15.074" v="483"/>
          <ac:inkMkLst>
            <pc:docMk/>
            <pc:sldMk cId="3925931934" sldId="558"/>
            <ac:inkMk id="23611" creationId="{B7A2D2D7-D75E-428C-95C6-00440C5C943D}"/>
          </ac:inkMkLst>
        </pc:inkChg>
        <pc:inkChg chg="del mod">
          <ac:chgData name="Sherif Khattab" userId="c83b1e15-36f3-4f46-aceb-05aac24c545e" providerId="ADAL" clId="{40561216-C3B6-4E03-B696-C2E8E46E1565}" dt="2021-03-02T14:56:15.087" v="486"/>
          <ac:inkMkLst>
            <pc:docMk/>
            <pc:sldMk cId="3925931934" sldId="558"/>
            <ac:inkMk id="23612" creationId="{26AF0E91-A159-4BC6-BCB4-C91EF1ED0ED6}"/>
          </ac:inkMkLst>
        </pc:inkChg>
        <pc:inkChg chg="del mod">
          <ac:chgData name="Sherif Khattab" userId="c83b1e15-36f3-4f46-aceb-05aac24c545e" providerId="ADAL" clId="{40561216-C3B6-4E03-B696-C2E8E46E1565}" dt="2021-03-02T14:56:14.895" v="443"/>
          <ac:inkMkLst>
            <pc:docMk/>
            <pc:sldMk cId="3925931934" sldId="558"/>
            <ac:inkMk id="23613" creationId="{2469BD39-75EF-494D-8C4E-A483A92377E7}"/>
          </ac:inkMkLst>
        </pc:inkChg>
        <pc:inkChg chg="del mod">
          <ac:chgData name="Sherif Khattab" userId="c83b1e15-36f3-4f46-aceb-05aac24c545e" providerId="ADAL" clId="{40561216-C3B6-4E03-B696-C2E8E46E1565}" dt="2021-03-02T14:56:15.101" v="490"/>
          <ac:inkMkLst>
            <pc:docMk/>
            <pc:sldMk cId="3925931934" sldId="558"/>
            <ac:inkMk id="23614" creationId="{E97D3BC2-502B-4A90-8A64-126AA52F761D}"/>
          </ac:inkMkLst>
        </pc:inkChg>
        <pc:inkChg chg="del mod">
          <ac:chgData name="Sherif Khattab" userId="c83b1e15-36f3-4f46-aceb-05aac24c545e" providerId="ADAL" clId="{40561216-C3B6-4E03-B696-C2E8E46E1565}" dt="2021-03-02T14:56:15.042" v="474"/>
          <ac:inkMkLst>
            <pc:docMk/>
            <pc:sldMk cId="3925931934" sldId="558"/>
            <ac:inkMk id="23615" creationId="{2B0D0797-9EEE-4D91-AF8D-E8FBFB4E297B}"/>
          </ac:inkMkLst>
        </pc:inkChg>
        <pc:inkChg chg="del mod">
          <ac:chgData name="Sherif Khattab" userId="c83b1e15-36f3-4f46-aceb-05aac24c545e" providerId="ADAL" clId="{40561216-C3B6-4E03-B696-C2E8E46E1565}" dt="2021-03-02T14:56:15.127" v="500"/>
          <ac:inkMkLst>
            <pc:docMk/>
            <pc:sldMk cId="3925931934" sldId="558"/>
            <ac:inkMk id="23616" creationId="{86AA7C6B-FD04-47DE-BE82-A904A93543C0}"/>
          </ac:inkMkLst>
        </pc:inkChg>
        <pc:inkChg chg="del mod">
          <ac:chgData name="Sherif Khattab" userId="c83b1e15-36f3-4f46-aceb-05aac24c545e" providerId="ADAL" clId="{40561216-C3B6-4E03-B696-C2E8E46E1565}" dt="2021-03-02T14:56:15.123" v="498"/>
          <ac:inkMkLst>
            <pc:docMk/>
            <pc:sldMk cId="3925931934" sldId="558"/>
            <ac:inkMk id="23618" creationId="{7885FCFD-9E51-4798-937D-FC677012C7A3}"/>
          </ac:inkMkLst>
        </pc:inkChg>
        <pc:inkChg chg="del mod">
          <ac:chgData name="Sherif Khattab" userId="c83b1e15-36f3-4f46-aceb-05aac24c545e" providerId="ADAL" clId="{40561216-C3B6-4E03-B696-C2E8E46E1565}" dt="2021-03-02T14:56:15.132" v="502"/>
          <ac:inkMkLst>
            <pc:docMk/>
            <pc:sldMk cId="3925931934" sldId="558"/>
            <ac:inkMk id="23619" creationId="{79D41083-0D19-4C14-82F6-CD13C5D9C693}"/>
          </ac:inkMkLst>
        </pc:inkChg>
        <pc:inkChg chg="del mod">
          <ac:chgData name="Sherif Khattab" userId="c83b1e15-36f3-4f46-aceb-05aac24c545e" providerId="ADAL" clId="{40561216-C3B6-4E03-B696-C2E8E46E1565}" dt="2021-03-02T14:56:14.940" v="452"/>
          <ac:inkMkLst>
            <pc:docMk/>
            <pc:sldMk cId="3925931934" sldId="558"/>
            <ac:inkMk id="23620" creationId="{24B119B8-5039-4266-AC48-9D21FCF3E307}"/>
          </ac:inkMkLst>
        </pc:inkChg>
        <pc:inkChg chg="del mod">
          <ac:chgData name="Sherif Khattab" userId="c83b1e15-36f3-4f46-aceb-05aac24c545e" providerId="ADAL" clId="{40561216-C3B6-4E03-B696-C2E8E46E1565}" dt="2021-03-02T14:56:15.130" v="501"/>
          <ac:inkMkLst>
            <pc:docMk/>
            <pc:sldMk cId="3925931934" sldId="558"/>
            <ac:inkMk id="23621" creationId="{6D7BD5D4-E73B-43DC-80EE-EB90A1C33750}"/>
          </ac:inkMkLst>
        </pc:inkChg>
        <pc:inkChg chg="del mod">
          <ac:chgData name="Sherif Khattab" userId="c83b1e15-36f3-4f46-aceb-05aac24c545e" providerId="ADAL" clId="{40561216-C3B6-4E03-B696-C2E8E46E1565}" dt="2021-03-02T14:56:14.975" v="459"/>
          <ac:inkMkLst>
            <pc:docMk/>
            <pc:sldMk cId="3925931934" sldId="558"/>
            <ac:inkMk id="23622" creationId="{4D4EAF63-EE39-4E18-9659-6169D13CA5C8}"/>
          </ac:inkMkLst>
        </pc:inkChg>
        <pc:inkChg chg="del mod">
          <ac:chgData name="Sherif Khattab" userId="c83b1e15-36f3-4f46-aceb-05aac24c545e" providerId="ADAL" clId="{40561216-C3B6-4E03-B696-C2E8E46E1565}" dt="2021-03-02T14:56:15.015" v="467"/>
          <ac:inkMkLst>
            <pc:docMk/>
            <pc:sldMk cId="3925931934" sldId="558"/>
            <ac:inkMk id="23624" creationId="{D419C405-99F4-4F0D-9F98-C40C001FA051}"/>
          </ac:inkMkLst>
        </pc:inkChg>
        <pc:inkChg chg="del mod">
          <ac:chgData name="Sherif Khattab" userId="c83b1e15-36f3-4f46-aceb-05aac24c545e" providerId="ADAL" clId="{40561216-C3B6-4E03-B696-C2E8E46E1565}" dt="2021-03-02T14:56:15.118" v="496"/>
          <ac:inkMkLst>
            <pc:docMk/>
            <pc:sldMk cId="3925931934" sldId="558"/>
            <ac:inkMk id="23625" creationId="{A9DB4019-7694-44E2-A1C8-EF5452E86B18}"/>
          </ac:inkMkLst>
        </pc:inkChg>
        <pc:inkChg chg="del mod">
          <ac:chgData name="Sherif Khattab" userId="c83b1e15-36f3-4f46-aceb-05aac24c545e" providerId="ADAL" clId="{40561216-C3B6-4E03-B696-C2E8E46E1565}" dt="2021-03-02T14:56:14.900" v="444"/>
          <ac:inkMkLst>
            <pc:docMk/>
            <pc:sldMk cId="3925931934" sldId="558"/>
            <ac:inkMk id="23626" creationId="{C04CDA8C-2567-4A9F-8A27-EB6631A00C21}"/>
          </ac:inkMkLst>
        </pc:inkChg>
        <pc:inkChg chg="del mod">
          <ac:chgData name="Sherif Khattab" userId="c83b1e15-36f3-4f46-aceb-05aac24c545e" providerId="ADAL" clId="{40561216-C3B6-4E03-B696-C2E8E46E1565}" dt="2021-03-02T14:56:15.125" v="499"/>
          <ac:inkMkLst>
            <pc:docMk/>
            <pc:sldMk cId="3925931934" sldId="558"/>
            <ac:inkMk id="23628" creationId="{824341E5-890B-407F-B1BE-9B78A2A9E2B4}"/>
          </ac:inkMkLst>
        </pc:inkChg>
        <pc:inkChg chg="del mod">
          <ac:chgData name="Sherif Khattab" userId="c83b1e15-36f3-4f46-aceb-05aac24c545e" providerId="ADAL" clId="{40561216-C3B6-4E03-B696-C2E8E46E1565}" dt="2021-03-02T14:56:14.929" v="450"/>
          <ac:inkMkLst>
            <pc:docMk/>
            <pc:sldMk cId="3925931934" sldId="558"/>
            <ac:inkMk id="23629" creationId="{8BE513DE-0C6E-47B3-9970-4D0D1E305B21}"/>
          </ac:inkMkLst>
        </pc:inkChg>
        <pc:inkChg chg="del mod">
          <ac:chgData name="Sherif Khattab" userId="c83b1e15-36f3-4f46-aceb-05aac24c545e" providerId="ADAL" clId="{40561216-C3B6-4E03-B696-C2E8E46E1565}" dt="2021-03-02T14:56:14.924" v="449"/>
          <ac:inkMkLst>
            <pc:docMk/>
            <pc:sldMk cId="3925931934" sldId="558"/>
            <ac:inkMk id="23630" creationId="{EC82A30E-FFDC-47C5-87E3-9388A7B5B046}"/>
          </ac:inkMkLst>
        </pc:inkChg>
        <pc:inkChg chg="del mod">
          <ac:chgData name="Sherif Khattab" userId="c83b1e15-36f3-4f46-aceb-05aac24c545e" providerId="ADAL" clId="{40561216-C3B6-4E03-B696-C2E8E46E1565}" dt="2021-03-02T14:56:14.990" v="461"/>
          <ac:inkMkLst>
            <pc:docMk/>
            <pc:sldMk cId="3925931934" sldId="558"/>
            <ac:inkMk id="23631" creationId="{0FE3A3DE-45F3-469A-980B-10731851D126}"/>
          </ac:inkMkLst>
        </pc:inkChg>
        <pc:inkChg chg="del mod">
          <ac:chgData name="Sherif Khattab" userId="c83b1e15-36f3-4f46-aceb-05aac24c545e" providerId="ADAL" clId="{40561216-C3B6-4E03-B696-C2E8E46E1565}" dt="2021-03-02T14:56:15.011" v="466"/>
          <ac:inkMkLst>
            <pc:docMk/>
            <pc:sldMk cId="3925931934" sldId="558"/>
            <ac:inkMk id="23632" creationId="{0F2CE510-9FBD-49AC-8B30-FD52B2C9709C}"/>
          </ac:inkMkLst>
        </pc:inkChg>
        <pc:inkChg chg="del mod">
          <ac:chgData name="Sherif Khattab" userId="c83b1e15-36f3-4f46-aceb-05aac24c545e" providerId="ADAL" clId="{40561216-C3B6-4E03-B696-C2E8E46E1565}" dt="2021-03-02T14:56:14.946" v="453"/>
          <ac:inkMkLst>
            <pc:docMk/>
            <pc:sldMk cId="3925931934" sldId="558"/>
            <ac:inkMk id="23634" creationId="{39367AD8-5239-461A-8039-12F379453AF5}"/>
          </ac:inkMkLst>
        </pc:inkChg>
        <pc:inkChg chg="del mod">
          <ac:chgData name="Sherif Khattab" userId="c83b1e15-36f3-4f46-aceb-05aac24c545e" providerId="ADAL" clId="{40561216-C3B6-4E03-B696-C2E8E46E1565}" dt="2021-03-02T14:56:15.115" v="495"/>
          <ac:inkMkLst>
            <pc:docMk/>
            <pc:sldMk cId="3925931934" sldId="558"/>
            <ac:inkMk id="23635" creationId="{D75C35D5-6EAF-4D2F-9125-85118AE3B449}"/>
          </ac:inkMkLst>
        </pc:inkChg>
        <pc:inkChg chg="del mod">
          <ac:chgData name="Sherif Khattab" userId="c83b1e15-36f3-4f46-aceb-05aac24c545e" providerId="ADAL" clId="{40561216-C3B6-4E03-B696-C2E8E46E1565}" dt="2021-03-02T14:56:15.031" v="471"/>
          <ac:inkMkLst>
            <pc:docMk/>
            <pc:sldMk cId="3925931934" sldId="558"/>
            <ac:inkMk id="23636" creationId="{353DBCFD-1E6D-4A02-B8E9-62C8F6213BA5}"/>
          </ac:inkMkLst>
        </pc:inkChg>
        <pc:inkChg chg="del mod">
          <ac:chgData name="Sherif Khattab" userId="c83b1e15-36f3-4f46-aceb-05aac24c545e" providerId="ADAL" clId="{40561216-C3B6-4E03-B696-C2E8E46E1565}" dt="2021-03-02T14:56:15.059" v="479"/>
          <ac:inkMkLst>
            <pc:docMk/>
            <pc:sldMk cId="3925931934" sldId="558"/>
            <ac:inkMk id="23637" creationId="{83EED6AE-2F58-4157-BCF9-A04D0A3CCE0E}"/>
          </ac:inkMkLst>
        </pc:inkChg>
        <pc:inkChg chg="del mod">
          <ac:chgData name="Sherif Khattab" userId="c83b1e15-36f3-4f46-aceb-05aac24c545e" providerId="ADAL" clId="{40561216-C3B6-4E03-B696-C2E8E46E1565}" dt="2021-03-02T14:56:14.916" v="447"/>
          <ac:inkMkLst>
            <pc:docMk/>
            <pc:sldMk cId="3925931934" sldId="558"/>
            <ac:inkMk id="23638" creationId="{95A62852-829F-4938-A7CD-BC8BE244C23B}"/>
          </ac:inkMkLst>
        </pc:inkChg>
        <pc:inkChg chg="del mod">
          <ac:chgData name="Sherif Khattab" userId="c83b1e15-36f3-4f46-aceb-05aac24c545e" providerId="ADAL" clId="{40561216-C3B6-4E03-B696-C2E8E46E1565}" dt="2021-03-02T14:56:14.956" v="455"/>
          <ac:inkMkLst>
            <pc:docMk/>
            <pc:sldMk cId="3925931934" sldId="558"/>
            <ac:inkMk id="23639" creationId="{C1893F75-521C-4191-ADE3-54E61C603FFB}"/>
          </ac:inkMkLst>
        </pc:inkChg>
        <pc:inkChg chg="del mod">
          <ac:chgData name="Sherif Khattab" userId="c83b1e15-36f3-4f46-aceb-05aac24c545e" providerId="ADAL" clId="{40561216-C3B6-4E03-B696-C2E8E46E1565}" dt="2021-03-02T14:56:14.971" v="458"/>
          <ac:inkMkLst>
            <pc:docMk/>
            <pc:sldMk cId="3925931934" sldId="558"/>
            <ac:inkMk id="23640" creationId="{5771F703-5DC7-4AE6-AEB3-12B9F3D35312}"/>
          </ac:inkMkLst>
        </pc:inkChg>
        <pc:inkChg chg="del mod">
          <ac:chgData name="Sherif Khattab" userId="c83b1e15-36f3-4f46-aceb-05aac24c545e" providerId="ADAL" clId="{40561216-C3B6-4E03-B696-C2E8E46E1565}" dt="2021-03-02T14:56:15.003" v="464"/>
          <ac:inkMkLst>
            <pc:docMk/>
            <pc:sldMk cId="3925931934" sldId="558"/>
            <ac:inkMk id="23641" creationId="{9A2A94DF-3D7E-4EED-B604-5D8B817342D6}"/>
          </ac:inkMkLst>
        </pc:inkChg>
        <pc:inkChg chg="del mod">
          <ac:chgData name="Sherif Khattab" userId="c83b1e15-36f3-4f46-aceb-05aac24c545e" providerId="ADAL" clId="{40561216-C3B6-4E03-B696-C2E8E46E1565}" dt="2021-03-02T14:56:15.121" v="497"/>
          <ac:inkMkLst>
            <pc:docMk/>
            <pc:sldMk cId="3925931934" sldId="558"/>
            <ac:inkMk id="23642" creationId="{584289BE-C536-48B0-A5C3-93147F9B5CFD}"/>
          </ac:inkMkLst>
        </pc:inkChg>
        <pc:inkChg chg="del mod">
          <ac:chgData name="Sherif Khattab" userId="c83b1e15-36f3-4f46-aceb-05aac24c545e" providerId="ADAL" clId="{40561216-C3B6-4E03-B696-C2E8E46E1565}" dt="2021-03-02T14:56:15.028" v="470"/>
          <ac:inkMkLst>
            <pc:docMk/>
            <pc:sldMk cId="3925931934" sldId="558"/>
            <ac:inkMk id="23643" creationId="{E9DA26D0-0603-4013-B1FC-7913D6E83285}"/>
          </ac:inkMkLst>
        </pc:inkChg>
        <pc:inkChg chg="del mod">
          <ac:chgData name="Sherif Khattab" userId="c83b1e15-36f3-4f46-aceb-05aac24c545e" providerId="ADAL" clId="{40561216-C3B6-4E03-B696-C2E8E46E1565}" dt="2021-03-02T14:56:15.104" v="491"/>
          <ac:inkMkLst>
            <pc:docMk/>
            <pc:sldMk cId="3925931934" sldId="558"/>
            <ac:inkMk id="23644" creationId="{9CABADF0-6AAD-4A09-B71F-7EFD9B3CCEA3}"/>
          </ac:inkMkLst>
        </pc:inkChg>
        <pc:inkChg chg="del mod">
          <ac:chgData name="Sherif Khattab" userId="c83b1e15-36f3-4f46-aceb-05aac24c545e" providerId="ADAL" clId="{40561216-C3B6-4E03-B696-C2E8E46E1565}" dt="2021-03-02T14:56:15.064" v="480"/>
          <ac:inkMkLst>
            <pc:docMk/>
            <pc:sldMk cId="3925931934" sldId="558"/>
            <ac:inkMk id="23645" creationId="{649AA80D-2452-4822-8F19-4001909D7429}"/>
          </ac:inkMkLst>
        </pc:inkChg>
        <pc:inkChg chg="del mod">
          <ac:chgData name="Sherif Khattab" userId="c83b1e15-36f3-4f46-aceb-05aac24c545e" providerId="ADAL" clId="{40561216-C3B6-4E03-B696-C2E8E46E1565}" dt="2021-03-02T14:56:14.910" v="446"/>
          <ac:inkMkLst>
            <pc:docMk/>
            <pc:sldMk cId="3925931934" sldId="558"/>
            <ac:inkMk id="23646" creationId="{87B366E5-7624-47F3-A592-581796E12957}"/>
          </ac:inkMkLst>
        </pc:inkChg>
        <pc:inkChg chg="del mod">
          <ac:chgData name="Sherif Khattab" userId="c83b1e15-36f3-4f46-aceb-05aac24c545e" providerId="ADAL" clId="{40561216-C3B6-4E03-B696-C2E8E46E1565}" dt="2021-03-02T14:56:15.070" v="482"/>
          <ac:inkMkLst>
            <pc:docMk/>
            <pc:sldMk cId="3925931934" sldId="558"/>
            <ac:inkMk id="23648" creationId="{3F89BC67-AB21-4050-9493-6CA93740F5F8}"/>
          </ac:inkMkLst>
        </pc:inkChg>
        <pc:inkChg chg="del mod">
          <ac:chgData name="Sherif Khattab" userId="c83b1e15-36f3-4f46-aceb-05aac24c545e" providerId="ADAL" clId="{40561216-C3B6-4E03-B696-C2E8E46E1565}" dt="2021-03-02T14:56:14.934" v="451"/>
          <ac:inkMkLst>
            <pc:docMk/>
            <pc:sldMk cId="3925931934" sldId="558"/>
            <ac:inkMk id="23649" creationId="{B2C35B3E-1E36-4705-B4A3-28616001D1F4}"/>
          </ac:inkMkLst>
        </pc:inkChg>
        <pc:inkChg chg="del mod">
          <ac:chgData name="Sherif Khattab" userId="c83b1e15-36f3-4f46-aceb-05aac24c545e" providerId="ADAL" clId="{40561216-C3B6-4E03-B696-C2E8E46E1565}" dt="2021-03-02T14:56:15.110" v="493"/>
          <ac:inkMkLst>
            <pc:docMk/>
            <pc:sldMk cId="3925931934" sldId="558"/>
            <ac:inkMk id="23650" creationId="{BE0BDF15-3B86-4510-92D9-8E02FFE272AF}"/>
          </ac:inkMkLst>
        </pc:inkChg>
        <pc:inkChg chg="del mod">
          <ac:chgData name="Sherif Khattab" userId="c83b1e15-36f3-4f46-aceb-05aac24c545e" providerId="ADAL" clId="{40561216-C3B6-4E03-B696-C2E8E46E1565}" dt="2021-03-02T14:56:15.023" v="469"/>
          <ac:inkMkLst>
            <pc:docMk/>
            <pc:sldMk cId="3925931934" sldId="558"/>
            <ac:inkMk id="23651" creationId="{C741CB12-32FC-4B89-A891-3987A6E6647D}"/>
          </ac:inkMkLst>
        </pc:inkChg>
        <pc:inkChg chg="del mod">
          <ac:chgData name="Sherif Khattab" userId="c83b1e15-36f3-4f46-aceb-05aac24c545e" providerId="ADAL" clId="{40561216-C3B6-4E03-B696-C2E8E46E1565}" dt="2021-03-02T14:56:15.077" v="484"/>
          <ac:inkMkLst>
            <pc:docMk/>
            <pc:sldMk cId="3925931934" sldId="558"/>
            <ac:inkMk id="23652" creationId="{097A411A-2F8F-4EDF-A93C-A1916E46CE58}"/>
          </ac:inkMkLst>
        </pc:inkChg>
        <pc:inkChg chg="del mod">
          <ac:chgData name="Sherif Khattab" userId="c83b1e15-36f3-4f46-aceb-05aac24c545e" providerId="ADAL" clId="{40561216-C3B6-4E03-B696-C2E8E46E1565}" dt="2021-03-02T14:56:14.984" v="460"/>
          <ac:inkMkLst>
            <pc:docMk/>
            <pc:sldMk cId="3925931934" sldId="558"/>
            <ac:inkMk id="23654" creationId="{0CDA8FA7-3F42-425F-B69F-09FE422E6C20}"/>
          </ac:inkMkLst>
        </pc:inkChg>
        <pc:inkChg chg="del mod">
          <ac:chgData name="Sherif Khattab" userId="c83b1e15-36f3-4f46-aceb-05aac24c545e" providerId="ADAL" clId="{40561216-C3B6-4E03-B696-C2E8E46E1565}" dt="2021-03-02T14:56:15.039" v="473"/>
          <ac:inkMkLst>
            <pc:docMk/>
            <pc:sldMk cId="3925931934" sldId="558"/>
            <ac:inkMk id="23655" creationId="{74C0E38C-8C81-4F69-B2AF-AD53E6E6D970}"/>
          </ac:inkMkLst>
        </pc:inkChg>
        <pc:inkChg chg="del mod">
          <ac:chgData name="Sherif Khattab" userId="c83b1e15-36f3-4f46-aceb-05aac24c545e" providerId="ADAL" clId="{40561216-C3B6-4E03-B696-C2E8E46E1565}" dt="2021-03-02T14:56:15.019" v="468"/>
          <ac:inkMkLst>
            <pc:docMk/>
            <pc:sldMk cId="3925931934" sldId="558"/>
            <ac:inkMk id="23656" creationId="{85585060-B696-4403-8C88-50A6053DBD02}"/>
          </ac:inkMkLst>
        </pc:inkChg>
        <pc:inkChg chg="del mod">
          <ac:chgData name="Sherif Khattab" userId="c83b1e15-36f3-4f46-aceb-05aac24c545e" providerId="ADAL" clId="{40561216-C3B6-4E03-B696-C2E8E46E1565}" dt="2021-03-02T14:56:15.056" v="478"/>
          <ac:inkMkLst>
            <pc:docMk/>
            <pc:sldMk cId="3925931934" sldId="558"/>
            <ac:inkMk id="23657" creationId="{9236DFEA-42B0-4A18-8DB8-43023CBA1AAF}"/>
          </ac:inkMkLst>
        </pc:inkChg>
        <pc:inkChg chg="del">
          <ac:chgData name="Sherif Khattab" userId="c83b1e15-36f3-4f46-aceb-05aac24c545e" providerId="ADAL" clId="{40561216-C3B6-4E03-B696-C2E8E46E1565}" dt="2021-03-02T14:56:14.883" v="442"/>
          <ac:inkMkLst>
            <pc:docMk/>
            <pc:sldMk cId="3925931934" sldId="558"/>
            <ac:inkMk id="23658" creationId="{BE3E7B86-3514-4C72-91AF-4648475E24F2}"/>
          </ac:inkMkLst>
        </pc:inkChg>
        <pc:inkChg chg="del mod">
          <ac:chgData name="Sherif Khattab" userId="c83b1e15-36f3-4f46-aceb-05aac24c545e" providerId="ADAL" clId="{40561216-C3B6-4E03-B696-C2E8E46E1565}" dt="2021-03-02T14:56:14.995" v="462"/>
          <ac:inkMkLst>
            <pc:docMk/>
            <pc:sldMk cId="3925931934" sldId="558"/>
            <ac:inkMk id="23660" creationId="{EB9F504E-52DF-4A05-AB88-BDF5876CA8B9}"/>
          </ac:inkMkLst>
        </pc:inkChg>
        <pc:inkChg chg="del mod">
          <ac:chgData name="Sherif Khattab" userId="c83b1e15-36f3-4f46-aceb-05aac24c545e" providerId="ADAL" clId="{40561216-C3B6-4E03-B696-C2E8E46E1565}" dt="2021-03-02T14:56:15.035" v="472"/>
          <ac:inkMkLst>
            <pc:docMk/>
            <pc:sldMk cId="3925931934" sldId="558"/>
            <ac:inkMk id="23661" creationId="{C9612645-0493-443C-9C82-A267BE047D35}"/>
          </ac:inkMkLst>
        </pc:inkChg>
        <pc:inkChg chg="del mod">
          <ac:chgData name="Sherif Khattab" userId="c83b1e15-36f3-4f46-aceb-05aac24c545e" providerId="ADAL" clId="{40561216-C3B6-4E03-B696-C2E8E46E1565}" dt="2021-03-02T14:56:15.112" v="494"/>
          <ac:inkMkLst>
            <pc:docMk/>
            <pc:sldMk cId="3925931934" sldId="558"/>
            <ac:inkMk id="23663" creationId="{1A305F40-A5CC-4159-81BE-FDAA1BBA2F6E}"/>
          </ac:inkMkLst>
        </pc:inkChg>
        <pc:inkChg chg="del mod">
          <ac:chgData name="Sherif Khattab" userId="c83b1e15-36f3-4f46-aceb-05aac24c545e" providerId="ADAL" clId="{40561216-C3B6-4E03-B696-C2E8E46E1565}" dt="2021-03-02T14:56:15.006" v="465"/>
          <ac:inkMkLst>
            <pc:docMk/>
            <pc:sldMk cId="3925931934" sldId="558"/>
            <ac:inkMk id="23664" creationId="{1ADA5D77-6340-4E01-B50B-6A36D3D89303}"/>
          </ac:inkMkLst>
        </pc:inkChg>
        <pc:inkChg chg="del mod">
          <ac:chgData name="Sherif Khattab" userId="c83b1e15-36f3-4f46-aceb-05aac24c545e" providerId="ADAL" clId="{40561216-C3B6-4E03-B696-C2E8E46E1565}" dt="2021-03-02T14:56:14.905" v="445"/>
          <ac:inkMkLst>
            <pc:docMk/>
            <pc:sldMk cId="3925931934" sldId="558"/>
            <ac:inkMk id="23665" creationId="{12E5FF45-7656-41A0-B8DD-C442FEAF547C}"/>
          </ac:inkMkLst>
        </pc:inkChg>
        <pc:inkChg chg="del mod">
          <ac:chgData name="Sherif Khattab" userId="c83b1e15-36f3-4f46-aceb-05aac24c545e" providerId="ADAL" clId="{40561216-C3B6-4E03-B696-C2E8E46E1565}" dt="2021-03-02T14:56:15.068" v="481"/>
          <ac:inkMkLst>
            <pc:docMk/>
            <pc:sldMk cId="3925931934" sldId="558"/>
            <ac:inkMk id="23666" creationId="{056077FF-F297-49EF-B3D4-BBE7B44D0D1F}"/>
          </ac:inkMkLst>
        </pc:inkChg>
        <pc:inkChg chg="del mod">
          <ac:chgData name="Sherif Khattab" userId="c83b1e15-36f3-4f46-aceb-05aac24c545e" providerId="ADAL" clId="{40561216-C3B6-4E03-B696-C2E8E46E1565}" dt="2021-03-02T14:56:15.046" v="475"/>
          <ac:inkMkLst>
            <pc:docMk/>
            <pc:sldMk cId="3925931934" sldId="558"/>
            <ac:inkMk id="23667" creationId="{E1A2A440-2E68-4E40-8F14-0F85D39BBDB7}"/>
          </ac:inkMkLst>
        </pc:inkChg>
        <pc:inkChg chg="del mod">
          <ac:chgData name="Sherif Khattab" userId="c83b1e15-36f3-4f46-aceb-05aac24c545e" providerId="ADAL" clId="{40561216-C3B6-4E03-B696-C2E8E46E1565}" dt="2021-03-02T14:56:15.050" v="476"/>
          <ac:inkMkLst>
            <pc:docMk/>
            <pc:sldMk cId="3925931934" sldId="558"/>
            <ac:inkMk id="23668" creationId="{B5D7EBA2-DD1F-48CC-90CE-7F21C1DC3392}"/>
          </ac:inkMkLst>
        </pc:inkChg>
        <pc:inkChg chg="del mod">
          <ac:chgData name="Sherif Khattab" userId="c83b1e15-36f3-4f46-aceb-05aac24c545e" providerId="ADAL" clId="{40561216-C3B6-4E03-B696-C2E8E46E1565}" dt="2021-03-02T14:56:14.999" v="463"/>
          <ac:inkMkLst>
            <pc:docMk/>
            <pc:sldMk cId="3925931934" sldId="558"/>
            <ac:inkMk id="23670" creationId="{D088E3AE-C158-4537-8CB3-EA808598AAFA}"/>
          </ac:inkMkLst>
        </pc:inkChg>
        <pc:inkChg chg="del mod">
          <ac:chgData name="Sherif Khattab" userId="c83b1e15-36f3-4f46-aceb-05aac24c545e" providerId="ADAL" clId="{40561216-C3B6-4E03-B696-C2E8E46E1565}" dt="2021-03-02T14:56:14.960" v="456"/>
          <ac:inkMkLst>
            <pc:docMk/>
            <pc:sldMk cId="3925931934" sldId="558"/>
            <ac:inkMk id="23671" creationId="{22A791CB-A7E4-4BA6-AF2C-BA61BDCB17CE}"/>
          </ac:inkMkLst>
        </pc:inkChg>
      </pc:sldChg>
      <pc:sldChg chg="delSp modSp add modAnim">
        <pc:chgData name="Sherif Khattab" userId="c83b1e15-36f3-4f46-aceb-05aac24c545e" providerId="ADAL" clId="{40561216-C3B6-4E03-B696-C2E8E46E1565}" dt="2021-03-02T14:58:53.988" v="649"/>
        <pc:sldMkLst>
          <pc:docMk/>
          <pc:sldMk cId="3283012382" sldId="559"/>
        </pc:sldMkLst>
        <pc:grpChg chg="mod">
          <ac:chgData name="Sherif Khattab" userId="c83b1e15-36f3-4f46-aceb-05aac24c545e" providerId="ADAL" clId="{40561216-C3B6-4E03-B696-C2E8E46E1565}" dt="2021-03-02T14:55:58.333" v="441"/>
          <ac:grpSpMkLst>
            <pc:docMk/>
            <pc:sldMk cId="3283012382" sldId="559"/>
            <ac:grpSpMk id="23672" creationId="{D3B42BF9-8198-43FC-B7E5-062D26193C4A}"/>
          </ac:grpSpMkLst>
        </pc:grpChg>
        <pc:inkChg chg="mod">
          <ac:chgData name="Sherif Khattab" userId="c83b1e15-36f3-4f46-aceb-05aac24c545e" providerId="ADAL" clId="{40561216-C3B6-4E03-B696-C2E8E46E1565}" dt="2021-03-02T14:55:58.333" v="441"/>
          <ac:inkMkLst>
            <pc:docMk/>
            <pc:sldMk cId="3283012382" sldId="559"/>
            <ac:inkMk id="3" creationId="{B0FBBC0D-35B9-448B-9D52-F9702601D9E2}"/>
          </ac:inkMkLst>
        </pc:inkChg>
        <pc:inkChg chg="mod">
          <ac:chgData name="Sherif Khattab" userId="c83b1e15-36f3-4f46-aceb-05aac24c545e" providerId="ADAL" clId="{40561216-C3B6-4E03-B696-C2E8E46E1565}" dt="2021-03-02T14:55:58.333" v="441"/>
          <ac:inkMkLst>
            <pc:docMk/>
            <pc:sldMk cId="3283012382" sldId="559"/>
            <ac:inkMk id="5" creationId="{1334F479-0557-4560-B3CA-54D487BC1692}"/>
          </ac:inkMkLst>
        </pc:inkChg>
        <pc:inkChg chg="mod">
          <ac:chgData name="Sherif Khattab" userId="c83b1e15-36f3-4f46-aceb-05aac24c545e" providerId="ADAL" clId="{40561216-C3B6-4E03-B696-C2E8E46E1565}" dt="2021-03-02T14:55:58.333" v="441"/>
          <ac:inkMkLst>
            <pc:docMk/>
            <pc:sldMk cId="3283012382" sldId="559"/>
            <ac:inkMk id="6" creationId="{C77C32EE-2731-421E-9672-5A63D6E9F538}"/>
          </ac:inkMkLst>
        </pc:inkChg>
        <pc:inkChg chg="mod">
          <ac:chgData name="Sherif Khattab" userId="c83b1e15-36f3-4f46-aceb-05aac24c545e" providerId="ADAL" clId="{40561216-C3B6-4E03-B696-C2E8E46E1565}" dt="2021-03-02T14:55:58.333" v="441"/>
          <ac:inkMkLst>
            <pc:docMk/>
            <pc:sldMk cId="3283012382" sldId="559"/>
            <ac:inkMk id="34" creationId="{76F4BB3E-F0E4-42AA-ACB1-D0A6A3746F24}"/>
          </ac:inkMkLst>
        </pc:inkChg>
        <pc:inkChg chg="mod">
          <ac:chgData name="Sherif Khattab" userId="c83b1e15-36f3-4f46-aceb-05aac24c545e" providerId="ADAL" clId="{40561216-C3B6-4E03-B696-C2E8E46E1565}" dt="2021-03-02T14:55:58.333" v="441"/>
          <ac:inkMkLst>
            <pc:docMk/>
            <pc:sldMk cId="3283012382" sldId="559"/>
            <ac:inkMk id="35" creationId="{BB1041F6-9E9F-4186-AC93-4372635DAB2B}"/>
          </ac:inkMkLst>
        </pc:inkChg>
        <pc:inkChg chg="mod">
          <ac:chgData name="Sherif Khattab" userId="c83b1e15-36f3-4f46-aceb-05aac24c545e" providerId="ADAL" clId="{40561216-C3B6-4E03-B696-C2E8E46E1565}" dt="2021-03-02T14:55:58.333" v="441"/>
          <ac:inkMkLst>
            <pc:docMk/>
            <pc:sldMk cId="3283012382" sldId="559"/>
            <ac:inkMk id="36" creationId="{FBD4DC2C-2A69-4F9C-9FD0-0A2D83A17035}"/>
          </ac:inkMkLst>
        </pc:inkChg>
        <pc:inkChg chg="mod">
          <ac:chgData name="Sherif Khattab" userId="c83b1e15-36f3-4f46-aceb-05aac24c545e" providerId="ADAL" clId="{40561216-C3B6-4E03-B696-C2E8E46E1565}" dt="2021-03-02T14:55:58.333" v="441"/>
          <ac:inkMkLst>
            <pc:docMk/>
            <pc:sldMk cId="3283012382" sldId="559"/>
            <ac:inkMk id="38" creationId="{08DD68F7-523C-4437-9949-BFD6B8B320B7}"/>
          </ac:inkMkLst>
        </pc:inkChg>
        <pc:inkChg chg="mod">
          <ac:chgData name="Sherif Khattab" userId="c83b1e15-36f3-4f46-aceb-05aac24c545e" providerId="ADAL" clId="{40561216-C3B6-4E03-B696-C2E8E46E1565}" dt="2021-03-02T14:55:58.333" v="441"/>
          <ac:inkMkLst>
            <pc:docMk/>
            <pc:sldMk cId="3283012382" sldId="559"/>
            <ac:inkMk id="39" creationId="{6B907EBB-5700-4291-BB4C-D8877DB4FFCD}"/>
          </ac:inkMkLst>
        </pc:inkChg>
        <pc:inkChg chg="mod">
          <ac:chgData name="Sherif Khattab" userId="c83b1e15-36f3-4f46-aceb-05aac24c545e" providerId="ADAL" clId="{40561216-C3B6-4E03-B696-C2E8E46E1565}" dt="2021-03-02T14:55:58.333" v="441"/>
          <ac:inkMkLst>
            <pc:docMk/>
            <pc:sldMk cId="3283012382" sldId="559"/>
            <ac:inkMk id="40" creationId="{D1405003-6795-43E1-B78F-70DFA34AAA56}"/>
          </ac:inkMkLst>
        </pc:inkChg>
        <pc:inkChg chg="mod">
          <ac:chgData name="Sherif Khattab" userId="c83b1e15-36f3-4f46-aceb-05aac24c545e" providerId="ADAL" clId="{40561216-C3B6-4E03-B696-C2E8E46E1565}" dt="2021-03-02T14:55:58.333" v="441"/>
          <ac:inkMkLst>
            <pc:docMk/>
            <pc:sldMk cId="3283012382" sldId="559"/>
            <ac:inkMk id="41" creationId="{E5C63D8D-A5A2-4ECA-9233-25A9BB4111B0}"/>
          </ac:inkMkLst>
        </pc:inkChg>
        <pc:inkChg chg="mod">
          <ac:chgData name="Sherif Khattab" userId="c83b1e15-36f3-4f46-aceb-05aac24c545e" providerId="ADAL" clId="{40561216-C3B6-4E03-B696-C2E8E46E1565}" dt="2021-03-02T14:55:58.333" v="441"/>
          <ac:inkMkLst>
            <pc:docMk/>
            <pc:sldMk cId="3283012382" sldId="559"/>
            <ac:inkMk id="42" creationId="{DA8E3D6B-1BC0-4231-B0D7-7B8A4360DECC}"/>
          </ac:inkMkLst>
        </pc:inkChg>
        <pc:inkChg chg="mod">
          <ac:chgData name="Sherif Khattab" userId="c83b1e15-36f3-4f46-aceb-05aac24c545e" providerId="ADAL" clId="{40561216-C3B6-4E03-B696-C2E8E46E1565}" dt="2021-03-02T14:55:58.333" v="441"/>
          <ac:inkMkLst>
            <pc:docMk/>
            <pc:sldMk cId="3283012382" sldId="559"/>
            <ac:inkMk id="44" creationId="{19C19232-5340-48E5-9ED6-62DEBBCE1215}"/>
          </ac:inkMkLst>
        </pc:inkChg>
        <pc:inkChg chg="mod">
          <ac:chgData name="Sherif Khattab" userId="c83b1e15-36f3-4f46-aceb-05aac24c545e" providerId="ADAL" clId="{40561216-C3B6-4E03-B696-C2E8E46E1565}" dt="2021-03-02T14:55:58.333" v="441"/>
          <ac:inkMkLst>
            <pc:docMk/>
            <pc:sldMk cId="3283012382" sldId="559"/>
            <ac:inkMk id="45" creationId="{D1B4E85F-AC34-40C2-82B7-32CDF26E2AA9}"/>
          </ac:inkMkLst>
        </pc:inkChg>
        <pc:inkChg chg="mod">
          <ac:chgData name="Sherif Khattab" userId="c83b1e15-36f3-4f46-aceb-05aac24c545e" providerId="ADAL" clId="{40561216-C3B6-4E03-B696-C2E8E46E1565}" dt="2021-03-02T14:55:58.333" v="441"/>
          <ac:inkMkLst>
            <pc:docMk/>
            <pc:sldMk cId="3283012382" sldId="559"/>
            <ac:inkMk id="46" creationId="{E6BF4D18-EC16-4386-BB86-4E44BAF7C03B}"/>
          </ac:inkMkLst>
        </pc:inkChg>
        <pc:inkChg chg="mod">
          <ac:chgData name="Sherif Khattab" userId="c83b1e15-36f3-4f46-aceb-05aac24c545e" providerId="ADAL" clId="{40561216-C3B6-4E03-B696-C2E8E46E1565}" dt="2021-03-02T14:55:58.333" v="441"/>
          <ac:inkMkLst>
            <pc:docMk/>
            <pc:sldMk cId="3283012382" sldId="559"/>
            <ac:inkMk id="47" creationId="{02569F11-2943-4F04-87BA-CA8732D937CB}"/>
          </ac:inkMkLst>
        </pc:inkChg>
        <pc:inkChg chg="mod">
          <ac:chgData name="Sherif Khattab" userId="c83b1e15-36f3-4f46-aceb-05aac24c545e" providerId="ADAL" clId="{40561216-C3B6-4E03-B696-C2E8E46E1565}" dt="2021-03-02T14:55:58.333" v="441"/>
          <ac:inkMkLst>
            <pc:docMk/>
            <pc:sldMk cId="3283012382" sldId="559"/>
            <ac:inkMk id="48" creationId="{B58E1670-F3F7-4DFE-AF3D-056FDA785310}"/>
          </ac:inkMkLst>
        </pc:inkChg>
        <pc:inkChg chg="mod">
          <ac:chgData name="Sherif Khattab" userId="c83b1e15-36f3-4f46-aceb-05aac24c545e" providerId="ADAL" clId="{40561216-C3B6-4E03-B696-C2E8E46E1565}" dt="2021-03-02T14:55:58.333" v="441"/>
          <ac:inkMkLst>
            <pc:docMk/>
            <pc:sldMk cId="3283012382" sldId="559"/>
            <ac:inkMk id="49" creationId="{19257841-2019-40BC-AD69-87A73EC0948B}"/>
          </ac:inkMkLst>
        </pc:inkChg>
        <pc:inkChg chg="mod">
          <ac:chgData name="Sherif Khattab" userId="c83b1e15-36f3-4f46-aceb-05aac24c545e" providerId="ADAL" clId="{40561216-C3B6-4E03-B696-C2E8E46E1565}" dt="2021-03-02T14:55:58.333" v="441"/>
          <ac:inkMkLst>
            <pc:docMk/>
            <pc:sldMk cId="3283012382" sldId="559"/>
            <ac:inkMk id="50" creationId="{26C81269-5964-499B-83AC-4B4F3ECF46D9}"/>
          </ac:inkMkLst>
        </pc:inkChg>
        <pc:inkChg chg="mod">
          <ac:chgData name="Sherif Khattab" userId="c83b1e15-36f3-4f46-aceb-05aac24c545e" providerId="ADAL" clId="{40561216-C3B6-4E03-B696-C2E8E46E1565}" dt="2021-03-02T14:55:58.333" v="441"/>
          <ac:inkMkLst>
            <pc:docMk/>
            <pc:sldMk cId="3283012382" sldId="559"/>
            <ac:inkMk id="51" creationId="{20368D2C-01B3-405E-89B9-A7788F5F56C4}"/>
          </ac:inkMkLst>
        </pc:inkChg>
        <pc:inkChg chg="mod">
          <ac:chgData name="Sherif Khattab" userId="c83b1e15-36f3-4f46-aceb-05aac24c545e" providerId="ADAL" clId="{40561216-C3B6-4E03-B696-C2E8E46E1565}" dt="2021-03-02T14:55:58.333" v="441"/>
          <ac:inkMkLst>
            <pc:docMk/>
            <pc:sldMk cId="3283012382" sldId="559"/>
            <ac:inkMk id="53" creationId="{4B0B24DC-2DC7-4C85-8BDA-CB5171C1850E}"/>
          </ac:inkMkLst>
        </pc:inkChg>
        <pc:inkChg chg="mod">
          <ac:chgData name="Sherif Khattab" userId="c83b1e15-36f3-4f46-aceb-05aac24c545e" providerId="ADAL" clId="{40561216-C3B6-4E03-B696-C2E8E46E1565}" dt="2021-03-02T14:55:58.333" v="441"/>
          <ac:inkMkLst>
            <pc:docMk/>
            <pc:sldMk cId="3283012382" sldId="559"/>
            <ac:inkMk id="54" creationId="{FAA76FFB-4F7B-44CF-9E3F-7D873ACD011E}"/>
          </ac:inkMkLst>
        </pc:inkChg>
        <pc:inkChg chg="mod">
          <ac:chgData name="Sherif Khattab" userId="c83b1e15-36f3-4f46-aceb-05aac24c545e" providerId="ADAL" clId="{40561216-C3B6-4E03-B696-C2E8E46E1565}" dt="2021-03-02T14:55:58.333" v="441"/>
          <ac:inkMkLst>
            <pc:docMk/>
            <pc:sldMk cId="3283012382" sldId="559"/>
            <ac:inkMk id="55" creationId="{2A509FA3-B322-44A6-A5B7-3B6A64FF271C}"/>
          </ac:inkMkLst>
        </pc:inkChg>
        <pc:inkChg chg="mod">
          <ac:chgData name="Sherif Khattab" userId="c83b1e15-36f3-4f46-aceb-05aac24c545e" providerId="ADAL" clId="{40561216-C3B6-4E03-B696-C2E8E46E1565}" dt="2021-03-02T14:55:58.333" v="441"/>
          <ac:inkMkLst>
            <pc:docMk/>
            <pc:sldMk cId="3283012382" sldId="559"/>
            <ac:inkMk id="56" creationId="{9FB1D72E-EF06-4758-9CAE-0C2AFAB761B2}"/>
          </ac:inkMkLst>
        </pc:inkChg>
        <pc:inkChg chg="mod">
          <ac:chgData name="Sherif Khattab" userId="c83b1e15-36f3-4f46-aceb-05aac24c545e" providerId="ADAL" clId="{40561216-C3B6-4E03-B696-C2E8E46E1565}" dt="2021-03-02T14:55:58.333" v="441"/>
          <ac:inkMkLst>
            <pc:docMk/>
            <pc:sldMk cId="3283012382" sldId="559"/>
            <ac:inkMk id="58" creationId="{AD54C535-8A13-4466-B936-FDE4EE0D13AB}"/>
          </ac:inkMkLst>
        </pc:inkChg>
        <pc:inkChg chg="mod">
          <ac:chgData name="Sherif Khattab" userId="c83b1e15-36f3-4f46-aceb-05aac24c545e" providerId="ADAL" clId="{40561216-C3B6-4E03-B696-C2E8E46E1565}" dt="2021-03-02T14:55:58.333" v="441"/>
          <ac:inkMkLst>
            <pc:docMk/>
            <pc:sldMk cId="3283012382" sldId="559"/>
            <ac:inkMk id="59" creationId="{8191728A-6391-4424-97E9-9D875C21CABB}"/>
          </ac:inkMkLst>
        </pc:inkChg>
        <pc:inkChg chg="mod">
          <ac:chgData name="Sherif Khattab" userId="c83b1e15-36f3-4f46-aceb-05aac24c545e" providerId="ADAL" clId="{40561216-C3B6-4E03-B696-C2E8E46E1565}" dt="2021-03-02T14:55:58.333" v="441"/>
          <ac:inkMkLst>
            <pc:docMk/>
            <pc:sldMk cId="3283012382" sldId="559"/>
            <ac:inkMk id="61" creationId="{3873DDFB-3276-4A9C-A452-0E255D449AE0}"/>
          </ac:inkMkLst>
        </pc:inkChg>
        <pc:inkChg chg="mod">
          <ac:chgData name="Sherif Khattab" userId="c83b1e15-36f3-4f46-aceb-05aac24c545e" providerId="ADAL" clId="{40561216-C3B6-4E03-B696-C2E8E46E1565}" dt="2021-03-02T14:55:58.333" v="441"/>
          <ac:inkMkLst>
            <pc:docMk/>
            <pc:sldMk cId="3283012382" sldId="559"/>
            <ac:inkMk id="62" creationId="{6CA89F45-C596-4B44-8218-2E80CDFD9AC1}"/>
          </ac:inkMkLst>
        </pc:inkChg>
        <pc:inkChg chg="mod">
          <ac:chgData name="Sherif Khattab" userId="c83b1e15-36f3-4f46-aceb-05aac24c545e" providerId="ADAL" clId="{40561216-C3B6-4E03-B696-C2E8E46E1565}" dt="2021-03-02T14:55:58.333" v="441"/>
          <ac:inkMkLst>
            <pc:docMk/>
            <pc:sldMk cId="3283012382" sldId="559"/>
            <ac:inkMk id="63" creationId="{C0DC48F3-13CB-48CD-943B-D376DED3D452}"/>
          </ac:inkMkLst>
        </pc:inkChg>
        <pc:inkChg chg="mod">
          <ac:chgData name="Sherif Khattab" userId="c83b1e15-36f3-4f46-aceb-05aac24c545e" providerId="ADAL" clId="{40561216-C3B6-4E03-B696-C2E8E46E1565}" dt="2021-03-02T14:55:58.333" v="441"/>
          <ac:inkMkLst>
            <pc:docMk/>
            <pc:sldMk cId="3283012382" sldId="559"/>
            <ac:inkMk id="23552" creationId="{AD02388C-420C-4C10-A5B7-33825C4777B5}"/>
          </ac:inkMkLst>
        </pc:inkChg>
        <pc:inkChg chg="mod">
          <ac:chgData name="Sherif Khattab" userId="c83b1e15-36f3-4f46-aceb-05aac24c545e" providerId="ADAL" clId="{40561216-C3B6-4E03-B696-C2E8E46E1565}" dt="2021-03-02T14:55:58.333" v="441"/>
          <ac:inkMkLst>
            <pc:docMk/>
            <pc:sldMk cId="3283012382" sldId="559"/>
            <ac:inkMk id="23556" creationId="{B63716A9-A45C-49C7-8CC0-3310F6B827F6}"/>
          </ac:inkMkLst>
        </pc:inkChg>
        <pc:inkChg chg="mod">
          <ac:chgData name="Sherif Khattab" userId="c83b1e15-36f3-4f46-aceb-05aac24c545e" providerId="ADAL" clId="{40561216-C3B6-4E03-B696-C2E8E46E1565}" dt="2021-03-02T14:55:58.333" v="441"/>
          <ac:inkMkLst>
            <pc:docMk/>
            <pc:sldMk cId="3283012382" sldId="559"/>
            <ac:inkMk id="23558" creationId="{12438C2F-B2BE-423F-8FB0-A8B24276FAA9}"/>
          </ac:inkMkLst>
        </pc:inkChg>
        <pc:inkChg chg="mod">
          <ac:chgData name="Sherif Khattab" userId="c83b1e15-36f3-4f46-aceb-05aac24c545e" providerId="ADAL" clId="{40561216-C3B6-4E03-B696-C2E8E46E1565}" dt="2021-03-02T14:55:58.333" v="441"/>
          <ac:inkMkLst>
            <pc:docMk/>
            <pc:sldMk cId="3283012382" sldId="559"/>
            <ac:inkMk id="23559" creationId="{63236EA0-8781-4E1D-ACC7-D2AB2BA2975A}"/>
          </ac:inkMkLst>
        </pc:inkChg>
        <pc:inkChg chg="mod">
          <ac:chgData name="Sherif Khattab" userId="c83b1e15-36f3-4f46-aceb-05aac24c545e" providerId="ADAL" clId="{40561216-C3B6-4E03-B696-C2E8E46E1565}" dt="2021-03-02T14:55:58.333" v="441"/>
          <ac:inkMkLst>
            <pc:docMk/>
            <pc:sldMk cId="3283012382" sldId="559"/>
            <ac:inkMk id="23560" creationId="{8296C127-E688-4138-8B46-A545AA74759F}"/>
          </ac:inkMkLst>
        </pc:inkChg>
        <pc:inkChg chg="mod">
          <ac:chgData name="Sherif Khattab" userId="c83b1e15-36f3-4f46-aceb-05aac24c545e" providerId="ADAL" clId="{40561216-C3B6-4E03-B696-C2E8E46E1565}" dt="2021-03-02T14:55:58.333" v="441"/>
          <ac:inkMkLst>
            <pc:docMk/>
            <pc:sldMk cId="3283012382" sldId="559"/>
            <ac:inkMk id="23561" creationId="{27B15F83-7325-42D6-B559-2D057C3A0C3F}"/>
          </ac:inkMkLst>
        </pc:inkChg>
        <pc:inkChg chg="mod">
          <ac:chgData name="Sherif Khattab" userId="c83b1e15-36f3-4f46-aceb-05aac24c545e" providerId="ADAL" clId="{40561216-C3B6-4E03-B696-C2E8E46E1565}" dt="2021-03-02T14:55:58.333" v="441"/>
          <ac:inkMkLst>
            <pc:docMk/>
            <pc:sldMk cId="3283012382" sldId="559"/>
            <ac:inkMk id="23562" creationId="{41609FE5-F416-4C74-A5D0-5EFA0CF8EF70}"/>
          </ac:inkMkLst>
        </pc:inkChg>
        <pc:inkChg chg="mod">
          <ac:chgData name="Sherif Khattab" userId="c83b1e15-36f3-4f46-aceb-05aac24c545e" providerId="ADAL" clId="{40561216-C3B6-4E03-B696-C2E8E46E1565}" dt="2021-03-02T14:55:58.333" v="441"/>
          <ac:inkMkLst>
            <pc:docMk/>
            <pc:sldMk cId="3283012382" sldId="559"/>
            <ac:inkMk id="23564" creationId="{0479C8AE-E53D-4F3D-9A1F-0B3B4EF8E437}"/>
          </ac:inkMkLst>
        </pc:inkChg>
        <pc:inkChg chg="mod">
          <ac:chgData name="Sherif Khattab" userId="c83b1e15-36f3-4f46-aceb-05aac24c545e" providerId="ADAL" clId="{40561216-C3B6-4E03-B696-C2E8E46E1565}" dt="2021-03-02T14:55:58.333" v="441"/>
          <ac:inkMkLst>
            <pc:docMk/>
            <pc:sldMk cId="3283012382" sldId="559"/>
            <ac:inkMk id="23565" creationId="{7EA1AC65-0991-4EAD-9289-5B6967D4C6A4}"/>
          </ac:inkMkLst>
        </pc:inkChg>
        <pc:inkChg chg="mod">
          <ac:chgData name="Sherif Khattab" userId="c83b1e15-36f3-4f46-aceb-05aac24c545e" providerId="ADAL" clId="{40561216-C3B6-4E03-B696-C2E8E46E1565}" dt="2021-03-02T14:55:58.333" v="441"/>
          <ac:inkMkLst>
            <pc:docMk/>
            <pc:sldMk cId="3283012382" sldId="559"/>
            <ac:inkMk id="23567" creationId="{B964468F-11D4-4449-BD5D-D276B04321BD}"/>
          </ac:inkMkLst>
        </pc:inkChg>
        <pc:inkChg chg="mod">
          <ac:chgData name="Sherif Khattab" userId="c83b1e15-36f3-4f46-aceb-05aac24c545e" providerId="ADAL" clId="{40561216-C3B6-4E03-B696-C2E8E46E1565}" dt="2021-03-02T14:55:58.333" v="441"/>
          <ac:inkMkLst>
            <pc:docMk/>
            <pc:sldMk cId="3283012382" sldId="559"/>
            <ac:inkMk id="23568" creationId="{B0D8423F-0857-4468-8FB1-850C348CC062}"/>
          </ac:inkMkLst>
        </pc:inkChg>
        <pc:inkChg chg="mod">
          <ac:chgData name="Sherif Khattab" userId="c83b1e15-36f3-4f46-aceb-05aac24c545e" providerId="ADAL" clId="{40561216-C3B6-4E03-B696-C2E8E46E1565}" dt="2021-03-02T14:55:58.333" v="441"/>
          <ac:inkMkLst>
            <pc:docMk/>
            <pc:sldMk cId="3283012382" sldId="559"/>
            <ac:inkMk id="23569" creationId="{E089F2E3-45EA-486B-A260-E766EB2A0258}"/>
          </ac:inkMkLst>
        </pc:inkChg>
        <pc:inkChg chg="mod">
          <ac:chgData name="Sherif Khattab" userId="c83b1e15-36f3-4f46-aceb-05aac24c545e" providerId="ADAL" clId="{40561216-C3B6-4E03-B696-C2E8E46E1565}" dt="2021-03-02T14:55:58.333" v="441"/>
          <ac:inkMkLst>
            <pc:docMk/>
            <pc:sldMk cId="3283012382" sldId="559"/>
            <ac:inkMk id="23570" creationId="{C315644A-BBCC-4823-9005-14F1A7FDE1C2}"/>
          </ac:inkMkLst>
        </pc:inkChg>
        <pc:inkChg chg="mod">
          <ac:chgData name="Sherif Khattab" userId="c83b1e15-36f3-4f46-aceb-05aac24c545e" providerId="ADAL" clId="{40561216-C3B6-4E03-B696-C2E8E46E1565}" dt="2021-03-02T14:55:58.333" v="441"/>
          <ac:inkMkLst>
            <pc:docMk/>
            <pc:sldMk cId="3283012382" sldId="559"/>
            <ac:inkMk id="23571" creationId="{4A65A549-A8AD-4542-8C89-6269FF5866D1}"/>
          </ac:inkMkLst>
        </pc:inkChg>
        <pc:inkChg chg="mod">
          <ac:chgData name="Sherif Khattab" userId="c83b1e15-36f3-4f46-aceb-05aac24c545e" providerId="ADAL" clId="{40561216-C3B6-4E03-B696-C2E8E46E1565}" dt="2021-03-02T14:55:58.333" v="441"/>
          <ac:inkMkLst>
            <pc:docMk/>
            <pc:sldMk cId="3283012382" sldId="559"/>
            <ac:inkMk id="23572" creationId="{B9C4A1FB-67E2-4BED-9908-CDD670C3D085}"/>
          </ac:inkMkLst>
        </pc:inkChg>
        <pc:inkChg chg="mod">
          <ac:chgData name="Sherif Khattab" userId="c83b1e15-36f3-4f46-aceb-05aac24c545e" providerId="ADAL" clId="{40561216-C3B6-4E03-B696-C2E8E46E1565}" dt="2021-03-02T14:55:58.333" v="441"/>
          <ac:inkMkLst>
            <pc:docMk/>
            <pc:sldMk cId="3283012382" sldId="559"/>
            <ac:inkMk id="23574" creationId="{5080E0A9-56D7-4D4F-A195-E284339CA129}"/>
          </ac:inkMkLst>
        </pc:inkChg>
        <pc:inkChg chg="mod">
          <ac:chgData name="Sherif Khattab" userId="c83b1e15-36f3-4f46-aceb-05aac24c545e" providerId="ADAL" clId="{40561216-C3B6-4E03-B696-C2E8E46E1565}" dt="2021-03-02T14:55:58.333" v="441"/>
          <ac:inkMkLst>
            <pc:docMk/>
            <pc:sldMk cId="3283012382" sldId="559"/>
            <ac:inkMk id="23576" creationId="{D0BE1369-00A5-44C7-8452-53D1B39882EE}"/>
          </ac:inkMkLst>
        </pc:inkChg>
        <pc:inkChg chg="mod">
          <ac:chgData name="Sherif Khattab" userId="c83b1e15-36f3-4f46-aceb-05aac24c545e" providerId="ADAL" clId="{40561216-C3B6-4E03-B696-C2E8E46E1565}" dt="2021-03-02T14:55:58.333" v="441"/>
          <ac:inkMkLst>
            <pc:docMk/>
            <pc:sldMk cId="3283012382" sldId="559"/>
            <ac:inkMk id="23577" creationId="{43BAB690-6EB8-4D2F-9260-3E735FEB4B2D}"/>
          </ac:inkMkLst>
        </pc:inkChg>
        <pc:inkChg chg="mod">
          <ac:chgData name="Sherif Khattab" userId="c83b1e15-36f3-4f46-aceb-05aac24c545e" providerId="ADAL" clId="{40561216-C3B6-4E03-B696-C2E8E46E1565}" dt="2021-03-02T14:55:58.333" v="441"/>
          <ac:inkMkLst>
            <pc:docMk/>
            <pc:sldMk cId="3283012382" sldId="559"/>
            <ac:inkMk id="23578" creationId="{83315C3A-A95B-42AC-9D6D-979EB8D173B6}"/>
          </ac:inkMkLst>
        </pc:inkChg>
        <pc:inkChg chg="mod">
          <ac:chgData name="Sherif Khattab" userId="c83b1e15-36f3-4f46-aceb-05aac24c545e" providerId="ADAL" clId="{40561216-C3B6-4E03-B696-C2E8E46E1565}" dt="2021-03-02T14:55:58.333" v="441"/>
          <ac:inkMkLst>
            <pc:docMk/>
            <pc:sldMk cId="3283012382" sldId="559"/>
            <ac:inkMk id="23579" creationId="{E04171F8-E595-4689-B13C-72E0E4EF4978}"/>
          </ac:inkMkLst>
        </pc:inkChg>
        <pc:inkChg chg="mod">
          <ac:chgData name="Sherif Khattab" userId="c83b1e15-36f3-4f46-aceb-05aac24c545e" providerId="ADAL" clId="{40561216-C3B6-4E03-B696-C2E8E46E1565}" dt="2021-03-02T14:55:58.333" v="441"/>
          <ac:inkMkLst>
            <pc:docMk/>
            <pc:sldMk cId="3283012382" sldId="559"/>
            <ac:inkMk id="23580" creationId="{E8FD612D-4AE1-407E-90A1-CE8B0F7F65A7}"/>
          </ac:inkMkLst>
        </pc:inkChg>
        <pc:inkChg chg="mod">
          <ac:chgData name="Sherif Khattab" userId="c83b1e15-36f3-4f46-aceb-05aac24c545e" providerId="ADAL" clId="{40561216-C3B6-4E03-B696-C2E8E46E1565}" dt="2021-03-02T14:55:58.333" v="441"/>
          <ac:inkMkLst>
            <pc:docMk/>
            <pc:sldMk cId="3283012382" sldId="559"/>
            <ac:inkMk id="23581" creationId="{C8D3D5B6-B190-475B-BF38-91CC60C733FE}"/>
          </ac:inkMkLst>
        </pc:inkChg>
        <pc:inkChg chg="mod">
          <ac:chgData name="Sherif Khattab" userId="c83b1e15-36f3-4f46-aceb-05aac24c545e" providerId="ADAL" clId="{40561216-C3B6-4E03-B696-C2E8E46E1565}" dt="2021-03-02T14:55:58.333" v="441"/>
          <ac:inkMkLst>
            <pc:docMk/>
            <pc:sldMk cId="3283012382" sldId="559"/>
            <ac:inkMk id="23583" creationId="{EC8BF6A4-0F25-47DF-8764-D97275EAA475}"/>
          </ac:inkMkLst>
        </pc:inkChg>
        <pc:inkChg chg="mod">
          <ac:chgData name="Sherif Khattab" userId="c83b1e15-36f3-4f46-aceb-05aac24c545e" providerId="ADAL" clId="{40561216-C3B6-4E03-B696-C2E8E46E1565}" dt="2021-03-02T14:55:58.333" v="441"/>
          <ac:inkMkLst>
            <pc:docMk/>
            <pc:sldMk cId="3283012382" sldId="559"/>
            <ac:inkMk id="23584" creationId="{57D69971-0B46-4623-8A6B-3B3C85BCFF69}"/>
          </ac:inkMkLst>
        </pc:inkChg>
        <pc:inkChg chg="mod">
          <ac:chgData name="Sherif Khattab" userId="c83b1e15-36f3-4f46-aceb-05aac24c545e" providerId="ADAL" clId="{40561216-C3B6-4E03-B696-C2E8E46E1565}" dt="2021-03-02T14:55:58.333" v="441"/>
          <ac:inkMkLst>
            <pc:docMk/>
            <pc:sldMk cId="3283012382" sldId="559"/>
            <ac:inkMk id="23585" creationId="{F8FC187E-9EB1-4A50-98B4-087073282546}"/>
          </ac:inkMkLst>
        </pc:inkChg>
        <pc:inkChg chg="mod">
          <ac:chgData name="Sherif Khattab" userId="c83b1e15-36f3-4f46-aceb-05aac24c545e" providerId="ADAL" clId="{40561216-C3B6-4E03-B696-C2E8E46E1565}" dt="2021-03-02T14:55:58.333" v="441"/>
          <ac:inkMkLst>
            <pc:docMk/>
            <pc:sldMk cId="3283012382" sldId="559"/>
            <ac:inkMk id="23586" creationId="{1AFE1D24-554E-45CD-A400-2E8FC12D5A0D}"/>
          </ac:inkMkLst>
        </pc:inkChg>
        <pc:inkChg chg="mod">
          <ac:chgData name="Sherif Khattab" userId="c83b1e15-36f3-4f46-aceb-05aac24c545e" providerId="ADAL" clId="{40561216-C3B6-4E03-B696-C2E8E46E1565}" dt="2021-03-02T14:55:58.333" v="441"/>
          <ac:inkMkLst>
            <pc:docMk/>
            <pc:sldMk cId="3283012382" sldId="559"/>
            <ac:inkMk id="23587" creationId="{FE9728E1-CAAA-43DC-B604-C9D45BF1646D}"/>
          </ac:inkMkLst>
        </pc:inkChg>
        <pc:inkChg chg="mod">
          <ac:chgData name="Sherif Khattab" userId="c83b1e15-36f3-4f46-aceb-05aac24c545e" providerId="ADAL" clId="{40561216-C3B6-4E03-B696-C2E8E46E1565}" dt="2021-03-02T14:55:58.333" v="441"/>
          <ac:inkMkLst>
            <pc:docMk/>
            <pc:sldMk cId="3283012382" sldId="559"/>
            <ac:inkMk id="23589" creationId="{0A0BC15D-6427-44BD-B8C5-2F74D103D233}"/>
          </ac:inkMkLst>
        </pc:inkChg>
        <pc:inkChg chg="mod">
          <ac:chgData name="Sherif Khattab" userId="c83b1e15-36f3-4f46-aceb-05aac24c545e" providerId="ADAL" clId="{40561216-C3B6-4E03-B696-C2E8E46E1565}" dt="2021-03-02T14:55:58.333" v="441"/>
          <ac:inkMkLst>
            <pc:docMk/>
            <pc:sldMk cId="3283012382" sldId="559"/>
            <ac:inkMk id="23590" creationId="{761307AF-16E1-4780-B3AC-E42AB02AF571}"/>
          </ac:inkMkLst>
        </pc:inkChg>
        <pc:inkChg chg="mod">
          <ac:chgData name="Sherif Khattab" userId="c83b1e15-36f3-4f46-aceb-05aac24c545e" providerId="ADAL" clId="{40561216-C3B6-4E03-B696-C2E8E46E1565}" dt="2021-03-02T14:55:58.333" v="441"/>
          <ac:inkMkLst>
            <pc:docMk/>
            <pc:sldMk cId="3283012382" sldId="559"/>
            <ac:inkMk id="23591" creationId="{800D8CDC-FCE4-4FC1-B795-A774356CBB49}"/>
          </ac:inkMkLst>
        </pc:inkChg>
        <pc:inkChg chg="mod">
          <ac:chgData name="Sherif Khattab" userId="c83b1e15-36f3-4f46-aceb-05aac24c545e" providerId="ADAL" clId="{40561216-C3B6-4E03-B696-C2E8E46E1565}" dt="2021-03-02T14:55:58.333" v="441"/>
          <ac:inkMkLst>
            <pc:docMk/>
            <pc:sldMk cId="3283012382" sldId="559"/>
            <ac:inkMk id="23593" creationId="{F6F54656-A8DD-4BC4-B253-D21DE17A2BDA}"/>
          </ac:inkMkLst>
        </pc:inkChg>
        <pc:inkChg chg="mod">
          <ac:chgData name="Sherif Khattab" userId="c83b1e15-36f3-4f46-aceb-05aac24c545e" providerId="ADAL" clId="{40561216-C3B6-4E03-B696-C2E8E46E1565}" dt="2021-03-02T14:55:58.333" v="441"/>
          <ac:inkMkLst>
            <pc:docMk/>
            <pc:sldMk cId="3283012382" sldId="559"/>
            <ac:inkMk id="23594" creationId="{78465BA3-A56F-46C3-84B4-E748C9D8C4F7}"/>
          </ac:inkMkLst>
        </pc:inkChg>
        <pc:inkChg chg="mod">
          <ac:chgData name="Sherif Khattab" userId="c83b1e15-36f3-4f46-aceb-05aac24c545e" providerId="ADAL" clId="{40561216-C3B6-4E03-B696-C2E8E46E1565}" dt="2021-03-02T14:55:58.333" v="441"/>
          <ac:inkMkLst>
            <pc:docMk/>
            <pc:sldMk cId="3283012382" sldId="559"/>
            <ac:inkMk id="23595" creationId="{3413CC97-C44F-4613-A28F-BFAE2FF5B565}"/>
          </ac:inkMkLst>
        </pc:inkChg>
        <pc:inkChg chg="mod">
          <ac:chgData name="Sherif Khattab" userId="c83b1e15-36f3-4f46-aceb-05aac24c545e" providerId="ADAL" clId="{40561216-C3B6-4E03-B696-C2E8E46E1565}" dt="2021-03-02T14:55:58.333" v="441"/>
          <ac:inkMkLst>
            <pc:docMk/>
            <pc:sldMk cId="3283012382" sldId="559"/>
            <ac:inkMk id="23596" creationId="{000CE992-2847-4DC1-8887-BD414802BB14}"/>
          </ac:inkMkLst>
        </pc:inkChg>
        <pc:inkChg chg="mod">
          <ac:chgData name="Sherif Khattab" userId="c83b1e15-36f3-4f46-aceb-05aac24c545e" providerId="ADAL" clId="{40561216-C3B6-4E03-B696-C2E8E46E1565}" dt="2021-03-02T14:55:58.333" v="441"/>
          <ac:inkMkLst>
            <pc:docMk/>
            <pc:sldMk cId="3283012382" sldId="559"/>
            <ac:inkMk id="23597" creationId="{CD3FC1F9-0F83-44E8-9E65-5863FD267F26}"/>
          </ac:inkMkLst>
        </pc:inkChg>
        <pc:inkChg chg="mod">
          <ac:chgData name="Sherif Khattab" userId="c83b1e15-36f3-4f46-aceb-05aac24c545e" providerId="ADAL" clId="{40561216-C3B6-4E03-B696-C2E8E46E1565}" dt="2021-03-02T14:55:58.333" v="441"/>
          <ac:inkMkLst>
            <pc:docMk/>
            <pc:sldMk cId="3283012382" sldId="559"/>
            <ac:inkMk id="23598" creationId="{B74EE29C-272C-451D-824C-389F652DD6AC}"/>
          </ac:inkMkLst>
        </pc:inkChg>
        <pc:inkChg chg="mod">
          <ac:chgData name="Sherif Khattab" userId="c83b1e15-36f3-4f46-aceb-05aac24c545e" providerId="ADAL" clId="{40561216-C3B6-4E03-B696-C2E8E46E1565}" dt="2021-03-02T14:55:58.333" v="441"/>
          <ac:inkMkLst>
            <pc:docMk/>
            <pc:sldMk cId="3283012382" sldId="559"/>
            <ac:inkMk id="23599" creationId="{C42E0A56-A1DA-4DCB-B2B6-5DACFFE47D84}"/>
          </ac:inkMkLst>
        </pc:inkChg>
        <pc:inkChg chg="mod">
          <ac:chgData name="Sherif Khattab" userId="c83b1e15-36f3-4f46-aceb-05aac24c545e" providerId="ADAL" clId="{40561216-C3B6-4E03-B696-C2E8E46E1565}" dt="2021-03-02T14:55:58.333" v="441"/>
          <ac:inkMkLst>
            <pc:docMk/>
            <pc:sldMk cId="3283012382" sldId="559"/>
            <ac:inkMk id="23601" creationId="{4600B491-531D-4F6E-984B-B178D34304DB}"/>
          </ac:inkMkLst>
        </pc:inkChg>
        <pc:inkChg chg="mod">
          <ac:chgData name="Sherif Khattab" userId="c83b1e15-36f3-4f46-aceb-05aac24c545e" providerId="ADAL" clId="{40561216-C3B6-4E03-B696-C2E8E46E1565}" dt="2021-03-02T14:55:58.333" v="441"/>
          <ac:inkMkLst>
            <pc:docMk/>
            <pc:sldMk cId="3283012382" sldId="559"/>
            <ac:inkMk id="23602" creationId="{8590EC06-81B8-4E62-AD56-2D9C619CB4E8}"/>
          </ac:inkMkLst>
        </pc:inkChg>
        <pc:inkChg chg="mod">
          <ac:chgData name="Sherif Khattab" userId="c83b1e15-36f3-4f46-aceb-05aac24c545e" providerId="ADAL" clId="{40561216-C3B6-4E03-B696-C2E8E46E1565}" dt="2021-03-02T14:55:58.333" v="441"/>
          <ac:inkMkLst>
            <pc:docMk/>
            <pc:sldMk cId="3283012382" sldId="559"/>
            <ac:inkMk id="23603" creationId="{03F7B552-AE73-4E25-8F31-904011C9E0C4}"/>
          </ac:inkMkLst>
        </pc:inkChg>
        <pc:inkChg chg="mod">
          <ac:chgData name="Sherif Khattab" userId="c83b1e15-36f3-4f46-aceb-05aac24c545e" providerId="ADAL" clId="{40561216-C3B6-4E03-B696-C2E8E46E1565}" dt="2021-03-02T14:55:58.333" v="441"/>
          <ac:inkMkLst>
            <pc:docMk/>
            <pc:sldMk cId="3283012382" sldId="559"/>
            <ac:inkMk id="23604" creationId="{3FC31064-F965-406B-A00C-AB8E71B83EEB}"/>
          </ac:inkMkLst>
        </pc:inkChg>
        <pc:inkChg chg="mod">
          <ac:chgData name="Sherif Khattab" userId="c83b1e15-36f3-4f46-aceb-05aac24c545e" providerId="ADAL" clId="{40561216-C3B6-4E03-B696-C2E8E46E1565}" dt="2021-03-02T14:55:58.333" v="441"/>
          <ac:inkMkLst>
            <pc:docMk/>
            <pc:sldMk cId="3283012382" sldId="559"/>
            <ac:inkMk id="23605" creationId="{BA80DF44-2335-4B14-BC94-240A38AC9B9A}"/>
          </ac:inkMkLst>
        </pc:inkChg>
        <pc:inkChg chg="mod">
          <ac:chgData name="Sherif Khattab" userId="c83b1e15-36f3-4f46-aceb-05aac24c545e" providerId="ADAL" clId="{40561216-C3B6-4E03-B696-C2E8E46E1565}" dt="2021-03-02T14:55:58.333" v="441"/>
          <ac:inkMkLst>
            <pc:docMk/>
            <pc:sldMk cId="3283012382" sldId="559"/>
            <ac:inkMk id="23606" creationId="{7177B574-128A-4148-8516-BF3A12E8EF37}"/>
          </ac:inkMkLst>
        </pc:inkChg>
        <pc:inkChg chg="mod">
          <ac:chgData name="Sherif Khattab" userId="c83b1e15-36f3-4f46-aceb-05aac24c545e" providerId="ADAL" clId="{40561216-C3B6-4E03-B696-C2E8E46E1565}" dt="2021-03-02T14:55:58.333" v="441"/>
          <ac:inkMkLst>
            <pc:docMk/>
            <pc:sldMk cId="3283012382" sldId="559"/>
            <ac:inkMk id="23608" creationId="{BA6A7D11-EF81-45BF-AA2C-83A7517795B6}"/>
          </ac:inkMkLst>
        </pc:inkChg>
        <pc:inkChg chg="mod">
          <ac:chgData name="Sherif Khattab" userId="c83b1e15-36f3-4f46-aceb-05aac24c545e" providerId="ADAL" clId="{40561216-C3B6-4E03-B696-C2E8E46E1565}" dt="2021-03-02T14:55:58.333" v="441"/>
          <ac:inkMkLst>
            <pc:docMk/>
            <pc:sldMk cId="3283012382" sldId="559"/>
            <ac:inkMk id="23609" creationId="{F2CCC1AD-B6A2-4AE2-B407-C08CF6614221}"/>
          </ac:inkMkLst>
        </pc:inkChg>
        <pc:inkChg chg="del mod">
          <ac:chgData name="Sherif Khattab" userId="c83b1e15-36f3-4f46-aceb-05aac24c545e" providerId="ADAL" clId="{40561216-C3B6-4E03-B696-C2E8E46E1565}" dt="2021-03-02T14:55:58.196" v="410"/>
          <ac:inkMkLst>
            <pc:docMk/>
            <pc:sldMk cId="3283012382" sldId="559"/>
            <ac:inkMk id="23610" creationId="{3E34209D-E281-4CD5-914A-A4533596149C}"/>
          </ac:inkMkLst>
        </pc:inkChg>
        <pc:inkChg chg="del mod">
          <ac:chgData name="Sherif Khattab" userId="c83b1e15-36f3-4f46-aceb-05aac24c545e" providerId="ADAL" clId="{40561216-C3B6-4E03-B696-C2E8E46E1565}" dt="2021-03-02T14:55:58.289" v="430"/>
          <ac:inkMkLst>
            <pc:docMk/>
            <pc:sldMk cId="3283012382" sldId="559"/>
            <ac:inkMk id="23611" creationId="{B7A2D2D7-D75E-428C-95C6-00440C5C943D}"/>
          </ac:inkMkLst>
        </pc:inkChg>
        <pc:inkChg chg="del mod">
          <ac:chgData name="Sherif Khattab" userId="c83b1e15-36f3-4f46-aceb-05aac24c545e" providerId="ADAL" clId="{40561216-C3B6-4E03-B696-C2E8E46E1565}" dt="2021-03-02T14:55:58.190" v="409"/>
          <ac:inkMkLst>
            <pc:docMk/>
            <pc:sldMk cId="3283012382" sldId="559"/>
            <ac:inkMk id="23612" creationId="{26AF0E91-A159-4BC6-BCB4-C91EF1ED0ED6}"/>
          </ac:inkMkLst>
        </pc:inkChg>
        <pc:inkChg chg="del mod">
          <ac:chgData name="Sherif Khattab" userId="c83b1e15-36f3-4f46-aceb-05aac24c545e" providerId="ADAL" clId="{40561216-C3B6-4E03-B696-C2E8E46E1565}" dt="2021-03-02T14:55:58.166" v="404"/>
          <ac:inkMkLst>
            <pc:docMk/>
            <pc:sldMk cId="3283012382" sldId="559"/>
            <ac:inkMk id="23613" creationId="{2469BD39-75EF-494D-8C4E-A483A92377E7}"/>
          </ac:inkMkLst>
        </pc:inkChg>
        <pc:inkChg chg="del mod">
          <ac:chgData name="Sherif Khattab" userId="c83b1e15-36f3-4f46-aceb-05aac24c545e" providerId="ADAL" clId="{40561216-C3B6-4E03-B696-C2E8E46E1565}" dt="2021-03-02T14:55:58.293" v="431"/>
          <ac:inkMkLst>
            <pc:docMk/>
            <pc:sldMk cId="3283012382" sldId="559"/>
            <ac:inkMk id="23614" creationId="{E97D3BC2-502B-4A90-8A64-126AA52F761D}"/>
          </ac:inkMkLst>
        </pc:inkChg>
        <pc:inkChg chg="del mod">
          <ac:chgData name="Sherif Khattab" userId="c83b1e15-36f3-4f46-aceb-05aac24c545e" providerId="ADAL" clId="{40561216-C3B6-4E03-B696-C2E8E46E1565}" dt="2021-03-02T14:55:58.224" v="414"/>
          <ac:inkMkLst>
            <pc:docMk/>
            <pc:sldMk cId="3283012382" sldId="559"/>
            <ac:inkMk id="23615" creationId="{2B0D0797-9EEE-4D91-AF8D-E8FBFB4E297B}"/>
          </ac:inkMkLst>
        </pc:inkChg>
        <pc:inkChg chg="del mod">
          <ac:chgData name="Sherif Khattab" userId="c83b1e15-36f3-4f46-aceb-05aac24c545e" providerId="ADAL" clId="{40561216-C3B6-4E03-B696-C2E8E46E1565}" dt="2021-03-02T14:55:58.266" v="424"/>
          <ac:inkMkLst>
            <pc:docMk/>
            <pc:sldMk cId="3283012382" sldId="559"/>
            <ac:inkMk id="23616" creationId="{86AA7C6B-FD04-47DE-BE82-A904A93543C0}"/>
          </ac:inkMkLst>
        </pc:inkChg>
        <pc:inkChg chg="del mod">
          <ac:chgData name="Sherif Khattab" userId="c83b1e15-36f3-4f46-aceb-05aac24c545e" providerId="ADAL" clId="{40561216-C3B6-4E03-B696-C2E8E46E1565}" dt="2021-03-02T14:55:58.270" v="425"/>
          <ac:inkMkLst>
            <pc:docMk/>
            <pc:sldMk cId="3283012382" sldId="559"/>
            <ac:inkMk id="23618" creationId="{7885FCFD-9E51-4798-937D-FC677012C7A3}"/>
          </ac:inkMkLst>
        </pc:inkChg>
        <pc:inkChg chg="del mod">
          <ac:chgData name="Sherif Khattab" userId="c83b1e15-36f3-4f46-aceb-05aac24c545e" providerId="ADAL" clId="{40561216-C3B6-4E03-B696-C2E8E46E1565}" dt="2021-03-02T14:55:58.114" v="395"/>
          <ac:inkMkLst>
            <pc:docMk/>
            <pc:sldMk cId="3283012382" sldId="559"/>
            <ac:inkMk id="23619" creationId="{79D41083-0D19-4C14-82F6-CD13C5D9C693}"/>
          </ac:inkMkLst>
        </pc:inkChg>
        <pc:inkChg chg="del mod">
          <ac:chgData name="Sherif Khattab" userId="c83b1e15-36f3-4f46-aceb-05aac24c545e" providerId="ADAL" clId="{40561216-C3B6-4E03-B696-C2E8E46E1565}" dt="2021-03-02T14:55:58.103" v="394"/>
          <ac:inkMkLst>
            <pc:docMk/>
            <pc:sldMk cId="3283012382" sldId="559"/>
            <ac:inkMk id="23620" creationId="{24B119B8-5039-4266-AC48-9D21FCF3E307}"/>
          </ac:inkMkLst>
        </pc:inkChg>
        <pc:inkChg chg="del mod">
          <ac:chgData name="Sherif Khattab" userId="c83b1e15-36f3-4f46-aceb-05aac24c545e" providerId="ADAL" clId="{40561216-C3B6-4E03-B696-C2E8E46E1565}" dt="2021-03-02T14:55:58.317" v="438"/>
          <ac:inkMkLst>
            <pc:docMk/>
            <pc:sldMk cId="3283012382" sldId="559"/>
            <ac:inkMk id="23621" creationId="{6D7BD5D4-E73B-43DC-80EE-EB90A1C33750}"/>
          </ac:inkMkLst>
        </pc:inkChg>
        <pc:inkChg chg="del mod">
          <ac:chgData name="Sherif Khattab" userId="c83b1e15-36f3-4f46-aceb-05aac24c545e" providerId="ADAL" clId="{40561216-C3B6-4E03-B696-C2E8E46E1565}" dt="2021-03-02T14:55:58.320" v="439"/>
          <ac:inkMkLst>
            <pc:docMk/>
            <pc:sldMk cId="3283012382" sldId="559"/>
            <ac:inkMk id="23622" creationId="{4D4EAF63-EE39-4E18-9659-6169D13CA5C8}"/>
          </ac:inkMkLst>
        </pc:inkChg>
        <pc:inkChg chg="del mod">
          <ac:chgData name="Sherif Khattab" userId="c83b1e15-36f3-4f46-aceb-05aac24c545e" providerId="ADAL" clId="{40561216-C3B6-4E03-B696-C2E8E46E1565}" dt="2021-03-02T14:55:58.077" v="391"/>
          <ac:inkMkLst>
            <pc:docMk/>
            <pc:sldMk cId="3283012382" sldId="559"/>
            <ac:inkMk id="23624" creationId="{D419C405-99F4-4F0D-9F98-C40C001FA051}"/>
          </ac:inkMkLst>
        </pc:inkChg>
        <pc:inkChg chg="del mod">
          <ac:chgData name="Sherif Khattab" userId="c83b1e15-36f3-4f46-aceb-05aac24c545e" providerId="ADAL" clId="{40561216-C3B6-4E03-B696-C2E8E46E1565}" dt="2021-03-02T14:55:58.201" v="411"/>
          <ac:inkMkLst>
            <pc:docMk/>
            <pc:sldMk cId="3283012382" sldId="559"/>
            <ac:inkMk id="23625" creationId="{A9DB4019-7694-44E2-A1C8-EF5452E86B18}"/>
          </ac:inkMkLst>
        </pc:inkChg>
        <pc:inkChg chg="del mod">
          <ac:chgData name="Sherif Khattab" userId="c83b1e15-36f3-4f46-aceb-05aac24c545e" providerId="ADAL" clId="{40561216-C3B6-4E03-B696-C2E8E46E1565}" dt="2021-03-02T14:55:58.314" v="437"/>
          <ac:inkMkLst>
            <pc:docMk/>
            <pc:sldMk cId="3283012382" sldId="559"/>
            <ac:inkMk id="23626" creationId="{C04CDA8C-2567-4A9F-8A27-EB6631A00C21}"/>
          </ac:inkMkLst>
        </pc:inkChg>
        <pc:inkChg chg="del mod">
          <ac:chgData name="Sherif Khattab" userId="c83b1e15-36f3-4f46-aceb-05aac24c545e" providerId="ADAL" clId="{40561216-C3B6-4E03-B696-C2E8E46E1565}" dt="2021-03-02T14:55:58.072" v="390"/>
          <ac:inkMkLst>
            <pc:docMk/>
            <pc:sldMk cId="3283012382" sldId="559"/>
            <ac:inkMk id="23628" creationId="{824341E5-890B-407F-B1BE-9B78A2A9E2B4}"/>
          </ac:inkMkLst>
        </pc:inkChg>
        <pc:inkChg chg="del mod">
          <ac:chgData name="Sherif Khattab" userId="c83b1e15-36f3-4f46-aceb-05aac24c545e" providerId="ADAL" clId="{40561216-C3B6-4E03-B696-C2E8E46E1565}" dt="2021-03-02T14:55:58.083" v="392"/>
          <ac:inkMkLst>
            <pc:docMk/>
            <pc:sldMk cId="3283012382" sldId="559"/>
            <ac:inkMk id="23629" creationId="{8BE513DE-0C6E-47B3-9970-4D0D1E305B21}"/>
          </ac:inkMkLst>
        </pc:inkChg>
        <pc:inkChg chg="del mod">
          <ac:chgData name="Sherif Khattab" userId="c83b1e15-36f3-4f46-aceb-05aac24c545e" providerId="ADAL" clId="{40561216-C3B6-4E03-B696-C2E8E46E1565}" dt="2021-03-02T14:55:58.149" v="401"/>
          <ac:inkMkLst>
            <pc:docMk/>
            <pc:sldMk cId="3283012382" sldId="559"/>
            <ac:inkMk id="23630" creationId="{EC82A30E-FFDC-47C5-87E3-9388A7B5B046}"/>
          </ac:inkMkLst>
        </pc:inkChg>
        <pc:inkChg chg="del mod">
          <ac:chgData name="Sherif Khattab" userId="c83b1e15-36f3-4f46-aceb-05aac24c545e" providerId="ADAL" clId="{40561216-C3B6-4E03-B696-C2E8E46E1565}" dt="2021-03-02T14:55:58.228" v="415"/>
          <ac:inkMkLst>
            <pc:docMk/>
            <pc:sldMk cId="3283012382" sldId="559"/>
            <ac:inkMk id="23631" creationId="{0FE3A3DE-45F3-469A-980B-10731851D126}"/>
          </ac:inkMkLst>
        </pc:inkChg>
        <pc:inkChg chg="del mod">
          <ac:chgData name="Sherif Khattab" userId="c83b1e15-36f3-4f46-aceb-05aac24c545e" providerId="ADAL" clId="{40561216-C3B6-4E03-B696-C2E8E46E1565}" dt="2021-03-02T14:55:58.274" v="426"/>
          <ac:inkMkLst>
            <pc:docMk/>
            <pc:sldMk cId="3283012382" sldId="559"/>
            <ac:inkMk id="23632" creationId="{0F2CE510-9FBD-49AC-8B30-FD52B2C9709C}"/>
          </ac:inkMkLst>
        </pc:inkChg>
        <pc:inkChg chg="del mod">
          <ac:chgData name="Sherif Khattab" userId="c83b1e15-36f3-4f46-aceb-05aac24c545e" providerId="ADAL" clId="{40561216-C3B6-4E03-B696-C2E8E46E1565}" dt="2021-03-02T14:55:58.132" v="398"/>
          <ac:inkMkLst>
            <pc:docMk/>
            <pc:sldMk cId="3283012382" sldId="559"/>
            <ac:inkMk id="23634" creationId="{39367AD8-5239-461A-8039-12F379453AF5}"/>
          </ac:inkMkLst>
        </pc:inkChg>
        <pc:inkChg chg="del mod">
          <ac:chgData name="Sherif Khattab" userId="c83b1e15-36f3-4f46-aceb-05aac24c545e" providerId="ADAL" clId="{40561216-C3B6-4E03-B696-C2E8E46E1565}" dt="2021-03-02T14:55:58.089" v="393"/>
          <ac:inkMkLst>
            <pc:docMk/>
            <pc:sldMk cId="3283012382" sldId="559"/>
            <ac:inkMk id="23635" creationId="{D75C35D5-6EAF-4D2F-9125-85118AE3B449}"/>
          </ac:inkMkLst>
        </pc:inkChg>
        <pc:inkChg chg="del mod">
          <ac:chgData name="Sherif Khattab" userId="c83b1e15-36f3-4f46-aceb-05aac24c545e" providerId="ADAL" clId="{40561216-C3B6-4E03-B696-C2E8E46E1565}" dt="2021-03-02T14:55:58.218" v="413"/>
          <ac:inkMkLst>
            <pc:docMk/>
            <pc:sldMk cId="3283012382" sldId="559"/>
            <ac:inkMk id="23636" creationId="{353DBCFD-1E6D-4A02-B8E9-62C8F6213BA5}"/>
          </ac:inkMkLst>
        </pc:inkChg>
        <pc:inkChg chg="del mod">
          <ac:chgData name="Sherif Khattab" userId="c83b1e15-36f3-4f46-aceb-05aac24c545e" providerId="ADAL" clId="{40561216-C3B6-4E03-B696-C2E8E46E1565}" dt="2021-03-02T14:55:58.310" v="436"/>
          <ac:inkMkLst>
            <pc:docMk/>
            <pc:sldMk cId="3283012382" sldId="559"/>
            <ac:inkMk id="23637" creationId="{83EED6AE-2F58-4157-BCF9-A04D0A3CCE0E}"/>
          </ac:inkMkLst>
        </pc:inkChg>
        <pc:inkChg chg="del mod">
          <ac:chgData name="Sherif Khattab" userId="c83b1e15-36f3-4f46-aceb-05aac24c545e" providerId="ADAL" clId="{40561216-C3B6-4E03-B696-C2E8E46E1565}" dt="2021-03-02T14:55:58.138" v="399"/>
          <ac:inkMkLst>
            <pc:docMk/>
            <pc:sldMk cId="3283012382" sldId="559"/>
            <ac:inkMk id="23638" creationId="{95A62852-829F-4938-A7CD-BC8BE244C23B}"/>
          </ac:inkMkLst>
        </pc:inkChg>
        <pc:inkChg chg="del mod">
          <ac:chgData name="Sherif Khattab" userId="c83b1e15-36f3-4f46-aceb-05aac24c545e" providerId="ADAL" clId="{40561216-C3B6-4E03-B696-C2E8E46E1565}" dt="2021-03-02T14:55:58.169" v="405"/>
          <ac:inkMkLst>
            <pc:docMk/>
            <pc:sldMk cId="3283012382" sldId="559"/>
            <ac:inkMk id="23639" creationId="{C1893F75-521C-4191-ADE3-54E61C603FFB}"/>
          </ac:inkMkLst>
        </pc:inkChg>
        <pc:inkChg chg="del mod">
          <ac:chgData name="Sherif Khattab" userId="c83b1e15-36f3-4f46-aceb-05aac24c545e" providerId="ADAL" clId="{40561216-C3B6-4E03-B696-C2E8E46E1565}" dt="2021-03-02T14:55:58.297" v="432"/>
          <ac:inkMkLst>
            <pc:docMk/>
            <pc:sldMk cId="3283012382" sldId="559"/>
            <ac:inkMk id="23640" creationId="{5771F703-5DC7-4AE6-AEB3-12B9F3D35312}"/>
          </ac:inkMkLst>
        </pc:inkChg>
        <pc:inkChg chg="del mod">
          <ac:chgData name="Sherif Khattab" userId="c83b1e15-36f3-4f46-aceb-05aac24c545e" providerId="ADAL" clId="{40561216-C3B6-4E03-B696-C2E8E46E1565}" dt="2021-03-02T14:55:58.185" v="408"/>
          <ac:inkMkLst>
            <pc:docMk/>
            <pc:sldMk cId="3283012382" sldId="559"/>
            <ac:inkMk id="23641" creationId="{9A2A94DF-3D7E-4EED-B604-5D8B817342D6}"/>
          </ac:inkMkLst>
        </pc:inkChg>
        <pc:inkChg chg="del mod">
          <ac:chgData name="Sherif Khattab" userId="c83b1e15-36f3-4f46-aceb-05aac24c545e" providerId="ADAL" clId="{40561216-C3B6-4E03-B696-C2E8E46E1565}" dt="2021-03-02T14:55:58.250" v="420"/>
          <ac:inkMkLst>
            <pc:docMk/>
            <pc:sldMk cId="3283012382" sldId="559"/>
            <ac:inkMk id="23642" creationId="{584289BE-C536-48B0-A5C3-93147F9B5CFD}"/>
          </ac:inkMkLst>
        </pc:inkChg>
        <pc:inkChg chg="del mod">
          <ac:chgData name="Sherif Khattab" userId="c83b1e15-36f3-4f46-aceb-05aac24c545e" providerId="ADAL" clId="{40561216-C3B6-4E03-B696-C2E8E46E1565}" dt="2021-03-02T14:55:58.333" v="441"/>
          <ac:inkMkLst>
            <pc:docMk/>
            <pc:sldMk cId="3283012382" sldId="559"/>
            <ac:inkMk id="23643" creationId="{E9DA26D0-0603-4013-B1FC-7913D6E83285}"/>
          </ac:inkMkLst>
        </pc:inkChg>
        <pc:inkChg chg="del mod">
          <ac:chgData name="Sherif Khattab" userId="c83b1e15-36f3-4f46-aceb-05aac24c545e" providerId="ADAL" clId="{40561216-C3B6-4E03-B696-C2E8E46E1565}" dt="2021-03-02T14:55:58.209" v="412"/>
          <ac:inkMkLst>
            <pc:docMk/>
            <pc:sldMk cId="3283012382" sldId="559"/>
            <ac:inkMk id="23644" creationId="{9CABADF0-6AAD-4A09-B71F-7EFD9B3CCEA3}"/>
          </ac:inkMkLst>
        </pc:inkChg>
        <pc:inkChg chg="del mod">
          <ac:chgData name="Sherif Khattab" userId="c83b1e15-36f3-4f46-aceb-05aac24c545e" providerId="ADAL" clId="{40561216-C3B6-4E03-B696-C2E8E46E1565}" dt="2021-03-02T14:55:58.327" v="440"/>
          <ac:inkMkLst>
            <pc:docMk/>
            <pc:sldMk cId="3283012382" sldId="559"/>
            <ac:inkMk id="23645" creationId="{649AA80D-2452-4822-8F19-4001909D7429}"/>
          </ac:inkMkLst>
        </pc:inkChg>
        <pc:inkChg chg="del mod">
          <ac:chgData name="Sherif Khattab" userId="c83b1e15-36f3-4f46-aceb-05aac24c545e" providerId="ADAL" clId="{40561216-C3B6-4E03-B696-C2E8E46E1565}" dt="2021-03-02T14:55:58.253" v="421"/>
          <ac:inkMkLst>
            <pc:docMk/>
            <pc:sldMk cId="3283012382" sldId="559"/>
            <ac:inkMk id="23646" creationId="{87B366E5-7624-47F3-A592-581796E12957}"/>
          </ac:inkMkLst>
        </pc:inkChg>
        <pc:inkChg chg="del mod">
          <ac:chgData name="Sherif Khattab" userId="c83b1e15-36f3-4f46-aceb-05aac24c545e" providerId="ADAL" clId="{40561216-C3B6-4E03-B696-C2E8E46E1565}" dt="2021-03-02T14:55:58.304" v="434"/>
          <ac:inkMkLst>
            <pc:docMk/>
            <pc:sldMk cId="3283012382" sldId="559"/>
            <ac:inkMk id="23648" creationId="{3F89BC67-AB21-4050-9493-6CA93740F5F8}"/>
          </ac:inkMkLst>
        </pc:inkChg>
        <pc:inkChg chg="del mod">
          <ac:chgData name="Sherif Khattab" userId="c83b1e15-36f3-4f46-aceb-05aac24c545e" providerId="ADAL" clId="{40561216-C3B6-4E03-B696-C2E8E46E1565}" dt="2021-03-02T14:55:58.126" v="397"/>
          <ac:inkMkLst>
            <pc:docMk/>
            <pc:sldMk cId="3283012382" sldId="559"/>
            <ac:inkMk id="23649" creationId="{B2C35B3E-1E36-4705-B4A3-28616001D1F4}"/>
          </ac:inkMkLst>
        </pc:inkChg>
        <pc:inkChg chg="del mod">
          <ac:chgData name="Sherif Khattab" userId="c83b1e15-36f3-4f46-aceb-05aac24c545e" providerId="ADAL" clId="{40561216-C3B6-4E03-B696-C2E8E46E1565}" dt="2021-03-02T14:55:58.262" v="423"/>
          <ac:inkMkLst>
            <pc:docMk/>
            <pc:sldMk cId="3283012382" sldId="559"/>
            <ac:inkMk id="23650" creationId="{BE0BDF15-3B86-4510-92D9-8E02FFE272AF}"/>
          </ac:inkMkLst>
        </pc:inkChg>
        <pc:inkChg chg="del mod">
          <ac:chgData name="Sherif Khattab" userId="c83b1e15-36f3-4f46-aceb-05aac24c545e" providerId="ADAL" clId="{40561216-C3B6-4E03-B696-C2E8E46E1565}" dt="2021-03-02T14:55:58.285" v="429"/>
          <ac:inkMkLst>
            <pc:docMk/>
            <pc:sldMk cId="3283012382" sldId="559"/>
            <ac:inkMk id="23651" creationId="{C741CB12-32FC-4B89-A891-3987A6E6647D}"/>
          </ac:inkMkLst>
        </pc:inkChg>
        <pc:inkChg chg="del mod">
          <ac:chgData name="Sherif Khattab" userId="c83b1e15-36f3-4f46-aceb-05aac24c545e" providerId="ADAL" clId="{40561216-C3B6-4E03-B696-C2E8E46E1565}" dt="2021-03-02T14:55:58.233" v="416"/>
          <ac:inkMkLst>
            <pc:docMk/>
            <pc:sldMk cId="3283012382" sldId="559"/>
            <ac:inkMk id="23652" creationId="{097A411A-2F8F-4EDF-A93C-A1916E46CE58}"/>
          </ac:inkMkLst>
        </pc:inkChg>
        <pc:inkChg chg="del">
          <ac:chgData name="Sherif Khattab" userId="c83b1e15-36f3-4f46-aceb-05aac24c545e" providerId="ADAL" clId="{40561216-C3B6-4E03-B696-C2E8E46E1565}" dt="2021-03-02T14:55:58.058" v="389"/>
          <ac:inkMkLst>
            <pc:docMk/>
            <pc:sldMk cId="3283012382" sldId="559"/>
            <ac:inkMk id="23654" creationId="{0CDA8FA7-3F42-425F-B69F-09FE422E6C20}"/>
          </ac:inkMkLst>
        </pc:inkChg>
        <pc:inkChg chg="del mod">
          <ac:chgData name="Sherif Khattab" userId="c83b1e15-36f3-4f46-aceb-05aac24c545e" providerId="ADAL" clId="{40561216-C3B6-4E03-B696-C2E8E46E1565}" dt="2021-03-02T14:55:58.119" v="396"/>
          <ac:inkMkLst>
            <pc:docMk/>
            <pc:sldMk cId="3283012382" sldId="559"/>
            <ac:inkMk id="23655" creationId="{74C0E38C-8C81-4F69-B2AF-AD53E6E6D970}"/>
          </ac:inkMkLst>
        </pc:inkChg>
        <pc:inkChg chg="del mod">
          <ac:chgData name="Sherif Khattab" userId="c83b1e15-36f3-4f46-aceb-05aac24c545e" providerId="ADAL" clId="{40561216-C3B6-4E03-B696-C2E8E46E1565}" dt="2021-03-02T14:55:58.238" v="417"/>
          <ac:inkMkLst>
            <pc:docMk/>
            <pc:sldMk cId="3283012382" sldId="559"/>
            <ac:inkMk id="23656" creationId="{85585060-B696-4403-8C88-50A6053DBD02}"/>
          </ac:inkMkLst>
        </pc:inkChg>
        <pc:inkChg chg="del mod">
          <ac:chgData name="Sherif Khattab" userId="c83b1e15-36f3-4f46-aceb-05aac24c545e" providerId="ADAL" clId="{40561216-C3B6-4E03-B696-C2E8E46E1565}" dt="2021-03-02T14:55:58.142" v="400"/>
          <ac:inkMkLst>
            <pc:docMk/>
            <pc:sldMk cId="3283012382" sldId="559"/>
            <ac:inkMk id="23657" creationId="{9236DFEA-42B0-4A18-8DB8-43023CBA1AAF}"/>
          </ac:inkMkLst>
        </pc:inkChg>
        <pc:inkChg chg="del mod">
          <ac:chgData name="Sherif Khattab" userId="c83b1e15-36f3-4f46-aceb-05aac24c545e" providerId="ADAL" clId="{40561216-C3B6-4E03-B696-C2E8E46E1565}" dt="2021-03-02T14:55:58.300" v="433"/>
          <ac:inkMkLst>
            <pc:docMk/>
            <pc:sldMk cId="3283012382" sldId="559"/>
            <ac:inkMk id="23658" creationId="{BE3E7B86-3514-4C72-91AF-4648475E24F2}"/>
          </ac:inkMkLst>
        </pc:inkChg>
        <pc:inkChg chg="del mod">
          <ac:chgData name="Sherif Khattab" userId="c83b1e15-36f3-4f46-aceb-05aac24c545e" providerId="ADAL" clId="{40561216-C3B6-4E03-B696-C2E8E46E1565}" dt="2021-03-02T14:55:58.245" v="419"/>
          <ac:inkMkLst>
            <pc:docMk/>
            <pc:sldMk cId="3283012382" sldId="559"/>
            <ac:inkMk id="23660" creationId="{EB9F504E-52DF-4A05-AB88-BDF5876CA8B9}"/>
          </ac:inkMkLst>
        </pc:inkChg>
        <pc:inkChg chg="del mod">
          <ac:chgData name="Sherif Khattab" userId="c83b1e15-36f3-4f46-aceb-05aac24c545e" providerId="ADAL" clId="{40561216-C3B6-4E03-B696-C2E8E46E1565}" dt="2021-03-02T14:55:58.179" v="407"/>
          <ac:inkMkLst>
            <pc:docMk/>
            <pc:sldMk cId="3283012382" sldId="559"/>
            <ac:inkMk id="23661" creationId="{C9612645-0493-443C-9C82-A267BE047D35}"/>
          </ac:inkMkLst>
        </pc:inkChg>
        <pc:inkChg chg="del mod">
          <ac:chgData name="Sherif Khattab" userId="c83b1e15-36f3-4f46-aceb-05aac24c545e" providerId="ADAL" clId="{40561216-C3B6-4E03-B696-C2E8E46E1565}" dt="2021-03-02T14:55:58.155" v="402"/>
          <ac:inkMkLst>
            <pc:docMk/>
            <pc:sldMk cId="3283012382" sldId="559"/>
            <ac:inkMk id="23663" creationId="{1A305F40-A5CC-4159-81BE-FDAA1BBA2F6E}"/>
          </ac:inkMkLst>
        </pc:inkChg>
        <pc:inkChg chg="del mod">
          <ac:chgData name="Sherif Khattab" userId="c83b1e15-36f3-4f46-aceb-05aac24c545e" providerId="ADAL" clId="{40561216-C3B6-4E03-B696-C2E8E46E1565}" dt="2021-03-02T14:55:58.160" v="403"/>
          <ac:inkMkLst>
            <pc:docMk/>
            <pc:sldMk cId="3283012382" sldId="559"/>
            <ac:inkMk id="23664" creationId="{1ADA5D77-6340-4E01-B50B-6A36D3D89303}"/>
          </ac:inkMkLst>
        </pc:inkChg>
        <pc:inkChg chg="del mod">
          <ac:chgData name="Sherif Khattab" userId="c83b1e15-36f3-4f46-aceb-05aac24c545e" providerId="ADAL" clId="{40561216-C3B6-4E03-B696-C2E8E46E1565}" dt="2021-03-02T14:55:58.258" v="422"/>
          <ac:inkMkLst>
            <pc:docMk/>
            <pc:sldMk cId="3283012382" sldId="559"/>
            <ac:inkMk id="23665" creationId="{12E5FF45-7656-41A0-B8DD-C442FEAF547C}"/>
          </ac:inkMkLst>
        </pc:inkChg>
        <pc:inkChg chg="del mod">
          <ac:chgData name="Sherif Khattab" userId="c83b1e15-36f3-4f46-aceb-05aac24c545e" providerId="ADAL" clId="{40561216-C3B6-4E03-B696-C2E8E46E1565}" dt="2021-03-02T14:55:58.278" v="427"/>
          <ac:inkMkLst>
            <pc:docMk/>
            <pc:sldMk cId="3283012382" sldId="559"/>
            <ac:inkMk id="23666" creationId="{056077FF-F297-49EF-B3D4-BBE7B44D0D1F}"/>
          </ac:inkMkLst>
        </pc:inkChg>
        <pc:inkChg chg="del mod">
          <ac:chgData name="Sherif Khattab" userId="c83b1e15-36f3-4f46-aceb-05aac24c545e" providerId="ADAL" clId="{40561216-C3B6-4E03-B696-C2E8E46E1565}" dt="2021-03-02T14:55:58.307" v="435"/>
          <ac:inkMkLst>
            <pc:docMk/>
            <pc:sldMk cId="3283012382" sldId="559"/>
            <ac:inkMk id="23667" creationId="{E1A2A440-2E68-4E40-8F14-0F85D39BBDB7}"/>
          </ac:inkMkLst>
        </pc:inkChg>
        <pc:inkChg chg="del mod">
          <ac:chgData name="Sherif Khattab" userId="c83b1e15-36f3-4f46-aceb-05aac24c545e" providerId="ADAL" clId="{40561216-C3B6-4E03-B696-C2E8E46E1565}" dt="2021-03-02T14:55:58.174" v="406"/>
          <ac:inkMkLst>
            <pc:docMk/>
            <pc:sldMk cId="3283012382" sldId="559"/>
            <ac:inkMk id="23668" creationId="{B5D7EBA2-DD1F-48CC-90CE-7F21C1DC3392}"/>
          </ac:inkMkLst>
        </pc:inkChg>
        <pc:inkChg chg="del mod">
          <ac:chgData name="Sherif Khattab" userId="c83b1e15-36f3-4f46-aceb-05aac24c545e" providerId="ADAL" clId="{40561216-C3B6-4E03-B696-C2E8E46E1565}" dt="2021-03-02T14:55:58.241" v="418"/>
          <ac:inkMkLst>
            <pc:docMk/>
            <pc:sldMk cId="3283012382" sldId="559"/>
            <ac:inkMk id="23670" creationId="{D088E3AE-C158-4537-8CB3-EA808598AAFA}"/>
          </ac:inkMkLst>
        </pc:inkChg>
        <pc:inkChg chg="del mod">
          <ac:chgData name="Sherif Khattab" userId="c83b1e15-36f3-4f46-aceb-05aac24c545e" providerId="ADAL" clId="{40561216-C3B6-4E03-B696-C2E8E46E1565}" dt="2021-03-02T14:55:58.281" v="428"/>
          <ac:inkMkLst>
            <pc:docMk/>
            <pc:sldMk cId="3283012382" sldId="559"/>
            <ac:inkMk id="23671" creationId="{22A791CB-A7E4-4BA6-AF2C-BA61BDCB17CE}"/>
          </ac:inkMkLst>
        </pc:inkChg>
      </pc:sldChg>
      <pc:sldChg chg="addSp delSp modSp add modAnim">
        <pc:chgData name="Sherif Khattab" userId="c83b1e15-36f3-4f46-aceb-05aac24c545e" providerId="ADAL" clId="{40561216-C3B6-4E03-B696-C2E8E46E1565}" dt="2021-03-02T14:58:56.279" v="650"/>
        <pc:sldMkLst>
          <pc:docMk/>
          <pc:sldMk cId="68515591" sldId="560"/>
        </pc:sldMkLst>
        <pc:grpChg chg="mod">
          <ac:chgData name="Sherif Khattab" userId="c83b1e15-36f3-4f46-aceb-05aac24c545e" providerId="ADAL" clId="{40561216-C3B6-4E03-B696-C2E8E46E1565}" dt="2021-03-02T14:55:42.285" v="388"/>
          <ac:grpSpMkLst>
            <pc:docMk/>
            <pc:sldMk cId="68515591" sldId="560"/>
            <ac:grpSpMk id="23672" creationId="{D3B42BF9-8198-43FC-B7E5-062D26193C4A}"/>
          </ac:grpSpMkLst>
        </pc:grpChg>
        <pc:inkChg chg="mod">
          <ac:chgData name="Sherif Khattab" userId="c83b1e15-36f3-4f46-aceb-05aac24c545e" providerId="ADAL" clId="{40561216-C3B6-4E03-B696-C2E8E46E1565}" dt="2021-03-02T14:55:42.285" v="388"/>
          <ac:inkMkLst>
            <pc:docMk/>
            <pc:sldMk cId="68515591" sldId="560"/>
            <ac:inkMk id="3" creationId="{B0FBBC0D-35B9-448B-9D52-F9702601D9E2}"/>
          </ac:inkMkLst>
        </pc:inkChg>
        <pc:inkChg chg="mod">
          <ac:chgData name="Sherif Khattab" userId="c83b1e15-36f3-4f46-aceb-05aac24c545e" providerId="ADAL" clId="{40561216-C3B6-4E03-B696-C2E8E46E1565}" dt="2021-03-02T14:55:42.285" v="388"/>
          <ac:inkMkLst>
            <pc:docMk/>
            <pc:sldMk cId="68515591" sldId="560"/>
            <ac:inkMk id="5" creationId="{1334F479-0557-4560-B3CA-54D487BC1692}"/>
          </ac:inkMkLst>
        </pc:inkChg>
        <pc:inkChg chg="mod">
          <ac:chgData name="Sherif Khattab" userId="c83b1e15-36f3-4f46-aceb-05aac24c545e" providerId="ADAL" clId="{40561216-C3B6-4E03-B696-C2E8E46E1565}" dt="2021-03-02T14:55:42.285" v="388"/>
          <ac:inkMkLst>
            <pc:docMk/>
            <pc:sldMk cId="68515591" sldId="560"/>
            <ac:inkMk id="6" creationId="{C77C32EE-2731-421E-9672-5A63D6E9F538}"/>
          </ac:inkMkLst>
        </pc:inkChg>
        <pc:inkChg chg="mod">
          <ac:chgData name="Sherif Khattab" userId="c83b1e15-36f3-4f46-aceb-05aac24c545e" providerId="ADAL" clId="{40561216-C3B6-4E03-B696-C2E8E46E1565}" dt="2021-03-02T14:55:42.285" v="388"/>
          <ac:inkMkLst>
            <pc:docMk/>
            <pc:sldMk cId="68515591" sldId="560"/>
            <ac:inkMk id="34" creationId="{76F4BB3E-F0E4-42AA-ACB1-D0A6A3746F24}"/>
          </ac:inkMkLst>
        </pc:inkChg>
        <pc:inkChg chg="mod">
          <ac:chgData name="Sherif Khattab" userId="c83b1e15-36f3-4f46-aceb-05aac24c545e" providerId="ADAL" clId="{40561216-C3B6-4E03-B696-C2E8E46E1565}" dt="2021-03-02T14:55:42.285" v="388"/>
          <ac:inkMkLst>
            <pc:docMk/>
            <pc:sldMk cId="68515591" sldId="560"/>
            <ac:inkMk id="35" creationId="{BB1041F6-9E9F-4186-AC93-4372635DAB2B}"/>
          </ac:inkMkLst>
        </pc:inkChg>
        <pc:inkChg chg="mod">
          <ac:chgData name="Sherif Khattab" userId="c83b1e15-36f3-4f46-aceb-05aac24c545e" providerId="ADAL" clId="{40561216-C3B6-4E03-B696-C2E8E46E1565}" dt="2021-03-02T14:55:42.285" v="388"/>
          <ac:inkMkLst>
            <pc:docMk/>
            <pc:sldMk cId="68515591" sldId="560"/>
            <ac:inkMk id="36" creationId="{FBD4DC2C-2A69-4F9C-9FD0-0A2D83A17035}"/>
          </ac:inkMkLst>
        </pc:inkChg>
        <pc:inkChg chg="mod">
          <ac:chgData name="Sherif Khattab" userId="c83b1e15-36f3-4f46-aceb-05aac24c545e" providerId="ADAL" clId="{40561216-C3B6-4E03-B696-C2E8E46E1565}" dt="2021-03-02T14:55:42.285" v="388"/>
          <ac:inkMkLst>
            <pc:docMk/>
            <pc:sldMk cId="68515591" sldId="560"/>
            <ac:inkMk id="38" creationId="{08DD68F7-523C-4437-9949-BFD6B8B320B7}"/>
          </ac:inkMkLst>
        </pc:inkChg>
        <pc:inkChg chg="mod">
          <ac:chgData name="Sherif Khattab" userId="c83b1e15-36f3-4f46-aceb-05aac24c545e" providerId="ADAL" clId="{40561216-C3B6-4E03-B696-C2E8E46E1565}" dt="2021-03-02T14:55:42.285" v="388"/>
          <ac:inkMkLst>
            <pc:docMk/>
            <pc:sldMk cId="68515591" sldId="560"/>
            <ac:inkMk id="39" creationId="{6B907EBB-5700-4291-BB4C-D8877DB4FFCD}"/>
          </ac:inkMkLst>
        </pc:inkChg>
        <pc:inkChg chg="mod">
          <ac:chgData name="Sherif Khattab" userId="c83b1e15-36f3-4f46-aceb-05aac24c545e" providerId="ADAL" clId="{40561216-C3B6-4E03-B696-C2E8E46E1565}" dt="2021-03-02T14:55:42.285" v="388"/>
          <ac:inkMkLst>
            <pc:docMk/>
            <pc:sldMk cId="68515591" sldId="560"/>
            <ac:inkMk id="40" creationId="{D1405003-6795-43E1-B78F-70DFA34AAA56}"/>
          </ac:inkMkLst>
        </pc:inkChg>
        <pc:inkChg chg="mod">
          <ac:chgData name="Sherif Khattab" userId="c83b1e15-36f3-4f46-aceb-05aac24c545e" providerId="ADAL" clId="{40561216-C3B6-4E03-B696-C2E8E46E1565}" dt="2021-03-02T14:55:42.285" v="388"/>
          <ac:inkMkLst>
            <pc:docMk/>
            <pc:sldMk cId="68515591" sldId="560"/>
            <ac:inkMk id="41" creationId="{E5C63D8D-A5A2-4ECA-9233-25A9BB4111B0}"/>
          </ac:inkMkLst>
        </pc:inkChg>
        <pc:inkChg chg="mod">
          <ac:chgData name="Sherif Khattab" userId="c83b1e15-36f3-4f46-aceb-05aac24c545e" providerId="ADAL" clId="{40561216-C3B6-4E03-B696-C2E8E46E1565}" dt="2021-03-02T14:55:42.285" v="388"/>
          <ac:inkMkLst>
            <pc:docMk/>
            <pc:sldMk cId="68515591" sldId="560"/>
            <ac:inkMk id="42" creationId="{DA8E3D6B-1BC0-4231-B0D7-7B8A4360DECC}"/>
          </ac:inkMkLst>
        </pc:inkChg>
        <pc:inkChg chg="mod">
          <ac:chgData name="Sherif Khattab" userId="c83b1e15-36f3-4f46-aceb-05aac24c545e" providerId="ADAL" clId="{40561216-C3B6-4E03-B696-C2E8E46E1565}" dt="2021-03-02T14:55:42.285" v="388"/>
          <ac:inkMkLst>
            <pc:docMk/>
            <pc:sldMk cId="68515591" sldId="560"/>
            <ac:inkMk id="44" creationId="{19C19232-5340-48E5-9ED6-62DEBBCE1215}"/>
          </ac:inkMkLst>
        </pc:inkChg>
        <pc:inkChg chg="mod">
          <ac:chgData name="Sherif Khattab" userId="c83b1e15-36f3-4f46-aceb-05aac24c545e" providerId="ADAL" clId="{40561216-C3B6-4E03-B696-C2E8E46E1565}" dt="2021-03-02T14:55:42.285" v="388"/>
          <ac:inkMkLst>
            <pc:docMk/>
            <pc:sldMk cId="68515591" sldId="560"/>
            <ac:inkMk id="45" creationId="{D1B4E85F-AC34-40C2-82B7-32CDF26E2AA9}"/>
          </ac:inkMkLst>
        </pc:inkChg>
        <pc:inkChg chg="mod">
          <ac:chgData name="Sherif Khattab" userId="c83b1e15-36f3-4f46-aceb-05aac24c545e" providerId="ADAL" clId="{40561216-C3B6-4E03-B696-C2E8E46E1565}" dt="2021-03-02T14:55:42.285" v="388"/>
          <ac:inkMkLst>
            <pc:docMk/>
            <pc:sldMk cId="68515591" sldId="560"/>
            <ac:inkMk id="46" creationId="{E6BF4D18-EC16-4386-BB86-4E44BAF7C03B}"/>
          </ac:inkMkLst>
        </pc:inkChg>
        <pc:inkChg chg="mod">
          <ac:chgData name="Sherif Khattab" userId="c83b1e15-36f3-4f46-aceb-05aac24c545e" providerId="ADAL" clId="{40561216-C3B6-4E03-B696-C2E8E46E1565}" dt="2021-03-02T14:55:42.285" v="388"/>
          <ac:inkMkLst>
            <pc:docMk/>
            <pc:sldMk cId="68515591" sldId="560"/>
            <ac:inkMk id="47" creationId="{02569F11-2943-4F04-87BA-CA8732D937CB}"/>
          </ac:inkMkLst>
        </pc:inkChg>
        <pc:inkChg chg="mod">
          <ac:chgData name="Sherif Khattab" userId="c83b1e15-36f3-4f46-aceb-05aac24c545e" providerId="ADAL" clId="{40561216-C3B6-4E03-B696-C2E8E46E1565}" dt="2021-03-02T14:55:42.285" v="388"/>
          <ac:inkMkLst>
            <pc:docMk/>
            <pc:sldMk cId="68515591" sldId="560"/>
            <ac:inkMk id="48" creationId="{B58E1670-F3F7-4DFE-AF3D-056FDA785310}"/>
          </ac:inkMkLst>
        </pc:inkChg>
        <pc:inkChg chg="mod">
          <ac:chgData name="Sherif Khattab" userId="c83b1e15-36f3-4f46-aceb-05aac24c545e" providerId="ADAL" clId="{40561216-C3B6-4E03-B696-C2E8E46E1565}" dt="2021-03-02T14:55:42.285" v="388"/>
          <ac:inkMkLst>
            <pc:docMk/>
            <pc:sldMk cId="68515591" sldId="560"/>
            <ac:inkMk id="49" creationId="{19257841-2019-40BC-AD69-87A73EC0948B}"/>
          </ac:inkMkLst>
        </pc:inkChg>
        <pc:inkChg chg="mod">
          <ac:chgData name="Sherif Khattab" userId="c83b1e15-36f3-4f46-aceb-05aac24c545e" providerId="ADAL" clId="{40561216-C3B6-4E03-B696-C2E8E46E1565}" dt="2021-03-02T14:55:42.285" v="388"/>
          <ac:inkMkLst>
            <pc:docMk/>
            <pc:sldMk cId="68515591" sldId="560"/>
            <ac:inkMk id="50" creationId="{26C81269-5964-499B-83AC-4B4F3ECF46D9}"/>
          </ac:inkMkLst>
        </pc:inkChg>
        <pc:inkChg chg="mod">
          <ac:chgData name="Sherif Khattab" userId="c83b1e15-36f3-4f46-aceb-05aac24c545e" providerId="ADAL" clId="{40561216-C3B6-4E03-B696-C2E8E46E1565}" dt="2021-03-02T14:55:42.285" v="388"/>
          <ac:inkMkLst>
            <pc:docMk/>
            <pc:sldMk cId="68515591" sldId="560"/>
            <ac:inkMk id="51" creationId="{20368D2C-01B3-405E-89B9-A7788F5F56C4}"/>
          </ac:inkMkLst>
        </pc:inkChg>
        <pc:inkChg chg="mod">
          <ac:chgData name="Sherif Khattab" userId="c83b1e15-36f3-4f46-aceb-05aac24c545e" providerId="ADAL" clId="{40561216-C3B6-4E03-B696-C2E8E46E1565}" dt="2021-03-02T14:55:42.285" v="388"/>
          <ac:inkMkLst>
            <pc:docMk/>
            <pc:sldMk cId="68515591" sldId="560"/>
            <ac:inkMk id="53" creationId="{4B0B24DC-2DC7-4C85-8BDA-CB5171C1850E}"/>
          </ac:inkMkLst>
        </pc:inkChg>
        <pc:inkChg chg="mod">
          <ac:chgData name="Sherif Khattab" userId="c83b1e15-36f3-4f46-aceb-05aac24c545e" providerId="ADAL" clId="{40561216-C3B6-4E03-B696-C2E8E46E1565}" dt="2021-03-02T14:55:42.285" v="388"/>
          <ac:inkMkLst>
            <pc:docMk/>
            <pc:sldMk cId="68515591" sldId="560"/>
            <ac:inkMk id="54" creationId="{FAA76FFB-4F7B-44CF-9E3F-7D873ACD011E}"/>
          </ac:inkMkLst>
        </pc:inkChg>
        <pc:inkChg chg="mod">
          <ac:chgData name="Sherif Khattab" userId="c83b1e15-36f3-4f46-aceb-05aac24c545e" providerId="ADAL" clId="{40561216-C3B6-4E03-B696-C2E8E46E1565}" dt="2021-03-02T14:55:42.285" v="388"/>
          <ac:inkMkLst>
            <pc:docMk/>
            <pc:sldMk cId="68515591" sldId="560"/>
            <ac:inkMk id="55" creationId="{2A509FA3-B322-44A6-A5B7-3B6A64FF271C}"/>
          </ac:inkMkLst>
        </pc:inkChg>
        <pc:inkChg chg="mod">
          <ac:chgData name="Sherif Khattab" userId="c83b1e15-36f3-4f46-aceb-05aac24c545e" providerId="ADAL" clId="{40561216-C3B6-4E03-B696-C2E8E46E1565}" dt="2021-03-02T14:55:42.285" v="388"/>
          <ac:inkMkLst>
            <pc:docMk/>
            <pc:sldMk cId="68515591" sldId="560"/>
            <ac:inkMk id="56" creationId="{9FB1D72E-EF06-4758-9CAE-0C2AFAB761B2}"/>
          </ac:inkMkLst>
        </pc:inkChg>
        <pc:inkChg chg="mod">
          <ac:chgData name="Sherif Khattab" userId="c83b1e15-36f3-4f46-aceb-05aac24c545e" providerId="ADAL" clId="{40561216-C3B6-4E03-B696-C2E8E46E1565}" dt="2021-03-02T14:55:42.285" v="388"/>
          <ac:inkMkLst>
            <pc:docMk/>
            <pc:sldMk cId="68515591" sldId="560"/>
            <ac:inkMk id="58" creationId="{AD54C535-8A13-4466-B936-FDE4EE0D13AB}"/>
          </ac:inkMkLst>
        </pc:inkChg>
        <pc:inkChg chg="mod">
          <ac:chgData name="Sherif Khattab" userId="c83b1e15-36f3-4f46-aceb-05aac24c545e" providerId="ADAL" clId="{40561216-C3B6-4E03-B696-C2E8E46E1565}" dt="2021-03-02T14:55:42.285" v="388"/>
          <ac:inkMkLst>
            <pc:docMk/>
            <pc:sldMk cId="68515591" sldId="560"/>
            <ac:inkMk id="59" creationId="{8191728A-6391-4424-97E9-9D875C21CABB}"/>
          </ac:inkMkLst>
        </pc:inkChg>
        <pc:inkChg chg="add del mod">
          <ac:chgData name="Sherif Khattab" userId="c83b1e15-36f3-4f46-aceb-05aac24c545e" providerId="ADAL" clId="{40561216-C3B6-4E03-B696-C2E8E46E1565}" dt="2021-03-02T14:55:42.285" v="388"/>
          <ac:inkMkLst>
            <pc:docMk/>
            <pc:sldMk cId="68515591" sldId="560"/>
            <ac:inkMk id="61" creationId="{3873DDFB-3276-4A9C-A452-0E255D449AE0}"/>
          </ac:inkMkLst>
        </pc:inkChg>
        <pc:inkChg chg="mod">
          <ac:chgData name="Sherif Khattab" userId="c83b1e15-36f3-4f46-aceb-05aac24c545e" providerId="ADAL" clId="{40561216-C3B6-4E03-B696-C2E8E46E1565}" dt="2021-03-02T14:55:42.285" v="388"/>
          <ac:inkMkLst>
            <pc:docMk/>
            <pc:sldMk cId="68515591" sldId="560"/>
            <ac:inkMk id="62" creationId="{6CA89F45-C596-4B44-8218-2E80CDFD9AC1}"/>
          </ac:inkMkLst>
        </pc:inkChg>
        <pc:inkChg chg="mod">
          <ac:chgData name="Sherif Khattab" userId="c83b1e15-36f3-4f46-aceb-05aac24c545e" providerId="ADAL" clId="{40561216-C3B6-4E03-B696-C2E8E46E1565}" dt="2021-03-02T14:55:42.285" v="388"/>
          <ac:inkMkLst>
            <pc:docMk/>
            <pc:sldMk cId="68515591" sldId="560"/>
            <ac:inkMk id="63" creationId="{C0DC48F3-13CB-48CD-943B-D376DED3D452}"/>
          </ac:inkMkLst>
        </pc:inkChg>
        <pc:inkChg chg="mod">
          <ac:chgData name="Sherif Khattab" userId="c83b1e15-36f3-4f46-aceb-05aac24c545e" providerId="ADAL" clId="{40561216-C3B6-4E03-B696-C2E8E46E1565}" dt="2021-03-02T14:55:42.285" v="388"/>
          <ac:inkMkLst>
            <pc:docMk/>
            <pc:sldMk cId="68515591" sldId="560"/>
            <ac:inkMk id="23552" creationId="{AD02388C-420C-4C10-A5B7-33825C4777B5}"/>
          </ac:inkMkLst>
        </pc:inkChg>
        <pc:inkChg chg="mod">
          <ac:chgData name="Sherif Khattab" userId="c83b1e15-36f3-4f46-aceb-05aac24c545e" providerId="ADAL" clId="{40561216-C3B6-4E03-B696-C2E8E46E1565}" dt="2021-03-02T14:55:42.285" v="388"/>
          <ac:inkMkLst>
            <pc:docMk/>
            <pc:sldMk cId="68515591" sldId="560"/>
            <ac:inkMk id="23556" creationId="{B63716A9-A45C-49C7-8CC0-3310F6B827F6}"/>
          </ac:inkMkLst>
        </pc:inkChg>
        <pc:inkChg chg="mod">
          <ac:chgData name="Sherif Khattab" userId="c83b1e15-36f3-4f46-aceb-05aac24c545e" providerId="ADAL" clId="{40561216-C3B6-4E03-B696-C2E8E46E1565}" dt="2021-03-02T14:55:42.285" v="388"/>
          <ac:inkMkLst>
            <pc:docMk/>
            <pc:sldMk cId="68515591" sldId="560"/>
            <ac:inkMk id="23558" creationId="{12438C2F-B2BE-423F-8FB0-A8B24276FAA9}"/>
          </ac:inkMkLst>
        </pc:inkChg>
        <pc:inkChg chg="mod">
          <ac:chgData name="Sherif Khattab" userId="c83b1e15-36f3-4f46-aceb-05aac24c545e" providerId="ADAL" clId="{40561216-C3B6-4E03-B696-C2E8E46E1565}" dt="2021-03-02T14:55:42.285" v="388"/>
          <ac:inkMkLst>
            <pc:docMk/>
            <pc:sldMk cId="68515591" sldId="560"/>
            <ac:inkMk id="23559" creationId="{63236EA0-8781-4E1D-ACC7-D2AB2BA2975A}"/>
          </ac:inkMkLst>
        </pc:inkChg>
        <pc:inkChg chg="mod">
          <ac:chgData name="Sherif Khattab" userId="c83b1e15-36f3-4f46-aceb-05aac24c545e" providerId="ADAL" clId="{40561216-C3B6-4E03-B696-C2E8E46E1565}" dt="2021-03-02T14:55:42.285" v="388"/>
          <ac:inkMkLst>
            <pc:docMk/>
            <pc:sldMk cId="68515591" sldId="560"/>
            <ac:inkMk id="23560" creationId="{8296C127-E688-4138-8B46-A545AA74759F}"/>
          </ac:inkMkLst>
        </pc:inkChg>
        <pc:inkChg chg="mod">
          <ac:chgData name="Sherif Khattab" userId="c83b1e15-36f3-4f46-aceb-05aac24c545e" providerId="ADAL" clId="{40561216-C3B6-4E03-B696-C2E8E46E1565}" dt="2021-03-02T14:55:42.285" v="388"/>
          <ac:inkMkLst>
            <pc:docMk/>
            <pc:sldMk cId="68515591" sldId="560"/>
            <ac:inkMk id="23561" creationId="{27B15F83-7325-42D6-B559-2D057C3A0C3F}"/>
          </ac:inkMkLst>
        </pc:inkChg>
        <pc:inkChg chg="mod">
          <ac:chgData name="Sherif Khattab" userId="c83b1e15-36f3-4f46-aceb-05aac24c545e" providerId="ADAL" clId="{40561216-C3B6-4E03-B696-C2E8E46E1565}" dt="2021-03-02T14:55:42.285" v="388"/>
          <ac:inkMkLst>
            <pc:docMk/>
            <pc:sldMk cId="68515591" sldId="560"/>
            <ac:inkMk id="23562" creationId="{41609FE5-F416-4C74-A5D0-5EFA0CF8EF70}"/>
          </ac:inkMkLst>
        </pc:inkChg>
        <pc:inkChg chg="mod">
          <ac:chgData name="Sherif Khattab" userId="c83b1e15-36f3-4f46-aceb-05aac24c545e" providerId="ADAL" clId="{40561216-C3B6-4E03-B696-C2E8E46E1565}" dt="2021-03-02T14:55:42.285" v="388"/>
          <ac:inkMkLst>
            <pc:docMk/>
            <pc:sldMk cId="68515591" sldId="560"/>
            <ac:inkMk id="23564" creationId="{0479C8AE-E53D-4F3D-9A1F-0B3B4EF8E437}"/>
          </ac:inkMkLst>
        </pc:inkChg>
        <pc:inkChg chg="mod">
          <ac:chgData name="Sherif Khattab" userId="c83b1e15-36f3-4f46-aceb-05aac24c545e" providerId="ADAL" clId="{40561216-C3B6-4E03-B696-C2E8E46E1565}" dt="2021-03-02T14:55:42.285" v="388"/>
          <ac:inkMkLst>
            <pc:docMk/>
            <pc:sldMk cId="68515591" sldId="560"/>
            <ac:inkMk id="23565" creationId="{7EA1AC65-0991-4EAD-9289-5B6967D4C6A4}"/>
          </ac:inkMkLst>
        </pc:inkChg>
        <pc:inkChg chg="mod">
          <ac:chgData name="Sherif Khattab" userId="c83b1e15-36f3-4f46-aceb-05aac24c545e" providerId="ADAL" clId="{40561216-C3B6-4E03-B696-C2E8E46E1565}" dt="2021-03-02T14:55:42.285" v="388"/>
          <ac:inkMkLst>
            <pc:docMk/>
            <pc:sldMk cId="68515591" sldId="560"/>
            <ac:inkMk id="23567" creationId="{B964468F-11D4-4449-BD5D-D276B04321BD}"/>
          </ac:inkMkLst>
        </pc:inkChg>
        <pc:inkChg chg="mod">
          <ac:chgData name="Sherif Khattab" userId="c83b1e15-36f3-4f46-aceb-05aac24c545e" providerId="ADAL" clId="{40561216-C3B6-4E03-B696-C2E8E46E1565}" dt="2021-03-02T14:55:42.285" v="388"/>
          <ac:inkMkLst>
            <pc:docMk/>
            <pc:sldMk cId="68515591" sldId="560"/>
            <ac:inkMk id="23568" creationId="{B0D8423F-0857-4468-8FB1-850C348CC062}"/>
          </ac:inkMkLst>
        </pc:inkChg>
        <pc:inkChg chg="mod">
          <ac:chgData name="Sherif Khattab" userId="c83b1e15-36f3-4f46-aceb-05aac24c545e" providerId="ADAL" clId="{40561216-C3B6-4E03-B696-C2E8E46E1565}" dt="2021-03-02T14:55:42.285" v="388"/>
          <ac:inkMkLst>
            <pc:docMk/>
            <pc:sldMk cId="68515591" sldId="560"/>
            <ac:inkMk id="23569" creationId="{E089F2E3-45EA-486B-A260-E766EB2A0258}"/>
          </ac:inkMkLst>
        </pc:inkChg>
        <pc:inkChg chg="mod">
          <ac:chgData name="Sherif Khattab" userId="c83b1e15-36f3-4f46-aceb-05aac24c545e" providerId="ADAL" clId="{40561216-C3B6-4E03-B696-C2E8E46E1565}" dt="2021-03-02T14:55:42.285" v="388"/>
          <ac:inkMkLst>
            <pc:docMk/>
            <pc:sldMk cId="68515591" sldId="560"/>
            <ac:inkMk id="23570" creationId="{C315644A-BBCC-4823-9005-14F1A7FDE1C2}"/>
          </ac:inkMkLst>
        </pc:inkChg>
        <pc:inkChg chg="mod">
          <ac:chgData name="Sherif Khattab" userId="c83b1e15-36f3-4f46-aceb-05aac24c545e" providerId="ADAL" clId="{40561216-C3B6-4E03-B696-C2E8E46E1565}" dt="2021-03-02T14:55:42.285" v="388"/>
          <ac:inkMkLst>
            <pc:docMk/>
            <pc:sldMk cId="68515591" sldId="560"/>
            <ac:inkMk id="23571" creationId="{4A65A549-A8AD-4542-8C89-6269FF5866D1}"/>
          </ac:inkMkLst>
        </pc:inkChg>
        <pc:inkChg chg="mod">
          <ac:chgData name="Sherif Khattab" userId="c83b1e15-36f3-4f46-aceb-05aac24c545e" providerId="ADAL" clId="{40561216-C3B6-4E03-B696-C2E8E46E1565}" dt="2021-03-02T14:55:42.285" v="388"/>
          <ac:inkMkLst>
            <pc:docMk/>
            <pc:sldMk cId="68515591" sldId="560"/>
            <ac:inkMk id="23572" creationId="{B9C4A1FB-67E2-4BED-9908-CDD670C3D085}"/>
          </ac:inkMkLst>
        </pc:inkChg>
        <pc:inkChg chg="mod">
          <ac:chgData name="Sherif Khattab" userId="c83b1e15-36f3-4f46-aceb-05aac24c545e" providerId="ADAL" clId="{40561216-C3B6-4E03-B696-C2E8E46E1565}" dt="2021-03-02T14:55:42.285" v="388"/>
          <ac:inkMkLst>
            <pc:docMk/>
            <pc:sldMk cId="68515591" sldId="560"/>
            <ac:inkMk id="23574" creationId="{5080E0A9-56D7-4D4F-A195-E284339CA129}"/>
          </ac:inkMkLst>
        </pc:inkChg>
        <pc:inkChg chg="mod">
          <ac:chgData name="Sherif Khattab" userId="c83b1e15-36f3-4f46-aceb-05aac24c545e" providerId="ADAL" clId="{40561216-C3B6-4E03-B696-C2E8E46E1565}" dt="2021-03-02T14:55:42.285" v="388"/>
          <ac:inkMkLst>
            <pc:docMk/>
            <pc:sldMk cId="68515591" sldId="560"/>
            <ac:inkMk id="23576" creationId="{D0BE1369-00A5-44C7-8452-53D1B39882EE}"/>
          </ac:inkMkLst>
        </pc:inkChg>
        <pc:inkChg chg="mod">
          <ac:chgData name="Sherif Khattab" userId="c83b1e15-36f3-4f46-aceb-05aac24c545e" providerId="ADAL" clId="{40561216-C3B6-4E03-B696-C2E8E46E1565}" dt="2021-03-02T14:55:42.285" v="388"/>
          <ac:inkMkLst>
            <pc:docMk/>
            <pc:sldMk cId="68515591" sldId="560"/>
            <ac:inkMk id="23577" creationId="{43BAB690-6EB8-4D2F-9260-3E735FEB4B2D}"/>
          </ac:inkMkLst>
        </pc:inkChg>
        <pc:inkChg chg="mod">
          <ac:chgData name="Sherif Khattab" userId="c83b1e15-36f3-4f46-aceb-05aac24c545e" providerId="ADAL" clId="{40561216-C3B6-4E03-B696-C2E8E46E1565}" dt="2021-03-02T14:55:42.285" v="388"/>
          <ac:inkMkLst>
            <pc:docMk/>
            <pc:sldMk cId="68515591" sldId="560"/>
            <ac:inkMk id="23578" creationId="{83315C3A-A95B-42AC-9D6D-979EB8D173B6}"/>
          </ac:inkMkLst>
        </pc:inkChg>
        <pc:inkChg chg="mod">
          <ac:chgData name="Sherif Khattab" userId="c83b1e15-36f3-4f46-aceb-05aac24c545e" providerId="ADAL" clId="{40561216-C3B6-4E03-B696-C2E8E46E1565}" dt="2021-03-02T14:55:42.285" v="388"/>
          <ac:inkMkLst>
            <pc:docMk/>
            <pc:sldMk cId="68515591" sldId="560"/>
            <ac:inkMk id="23579" creationId="{E04171F8-E595-4689-B13C-72E0E4EF4978}"/>
          </ac:inkMkLst>
        </pc:inkChg>
        <pc:inkChg chg="mod">
          <ac:chgData name="Sherif Khattab" userId="c83b1e15-36f3-4f46-aceb-05aac24c545e" providerId="ADAL" clId="{40561216-C3B6-4E03-B696-C2E8E46E1565}" dt="2021-03-02T14:55:42.285" v="388"/>
          <ac:inkMkLst>
            <pc:docMk/>
            <pc:sldMk cId="68515591" sldId="560"/>
            <ac:inkMk id="23580" creationId="{E8FD612D-4AE1-407E-90A1-CE8B0F7F65A7}"/>
          </ac:inkMkLst>
        </pc:inkChg>
        <pc:inkChg chg="mod">
          <ac:chgData name="Sherif Khattab" userId="c83b1e15-36f3-4f46-aceb-05aac24c545e" providerId="ADAL" clId="{40561216-C3B6-4E03-B696-C2E8E46E1565}" dt="2021-03-02T14:55:42.285" v="388"/>
          <ac:inkMkLst>
            <pc:docMk/>
            <pc:sldMk cId="68515591" sldId="560"/>
            <ac:inkMk id="23581" creationId="{C8D3D5B6-B190-475B-BF38-91CC60C733FE}"/>
          </ac:inkMkLst>
        </pc:inkChg>
        <pc:inkChg chg="mod">
          <ac:chgData name="Sherif Khattab" userId="c83b1e15-36f3-4f46-aceb-05aac24c545e" providerId="ADAL" clId="{40561216-C3B6-4E03-B696-C2E8E46E1565}" dt="2021-03-02T14:55:42.285" v="388"/>
          <ac:inkMkLst>
            <pc:docMk/>
            <pc:sldMk cId="68515591" sldId="560"/>
            <ac:inkMk id="23583" creationId="{EC8BF6A4-0F25-47DF-8764-D97275EAA475}"/>
          </ac:inkMkLst>
        </pc:inkChg>
        <pc:inkChg chg="mod">
          <ac:chgData name="Sherif Khattab" userId="c83b1e15-36f3-4f46-aceb-05aac24c545e" providerId="ADAL" clId="{40561216-C3B6-4E03-B696-C2E8E46E1565}" dt="2021-03-02T14:55:42.285" v="388"/>
          <ac:inkMkLst>
            <pc:docMk/>
            <pc:sldMk cId="68515591" sldId="560"/>
            <ac:inkMk id="23584" creationId="{57D69971-0B46-4623-8A6B-3B3C85BCFF69}"/>
          </ac:inkMkLst>
        </pc:inkChg>
        <pc:inkChg chg="mod">
          <ac:chgData name="Sherif Khattab" userId="c83b1e15-36f3-4f46-aceb-05aac24c545e" providerId="ADAL" clId="{40561216-C3B6-4E03-B696-C2E8E46E1565}" dt="2021-03-02T14:55:42.285" v="388"/>
          <ac:inkMkLst>
            <pc:docMk/>
            <pc:sldMk cId="68515591" sldId="560"/>
            <ac:inkMk id="23585" creationId="{F8FC187E-9EB1-4A50-98B4-087073282546}"/>
          </ac:inkMkLst>
        </pc:inkChg>
        <pc:inkChg chg="mod">
          <ac:chgData name="Sherif Khattab" userId="c83b1e15-36f3-4f46-aceb-05aac24c545e" providerId="ADAL" clId="{40561216-C3B6-4E03-B696-C2E8E46E1565}" dt="2021-03-02T14:55:42.285" v="388"/>
          <ac:inkMkLst>
            <pc:docMk/>
            <pc:sldMk cId="68515591" sldId="560"/>
            <ac:inkMk id="23586" creationId="{1AFE1D24-554E-45CD-A400-2E8FC12D5A0D}"/>
          </ac:inkMkLst>
        </pc:inkChg>
        <pc:inkChg chg="mod">
          <ac:chgData name="Sherif Khattab" userId="c83b1e15-36f3-4f46-aceb-05aac24c545e" providerId="ADAL" clId="{40561216-C3B6-4E03-B696-C2E8E46E1565}" dt="2021-03-02T14:55:42.285" v="388"/>
          <ac:inkMkLst>
            <pc:docMk/>
            <pc:sldMk cId="68515591" sldId="560"/>
            <ac:inkMk id="23587" creationId="{FE9728E1-CAAA-43DC-B604-C9D45BF1646D}"/>
          </ac:inkMkLst>
        </pc:inkChg>
        <pc:inkChg chg="mod">
          <ac:chgData name="Sherif Khattab" userId="c83b1e15-36f3-4f46-aceb-05aac24c545e" providerId="ADAL" clId="{40561216-C3B6-4E03-B696-C2E8E46E1565}" dt="2021-03-02T14:55:42.285" v="388"/>
          <ac:inkMkLst>
            <pc:docMk/>
            <pc:sldMk cId="68515591" sldId="560"/>
            <ac:inkMk id="23589" creationId="{0A0BC15D-6427-44BD-B8C5-2F74D103D233}"/>
          </ac:inkMkLst>
        </pc:inkChg>
        <pc:inkChg chg="mod">
          <ac:chgData name="Sherif Khattab" userId="c83b1e15-36f3-4f46-aceb-05aac24c545e" providerId="ADAL" clId="{40561216-C3B6-4E03-B696-C2E8E46E1565}" dt="2021-03-02T14:55:42.285" v="388"/>
          <ac:inkMkLst>
            <pc:docMk/>
            <pc:sldMk cId="68515591" sldId="560"/>
            <ac:inkMk id="23590" creationId="{761307AF-16E1-4780-B3AC-E42AB02AF571}"/>
          </ac:inkMkLst>
        </pc:inkChg>
        <pc:inkChg chg="mod">
          <ac:chgData name="Sherif Khattab" userId="c83b1e15-36f3-4f46-aceb-05aac24c545e" providerId="ADAL" clId="{40561216-C3B6-4E03-B696-C2E8E46E1565}" dt="2021-03-02T14:55:42.285" v="388"/>
          <ac:inkMkLst>
            <pc:docMk/>
            <pc:sldMk cId="68515591" sldId="560"/>
            <ac:inkMk id="23591" creationId="{800D8CDC-FCE4-4FC1-B795-A774356CBB49}"/>
          </ac:inkMkLst>
        </pc:inkChg>
        <pc:inkChg chg="mod">
          <ac:chgData name="Sherif Khattab" userId="c83b1e15-36f3-4f46-aceb-05aac24c545e" providerId="ADAL" clId="{40561216-C3B6-4E03-B696-C2E8E46E1565}" dt="2021-03-02T14:55:42.285" v="388"/>
          <ac:inkMkLst>
            <pc:docMk/>
            <pc:sldMk cId="68515591" sldId="560"/>
            <ac:inkMk id="23593" creationId="{F6F54656-A8DD-4BC4-B253-D21DE17A2BDA}"/>
          </ac:inkMkLst>
        </pc:inkChg>
        <pc:inkChg chg="mod">
          <ac:chgData name="Sherif Khattab" userId="c83b1e15-36f3-4f46-aceb-05aac24c545e" providerId="ADAL" clId="{40561216-C3B6-4E03-B696-C2E8E46E1565}" dt="2021-03-02T14:55:42.285" v="388"/>
          <ac:inkMkLst>
            <pc:docMk/>
            <pc:sldMk cId="68515591" sldId="560"/>
            <ac:inkMk id="23594" creationId="{78465BA3-A56F-46C3-84B4-E748C9D8C4F7}"/>
          </ac:inkMkLst>
        </pc:inkChg>
        <pc:inkChg chg="mod">
          <ac:chgData name="Sherif Khattab" userId="c83b1e15-36f3-4f46-aceb-05aac24c545e" providerId="ADAL" clId="{40561216-C3B6-4E03-B696-C2E8E46E1565}" dt="2021-03-02T14:55:42.285" v="388"/>
          <ac:inkMkLst>
            <pc:docMk/>
            <pc:sldMk cId="68515591" sldId="560"/>
            <ac:inkMk id="23595" creationId="{3413CC97-C44F-4613-A28F-BFAE2FF5B565}"/>
          </ac:inkMkLst>
        </pc:inkChg>
        <pc:inkChg chg="mod">
          <ac:chgData name="Sherif Khattab" userId="c83b1e15-36f3-4f46-aceb-05aac24c545e" providerId="ADAL" clId="{40561216-C3B6-4E03-B696-C2E8E46E1565}" dt="2021-03-02T14:55:42.285" v="388"/>
          <ac:inkMkLst>
            <pc:docMk/>
            <pc:sldMk cId="68515591" sldId="560"/>
            <ac:inkMk id="23596" creationId="{000CE992-2847-4DC1-8887-BD414802BB14}"/>
          </ac:inkMkLst>
        </pc:inkChg>
        <pc:inkChg chg="mod">
          <ac:chgData name="Sherif Khattab" userId="c83b1e15-36f3-4f46-aceb-05aac24c545e" providerId="ADAL" clId="{40561216-C3B6-4E03-B696-C2E8E46E1565}" dt="2021-03-02T14:55:42.285" v="388"/>
          <ac:inkMkLst>
            <pc:docMk/>
            <pc:sldMk cId="68515591" sldId="560"/>
            <ac:inkMk id="23597" creationId="{CD3FC1F9-0F83-44E8-9E65-5863FD267F26}"/>
          </ac:inkMkLst>
        </pc:inkChg>
        <pc:inkChg chg="mod">
          <ac:chgData name="Sherif Khattab" userId="c83b1e15-36f3-4f46-aceb-05aac24c545e" providerId="ADAL" clId="{40561216-C3B6-4E03-B696-C2E8E46E1565}" dt="2021-03-02T14:55:42.285" v="388"/>
          <ac:inkMkLst>
            <pc:docMk/>
            <pc:sldMk cId="68515591" sldId="560"/>
            <ac:inkMk id="23598" creationId="{B74EE29C-272C-451D-824C-389F652DD6AC}"/>
          </ac:inkMkLst>
        </pc:inkChg>
        <pc:inkChg chg="mod">
          <ac:chgData name="Sherif Khattab" userId="c83b1e15-36f3-4f46-aceb-05aac24c545e" providerId="ADAL" clId="{40561216-C3B6-4E03-B696-C2E8E46E1565}" dt="2021-03-02T14:55:42.285" v="388"/>
          <ac:inkMkLst>
            <pc:docMk/>
            <pc:sldMk cId="68515591" sldId="560"/>
            <ac:inkMk id="23599" creationId="{C42E0A56-A1DA-4DCB-B2B6-5DACFFE47D84}"/>
          </ac:inkMkLst>
        </pc:inkChg>
        <pc:inkChg chg="mod">
          <ac:chgData name="Sherif Khattab" userId="c83b1e15-36f3-4f46-aceb-05aac24c545e" providerId="ADAL" clId="{40561216-C3B6-4E03-B696-C2E8E46E1565}" dt="2021-03-02T14:55:42.285" v="388"/>
          <ac:inkMkLst>
            <pc:docMk/>
            <pc:sldMk cId="68515591" sldId="560"/>
            <ac:inkMk id="23601" creationId="{4600B491-531D-4F6E-984B-B178D34304DB}"/>
          </ac:inkMkLst>
        </pc:inkChg>
        <pc:inkChg chg="mod">
          <ac:chgData name="Sherif Khattab" userId="c83b1e15-36f3-4f46-aceb-05aac24c545e" providerId="ADAL" clId="{40561216-C3B6-4E03-B696-C2E8E46E1565}" dt="2021-03-02T14:55:42.285" v="388"/>
          <ac:inkMkLst>
            <pc:docMk/>
            <pc:sldMk cId="68515591" sldId="560"/>
            <ac:inkMk id="23602" creationId="{8590EC06-81B8-4E62-AD56-2D9C619CB4E8}"/>
          </ac:inkMkLst>
        </pc:inkChg>
        <pc:inkChg chg="mod">
          <ac:chgData name="Sherif Khattab" userId="c83b1e15-36f3-4f46-aceb-05aac24c545e" providerId="ADAL" clId="{40561216-C3B6-4E03-B696-C2E8E46E1565}" dt="2021-03-02T14:55:42.285" v="388"/>
          <ac:inkMkLst>
            <pc:docMk/>
            <pc:sldMk cId="68515591" sldId="560"/>
            <ac:inkMk id="23603" creationId="{03F7B552-AE73-4E25-8F31-904011C9E0C4}"/>
          </ac:inkMkLst>
        </pc:inkChg>
        <pc:inkChg chg="mod">
          <ac:chgData name="Sherif Khattab" userId="c83b1e15-36f3-4f46-aceb-05aac24c545e" providerId="ADAL" clId="{40561216-C3B6-4E03-B696-C2E8E46E1565}" dt="2021-03-02T14:55:42.285" v="388"/>
          <ac:inkMkLst>
            <pc:docMk/>
            <pc:sldMk cId="68515591" sldId="560"/>
            <ac:inkMk id="23604" creationId="{3FC31064-F965-406B-A00C-AB8E71B83EEB}"/>
          </ac:inkMkLst>
        </pc:inkChg>
        <pc:inkChg chg="mod">
          <ac:chgData name="Sherif Khattab" userId="c83b1e15-36f3-4f46-aceb-05aac24c545e" providerId="ADAL" clId="{40561216-C3B6-4E03-B696-C2E8E46E1565}" dt="2021-03-02T14:55:42.285" v="388"/>
          <ac:inkMkLst>
            <pc:docMk/>
            <pc:sldMk cId="68515591" sldId="560"/>
            <ac:inkMk id="23605" creationId="{BA80DF44-2335-4B14-BC94-240A38AC9B9A}"/>
          </ac:inkMkLst>
        </pc:inkChg>
        <pc:inkChg chg="mod">
          <ac:chgData name="Sherif Khattab" userId="c83b1e15-36f3-4f46-aceb-05aac24c545e" providerId="ADAL" clId="{40561216-C3B6-4E03-B696-C2E8E46E1565}" dt="2021-03-02T14:55:42.285" v="388"/>
          <ac:inkMkLst>
            <pc:docMk/>
            <pc:sldMk cId="68515591" sldId="560"/>
            <ac:inkMk id="23606" creationId="{7177B574-128A-4148-8516-BF3A12E8EF37}"/>
          </ac:inkMkLst>
        </pc:inkChg>
        <pc:inkChg chg="mod">
          <ac:chgData name="Sherif Khattab" userId="c83b1e15-36f3-4f46-aceb-05aac24c545e" providerId="ADAL" clId="{40561216-C3B6-4E03-B696-C2E8E46E1565}" dt="2021-03-02T14:55:42.285" v="388"/>
          <ac:inkMkLst>
            <pc:docMk/>
            <pc:sldMk cId="68515591" sldId="560"/>
            <ac:inkMk id="23608" creationId="{BA6A7D11-EF81-45BF-AA2C-83A7517795B6}"/>
          </ac:inkMkLst>
        </pc:inkChg>
        <pc:inkChg chg="mod">
          <ac:chgData name="Sherif Khattab" userId="c83b1e15-36f3-4f46-aceb-05aac24c545e" providerId="ADAL" clId="{40561216-C3B6-4E03-B696-C2E8E46E1565}" dt="2021-03-02T14:55:42.285" v="388"/>
          <ac:inkMkLst>
            <pc:docMk/>
            <pc:sldMk cId="68515591" sldId="560"/>
            <ac:inkMk id="23609" creationId="{F2CCC1AD-B6A2-4AE2-B407-C08CF6614221}"/>
          </ac:inkMkLst>
        </pc:inkChg>
        <pc:inkChg chg="mod">
          <ac:chgData name="Sherif Khattab" userId="c83b1e15-36f3-4f46-aceb-05aac24c545e" providerId="ADAL" clId="{40561216-C3B6-4E03-B696-C2E8E46E1565}" dt="2021-03-02T14:55:42.285" v="388"/>
          <ac:inkMkLst>
            <pc:docMk/>
            <pc:sldMk cId="68515591" sldId="560"/>
            <ac:inkMk id="23610" creationId="{3E34209D-E281-4CD5-914A-A4533596149C}"/>
          </ac:inkMkLst>
        </pc:inkChg>
        <pc:inkChg chg="mod">
          <ac:chgData name="Sherif Khattab" userId="c83b1e15-36f3-4f46-aceb-05aac24c545e" providerId="ADAL" clId="{40561216-C3B6-4E03-B696-C2E8E46E1565}" dt="2021-03-02T14:55:42.285" v="388"/>
          <ac:inkMkLst>
            <pc:docMk/>
            <pc:sldMk cId="68515591" sldId="560"/>
            <ac:inkMk id="23611" creationId="{B7A2D2D7-D75E-428C-95C6-00440C5C943D}"/>
          </ac:inkMkLst>
        </pc:inkChg>
        <pc:inkChg chg="mod">
          <ac:chgData name="Sherif Khattab" userId="c83b1e15-36f3-4f46-aceb-05aac24c545e" providerId="ADAL" clId="{40561216-C3B6-4E03-B696-C2E8E46E1565}" dt="2021-03-02T14:55:42.285" v="388"/>
          <ac:inkMkLst>
            <pc:docMk/>
            <pc:sldMk cId="68515591" sldId="560"/>
            <ac:inkMk id="23612" creationId="{26AF0E91-A159-4BC6-BCB4-C91EF1ED0ED6}"/>
          </ac:inkMkLst>
        </pc:inkChg>
        <pc:inkChg chg="mod">
          <ac:chgData name="Sherif Khattab" userId="c83b1e15-36f3-4f46-aceb-05aac24c545e" providerId="ADAL" clId="{40561216-C3B6-4E03-B696-C2E8E46E1565}" dt="2021-03-02T14:55:42.285" v="388"/>
          <ac:inkMkLst>
            <pc:docMk/>
            <pc:sldMk cId="68515591" sldId="560"/>
            <ac:inkMk id="23613" creationId="{2469BD39-75EF-494D-8C4E-A483A92377E7}"/>
          </ac:inkMkLst>
        </pc:inkChg>
        <pc:inkChg chg="mod">
          <ac:chgData name="Sherif Khattab" userId="c83b1e15-36f3-4f46-aceb-05aac24c545e" providerId="ADAL" clId="{40561216-C3B6-4E03-B696-C2E8E46E1565}" dt="2021-03-02T14:55:42.285" v="388"/>
          <ac:inkMkLst>
            <pc:docMk/>
            <pc:sldMk cId="68515591" sldId="560"/>
            <ac:inkMk id="23614" creationId="{E97D3BC2-502B-4A90-8A64-126AA52F761D}"/>
          </ac:inkMkLst>
        </pc:inkChg>
        <pc:inkChg chg="mod">
          <ac:chgData name="Sherif Khattab" userId="c83b1e15-36f3-4f46-aceb-05aac24c545e" providerId="ADAL" clId="{40561216-C3B6-4E03-B696-C2E8E46E1565}" dt="2021-03-02T14:55:42.285" v="388"/>
          <ac:inkMkLst>
            <pc:docMk/>
            <pc:sldMk cId="68515591" sldId="560"/>
            <ac:inkMk id="23615" creationId="{2B0D0797-9EEE-4D91-AF8D-E8FBFB4E297B}"/>
          </ac:inkMkLst>
        </pc:inkChg>
        <pc:inkChg chg="mod">
          <ac:chgData name="Sherif Khattab" userId="c83b1e15-36f3-4f46-aceb-05aac24c545e" providerId="ADAL" clId="{40561216-C3B6-4E03-B696-C2E8E46E1565}" dt="2021-03-02T14:55:42.285" v="388"/>
          <ac:inkMkLst>
            <pc:docMk/>
            <pc:sldMk cId="68515591" sldId="560"/>
            <ac:inkMk id="23616" creationId="{86AA7C6B-FD04-47DE-BE82-A904A93543C0}"/>
          </ac:inkMkLst>
        </pc:inkChg>
        <pc:inkChg chg="add del mod">
          <ac:chgData name="Sherif Khattab" userId="c83b1e15-36f3-4f46-aceb-05aac24c545e" providerId="ADAL" clId="{40561216-C3B6-4E03-B696-C2E8E46E1565}" dt="2021-03-02T14:55:42.142" v="352"/>
          <ac:inkMkLst>
            <pc:docMk/>
            <pc:sldMk cId="68515591" sldId="560"/>
            <ac:inkMk id="23618" creationId="{7885FCFD-9E51-4798-937D-FC677012C7A3}"/>
          </ac:inkMkLst>
        </pc:inkChg>
        <pc:inkChg chg="add del mod">
          <ac:chgData name="Sherif Khattab" userId="c83b1e15-36f3-4f46-aceb-05aac24c545e" providerId="ADAL" clId="{40561216-C3B6-4E03-B696-C2E8E46E1565}" dt="2021-03-02T14:55:42.185" v="361"/>
          <ac:inkMkLst>
            <pc:docMk/>
            <pc:sldMk cId="68515591" sldId="560"/>
            <ac:inkMk id="23619" creationId="{79D41083-0D19-4C14-82F6-CD13C5D9C693}"/>
          </ac:inkMkLst>
        </pc:inkChg>
        <pc:inkChg chg="add del mod">
          <ac:chgData name="Sherif Khattab" userId="c83b1e15-36f3-4f46-aceb-05aac24c545e" providerId="ADAL" clId="{40561216-C3B6-4E03-B696-C2E8E46E1565}" dt="2021-03-02T14:55:42.234" v="372"/>
          <ac:inkMkLst>
            <pc:docMk/>
            <pc:sldMk cId="68515591" sldId="560"/>
            <ac:inkMk id="23620" creationId="{24B119B8-5039-4266-AC48-9D21FCF3E307}"/>
          </ac:inkMkLst>
        </pc:inkChg>
        <pc:inkChg chg="add del mod">
          <ac:chgData name="Sherif Khattab" userId="c83b1e15-36f3-4f46-aceb-05aac24c545e" providerId="ADAL" clId="{40561216-C3B6-4E03-B696-C2E8E46E1565}" dt="2021-03-02T14:55:42.258" v="379"/>
          <ac:inkMkLst>
            <pc:docMk/>
            <pc:sldMk cId="68515591" sldId="560"/>
            <ac:inkMk id="23621" creationId="{6D7BD5D4-E73B-43DC-80EE-EB90A1C33750}"/>
          </ac:inkMkLst>
        </pc:inkChg>
        <pc:inkChg chg="add del mod">
          <ac:chgData name="Sherif Khattab" userId="c83b1e15-36f3-4f46-aceb-05aac24c545e" providerId="ADAL" clId="{40561216-C3B6-4E03-B696-C2E8E46E1565}" dt="2021-03-02T14:55:42.239" v="373"/>
          <ac:inkMkLst>
            <pc:docMk/>
            <pc:sldMk cId="68515591" sldId="560"/>
            <ac:inkMk id="23622" creationId="{4D4EAF63-EE39-4E18-9659-6169D13CA5C8}"/>
          </ac:inkMkLst>
        </pc:inkChg>
        <pc:inkChg chg="del mod">
          <ac:chgData name="Sherif Khattab" userId="c83b1e15-36f3-4f46-aceb-05aac24c545e" providerId="ADAL" clId="{40561216-C3B6-4E03-B696-C2E8E46E1565}" dt="2021-03-02T14:55:42.203" v="365"/>
          <ac:inkMkLst>
            <pc:docMk/>
            <pc:sldMk cId="68515591" sldId="560"/>
            <ac:inkMk id="23624" creationId="{D419C405-99F4-4F0D-9F98-C40C001FA051}"/>
          </ac:inkMkLst>
        </pc:inkChg>
        <pc:inkChg chg="del mod">
          <ac:chgData name="Sherif Khattab" userId="c83b1e15-36f3-4f46-aceb-05aac24c545e" providerId="ADAL" clId="{40561216-C3B6-4E03-B696-C2E8E46E1565}" dt="2021-03-02T14:55:42.273" v="384"/>
          <ac:inkMkLst>
            <pc:docMk/>
            <pc:sldMk cId="68515591" sldId="560"/>
            <ac:inkMk id="23625" creationId="{A9DB4019-7694-44E2-A1C8-EF5452E86B18}"/>
          </ac:inkMkLst>
        </pc:inkChg>
        <pc:inkChg chg="del mod">
          <ac:chgData name="Sherif Khattab" userId="c83b1e15-36f3-4f46-aceb-05aac24c545e" providerId="ADAL" clId="{40561216-C3B6-4E03-B696-C2E8E46E1565}" dt="2021-03-02T14:55:42.102" v="345"/>
          <ac:inkMkLst>
            <pc:docMk/>
            <pc:sldMk cId="68515591" sldId="560"/>
            <ac:inkMk id="23626" creationId="{C04CDA8C-2567-4A9F-8A27-EB6631A00C21}"/>
          </ac:inkMkLst>
        </pc:inkChg>
        <pc:inkChg chg="add del mod">
          <ac:chgData name="Sherif Khattab" userId="c83b1e15-36f3-4f46-aceb-05aac24c545e" providerId="ADAL" clId="{40561216-C3B6-4E03-B696-C2E8E46E1565}" dt="2021-03-02T14:55:42.180" v="360"/>
          <ac:inkMkLst>
            <pc:docMk/>
            <pc:sldMk cId="68515591" sldId="560"/>
            <ac:inkMk id="23628" creationId="{824341E5-890B-407F-B1BE-9B78A2A9E2B4}"/>
          </ac:inkMkLst>
        </pc:inkChg>
        <pc:inkChg chg="add del mod">
          <ac:chgData name="Sherif Khattab" userId="c83b1e15-36f3-4f46-aceb-05aac24c545e" providerId="ADAL" clId="{40561216-C3B6-4E03-B696-C2E8E46E1565}" dt="2021-03-02T14:55:42.224" v="369"/>
          <ac:inkMkLst>
            <pc:docMk/>
            <pc:sldMk cId="68515591" sldId="560"/>
            <ac:inkMk id="23629" creationId="{8BE513DE-0C6E-47B3-9970-4D0D1E305B21}"/>
          </ac:inkMkLst>
        </pc:inkChg>
        <pc:inkChg chg="add del mod">
          <ac:chgData name="Sherif Khattab" userId="c83b1e15-36f3-4f46-aceb-05aac24c545e" providerId="ADAL" clId="{40561216-C3B6-4E03-B696-C2E8E46E1565}" dt="2021-03-02T14:55:42.177" v="359"/>
          <ac:inkMkLst>
            <pc:docMk/>
            <pc:sldMk cId="68515591" sldId="560"/>
            <ac:inkMk id="23630" creationId="{EC82A30E-FFDC-47C5-87E3-9388A7B5B046}"/>
          </ac:inkMkLst>
        </pc:inkChg>
        <pc:inkChg chg="add del mod">
          <ac:chgData name="Sherif Khattab" userId="c83b1e15-36f3-4f46-aceb-05aac24c545e" providerId="ADAL" clId="{40561216-C3B6-4E03-B696-C2E8E46E1565}" dt="2021-03-02T14:55:42.194" v="363"/>
          <ac:inkMkLst>
            <pc:docMk/>
            <pc:sldMk cId="68515591" sldId="560"/>
            <ac:inkMk id="23631" creationId="{0FE3A3DE-45F3-469A-980B-10731851D126}"/>
          </ac:inkMkLst>
        </pc:inkChg>
        <pc:inkChg chg="add del mod">
          <ac:chgData name="Sherif Khattab" userId="c83b1e15-36f3-4f46-aceb-05aac24c545e" providerId="ADAL" clId="{40561216-C3B6-4E03-B696-C2E8E46E1565}" dt="2021-03-02T14:55:42.200" v="364"/>
          <ac:inkMkLst>
            <pc:docMk/>
            <pc:sldMk cId="68515591" sldId="560"/>
            <ac:inkMk id="23632" creationId="{0F2CE510-9FBD-49AC-8B30-FD52B2C9709C}"/>
          </ac:inkMkLst>
        </pc:inkChg>
        <pc:inkChg chg="add del mod">
          <ac:chgData name="Sherif Khattab" userId="c83b1e15-36f3-4f46-aceb-05aac24c545e" providerId="ADAL" clId="{40561216-C3B6-4E03-B696-C2E8E46E1565}" dt="2021-03-02T14:55:42.152" v="354"/>
          <ac:inkMkLst>
            <pc:docMk/>
            <pc:sldMk cId="68515591" sldId="560"/>
            <ac:inkMk id="23634" creationId="{39367AD8-5239-461A-8039-12F379453AF5}"/>
          </ac:inkMkLst>
        </pc:inkChg>
        <pc:inkChg chg="add del mod">
          <ac:chgData name="Sherif Khattab" userId="c83b1e15-36f3-4f46-aceb-05aac24c545e" providerId="ADAL" clId="{40561216-C3B6-4E03-B696-C2E8E46E1565}" dt="2021-03-02T14:55:42.276" v="385"/>
          <ac:inkMkLst>
            <pc:docMk/>
            <pc:sldMk cId="68515591" sldId="560"/>
            <ac:inkMk id="23635" creationId="{D75C35D5-6EAF-4D2F-9125-85118AE3B449}"/>
          </ac:inkMkLst>
        </pc:inkChg>
        <pc:inkChg chg="add del mod">
          <ac:chgData name="Sherif Khattab" userId="c83b1e15-36f3-4f46-aceb-05aac24c545e" providerId="ADAL" clId="{40561216-C3B6-4E03-B696-C2E8E46E1565}" dt="2021-03-02T14:55:42.129" v="349"/>
          <ac:inkMkLst>
            <pc:docMk/>
            <pc:sldMk cId="68515591" sldId="560"/>
            <ac:inkMk id="23636" creationId="{353DBCFD-1E6D-4A02-B8E9-62C8F6213BA5}"/>
          </ac:inkMkLst>
        </pc:inkChg>
        <pc:inkChg chg="add del mod">
          <ac:chgData name="Sherif Khattab" userId="c83b1e15-36f3-4f46-aceb-05aac24c545e" providerId="ADAL" clId="{40561216-C3B6-4E03-B696-C2E8E46E1565}" dt="2021-03-02T14:55:42.254" v="378"/>
          <ac:inkMkLst>
            <pc:docMk/>
            <pc:sldMk cId="68515591" sldId="560"/>
            <ac:inkMk id="23637" creationId="{83EED6AE-2F58-4157-BCF9-A04D0A3CCE0E}"/>
          </ac:inkMkLst>
        </pc:inkChg>
        <pc:inkChg chg="add del mod">
          <ac:chgData name="Sherif Khattab" userId="c83b1e15-36f3-4f46-aceb-05aac24c545e" providerId="ADAL" clId="{40561216-C3B6-4E03-B696-C2E8E46E1565}" dt="2021-03-02T14:55:42.279" v="386"/>
          <ac:inkMkLst>
            <pc:docMk/>
            <pc:sldMk cId="68515591" sldId="560"/>
            <ac:inkMk id="23638" creationId="{95A62852-829F-4938-A7CD-BC8BE244C23B}"/>
          </ac:inkMkLst>
        </pc:inkChg>
        <pc:inkChg chg="add del mod">
          <ac:chgData name="Sherif Khattab" userId="c83b1e15-36f3-4f46-aceb-05aac24c545e" providerId="ADAL" clId="{40561216-C3B6-4E03-B696-C2E8E46E1565}" dt="2021-03-02T14:55:42.261" v="380"/>
          <ac:inkMkLst>
            <pc:docMk/>
            <pc:sldMk cId="68515591" sldId="560"/>
            <ac:inkMk id="23639" creationId="{C1893F75-521C-4191-ADE3-54E61C603FFB}"/>
          </ac:inkMkLst>
        </pc:inkChg>
        <pc:inkChg chg="add del mod">
          <ac:chgData name="Sherif Khattab" userId="c83b1e15-36f3-4f46-aceb-05aac24c545e" providerId="ADAL" clId="{40561216-C3B6-4E03-B696-C2E8E46E1565}" dt="2021-03-02T14:55:42.147" v="353"/>
          <ac:inkMkLst>
            <pc:docMk/>
            <pc:sldMk cId="68515591" sldId="560"/>
            <ac:inkMk id="23640" creationId="{5771F703-5DC7-4AE6-AEB3-12B9F3D35312}"/>
          </ac:inkMkLst>
        </pc:inkChg>
        <pc:inkChg chg="add del mod">
          <ac:chgData name="Sherif Khattab" userId="c83b1e15-36f3-4f46-aceb-05aac24c545e" providerId="ADAL" clId="{40561216-C3B6-4E03-B696-C2E8E46E1565}" dt="2021-03-02T14:55:42.132" v="350"/>
          <ac:inkMkLst>
            <pc:docMk/>
            <pc:sldMk cId="68515591" sldId="560"/>
            <ac:inkMk id="23641" creationId="{9A2A94DF-3D7E-4EED-B604-5D8B817342D6}"/>
          </ac:inkMkLst>
        </pc:inkChg>
        <pc:inkChg chg="add del mod">
          <ac:chgData name="Sherif Khattab" userId="c83b1e15-36f3-4f46-aceb-05aac24c545e" providerId="ADAL" clId="{40561216-C3B6-4E03-B696-C2E8E46E1565}" dt="2021-03-02T14:55:42.124" v="348"/>
          <ac:inkMkLst>
            <pc:docMk/>
            <pc:sldMk cId="68515591" sldId="560"/>
            <ac:inkMk id="23642" creationId="{584289BE-C536-48B0-A5C3-93147F9B5CFD}"/>
          </ac:inkMkLst>
        </pc:inkChg>
        <pc:inkChg chg="add del mod">
          <ac:chgData name="Sherif Khattab" userId="c83b1e15-36f3-4f46-aceb-05aac24c545e" providerId="ADAL" clId="{40561216-C3B6-4E03-B696-C2E8E46E1565}" dt="2021-03-02T14:55:42.282" v="387"/>
          <ac:inkMkLst>
            <pc:docMk/>
            <pc:sldMk cId="68515591" sldId="560"/>
            <ac:inkMk id="23643" creationId="{E9DA26D0-0603-4013-B1FC-7913D6E83285}"/>
          </ac:inkMkLst>
        </pc:inkChg>
        <pc:inkChg chg="add del mod">
          <ac:chgData name="Sherif Khattab" userId="c83b1e15-36f3-4f46-aceb-05aac24c545e" providerId="ADAL" clId="{40561216-C3B6-4E03-B696-C2E8E46E1565}" dt="2021-03-02T14:55:42.230" v="371"/>
          <ac:inkMkLst>
            <pc:docMk/>
            <pc:sldMk cId="68515591" sldId="560"/>
            <ac:inkMk id="23644" creationId="{9CABADF0-6AAD-4A09-B71F-7EFD9B3CCEA3}"/>
          </ac:inkMkLst>
        </pc:inkChg>
        <pc:inkChg chg="add del mod">
          <ac:chgData name="Sherif Khattab" userId="c83b1e15-36f3-4f46-aceb-05aac24c545e" providerId="ADAL" clId="{40561216-C3B6-4E03-B696-C2E8E46E1565}" dt="2021-03-02T14:55:42.106" v="346"/>
          <ac:inkMkLst>
            <pc:docMk/>
            <pc:sldMk cId="68515591" sldId="560"/>
            <ac:inkMk id="23645" creationId="{649AA80D-2452-4822-8F19-4001909D7429}"/>
          </ac:inkMkLst>
        </pc:inkChg>
        <pc:inkChg chg="add del mod">
          <ac:chgData name="Sherif Khattab" userId="c83b1e15-36f3-4f46-aceb-05aac24c545e" providerId="ADAL" clId="{40561216-C3B6-4E03-B696-C2E8E46E1565}" dt="2021-03-02T14:55:42.096" v="344"/>
          <ac:inkMkLst>
            <pc:docMk/>
            <pc:sldMk cId="68515591" sldId="560"/>
            <ac:inkMk id="23646" creationId="{87B366E5-7624-47F3-A592-581796E12957}"/>
          </ac:inkMkLst>
        </pc:inkChg>
        <pc:inkChg chg="add del mod">
          <ac:chgData name="Sherif Khattab" userId="c83b1e15-36f3-4f46-aceb-05aac24c545e" providerId="ADAL" clId="{40561216-C3B6-4E03-B696-C2E8E46E1565}" dt="2021-03-02T14:55:42.227" v="370"/>
          <ac:inkMkLst>
            <pc:docMk/>
            <pc:sldMk cId="68515591" sldId="560"/>
            <ac:inkMk id="23648" creationId="{3F89BC67-AB21-4050-9493-6CA93740F5F8}"/>
          </ac:inkMkLst>
        </pc:inkChg>
        <pc:inkChg chg="add del mod">
          <ac:chgData name="Sherif Khattab" userId="c83b1e15-36f3-4f46-aceb-05aac24c545e" providerId="ADAL" clId="{40561216-C3B6-4E03-B696-C2E8E46E1565}" dt="2021-03-02T14:55:42.163" v="356"/>
          <ac:inkMkLst>
            <pc:docMk/>
            <pc:sldMk cId="68515591" sldId="560"/>
            <ac:inkMk id="23649" creationId="{B2C35B3E-1E36-4705-B4A3-28616001D1F4}"/>
          </ac:inkMkLst>
        </pc:inkChg>
        <pc:inkChg chg="add del mod">
          <ac:chgData name="Sherif Khattab" userId="c83b1e15-36f3-4f46-aceb-05aac24c545e" providerId="ADAL" clId="{40561216-C3B6-4E03-B696-C2E8E46E1565}" dt="2021-03-02T14:55:42.269" v="383"/>
          <ac:inkMkLst>
            <pc:docMk/>
            <pc:sldMk cId="68515591" sldId="560"/>
            <ac:inkMk id="23650" creationId="{BE0BDF15-3B86-4510-92D9-8E02FFE272AF}"/>
          </ac:inkMkLst>
        </pc:inkChg>
        <pc:inkChg chg="add del mod">
          <ac:chgData name="Sherif Khattab" userId="c83b1e15-36f3-4f46-aceb-05aac24c545e" providerId="ADAL" clId="{40561216-C3B6-4E03-B696-C2E8E46E1565}" dt="2021-03-02T14:55:42.137" v="351"/>
          <ac:inkMkLst>
            <pc:docMk/>
            <pc:sldMk cId="68515591" sldId="560"/>
            <ac:inkMk id="23651" creationId="{C741CB12-32FC-4B89-A891-3987A6E6647D}"/>
          </ac:inkMkLst>
        </pc:inkChg>
        <pc:inkChg chg="add del mod">
          <ac:chgData name="Sherif Khattab" userId="c83b1e15-36f3-4f46-aceb-05aac24c545e" providerId="ADAL" clId="{40561216-C3B6-4E03-B696-C2E8E46E1565}" dt="2021-03-02T14:55:42.116" v="347"/>
          <ac:inkMkLst>
            <pc:docMk/>
            <pc:sldMk cId="68515591" sldId="560"/>
            <ac:inkMk id="23652" creationId="{097A411A-2F8F-4EDF-A93C-A1916E46CE58}"/>
          </ac:inkMkLst>
        </pc:inkChg>
        <pc:inkChg chg="add del mod">
          <ac:chgData name="Sherif Khattab" userId="c83b1e15-36f3-4f46-aceb-05aac24c545e" providerId="ADAL" clId="{40561216-C3B6-4E03-B696-C2E8E46E1565}" dt="2021-03-02T14:55:42.214" v="367"/>
          <ac:inkMkLst>
            <pc:docMk/>
            <pc:sldMk cId="68515591" sldId="560"/>
            <ac:inkMk id="23654" creationId="{0CDA8FA7-3F42-425F-B69F-09FE422E6C20}"/>
          </ac:inkMkLst>
        </pc:inkChg>
        <pc:inkChg chg="add del mod">
          <ac:chgData name="Sherif Khattab" userId="c83b1e15-36f3-4f46-aceb-05aac24c545e" providerId="ADAL" clId="{40561216-C3B6-4E03-B696-C2E8E46E1565}" dt="2021-03-02T14:55:42.189" v="362"/>
          <ac:inkMkLst>
            <pc:docMk/>
            <pc:sldMk cId="68515591" sldId="560"/>
            <ac:inkMk id="23655" creationId="{74C0E38C-8C81-4F69-B2AF-AD53E6E6D970}"/>
          </ac:inkMkLst>
        </pc:inkChg>
        <pc:inkChg chg="add del mod">
          <ac:chgData name="Sherif Khattab" userId="c83b1e15-36f3-4f46-aceb-05aac24c545e" providerId="ADAL" clId="{40561216-C3B6-4E03-B696-C2E8E46E1565}" dt="2021-03-02T14:55:42.241" v="374"/>
          <ac:inkMkLst>
            <pc:docMk/>
            <pc:sldMk cId="68515591" sldId="560"/>
            <ac:inkMk id="23656" creationId="{85585060-B696-4403-8C88-50A6053DBD02}"/>
          </ac:inkMkLst>
        </pc:inkChg>
        <pc:inkChg chg="add del mod">
          <ac:chgData name="Sherif Khattab" userId="c83b1e15-36f3-4f46-aceb-05aac24c545e" providerId="ADAL" clId="{40561216-C3B6-4E03-B696-C2E8E46E1565}" dt="2021-03-02T14:55:42.244" v="375"/>
          <ac:inkMkLst>
            <pc:docMk/>
            <pc:sldMk cId="68515591" sldId="560"/>
            <ac:inkMk id="23657" creationId="{9236DFEA-42B0-4A18-8DB8-43023CBA1AAF}"/>
          </ac:inkMkLst>
        </pc:inkChg>
        <pc:inkChg chg="add del mod">
          <ac:chgData name="Sherif Khattab" userId="c83b1e15-36f3-4f46-aceb-05aac24c545e" providerId="ADAL" clId="{40561216-C3B6-4E03-B696-C2E8E46E1565}" dt="2021-03-02T14:55:42.247" v="376"/>
          <ac:inkMkLst>
            <pc:docMk/>
            <pc:sldMk cId="68515591" sldId="560"/>
            <ac:inkMk id="23658" creationId="{BE3E7B86-3514-4C72-91AF-4648475E24F2}"/>
          </ac:inkMkLst>
        </pc:inkChg>
        <pc:inkChg chg="add del mod">
          <ac:chgData name="Sherif Khattab" userId="c83b1e15-36f3-4f46-aceb-05aac24c545e" providerId="ADAL" clId="{40561216-C3B6-4E03-B696-C2E8E46E1565}" dt="2021-03-02T14:55:42.285" v="388"/>
          <ac:inkMkLst>
            <pc:docMk/>
            <pc:sldMk cId="68515591" sldId="560"/>
            <ac:inkMk id="23660" creationId="{EB9F504E-52DF-4A05-AB88-BDF5876CA8B9}"/>
          </ac:inkMkLst>
        </pc:inkChg>
        <pc:inkChg chg="add del mod">
          <ac:chgData name="Sherif Khattab" userId="c83b1e15-36f3-4f46-aceb-05aac24c545e" providerId="ADAL" clId="{40561216-C3B6-4E03-B696-C2E8E46E1565}" dt="2021-03-02T14:55:42.264" v="381"/>
          <ac:inkMkLst>
            <pc:docMk/>
            <pc:sldMk cId="68515591" sldId="560"/>
            <ac:inkMk id="23661" creationId="{C9612645-0493-443C-9C82-A267BE047D35}"/>
          </ac:inkMkLst>
        </pc:inkChg>
        <pc:inkChg chg="add del mod">
          <ac:chgData name="Sherif Khattab" userId="c83b1e15-36f3-4f46-aceb-05aac24c545e" providerId="ADAL" clId="{40561216-C3B6-4E03-B696-C2E8E46E1565}" dt="2021-03-02T14:55:42.168" v="357"/>
          <ac:inkMkLst>
            <pc:docMk/>
            <pc:sldMk cId="68515591" sldId="560"/>
            <ac:inkMk id="23663" creationId="{1A305F40-A5CC-4159-81BE-FDAA1BBA2F6E}"/>
          </ac:inkMkLst>
        </pc:inkChg>
        <pc:inkChg chg="add del mod">
          <ac:chgData name="Sherif Khattab" userId="c83b1e15-36f3-4f46-aceb-05aac24c545e" providerId="ADAL" clId="{40561216-C3B6-4E03-B696-C2E8E46E1565}" dt="2021-03-02T14:55:42.251" v="377"/>
          <ac:inkMkLst>
            <pc:docMk/>
            <pc:sldMk cId="68515591" sldId="560"/>
            <ac:inkMk id="23664" creationId="{1ADA5D77-6340-4E01-B50B-6A36D3D89303}"/>
          </ac:inkMkLst>
        </pc:inkChg>
        <pc:inkChg chg="add del mod">
          <ac:chgData name="Sherif Khattab" userId="c83b1e15-36f3-4f46-aceb-05aac24c545e" providerId="ADAL" clId="{40561216-C3B6-4E03-B696-C2E8E46E1565}" dt="2021-03-02T14:55:42.207" v="366"/>
          <ac:inkMkLst>
            <pc:docMk/>
            <pc:sldMk cId="68515591" sldId="560"/>
            <ac:inkMk id="23665" creationId="{12E5FF45-7656-41A0-B8DD-C442FEAF547C}"/>
          </ac:inkMkLst>
        </pc:inkChg>
        <pc:inkChg chg="add del mod">
          <ac:chgData name="Sherif Khattab" userId="c83b1e15-36f3-4f46-aceb-05aac24c545e" providerId="ADAL" clId="{40561216-C3B6-4E03-B696-C2E8E46E1565}" dt="2021-03-02T14:55:42.267" v="382"/>
          <ac:inkMkLst>
            <pc:docMk/>
            <pc:sldMk cId="68515591" sldId="560"/>
            <ac:inkMk id="23666" creationId="{056077FF-F297-49EF-B3D4-BBE7B44D0D1F}"/>
          </ac:inkMkLst>
        </pc:inkChg>
        <pc:inkChg chg="add del mod">
          <ac:chgData name="Sherif Khattab" userId="c83b1e15-36f3-4f46-aceb-05aac24c545e" providerId="ADAL" clId="{40561216-C3B6-4E03-B696-C2E8E46E1565}" dt="2021-03-02T14:55:42.173" v="358"/>
          <ac:inkMkLst>
            <pc:docMk/>
            <pc:sldMk cId="68515591" sldId="560"/>
            <ac:inkMk id="23667" creationId="{E1A2A440-2E68-4E40-8F14-0F85D39BBDB7}"/>
          </ac:inkMkLst>
        </pc:inkChg>
        <pc:inkChg chg="add del mod">
          <ac:chgData name="Sherif Khattab" userId="c83b1e15-36f3-4f46-aceb-05aac24c545e" providerId="ADAL" clId="{40561216-C3B6-4E03-B696-C2E8E46E1565}" dt="2021-03-02T14:55:42.217" v="368"/>
          <ac:inkMkLst>
            <pc:docMk/>
            <pc:sldMk cId="68515591" sldId="560"/>
            <ac:inkMk id="23668" creationId="{B5D7EBA2-DD1F-48CC-90CE-7F21C1DC3392}"/>
          </ac:inkMkLst>
        </pc:inkChg>
        <pc:inkChg chg="add del mod">
          <ac:chgData name="Sherif Khattab" userId="c83b1e15-36f3-4f46-aceb-05aac24c545e" providerId="ADAL" clId="{40561216-C3B6-4E03-B696-C2E8E46E1565}" dt="2021-03-02T14:55:42.158" v="355"/>
          <ac:inkMkLst>
            <pc:docMk/>
            <pc:sldMk cId="68515591" sldId="560"/>
            <ac:inkMk id="23670" creationId="{D088E3AE-C158-4537-8CB3-EA808598AAFA}"/>
          </ac:inkMkLst>
        </pc:inkChg>
        <pc:inkChg chg="add del mod">
          <ac:chgData name="Sherif Khattab" userId="c83b1e15-36f3-4f46-aceb-05aac24c545e" providerId="ADAL" clId="{40561216-C3B6-4E03-B696-C2E8E46E1565}" dt="2021-03-02T14:55:42.090" v="343"/>
          <ac:inkMkLst>
            <pc:docMk/>
            <pc:sldMk cId="68515591" sldId="560"/>
            <ac:inkMk id="23671" creationId="{22A791CB-A7E4-4BA6-AF2C-BA61BDCB17CE}"/>
          </ac:inkMkLst>
        </pc:inkChg>
      </pc:sldChg>
      <pc:sldChg chg="delSp modSp add modAnim">
        <pc:chgData name="Sherif Khattab" userId="c83b1e15-36f3-4f46-aceb-05aac24c545e" providerId="ADAL" clId="{40561216-C3B6-4E03-B696-C2E8E46E1565}" dt="2021-03-02T14:58:58.588" v="651"/>
        <pc:sldMkLst>
          <pc:docMk/>
          <pc:sldMk cId="1287194210" sldId="561"/>
        </pc:sldMkLst>
        <pc:grpChg chg="mod">
          <ac:chgData name="Sherif Khattab" userId="c83b1e15-36f3-4f46-aceb-05aac24c545e" providerId="ADAL" clId="{40561216-C3B6-4E03-B696-C2E8E46E1565}" dt="2021-03-02T14:55:21.153" v="297"/>
          <ac:grpSpMkLst>
            <pc:docMk/>
            <pc:sldMk cId="1287194210" sldId="561"/>
            <ac:grpSpMk id="23672" creationId="{D3B42BF9-8198-43FC-B7E5-062D26193C4A}"/>
          </ac:grpSpMkLst>
        </pc:grpChg>
        <pc:inkChg chg="mod">
          <ac:chgData name="Sherif Khattab" userId="c83b1e15-36f3-4f46-aceb-05aac24c545e" providerId="ADAL" clId="{40561216-C3B6-4E03-B696-C2E8E46E1565}" dt="2021-03-02T14:55:21.153" v="297"/>
          <ac:inkMkLst>
            <pc:docMk/>
            <pc:sldMk cId="1287194210" sldId="561"/>
            <ac:inkMk id="3" creationId="{B0FBBC0D-35B9-448B-9D52-F9702601D9E2}"/>
          </ac:inkMkLst>
        </pc:inkChg>
        <pc:inkChg chg="mod">
          <ac:chgData name="Sherif Khattab" userId="c83b1e15-36f3-4f46-aceb-05aac24c545e" providerId="ADAL" clId="{40561216-C3B6-4E03-B696-C2E8E46E1565}" dt="2021-03-02T14:55:21.153" v="297"/>
          <ac:inkMkLst>
            <pc:docMk/>
            <pc:sldMk cId="1287194210" sldId="561"/>
            <ac:inkMk id="5" creationId="{1334F479-0557-4560-B3CA-54D487BC1692}"/>
          </ac:inkMkLst>
        </pc:inkChg>
        <pc:inkChg chg="mod">
          <ac:chgData name="Sherif Khattab" userId="c83b1e15-36f3-4f46-aceb-05aac24c545e" providerId="ADAL" clId="{40561216-C3B6-4E03-B696-C2E8E46E1565}" dt="2021-03-02T14:55:21.153" v="297"/>
          <ac:inkMkLst>
            <pc:docMk/>
            <pc:sldMk cId="1287194210" sldId="561"/>
            <ac:inkMk id="6" creationId="{C77C32EE-2731-421E-9672-5A63D6E9F538}"/>
          </ac:inkMkLst>
        </pc:inkChg>
        <pc:inkChg chg="mod">
          <ac:chgData name="Sherif Khattab" userId="c83b1e15-36f3-4f46-aceb-05aac24c545e" providerId="ADAL" clId="{40561216-C3B6-4E03-B696-C2E8E46E1565}" dt="2021-03-02T14:55:21.153" v="297"/>
          <ac:inkMkLst>
            <pc:docMk/>
            <pc:sldMk cId="1287194210" sldId="561"/>
            <ac:inkMk id="34" creationId="{76F4BB3E-F0E4-42AA-ACB1-D0A6A3746F24}"/>
          </ac:inkMkLst>
        </pc:inkChg>
        <pc:inkChg chg="mod">
          <ac:chgData name="Sherif Khattab" userId="c83b1e15-36f3-4f46-aceb-05aac24c545e" providerId="ADAL" clId="{40561216-C3B6-4E03-B696-C2E8E46E1565}" dt="2021-03-02T14:55:21.153" v="297"/>
          <ac:inkMkLst>
            <pc:docMk/>
            <pc:sldMk cId="1287194210" sldId="561"/>
            <ac:inkMk id="35" creationId="{BB1041F6-9E9F-4186-AC93-4372635DAB2B}"/>
          </ac:inkMkLst>
        </pc:inkChg>
        <pc:inkChg chg="mod">
          <ac:chgData name="Sherif Khattab" userId="c83b1e15-36f3-4f46-aceb-05aac24c545e" providerId="ADAL" clId="{40561216-C3B6-4E03-B696-C2E8E46E1565}" dt="2021-03-02T14:55:21.153" v="297"/>
          <ac:inkMkLst>
            <pc:docMk/>
            <pc:sldMk cId="1287194210" sldId="561"/>
            <ac:inkMk id="36" creationId="{FBD4DC2C-2A69-4F9C-9FD0-0A2D83A17035}"/>
          </ac:inkMkLst>
        </pc:inkChg>
        <pc:inkChg chg="mod">
          <ac:chgData name="Sherif Khattab" userId="c83b1e15-36f3-4f46-aceb-05aac24c545e" providerId="ADAL" clId="{40561216-C3B6-4E03-B696-C2E8E46E1565}" dt="2021-03-02T14:55:21.153" v="297"/>
          <ac:inkMkLst>
            <pc:docMk/>
            <pc:sldMk cId="1287194210" sldId="561"/>
            <ac:inkMk id="38" creationId="{08DD68F7-523C-4437-9949-BFD6B8B320B7}"/>
          </ac:inkMkLst>
        </pc:inkChg>
        <pc:inkChg chg="mod">
          <ac:chgData name="Sherif Khattab" userId="c83b1e15-36f3-4f46-aceb-05aac24c545e" providerId="ADAL" clId="{40561216-C3B6-4E03-B696-C2E8E46E1565}" dt="2021-03-02T14:55:21.153" v="297"/>
          <ac:inkMkLst>
            <pc:docMk/>
            <pc:sldMk cId="1287194210" sldId="561"/>
            <ac:inkMk id="39" creationId="{6B907EBB-5700-4291-BB4C-D8877DB4FFCD}"/>
          </ac:inkMkLst>
        </pc:inkChg>
        <pc:inkChg chg="mod">
          <ac:chgData name="Sherif Khattab" userId="c83b1e15-36f3-4f46-aceb-05aac24c545e" providerId="ADAL" clId="{40561216-C3B6-4E03-B696-C2E8E46E1565}" dt="2021-03-02T14:55:21.153" v="297"/>
          <ac:inkMkLst>
            <pc:docMk/>
            <pc:sldMk cId="1287194210" sldId="561"/>
            <ac:inkMk id="40" creationId="{D1405003-6795-43E1-B78F-70DFA34AAA56}"/>
          </ac:inkMkLst>
        </pc:inkChg>
        <pc:inkChg chg="mod">
          <ac:chgData name="Sherif Khattab" userId="c83b1e15-36f3-4f46-aceb-05aac24c545e" providerId="ADAL" clId="{40561216-C3B6-4E03-B696-C2E8E46E1565}" dt="2021-03-02T14:55:21.153" v="297"/>
          <ac:inkMkLst>
            <pc:docMk/>
            <pc:sldMk cId="1287194210" sldId="561"/>
            <ac:inkMk id="41" creationId="{E5C63D8D-A5A2-4ECA-9233-25A9BB4111B0}"/>
          </ac:inkMkLst>
        </pc:inkChg>
        <pc:inkChg chg="mod">
          <ac:chgData name="Sherif Khattab" userId="c83b1e15-36f3-4f46-aceb-05aac24c545e" providerId="ADAL" clId="{40561216-C3B6-4E03-B696-C2E8E46E1565}" dt="2021-03-02T14:55:21.153" v="297"/>
          <ac:inkMkLst>
            <pc:docMk/>
            <pc:sldMk cId="1287194210" sldId="561"/>
            <ac:inkMk id="42" creationId="{DA8E3D6B-1BC0-4231-B0D7-7B8A4360DECC}"/>
          </ac:inkMkLst>
        </pc:inkChg>
        <pc:inkChg chg="mod">
          <ac:chgData name="Sherif Khattab" userId="c83b1e15-36f3-4f46-aceb-05aac24c545e" providerId="ADAL" clId="{40561216-C3B6-4E03-B696-C2E8E46E1565}" dt="2021-03-02T14:55:21.153" v="297"/>
          <ac:inkMkLst>
            <pc:docMk/>
            <pc:sldMk cId="1287194210" sldId="561"/>
            <ac:inkMk id="44" creationId="{19C19232-5340-48E5-9ED6-62DEBBCE1215}"/>
          </ac:inkMkLst>
        </pc:inkChg>
        <pc:inkChg chg="mod">
          <ac:chgData name="Sherif Khattab" userId="c83b1e15-36f3-4f46-aceb-05aac24c545e" providerId="ADAL" clId="{40561216-C3B6-4E03-B696-C2E8E46E1565}" dt="2021-03-02T14:55:21.153" v="297"/>
          <ac:inkMkLst>
            <pc:docMk/>
            <pc:sldMk cId="1287194210" sldId="561"/>
            <ac:inkMk id="45" creationId="{D1B4E85F-AC34-40C2-82B7-32CDF26E2AA9}"/>
          </ac:inkMkLst>
        </pc:inkChg>
        <pc:inkChg chg="mod">
          <ac:chgData name="Sherif Khattab" userId="c83b1e15-36f3-4f46-aceb-05aac24c545e" providerId="ADAL" clId="{40561216-C3B6-4E03-B696-C2E8E46E1565}" dt="2021-03-02T14:55:21.153" v="297"/>
          <ac:inkMkLst>
            <pc:docMk/>
            <pc:sldMk cId="1287194210" sldId="561"/>
            <ac:inkMk id="46" creationId="{E6BF4D18-EC16-4386-BB86-4E44BAF7C03B}"/>
          </ac:inkMkLst>
        </pc:inkChg>
        <pc:inkChg chg="mod">
          <ac:chgData name="Sherif Khattab" userId="c83b1e15-36f3-4f46-aceb-05aac24c545e" providerId="ADAL" clId="{40561216-C3B6-4E03-B696-C2E8E46E1565}" dt="2021-03-02T14:55:21.153" v="297"/>
          <ac:inkMkLst>
            <pc:docMk/>
            <pc:sldMk cId="1287194210" sldId="561"/>
            <ac:inkMk id="47" creationId="{02569F11-2943-4F04-87BA-CA8732D937CB}"/>
          </ac:inkMkLst>
        </pc:inkChg>
        <pc:inkChg chg="mod">
          <ac:chgData name="Sherif Khattab" userId="c83b1e15-36f3-4f46-aceb-05aac24c545e" providerId="ADAL" clId="{40561216-C3B6-4E03-B696-C2E8E46E1565}" dt="2021-03-02T14:55:21.153" v="297"/>
          <ac:inkMkLst>
            <pc:docMk/>
            <pc:sldMk cId="1287194210" sldId="561"/>
            <ac:inkMk id="48" creationId="{B58E1670-F3F7-4DFE-AF3D-056FDA785310}"/>
          </ac:inkMkLst>
        </pc:inkChg>
        <pc:inkChg chg="mod">
          <ac:chgData name="Sherif Khattab" userId="c83b1e15-36f3-4f46-aceb-05aac24c545e" providerId="ADAL" clId="{40561216-C3B6-4E03-B696-C2E8E46E1565}" dt="2021-03-02T14:55:21.153" v="297"/>
          <ac:inkMkLst>
            <pc:docMk/>
            <pc:sldMk cId="1287194210" sldId="561"/>
            <ac:inkMk id="49" creationId="{19257841-2019-40BC-AD69-87A73EC0948B}"/>
          </ac:inkMkLst>
        </pc:inkChg>
        <pc:inkChg chg="mod">
          <ac:chgData name="Sherif Khattab" userId="c83b1e15-36f3-4f46-aceb-05aac24c545e" providerId="ADAL" clId="{40561216-C3B6-4E03-B696-C2E8E46E1565}" dt="2021-03-02T14:55:21.153" v="297"/>
          <ac:inkMkLst>
            <pc:docMk/>
            <pc:sldMk cId="1287194210" sldId="561"/>
            <ac:inkMk id="50" creationId="{26C81269-5964-499B-83AC-4B4F3ECF46D9}"/>
          </ac:inkMkLst>
        </pc:inkChg>
        <pc:inkChg chg="mod">
          <ac:chgData name="Sherif Khattab" userId="c83b1e15-36f3-4f46-aceb-05aac24c545e" providerId="ADAL" clId="{40561216-C3B6-4E03-B696-C2E8E46E1565}" dt="2021-03-02T14:55:21.153" v="297"/>
          <ac:inkMkLst>
            <pc:docMk/>
            <pc:sldMk cId="1287194210" sldId="561"/>
            <ac:inkMk id="51" creationId="{20368D2C-01B3-405E-89B9-A7788F5F56C4}"/>
          </ac:inkMkLst>
        </pc:inkChg>
        <pc:inkChg chg="mod">
          <ac:chgData name="Sherif Khattab" userId="c83b1e15-36f3-4f46-aceb-05aac24c545e" providerId="ADAL" clId="{40561216-C3B6-4E03-B696-C2E8E46E1565}" dt="2021-03-02T14:55:21.153" v="297"/>
          <ac:inkMkLst>
            <pc:docMk/>
            <pc:sldMk cId="1287194210" sldId="561"/>
            <ac:inkMk id="53" creationId="{4B0B24DC-2DC7-4C85-8BDA-CB5171C1850E}"/>
          </ac:inkMkLst>
        </pc:inkChg>
        <pc:inkChg chg="mod">
          <ac:chgData name="Sherif Khattab" userId="c83b1e15-36f3-4f46-aceb-05aac24c545e" providerId="ADAL" clId="{40561216-C3B6-4E03-B696-C2E8E46E1565}" dt="2021-03-02T14:55:21.153" v="297"/>
          <ac:inkMkLst>
            <pc:docMk/>
            <pc:sldMk cId="1287194210" sldId="561"/>
            <ac:inkMk id="54" creationId="{FAA76FFB-4F7B-44CF-9E3F-7D873ACD011E}"/>
          </ac:inkMkLst>
        </pc:inkChg>
        <pc:inkChg chg="mod">
          <ac:chgData name="Sherif Khattab" userId="c83b1e15-36f3-4f46-aceb-05aac24c545e" providerId="ADAL" clId="{40561216-C3B6-4E03-B696-C2E8E46E1565}" dt="2021-03-02T14:55:21.153" v="297"/>
          <ac:inkMkLst>
            <pc:docMk/>
            <pc:sldMk cId="1287194210" sldId="561"/>
            <ac:inkMk id="55" creationId="{2A509FA3-B322-44A6-A5B7-3B6A64FF271C}"/>
          </ac:inkMkLst>
        </pc:inkChg>
        <pc:inkChg chg="mod">
          <ac:chgData name="Sherif Khattab" userId="c83b1e15-36f3-4f46-aceb-05aac24c545e" providerId="ADAL" clId="{40561216-C3B6-4E03-B696-C2E8E46E1565}" dt="2021-03-02T14:55:21.153" v="297"/>
          <ac:inkMkLst>
            <pc:docMk/>
            <pc:sldMk cId="1287194210" sldId="561"/>
            <ac:inkMk id="56" creationId="{9FB1D72E-EF06-4758-9CAE-0C2AFAB761B2}"/>
          </ac:inkMkLst>
        </pc:inkChg>
        <pc:inkChg chg="mod">
          <ac:chgData name="Sherif Khattab" userId="c83b1e15-36f3-4f46-aceb-05aac24c545e" providerId="ADAL" clId="{40561216-C3B6-4E03-B696-C2E8E46E1565}" dt="2021-03-02T14:55:21.153" v="297"/>
          <ac:inkMkLst>
            <pc:docMk/>
            <pc:sldMk cId="1287194210" sldId="561"/>
            <ac:inkMk id="58" creationId="{AD54C535-8A13-4466-B936-FDE4EE0D13AB}"/>
          </ac:inkMkLst>
        </pc:inkChg>
        <pc:inkChg chg="mod">
          <ac:chgData name="Sherif Khattab" userId="c83b1e15-36f3-4f46-aceb-05aac24c545e" providerId="ADAL" clId="{40561216-C3B6-4E03-B696-C2E8E46E1565}" dt="2021-03-02T14:55:21.153" v="297"/>
          <ac:inkMkLst>
            <pc:docMk/>
            <pc:sldMk cId="1287194210" sldId="561"/>
            <ac:inkMk id="59" creationId="{8191728A-6391-4424-97E9-9D875C21CABB}"/>
          </ac:inkMkLst>
        </pc:inkChg>
        <pc:inkChg chg="mod">
          <ac:chgData name="Sherif Khattab" userId="c83b1e15-36f3-4f46-aceb-05aac24c545e" providerId="ADAL" clId="{40561216-C3B6-4E03-B696-C2E8E46E1565}" dt="2021-03-02T14:55:21.153" v="297"/>
          <ac:inkMkLst>
            <pc:docMk/>
            <pc:sldMk cId="1287194210" sldId="561"/>
            <ac:inkMk id="61" creationId="{3873DDFB-3276-4A9C-A452-0E255D449AE0}"/>
          </ac:inkMkLst>
        </pc:inkChg>
        <pc:inkChg chg="mod">
          <ac:chgData name="Sherif Khattab" userId="c83b1e15-36f3-4f46-aceb-05aac24c545e" providerId="ADAL" clId="{40561216-C3B6-4E03-B696-C2E8E46E1565}" dt="2021-03-02T14:55:21.153" v="297"/>
          <ac:inkMkLst>
            <pc:docMk/>
            <pc:sldMk cId="1287194210" sldId="561"/>
            <ac:inkMk id="62" creationId="{6CA89F45-C596-4B44-8218-2E80CDFD9AC1}"/>
          </ac:inkMkLst>
        </pc:inkChg>
        <pc:inkChg chg="mod">
          <ac:chgData name="Sherif Khattab" userId="c83b1e15-36f3-4f46-aceb-05aac24c545e" providerId="ADAL" clId="{40561216-C3B6-4E03-B696-C2E8E46E1565}" dt="2021-03-02T14:55:21.153" v="297"/>
          <ac:inkMkLst>
            <pc:docMk/>
            <pc:sldMk cId="1287194210" sldId="561"/>
            <ac:inkMk id="63" creationId="{C0DC48F3-13CB-48CD-943B-D376DED3D452}"/>
          </ac:inkMkLst>
        </pc:inkChg>
        <pc:inkChg chg="mod">
          <ac:chgData name="Sherif Khattab" userId="c83b1e15-36f3-4f46-aceb-05aac24c545e" providerId="ADAL" clId="{40561216-C3B6-4E03-B696-C2E8E46E1565}" dt="2021-03-02T14:55:21.153" v="297"/>
          <ac:inkMkLst>
            <pc:docMk/>
            <pc:sldMk cId="1287194210" sldId="561"/>
            <ac:inkMk id="23552" creationId="{AD02388C-420C-4C10-A5B7-33825C4777B5}"/>
          </ac:inkMkLst>
        </pc:inkChg>
        <pc:inkChg chg="mod">
          <ac:chgData name="Sherif Khattab" userId="c83b1e15-36f3-4f46-aceb-05aac24c545e" providerId="ADAL" clId="{40561216-C3B6-4E03-B696-C2E8E46E1565}" dt="2021-03-02T14:55:21.153" v="297"/>
          <ac:inkMkLst>
            <pc:docMk/>
            <pc:sldMk cId="1287194210" sldId="561"/>
            <ac:inkMk id="23556" creationId="{B63716A9-A45C-49C7-8CC0-3310F6B827F6}"/>
          </ac:inkMkLst>
        </pc:inkChg>
        <pc:inkChg chg="mod">
          <ac:chgData name="Sherif Khattab" userId="c83b1e15-36f3-4f46-aceb-05aac24c545e" providerId="ADAL" clId="{40561216-C3B6-4E03-B696-C2E8E46E1565}" dt="2021-03-02T14:55:21.153" v="297"/>
          <ac:inkMkLst>
            <pc:docMk/>
            <pc:sldMk cId="1287194210" sldId="561"/>
            <ac:inkMk id="23558" creationId="{12438C2F-B2BE-423F-8FB0-A8B24276FAA9}"/>
          </ac:inkMkLst>
        </pc:inkChg>
        <pc:inkChg chg="mod">
          <ac:chgData name="Sherif Khattab" userId="c83b1e15-36f3-4f46-aceb-05aac24c545e" providerId="ADAL" clId="{40561216-C3B6-4E03-B696-C2E8E46E1565}" dt="2021-03-02T14:55:21.153" v="297"/>
          <ac:inkMkLst>
            <pc:docMk/>
            <pc:sldMk cId="1287194210" sldId="561"/>
            <ac:inkMk id="23559" creationId="{63236EA0-8781-4E1D-ACC7-D2AB2BA2975A}"/>
          </ac:inkMkLst>
        </pc:inkChg>
        <pc:inkChg chg="mod">
          <ac:chgData name="Sherif Khattab" userId="c83b1e15-36f3-4f46-aceb-05aac24c545e" providerId="ADAL" clId="{40561216-C3B6-4E03-B696-C2E8E46E1565}" dt="2021-03-02T14:55:21.153" v="297"/>
          <ac:inkMkLst>
            <pc:docMk/>
            <pc:sldMk cId="1287194210" sldId="561"/>
            <ac:inkMk id="23560" creationId="{8296C127-E688-4138-8B46-A545AA74759F}"/>
          </ac:inkMkLst>
        </pc:inkChg>
        <pc:inkChg chg="mod">
          <ac:chgData name="Sherif Khattab" userId="c83b1e15-36f3-4f46-aceb-05aac24c545e" providerId="ADAL" clId="{40561216-C3B6-4E03-B696-C2E8E46E1565}" dt="2021-03-02T14:55:21.153" v="297"/>
          <ac:inkMkLst>
            <pc:docMk/>
            <pc:sldMk cId="1287194210" sldId="561"/>
            <ac:inkMk id="23561" creationId="{27B15F83-7325-42D6-B559-2D057C3A0C3F}"/>
          </ac:inkMkLst>
        </pc:inkChg>
        <pc:inkChg chg="mod">
          <ac:chgData name="Sherif Khattab" userId="c83b1e15-36f3-4f46-aceb-05aac24c545e" providerId="ADAL" clId="{40561216-C3B6-4E03-B696-C2E8E46E1565}" dt="2021-03-02T14:55:21.153" v="297"/>
          <ac:inkMkLst>
            <pc:docMk/>
            <pc:sldMk cId="1287194210" sldId="561"/>
            <ac:inkMk id="23562" creationId="{41609FE5-F416-4C74-A5D0-5EFA0CF8EF70}"/>
          </ac:inkMkLst>
        </pc:inkChg>
        <pc:inkChg chg="mod">
          <ac:chgData name="Sherif Khattab" userId="c83b1e15-36f3-4f46-aceb-05aac24c545e" providerId="ADAL" clId="{40561216-C3B6-4E03-B696-C2E8E46E1565}" dt="2021-03-02T14:55:21.153" v="297"/>
          <ac:inkMkLst>
            <pc:docMk/>
            <pc:sldMk cId="1287194210" sldId="561"/>
            <ac:inkMk id="23564" creationId="{0479C8AE-E53D-4F3D-9A1F-0B3B4EF8E437}"/>
          </ac:inkMkLst>
        </pc:inkChg>
        <pc:inkChg chg="mod">
          <ac:chgData name="Sherif Khattab" userId="c83b1e15-36f3-4f46-aceb-05aac24c545e" providerId="ADAL" clId="{40561216-C3B6-4E03-B696-C2E8E46E1565}" dt="2021-03-02T14:55:21.153" v="297"/>
          <ac:inkMkLst>
            <pc:docMk/>
            <pc:sldMk cId="1287194210" sldId="561"/>
            <ac:inkMk id="23565" creationId="{7EA1AC65-0991-4EAD-9289-5B6967D4C6A4}"/>
          </ac:inkMkLst>
        </pc:inkChg>
        <pc:inkChg chg="mod">
          <ac:chgData name="Sherif Khattab" userId="c83b1e15-36f3-4f46-aceb-05aac24c545e" providerId="ADAL" clId="{40561216-C3B6-4E03-B696-C2E8E46E1565}" dt="2021-03-02T14:55:21.153" v="297"/>
          <ac:inkMkLst>
            <pc:docMk/>
            <pc:sldMk cId="1287194210" sldId="561"/>
            <ac:inkMk id="23567" creationId="{B964468F-11D4-4449-BD5D-D276B04321BD}"/>
          </ac:inkMkLst>
        </pc:inkChg>
        <pc:inkChg chg="mod">
          <ac:chgData name="Sherif Khattab" userId="c83b1e15-36f3-4f46-aceb-05aac24c545e" providerId="ADAL" clId="{40561216-C3B6-4E03-B696-C2E8E46E1565}" dt="2021-03-02T14:55:21.153" v="297"/>
          <ac:inkMkLst>
            <pc:docMk/>
            <pc:sldMk cId="1287194210" sldId="561"/>
            <ac:inkMk id="23568" creationId="{B0D8423F-0857-4468-8FB1-850C348CC062}"/>
          </ac:inkMkLst>
        </pc:inkChg>
        <pc:inkChg chg="mod">
          <ac:chgData name="Sherif Khattab" userId="c83b1e15-36f3-4f46-aceb-05aac24c545e" providerId="ADAL" clId="{40561216-C3B6-4E03-B696-C2E8E46E1565}" dt="2021-03-02T14:55:21.153" v="297"/>
          <ac:inkMkLst>
            <pc:docMk/>
            <pc:sldMk cId="1287194210" sldId="561"/>
            <ac:inkMk id="23569" creationId="{E089F2E3-45EA-486B-A260-E766EB2A0258}"/>
          </ac:inkMkLst>
        </pc:inkChg>
        <pc:inkChg chg="mod">
          <ac:chgData name="Sherif Khattab" userId="c83b1e15-36f3-4f46-aceb-05aac24c545e" providerId="ADAL" clId="{40561216-C3B6-4E03-B696-C2E8E46E1565}" dt="2021-03-02T14:55:21.153" v="297"/>
          <ac:inkMkLst>
            <pc:docMk/>
            <pc:sldMk cId="1287194210" sldId="561"/>
            <ac:inkMk id="23570" creationId="{C315644A-BBCC-4823-9005-14F1A7FDE1C2}"/>
          </ac:inkMkLst>
        </pc:inkChg>
        <pc:inkChg chg="mod">
          <ac:chgData name="Sherif Khattab" userId="c83b1e15-36f3-4f46-aceb-05aac24c545e" providerId="ADAL" clId="{40561216-C3B6-4E03-B696-C2E8E46E1565}" dt="2021-03-02T14:55:21.153" v="297"/>
          <ac:inkMkLst>
            <pc:docMk/>
            <pc:sldMk cId="1287194210" sldId="561"/>
            <ac:inkMk id="23571" creationId="{4A65A549-A8AD-4542-8C89-6269FF5866D1}"/>
          </ac:inkMkLst>
        </pc:inkChg>
        <pc:inkChg chg="mod">
          <ac:chgData name="Sherif Khattab" userId="c83b1e15-36f3-4f46-aceb-05aac24c545e" providerId="ADAL" clId="{40561216-C3B6-4E03-B696-C2E8E46E1565}" dt="2021-03-02T14:55:21.153" v="297"/>
          <ac:inkMkLst>
            <pc:docMk/>
            <pc:sldMk cId="1287194210" sldId="561"/>
            <ac:inkMk id="23572" creationId="{B9C4A1FB-67E2-4BED-9908-CDD670C3D085}"/>
          </ac:inkMkLst>
        </pc:inkChg>
        <pc:inkChg chg="mod">
          <ac:chgData name="Sherif Khattab" userId="c83b1e15-36f3-4f46-aceb-05aac24c545e" providerId="ADAL" clId="{40561216-C3B6-4E03-B696-C2E8E46E1565}" dt="2021-03-02T14:55:21.153" v="297"/>
          <ac:inkMkLst>
            <pc:docMk/>
            <pc:sldMk cId="1287194210" sldId="561"/>
            <ac:inkMk id="23574" creationId="{5080E0A9-56D7-4D4F-A195-E284339CA129}"/>
          </ac:inkMkLst>
        </pc:inkChg>
        <pc:inkChg chg="mod">
          <ac:chgData name="Sherif Khattab" userId="c83b1e15-36f3-4f46-aceb-05aac24c545e" providerId="ADAL" clId="{40561216-C3B6-4E03-B696-C2E8E46E1565}" dt="2021-03-02T14:55:21.153" v="297"/>
          <ac:inkMkLst>
            <pc:docMk/>
            <pc:sldMk cId="1287194210" sldId="561"/>
            <ac:inkMk id="23576" creationId="{D0BE1369-00A5-44C7-8452-53D1B39882EE}"/>
          </ac:inkMkLst>
        </pc:inkChg>
        <pc:inkChg chg="mod">
          <ac:chgData name="Sherif Khattab" userId="c83b1e15-36f3-4f46-aceb-05aac24c545e" providerId="ADAL" clId="{40561216-C3B6-4E03-B696-C2E8E46E1565}" dt="2021-03-02T14:55:21.153" v="297"/>
          <ac:inkMkLst>
            <pc:docMk/>
            <pc:sldMk cId="1287194210" sldId="561"/>
            <ac:inkMk id="23577" creationId="{43BAB690-6EB8-4D2F-9260-3E735FEB4B2D}"/>
          </ac:inkMkLst>
        </pc:inkChg>
        <pc:inkChg chg="mod">
          <ac:chgData name="Sherif Khattab" userId="c83b1e15-36f3-4f46-aceb-05aac24c545e" providerId="ADAL" clId="{40561216-C3B6-4E03-B696-C2E8E46E1565}" dt="2021-03-02T14:55:21.153" v="297"/>
          <ac:inkMkLst>
            <pc:docMk/>
            <pc:sldMk cId="1287194210" sldId="561"/>
            <ac:inkMk id="23578" creationId="{83315C3A-A95B-42AC-9D6D-979EB8D173B6}"/>
          </ac:inkMkLst>
        </pc:inkChg>
        <pc:inkChg chg="mod">
          <ac:chgData name="Sherif Khattab" userId="c83b1e15-36f3-4f46-aceb-05aac24c545e" providerId="ADAL" clId="{40561216-C3B6-4E03-B696-C2E8E46E1565}" dt="2021-03-02T14:55:21.153" v="297"/>
          <ac:inkMkLst>
            <pc:docMk/>
            <pc:sldMk cId="1287194210" sldId="561"/>
            <ac:inkMk id="23579" creationId="{E04171F8-E595-4689-B13C-72E0E4EF4978}"/>
          </ac:inkMkLst>
        </pc:inkChg>
        <pc:inkChg chg="mod">
          <ac:chgData name="Sherif Khattab" userId="c83b1e15-36f3-4f46-aceb-05aac24c545e" providerId="ADAL" clId="{40561216-C3B6-4E03-B696-C2E8E46E1565}" dt="2021-03-02T14:55:21.153" v="297"/>
          <ac:inkMkLst>
            <pc:docMk/>
            <pc:sldMk cId="1287194210" sldId="561"/>
            <ac:inkMk id="23580" creationId="{E8FD612D-4AE1-407E-90A1-CE8B0F7F65A7}"/>
          </ac:inkMkLst>
        </pc:inkChg>
        <pc:inkChg chg="mod">
          <ac:chgData name="Sherif Khattab" userId="c83b1e15-36f3-4f46-aceb-05aac24c545e" providerId="ADAL" clId="{40561216-C3B6-4E03-B696-C2E8E46E1565}" dt="2021-03-02T14:55:21.153" v="297"/>
          <ac:inkMkLst>
            <pc:docMk/>
            <pc:sldMk cId="1287194210" sldId="561"/>
            <ac:inkMk id="23581" creationId="{C8D3D5B6-B190-475B-BF38-91CC60C733FE}"/>
          </ac:inkMkLst>
        </pc:inkChg>
        <pc:inkChg chg="mod">
          <ac:chgData name="Sherif Khattab" userId="c83b1e15-36f3-4f46-aceb-05aac24c545e" providerId="ADAL" clId="{40561216-C3B6-4E03-B696-C2E8E46E1565}" dt="2021-03-02T14:55:21.153" v="297"/>
          <ac:inkMkLst>
            <pc:docMk/>
            <pc:sldMk cId="1287194210" sldId="561"/>
            <ac:inkMk id="23583" creationId="{EC8BF6A4-0F25-47DF-8764-D97275EAA475}"/>
          </ac:inkMkLst>
        </pc:inkChg>
        <pc:inkChg chg="mod">
          <ac:chgData name="Sherif Khattab" userId="c83b1e15-36f3-4f46-aceb-05aac24c545e" providerId="ADAL" clId="{40561216-C3B6-4E03-B696-C2E8E46E1565}" dt="2021-03-02T14:55:21.153" v="297"/>
          <ac:inkMkLst>
            <pc:docMk/>
            <pc:sldMk cId="1287194210" sldId="561"/>
            <ac:inkMk id="23584" creationId="{57D69971-0B46-4623-8A6B-3B3C85BCFF69}"/>
          </ac:inkMkLst>
        </pc:inkChg>
        <pc:inkChg chg="mod">
          <ac:chgData name="Sherif Khattab" userId="c83b1e15-36f3-4f46-aceb-05aac24c545e" providerId="ADAL" clId="{40561216-C3B6-4E03-B696-C2E8E46E1565}" dt="2021-03-02T14:55:21.153" v="297"/>
          <ac:inkMkLst>
            <pc:docMk/>
            <pc:sldMk cId="1287194210" sldId="561"/>
            <ac:inkMk id="23585" creationId="{F8FC187E-9EB1-4A50-98B4-087073282546}"/>
          </ac:inkMkLst>
        </pc:inkChg>
        <pc:inkChg chg="mod">
          <ac:chgData name="Sherif Khattab" userId="c83b1e15-36f3-4f46-aceb-05aac24c545e" providerId="ADAL" clId="{40561216-C3B6-4E03-B696-C2E8E46E1565}" dt="2021-03-02T14:55:21.153" v="297"/>
          <ac:inkMkLst>
            <pc:docMk/>
            <pc:sldMk cId="1287194210" sldId="561"/>
            <ac:inkMk id="23586" creationId="{1AFE1D24-554E-45CD-A400-2E8FC12D5A0D}"/>
          </ac:inkMkLst>
        </pc:inkChg>
        <pc:inkChg chg="mod">
          <ac:chgData name="Sherif Khattab" userId="c83b1e15-36f3-4f46-aceb-05aac24c545e" providerId="ADAL" clId="{40561216-C3B6-4E03-B696-C2E8E46E1565}" dt="2021-03-02T14:55:21.153" v="297"/>
          <ac:inkMkLst>
            <pc:docMk/>
            <pc:sldMk cId="1287194210" sldId="561"/>
            <ac:inkMk id="23587" creationId="{FE9728E1-CAAA-43DC-B604-C9D45BF1646D}"/>
          </ac:inkMkLst>
        </pc:inkChg>
        <pc:inkChg chg="mod">
          <ac:chgData name="Sherif Khattab" userId="c83b1e15-36f3-4f46-aceb-05aac24c545e" providerId="ADAL" clId="{40561216-C3B6-4E03-B696-C2E8E46E1565}" dt="2021-03-02T14:55:21.153" v="297"/>
          <ac:inkMkLst>
            <pc:docMk/>
            <pc:sldMk cId="1287194210" sldId="561"/>
            <ac:inkMk id="23589" creationId="{0A0BC15D-6427-44BD-B8C5-2F74D103D233}"/>
          </ac:inkMkLst>
        </pc:inkChg>
        <pc:inkChg chg="mod">
          <ac:chgData name="Sherif Khattab" userId="c83b1e15-36f3-4f46-aceb-05aac24c545e" providerId="ADAL" clId="{40561216-C3B6-4E03-B696-C2E8E46E1565}" dt="2021-03-02T14:55:21.153" v="297"/>
          <ac:inkMkLst>
            <pc:docMk/>
            <pc:sldMk cId="1287194210" sldId="561"/>
            <ac:inkMk id="23590" creationId="{761307AF-16E1-4780-B3AC-E42AB02AF571}"/>
          </ac:inkMkLst>
        </pc:inkChg>
        <pc:inkChg chg="mod">
          <ac:chgData name="Sherif Khattab" userId="c83b1e15-36f3-4f46-aceb-05aac24c545e" providerId="ADAL" clId="{40561216-C3B6-4E03-B696-C2E8E46E1565}" dt="2021-03-02T14:55:21.153" v="297"/>
          <ac:inkMkLst>
            <pc:docMk/>
            <pc:sldMk cId="1287194210" sldId="561"/>
            <ac:inkMk id="23591" creationId="{800D8CDC-FCE4-4FC1-B795-A774356CBB49}"/>
          </ac:inkMkLst>
        </pc:inkChg>
        <pc:inkChg chg="mod">
          <ac:chgData name="Sherif Khattab" userId="c83b1e15-36f3-4f46-aceb-05aac24c545e" providerId="ADAL" clId="{40561216-C3B6-4E03-B696-C2E8E46E1565}" dt="2021-03-02T14:55:21.153" v="297"/>
          <ac:inkMkLst>
            <pc:docMk/>
            <pc:sldMk cId="1287194210" sldId="561"/>
            <ac:inkMk id="23593" creationId="{F6F54656-A8DD-4BC4-B253-D21DE17A2BDA}"/>
          </ac:inkMkLst>
        </pc:inkChg>
        <pc:inkChg chg="mod">
          <ac:chgData name="Sherif Khattab" userId="c83b1e15-36f3-4f46-aceb-05aac24c545e" providerId="ADAL" clId="{40561216-C3B6-4E03-B696-C2E8E46E1565}" dt="2021-03-02T14:55:21.153" v="297"/>
          <ac:inkMkLst>
            <pc:docMk/>
            <pc:sldMk cId="1287194210" sldId="561"/>
            <ac:inkMk id="23594" creationId="{78465BA3-A56F-46C3-84B4-E748C9D8C4F7}"/>
          </ac:inkMkLst>
        </pc:inkChg>
        <pc:inkChg chg="mod">
          <ac:chgData name="Sherif Khattab" userId="c83b1e15-36f3-4f46-aceb-05aac24c545e" providerId="ADAL" clId="{40561216-C3B6-4E03-B696-C2E8E46E1565}" dt="2021-03-02T14:55:21.153" v="297"/>
          <ac:inkMkLst>
            <pc:docMk/>
            <pc:sldMk cId="1287194210" sldId="561"/>
            <ac:inkMk id="23595" creationId="{3413CC97-C44F-4613-A28F-BFAE2FF5B565}"/>
          </ac:inkMkLst>
        </pc:inkChg>
        <pc:inkChg chg="mod">
          <ac:chgData name="Sherif Khattab" userId="c83b1e15-36f3-4f46-aceb-05aac24c545e" providerId="ADAL" clId="{40561216-C3B6-4E03-B696-C2E8E46E1565}" dt="2021-03-02T14:55:21.153" v="297"/>
          <ac:inkMkLst>
            <pc:docMk/>
            <pc:sldMk cId="1287194210" sldId="561"/>
            <ac:inkMk id="23596" creationId="{000CE992-2847-4DC1-8887-BD414802BB14}"/>
          </ac:inkMkLst>
        </pc:inkChg>
        <pc:inkChg chg="mod">
          <ac:chgData name="Sherif Khattab" userId="c83b1e15-36f3-4f46-aceb-05aac24c545e" providerId="ADAL" clId="{40561216-C3B6-4E03-B696-C2E8E46E1565}" dt="2021-03-02T14:55:21.153" v="297"/>
          <ac:inkMkLst>
            <pc:docMk/>
            <pc:sldMk cId="1287194210" sldId="561"/>
            <ac:inkMk id="23597" creationId="{CD3FC1F9-0F83-44E8-9E65-5863FD267F26}"/>
          </ac:inkMkLst>
        </pc:inkChg>
        <pc:inkChg chg="mod">
          <ac:chgData name="Sherif Khattab" userId="c83b1e15-36f3-4f46-aceb-05aac24c545e" providerId="ADAL" clId="{40561216-C3B6-4E03-B696-C2E8E46E1565}" dt="2021-03-02T14:55:21.153" v="297"/>
          <ac:inkMkLst>
            <pc:docMk/>
            <pc:sldMk cId="1287194210" sldId="561"/>
            <ac:inkMk id="23598" creationId="{B74EE29C-272C-451D-824C-389F652DD6AC}"/>
          </ac:inkMkLst>
        </pc:inkChg>
        <pc:inkChg chg="mod">
          <ac:chgData name="Sherif Khattab" userId="c83b1e15-36f3-4f46-aceb-05aac24c545e" providerId="ADAL" clId="{40561216-C3B6-4E03-B696-C2E8E46E1565}" dt="2021-03-02T14:55:21.153" v="297"/>
          <ac:inkMkLst>
            <pc:docMk/>
            <pc:sldMk cId="1287194210" sldId="561"/>
            <ac:inkMk id="23599" creationId="{C42E0A56-A1DA-4DCB-B2B6-5DACFFE47D84}"/>
          </ac:inkMkLst>
        </pc:inkChg>
        <pc:inkChg chg="mod">
          <ac:chgData name="Sherif Khattab" userId="c83b1e15-36f3-4f46-aceb-05aac24c545e" providerId="ADAL" clId="{40561216-C3B6-4E03-B696-C2E8E46E1565}" dt="2021-03-02T14:55:21.153" v="297"/>
          <ac:inkMkLst>
            <pc:docMk/>
            <pc:sldMk cId="1287194210" sldId="561"/>
            <ac:inkMk id="23601" creationId="{4600B491-531D-4F6E-984B-B178D34304DB}"/>
          </ac:inkMkLst>
        </pc:inkChg>
        <pc:inkChg chg="mod">
          <ac:chgData name="Sherif Khattab" userId="c83b1e15-36f3-4f46-aceb-05aac24c545e" providerId="ADAL" clId="{40561216-C3B6-4E03-B696-C2E8E46E1565}" dt="2021-03-02T14:55:21.153" v="297"/>
          <ac:inkMkLst>
            <pc:docMk/>
            <pc:sldMk cId="1287194210" sldId="561"/>
            <ac:inkMk id="23602" creationId="{8590EC06-81B8-4E62-AD56-2D9C619CB4E8}"/>
          </ac:inkMkLst>
        </pc:inkChg>
        <pc:inkChg chg="mod">
          <ac:chgData name="Sherif Khattab" userId="c83b1e15-36f3-4f46-aceb-05aac24c545e" providerId="ADAL" clId="{40561216-C3B6-4E03-B696-C2E8E46E1565}" dt="2021-03-02T14:55:21.153" v="297"/>
          <ac:inkMkLst>
            <pc:docMk/>
            <pc:sldMk cId="1287194210" sldId="561"/>
            <ac:inkMk id="23603" creationId="{03F7B552-AE73-4E25-8F31-904011C9E0C4}"/>
          </ac:inkMkLst>
        </pc:inkChg>
        <pc:inkChg chg="mod">
          <ac:chgData name="Sherif Khattab" userId="c83b1e15-36f3-4f46-aceb-05aac24c545e" providerId="ADAL" clId="{40561216-C3B6-4E03-B696-C2E8E46E1565}" dt="2021-03-02T14:55:21.153" v="297"/>
          <ac:inkMkLst>
            <pc:docMk/>
            <pc:sldMk cId="1287194210" sldId="561"/>
            <ac:inkMk id="23604" creationId="{3FC31064-F965-406B-A00C-AB8E71B83EEB}"/>
          </ac:inkMkLst>
        </pc:inkChg>
        <pc:inkChg chg="mod">
          <ac:chgData name="Sherif Khattab" userId="c83b1e15-36f3-4f46-aceb-05aac24c545e" providerId="ADAL" clId="{40561216-C3B6-4E03-B696-C2E8E46E1565}" dt="2021-03-02T14:55:21.153" v="297"/>
          <ac:inkMkLst>
            <pc:docMk/>
            <pc:sldMk cId="1287194210" sldId="561"/>
            <ac:inkMk id="23605" creationId="{BA80DF44-2335-4B14-BC94-240A38AC9B9A}"/>
          </ac:inkMkLst>
        </pc:inkChg>
        <pc:inkChg chg="mod">
          <ac:chgData name="Sherif Khattab" userId="c83b1e15-36f3-4f46-aceb-05aac24c545e" providerId="ADAL" clId="{40561216-C3B6-4E03-B696-C2E8E46E1565}" dt="2021-03-02T14:55:21.153" v="297"/>
          <ac:inkMkLst>
            <pc:docMk/>
            <pc:sldMk cId="1287194210" sldId="561"/>
            <ac:inkMk id="23606" creationId="{7177B574-128A-4148-8516-BF3A12E8EF37}"/>
          </ac:inkMkLst>
        </pc:inkChg>
        <pc:inkChg chg="mod">
          <ac:chgData name="Sherif Khattab" userId="c83b1e15-36f3-4f46-aceb-05aac24c545e" providerId="ADAL" clId="{40561216-C3B6-4E03-B696-C2E8E46E1565}" dt="2021-03-02T14:55:21.153" v="297"/>
          <ac:inkMkLst>
            <pc:docMk/>
            <pc:sldMk cId="1287194210" sldId="561"/>
            <ac:inkMk id="23608" creationId="{BA6A7D11-EF81-45BF-AA2C-83A7517795B6}"/>
          </ac:inkMkLst>
        </pc:inkChg>
        <pc:inkChg chg="mod">
          <ac:chgData name="Sherif Khattab" userId="c83b1e15-36f3-4f46-aceb-05aac24c545e" providerId="ADAL" clId="{40561216-C3B6-4E03-B696-C2E8E46E1565}" dt="2021-03-02T14:55:21.153" v="297"/>
          <ac:inkMkLst>
            <pc:docMk/>
            <pc:sldMk cId="1287194210" sldId="561"/>
            <ac:inkMk id="23609" creationId="{F2CCC1AD-B6A2-4AE2-B407-C08CF6614221}"/>
          </ac:inkMkLst>
        </pc:inkChg>
        <pc:inkChg chg="mod">
          <ac:chgData name="Sherif Khattab" userId="c83b1e15-36f3-4f46-aceb-05aac24c545e" providerId="ADAL" clId="{40561216-C3B6-4E03-B696-C2E8E46E1565}" dt="2021-03-02T14:55:21.153" v="297"/>
          <ac:inkMkLst>
            <pc:docMk/>
            <pc:sldMk cId="1287194210" sldId="561"/>
            <ac:inkMk id="23610" creationId="{3E34209D-E281-4CD5-914A-A4533596149C}"/>
          </ac:inkMkLst>
        </pc:inkChg>
        <pc:inkChg chg="mod">
          <ac:chgData name="Sherif Khattab" userId="c83b1e15-36f3-4f46-aceb-05aac24c545e" providerId="ADAL" clId="{40561216-C3B6-4E03-B696-C2E8E46E1565}" dt="2021-03-02T14:55:21.153" v="297"/>
          <ac:inkMkLst>
            <pc:docMk/>
            <pc:sldMk cId="1287194210" sldId="561"/>
            <ac:inkMk id="23611" creationId="{B7A2D2D7-D75E-428C-95C6-00440C5C943D}"/>
          </ac:inkMkLst>
        </pc:inkChg>
        <pc:inkChg chg="mod">
          <ac:chgData name="Sherif Khattab" userId="c83b1e15-36f3-4f46-aceb-05aac24c545e" providerId="ADAL" clId="{40561216-C3B6-4E03-B696-C2E8E46E1565}" dt="2021-03-02T14:55:21.153" v="297"/>
          <ac:inkMkLst>
            <pc:docMk/>
            <pc:sldMk cId="1287194210" sldId="561"/>
            <ac:inkMk id="23612" creationId="{26AF0E91-A159-4BC6-BCB4-C91EF1ED0ED6}"/>
          </ac:inkMkLst>
        </pc:inkChg>
        <pc:inkChg chg="mod">
          <ac:chgData name="Sherif Khattab" userId="c83b1e15-36f3-4f46-aceb-05aac24c545e" providerId="ADAL" clId="{40561216-C3B6-4E03-B696-C2E8E46E1565}" dt="2021-03-02T14:55:21.153" v="297"/>
          <ac:inkMkLst>
            <pc:docMk/>
            <pc:sldMk cId="1287194210" sldId="561"/>
            <ac:inkMk id="23613" creationId="{2469BD39-75EF-494D-8C4E-A483A92377E7}"/>
          </ac:inkMkLst>
        </pc:inkChg>
        <pc:inkChg chg="mod">
          <ac:chgData name="Sherif Khattab" userId="c83b1e15-36f3-4f46-aceb-05aac24c545e" providerId="ADAL" clId="{40561216-C3B6-4E03-B696-C2E8E46E1565}" dt="2021-03-02T14:55:21.153" v="297"/>
          <ac:inkMkLst>
            <pc:docMk/>
            <pc:sldMk cId="1287194210" sldId="561"/>
            <ac:inkMk id="23614" creationId="{E97D3BC2-502B-4A90-8A64-126AA52F761D}"/>
          </ac:inkMkLst>
        </pc:inkChg>
        <pc:inkChg chg="mod">
          <ac:chgData name="Sherif Khattab" userId="c83b1e15-36f3-4f46-aceb-05aac24c545e" providerId="ADAL" clId="{40561216-C3B6-4E03-B696-C2E8E46E1565}" dt="2021-03-02T14:55:21.153" v="297"/>
          <ac:inkMkLst>
            <pc:docMk/>
            <pc:sldMk cId="1287194210" sldId="561"/>
            <ac:inkMk id="23615" creationId="{2B0D0797-9EEE-4D91-AF8D-E8FBFB4E297B}"/>
          </ac:inkMkLst>
        </pc:inkChg>
        <pc:inkChg chg="mod">
          <ac:chgData name="Sherif Khattab" userId="c83b1e15-36f3-4f46-aceb-05aac24c545e" providerId="ADAL" clId="{40561216-C3B6-4E03-B696-C2E8E46E1565}" dt="2021-03-02T14:55:21.153" v="297"/>
          <ac:inkMkLst>
            <pc:docMk/>
            <pc:sldMk cId="1287194210" sldId="561"/>
            <ac:inkMk id="23616" creationId="{86AA7C6B-FD04-47DE-BE82-A904A93543C0}"/>
          </ac:inkMkLst>
        </pc:inkChg>
        <pc:inkChg chg="mod">
          <ac:chgData name="Sherif Khattab" userId="c83b1e15-36f3-4f46-aceb-05aac24c545e" providerId="ADAL" clId="{40561216-C3B6-4E03-B696-C2E8E46E1565}" dt="2021-03-02T14:55:21.153" v="297"/>
          <ac:inkMkLst>
            <pc:docMk/>
            <pc:sldMk cId="1287194210" sldId="561"/>
            <ac:inkMk id="23618" creationId="{7885FCFD-9E51-4798-937D-FC677012C7A3}"/>
          </ac:inkMkLst>
        </pc:inkChg>
        <pc:inkChg chg="mod">
          <ac:chgData name="Sherif Khattab" userId="c83b1e15-36f3-4f46-aceb-05aac24c545e" providerId="ADAL" clId="{40561216-C3B6-4E03-B696-C2E8E46E1565}" dt="2021-03-02T14:55:21.153" v="297"/>
          <ac:inkMkLst>
            <pc:docMk/>
            <pc:sldMk cId="1287194210" sldId="561"/>
            <ac:inkMk id="23619" creationId="{79D41083-0D19-4C14-82F6-CD13C5D9C693}"/>
          </ac:inkMkLst>
        </pc:inkChg>
        <pc:inkChg chg="mod">
          <ac:chgData name="Sherif Khattab" userId="c83b1e15-36f3-4f46-aceb-05aac24c545e" providerId="ADAL" clId="{40561216-C3B6-4E03-B696-C2E8E46E1565}" dt="2021-03-02T14:55:21.153" v="297"/>
          <ac:inkMkLst>
            <pc:docMk/>
            <pc:sldMk cId="1287194210" sldId="561"/>
            <ac:inkMk id="23620" creationId="{24B119B8-5039-4266-AC48-9D21FCF3E307}"/>
          </ac:inkMkLst>
        </pc:inkChg>
        <pc:inkChg chg="mod">
          <ac:chgData name="Sherif Khattab" userId="c83b1e15-36f3-4f46-aceb-05aac24c545e" providerId="ADAL" clId="{40561216-C3B6-4E03-B696-C2E8E46E1565}" dt="2021-03-02T14:55:21.153" v="297"/>
          <ac:inkMkLst>
            <pc:docMk/>
            <pc:sldMk cId="1287194210" sldId="561"/>
            <ac:inkMk id="23621" creationId="{6D7BD5D4-E73B-43DC-80EE-EB90A1C33750}"/>
          </ac:inkMkLst>
        </pc:inkChg>
        <pc:inkChg chg="mod">
          <ac:chgData name="Sherif Khattab" userId="c83b1e15-36f3-4f46-aceb-05aac24c545e" providerId="ADAL" clId="{40561216-C3B6-4E03-B696-C2E8E46E1565}" dt="2021-03-02T14:55:21.153" v="297"/>
          <ac:inkMkLst>
            <pc:docMk/>
            <pc:sldMk cId="1287194210" sldId="561"/>
            <ac:inkMk id="23622" creationId="{4D4EAF63-EE39-4E18-9659-6169D13CA5C8}"/>
          </ac:inkMkLst>
        </pc:inkChg>
        <pc:inkChg chg="mod">
          <ac:chgData name="Sherif Khattab" userId="c83b1e15-36f3-4f46-aceb-05aac24c545e" providerId="ADAL" clId="{40561216-C3B6-4E03-B696-C2E8E46E1565}" dt="2021-03-02T14:55:21.153" v="297"/>
          <ac:inkMkLst>
            <pc:docMk/>
            <pc:sldMk cId="1287194210" sldId="561"/>
            <ac:inkMk id="23624" creationId="{D419C405-99F4-4F0D-9F98-C40C001FA051}"/>
          </ac:inkMkLst>
        </pc:inkChg>
        <pc:inkChg chg="mod">
          <ac:chgData name="Sherif Khattab" userId="c83b1e15-36f3-4f46-aceb-05aac24c545e" providerId="ADAL" clId="{40561216-C3B6-4E03-B696-C2E8E46E1565}" dt="2021-03-02T14:55:21.153" v="297"/>
          <ac:inkMkLst>
            <pc:docMk/>
            <pc:sldMk cId="1287194210" sldId="561"/>
            <ac:inkMk id="23625" creationId="{A9DB4019-7694-44E2-A1C8-EF5452E86B18}"/>
          </ac:inkMkLst>
        </pc:inkChg>
        <pc:inkChg chg="mod">
          <ac:chgData name="Sherif Khattab" userId="c83b1e15-36f3-4f46-aceb-05aac24c545e" providerId="ADAL" clId="{40561216-C3B6-4E03-B696-C2E8E46E1565}" dt="2021-03-02T14:55:21.153" v="297"/>
          <ac:inkMkLst>
            <pc:docMk/>
            <pc:sldMk cId="1287194210" sldId="561"/>
            <ac:inkMk id="23626" creationId="{C04CDA8C-2567-4A9F-8A27-EB6631A00C21}"/>
          </ac:inkMkLst>
        </pc:inkChg>
        <pc:inkChg chg="del mod">
          <ac:chgData name="Sherif Khattab" userId="c83b1e15-36f3-4f46-aceb-05aac24c545e" providerId="ADAL" clId="{40561216-C3B6-4E03-B696-C2E8E46E1565}" dt="2021-03-02T14:55:21.026" v="264"/>
          <ac:inkMkLst>
            <pc:docMk/>
            <pc:sldMk cId="1287194210" sldId="561"/>
            <ac:inkMk id="23628" creationId="{824341E5-890B-407F-B1BE-9B78A2A9E2B4}"/>
          </ac:inkMkLst>
        </pc:inkChg>
        <pc:inkChg chg="del mod">
          <ac:chgData name="Sherif Khattab" userId="c83b1e15-36f3-4f46-aceb-05aac24c545e" providerId="ADAL" clId="{40561216-C3B6-4E03-B696-C2E8E46E1565}" dt="2021-03-02T14:55:21.094" v="279"/>
          <ac:inkMkLst>
            <pc:docMk/>
            <pc:sldMk cId="1287194210" sldId="561"/>
            <ac:inkMk id="23629" creationId="{8BE513DE-0C6E-47B3-9970-4D0D1E305B21}"/>
          </ac:inkMkLst>
        </pc:inkChg>
        <pc:inkChg chg="del mod">
          <ac:chgData name="Sherif Khattab" userId="c83b1e15-36f3-4f46-aceb-05aac24c545e" providerId="ADAL" clId="{40561216-C3B6-4E03-B696-C2E8E46E1565}" dt="2021-03-02T14:55:21.119" v="285"/>
          <ac:inkMkLst>
            <pc:docMk/>
            <pc:sldMk cId="1287194210" sldId="561"/>
            <ac:inkMk id="23630" creationId="{EC82A30E-FFDC-47C5-87E3-9388A7B5B046}"/>
          </ac:inkMkLst>
        </pc:inkChg>
        <pc:inkChg chg="del mod">
          <ac:chgData name="Sherif Khattab" userId="c83b1e15-36f3-4f46-aceb-05aac24c545e" providerId="ADAL" clId="{40561216-C3B6-4E03-B696-C2E8E46E1565}" dt="2021-03-02T14:55:21.153" v="297"/>
          <ac:inkMkLst>
            <pc:docMk/>
            <pc:sldMk cId="1287194210" sldId="561"/>
            <ac:inkMk id="23631" creationId="{0FE3A3DE-45F3-469A-980B-10731851D126}"/>
          </ac:inkMkLst>
        </pc:inkChg>
        <pc:inkChg chg="del mod">
          <ac:chgData name="Sherif Khattab" userId="c83b1e15-36f3-4f46-aceb-05aac24c545e" providerId="ADAL" clId="{40561216-C3B6-4E03-B696-C2E8E46E1565}" dt="2021-03-02T14:55:21.151" v="296"/>
          <ac:inkMkLst>
            <pc:docMk/>
            <pc:sldMk cId="1287194210" sldId="561"/>
            <ac:inkMk id="23632" creationId="{0F2CE510-9FBD-49AC-8B30-FD52B2C9709C}"/>
          </ac:inkMkLst>
        </pc:inkChg>
        <pc:inkChg chg="del mod">
          <ac:chgData name="Sherif Khattab" userId="c83b1e15-36f3-4f46-aceb-05aac24c545e" providerId="ADAL" clId="{40561216-C3B6-4E03-B696-C2E8E46E1565}" dt="2021-03-02T14:55:21.146" v="294"/>
          <ac:inkMkLst>
            <pc:docMk/>
            <pc:sldMk cId="1287194210" sldId="561"/>
            <ac:inkMk id="23634" creationId="{39367AD8-5239-461A-8039-12F379453AF5}"/>
          </ac:inkMkLst>
        </pc:inkChg>
        <pc:inkChg chg="del mod">
          <ac:chgData name="Sherif Khattab" userId="c83b1e15-36f3-4f46-aceb-05aac24c545e" providerId="ADAL" clId="{40561216-C3B6-4E03-B696-C2E8E46E1565}" dt="2021-03-02T14:55:21.038" v="267"/>
          <ac:inkMkLst>
            <pc:docMk/>
            <pc:sldMk cId="1287194210" sldId="561"/>
            <ac:inkMk id="23635" creationId="{D75C35D5-6EAF-4D2F-9125-85118AE3B449}"/>
          </ac:inkMkLst>
        </pc:inkChg>
        <pc:inkChg chg="del mod">
          <ac:chgData name="Sherif Khattab" userId="c83b1e15-36f3-4f46-aceb-05aac24c545e" providerId="ADAL" clId="{40561216-C3B6-4E03-B696-C2E8E46E1565}" dt="2021-03-02T14:55:21.133" v="289"/>
          <ac:inkMkLst>
            <pc:docMk/>
            <pc:sldMk cId="1287194210" sldId="561"/>
            <ac:inkMk id="23636" creationId="{353DBCFD-1E6D-4A02-B8E9-62C8F6213BA5}"/>
          </ac:inkMkLst>
        </pc:inkChg>
        <pc:inkChg chg="del mod">
          <ac:chgData name="Sherif Khattab" userId="c83b1e15-36f3-4f46-aceb-05aac24c545e" providerId="ADAL" clId="{40561216-C3B6-4E03-B696-C2E8E46E1565}" dt="2021-03-02T14:55:21.045" v="269"/>
          <ac:inkMkLst>
            <pc:docMk/>
            <pc:sldMk cId="1287194210" sldId="561"/>
            <ac:inkMk id="23637" creationId="{83EED6AE-2F58-4157-BCF9-A04D0A3CCE0E}"/>
          </ac:inkMkLst>
        </pc:inkChg>
        <pc:inkChg chg="del mod">
          <ac:chgData name="Sherif Khattab" userId="c83b1e15-36f3-4f46-aceb-05aac24c545e" providerId="ADAL" clId="{40561216-C3B6-4E03-B696-C2E8E46E1565}" dt="2021-03-02T14:55:21.079" v="276"/>
          <ac:inkMkLst>
            <pc:docMk/>
            <pc:sldMk cId="1287194210" sldId="561"/>
            <ac:inkMk id="23638" creationId="{95A62852-829F-4938-A7CD-BC8BE244C23B}"/>
          </ac:inkMkLst>
        </pc:inkChg>
        <pc:inkChg chg="del mod">
          <ac:chgData name="Sherif Khattab" userId="c83b1e15-36f3-4f46-aceb-05aac24c545e" providerId="ADAL" clId="{40561216-C3B6-4E03-B696-C2E8E46E1565}" dt="2021-03-02T14:55:21.102" v="281"/>
          <ac:inkMkLst>
            <pc:docMk/>
            <pc:sldMk cId="1287194210" sldId="561"/>
            <ac:inkMk id="23639" creationId="{C1893F75-521C-4191-ADE3-54E61C603FFB}"/>
          </ac:inkMkLst>
        </pc:inkChg>
        <pc:inkChg chg="del mod">
          <ac:chgData name="Sherif Khattab" userId="c83b1e15-36f3-4f46-aceb-05aac24c545e" providerId="ADAL" clId="{40561216-C3B6-4E03-B696-C2E8E46E1565}" dt="2021-03-02T14:55:21.012" v="261"/>
          <ac:inkMkLst>
            <pc:docMk/>
            <pc:sldMk cId="1287194210" sldId="561"/>
            <ac:inkMk id="23640" creationId="{5771F703-5DC7-4AE6-AEB3-12B9F3D35312}"/>
          </ac:inkMkLst>
        </pc:inkChg>
        <pc:inkChg chg="del mod">
          <ac:chgData name="Sherif Khattab" userId="c83b1e15-36f3-4f46-aceb-05aac24c545e" providerId="ADAL" clId="{40561216-C3B6-4E03-B696-C2E8E46E1565}" dt="2021-03-02T14:55:21.114" v="284"/>
          <ac:inkMkLst>
            <pc:docMk/>
            <pc:sldMk cId="1287194210" sldId="561"/>
            <ac:inkMk id="23641" creationId="{9A2A94DF-3D7E-4EED-B604-5D8B817342D6}"/>
          </ac:inkMkLst>
        </pc:inkChg>
        <pc:inkChg chg="del mod">
          <ac:chgData name="Sherif Khattab" userId="c83b1e15-36f3-4f46-aceb-05aac24c545e" providerId="ADAL" clId="{40561216-C3B6-4E03-B696-C2E8E46E1565}" dt="2021-03-02T14:55:21.030" v="265"/>
          <ac:inkMkLst>
            <pc:docMk/>
            <pc:sldMk cId="1287194210" sldId="561"/>
            <ac:inkMk id="23642" creationId="{584289BE-C536-48B0-A5C3-93147F9B5CFD}"/>
          </ac:inkMkLst>
        </pc:inkChg>
        <pc:inkChg chg="del mod">
          <ac:chgData name="Sherif Khattab" userId="c83b1e15-36f3-4f46-aceb-05aac24c545e" providerId="ADAL" clId="{40561216-C3B6-4E03-B696-C2E8E46E1565}" dt="2021-03-02T14:55:21.122" v="286"/>
          <ac:inkMkLst>
            <pc:docMk/>
            <pc:sldMk cId="1287194210" sldId="561"/>
            <ac:inkMk id="23643" creationId="{E9DA26D0-0603-4013-B1FC-7913D6E83285}"/>
          </ac:inkMkLst>
        </pc:inkChg>
        <pc:inkChg chg="del mod">
          <ac:chgData name="Sherif Khattab" userId="c83b1e15-36f3-4f46-aceb-05aac24c545e" providerId="ADAL" clId="{40561216-C3B6-4E03-B696-C2E8E46E1565}" dt="2021-03-02T14:55:21.020" v="263"/>
          <ac:inkMkLst>
            <pc:docMk/>
            <pc:sldMk cId="1287194210" sldId="561"/>
            <ac:inkMk id="23644" creationId="{9CABADF0-6AAD-4A09-B71F-7EFD9B3CCEA3}"/>
          </ac:inkMkLst>
        </pc:inkChg>
        <pc:inkChg chg="del mod">
          <ac:chgData name="Sherif Khattab" userId="c83b1e15-36f3-4f46-aceb-05aac24c545e" providerId="ADAL" clId="{40561216-C3B6-4E03-B696-C2E8E46E1565}" dt="2021-03-02T14:55:21.135" v="290"/>
          <ac:inkMkLst>
            <pc:docMk/>
            <pc:sldMk cId="1287194210" sldId="561"/>
            <ac:inkMk id="23645" creationId="{649AA80D-2452-4822-8F19-4001909D7429}"/>
          </ac:inkMkLst>
        </pc:inkChg>
        <pc:inkChg chg="del mod">
          <ac:chgData name="Sherif Khattab" userId="c83b1e15-36f3-4f46-aceb-05aac24c545e" providerId="ADAL" clId="{40561216-C3B6-4E03-B696-C2E8E46E1565}" dt="2021-03-02T14:55:21.052" v="271"/>
          <ac:inkMkLst>
            <pc:docMk/>
            <pc:sldMk cId="1287194210" sldId="561"/>
            <ac:inkMk id="23646" creationId="{87B366E5-7624-47F3-A592-581796E12957}"/>
          </ac:inkMkLst>
        </pc:inkChg>
        <pc:inkChg chg="del mod">
          <ac:chgData name="Sherif Khattab" userId="c83b1e15-36f3-4f46-aceb-05aac24c545e" providerId="ADAL" clId="{40561216-C3B6-4E03-B696-C2E8E46E1565}" dt="2021-03-02T14:55:21.059" v="273"/>
          <ac:inkMkLst>
            <pc:docMk/>
            <pc:sldMk cId="1287194210" sldId="561"/>
            <ac:inkMk id="23648" creationId="{3F89BC67-AB21-4050-9493-6CA93740F5F8}"/>
          </ac:inkMkLst>
        </pc:inkChg>
        <pc:inkChg chg="del mod">
          <ac:chgData name="Sherif Khattab" userId="c83b1e15-36f3-4f46-aceb-05aac24c545e" providerId="ADAL" clId="{40561216-C3B6-4E03-B696-C2E8E46E1565}" dt="2021-03-02T14:55:21.127" v="287"/>
          <ac:inkMkLst>
            <pc:docMk/>
            <pc:sldMk cId="1287194210" sldId="561"/>
            <ac:inkMk id="23649" creationId="{B2C35B3E-1E36-4705-B4A3-28616001D1F4}"/>
          </ac:inkMkLst>
        </pc:inkChg>
        <pc:inkChg chg="del">
          <ac:chgData name="Sherif Khattab" userId="c83b1e15-36f3-4f46-aceb-05aac24c545e" providerId="ADAL" clId="{40561216-C3B6-4E03-B696-C2E8E46E1565}" dt="2021-03-02T14:55:21" v="260"/>
          <ac:inkMkLst>
            <pc:docMk/>
            <pc:sldMk cId="1287194210" sldId="561"/>
            <ac:inkMk id="23650" creationId="{BE0BDF15-3B86-4510-92D9-8E02FFE272AF}"/>
          </ac:inkMkLst>
        </pc:inkChg>
        <pc:inkChg chg="del mod">
          <ac:chgData name="Sherif Khattab" userId="c83b1e15-36f3-4f46-aceb-05aac24c545e" providerId="ADAL" clId="{40561216-C3B6-4E03-B696-C2E8E46E1565}" dt="2021-03-02T14:55:21.106" v="282"/>
          <ac:inkMkLst>
            <pc:docMk/>
            <pc:sldMk cId="1287194210" sldId="561"/>
            <ac:inkMk id="23651" creationId="{C741CB12-32FC-4B89-A891-3987A6E6647D}"/>
          </ac:inkMkLst>
        </pc:inkChg>
        <pc:inkChg chg="del mod">
          <ac:chgData name="Sherif Khattab" userId="c83b1e15-36f3-4f46-aceb-05aac24c545e" providerId="ADAL" clId="{40561216-C3B6-4E03-B696-C2E8E46E1565}" dt="2021-03-02T14:55:21.017" v="262"/>
          <ac:inkMkLst>
            <pc:docMk/>
            <pc:sldMk cId="1287194210" sldId="561"/>
            <ac:inkMk id="23652" creationId="{097A411A-2F8F-4EDF-A93C-A1916E46CE58}"/>
          </ac:inkMkLst>
        </pc:inkChg>
        <pc:inkChg chg="del mod">
          <ac:chgData name="Sherif Khattab" userId="c83b1e15-36f3-4f46-aceb-05aac24c545e" providerId="ADAL" clId="{40561216-C3B6-4E03-B696-C2E8E46E1565}" dt="2021-03-02T14:55:21.097" v="280"/>
          <ac:inkMkLst>
            <pc:docMk/>
            <pc:sldMk cId="1287194210" sldId="561"/>
            <ac:inkMk id="23654" creationId="{0CDA8FA7-3F42-425F-B69F-09FE422E6C20}"/>
          </ac:inkMkLst>
        </pc:inkChg>
        <pc:inkChg chg="del mod">
          <ac:chgData name="Sherif Khattab" userId="c83b1e15-36f3-4f46-aceb-05aac24c545e" providerId="ADAL" clId="{40561216-C3B6-4E03-B696-C2E8E46E1565}" dt="2021-03-02T14:55:21.141" v="292"/>
          <ac:inkMkLst>
            <pc:docMk/>
            <pc:sldMk cId="1287194210" sldId="561"/>
            <ac:inkMk id="23655" creationId="{74C0E38C-8C81-4F69-B2AF-AD53E6E6D970}"/>
          </ac:inkMkLst>
        </pc:inkChg>
        <pc:inkChg chg="del mod">
          <ac:chgData name="Sherif Khattab" userId="c83b1e15-36f3-4f46-aceb-05aac24c545e" providerId="ADAL" clId="{40561216-C3B6-4E03-B696-C2E8E46E1565}" dt="2021-03-02T14:55:21.139" v="291"/>
          <ac:inkMkLst>
            <pc:docMk/>
            <pc:sldMk cId="1287194210" sldId="561"/>
            <ac:inkMk id="23656" creationId="{85585060-B696-4403-8C88-50A6053DBD02}"/>
          </ac:inkMkLst>
        </pc:inkChg>
        <pc:inkChg chg="del mod">
          <ac:chgData name="Sherif Khattab" userId="c83b1e15-36f3-4f46-aceb-05aac24c545e" providerId="ADAL" clId="{40561216-C3B6-4E03-B696-C2E8E46E1565}" dt="2021-03-02T14:55:21.130" v="288"/>
          <ac:inkMkLst>
            <pc:docMk/>
            <pc:sldMk cId="1287194210" sldId="561"/>
            <ac:inkMk id="23657" creationId="{9236DFEA-42B0-4A18-8DB8-43023CBA1AAF}"/>
          </ac:inkMkLst>
        </pc:inkChg>
        <pc:inkChg chg="del mod">
          <ac:chgData name="Sherif Khattab" userId="c83b1e15-36f3-4f46-aceb-05aac24c545e" providerId="ADAL" clId="{40561216-C3B6-4E03-B696-C2E8E46E1565}" dt="2021-03-02T14:55:21.034" v="266"/>
          <ac:inkMkLst>
            <pc:docMk/>
            <pc:sldMk cId="1287194210" sldId="561"/>
            <ac:inkMk id="23658" creationId="{BE3E7B86-3514-4C72-91AF-4648475E24F2}"/>
          </ac:inkMkLst>
        </pc:inkChg>
        <pc:inkChg chg="del mod">
          <ac:chgData name="Sherif Khattab" userId="c83b1e15-36f3-4f46-aceb-05aac24c545e" providerId="ADAL" clId="{40561216-C3B6-4E03-B696-C2E8E46E1565}" dt="2021-03-02T14:55:21.065" v="274"/>
          <ac:inkMkLst>
            <pc:docMk/>
            <pc:sldMk cId="1287194210" sldId="561"/>
            <ac:inkMk id="23660" creationId="{EB9F504E-52DF-4A05-AB88-BDF5876CA8B9}"/>
          </ac:inkMkLst>
        </pc:inkChg>
        <pc:inkChg chg="del mod">
          <ac:chgData name="Sherif Khattab" userId="c83b1e15-36f3-4f46-aceb-05aac24c545e" providerId="ADAL" clId="{40561216-C3B6-4E03-B696-C2E8E46E1565}" dt="2021-03-02T14:55:21.084" v="277"/>
          <ac:inkMkLst>
            <pc:docMk/>
            <pc:sldMk cId="1287194210" sldId="561"/>
            <ac:inkMk id="23661" creationId="{C9612645-0493-443C-9C82-A267BE047D35}"/>
          </ac:inkMkLst>
        </pc:inkChg>
        <pc:inkChg chg="del mod">
          <ac:chgData name="Sherif Khattab" userId="c83b1e15-36f3-4f46-aceb-05aac24c545e" providerId="ADAL" clId="{40561216-C3B6-4E03-B696-C2E8E46E1565}" dt="2021-03-02T14:55:21.090" v="278"/>
          <ac:inkMkLst>
            <pc:docMk/>
            <pc:sldMk cId="1287194210" sldId="561"/>
            <ac:inkMk id="23663" creationId="{1A305F40-A5CC-4159-81BE-FDAA1BBA2F6E}"/>
          </ac:inkMkLst>
        </pc:inkChg>
        <pc:inkChg chg="del mod">
          <ac:chgData name="Sherif Khattab" userId="c83b1e15-36f3-4f46-aceb-05aac24c545e" providerId="ADAL" clId="{40561216-C3B6-4E03-B696-C2E8E46E1565}" dt="2021-03-02T14:55:21.055" v="272"/>
          <ac:inkMkLst>
            <pc:docMk/>
            <pc:sldMk cId="1287194210" sldId="561"/>
            <ac:inkMk id="23664" creationId="{1ADA5D77-6340-4E01-B50B-6A36D3D89303}"/>
          </ac:inkMkLst>
        </pc:inkChg>
        <pc:inkChg chg="del mod">
          <ac:chgData name="Sherif Khattab" userId="c83b1e15-36f3-4f46-aceb-05aac24c545e" providerId="ADAL" clId="{40561216-C3B6-4E03-B696-C2E8E46E1565}" dt="2021-03-02T14:55:21.041" v="268"/>
          <ac:inkMkLst>
            <pc:docMk/>
            <pc:sldMk cId="1287194210" sldId="561"/>
            <ac:inkMk id="23665" creationId="{12E5FF45-7656-41A0-B8DD-C442FEAF547C}"/>
          </ac:inkMkLst>
        </pc:inkChg>
        <pc:inkChg chg="del mod">
          <ac:chgData name="Sherif Khattab" userId="c83b1e15-36f3-4f46-aceb-05aac24c545e" providerId="ADAL" clId="{40561216-C3B6-4E03-B696-C2E8E46E1565}" dt="2021-03-02T14:55:21.110" v="283"/>
          <ac:inkMkLst>
            <pc:docMk/>
            <pc:sldMk cId="1287194210" sldId="561"/>
            <ac:inkMk id="23666" creationId="{056077FF-F297-49EF-B3D4-BBE7B44D0D1F}"/>
          </ac:inkMkLst>
        </pc:inkChg>
        <pc:inkChg chg="del mod">
          <ac:chgData name="Sherif Khattab" userId="c83b1e15-36f3-4f46-aceb-05aac24c545e" providerId="ADAL" clId="{40561216-C3B6-4E03-B696-C2E8E46E1565}" dt="2021-03-02T14:55:21.048" v="270"/>
          <ac:inkMkLst>
            <pc:docMk/>
            <pc:sldMk cId="1287194210" sldId="561"/>
            <ac:inkMk id="23667" creationId="{E1A2A440-2E68-4E40-8F14-0F85D39BBDB7}"/>
          </ac:inkMkLst>
        </pc:inkChg>
        <pc:inkChg chg="del mod">
          <ac:chgData name="Sherif Khattab" userId="c83b1e15-36f3-4f46-aceb-05aac24c545e" providerId="ADAL" clId="{40561216-C3B6-4E03-B696-C2E8E46E1565}" dt="2021-03-02T14:55:21.070" v="275"/>
          <ac:inkMkLst>
            <pc:docMk/>
            <pc:sldMk cId="1287194210" sldId="561"/>
            <ac:inkMk id="23668" creationId="{B5D7EBA2-DD1F-48CC-90CE-7F21C1DC3392}"/>
          </ac:inkMkLst>
        </pc:inkChg>
        <pc:inkChg chg="del mod">
          <ac:chgData name="Sherif Khattab" userId="c83b1e15-36f3-4f46-aceb-05aac24c545e" providerId="ADAL" clId="{40561216-C3B6-4E03-B696-C2E8E46E1565}" dt="2021-03-02T14:55:21.149" v="295"/>
          <ac:inkMkLst>
            <pc:docMk/>
            <pc:sldMk cId="1287194210" sldId="561"/>
            <ac:inkMk id="23670" creationId="{D088E3AE-C158-4537-8CB3-EA808598AAFA}"/>
          </ac:inkMkLst>
        </pc:inkChg>
        <pc:inkChg chg="del mod">
          <ac:chgData name="Sherif Khattab" userId="c83b1e15-36f3-4f46-aceb-05aac24c545e" providerId="ADAL" clId="{40561216-C3B6-4E03-B696-C2E8E46E1565}" dt="2021-03-02T14:55:21.144" v="293"/>
          <ac:inkMkLst>
            <pc:docMk/>
            <pc:sldMk cId="1287194210" sldId="561"/>
            <ac:inkMk id="23671" creationId="{22A791CB-A7E4-4BA6-AF2C-BA61BDCB17CE}"/>
          </ac:inkMkLst>
        </pc:inkChg>
      </pc:sldChg>
      <pc:sldChg chg="delSp modSp add modAnim">
        <pc:chgData name="Sherif Khattab" userId="c83b1e15-36f3-4f46-aceb-05aac24c545e" providerId="ADAL" clId="{40561216-C3B6-4E03-B696-C2E8E46E1565}" dt="2021-03-02T14:59:00.977" v="652"/>
        <pc:sldMkLst>
          <pc:docMk/>
          <pc:sldMk cId="3311359803" sldId="562"/>
        </pc:sldMkLst>
        <pc:grpChg chg="mod">
          <ac:chgData name="Sherif Khattab" userId="c83b1e15-36f3-4f46-aceb-05aac24c545e" providerId="ADAL" clId="{40561216-C3B6-4E03-B696-C2E8E46E1565}" dt="2021-03-02T14:55:06.810" v="259"/>
          <ac:grpSpMkLst>
            <pc:docMk/>
            <pc:sldMk cId="3311359803" sldId="562"/>
            <ac:grpSpMk id="23672" creationId="{D3B42BF9-8198-43FC-B7E5-062D26193C4A}"/>
          </ac:grpSpMkLst>
        </pc:grpChg>
        <pc:inkChg chg="mod">
          <ac:chgData name="Sherif Khattab" userId="c83b1e15-36f3-4f46-aceb-05aac24c545e" providerId="ADAL" clId="{40561216-C3B6-4E03-B696-C2E8E46E1565}" dt="2021-03-02T14:55:06.810" v="259"/>
          <ac:inkMkLst>
            <pc:docMk/>
            <pc:sldMk cId="3311359803" sldId="562"/>
            <ac:inkMk id="3" creationId="{B0FBBC0D-35B9-448B-9D52-F9702601D9E2}"/>
          </ac:inkMkLst>
        </pc:inkChg>
        <pc:inkChg chg="mod">
          <ac:chgData name="Sherif Khattab" userId="c83b1e15-36f3-4f46-aceb-05aac24c545e" providerId="ADAL" clId="{40561216-C3B6-4E03-B696-C2E8E46E1565}" dt="2021-03-02T14:55:06.810" v="259"/>
          <ac:inkMkLst>
            <pc:docMk/>
            <pc:sldMk cId="3311359803" sldId="562"/>
            <ac:inkMk id="5" creationId="{1334F479-0557-4560-B3CA-54D487BC1692}"/>
          </ac:inkMkLst>
        </pc:inkChg>
        <pc:inkChg chg="mod">
          <ac:chgData name="Sherif Khattab" userId="c83b1e15-36f3-4f46-aceb-05aac24c545e" providerId="ADAL" clId="{40561216-C3B6-4E03-B696-C2E8E46E1565}" dt="2021-03-02T14:55:06.810" v="259"/>
          <ac:inkMkLst>
            <pc:docMk/>
            <pc:sldMk cId="3311359803" sldId="562"/>
            <ac:inkMk id="6" creationId="{C77C32EE-2731-421E-9672-5A63D6E9F538}"/>
          </ac:inkMkLst>
        </pc:inkChg>
        <pc:inkChg chg="mod">
          <ac:chgData name="Sherif Khattab" userId="c83b1e15-36f3-4f46-aceb-05aac24c545e" providerId="ADAL" clId="{40561216-C3B6-4E03-B696-C2E8E46E1565}" dt="2021-03-02T14:55:06.810" v="259"/>
          <ac:inkMkLst>
            <pc:docMk/>
            <pc:sldMk cId="3311359803" sldId="562"/>
            <ac:inkMk id="34" creationId="{76F4BB3E-F0E4-42AA-ACB1-D0A6A3746F24}"/>
          </ac:inkMkLst>
        </pc:inkChg>
        <pc:inkChg chg="mod">
          <ac:chgData name="Sherif Khattab" userId="c83b1e15-36f3-4f46-aceb-05aac24c545e" providerId="ADAL" clId="{40561216-C3B6-4E03-B696-C2E8E46E1565}" dt="2021-03-02T14:55:06.810" v="259"/>
          <ac:inkMkLst>
            <pc:docMk/>
            <pc:sldMk cId="3311359803" sldId="562"/>
            <ac:inkMk id="35" creationId="{BB1041F6-9E9F-4186-AC93-4372635DAB2B}"/>
          </ac:inkMkLst>
        </pc:inkChg>
        <pc:inkChg chg="mod">
          <ac:chgData name="Sherif Khattab" userId="c83b1e15-36f3-4f46-aceb-05aac24c545e" providerId="ADAL" clId="{40561216-C3B6-4E03-B696-C2E8E46E1565}" dt="2021-03-02T14:55:06.810" v="259"/>
          <ac:inkMkLst>
            <pc:docMk/>
            <pc:sldMk cId="3311359803" sldId="562"/>
            <ac:inkMk id="36" creationId="{FBD4DC2C-2A69-4F9C-9FD0-0A2D83A17035}"/>
          </ac:inkMkLst>
        </pc:inkChg>
        <pc:inkChg chg="mod">
          <ac:chgData name="Sherif Khattab" userId="c83b1e15-36f3-4f46-aceb-05aac24c545e" providerId="ADAL" clId="{40561216-C3B6-4E03-B696-C2E8E46E1565}" dt="2021-03-02T14:55:06.810" v="259"/>
          <ac:inkMkLst>
            <pc:docMk/>
            <pc:sldMk cId="3311359803" sldId="562"/>
            <ac:inkMk id="38" creationId="{08DD68F7-523C-4437-9949-BFD6B8B320B7}"/>
          </ac:inkMkLst>
        </pc:inkChg>
        <pc:inkChg chg="mod">
          <ac:chgData name="Sherif Khattab" userId="c83b1e15-36f3-4f46-aceb-05aac24c545e" providerId="ADAL" clId="{40561216-C3B6-4E03-B696-C2E8E46E1565}" dt="2021-03-02T14:55:06.810" v="259"/>
          <ac:inkMkLst>
            <pc:docMk/>
            <pc:sldMk cId="3311359803" sldId="562"/>
            <ac:inkMk id="39" creationId="{6B907EBB-5700-4291-BB4C-D8877DB4FFCD}"/>
          </ac:inkMkLst>
        </pc:inkChg>
        <pc:inkChg chg="mod">
          <ac:chgData name="Sherif Khattab" userId="c83b1e15-36f3-4f46-aceb-05aac24c545e" providerId="ADAL" clId="{40561216-C3B6-4E03-B696-C2E8E46E1565}" dt="2021-03-02T14:55:06.810" v="259"/>
          <ac:inkMkLst>
            <pc:docMk/>
            <pc:sldMk cId="3311359803" sldId="562"/>
            <ac:inkMk id="40" creationId="{D1405003-6795-43E1-B78F-70DFA34AAA56}"/>
          </ac:inkMkLst>
        </pc:inkChg>
        <pc:inkChg chg="mod">
          <ac:chgData name="Sherif Khattab" userId="c83b1e15-36f3-4f46-aceb-05aac24c545e" providerId="ADAL" clId="{40561216-C3B6-4E03-B696-C2E8E46E1565}" dt="2021-03-02T14:55:06.810" v="259"/>
          <ac:inkMkLst>
            <pc:docMk/>
            <pc:sldMk cId="3311359803" sldId="562"/>
            <ac:inkMk id="41" creationId="{E5C63D8D-A5A2-4ECA-9233-25A9BB4111B0}"/>
          </ac:inkMkLst>
        </pc:inkChg>
        <pc:inkChg chg="mod">
          <ac:chgData name="Sherif Khattab" userId="c83b1e15-36f3-4f46-aceb-05aac24c545e" providerId="ADAL" clId="{40561216-C3B6-4E03-B696-C2E8E46E1565}" dt="2021-03-02T14:55:06.810" v="259"/>
          <ac:inkMkLst>
            <pc:docMk/>
            <pc:sldMk cId="3311359803" sldId="562"/>
            <ac:inkMk id="42" creationId="{DA8E3D6B-1BC0-4231-B0D7-7B8A4360DECC}"/>
          </ac:inkMkLst>
        </pc:inkChg>
        <pc:inkChg chg="mod">
          <ac:chgData name="Sherif Khattab" userId="c83b1e15-36f3-4f46-aceb-05aac24c545e" providerId="ADAL" clId="{40561216-C3B6-4E03-B696-C2E8E46E1565}" dt="2021-03-02T14:55:06.810" v="259"/>
          <ac:inkMkLst>
            <pc:docMk/>
            <pc:sldMk cId="3311359803" sldId="562"/>
            <ac:inkMk id="44" creationId="{19C19232-5340-48E5-9ED6-62DEBBCE1215}"/>
          </ac:inkMkLst>
        </pc:inkChg>
        <pc:inkChg chg="mod">
          <ac:chgData name="Sherif Khattab" userId="c83b1e15-36f3-4f46-aceb-05aac24c545e" providerId="ADAL" clId="{40561216-C3B6-4E03-B696-C2E8E46E1565}" dt="2021-03-02T14:55:06.810" v="259"/>
          <ac:inkMkLst>
            <pc:docMk/>
            <pc:sldMk cId="3311359803" sldId="562"/>
            <ac:inkMk id="45" creationId="{D1B4E85F-AC34-40C2-82B7-32CDF26E2AA9}"/>
          </ac:inkMkLst>
        </pc:inkChg>
        <pc:inkChg chg="mod">
          <ac:chgData name="Sherif Khattab" userId="c83b1e15-36f3-4f46-aceb-05aac24c545e" providerId="ADAL" clId="{40561216-C3B6-4E03-B696-C2E8E46E1565}" dt="2021-03-02T14:55:06.810" v="259"/>
          <ac:inkMkLst>
            <pc:docMk/>
            <pc:sldMk cId="3311359803" sldId="562"/>
            <ac:inkMk id="46" creationId="{E6BF4D18-EC16-4386-BB86-4E44BAF7C03B}"/>
          </ac:inkMkLst>
        </pc:inkChg>
        <pc:inkChg chg="mod">
          <ac:chgData name="Sherif Khattab" userId="c83b1e15-36f3-4f46-aceb-05aac24c545e" providerId="ADAL" clId="{40561216-C3B6-4E03-B696-C2E8E46E1565}" dt="2021-03-02T14:55:06.810" v="259"/>
          <ac:inkMkLst>
            <pc:docMk/>
            <pc:sldMk cId="3311359803" sldId="562"/>
            <ac:inkMk id="47" creationId="{02569F11-2943-4F04-87BA-CA8732D937CB}"/>
          </ac:inkMkLst>
        </pc:inkChg>
        <pc:inkChg chg="mod">
          <ac:chgData name="Sherif Khattab" userId="c83b1e15-36f3-4f46-aceb-05aac24c545e" providerId="ADAL" clId="{40561216-C3B6-4E03-B696-C2E8E46E1565}" dt="2021-03-02T14:55:06.810" v="259"/>
          <ac:inkMkLst>
            <pc:docMk/>
            <pc:sldMk cId="3311359803" sldId="562"/>
            <ac:inkMk id="48" creationId="{B58E1670-F3F7-4DFE-AF3D-056FDA785310}"/>
          </ac:inkMkLst>
        </pc:inkChg>
        <pc:inkChg chg="mod">
          <ac:chgData name="Sherif Khattab" userId="c83b1e15-36f3-4f46-aceb-05aac24c545e" providerId="ADAL" clId="{40561216-C3B6-4E03-B696-C2E8E46E1565}" dt="2021-03-02T14:55:06.810" v="259"/>
          <ac:inkMkLst>
            <pc:docMk/>
            <pc:sldMk cId="3311359803" sldId="562"/>
            <ac:inkMk id="49" creationId="{19257841-2019-40BC-AD69-87A73EC0948B}"/>
          </ac:inkMkLst>
        </pc:inkChg>
        <pc:inkChg chg="mod">
          <ac:chgData name="Sherif Khattab" userId="c83b1e15-36f3-4f46-aceb-05aac24c545e" providerId="ADAL" clId="{40561216-C3B6-4E03-B696-C2E8E46E1565}" dt="2021-03-02T14:55:06.810" v="259"/>
          <ac:inkMkLst>
            <pc:docMk/>
            <pc:sldMk cId="3311359803" sldId="562"/>
            <ac:inkMk id="50" creationId="{26C81269-5964-499B-83AC-4B4F3ECF46D9}"/>
          </ac:inkMkLst>
        </pc:inkChg>
        <pc:inkChg chg="mod">
          <ac:chgData name="Sherif Khattab" userId="c83b1e15-36f3-4f46-aceb-05aac24c545e" providerId="ADAL" clId="{40561216-C3B6-4E03-B696-C2E8E46E1565}" dt="2021-03-02T14:55:06.810" v="259"/>
          <ac:inkMkLst>
            <pc:docMk/>
            <pc:sldMk cId="3311359803" sldId="562"/>
            <ac:inkMk id="51" creationId="{20368D2C-01B3-405E-89B9-A7788F5F56C4}"/>
          </ac:inkMkLst>
        </pc:inkChg>
        <pc:inkChg chg="mod">
          <ac:chgData name="Sherif Khattab" userId="c83b1e15-36f3-4f46-aceb-05aac24c545e" providerId="ADAL" clId="{40561216-C3B6-4E03-B696-C2E8E46E1565}" dt="2021-03-02T14:55:06.810" v="259"/>
          <ac:inkMkLst>
            <pc:docMk/>
            <pc:sldMk cId="3311359803" sldId="562"/>
            <ac:inkMk id="53" creationId="{4B0B24DC-2DC7-4C85-8BDA-CB5171C1850E}"/>
          </ac:inkMkLst>
        </pc:inkChg>
        <pc:inkChg chg="mod">
          <ac:chgData name="Sherif Khattab" userId="c83b1e15-36f3-4f46-aceb-05aac24c545e" providerId="ADAL" clId="{40561216-C3B6-4E03-B696-C2E8E46E1565}" dt="2021-03-02T14:55:06.810" v="259"/>
          <ac:inkMkLst>
            <pc:docMk/>
            <pc:sldMk cId="3311359803" sldId="562"/>
            <ac:inkMk id="54" creationId="{FAA76FFB-4F7B-44CF-9E3F-7D873ACD011E}"/>
          </ac:inkMkLst>
        </pc:inkChg>
        <pc:inkChg chg="mod">
          <ac:chgData name="Sherif Khattab" userId="c83b1e15-36f3-4f46-aceb-05aac24c545e" providerId="ADAL" clId="{40561216-C3B6-4E03-B696-C2E8E46E1565}" dt="2021-03-02T14:55:06.810" v="259"/>
          <ac:inkMkLst>
            <pc:docMk/>
            <pc:sldMk cId="3311359803" sldId="562"/>
            <ac:inkMk id="55" creationId="{2A509FA3-B322-44A6-A5B7-3B6A64FF271C}"/>
          </ac:inkMkLst>
        </pc:inkChg>
        <pc:inkChg chg="mod">
          <ac:chgData name="Sherif Khattab" userId="c83b1e15-36f3-4f46-aceb-05aac24c545e" providerId="ADAL" clId="{40561216-C3B6-4E03-B696-C2E8E46E1565}" dt="2021-03-02T14:55:06.810" v="259"/>
          <ac:inkMkLst>
            <pc:docMk/>
            <pc:sldMk cId="3311359803" sldId="562"/>
            <ac:inkMk id="56" creationId="{9FB1D72E-EF06-4758-9CAE-0C2AFAB761B2}"/>
          </ac:inkMkLst>
        </pc:inkChg>
        <pc:inkChg chg="mod">
          <ac:chgData name="Sherif Khattab" userId="c83b1e15-36f3-4f46-aceb-05aac24c545e" providerId="ADAL" clId="{40561216-C3B6-4E03-B696-C2E8E46E1565}" dt="2021-03-02T14:55:06.810" v="259"/>
          <ac:inkMkLst>
            <pc:docMk/>
            <pc:sldMk cId="3311359803" sldId="562"/>
            <ac:inkMk id="58" creationId="{AD54C535-8A13-4466-B936-FDE4EE0D13AB}"/>
          </ac:inkMkLst>
        </pc:inkChg>
        <pc:inkChg chg="mod">
          <ac:chgData name="Sherif Khattab" userId="c83b1e15-36f3-4f46-aceb-05aac24c545e" providerId="ADAL" clId="{40561216-C3B6-4E03-B696-C2E8E46E1565}" dt="2021-03-02T14:55:06.810" v="259"/>
          <ac:inkMkLst>
            <pc:docMk/>
            <pc:sldMk cId="3311359803" sldId="562"/>
            <ac:inkMk id="59" creationId="{8191728A-6391-4424-97E9-9D875C21CABB}"/>
          </ac:inkMkLst>
        </pc:inkChg>
        <pc:inkChg chg="mod">
          <ac:chgData name="Sherif Khattab" userId="c83b1e15-36f3-4f46-aceb-05aac24c545e" providerId="ADAL" clId="{40561216-C3B6-4E03-B696-C2E8E46E1565}" dt="2021-03-02T14:55:06.810" v="259"/>
          <ac:inkMkLst>
            <pc:docMk/>
            <pc:sldMk cId="3311359803" sldId="562"/>
            <ac:inkMk id="61" creationId="{3873DDFB-3276-4A9C-A452-0E255D449AE0}"/>
          </ac:inkMkLst>
        </pc:inkChg>
        <pc:inkChg chg="mod">
          <ac:chgData name="Sherif Khattab" userId="c83b1e15-36f3-4f46-aceb-05aac24c545e" providerId="ADAL" clId="{40561216-C3B6-4E03-B696-C2E8E46E1565}" dt="2021-03-02T14:55:06.810" v="259"/>
          <ac:inkMkLst>
            <pc:docMk/>
            <pc:sldMk cId="3311359803" sldId="562"/>
            <ac:inkMk id="62" creationId="{6CA89F45-C596-4B44-8218-2E80CDFD9AC1}"/>
          </ac:inkMkLst>
        </pc:inkChg>
        <pc:inkChg chg="mod">
          <ac:chgData name="Sherif Khattab" userId="c83b1e15-36f3-4f46-aceb-05aac24c545e" providerId="ADAL" clId="{40561216-C3B6-4E03-B696-C2E8E46E1565}" dt="2021-03-02T14:55:06.810" v="259"/>
          <ac:inkMkLst>
            <pc:docMk/>
            <pc:sldMk cId="3311359803" sldId="562"/>
            <ac:inkMk id="63" creationId="{C0DC48F3-13CB-48CD-943B-D376DED3D452}"/>
          </ac:inkMkLst>
        </pc:inkChg>
        <pc:inkChg chg="mod">
          <ac:chgData name="Sherif Khattab" userId="c83b1e15-36f3-4f46-aceb-05aac24c545e" providerId="ADAL" clId="{40561216-C3B6-4E03-B696-C2E8E46E1565}" dt="2021-03-02T14:55:06.810" v="259"/>
          <ac:inkMkLst>
            <pc:docMk/>
            <pc:sldMk cId="3311359803" sldId="562"/>
            <ac:inkMk id="23552" creationId="{AD02388C-420C-4C10-A5B7-33825C4777B5}"/>
          </ac:inkMkLst>
        </pc:inkChg>
        <pc:inkChg chg="mod">
          <ac:chgData name="Sherif Khattab" userId="c83b1e15-36f3-4f46-aceb-05aac24c545e" providerId="ADAL" clId="{40561216-C3B6-4E03-B696-C2E8E46E1565}" dt="2021-03-02T14:55:06.810" v="259"/>
          <ac:inkMkLst>
            <pc:docMk/>
            <pc:sldMk cId="3311359803" sldId="562"/>
            <ac:inkMk id="23556" creationId="{B63716A9-A45C-49C7-8CC0-3310F6B827F6}"/>
          </ac:inkMkLst>
        </pc:inkChg>
        <pc:inkChg chg="mod">
          <ac:chgData name="Sherif Khattab" userId="c83b1e15-36f3-4f46-aceb-05aac24c545e" providerId="ADAL" clId="{40561216-C3B6-4E03-B696-C2E8E46E1565}" dt="2021-03-02T14:55:06.810" v="259"/>
          <ac:inkMkLst>
            <pc:docMk/>
            <pc:sldMk cId="3311359803" sldId="562"/>
            <ac:inkMk id="23558" creationId="{12438C2F-B2BE-423F-8FB0-A8B24276FAA9}"/>
          </ac:inkMkLst>
        </pc:inkChg>
        <pc:inkChg chg="mod">
          <ac:chgData name="Sherif Khattab" userId="c83b1e15-36f3-4f46-aceb-05aac24c545e" providerId="ADAL" clId="{40561216-C3B6-4E03-B696-C2E8E46E1565}" dt="2021-03-02T14:55:06.810" v="259"/>
          <ac:inkMkLst>
            <pc:docMk/>
            <pc:sldMk cId="3311359803" sldId="562"/>
            <ac:inkMk id="23559" creationId="{63236EA0-8781-4E1D-ACC7-D2AB2BA2975A}"/>
          </ac:inkMkLst>
        </pc:inkChg>
        <pc:inkChg chg="mod">
          <ac:chgData name="Sherif Khattab" userId="c83b1e15-36f3-4f46-aceb-05aac24c545e" providerId="ADAL" clId="{40561216-C3B6-4E03-B696-C2E8E46E1565}" dt="2021-03-02T14:55:06.810" v="259"/>
          <ac:inkMkLst>
            <pc:docMk/>
            <pc:sldMk cId="3311359803" sldId="562"/>
            <ac:inkMk id="23560" creationId="{8296C127-E688-4138-8B46-A545AA74759F}"/>
          </ac:inkMkLst>
        </pc:inkChg>
        <pc:inkChg chg="mod">
          <ac:chgData name="Sherif Khattab" userId="c83b1e15-36f3-4f46-aceb-05aac24c545e" providerId="ADAL" clId="{40561216-C3B6-4E03-B696-C2E8E46E1565}" dt="2021-03-02T14:55:06.810" v="259"/>
          <ac:inkMkLst>
            <pc:docMk/>
            <pc:sldMk cId="3311359803" sldId="562"/>
            <ac:inkMk id="23561" creationId="{27B15F83-7325-42D6-B559-2D057C3A0C3F}"/>
          </ac:inkMkLst>
        </pc:inkChg>
        <pc:inkChg chg="mod">
          <ac:chgData name="Sherif Khattab" userId="c83b1e15-36f3-4f46-aceb-05aac24c545e" providerId="ADAL" clId="{40561216-C3B6-4E03-B696-C2E8E46E1565}" dt="2021-03-02T14:55:06.810" v="259"/>
          <ac:inkMkLst>
            <pc:docMk/>
            <pc:sldMk cId="3311359803" sldId="562"/>
            <ac:inkMk id="23562" creationId="{41609FE5-F416-4C74-A5D0-5EFA0CF8EF70}"/>
          </ac:inkMkLst>
        </pc:inkChg>
        <pc:inkChg chg="mod">
          <ac:chgData name="Sherif Khattab" userId="c83b1e15-36f3-4f46-aceb-05aac24c545e" providerId="ADAL" clId="{40561216-C3B6-4E03-B696-C2E8E46E1565}" dt="2021-03-02T14:55:06.810" v="259"/>
          <ac:inkMkLst>
            <pc:docMk/>
            <pc:sldMk cId="3311359803" sldId="562"/>
            <ac:inkMk id="23564" creationId="{0479C8AE-E53D-4F3D-9A1F-0B3B4EF8E437}"/>
          </ac:inkMkLst>
        </pc:inkChg>
        <pc:inkChg chg="mod">
          <ac:chgData name="Sherif Khattab" userId="c83b1e15-36f3-4f46-aceb-05aac24c545e" providerId="ADAL" clId="{40561216-C3B6-4E03-B696-C2E8E46E1565}" dt="2021-03-02T14:55:06.810" v="259"/>
          <ac:inkMkLst>
            <pc:docMk/>
            <pc:sldMk cId="3311359803" sldId="562"/>
            <ac:inkMk id="23565" creationId="{7EA1AC65-0991-4EAD-9289-5B6967D4C6A4}"/>
          </ac:inkMkLst>
        </pc:inkChg>
        <pc:inkChg chg="mod">
          <ac:chgData name="Sherif Khattab" userId="c83b1e15-36f3-4f46-aceb-05aac24c545e" providerId="ADAL" clId="{40561216-C3B6-4E03-B696-C2E8E46E1565}" dt="2021-03-02T14:55:06.810" v="259"/>
          <ac:inkMkLst>
            <pc:docMk/>
            <pc:sldMk cId="3311359803" sldId="562"/>
            <ac:inkMk id="23567" creationId="{B964468F-11D4-4449-BD5D-D276B04321BD}"/>
          </ac:inkMkLst>
        </pc:inkChg>
        <pc:inkChg chg="mod">
          <ac:chgData name="Sherif Khattab" userId="c83b1e15-36f3-4f46-aceb-05aac24c545e" providerId="ADAL" clId="{40561216-C3B6-4E03-B696-C2E8E46E1565}" dt="2021-03-02T14:55:06.810" v="259"/>
          <ac:inkMkLst>
            <pc:docMk/>
            <pc:sldMk cId="3311359803" sldId="562"/>
            <ac:inkMk id="23568" creationId="{B0D8423F-0857-4468-8FB1-850C348CC062}"/>
          </ac:inkMkLst>
        </pc:inkChg>
        <pc:inkChg chg="mod">
          <ac:chgData name="Sherif Khattab" userId="c83b1e15-36f3-4f46-aceb-05aac24c545e" providerId="ADAL" clId="{40561216-C3B6-4E03-B696-C2E8E46E1565}" dt="2021-03-02T14:55:06.810" v="259"/>
          <ac:inkMkLst>
            <pc:docMk/>
            <pc:sldMk cId="3311359803" sldId="562"/>
            <ac:inkMk id="23569" creationId="{E089F2E3-45EA-486B-A260-E766EB2A0258}"/>
          </ac:inkMkLst>
        </pc:inkChg>
        <pc:inkChg chg="mod">
          <ac:chgData name="Sherif Khattab" userId="c83b1e15-36f3-4f46-aceb-05aac24c545e" providerId="ADAL" clId="{40561216-C3B6-4E03-B696-C2E8E46E1565}" dt="2021-03-02T14:55:06.810" v="259"/>
          <ac:inkMkLst>
            <pc:docMk/>
            <pc:sldMk cId="3311359803" sldId="562"/>
            <ac:inkMk id="23570" creationId="{C315644A-BBCC-4823-9005-14F1A7FDE1C2}"/>
          </ac:inkMkLst>
        </pc:inkChg>
        <pc:inkChg chg="mod">
          <ac:chgData name="Sherif Khattab" userId="c83b1e15-36f3-4f46-aceb-05aac24c545e" providerId="ADAL" clId="{40561216-C3B6-4E03-B696-C2E8E46E1565}" dt="2021-03-02T14:55:06.810" v="259"/>
          <ac:inkMkLst>
            <pc:docMk/>
            <pc:sldMk cId="3311359803" sldId="562"/>
            <ac:inkMk id="23571" creationId="{4A65A549-A8AD-4542-8C89-6269FF5866D1}"/>
          </ac:inkMkLst>
        </pc:inkChg>
        <pc:inkChg chg="mod">
          <ac:chgData name="Sherif Khattab" userId="c83b1e15-36f3-4f46-aceb-05aac24c545e" providerId="ADAL" clId="{40561216-C3B6-4E03-B696-C2E8E46E1565}" dt="2021-03-02T14:55:06.810" v="259"/>
          <ac:inkMkLst>
            <pc:docMk/>
            <pc:sldMk cId="3311359803" sldId="562"/>
            <ac:inkMk id="23572" creationId="{B9C4A1FB-67E2-4BED-9908-CDD670C3D085}"/>
          </ac:inkMkLst>
        </pc:inkChg>
        <pc:inkChg chg="mod">
          <ac:chgData name="Sherif Khattab" userId="c83b1e15-36f3-4f46-aceb-05aac24c545e" providerId="ADAL" clId="{40561216-C3B6-4E03-B696-C2E8E46E1565}" dt="2021-03-02T14:55:06.810" v="259"/>
          <ac:inkMkLst>
            <pc:docMk/>
            <pc:sldMk cId="3311359803" sldId="562"/>
            <ac:inkMk id="23574" creationId="{5080E0A9-56D7-4D4F-A195-E284339CA129}"/>
          </ac:inkMkLst>
        </pc:inkChg>
        <pc:inkChg chg="mod">
          <ac:chgData name="Sherif Khattab" userId="c83b1e15-36f3-4f46-aceb-05aac24c545e" providerId="ADAL" clId="{40561216-C3B6-4E03-B696-C2E8E46E1565}" dt="2021-03-02T14:55:06.810" v="259"/>
          <ac:inkMkLst>
            <pc:docMk/>
            <pc:sldMk cId="3311359803" sldId="562"/>
            <ac:inkMk id="23576" creationId="{D0BE1369-00A5-44C7-8452-53D1B39882EE}"/>
          </ac:inkMkLst>
        </pc:inkChg>
        <pc:inkChg chg="mod">
          <ac:chgData name="Sherif Khattab" userId="c83b1e15-36f3-4f46-aceb-05aac24c545e" providerId="ADAL" clId="{40561216-C3B6-4E03-B696-C2E8E46E1565}" dt="2021-03-02T14:55:06.810" v="259"/>
          <ac:inkMkLst>
            <pc:docMk/>
            <pc:sldMk cId="3311359803" sldId="562"/>
            <ac:inkMk id="23577" creationId="{43BAB690-6EB8-4D2F-9260-3E735FEB4B2D}"/>
          </ac:inkMkLst>
        </pc:inkChg>
        <pc:inkChg chg="mod">
          <ac:chgData name="Sherif Khattab" userId="c83b1e15-36f3-4f46-aceb-05aac24c545e" providerId="ADAL" clId="{40561216-C3B6-4E03-B696-C2E8E46E1565}" dt="2021-03-02T14:55:06.810" v="259"/>
          <ac:inkMkLst>
            <pc:docMk/>
            <pc:sldMk cId="3311359803" sldId="562"/>
            <ac:inkMk id="23578" creationId="{83315C3A-A95B-42AC-9D6D-979EB8D173B6}"/>
          </ac:inkMkLst>
        </pc:inkChg>
        <pc:inkChg chg="mod">
          <ac:chgData name="Sherif Khattab" userId="c83b1e15-36f3-4f46-aceb-05aac24c545e" providerId="ADAL" clId="{40561216-C3B6-4E03-B696-C2E8E46E1565}" dt="2021-03-02T14:55:06.810" v="259"/>
          <ac:inkMkLst>
            <pc:docMk/>
            <pc:sldMk cId="3311359803" sldId="562"/>
            <ac:inkMk id="23579" creationId="{E04171F8-E595-4689-B13C-72E0E4EF4978}"/>
          </ac:inkMkLst>
        </pc:inkChg>
        <pc:inkChg chg="mod">
          <ac:chgData name="Sherif Khattab" userId="c83b1e15-36f3-4f46-aceb-05aac24c545e" providerId="ADAL" clId="{40561216-C3B6-4E03-B696-C2E8E46E1565}" dt="2021-03-02T14:55:06.810" v="259"/>
          <ac:inkMkLst>
            <pc:docMk/>
            <pc:sldMk cId="3311359803" sldId="562"/>
            <ac:inkMk id="23580" creationId="{E8FD612D-4AE1-407E-90A1-CE8B0F7F65A7}"/>
          </ac:inkMkLst>
        </pc:inkChg>
        <pc:inkChg chg="mod">
          <ac:chgData name="Sherif Khattab" userId="c83b1e15-36f3-4f46-aceb-05aac24c545e" providerId="ADAL" clId="{40561216-C3B6-4E03-B696-C2E8E46E1565}" dt="2021-03-02T14:55:06.810" v="259"/>
          <ac:inkMkLst>
            <pc:docMk/>
            <pc:sldMk cId="3311359803" sldId="562"/>
            <ac:inkMk id="23581" creationId="{C8D3D5B6-B190-475B-BF38-91CC60C733FE}"/>
          </ac:inkMkLst>
        </pc:inkChg>
        <pc:inkChg chg="mod">
          <ac:chgData name="Sherif Khattab" userId="c83b1e15-36f3-4f46-aceb-05aac24c545e" providerId="ADAL" clId="{40561216-C3B6-4E03-B696-C2E8E46E1565}" dt="2021-03-02T14:55:06.810" v="259"/>
          <ac:inkMkLst>
            <pc:docMk/>
            <pc:sldMk cId="3311359803" sldId="562"/>
            <ac:inkMk id="23583" creationId="{EC8BF6A4-0F25-47DF-8764-D97275EAA475}"/>
          </ac:inkMkLst>
        </pc:inkChg>
        <pc:inkChg chg="mod">
          <ac:chgData name="Sherif Khattab" userId="c83b1e15-36f3-4f46-aceb-05aac24c545e" providerId="ADAL" clId="{40561216-C3B6-4E03-B696-C2E8E46E1565}" dt="2021-03-02T14:55:06.810" v="259"/>
          <ac:inkMkLst>
            <pc:docMk/>
            <pc:sldMk cId="3311359803" sldId="562"/>
            <ac:inkMk id="23584" creationId="{57D69971-0B46-4623-8A6B-3B3C85BCFF69}"/>
          </ac:inkMkLst>
        </pc:inkChg>
        <pc:inkChg chg="mod">
          <ac:chgData name="Sherif Khattab" userId="c83b1e15-36f3-4f46-aceb-05aac24c545e" providerId="ADAL" clId="{40561216-C3B6-4E03-B696-C2E8E46E1565}" dt="2021-03-02T14:55:06.810" v="259"/>
          <ac:inkMkLst>
            <pc:docMk/>
            <pc:sldMk cId="3311359803" sldId="562"/>
            <ac:inkMk id="23585" creationId="{F8FC187E-9EB1-4A50-98B4-087073282546}"/>
          </ac:inkMkLst>
        </pc:inkChg>
        <pc:inkChg chg="mod">
          <ac:chgData name="Sherif Khattab" userId="c83b1e15-36f3-4f46-aceb-05aac24c545e" providerId="ADAL" clId="{40561216-C3B6-4E03-B696-C2E8E46E1565}" dt="2021-03-02T14:55:06.810" v="259"/>
          <ac:inkMkLst>
            <pc:docMk/>
            <pc:sldMk cId="3311359803" sldId="562"/>
            <ac:inkMk id="23586" creationId="{1AFE1D24-554E-45CD-A400-2E8FC12D5A0D}"/>
          </ac:inkMkLst>
        </pc:inkChg>
        <pc:inkChg chg="mod">
          <ac:chgData name="Sherif Khattab" userId="c83b1e15-36f3-4f46-aceb-05aac24c545e" providerId="ADAL" clId="{40561216-C3B6-4E03-B696-C2E8E46E1565}" dt="2021-03-02T14:55:06.810" v="259"/>
          <ac:inkMkLst>
            <pc:docMk/>
            <pc:sldMk cId="3311359803" sldId="562"/>
            <ac:inkMk id="23587" creationId="{FE9728E1-CAAA-43DC-B604-C9D45BF1646D}"/>
          </ac:inkMkLst>
        </pc:inkChg>
        <pc:inkChg chg="mod">
          <ac:chgData name="Sherif Khattab" userId="c83b1e15-36f3-4f46-aceb-05aac24c545e" providerId="ADAL" clId="{40561216-C3B6-4E03-B696-C2E8E46E1565}" dt="2021-03-02T14:55:06.810" v="259"/>
          <ac:inkMkLst>
            <pc:docMk/>
            <pc:sldMk cId="3311359803" sldId="562"/>
            <ac:inkMk id="23589" creationId="{0A0BC15D-6427-44BD-B8C5-2F74D103D233}"/>
          </ac:inkMkLst>
        </pc:inkChg>
        <pc:inkChg chg="mod">
          <ac:chgData name="Sherif Khattab" userId="c83b1e15-36f3-4f46-aceb-05aac24c545e" providerId="ADAL" clId="{40561216-C3B6-4E03-B696-C2E8E46E1565}" dt="2021-03-02T14:55:06.810" v="259"/>
          <ac:inkMkLst>
            <pc:docMk/>
            <pc:sldMk cId="3311359803" sldId="562"/>
            <ac:inkMk id="23590" creationId="{761307AF-16E1-4780-B3AC-E42AB02AF571}"/>
          </ac:inkMkLst>
        </pc:inkChg>
        <pc:inkChg chg="mod">
          <ac:chgData name="Sherif Khattab" userId="c83b1e15-36f3-4f46-aceb-05aac24c545e" providerId="ADAL" clId="{40561216-C3B6-4E03-B696-C2E8E46E1565}" dt="2021-03-02T14:55:06.810" v="259"/>
          <ac:inkMkLst>
            <pc:docMk/>
            <pc:sldMk cId="3311359803" sldId="562"/>
            <ac:inkMk id="23591" creationId="{800D8CDC-FCE4-4FC1-B795-A774356CBB49}"/>
          </ac:inkMkLst>
        </pc:inkChg>
        <pc:inkChg chg="mod">
          <ac:chgData name="Sherif Khattab" userId="c83b1e15-36f3-4f46-aceb-05aac24c545e" providerId="ADAL" clId="{40561216-C3B6-4E03-B696-C2E8E46E1565}" dt="2021-03-02T14:55:06.810" v="259"/>
          <ac:inkMkLst>
            <pc:docMk/>
            <pc:sldMk cId="3311359803" sldId="562"/>
            <ac:inkMk id="23593" creationId="{F6F54656-A8DD-4BC4-B253-D21DE17A2BDA}"/>
          </ac:inkMkLst>
        </pc:inkChg>
        <pc:inkChg chg="mod">
          <ac:chgData name="Sherif Khattab" userId="c83b1e15-36f3-4f46-aceb-05aac24c545e" providerId="ADAL" clId="{40561216-C3B6-4E03-B696-C2E8E46E1565}" dt="2021-03-02T14:55:06.810" v="259"/>
          <ac:inkMkLst>
            <pc:docMk/>
            <pc:sldMk cId="3311359803" sldId="562"/>
            <ac:inkMk id="23594" creationId="{78465BA3-A56F-46C3-84B4-E748C9D8C4F7}"/>
          </ac:inkMkLst>
        </pc:inkChg>
        <pc:inkChg chg="mod">
          <ac:chgData name="Sherif Khattab" userId="c83b1e15-36f3-4f46-aceb-05aac24c545e" providerId="ADAL" clId="{40561216-C3B6-4E03-B696-C2E8E46E1565}" dt="2021-03-02T14:55:06.810" v="259"/>
          <ac:inkMkLst>
            <pc:docMk/>
            <pc:sldMk cId="3311359803" sldId="562"/>
            <ac:inkMk id="23595" creationId="{3413CC97-C44F-4613-A28F-BFAE2FF5B565}"/>
          </ac:inkMkLst>
        </pc:inkChg>
        <pc:inkChg chg="mod">
          <ac:chgData name="Sherif Khattab" userId="c83b1e15-36f3-4f46-aceb-05aac24c545e" providerId="ADAL" clId="{40561216-C3B6-4E03-B696-C2E8E46E1565}" dt="2021-03-02T14:55:06.810" v="259"/>
          <ac:inkMkLst>
            <pc:docMk/>
            <pc:sldMk cId="3311359803" sldId="562"/>
            <ac:inkMk id="23596" creationId="{000CE992-2847-4DC1-8887-BD414802BB14}"/>
          </ac:inkMkLst>
        </pc:inkChg>
        <pc:inkChg chg="mod">
          <ac:chgData name="Sherif Khattab" userId="c83b1e15-36f3-4f46-aceb-05aac24c545e" providerId="ADAL" clId="{40561216-C3B6-4E03-B696-C2E8E46E1565}" dt="2021-03-02T14:55:06.810" v="259"/>
          <ac:inkMkLst>
            <pc:docMk/>
            <pc:sldMk cId="3311359803" sldId="562"/>
            <ac:inkMk id="23597" creationId="{CD3FC1F9-0F83-44E8-9E65-5863FD267F26}"/>
          </ac:inkMkLst>
        </pc:inkChg>
        <pc:inkChg chg="mod">
          <ac:chgData name="Sherif Khattab" userId="c83b1e15-36f3-4f46-aceb-05aac24c545e" providerId="ADAL" clId="{40561216-C3B6-4E03-B696-C2E8E46E1565}" dt="2021-03-02T14:55:06.810" v="259"/>
          <ac:inkMkLst>
            <pc:docMk/>
            <pc:sldMk cId="3311359803" sldId="562"/>
            <ac:inkMk id="23598" creationId="{B74EE29C-272C-451D-824C-389F652DD6AC}"/>
          </ac:inkMkLst>
        </pc:inkChg>
        <pc:inkChg chg="mod">
          <ac:chgData name="Sherif Khattab" userId="c83b1e15-36f3-4f46-aceb-05aac24c545e" providerId="ADAL" clId="{40561216-C3B6-4E03-B696-C2E8E46E1565}" dt="2021-03-02T14:55:06.810" v="259"/>
          <ac:inkMkLst>
            <pc:docMk/>
            <pc:sldMk cId="3311359803" sldId="562"/>
            <ac:inkMk id="23599" creationId="{C42E0A56-A1DA-4DCB-B2B6-5DACFFE47D84}"/>
          </ac:inkMkLst>
        </pc:inkChg>
        <pc:inkChg chg="mod">
          <ac:chgData name="Sherif Khattab" userId="c83b1e15-36f3-4f46-aceb-05aac24c545e" providerId="ADAL" clId="{40561216-C3B6-4E03-B696-C2E8E46E1565}" dt="2021-03-02T14:55:06.810" v="259"/>
          <ac:inkMkLst>
            <pc:docMk/>
            <pc:sldMk cId="3311359803" sldId="562"/>
            <ac:inkMk id="23601" creationId="{4600B491-531D-4F6E-984B-B178D34304DB}"/>
          </ac:inkMkLst>
        </pc:inkChg>
        <pc:inkChg chg="mod">
          <ac:chgData name="Sherif Khattab" userId="c83b1e15-36f3-4f46-aceb-05aac24c545e" providerId="ADAL" clId="{40561216-C3B6-4E03-B696-C2E8E46E1565}" dt="2021-03-02T14:55:06.810" v="259"/>
          <ac:inkMkLst>
            <pc:docMk/>
            <pc:sldMk cId="3311359803" sldId="562"/>
            <ac:inkMk id="23602" creationId="{8590EC06-81B8-4E62-AD56-2D9C619CB4E8}"/>
          </ac:inkMkLst>
        </pc:inkChg>
        <pc:inkChg chg="mod">
          <ac:chgData name="Sherif Khattab" userId="c83b1e15-36f3-4f46-aceb-05aac24c545e" providerId="ADAL" clId="{40561216-C3B6-4E03-B696-C2E8E46E1565}" dt="2021-03-02T14:55:06.810" v="259"/>
          <ac:inkMkLst>
            <pc:docMk/>
            <pc:sldMk cId="3311359803" sldId="562"/>
            <ac:inkMk id="23603" creationId="{03F7B552-AE73-4E25-8F31-904011C9E0C4}"/>
          </ac:inkMkLst>
        </pc:inkChg>
        <pc:inkChg chg="mod">
          <ac:chgData name="Sherif Khattab" userId="c83b1e15-36f3-4f46-aceb-05aac24c545e" providerId="ADAL" clId="{40561216-C3B6-4E03-B696-C2E8E46E1565}" dt="2021-03-02T14:55:06.810" v="259"/>
          <ac:inkMkLst>
            <pc:docMk/>
            <pc:sldMk cId="3311359803" sldId="562"/>
            <ac:inkMk id="23604" creationId="{3FC31064-F965-406B-A00C-AB8E71B83EEB}"/>
          </ac:inkMkLst>
        </pc:inkChg>
        <pc:inkChg chg="mod">
          <ac:chgData name="Sherif Khattab" userId="c83b1e15-36f3-4f46-aceb-05aac24c545e" providerId="ADAL" clId="{40561216-C3B6-4E03-B696-C2E8E46E1565}" dt="2021-03-02T14:55:06.810" v="259"/>
          <ac:inkMkLst>
            <pc:docMk/>
            <pc:sldMk cId="3311359803" sldId="562"/>
            <ac:inkMk id="23605" creationId="{BA80DF44-2335-4B14-BC94-240A38AC9B9A}"/>
          </ac:inkMkLst>
        </pc:inkChg>
        <pc:inkChg chg="mod">
          <ac:chgData name="Sherif Khattab" userId="c83b1e15-36f3-4f46-aceb-05aac24c545e" providerId="ADAL" clId="{40561216-C3B6-4E03-B696-C2E8E46E1565}" dt="2021-03-02T14:55:06.810" v="259"/>
          <ac:inkMkLst>
            <pc:docMk/>
            <pc:sldMk cId="3311359803" sldId="562"/>
            <ac:inkMk id="23606" creationId="{7177B574-128A-4148-8516-BF3A12E8EF37}"/>
          </ac:inkMkLst>
        </pc:inkChg>
        <pc:inkChg chg="mod">
          <ac:chgData name="Sherif Khattab" userId="c83b1e15-36f3-4f46-aceb-05aac24c545e" providerId="ADAL" clId="{40561216-C3B6-4E03-B696-C2E8E46E1565}" dt="2021-03-02T14:55:06.810" v="259"/>
          <ac:inkMkLst>
            <pc:docMk/>
            <pc:sldMk cId="3311359803" sldId="562"/>
            <ac:inkMk id="23608" creationId="{BA6A7D11-EF81-45BF-AA2C-83A7517795B6}"/>
          </ac:inkMkLst>
        </pc:inkChg>
        <pc:inkChg chg="mod">
          <ac:chgData name="Sherif Khattab" userId="c83b1e15-36f3-4f46-aceb-05aac24c545e" providerId="ADAL" clId="{40561216-C3B6-4E03-B696-C2E8E46E1565}" dt="2021-03-02T14:55:06.810" v="259"/>
          <ac:inkMkLst>
            <pc:docMk/>
            <pc:sldMk cId="3311359803" sldId="562"/>
            <ac:inkMk id="23609" creationId="{F2CCC1AD-B6A2-4AE2-B407-C08CF6614221}"/>
          </ac:inkMkLst>
        </pc:inkChg>
        <pc:inkChg chg="mod">
          <ac:chgData name="Sherif Khattab" userId="c83b1e15-36f3-4f46-aceb-05aac24c545e" providerId="ADAL" clId="{40561216-C3B6-4E03-B696-C2E8E46E1565}" dt="2021-03-02T14:55:06.810" v="259"/>
          <ac:inkMkLst>
            <pc:docMk/>
            <pc:sldMk cId="3311359803" sldId="562"/>
            <ac:inkMk id="23610" creationId="{3E34209D-E281-4CD5-914A-A4533596149C}"/>
          </ac:inkMkLst>
        </pc:inkChg>
        <pc:inkChg chg="mod">
          <ac:chgData name="Sherif Khattab" userId="c83b1e15-36f3-4f46-aceb-05aac24c545e" providerId="ADAL" clId="{40561216-C3B6-4E03-B696-C2E8E46E1565}" dt="2021-03-02T14:55:06.810" v="259"/>
          <ac:inkMkLst>
            <pc:docMk/>
            <pc:sldMk cId="3311359803" sldId="562"/>
            <ac:inkMk id="23611" creationId="{B7A2D2D7-D75E-428C-95C6-00440C5C943D}"/>
          </ac:inkMkLst>
        </pc:inkChg>
        <pc:inkChg chg="mod">
          <ac:chgData name="Sherif Khattab" userId="c83b1e15-36f3-4f46-aceb-05aac24c545e" providerId="ADAL" clId="{40561216-C3B6-4E03-B696-C2E8E46E1565}" dt="2021-03-02T14:55:06.810" v="259"/>
          <ac:inkMkLst>
            <pc:docMk/>
            <pc:sldMk cId="3311359803" sldId="562"/>
            <ac:inkMk id="23612" creationId="{26AF0E91-A159-4BC6-BCB4-C91EF1ED0ED6}"/>
          </ac:inkMkLst>
        </pc:inkChg>
        <pc:inkChg chg="mod">
          <ac:chgData name="Sherif Khattab" userId="c83b1e15-36f3-4f46-aceb-05aac24c545e" providerId="ADAL" clId="{40561216-C3B6-4E03-B696-C2E8E46E1565}" dt="2021-03-02T14:55:06.810" v="259"/>
          <ac:inkMkLst>
            <pc:docMk/>
            <pc:sldMk cId="3311359803" sldId="562"/>
            <ac:inkMk id="23613" creationId="{2469BD39-75EF-494D-8C4E-A483A92377E7}"/>
          </ac:inkMkLst>
        </pc:inkChg>
        <pc:inkChg chg="mod">
          <ac:chgData name="Sherif Khattab" userId="c83b1e15-36f3-4f46-aceb-05aac24c545e" providerId="ADAL" clId="{40561216-C3B6-4E03-B696-C2E8E46E1565}" dt="2021-03-02T14:55:06.810" v="259"/>
          <ac:inkMkLst>
            <pc:docMk/>
            <pc:sldMk cId="3311359803" sldId="562"/>
            <ac:inkMk id="23614" creationId="{E97D3BC2-502B-4A90-8A64-126AA52F761D}"/>
          </ac:inkMkLst>
        </pc:inkChg>
        <pc:inkChg chg="mod">
          <ac:chgData name="Sherif Khattab" userId="c83b1e15-36f3-4f46-aceb-05aac24c545e" providerId="ADAL" clId="{40561216-C3B6-4E03-B696-C2E8E46E1565}" dt="2021-03-02T14:55:06.810" v="259"/>
          <ac:inkMkLst>
            <pc:docMk/>
            <pc:sldMk cId="3311359803" sldId="562"/>
            <ac:inkMk id="23615" creationId="{2B0D0797-9EEE-4D91-AF8D-E8FBFB4E297B}"/>
          </ac:inkMkLst>
        </pc:inkChg>
        <pc:inkChg chg="mod">
          <ac:chgData name="Sherif Khattab" userId="c83b1e15-36f3-4f46-aceb-05aac24c545e" providerId="ADAL" clId="{40561216-C3B6-4E03-B696-C2E8E46E1565}" dt="2021-03-02T14:55:06.810" v="259"/>
          <ac:inkMkLst>
            <pc:docMk/>
            <pc:sldMk cId="3311359803" sldId="562"/>
            <ac:inkMk id="23616" creationId="{86AA7C6B-FD04-47DE-BE82-A904A93543C0}"/>
          </ac:inkMkLst>
        </pc:inkChg>
        <pc:inkChg chg="mod">
          <ac:chgData name="Sherif Khattab" userId="c83b1e15-36f3-4f46-aceb-05aac24c545e" providerId="ADAL" clId="{40561216-C3B6-4E03-B696-C2E8E46E1565}" dt="2021-03-02T14:55:06.810" v="259"/>
          <ac:inkMkLst>
            <pc:docMk/>
            <pc:sldMk cId="3311359803" sldId="562"/>
            <ac:inkMk id="23618" creationId="{7885FCFD-9E51-4798-937D-FC677012C7A3}"/>
          </ac:inkMkLst>
        </pc:inkChg>
        <pc:inkChg chg="mod">
          <ac:chgData name="Sherif Khattab" userId="c83b1e15-36f3-4f46-aceb-05aac24c545e" providerId="ADAL" clId="{40561216-C3B6-4E03-B696-C2E8E46E1565}" dt="2021-03-02T14:55:06.810" v="259"/>
          <ac:inkMkLst>
            <pc:docMk/>
            <pc:sldMk cId="3311359803" sldId="562"/>
            <ac:inkMk id="23619" creationId="{79D41083-0D19-4C14-82F6-CD13C5D9C693}"/>
          </ac:inkMkLst>
        </pc:inkChg>
        <pc:inkChg chg="mod">
          <ac:chgData name="Sherif Khattab" userId="c83b1e15-36f3-4f46-aceb-05aac24c545e" providerId="ADAL" clId="{40561216-C3B6-4E03-B696-C2E8E46E1565}" dt="2021-03-02T14:55:06.810" v="259"/>
          <ac:inkMkLst>
            <pc:docMk/>
            <pc:sldMk cId="3311359803" sldId="562"/>
            <ac:inkMk id="23620" creationId="{24B119B8-5039-4266-AC48-9D21FCF3E307}"/>
          </ac:inkMkLst>
        </pc:inkChg>
        <pc:inkChg chg="mod">
          <ac:chgData name="Sherif Khattab" userId="c83b1e15-36f3-4f46-aceb-05aac24c545e" providerId="ADAL" clId="{40561216-C3B6-4E03-B696-C2E8E46E1565}" dt="2021-03-02T14:55:06.810" v="259"/>
          <ac:inkMkLst>
            <pc:docMk/>
            <pc:sldMk cId="3311359803" sldId="562"/>
            <ac:inkMk id="23621" creationId="{6D7BD5D4-E73B-43DC-80EE-EB90A1C33750}"/>
          </ac:inkMkLst>
        </pc:inkChg>
        <pc:inkChg chg="mod">
          <ac:chgData name="Sherif Khattab" userId="c83b1e15-36f3-4f46-aceb-05aac24c545e" providerId="ADAL" clId="{40561216-C3B6-4E03-B696-C2E8E46E1565}" dt="2021-03-02T14:55:06.810" v="259"/>
          <ac:inkMkLst>
            <pc:docMk/>
            <pc:sldMk cId="3311359803" sldId="562"/>
            <ac:inkMk id="23622" creationId="{4D4EAF63-EE39-4E18-9659-6169D13CA5C8}"/>
          </ac:inkMkLst>
        </pc:inkChg>
        <pc:inkChg chg="mod">
          <ac:chgData name="Sherif Khattab" userId="c83b1e15-36f3-4f46-aceb-05aac24c545e" providerId="ADAL" clId="{40561216-C3B6-4E03-B696-C2E8E46E1565}" dt="2021-03-02T14:55:06.810" v="259"/>
          <ac:inkMkLst>
            <pc:docMk/>
            <pc:sldMk cId="3311359803" sldId="562"/>
            <ac:inkMk id="23624" creationId="{D419C405-99F4-4F0D-9F98-C40C001FA051}"/>
          </ac:inkMkLst>
        </pc:inkChg>
        <pc:inkChg chg="mod">
          <ac:chgData name="Sherif Khattab" userId="c83b1e15-36f3-4f46-aceb-05aac24c545e" providerId="ADAL" clId="{40561216-C3B6-4E03-B696-C2E8E46E1565}" dt="2021-03-02T14:55:06.810" v="259"/>
          <ac:inkMkLst>
            <pc:docMk/>
            <pc:sldMk cId="3311359803" sldId="562"/>
            <ac:inkMk id="23625" creationId="{A9DB4019-7694-44E2-A1C8-EF5452E86B18}"/>
          </ac:inkMkLst>
        </pc:inkChg>
        <pc:inkChg chg="mod">
          <ac:chgData name="Sherif Khattab" userId="c83b1e15-36f3-4f46-aceb-05aac24c545e" providerId="ADAL" clId="{40561216-C3B6-4E03-B696-C2E8E46E1565}" dt="2021-03-02T14:55:06.810" v="259"/>
          <ac:inkMkLst>
            <pc:docMk/>
            <pc:sldMk cId="3311359803" sldId="562"/>
            <ac:inkMk id="23626" creationId="{C04CDA8C-2567-4A9F-8A27-EB6631A00C21}"/>
          </ac:inkMkLst>
        </pc:inkChg>
        <pc:inkChg chg="mod">
          <ac:chgData name="Sherif Khattab" userId="c83b1e15-36f3-4f46-aceb-05aac24c545e" providerId="ADAL" clId="{40561216-C3B6-4E03-B696-C2E8E46E1565}" dt="2021-03-02T14:55:06.810" v="259"/>
          <ac:inkMkLst>
            <pc:docMk/>
            <pc:sldMk cId="3311359803" sldId="562"/>
            <ac:inkMk id="23628" creationId="{824341E5-890B-407F-B1BE-9B78A2A9E2B4}"/>
          </ac:inkMkLst>
        </pc:inkChg>
        <pc:inkChg chg="mod">
          <ac:chgData name="Sherif Khattab" userId="c83b1e15-36f3-4f46-aceb-05aac24c545e" providerId="ADAL" clId="{40561216-C3B6-4E03-B696-C2E8E46E1565}" dt="2021-03-02T14:55:06.810" v="259"/>
          <ac:inkMkLst>
            <pc:docMk/>
            <pc:sldMk cId="3311359803" sldId="562"/>
            <ac:inkMk id="23629" creationId="{8BE513DE-0C6E-47B3-9970-4D0D1E305B21}"/>
          </ac:inkMkLst>
        </pc:inkChg>
        <pc:inkChg chg="mod">
          <ac:chgData name="Sherif Khattab" userId="c83b1e15-36f3-4f46-aceb-05aac24c545e" providerId="ADAL" clId="{40561216-C3B6-4E03-B696-C2E8E46E1565}" dt="2021-03-02T14:55:06.810" v="259"/>
          <ac:inkMkLst>
            <pc:docMk/>
            <pc:sldMk cId="3311359803" sldId="562"/>
            <ac:inkMk id="23630" creationId="{EC82A30E-FFDC-47C5-87E3-9388A7B5B046}"/>
          </ac:inkMkLst>
        </pc:inkChg>
        <pc:inkChg chg="mod">
          <ac:chgData name="Sherif Khattab" userId="c83b1e15-36f3-4f46-aceb-05aac24c545e" providerId="ADAL" clId="{40561216-C3B6-4E03-B696-C2E8E46E1565}" dt="2021-03-02T14:55:06.810" v="259"/>
          <ac:inkMkLst>
            <pc:docMk/>
            <pc:sldMk cId="3311359803" sldId="562"/>
            <ac:inkMk id="23631" creationId="{0FE3A3DE-45F3-469A-980B-10731851D126}"/>
          </ac:inkMkLst>
        </pc:inkChg>
        <pc:inkChg chg="mod">
          <ac:chgData name="Sherif Khattab" userId="c83b1e15-36f3-4f46-aceb-05aac24c545e" providerId="ADAL" clId="{40561216-C3B6-4E03-B696-C2E8E46E1565}" dt="2021-03-02T14:55:06.810" v="259"/>
          <ac:inkMkLst>
            <pc:docMk/>
            <pc:sldMk cId="3311359803" sldId="562"/>
            <ac:inkMk id="23632" creationId="{0F2CE510-9FBD-49AC-8B30-FD52B2C9709C}"/>
          </ac:inkMkLst>
        </pc:inkChg>
        <pc:inkChg chg="mod">
          <ac:chgData name="Sherif Khattab" userId="c83b1e15-36f3-4f46-aceb-05aac24c545e" providerId="ADAL" clId="{40561216-C3B6-4E03-B696-C2E8E46E1565}" dt="2021-03-02T14:55:06.810" v="259"/>
          <ac:inkMkLst>
            <pc:docMk/>
            <pc:sldMk cId="3311359803" sldId="562"/>
            <ac:inkMk id="23634" creationId="{39367AD8-5239-461A-8039-12F379453AF5}"/>
          </ac:inkMkLst>
        </pc:inkChg>
        <pc:inkChg chg="mod">
          <ac:chgData name="Sherif Khattab" userId="c83b1e15-36f3-4f46-aceb-05aac24c545e" providerId="ADAL" clId="{40561216-C3B6-4E03-B696-C2E8E46E1565}" dt="2021-03-02T14:55:06.810" v="259"/>
          <ac:inkMkLst>
            <pc:docMk/>
            <pc:sldMk cId="3311359803" sldId="562"/>
            <ac:inkMk id="23635" creationId="{D75C35D5-6EAF-4D2F-9125-85118AE3B449}"/>
          </ac:inkMkLst>
        </pc:inkChg>
        <pc:inkChg chg="del mod">
          <ac:chgData name="Sherif Khattab" userId="c83b1e15-36f3-4f46-aceb-05aac24c545e" providerId="ADAL" clId="{40561216-C3B6-4E03-B696-C2E8E46E1565}" dt="2021-03-02T14:55:06.686" v="230"/>
          <ac:inkMkLst>
            <pc:docMk/>
            <pc:sldMk cId="3311359803" sldId="562"/>
            <ac:inkMk id="23636" creationId="{353DBCFD-1E6D-4A02-B8E9-62C8F6213BA5}"/>
          </ac:inkMkLst>
        </pc:inkChg>
        <pc:inkChg chg="del mod">
          <ac:chgData name="Sherif Khattab" userId="c83b1e15-36f3-4f46-aceb-05aac24c545e" providerId="ADAL" clId="{40561216-C3B6-4E03-B696-C2E8E46E1565}" dt="2021-03-02T14:55:06.792" v="253"/>
          <ac:inkMkLst>
            <pc:docMk/>
            <pc:sldMk cId="3311359803" sldId="562"/>
            <ac:inkMk id="23637" creationId="{83EED6AE-2F58-4157-BCF9-A04D0A3CCE0E}"/>
          </ac:inkMkLst>
        </pc:inkChg>
        <pc:inkChg chg="del mod">
          <ac:chgData name="Sherif Khattab" userId="c83b1e15-36f3-4f46-aceb-05aac24c545e" providerId="ADAL" clId="{40561216-C3B6-4E03-B696-C2E8E46E1565}" dt="2021-03-02T14:55:06.782" v="249"/>
          <ac:inkMkLst>
            <pc:docMk/>
            <pc:sldMk cId="3311359803" sldId="562"/>
            <ac:inkMk id="23638" creationId="{95A62852-829F-4938-A7CD-BC8BE244C23B}"/>
          </ac:inkMkLst>
        </pc:inkChg>
        <pc:inkChg chg="del mod">
          <ac:chgData name="Sherif Khattab" userId="c83b1e15-36f3-4f46-aceb-05aac24c545e" providerId="ADAL" clId="{40561216-C3B6-4E03-B696-C2E8E46E1565}" dt="2021-03-02T14:55:06.752" v="243"/>
          <ac:inkMkLst>
            <pc:docMk/>
            <pc:sldMk cId="3311359803" sldId="562"/>
            <ac:inkMk id="23639" creationId="{C1893F75-521C-4191-ADE3-54E61C603FFB}"/>
          </ac:inkMkLst>
        </pc:inkChg>
        <pc:inkChg chg="del mod">
          <ac:chgData name="Sherif Khattab" userId="c83b1e15-36f3-4f46-aceb-05aac24c545e" providerId="ADAL" clId="{40561216-C3B6-4E03-B696-C2E8E46E1565}" dt="2021-03-02T14:55:06.691" v="231"/>
          <ac:inkMkLst>
            <pc:docMk/>
            <pc:sldMk cId="3311359803" sldId="562"/>
            <ac:inkMk id="23640" creationId="{5771F703-5DC7-4AE6-AEB3-12B9F3D35312}"/>
          </ac:inkMkLst>
        </pc:inkChg>
        <pc:inkChg chg="del mod">
          <ac:chgData name="Sherif Khattab" userId="c83b1e15-36f3-4f46-aceb-05aac24c545e" providerId="ADAL" clId="{40561216-C3B6-4E03-B696-C2E8E46E1565}" dt="2021-03-02T14:55:06.697" v="232"/>
          <ac:inkMkLst>
            <pc:docMk/>
            <pc:sldMk cId="3311359803" sldId="562"/>
            <ac:inkMk id="23641" creationId="{9A2A94DF-3D7E-4EED-B604-5D8B817342D6}"/>
          </ac:inkMkLst>
        </pc:inkChg>
        <pc:inkChg chg="del mod">
          <ac:chgData name="Sherif Khattab" userId="c83b1e15-36f3-4f46-aceb-05aac24c545e" providerId="ADAL" clId="{40561216-C3B6-4E03-B696-C2E8E46E1565}" dt="2021-03-02T14:55:06.761" v="245"/>
          <ac:inkMkLst>
            <pc:docMk/>
            <pc:sldMk cId="3311359803" sldId="562"/>
            <ac:inkMk id="23642" creationId="{584289BE-C536-48B0-A5C3-93147F9B5CFD}"/>
          </ac:inkMkLst>
        </pc:inkChg>
        <pc:inkChg chg="del mod">
          <ac:chgData name="Sherif Khattab" userId="c83b1e15-36f3-4f46-aceb-05aac24c545e" providerId="ADAL" clId="{40561216-C3B6-4E03-B696-C2E8E46E1565}" dt="2021-03-02T14:55:06.707" v="234"/>
          <ac:inkMkLst>
            <pc:docMk/>
            <pc:sldMk cId="3311359803" sldId="562"/>
            <ac:inkMk id="23643" creationId="{E9DA26D0-0603-4013-B1FC-7913D6E83285}"/>
          </ac:inkMkLst>
        </pc:inkChg>
        <pc:inkChg chg="del mod">
          <ac:chgData name="Sherif Khattab" userId="c83b1e15-36f3-4f46-aceb-05aac24c545e" providerId="ADAL" clId="{40561216-C3B6-4E03-B696-C2E8E46E1565}" dt="2021-03-02T14:55:06.743" v="241"/>
          <ac:inkMkLst>
            <pc:docMk/>
            <pc:sldMk cId="3311359803" sldId="562"/>
            <ac:inkMk id="23644" creationId="{9CABADF0-6AAD-4A09-B71F-7EFD9B3CCEA3}"/>
          </ac:inkMkLst>
        </pc:inkChg>
        <pc:inkChg chg="del mod">
          <ac:chgData name="Sherif Khattab" userId="c83b1e15-36f3-4f46-aceb-05aac24c545e" providerId="ADAL" clId="{40561216-C3B6-4E03-B696-C2E8E46E1565}" dt="2021-03-02T14:55:06.795" v="255"/>
          <ac:inkMkLst>
            <pc:docMk/>
            <pc:sldMk cId="3311359803" sldId="562"/>
            <ac:inkMk id="23645" creationId="{649AA80D-2452-4822-8F19-4001909D7429}"/>
          </ac:inkMkLst>
        </pc:inkChg>
        <pc:inkChg chg="del mod">
          <ac:chgData name="Sherif Khattab" userId="c83b1e15-36f3-4f46-aceb-05aac24c545e" providerId="ADAL" clId="{40561216-C3B6-4E03-B696-C2E8E46E1565}" dt="2021-03-02T14:55:06.776" v="248"/>
          <ac:inkMkLst>
            <pc:docMk/>
            <pc:sldMk cId="3311359803" sldId="562"/>
            <ac:inkMk id="23646" creationId="{87B366E5-7624-47F3-A592-581796E12957}"/>
          </ac:inkMkLst>
        </pc:inkChg>
        <pc:inkChg chg="del mod">
          <ac:chgData name="Sherif Khattab" userId="c83b1e15-36f3-4f46-aceb-05aac24c545e" providerId="ADAL" clId="{40561216-C3B6-4E03-B696-C2E8E46E1565}" dt="2021-03-02T14:55:06.735" v="240"/>
          <ac:inkMkLst>
            <pc:docMk/>
            <pc:sldMk cId="3311359803" sldId="562"/>
            <ac:inkMk id="23648" creationId="{3F89BC67-AB21-4050-9493-6CA93740F5F8}"/>
          </ac:inkMkLst>
        </pc:inkChg>
        <pc:inkChg chg="del mod">
          <ac:chgData name="Sherif Khattab" userId="c83b1e15-36f3-4f46-aceb-05aac24c545e" providerId="ADAL" clId="{40561216-C3B6-4E03-B696-C2E8E46E1565}" dt="2021-03-02T14:55:06.748" v="242"/>
          <ac:inkMkLst>
            <pc:docMk/>
            <pc:sldMk cId="3311359803" sldId="562"/>
            <ac:inkMk id="23649" creationId="{B2C35B3E-1E36-4705-B4A3-28616001D1F4}"/>
          </ac:inkMkLst>
        </pc:inkChg>
        <pc:inkChg chg="del mod">
          <ac:chgData name="Sherif Khattab" userId="c83b1e15-36f3-4f46-aceb-05aac24c545e" providerId="ADAL" clId="{40561216-C3B6-4E03-B696-C2E8E46E1565}" dt="2021-03-02T14:55:06.802" v="257"/>
          <ac:inkMkLst>
            <pc:docMk/>
            <pc:sldMk cId="3311359803" sldId="562"/>
            <ac:inkMk id="23650" creationId="{BE0BDF15-3B86-4510-92D9-8E02FFE272AF}"/>
          </ac:inkMkLst>
        </pc:inkChg>
        <pc:inkChg chg="del mod">
          <ac:chgData name="Sherif Khattab" userId="c83b1e15-36f3-4f46-aceb-05aac24c545e" providerId="ADAL" clId="{40561216-C3B6-4E03-B696-C2E8E46E1565}" dt="2021-03-02T14:55:06.770" v="247"/>
          <ac:inkMkLst>
            <pc:docMk/>
            <pc:sldMk cId="3311359803" sldId="562"/>
            <ac:inkMk id="23651" creationId="{C741CB12-32FC-4B89-A891-3987A6E6647D}"/>
          </ac:inkMkLst>
        </pc:inkChg>
        <pc:inkChg chg="del">
          <ac:chgData name="Sherif Khattab" userId="c83b1e15-36f3-4f46-aceb-05aac24c545e" providerId="ADAL" clId="{40561216-C3B6-4E03-B696-C2E8E46E1565}" dt="2021-03-02T14:55:06.673" v="229"/>
          <ac:inkMkLst>
            <pc:docMk/>
            <pc:sldMk cId="3311359803" sldId="562"/>
            <ac:inkMk id="23652" creationId="{097A411A-2F8F-4EDF-A93C-A1916E46CE58}"/>
          </ac:inkMkLst>
        </pc:inkChg>
        <pc:inkChg chg="del mod">
          <ac:chgData name="Sherif Khattab" userId="c83b1e15-36f3-4f46-aceb-05aac24c545e" providerId="ADAL" clId="{40561216-C3B6-4E03-B696-C2E8E46E1565}" dt="2021-03-02T14:55:06.805" v="258"/>
          <ac:inkMkLst>
            <pc:docMk/>
            <pc:sldMk cId="3311359803" sldId="562"/>
            <ac:inkMk id="23654" creationId="{0CDA8FA7-3F42-425F-B69F-09FE422E6C20}"/>
          </ac:inkMkLst>
        </pc:inkChg>
        <pc:inkChg chg="del mod">
          <ac:chgData name="Sherif Khattab" userId="c83b1e15-36f3-4f46-aceb-05aac24c545e" providerId="ADAL" clId="{40561216-C3B6-4E03-B696-C2E8E46E1565}" dt="2021-03-02T14:55:06.787" v="251"/>
          <ac:inkMkLst>
            <pc:docMk/>
            <pc:sldMk cId="3311359803" sldId="562"/>
            <ac:inkMk id="23655" creationId="{74C0E38C-8C81-4F69-B2AF-AD53E6E6D970}"/>
          </ac:inkMkLst>
        </pc:inkChg>
        <pc:inkChg chg="del mod">
          <ac:chgData name="Sherif Khattab" userId="c83b1e15-36f3-4f46-aceb-05aac24c545e" providerId="ADAL" clId="{40561216-C3B6-4E03-B696-C2E8E46E1565}" dt="2021-03-02T14:55:06.790" v="252"/>
          <ac:inkMkLst>
            <pc:docMk/>
            <pc:sldMk cId="3311359803" sldId="562"/>
            <ac:inkMk id="23656" creationId="{85585060-B696-4403-8C88-50A6053DBD02}"/>
          </ac:inkMkLst>
        </pc:inkChg>
        <pc:inkChg chg="del mod">
          <ac:chgData name="Sherif Khattab" userId="c83b1e15-36f3-4f46-aceb-05aac24c545e" providerId="ADAL" clId="{40561216-C3B6-4E03-B696-C2E8E46E1565}" dt="2021-03-02T14:55:06.794" v="254"/>
          <ac:inkMkLst>
            <pc:docMk/>
            <pc:sldMk cId="3311359803" sldId="562"/>
            <ac:inkMk id="23657" creationId="{9236DFEA-42B0-4A18-8DB8-43023CBA1AAF}"/>
          </ac:inkMkLst>
        </pc:inkChg>
        <pc:inkChg chg="del mod">
          <ac:chgData name="Sherif Khattab" userId="c83b1e15-36f3-4f46-aceb-05aac24c545e" providerId="ADAL" clId="{40561216-C3B6-4E03-B696-C2E8E46E1565}" dt="2021-03-02T14:55:06.784" v="250"/>
          <ac:inkMkLst>
            <pc:docMk/>
            <pc:sldMk cId="3311359803" sldId="562"/>
            <ac:inkMk id="23658" creationId="{BE3E7B86-3514-4C72-91AF-4648475E24F2}"/>
          </ac:inkMkLst>
        </pc:inkChg>
        <pc:inkChg chg="del mod">
          <ac:chgData name="Sherif Khattab" userId="c83b1e15-36f3-4f46-aceb-05aac24c545e" providerId="ADAL" clId="{40561216-C3B6-4E03-B696-C2E8E46E1565}" dt="2021-03-02T14:55:06.718" v="237"/>
          <ac:inkMkLst>
            <pc:docMk/>
            <pc:sldMk cId="3311359803" sldId="562"/>
            <ac:inkMk id="23660" creationId="{EB9F504E-52DF-4A05-AB88-BDF5876CA8B9}"/>
          </ac:inkMkLst>
        </pc:inkChg>
        <pc:inkChg chg="del mod">
          <ac:chgData name="Sherif Khattab" userId="c83b1e15-36f3-4f46-aceb-05aac24c545e" providerId="ADAL" clId="{40561216-C3B6-4E03-B696-C2E8E46E1565}" dt="2021-03-02T14:55:06.756" v="244"/>
          <ac:inkMkLst>
            <pc:docMk/>
            <pc:sldMk cId="3311359803" sldId="562"/>
            <ac:inkMk id="23661" creationId="{C9612645-0493-443C-9C82-A267BE047D35}"/>
          </ac:inkMkLst>
        </pc:inkChg>
        <pc:inkChg chg="del mod">
          <ac:chgData name="Sherif Khattab" userId="c83b1e15-36f3-4f46-aceb-05aac24c545e" providerId="ADAL" clId="{40561216-C3B6-4E03-B696-C2E8E46E1565}" dt="2021-03-02T14:55:06.712" v="235"/>
          <ac:inkMkLst>
            <pc:docMk/>
            <pc:sldMk cId="3311359803" sldId="562"/>
            <ac:inkMk id="23663" creationId="{1A305F40-A5CC-4159-81BE-FDAA1BBA2F6E}"/>
          </ac:inkMkLst>
        </pc:inkChg>
        <pc:inkChg chg="del mod">
          <ac:chgData name="Sherif Khattab" userId="c83b1e15-36f3-4f46-aceb-05aac24c545e" providerId="ADAL" clId="{40561216-C3B6-4E03-B696-C2E8E46E1565}" dt="2021-03-02T14:55:06.766" v="246"/>
          <ac:inkMkLst>
            <pc:docMk/>
            <pc:sldMk cId="3311359803" sldId="562"/>
            <ac:inkMk id="23664" creationId="{1ADA5D77-6340-4E01-B50B-6A36D3D89303}"/>
          </ac:inkMkLst>
        </pc:inkChg>
        <pc:inkChg chg="del mod">
          <ac:chgData name="Sherif Khattab" userId="c83b1e15-36f3-4f46-aceb-05aac24c545e" providerId="ADAL" clId="{40561216-C3B6-4E03-B696-C2E8E46E1565}" dt="2021-03-02T14:55:06.723" v="238"/>
          <ac:inkMkLst>
            <pc:docMk/>
            <pc:sldMk cId="3311359803" sldId="562"/>
            <ac:inkMk id="23665" creationId="{12E5FF45-7656-41A0-B8DD-C442FEAF547C}"/>
          </ac:inkMkLst>
        </pc:inkChg>
        <pc:inkChg chg="del mod">
          <ac:chgData name="Sherif Khattab" userId="c83b1e15-36f3-4f46-aceb-05aac24c545e" providerId="ADAL" clId="{40561216-C3B6-4E03-B696-C2E8E46E1565}" dt="2021-03-02T14:55:06.700" v="233"/>
          <ac:inkMkLst>
            <pc:docMk/>
            <pc:sldMk cId="3311359803" sldId="562"/>
            <ac:inkMk id="23666" creationId="{056077FF-F297-49EF-B3D4-BBE7B44D0D1F}"/>
          </ac:inkMkLst>
        </pc:inkChg>
        <pc:inkChg chg="del mod">
          <ac:chgData name="Sherif Khattab" userId="c83b1e15-36f3-4f46-aceb-05aac24c545e" providerId="ADAL" clId="{40561216-C3B6-4E03-B696-C2E8E46E1565}" dt="2021-03-02T14:55:06.810" v="259"/>
          <ac:inkMkLst>
            <pc:docMk/>
            <pc:sldMk cId="3311359803" sldId="562"/>
            <ac:inkMk id="23667" creationId="{E1A2A440-2E68-4E40-8F14-0F85D39BBDB7}"/>
          </ac:inkMkLst>
        </pc:inkChg>
        <pc:inkChg chg="del mod">
          <ac:chgData name="Sherif Khattab" userId="c83b1e15-36f3-4f46-aceb-05aac24c545e" providerId="ADAL" clId="{40561216-C3B6-4E03-B696-C2E8E46E1565}" dt="2021-03-02T14:55:06.798" v="256"/>
          <ac:inkMkLst>
            <pc:docMk/>
            <pc:sldMk cId="3311359803" sldId="562"/>
            <ac:inkMk id="23668" creationId="{B5D7EBA2-DD1F-48CC-90CE-7F21C1DC3392}"/>
          </ac:inkMkLst>
        </pc:inkChg>
        <pc:inkChg chg="del mod">
          <ac:chgData name="Sherif Khattab" userId="c83b1e15-36f3-4f46-aceb-05aac24c545e" providerId="ADAL" clId="{40561216-C3B6-4E03-B696-C2E8E46E1565}" dt="2021-03-02T14:55:06.732" v="239"/>
          <ac:inkMkLst>
            <pc:docMk/>
            <pc:sldMk cId="3311359803" sldId="562"/>
            <ac:inkMk id="23670" creationId="{D088E3AE-C158-4537-8CB3-EA808598AAFA}"/>
          </ac:inkMkLst>
        </pc:inkChg>
        <pc:inkChg chg="del mod">
          <ac:chgData name="Sherif Khattab" userId="c83b1e15-36f3-4f46-aceb-05aac24c545e" providerId="ADAL" clId="{40561216-C3B6-4E03-B696-C2E8E46E1565}" dt="2021-03-02T14:55:06.715" v="236"/>
          <ac:inkMkLst>
            <pc:docMk/>
            <pc:sldMk cId="3311359803" sldId="562"/>
            <ac:inkMk id="23671" creationId="{22A791CB-A7E4-4BA6-AF2C-BA61BDCB17CE}"/>
          </ac:inkMkLst>
        </pc:inkChg>
      </pc:sldChg>
      <pc:sldChg chg="delSp modSp add modAnim">
        <pc:chgData name="Sherif Khattab" userId="c83b1e15-36f3-4f46-aceb-05aac24c545e" providerId="ADAL" clId="{40561216-C3B6-4E03-B696-C2E8E46E1565}" dt="2021-03-02T14:59:03.138" v="653"/>
        <pc:sldMkLst>
          <pc:docMk/>
          <pc:sldMk cId="2378700803" sldId="563"/>
        </pc:sldMkLst>
        <pc:grpChg chg="mod">
          <ac:chgData name="Sherif Khattab" userId="c83b1e15-36f3-4f46-aceb-05aac24c545e" providerId="ADAL" clId="{40561216-C3B6-4E03-B696-C2E8E46E1565}" dt="2021-03-02T14:54:50.889" v="228"/>
          <ac:grpSpMkLst>
            <pc:docMk/>
            <pc:sldMk cId="2378700803" sldId="563"/>
            <ac:grpSpMk id="23672" creationId="{D3B42BF9-8198-43FC-B7E5-062D26193C4A}"/>
          </ac:grpSpMkLst>
        </pc:grpChg>
        <pc:inkChg chg="mod">
          <ac:chgData name="Sherif Khattab" userId="c83b1e15-36f3-4f46-aceb-05aac24c545e" providerId="ADAL" clId="{40561216-C3B6-4E03-B696-C2E8E46E1565}" dt="2021-03-02T14:54:50.889" v="228"/>
          <ac:inkMkLst>
            <pc:docMk/>
            <pc:sldMk cId="2378700803" sldId="563"/>
            <ac:inkMk id="3" creationId="{B0FBBC0D-35B9-448B-9D52-F9702601D9E2}"/>
          </ac:inkMkLst>
        </pc:inkChg>
        <pc:inkChg chg="mod">
          <ac:chgData name="Sherif Khattab" userId="c83b1e15-36f3-4f46-aceb-05aac24c545e" providerId="ADAL" clId="{40561216-C3B6-4E03-B696-C2E8E46E1565}" dt="2021-03-02T14:54:50.889" v="228"/>
          <ac:inkMkLst>
            <pc:docMk/>
            <pc:sldMk cId="2378700803" sldId="563"/>
            <ac:inkMk id="5" creationId="{1334F479-0557-4560-B3CA-54D487BC1692}"/>
          </ac:inkMkLst>
        </pc:inkChg>
        <pc:inkChg chg="mod">
          <ac:chgData name="Sherif Khattab" userId="c83b1e15-36f3-4f46-aceb-05aac24c545e" providerId="ADAL" clId="{40561216-C3B6-4E03-B696-C2E8E46E1565}" dt="2021-03-02T14:54:50.889" v="228"/>
          <ac:inkMkLst>
            <pc:docMk/>
            <pc:sldMk cId="2378700803" sldId="563"/>
            <ac:inkMk id="6" creationId="{C77C32EE-2731-421E-9672-5A63D6E9F538}"/>
          </ac:inkMkLst>
        </pc:inkChg>
        <pc:inkChg chg="mod">
          <ac:chgData name="Sherif Khattab" userId="c83b1e15-36f3-4f46-aceb-05aac24c545e" providerId="ADAL" clId="{40561216-C3B6-4E03-B696-C2E8E46E1565}" dt="2021-03-02T14:54:50.889" v="228"/>
          <ac:inkMkLst>
            <pc:docMk/>
            <pc:sldMk cId="2378700803" sldId="563"/>
            <ac:inkMk id="34" creationId="{76F4BB3E-F0E4-42AA-ACB1-D0A6A3746F24}"/>
          </ac:inkMkLst>
        </pc:inkChg>
        <pc:inkChg chg="mod">
          <ac:chgData name="Sherif Khattab" userId="c83b1e15-36f3-4f46-aceb-05aac24c545e" providerId="ADAL" clId="{40561216-C3B6-4E03-B696-C2E8E46E1565}" dt="2021-03-02T14:54:50.889" v="228"/>
          <ac:inkMkLst>
            <pc:docMk/>
            <pc:sldMk cId="2378700803" sldId="563"/>
            <ac:inkMk id="35" creationId="{BB1041F6-9E9F-4186-AC93-4372635DAB2B}"/>
          </ac:inkMkLst>
        </pc:inkChg>
        <pc:inkChg chg="mod">
          <ac:chgData name="Sherif Khattab" userId="c83b1e15-36f3-4f46-aceb-05aac24c545e" providerId="ADAL" clId="{40561216-C3B6-4E03-B696-C2E8E46E1565}" dt="2021-03-02T14:54:50.889" v="228"/>
          <ac:inkMkLst>
            <pc:docMk/>
            <pc:sldMk cId="2378700803" sldId="563"/>
            <ac:inkMk id="36" creationId="{FBD4DC2C-2A69-4F9C-9FD0-0A2D83A17035}"/>
          </ac:inkMkLst>
        </pc:inkChg>
        <pc:inkChg chg="mod">
          <ac:chgData name="Sherif Khattab" userId="c83b1e15-36f3-4f46-aceb-05aac24c545e" providerId="ADAL" clId="{40561216-C3B6-4E03-B696-C2E8E46E1565}" dt="2021-03-02T14:54:50.889" v="228"/>
          <ac:inkMkLst>
            <pc:docMk/>
            <pc:sldMk cId="2378700803" sldId="563"/>
            <ac:inkMk id="38" creationId="{08DD68F7-523C-4437-9949-BFD6B8B320B7}"/>
          </ac:inkMkLst>
        </pc:inkChg>
        <pc:inkChg chg="mod">
          <ac:chgData name="Sherif Khattab" userId="c83b1e15-36f3-4f46-aceb-05aac24c545e" providerId="ADAL" clId="{40561216-C3B6-4E03-B696-C2E8E46E1565}" dt="2021-03-02T14:54:50.889" v="228"/>
          <ac:inkMkLst>
            <pc:docMk/>
            <pc:sldMk cId="2378700803" sldId="563"/>
            <ac:inkMk id="39" creationId="{6B907EBB-5700-4291-BB4C-D8877DB4FFCD}"/>
          </ac:inkMkLst>
        </pc:inkChg>
        <pc:inkChg chg="mod">
          <ac:chgData name="Sherif Khattab" userId="c83b1e15-36f3-4f46-aceb-05aac24c545e" providerId="ADAL" clId="{40561216-C3B6-4E03-B696-C2E8E46E1565}" dt="2021-03-02T14:54:50.889" v="228"/>
          <ac:inkMkLst>
            <pc:docMk/>
            <pc:sldMk cId="2378700803" sldId="563"/>
            <ac:inkMk id="40" creationId="{D1405003-6795-43E1-B78F-70DFA34AAA56}"/>
          </ac:inkMkLst>
        </pc:inkChg>
        <pc:inkChg chg="mod">
          <ac:chgData name="Sherif Khattab" userId="c83b1e15-36f3-4f46-aceb-05aac24c545e" providerId="ADAL" clId="{40561216-C3B6-4E03-B696-C2E8E46E1565}" dt="2021-03-02T14:54:50.889" v="228"/>
          <ac:inkMkLst>
            <pc:docMk/>
            <pc:sldMk cId="2378700803" sldId="563"/>
            <ac:inkMk id="41" creationId="{E5C63D8D-A5A2-4ECA-9233-25A9BB4111B0}"/>
          </ac:inkMkLst>
        </pc:inkChg>
        <pc:inkChg chg="mod">
          <ac:chgData name="Sherif Khattab" userId="c83b1e15-36f3-4f46-aceb-05aac24c545e" providerId="ADAL" clId="{40561216-C3B6-4E03-B696-C2E8E46E1565}" dt="2021-03-02T14:54:50.889" v="228"/>
          <ac:inkMkLst>
            <pc:docMk/>
            <pc:sldMk cId="2378700803" sldId="563"/>
            <ac:inkMk id="42" creationId="{DA8E3D6B-1BC0-4231-B0D7-7B8A4360DECC}"/>
          </ac:inkMkLst>
        </pc:inkChg>
        <pc:inkChg chg="mod">
          <ac:chgData name="Sherif Khattab" userId="c83b1e15-36f3-4f46-aceb-05aac24c545e" providerId="ADAL" clId="{40561216-C3B6-4E03-B696-C2E8E46E1565}" dt="2021-03-02T14:54:50.889" v="228"/>
          <ac:inkMkLst>
            <pc:docMk/>
            <pc:sldMk cId="2378700803" sldId="563"/>
            <ac:inkMk id="44" creationId="{19C19232-5340-48E5-9ED6-62DEBBCE1215}"/>
          </ac:inkMkLst>
        </pc:inkChg>
        <pc:inkChg chg="mod">
          <ac:chgData name="Sherif Khattab" userId="c83b1e15-36f3-4f46-aceb-05aac24c545e" providerId="ADAL" clId="{40561216-C3B6-4E03-B696-C2E8E46E1565}" dt="2021-03-02T14:54:50.889" v="228"/>
          <ac:inkMkLst>
            <pc:docMk/>
            <pc:sldMk cId="2378700803" sldId="563"/>
            <ac:inkMk id="45" creationId="{D1B4E85F-AC34-40C2-82B7-32CDF26E2AA9}"/>
          </ac:inkMkLst>
        </pc:inkChg>
        <pc:inkChg chg="mod">
          <ac:chgData name="Sherif Khattab" userId="c83b1e15-36f3-4f46-aceb-05aac24c545e" providerId="ADAL" clId="{40561216-C3B6-4E03-B696-C2E8E46E1565}" dt="2021-03-02T14:54:50.889" v="228"/>
          <ac:inkMkLst>
            <pc:docMk/>
            <pc:sldMk cId="2378700803" sldId="563"/>
            <ac:inkMk id="46" creationId="{E6BF4D18-EC16-4386-BB86-4E44BAF7C03B}"/>
          </ac:inkMkLst>
        </pc:inkChg>
        <pc:inkChg chg="mod">
          <ac:chgData name="Sherif Khattab" userId="c83b1e15-36f3-4f46-aceb-05aac24c545e" providerId="ADAL" clId="{40561216-C3B6-4E03-B696-C2E8E46E1565}" dt="2021-03-02T14:54:50.889" v="228"/>
          <ac:inkMkLst>
            <pc:docMk/>
            <pc:sldMk cId="2378700803" sldId="563"/>
            <ac:inkMk id="47" creationId="{02569F11-2943-4F04-87BA-CA8732D937CB}"/>
          </ac:inkMkLst>
        </pc:inkChg>
        <pc:inkChg chg="mod">
          <ac:chgData name="Sherif Khattab" userId="c83b1e15-36f3-4f46-aceb-05aac24c545e" providerId="ADAL" clId="{40561216-C3B6-4E03-B696-C2E8E46E1565}" dt="2021-03-02T14:54:50.889" v="228"/>
          <ac:inkMkLst>
            <pc:docMk/>
            <pc:sldMk cId="2378700803" sldId="563"/>
            <ac:inkMk id="48" creationId="{B58E1670-F3F7-4DFE-AF3D-056FDA785310}"/>
          </ac:inkMkLst>
        </pc:inkChg>
        <pc:inkChg chg="mod">
          <ac:chgData name="Sherif Khattab" userId="c83b1e15-36f3-4f46-aceb-05aac24c545e" providerId="ADAL" clId="{40561216-C3B6-4E03-B696-C2E8E46E1565}" dt="2021-03-02T14:54:50.889" v="228"/>
          <ac:inkMkLst>
            <pc:docMk/>
            <pc:sldMk cId="2378700803" sldId="563"/>
            <ac:inkMk id="49" creationId="{19257841-2019-40BC-AD69-87A73EC0948B}"/>
          </ac:inkMkLst>
        </pc:inkChg>
        <pc:inkChg chg="mod">
          <ac:chgData name="Sherif Khattab" userId="c83b1e15-36f3-4f46-aceb-05aac24c545e" providerId="ADAL" clId="{40561216-C3B6-4E03-B696-C2E8E46E1565}" dt="2021-03-02T14:54:50.889" v="228"/>
          <ac:inkMkLst>
            <pc:docMk/>
            <pc:sldMk cId="2378700803" sldId="563"/>
            <ac:inkMk id="50" creationId="{26C81269-5964-499B-83AC-4B4F3ECF46D9}"/>
          </ac:inkMkLst>
        </pc:inkChg>
        <pc:inkChg chg="mod">
          <ac:chgData name="Sherif Khattab" userId="c83b1e15-36f3-4f46-aceb-05aac24c545e" providerId="ADAL" clId="{40561216-C3B6-4E03-B696-C2E8E46E1565}" dt="2021-03-02T14:54:50.889" v="228"/>
          <ac:inkMkLst>
            <pc:docMk/>
            <pc:sldMk cId="2378700803" sldId="563"/>
            <ac:inkMk id="51" creationId="{20368D2C-01B3-405E-89B9-A7788F5F56C4}"/>
          </ac:inkMkLst>
        </pc:inkChg>
        <pc:inkChg chg="mod">
          <ac:chgData name="Sherif Khattab" userId="c83b1e15-36f3-4f46-aceb-05aac24c545e" providerId="ADAL" clId="{40561216-C3B6-4E03-B696-C2E8E46E1565}" dt="2021-03-02T14:54:50.889" v="228"/>
          <ac:inkMkLst>
            <pc:docMk/>
            <pc:sldMk cId="2378700803" sldId="563"/>
            <ac:inkMk id="53" creationId="{4B0B24DC-2DC7-4C85-8BDA-CB5171C1850E}"/>
          </ac:inkMkLst>
        </pc:inkChg>
        <pc:inkChg chg="mod">
          <ac:chgData name="Sherif Khattab" userId="c83b1e15-36f3-4f46-aceb-05aac24c545e" providerId="ADAL" clId="{40561216-C3B6-4E03-B696-C2E8E46E1565}" dt="2021-03-02T14:54:50.889" v="228"/>
          <ac:inkMkLst>
            <pc:docMk/>
            <pc:sldMk cId="2378700803" sldId="563"/>
            <ac:inkMk id="54" creationId="{FAA76FFB-4F7B-44CF-9E3F-7D873ACD011E}"/>
          </ac:inkMkLst>
        </pc:inkChg>
        <pc:inkChg chg="mod">
          <ac:chgData name="Sherif Khattab" userId="c83b1e15-36f3-4f46-aceb-05aac24c545e" providerId="ADAL" clId="{40561216-C3B6-4E03-B696-C2E8E46E1565}" dt="2021-03-02T14:54:50.889" v="228"/>
          <ac:inkMkLst>
            <pc:docMk/>
            <pc:sldMk cId="2378700803" sldId="563"/>
            <ac:inkMk id="55" creationId="{2A509FA3-B322-44A6-A5B7-3B6A64FF271C}"/>
          </ac:inkMkLst>
        </pc:inkChg>
        <pc:inkChg chg="mod">
          <ac:chgData name="Sherif Khattab" userId="c83b1e15-36f3-4f46-aceb-05aac24c545e" providerId="ADAL" clId="{40561216-C3B6-4E03-B696-C2E8E46E1565}" dt="2021-03-02T14:54:50.889" v="228"/>
          <ac:inkMkLst>
            <pc:docMk/>
            <pc:sldMk cId="2378700803" sldId="563"/>
            <ac:inkMk id="56" creationId="{9FB1D72E-EF06-4758-9CAE-0C2AFAB761B2}"/>
          </ac:inkMkLst>
        </pc:inkChg>
        <pc:inkChg chg="mod">
          <ac:chgData name="Sherif Khattab" userId="c83b1e15-36f3-4f46-aceb-05aac24c545e" providerId="ADAL" clId="{40561216-C3B6-4E03-B696-C2E8E46E1565}" dt="2021-03-02T14:54:50.889" v="228"/>
          <ac:inkMkLst>
            <pc:docMk/>
            <pc:sldMk cId="2378700803" sldId="563"/>
            <ac:inkMk id="58" creationId="{AD54C535-8A13-4466-B936-FDE4EE0D13AB}"/>
          </ac:inkMkLst>
        </pc:inkChg>
        <pc:inkChg chg="mod">
          <ac:chgData name="Sherif Khattab" userId="c83b1e15-36f3-4f46-aceb-05aac24c545e" providerId="ADAL" clId="{40561216-C3B6-4E03-B696-C2E8E46E1565}" dt="2021-03-02T14:54:50.889" v="228"/>
          <ac:inkMkLst>
            <pc:docMk/>
            <pc:sldMk cId="2378700803" sldId="563"/>
            <ac:inkMk id="59" creationId="{8191728A-6391-4424-97E9-9D875C21CABB}"/>
          </ac:inkMkLst>
        </pc:inkChg>
        <pc:inkChg chg="mod">
          <ac:chgData name="Sherif Khattab" userId="c83b1e15-36f3-4f46-aceb-05aac24c545e" providerId="ADAL" clId="{40561216-C3B6-4E03-B696-C2E8E46E1565}" dt="2021-03-02T14:54:50.889" v="228"/>
          <ac:inkMkLst>
            <pc:docMk/>
            <pc:sldMk cId="2378700803" sldId="563"/>
            <ac:inkMk id="61" creationId="{3873DDFB-3276-4A9C-A452-0E255D449AE0}"/>
          </ac:inkMkLst>
        </pc:inkChg>
        <pc:inkChg chg="mod">
          <ac:chgData name="Sherif Khattab" userId="c83b1e15-36f3-4f46-aceb-05aac24c545e" providerId="ADAL" clId="{40561216-C3B6-4E03-B696-C2E8E46E1565}" dt="2021-03-02T14:54:50.889" v="228"/>
          <ac:inkMkLst>
            <pc:docMk/>
            <pc:sldMk cId="2378700803" sldId="563"/>
            <ac:inkMk id="62" creationId="{6CA89F45-C596-4B44-8218-2E80CDFD9AC1}"/>
          </ac:inkMkLst>
        </pc:inkChg>
        <pc:inkChg chg="mod">
          <ac:chgData name="Sherif Khattab" userId="c83b1e15-36f3-4f46-aceb-05aac24c545e" providerId="ADAL" clId="{40561216-C3B6-4E03-B696-C2E8E46E1565}" dt="2021-03-02T14:54:50.889" v="228"/>
          <ac:inkMkLst>
            <pc:docMk/>
            <pc:sldMk cId="2378700803" sldId="563"/>
            <ac:inkMk id="63" creationId="{C0DC48F3-13CB-48CD-943B-D376DED3D452}"/>
          </ac:inkMkLst>
        </pc:inkChg>
        <pc:inkChg chg="mod">
          <ac:chgData name="Sherif Khattab" userId="c83b1e15-36f3-4f46-aceb-05aac24c545e" providerId="ADAL" clId="{40561216-C3B6-4E03-B696-C2E8E46E1565}" dt="2021-03-02T14:54:50.889" v="228"/>
          <ac:inkMkLst>
            <pc:docMk/>
            <pc:sldMk cId="2378700803" sldId="563"/>
            <ac:inkMk id="23552" creationId="{AD02388C-420C-4C10-A5B7-33825C4777B5}"/>
          </ac:inkMkLst>
        </pc:inkChg>
        <pc:inkChg chg="mod">
          <ac:chgData name="Sherif Khattab" userId="c83b1e15-36f3-4f46-aceb-05aac24c545e" providerId="ADAL" clId="{40561216-C3B6-4E03-B696-C2E8E46E1565}" dt="2021-03-02T14:54:50.889" v="228"/>
          <ac:inkMkLst>
            <pc:docMk/>
            <pc:sldMk cId="2378700803" sldId="563"/>
            <ac:inkMk id="23556" creationId="{B63716A9-A45C-49C7-8CC0-3310F6B827F6}"/>
          </ac:inkMkLst>
        </pc:inkChg>
        <pc:inkChg chg="mod">
          <ac:chgData name="Sherif Khattab" userId="c83b1e15-36f3-4f46-aceb-05aac24c545e" providerId="ADAL" clId="{40561216-C3B6-4E03-B696-C2E8E46E1565}" dt="2021-03-02T14:54:50.889" v="228"/>
          <ac:inkMkLst>
            <pc:docMk/>
            <pc:sldMk cId="2378700803" sldId="563"/>
            <ac:inkMk id="23558" creationId="{12438C2F-B2BE-423F-8FB0-A8B24276FAA9}"/>
          </ac:inkMkLst>
        </pc:inkChg>
        <pc:inkChg chg="mod">
          <ac:chgData name="Sherif Khattab" userId="c83b1e15-36f3-4f46-aceb-05aac24c545e" providerId="ADAL" clId="{40561216-C3B6-4E03-B696-C2E8E46E1565}" dt="2021-03-02T14:54:50.889" v="228"/>
          <ac:inkMkLst>
            <pc:docMk/>
            <pc:sldMk cId="2378700803" sldId="563"/>
            <ac:inkMk id="23559" creationId="{63236EA0-8781-4E1D-ACC7-D2AB2BA2975A}"/>
          </ac:inkMkLst>
        </pc:inkChg>
        <pc:inkChg chg="mod">
          <ac:chgData name="Sherif Khattab" userId="c83b1e15-36f3-4f46-aceb-05aac24c545e" providerId="ADAL" clId="{40561216-C3B6-4E03-B696-C2E8E46E1565}" dt="2021-03-02T14:54:50.889" v="228"/>
          <ac:inkMkLst>
            <pc:docMk/>
            <pc:sldMk cId="2378700803" sldId="563"/>
            <ac:inkMk id="23560" creationId="{8296C127-E688-4138-8B46-A545AA74759F}"/>
          </ac:inkMkLst>
        </pc:inkChg>
        <pc:inkChg chg="mod">
          <ac:chgData name="Sherif Khattab" userId="c83b1e15-36f3-4f46-aceb-05aac24c545e" providerId="ADAL" clId="{40561216-C3B6-4E03-B696-C2E8E46E1565}" dt="2021-03-02T14:54:50.889" v="228"/>
          <ac:inkMkLst>
            <pc:docMk/>
            <pc:sldMk cId="2378700803" sldId="563"/>
            <ac:inkMk id="23561" creationId="{27B15F83-7325-42D6-B559-2D057C3A0C3F}"/>
          </ac:inkMkLst>
        </pc:inkChg>
        <pc:inkChg chg="mod">
          <ac:chgData name="Sherif Khattab" userId="c83b1e15-36f3-4f46-aceb-05aac24c545e" providerId="ADAL" clId="{40561216-C3B6-4E03-B696-C2E8E46E1565}" dt="2021-03-02T14:54:50.889" v="228"/>
          <ac:inkMkLst>
            <pc:docMk/>
            <pc:sldMk cId="2378700803" sldId="563"/>
            <ac:inkMk id="23562" creationId="{41609FE5-F416-4C74-A5D0-5EFA0CF8EF70}"/>
          </ac:inkMkLst>
        </pc:inkChg>
        <pc:inkChg chg="mod">
          <ac:chgData name="Sherif Khattab" userId="c83b1e15-36f3-4f46-aceb-05aac24c545e" providerId="ADAL" clId="{40561216-C3B6-4E03-B696-C2E8E46E1565}" dt="2021-03-02T14:54:50.889" v="228"/>
          <ac:inkMkLst>
            <pc:docMk/>
            <pc:sldMk cId="2378700803" sldId="563"/>
            <ac:inkMk id="23564" creationId="{0479C8AE-E53D-4F3D-9A1F-0B3B4EF8E437}"/>
          </ac:inkMkLst>
        </pc:inkChg>
        <pc:inkChg chg="mod">
          <ac:chgData name="Sherif Khattab" userId="c83b1e15-36f3-4f46-aceb-05aac24c545e" providerId="ADAL" clId="{40561216-C3B6-4E03-B696-C2E8E46E1565}" dt="2021-03-02T14:54:50.889" v="228"/>
          <ac:inkMkLst>
            <pc:docMk/>
            <pc:sldMk cId="2378700803" sldId="563"/>
            <ac:inkMk id="23565" creationId="{7EA1AC65-0991-4EAD-9289-5B6967D4C6A4}"/>
          </ac:inkMkLst>
        </pc:inkChg>
        <pc:inkChg chg="mod">
          <ac:chgData name="Sherif Khattab" userId="c83b1e15-36f3-4f46-aceb-05aac24c545e" providerId="ADAL" clId="{40561216-C3B6-4E03-B696-C2E8E46E1565}" dt="2021-03-02T14:54:50.889" v="228"/>
          <ac:inkMkLst>
            <pc:docMk/>
            <pc:sldMk cId="2378700803" sldId="563"/>
            <ac:inkMk id="23567" creationId="{B964468F-11D4-4449-BD5D-D276B04321BD}"/>
          </ac:inkMkLst>
        </pc:inkChg>
        <pc:inkChg chg="mod">
          <ac:chgData name="Sherif Khattab" userId="c83b1e15-36f3-4f46-aceb-05aac24c545e" providerId="ADAL" clId="{40561216-C3B6-4E03-B696-C2E8E46E1565}" dt="2021-03-02T14:54:50.889" v="228"/>
          <ac:inkMkLst>
            <pc:docMk/>
            <pc:sldMk cId="2378700803" sldId="563"/>
            <ac:inkMk id="23568" creationId="{B0D8423F-0857-4468-8FB1-850C348CC062}"/>
          </ac:inkMkLst>
        </pc:inkChg>
        <pc:inkChg chg="mod">
          <ac:chgData name="Sherif Khattab" userId="c83b1e15-36f3-4f46-aceb-05aac24c545e" providerId="ADAL" clId="{40561216-C3B6-4E03-B696-C2E8E46E1565}" dt="2021-03-02T14:54:50.889" v="228"/>
          <ac:inkMkLst>
            <pc:docMk/>
            <pc:sldMk cId="2378700803" sldId="563"/>
            <ac:inkMk id="23569" creationId="{E089F2E3-45EA-486B-A260-E766EB2A0258}"/>
          </ac:inkMkLst>
        </pc:inkChg>
        <pc:inkChg chg="mod">
          <ac:chgData name="Sherif Khattab" userId="c83b1e15-36f3-4f46-aceb-05aac24c545e" providerId="ADAL" clId="{40561216-C3B6-4E03-B696-C2E8E46E1565}" dt="2021-03-02T14:54:50.889" v="228"/>
          <ac:inkMkLst>
            <pc:docMk/>
            <pc:sldMk cId="2378700803" sldId="563"/>
            <ac:inkMk id="23570" creationId="{C315644A-BBCC-4823-9005-14F1A7FDE1C2}"/>
          </ac:inkMkLst>
        </pc:inkChg>
        <pc:inkChg chg="mod">
          <ac:chgData name="Sherif Khattab" userId="c83b1e15-36f3-4f46-aceb-05aac24c545e" providerId="ADAL" clId="{40561216-C3B6-4E03-B696-C2E8E46E1565}" dt="2021-03-02T14:54:50.889" v="228"/>
          <ac:inkMkLst>
            <pc:docMk/>
            <pc:sldMk cId="2378700803" sldId="563"/>
            <ac:inkMk id="23571" creationId="{4A65A549-A8AD-4542-8C89-6269FF5866D1}"/>
          </ac:inkMkLst>
        </pc:inkChg>
        <pc:inkChg chg="mod">
          <ac:chgData name="Sherif Khattab" userId="c83b1e15-36f3-4f46-aceb-05aac24c545e" providerId="ADAL" clId="{40561216-C3B6-4E03-B696-C2E8E46E1565}" dt="2021-03-02T14:54:50.889" v="228"/>
          <ac:inkMkLst>
            <pc:docMk/>
            <pc:sldMk cId="2378700803" sldId="563"/>
            <ac:inkMk id="23572" creationId="{B9C4A1FB-67E2-4BED-9908-CDD670C3D085}"/>
          </ac:inkMkLst>
        </pc:inkChg>
        <pc:inkChg chg="mod">
          <ac:chgData name="Sherif Khattab" userId="c83b1e15-36f3-4f46-aceb-05aac24c545e" providerId="ADAL" clId="{40561216-C3B6-4E03-B696-C2E8E46E1565}" dt="2021-03-02T14:54:50.889" v="228"/>
          <ac:inkMkLst>
            <pc:docMk/>
            <pc:sldMk cId="2378700803" sldId="563"/>
            <ac:inkMk id="23574" creationId="{5080E0A9-56D7-4D4F-A195-E284339CA129}"/>
          </ac:inkMkLst>
        </pc:inkChg>
        <pc:inkChg chg="mod">
          <ac:chgData name="Sherif Khattab" userId="c83b1e15-36f3-4f46-aceb-05aac24c545e" providerId="ADAL" clId="{40561216-C3B6-4E03-B696-C2E8E46E1565}" dt="2021-03-02T14:54:50.889" v="228"/>
          <ac:inkMkLst>
            <pc:docMk/>
            <pc:sldMk cId="2378700803" sldId="563"/>
            <ac:inkMk id="23576" creationId="{D0BE1369-00A5-44C7-8452-53D1B39882EE}"/>
          </ac:inkMkLst>
        </pc:inkChg>
        <pc:inkChg chg="mod">
          <ac:chgData name="Sherif Khattab" userId="c83b1e15-36f3-4f46-aceb-05aac24c545e" providerId="ADAL" clId="{40561216-C3B6-4E03-B696-C2E8E46E1565}" dt="2021-03-02T14:54:50.889" v="228"/>
          <ac:inkMkLst>
            <pc:docMk/>
            <pc:sldMk cId="2378700803" sldId="563"/>
            <ac:inkMk id="23577" creationId="{43BAB690-6EB8-4D2F-9260-3E735FEB4B2D}"/>
          </ac:inkMkLst>
        </pc:inkChg>
        <pc:inkChg chg="mod">
          <ac:chgData name="Sherif Khattab" userId="c83b1e15-36f3-4f46-aceb-05aac24c545e" providerId="ADAL" clId="{40561216-C3B6-4E03-B696-C2E8E46E1565}" dt="2021-03-02T14:54:50.889" v="228"/>
          <ac:inkMkLst>
            <pc:docMk/>
            <pc:sldMk cId="2378700803" sldId="563"/>
            <ac:inkMk id="23578" creationId="{83315C3A-A95B-42AC-9D6D-979EB8D173B6}"/>
          </ac:inkMkLst>
        </pc:inkChg>
        <pc:inkChg chg="mod">
          <ac:chgData name="Sherif Khattab" userId="c83b1e15-36f3-4f46-aceb-05aac24c545e" providerId="ADAL" clId="{40561216-C3B6-4E03-B696-C2E8E46E1565}" dt="2021-03-02T14:54:50.889" v="228"/>
          <ac:inkMkLst>
            <pc:docMk/>
            <pc:sldMk cId="2378700803" sldId="563"/>
            <ac:inkMk id="23579" creationId="{E04171F8-E595-4689-B13C-72E0E4EF4978}"/>
          </ac:inkMkLst>
        </pc:inkChg>
        <pc:inkChg chg="mod">
          <ac:chgData name="Sherif Khattab" userId="c83b1e15-36f3-4f46-aceb-05aac24c545e" providerId="ADAL" clId="{40561216-C3B6-4E03-B696-C2E8E46E1565}" dt="2021-03-02T14:54:50.889" v="228"/>
          <ac:inkMkLst>
            <pc:docMk/>
            <pc:sldMk cId="2378700803" sldId="563"/>
            <ac:inkMk id="23580" creationId="{E8FD612D-4AE1-407E-90A1-CE8B0F7F65A7}"/>
          </ac:inkMkLst>
        </pc:inkChg>
        <pc:inkChg chg="mod">
          <ac:chgData name="Sherif Khattab" userId="c83b1e15-36f3-4f46-aceb-05aac24c545e" providerId="ADAL" clId="{40561216-C3B6-4E03-B696-C2E8E46E1565}" dt="2021-03-02T14:54:50.889" v="228"/>
          <ac:inkMkLst>
            <pc:docMk/>
            <pc:sldMk cId="2378700803" sldId="563"/>
            <ac:inkMk id="23581" creationId="{C8D3D5B6-B190-475B-BF38-91CC60C733FE}"/>
          </ac:inkMkLst>
        </pc:inkChg>
        <pc:inkChg chg="mod">
          <ac:chgData name="Sherif Khattab" userId="c83b1e15-36f3-4f46-aceb-05aac24c545e" providerId="ADAL" clId="{40561216-C3B6-4E03-B696-C2E8E46E1565}" dt="2021-03-02T14:54:50.889" v="228"/>
          <ac:inkMkLst>
            <pc:docMk/>
            <pc:sldMk cId="2378700803" sldId="563"/>
            <ac:inkMk id="23583" creationId="{EC8BF6A4-0F25-47DF-8764-D97275EAA475}"/>
          </ac:inkMkLst>
        </pc:inkChg>
        <pc:inkChg chg="mod">
          <ac:chgData name="Sherif Khattab" userId="c83b1e15-36f3-4f46-aceb-05aac24c545e" providerId="ADAL" clId="{40561216-C3B6-4E03-B696-C2E8E46E1565}" dt="2021-03-02T14:54:50.889" v="228"/>
          <ac:inkMkLst>
            <pc:docMk/>
            <pc:sldMk cId="2378700803" sldId="563"/>
            <ac:inkMk id="23584" creationId="{57D69971-0B46-4623-8A6B-3B3C85BCFF69}"/>
          </ac:inkMkLst>
        </pc:inkChg>
        <pc:inkChg chg="mod">
          <ac:chgData name="Sherif Khattab" userId="c83b1e15-36f3-4f46-aceb-05aac24c545e" providerId="ADAL" clId="{40561216-C3B6-4E03-B696-C2E8E46E1565}" dt="2021-03-02T14:54:50.889" v="228"/>
          <ac:inkMkLst>
            <pc:docMk/>
            <pc:sldMk cId="2378700803" sldId="563"/>
            <ac:inkMk id="23585" creationId="{F8FC187E-9EB1-4A50-98B4-087073282546}"/>
          </ac:inkMkLst>
        </pc:inkChg>
        <pc:inkChg chg="mod">
          <ac:chgData name="Sherif Khattab" userId="c83b1e15-36f3-4f46-aceb-05aac24c545e" providerId="ADAL" clId="{40561216-C3B6-4E03-B696-C2E8E46E1565}" dt="2021-03-02T14:54:50.889" v="228"/>
          <ac:inkMkLst>
            <pc:docMk/>
            <pc:sldMk cId="2378700803" sldId="563"/>
            <ac:inkMk id="23586" creationId="{1AFE1D24-554E-45CD-A400-2E8FC12D5A0D}"/>
          </ac:inkMkLst>
        </pc:inkChg>
        <pc:inkChg chg="mod">
          <ac:chgData name="Sherif Khattab" userId="c83b1e15-36f3-4f46-aceb-05aac24c545e" providerId="ADAL" clId="{40561216-C3B6-4E03-B696-C2E8E46E1565}" dt="2021-03-02T14:54:50.889" v="228"/>
          <ac:inkMkLst>
            <pc:docMk/>
            <pc:sldMk cId="2378700803" sldId="563"/>
            <ac:inkMk id="23587" creationId="{FE9728E1-CAAA-43DC-B604-C9D45BF1646D}"/>
          </ac:inkMkLst>
        </pc:inkChg>
        <pc:inkChg chg="mod">
          <ac:chgData name="Sherif Khattab" userId="c83b1e15-36f3-4f46-aceb-05aac24c545e" providerId="ADAL" clId="{40561216-C3B6-4E03-B696-C2E8E46E1565}" dt="2021-03-02T14:54:50.889" v="228"/>
          <ac:inkMkLst>
            <pc:docMk/>
            <pc:sldMk cId="2378700803" sldId="563"/>
            <ac:inkMk id="23589" creationId="{0A0BC15D-6427-44BD-B8C5-2F74D103D233}"/>
          </ac:inkMkLst>
        </pc:inkChg>
        <pc:inkChg chg="mod">
          <ac:chgData name="Sherif Khattab" userId="c83b1e15-36f3-4f46-aceb-05aac24c545e" providerId="ADAL" clId="{40561216-C3B6-4E03-B696-C2E8E46E1565}" dt="2021-03-02T14:54:50.889" v="228"/>
          <ac:inkMkLst>
            <pc:docMk/>
            <pc:sldMk cId="2378700803" sldId="563"/>
            <ac:inkMk id="23590" creationId="{761307AF-16E1-4780-B3AC-E42AB02AF571}"/>
          </ac:inkMkLst>
        </pc:inkChg>
        <pc:inkChg chg="mod">
          <ac:chgData name="Sherif Khattab" userId="c83b1e15-36f3-4f46-aceb-05aac24c545e" providerId="ADAL" clId="{40561216-C3B6-4E03-B696-C2E8E46E1565}" dt="2021-03-02T14:54:50.889" v="228"/>
          <ac:inkMkLst>
            <pc:docMk/>
            <pc:sldMk cId="2378700803" sldId="563"/>
            <ac:inkMk id="23591" creationId="{800D8CDC-FCE4-4FC1-B795-A774356CBB49}"/>
          </ac:inkMkLst>
        </pc:inkChg>
        <pc:inkChg chg="mod">
          <ac:chgData name="Sherif Khattab" userId="c83b1e15-36f3-4f46-aceb-05aac24c545e" providerId="ADAL" clId="{40561216-C3B6-4E03-B696-C2E8E46E1565}" dt="2021-03-02T14:54:50.889" v="228"/>
          <ac:inkMkLst>
            <pc:docMk/>
            <pc:sldMk cId="2378700803" sldId="563"/>
            <ac:inkMk id="23593" creationId="{F6F54656-A8DD-4BC4-B253-D21DE17A2BDA}"/>
          </ac:inkMkLst>
        </pc:inkChg>
        <pc:inkChg chg="mod">
          <ac:chgData name="Sherif Khattab" userId="c83b1e15-36f3-4f46-aceb-05aac24c545e" providerId="ADAL" clId="{40561216-C3B6-4E03-B696-C2E8E46E1565}" dt="2021-03-02T14:54:50.889" v="228"/>
          <ac:inkMkLst>
            <pc:docMk/>
            <pc:sldMk cId="2378700803" sldId="563"/>
            <ac:inkMk id="23594" creationId="{78465BA3-A56F-46C3-84B4-E748C9D8C4F7}"/>
          </ac:inkMkLst>
        </pc:inkChg>
        <pc:inkChg chg="mod">
          <ac:chgData name="Sherif Khattab" userId="c83b1e15-36f3-4f46-aceb-05aac24c545e" providerId="ADAL" clId="{40561216-C3B6-4E03-B696-C2E8E46E1565}" dt="2021-03-02T14:54:50.889" v="228"/>
          <ac:inkMkLst>
            <pc:docMk/>
            <pc:sldMk cId="2378700803" sldId="563"/>
            <ac:inkMk id="23595" creationId="{3413CC97-C44F-4613-A28F-BFAE2FF5B565}"/>
          </ac:inkMkLst>
        </pc:inkChg>
        <pc:inkChg chg="mod">
          <ac:chgData name="Sherif Khattab" userId="c83b1e15-36f3-4f46-aceb-05aac24c545e" providerId="ADAL" clId="{40561216-C3B6-4E03-B696-C2E8E46E1565}" dt="2021-03-02T14:54:50.889" v="228"/>
          <ac:inkMkLst>
            <pc:docMk/>
            <pc:sldMk cId="2378700803" sldId="563"/>
            <ac:inkMk id="23596" creationId="{000CE992-2847-4DC1-8887-BD414802BB14}"/>
          </ac:inkMkLst>
        </pc:inkChg>
        <pc:inkChg chg="mod">
          <ac:chgData name="Sherif Khattab" userId="c83b1e15-36f3-4f46-aceb-05aac24c545e" providerId="ADAL" clId="{40561216-C3B6-4E03-B696-C2E8E46E1565}" dt="2021-03-02T14:54:50.889" v="228"/>
          <ac:inkMkLst>
            <pc:docMk/>
            <pc:sldMk cId="2378700803" sldId="563"/>
            <ac:inkMk id="23597" creationId="{CD3FC1F9-0F83-44E8-9E65-5863FD267F26}"/>
          </ac:inkMkLst>
        </pc:inkChg>
        <pc:inkChg chg="mod">
          <ac:chgData name="Sherif Khattab" userId="c83b1e15-36f3-4f46-aceb-05aac24c545e" providerId="ADAL" clId="{40561216-C3B6-4E03-B696-C2E8E46E1565}" dt="2021-03-02T14:54:50.889" v="228"/>
          <ac:inkMkLst>
            <pc:docMk/>
            <pc:sldMk cId="2378700803" sldId="563"/>
            <ac:inkMk id="23598" creationId="{B74EE29C-272C-451D-824C-389F652DD6AC}"/>
          </ac:inkMkLst>
        </pc:inkChg>
        <pc:inkChg chg="mod">
          <ac:chgData name="Sherif Khattab" userId="c83b1e15-36f3-4f46-aceb-05aac24c545e" providerId="ADAL" clId="{40561216-C3B6-4E03-B696-C2E8E46E1565}" dt="2021-03-02T14:54:50.889" v="228"/>
          <ac:inkMkLst>
            <pc:docMk/>
            <pc:sldMk cId="2378700803" sldId="563"/>
            <ac:inkMk id="23599" creationId="{C42E0A56-A1DA-4DCB-B2B6-5DACFFE47D84}"/>
          </ac:inkMkLst>
        </pc:inkChg>
        <pc:inkChg chg="mod">
          <ac:chgData name="Sherif Khattab" userId="c83b1e15-36f3-4f46-aceb-05aac24c545e" providerId="ADAL" clId="{40561216-C3B6-4E03-B696-C2E8E46E1565}" dt="2021-03-02T14:54:50.889" v="228"/>
          <ac:inkMkLst>
            <pc:docMk/>
            <pc:sldMk cId="2378700803" sldId="563"/>
            <ac:inkMk id="23601" creationId="{4600B491-531D-4F6E-984B-B178D34304DB}"/>
          </ac:inkMkLst>
        </pc:inkChg>
        <pc:inkChg chg="mod">
          <ac:chgData name="Sherif Khattab" userId="c83b1e15-36f3-4f46-aceb-05aac24c545e" providerId="ADAL" clId="{40561216-C3B6-4E03-B696-C2E8E46E1565}" dt="2021-03-02T14:54:50.889" v="228"/>
          <ac:inkMkLst>
            <pc:docMk/>
            <pc:sldMk cId="2378700803" sldId="563"/>
            <ac:inkMk id="23602" creationId="{8590EC06-81B8-4E62-AD56-2D9C619CB4E8}"/>
          </ac:inkMkLst>
        </pc:inkChg>
        <pc:inkChg chg="mod">
          <ac:chgData name="Sherif Khattab" userId="c83b1e15-36f3-4f46-aceb-05aac24c545e" providerId="ADAL" clId="{40561216-C3B6-4E03-B696-C2E8E46E1565}" dt="2021-03-02T14:54:50.889" v="228"/>
          <ac:inkMkLst>
            <pc:docMk/>
            <pc:sldMk cId="2378700803" sldId="563"/>
            <ac:inkMk id="23603" creationId="{03F7B552-AE73-4E25-8F31-904011C9E0C4}"/>
          </ac:inkMkLst>
        </pc:inkChg>
        <pc:inkChg chg="mod">
          <ac:chgData name="Sherif Khattab" userId="c83b1e15-36f3-4f46-aceb-05aac24c545e" providerId="ADAL" clId="{40561216-C3B6-4E03-B696-C2E8E46E1565}" dt="2021-03-02T14:54:50.889" v="228"/>
          <ac:inkMkLst>
            <pc:docMk/>
            <pc:sldMk cId="2378700803" sldId="563"/>
            <ac:inkMk id="23604" creationId="{3FC31064-F965-406B-A00C-AB8E71B83EEB}"/>
          </ac:inkMkLst>
        </pc:inkChg>
        <pc:inkChg chg="mod">
          <ac:chgData name="Sherif Khattab" userId="c83b1e15-36f3-4f46-aceb-05aac24c545e" providerId="ADAL" clId="{40561216-C3B6-4E03-B696-C2E8E46E1565}" dt="2021-03-02T14:54:50.889" v="228"/>
          <ac:inkMkLst>
            <pc:docMk/>
            <pc:sldMk cId="2378700803" sldId="563"/>
            <ac:inkMk id="23605" creationId="{BA80DF44-2335-4B14-BC94-240A38AC9B9A}"/>
          </ac:inkMkLst>
        </pc:inkChg>
        <pc:inkChg chg="mod">
          <ac:chgData name="Sherif Khattab" userId="c83b1e15-36f3-4f46-aceb-05aac24c545e" providerId="ADAL" clId="{40561216-C3B6-4E03-B696-C2E8E46E1565}" dt="2021-03-02T14:54:50.889" v="228"/>
          <ac:inkMkLst>
            <pc:docMk/>
            <pc:sldMk cId="2378700803" sldId="563"/>
            <ac:inkMk id="23606" creationId="{7177B574-128A-4148-8516-BF3A12E8EF37}"/>
          </ac:inkMkLst>
        </pc:inkChg>
        <pc:inkChg chg="mod">
          <ac:chgData name="Sherif Khattab" userId="c83b1e15-36f3-4f46-aceb-05aac24c545e" providerId="ADAL" clId="{40561216-C3B6-4E03-B696-C2E8E46E1565}" dt="2021-03-02T14:54:50.889" v="228"/>
          <ac:inkMkLst>
            <pc:docMk/>
            <pc:sldMk cId="2378700803" sldId="563"/>
            <ac:inkMk id="23608" creationId="{BA6A7D11-EF81-45BF-AA2C-83A7517795B6}"/>
          </ac:inkMkLst>
        </pc:inkChg>
        <pc:inkChg chg="mod">
          <ac:chgData name="Sherif Khattab" userId="c83b1e15-36f3-4f46-aceb-05aac24c545e" providerId="ADAL" clId="{40561216-C3B6-4E03-B696-C2E8E46E1565}" dt="2021-03-02T14:54:50.889" v="228"/>
          <ac:inkMkLst>
            <pc:docMk/>
            <pc:sldMk cId="2378700803" sldId="563"/>
            <ac:inkMk id="23609" creationId="{F2CCC1AD-B6A2-4AE2-B407-C08CF6614221}"/>
          </ac:inkMkLst>
        </pc:inkChg>
        <pc:inkChg chg="mod">
          <ac:chgData name="Sherif Khattab" userId="c83b1e15-36f3-4f46-aceb-05aac24c545e" providerId="ADAL" clId="{40561216-C3B6-4E03-B696-C2E8E46E1565}" dt="2021-03-02T14:54:50.889" v="228"/>
          <ac:inkMkLst>
            <pc:docMk/>
            <pc:sldMk cId="2378700803" sldId="563"/>
            <ac:inkMk id="23610" creationId="{3E34209D-E281-4CD5-914A-A4533596149C}"/>
          </ac:inkMkLst>
        </pc:inkChg>
        <pc:inkChg chg="mod">
          <ac:chgData name="Sherif Khattab" userId="c83b1e15-36f3-4f46-aceb-05aac24c545e" providerId="ADAL" clId="{40561216-C3B6-4E03-B696-C2E8E46E1565}" dt="2021-03-02T14:54:50.889" v="228"/>
          <ac:inkMkLst>
            <pc:docMk/>
            <pc:sldMk cId="2378700803" sldId="563"/>
            <ac:inkMk id="23611" creationId="{B7A2D2D7-D75E-428C-95C6-00440C5C943D}"/>
          </ac:inkMkLst>
        </pc:inkChg>
        <pc:inkChg chg="mod">
          <ac:chgData name="Sherif Khattab" userId="c83b1e15-36f3-4f46-aceb-05aac24c545e" providerId="ADAL" clId="{40561216-C3B6-4E03-B696-C2E8E46E1565}" dt="2021-03-02T14:54:50.889" v="228"/>
          <ac:inkMkLst>
            <pc:docMk/>
            <pc:sldMk cId="2378700803" sldId="563"/>
            <ac:inkMk id="23612" creationId="{26AF0E91-A159-4BC6-BCB4-C91EF1ED0ED6}"/>
          </ac:inkMkLst>
        </pc:inkChg>
        <pc:inkChg chg="mod">
          <ac:chgData name="Sherif Khattab" userId="c83b1e15-36f3-4f46-aceb-05aac24c545e" providerId="ADAL" clId="{40561216-C3B6-4E03-B696-C2E8E46E1565}" dt="2021-03-02T14:54:50.889" v="228"/>
          <ac:inkMkLst>
            <pc:docMk/>
            <pc:sldMk cId="2378700803" sldId="563"/>
            <ac:inkMk id="23613" creationId="{2469BD39-75EF-494D-8C4E-A483A92377E7}"/>
          </ac:inkMkLst>
        </pc:inkChg>
        <pc:inkChg chg="mod">
          <ac:chgData name="Sherif Khattab" userId="c83b1e15-36f3-4f46-aceb-05aac24c545e" providerId="ADAL" clId="{40561216-C3B6-4E03-B696-C2E8E46E1565}" dt="2021-03-02T14:54:50.889" v="228"/>
          <ac:inkMkLst>
            <pc:docMk/>
            <pc:sldMk cId="2378700803" sldId="563"/>
            <ac:inkMk id="23614" creationId="{E97D3BC2-502B-4A90-8A64-126AA52F761D}"/>
          </ac:inkMkLst>
        </pc:inkChg>
        <pc:inkChg chg="mod">
          <ac:chgData name="Sherif Khattab" userId="c83b1e15-36f3-4f46-aceb-05aac24c545e" providerId="ADAL" clId="{40561216-C3B6-4E03-B696-C2E8E46E1565}" dt="2021-03-02T14:54:50.889" v="228"/>
          <ac:inkMkLst>
            <pc:docMk/>
            <pc:sldMk cId="2378700803" sldId="563"/>
            <ac:inkMk id="23615" creationId="{2B0D0797-9EEE-4D91-AF8D-E8FBFB4E297B}"/>
          </ac:inkMkLst>
        </pc:inkChg>
        <pc:inkChg chg="mod">
          <ac:chgData name="Sherif Khattab" userId="c83b1e15-36f3-4f46-aceb-05aac24c545e" providerId="ADAL" clId="{40561216-C3B6-4E03-B696-C2E8E46E1565}" dt="2021-03-02T14:54:50.889" v="228"/>
          <ac:inkMkLst>
            <pc:docMk/>
            <pc:sldMk cId="2378700803" sldId="563"/>
            <ac:inkMk id="23616" creationId="{86AA7C6B-FD04-47DE-BE82-A904A93543C0}"/>
          </ac:inkMkLst>
        </pc:inkChg>
        <pc:inkChg chg="mod">
          <ac:chgData name="Sherif Khattab" userId="c83b1e15-36f3-4f46-aceb-05aac24c545e" providerId="ADAL" clId="{40561216-C3B6-4E03-B696-C2E8E46E1565}" dt="2021-03-02T14:54:50.889" v="228"/>
          <ac:inkMkLst>
            <pc:docMk/>
            <pc:sldMk cId="2378700803" sldId="563"/>
            <ac:inkMk id="23618" creationId="{7885FCFD-9E51-4798-937D-FC677012C7A3}"/>
          </ac:inkMkLst>
        </pc:inkChg>
        <pc:inkChg chg="mod">
          <ac:chgData name="Sherif Khattab" userId="c83b1e15-36f3-4f46-aceb-05aac24c545e" providerId="ADAL" clId="{40561216-C3B6-4E03-B696-C2E8E46E1565}" dt="2021-03-02T14:54:50.889" v="228"/>
          <ac:inkMkLst>
            <pc:docMk/>
            <pc:sldMk cId="2378700803" sldId="563"/>
            <ac:inkMk id="23619" creationId="{79D41083-0D19-4C14-82F6-CD13C5D9C693}"/>
          </ac:inkMkLst>
        </pc:inkChg>
        <pc:inkChg chg="mod">
          <ac:chgData name="Sherif Khattab" userId="c83b1e15-36f3-4f46-aceb-05aac24c545e" providerId="ADAL" clId="{40561216-C3B6-4E03-B696-C2E8E46E1565}" dt="2021-03-02T14:54:50.889" v="228"/>
          <ac:inkMkLst>
            <pc:docMk/>
            <pc:sldMk cId="2378700803" sldId="563"/>
            <ac:inkMk id="23620" creationId="{24B119B8-5039-4266-AC48-9D21FCF3E307}"/>
          </ac:inkMkLst>
        </pc:inkChg>
        <pc:inkChg chg="mod">
          <ac:chgData name="Sherif Khattab" userId="c83b1e15-36f3-4f46-aceb-05aac24c545e" providerId="ADAL" clId="{40561216-C3B6-4E03-B696-C2E8E46E1565}" dt="2021-03-02T14:54:50.889" v="228"/>
          <ac:inkMkLst>
            <pc:docMk/>
            <pc:sldMk cId="2378700803" sldId="563"/>
            <ac:inkMk id="23621" creationId="{6D7BD5D4-E73B-43DC-80EE-EB90A1C33750}"/>
          </ac:inkMkLst>
        </pc:inkChg>
        <pc:inkChg chg="mod">
          <ac:chgData name="Sherif Khattab" userId="c83b1e15-36f3-4f46-aceb-05aac24c545e" providerId="ADAL" clId="{40561216-C3B6-4E03-B696-C2E8E46E1565}" dt="2021-03-02T14:54:50.889" v="228"/>
          <ac:inkMkLst>
            <pc:docMk/>
            <pc:sldMk cId="2378700803" sldId="563"/>
            <ac:inkMk id="23622" creationId="{4D4EAF63-EE39-4E18-9659-6169D13CA5C8}"/>
          </ac:inkMkLst>
        </pc:inkChg>
        <pc:inkChg chg="mod">
          <ac:chgData name="Sherif Khattab" userId="c83b1e15-36f3-4f46-aceb-05aac24c545e" providerId="ADAL" clId="{40561216-C3B6-4E03-B696-C2E8E46E1565}" dt="2021-03-02T14:54:50.889" v="228"/>
          <ac:inkMkLst>
            <pc:docMk/>
            <pc:sldMk cId="2378700803" sldId="563"/>
            <ac:inkMk id="23624" creationId="{D419C405-99F4-4F0D-9F98-C40C001FA051}"/>
          </ac:inkMkLst>
        </pc:inkChg>
        <pc:inkChg chg="mod">
          <ac:chgData name="Sherif Khattab" userId="c83b1e15-36f3-4f46-aceb-05aac24c545e" providerId="ADAL" clId="{40561216-C3B6-4E03-B696-C2E8E46E1565}" dt="2021-03-02T14:54:50.889" v="228"/>
          <ac:inkMkLst>
            <pc:docMk/>
            <pc:sldMk cId="2378700803" sldId="563"/>
            <ac:inkMk id="23625" creationId="{A9DB4019-7694-44E2-A1C8-EF5452E86B18}"/>
          </ac:inkMkLst>
        </pc:inkChg>
        <pc:inkChg chg="mod">
          <ac:chgData name="Sherif Khattab" userId="c83b1e15-36f3-4f46-aceb-05aac24c545e" providerId="ADAL" clId="{40561216-C3B6-4E03-B696-C2E8E46E1565}" dt="2021-03-02T14:54:50.889" v="228"/>
          <ac:inkMkLst>
            <pc:docMk/>
            <pc:sldMk cId="2378700803" sldId="563"/>
            <ac:inkMk id="23626" creationId="{C04CDA8C-2567-4A9F-8A27-EB6631A00C21}"/>
          </ac:inkMkLst>
        </pc:inkChg>
        <pc:inkChg chg="mod">
          <ac:chgData name="Sherif Khattab" userId="c83b1e15-36f3-4f46-aceb-05aac24c545e" providerId="ADAL" clId="{40561216-C3B6-4E03-B696-C2E8E46E1565}" dt="2021-03-02T14:54:50.889" v="228"/>
          <ac:inkMkLst>
            <pc:docMk/>
            <pc:sldMk cId="2378700803" sldId="563"/>
            <ac:inkMk id="23628" creationId="{824341E5-890B-407F-B1BE-9B78A2A9E2B4}"/>
          </ac:inkMkLst>
        </pc:inkChg>
        <pc:inkChg chg="mod">
          <ac:chgData name="Sherif Khattab" userId="c83b1e15-36f3-4f46-aceb-05aac24c545e" providerId="ADAL" clId="{40561216-C3B6-4E03-B696-C2E8E46E1565}" dt="2021-03-02T14:54:50.889" v="228"/>
          <ac:inkMkLst>
            <pc:docMk/>
            <pc:sldMk cId="2378700803" sldId="563"/>
            <ac:inkMk id="23629" creationId="{8BE513DE-0C6E-47B3-9970-4D0D1E305B21}"/>
          </ac:inkMkLst>
        </pc:inkChg>
        <pc:inkChg chg="mod">
          <ac:chgData name="Sherif Khattab" userId="c83b1e15-36f3-4f46-aceb-05aac24c545e" providerId="ADAL" clId="{40561216-C3B6-4E03-B696-C2E8E46E1565}" dt="2021-03-02T14:54:50.889" v="228"/>
          <ac:inkMkLst>
            <pc:docMk/>
            <pc:sldMk cId="2378700803" sldId="563"/>
            <ac:inkMk id="23630" creationId="{EC82A30E-FFDC-47C5-87E3-9388A7B5B046}"/>
          </ac:inkMkLst>
        </pc:inkChg>
        <pc:inkChg chg="mod">
          <ac:chgData name="Sherif Khattab" userId="c83b1e15-36f3-4f46-aceb-05aac24c545e" providerId="ADAL" clId="{40561216-C3B6-4E03-B696-C2E8E46E1565}" dt="2021-03-02T14:54:50.889" v="228"/>
          <ac:inkMkLst>
            <pc:docMk/>
            <pc:sldMk cId="2378700803" sldId="563"/>
            <ac:inkMk id="23631" creationId="{0FE3A3DE-45F3-469A-980B-10731851D126}"/>
          </ac:inkMkLst>
        </pc:inkChg>
        <pc:inkChg chg="mod">
          <ac:chgData name="Sherif Khattab" userId="c83b1e15-36f3-4f46-aceb-05aac24c545e" providerId="ADAL" clId="{40561216-C3B6-4E03-B696-C2E8E46E1565}" dt="2021-03-02T14:54:50.889" v="228"/>
          <ac:inkMkLst>
            <pc:docMk/>
            <pc:sldMk cId="2378700803" sldId="563"/>
            <ac:inkMk id="23632" creationId="{0F2CE510-9FBD-49AC-8B30-FD52B2C9709C}"/>
          </ac:inkMkLst>
        </pc:inkChg>
        <pc:inkChg chg="mod">
          <ac:chgData name="Sherif Khattab" userId="c83b1e15-36f3-4f46-aceb-05aac24c545e" providerId="ADAL" clId="{40561216-C3B6-4E03-B696-C2E8E46E1565}" dt="2021-03-02T14:54:50.889" v="228"/>
          <ac:inkMkLst>
            <pc:docMk/>
            <pc:sldMk cId="2378700803" sldId="563"/>
            <ac:inkMk id="23634" creationId="{39367AD8-5239-461A-8039-12F379453AF5}"/>
          </ac:inkMkLst>
        </pc:inkChg>
        <pc:inkChg chg="mod">
          <ac:chgData name="Sherif Khattab" userId="c83b1e15-36f3-4f46-aceb-05aac24c545e" providerId="ADAL" clId="{40561216-C3B6-4E03-B696-C2E8E46E1565}" dt="2021-03-02T14:54:50.889" v="228"/>
          <ac:inkMkLst>
            <pc:docMk/>
            <pc:sldMk cId="2378700803" sldId="563"/>
            <ac:inkMk id="23635" creationId="{D75C35D5-6EAF-4D2F-9125-85118AE3B449}"/>
          </ac:inkMkLst>
        </pc:inkChg>
        <pc:inkChg chg="mod">
          <ac:chgData name="Sherif Khattab" userId="c83b1e15-36f3-4f46-aceb-05aac24c545e" providerId="ADAL" clId="{40561216-C3B6-4E03-B696-C2E8E46E1565}" dt="2021-03-02T14:54:50.889" v="228"/>
          <ac:inkMkLst>
            <pc:docMk/>
            <pc:sldMk cId="2378700803" sldId="563"/>
            <ac:inkMk id="23636" creationId="{353DBCFD-1E6D-4A02-B8E9-62C8F6213BA5}"/>
          </ac:inkMkLst>
        </pc:inkChg>
        <pc:inkChg chg="mod">
          <ac:chgData name="Sherif Khattab" userId="c83b1e15-36f3-4f46-aceb-05aac24c545e" providerId="ADAL" clId="{40561216-C3B6-4E03-B696-C2E8E46E1565}" dt="2021-03-02T14:54:50.889" v="228"/>
          <ac:inkMkLst>
            <pc:docMk/>
            <pc:sldMk cId="2378700803" sldId="563"/>
            <ac:inkMk id="23637" creationId="{83EED6AE-2F58-4157-BCF9-A04D0A3CCE0E}"/>
          </ac:inkMkLst>
        </pc:inkChg>
        <pc:inkChg chg="mod">
          <ac:chgData name="Sherif Khattab" userId="c83b1e15-36f3-4f46-aceb-05aac24c545e" providerId="ADAL" clId="{40561216-C3B6-4E03-B696-C2E8E46E1565}" dt="2021-03-02T14:54:50.889" v="228"/>
          <ac:inkMkLst>
            <pc:docMk/>
            <pc:sldMk cId="2378700803" sldId="563"/>
            <ac:inkMk id="23638" creationId="{95A62852-829F-4938-A7CD-BC8BE244C23B}"/>
          </ac:inkMkLst>
        </pc:inkChg>
        <pc:inkChg chg="mod">
          <ac:chgData name="Sherif Khattab" userId="c83b1e15-36f3-4f46-aceb-05aac24c545e" providerId="ADAL" clId="{40561216-C3B6-4E03-B696-C2E8E46E1565}" dt="2021-03-02T14:54:50.889" v="228"/>
          <ac:inkMkLst>
            <pc:docMk/>
            <pc:sldMk cId="2378700803" sldId="563"/>
            <ac:inkMk id="23639" creationId="{C1893F75-521C-4191-ADE3-54E61C603FFB}"/>
          </ac:inkMkLst>
        </pc:inkChg>
        <pc:inkChg chg="mod">
          <ac:chgData name="Sherif Khattab" userId="c83b1e15-36f3-4f46-aceb-05aac24c545e" providerId="ADAL" clId="{40561216-C3B6-4E03-B696-C2E8E46E1565}" dt="2021-03-02T14:54:50.889" v="228"/>
          <ac:inkMkLst>
            <pc:docMk/>
            <pc:sldMk cId="2378700803" sldId="563"/>
            <ac:inkMk id="23640" creationId="{5771F703-5DC7-4AE6-AEB3-12B9F3D35312}"/>
          </ac:inkMkLst>
        </pc:inkChg>
        <pc:inkChg chg="mod">
          <ac:chgData name="Sherif Khattab" userId="c83b1e15-36f3-4f46-aceb-05aac24c545e" providerId="ADAL" clId="{40561216-C3B6-4E03-B696-C2E8E46E1565}" dt="2021-03-02T14:54:50.889" v="228"/>
          <ac:inkMkLst>
            <pc:docMk/>
            <pc:sldMk cId="2378700803" sldId="563"/>
            <ac:inkMk id="23641" creationId="{9A2A94DF-3D7E-4EED-B604-5D8B817342D6}"/>
          </ac:inkMkLst>
        </pc:inkChg>
        <pc:inkChg chg="del mod">
          <ac:chgData name="Sherif Khattab" userId="c83b1e15-36f3-4f46-aceb-05aac24c545e" providerId="ADAL" clId="{40561216-C3B6-4E03-B696-C2E8E46E1565}" dt="2021-03-02T14:54:50.824" v="216"/>
          <ac:inkMkLst>
            <pc:docMk/>
            <pc:sldMk cId="2378700803" sldId="563"/>
            <ac:inkMk id="23642" creationId="{584289BE-C536-48B0-A5C3-93147F9B5CFD}"/>
          </ac:inkMkLst>
        </pc:inkChg>
        <pc:inkChg chg="del mod">
          <ac:chgData name="Sherif Khattab" userId="c83b1e15-36f3-4f46-aceb-05aac24c545e" providerId="ADAL" clId="{40561216-C3B6-4E03-B696-C2E8E46E1565}" dt="2021-03-02T14:54:50.869" v="224"/>
          <ac:inkMkLst>
            <pc:docMk/>
            <pc:sldMk cId="2378700803" sldId="563"/>
            <ac:inkMk id="23643" creationId="{E9DA26D0-0603-4013-B1FC-7913D6E83285}"/>
          </ac:inkMkLst>
        </pc:inkChg>
        <pc:inkChg chg="del mod">
          <ac:chgData name="Sherif Khattab" userId="c83b1e15-36f3-4f46-aceb-05aac24c545e" providerId="ADAL" clId="{40561216-C3B6-4E03-B696-C2E8E46E1565}" dt="2021-03-02T14:54:50.802" v="212"/>
          <ac:inkMkLst>
            <pc:docMk/>
            <pc:sldMk cId="2378700803" sldId="563"/>
            <ac:inkMk id="23644" creationId="{9CABADF0-6AAD-4A09-B71F-7EFD9B3CCEA3}"/>
          </ac:inkMkLst>
        </pc:inkChg>
        <pc:inkChg chg="del mod">
          <ac:chgData name="Sherif Khattab" userId="c83b1e15-36f3-4f46-aceb-05aac24c545e" providerId="ADAL" clId="{40561216-C3B6-4E03-B696-C2E8E46E1565}" dt="2021-03-02T14:54:50.796" v="211"/>
          <ac:inkMkLst>
            <pc:docMk/>
            <pc:sldMk cId="2378700803" sldId="563"/>
            <ac:inkMk id="23645" creationId="{649AA80D-2452-4822-8F19-4001909D7429}"/>
          </ac:inkMkLst>
        </pc:inkChg>
        <pc:inkChg chg="del mod">
          <ac:chgData name="Sherif Khattab" userId="c83b1e15-36f3-4f46-aceb-05aac24c545e" providerId="ADAL" clId="{40561216-C3B6-4E03-B696-C2E8E46E1565}" dt="2021-03-02T14:54:50.835" v="218"/>
          <ac:inkMkLst>
            <pc:docMk/>
            <pc:sldMk cId="2378700803" sldId="563"/>
            <ac:inkMk id="23646" creationId="{87B366E5-7624-47F3-A592-581796E12957}"/>
          </ac:inkMkLst>
        </pc:inkChg>
        <pc:inkChg chg="del mod">
          <ac:chgData name="Sherif Khattab" userId="c83b1e15-36f3-4f46-aceb-05aac24c545e" providerId="ADAL" clId="{40561216-C3B6-4E03-B696-C2E8E46E1565}" dt="2021-03-02T14:54:50.874" v="225"/>
          <ac:inkMkLst>
            <pc:docMk/>
            <pc:sldMk cId="2378700803" sldId="563"/>
            <ac:inkMk id="23648" creationId="{3F89BC67-AB21-4050-9493-6CA93740F5F8}"/>
          </ac:inkMkLst>
        </pc:inkChg>
        <pc:inkChg chg="del mod">
          <ac:chgData name="Sherif Khattab" userId="c83b1e15-36f3-4f46-aceb-05aac24c545e" providerId="ADAL" clId="{40561216-C3B6-4E03-B696-C2E8E46E1565}" dt="2021-03-02T14:54:50.840" v="219"/>
          <ac:inkMkLst>
            <pc:docMk/>
            <pc:sldMk cId="2378700803" sldId="563"/>
            <ac:inkMk id="23649" creationId="{B2C35B3E-1E36-4705-B4A3-28616001D1F4}"/>
          </ac:inkMkLst>
        </pc:inkChg>
        <pc:inkChg chg="del mod">
          <ac:chgData name="Sherif Khattab" userId="c83b1e15-36f3-4f46-aceb-05aac24c545e" providerId="ADAL" clId="{40561216-C3B6-4E03-B696-C2E8E46E1565}" dt="2021-03-02T14:54:50.812" v="214"/>
          <ac:inkMkLst>
            <pc:docMk/>
            <pc:sldMk cId="2378700803" sldId="563"/>
            <ac:inkMk id="23650" creationId="{BE0BDF15-3B86-4510-92D9-8E02FFE272AF}"/>
          </ac:inkMkLst>
        </pc:inkChg>
        <pc:inkChg chg="del mod">
          <ac:chgData name="Sherif Khattab" userId="c83b1e15-36f3-4f46-aceb-05aac24c545e" providerId="ADAL" clId="{40561216-C3B6-4E03-B696-C2E8E46E1565}" dt="2021-03-02T14:54:50.853" v="221"/>
          <ac:inkMkLst>
            <pc:docMk/>
            <pc:sldMk cId="2378700803" sldId="563"/>
            <ac:inkMk id="23651" creationId="{C741CB12-32FC-4B89-A891-3987A6E6647D}"/>
          </ac:inkMkLst>
        </pc:inkChg>
        <pc:inkChg chg="del mod">
          <ac:chgData name="Sherif Khattab" userId="c83b1e15-36f3-4f46-aceb-05aac24c545e" providerId="ADAL" clId="{40561216-C3B6-4E03-B696-C2E8E46E1565}" dt="2021-03-02T14:54:50.889" v="228"/>
          <ac:inkMkLst>
            <pc:docMk/>
            <pc:sldMk cId="2378700803" sldId="563"/>
            <ac:inkMk id="23652" creationId="{097A411A-2F8F-4EDF-A93C-A1916E46CE58}"/>
          </ac:inkMkLst>
        </pc:inkChg>
        <pc:inkChg chg="mod">
          <ac:chgData name="Sherif Khattab" userId="c83b1e15-36f3-4f46-aceb-05aac24c545e" providerId="ADAL" clId="{40561216-C3B6-4E03-B696-C2E8E46E1565}" dt="2021-03-02T14:54:50.889" v="228"/>
          <ac:inkMkLst>
            <pc:docMk/>
            <pc:sldMk cId="2378700803" sldId="563"/>
            <ac:inkMk id="23654" creationId="{0CDA8FA7-3F42-425F-B69F-09FE422E6C20}"/>
          </ac:inkMkLst>
        </pc:inkChg>
        <pc:inkChg chg="mod">
          <ac:chgData name="Sherif Khattab" userId="c83b1e15-36f3-4f46-aceb-05aac24c545e" providerId="ADAL" clId="{40561216-C3B6-4E03-B696-C2E8E46E1565}" dt="2021-03-02T14:54:50.889" v="228"/>
          <ac:inkMkLst>
            <pc:docMk/>
            <pc:sldMk cId="2378700803" sldId="563"/>
            <ac:inkMk id="23655" creationId="{74C0E38C-8C81-4F69-B2AF-AD53E6E6D970}"/>
          </ac:inkMkLst>
        </pc:inkChg>
        <pc:inkChg chg="del mod">
          <ac:chgData name="Sherif Khattab" userId="c83b1e15-36f3-4f46-aceb-05aac24c545e" providerId="ADAL" clId="{40561216-C3B6-4E03-B696-C2E8E46E1565}" dt="2021-03-02T14:54:50.806" v="213"/>
          <ac:inkMkLst>
            <pc:docMk/>
            <pc:sldMk cId="2378700803" sldId="563"/>
            <ac:inkMk id="23656" creationId="{85585060-B696-4403-8C88-50A6053DBD02}"/>
          </ac:inkMkLst>
        </pc:inkChg>
        <pc:inkChg chg="del mod">
          <ac:chgData name="Sherif Khattab" userId="c83b1e15-36f3-4f46-aceb-05aac24c545e" providerId="ADAL" clId="{40561216-C3B6-4E03-B696-C2E8E46E1565}" dt="2021-03-02T14:54:50.847" v="220"/>
          <ac:inkMkLst>
            <pc:docMk/>
            <pc:sldMk cId="2378700803" sldId="563"/>
            <ac:inkMk id="23657" creationId="{9236DFEA-42B0-4A18-8DB8-43023CBA1AAF}"/>
          </ac:inkMkLst>
        </pc:inkChg>
        <pc:inkChg chg="del mod">
          <ac:chgData name="Sherif Khattab" userId="c83b1e15-36f3-4f46-aceb-05aac24c545e" providerId="ADAL" clId="{40561216-C3B6-4E03-B696-C2E8E46E1565}" dt="2021-03-02T14:54:50.884" v="227"/>
          <ac:inkMkLst>
            <pc:docMk/>
            <pc:sldMk cId="2378700803" sldId="563"/>
            <ac:inkMk id="23658" creationId="{BE3E7B86-3514-4C72-91AF-4648475E24F2}"/>
          </ac:inkMkLst>
        </pc:inkChg>
        <pc:inkChg chg="del mod">
          <ac:chgData name="Sherif Khattab" userId="c83b1e15-36f3-4f46-aceb-05aac24c545e" providerId="ADAL" clId="{40561216-C3B6-4E03-B696-C2E8E46E1565}" dt="2021-03-02T14:54:50.791" v="210"/>
          <ac:inkMkLst>
            <pc:docMk/>
            <pc:sldMk cId="2378700803" sldId="563"/>
            <ac:inkMk id="23660" creationId="{EB9F504E-52DF-4A05-AB88-BDF5876CA8B9}"/>
          </ac:inkMkLst>
        </pc:inkChg>
        <pc:inkChg chg="del">
          <ac:chgData name="Sherif Khattab" userId="c83b1e15-36f3-4f46-aceb-05aac24c545e" providerId="ADAL" clId="{40561216-C3B6-4E03-B696-C2E8E46E1565}" dt="2021-03-02T14:54:50.759" v="206"/>
          <ac:inkMkLst>
            <pc:docMk/>
            <pc:sldMk cId="2378700803" sldId="563"/>
            <ac:inkMk id="23661" creationId="{C9612645-0493-443C-9C82-A267BE047D35}"/>
          </ac:inkMkLst>
        </pc:inkChg>
        <pc:inkChg chg="del mod">
          <ac:chgData name="Sherif Khattab" userId="c83b1e15-36f3-4f46-aceb-05aac24c545e" providerId="ADAL" clId="{40561216-C3B6-4E03-B696-C2E8E46E1565}" dt="2021-03-02T14:54:50.830" v="217"/>
          <ac:inkMkLst>
            <pc:docMk/>
            <pc:sldMk cId="2378700803" sldId="563"/>
            <ac:inkMk id="23663" creationId="{1A305F40-A5CC-4159-81BE-FDAA1BBA2F6E}"/>
          </ac:inkMkLst>
        </pc:inkChg>
        <pc:inkChg chg="del mod">
          <ac:chgData name="Sherif Khattab" userId="c83b1e15-36f3-4f46-aceb-05aac24c545e" providerId="ADAL" clId="{40561216-C3B6-4E03-B696-C2E8E46E1565}" dt="2021-03-02T14:54:50.859" v="222"/>
          <ac:inkMkLst>
            <pc:docMk/>
            <pc:sldMk cId="2378700803" sldId="563"/>
            <ac:inkMk id="23664" creationId="{1ADA5D77-6340-4E01-B50B-6A36D3D89303}"/>
          </ac:inkMkLst>
        </pc:inkChg>
        <pc:inkChg chg="del mod">
          <ac:chgData name="Sherif Khattab" userId="c83b1e15-36f3-4f46-aceb-05aac24c545e" providerId="ADAL" clId="{40561216-C3B6-4E03-B696-C2E8E46E1565}" dt="2021-03-02T14:54:50.879" v="226"/>
          <ac:inkMkLst>
            <pc:docMk/>
            <pc:sldMk cId="2378700803" sldId="563"/>
            <ac:inkMk id="23665" creationId="{12E5FF45-7656-41A0-B8DD-C442FEAF547C}"/>
          </ac:inkMkLst>
        </pc:inkChg>
        <pc:inkChg chg="del mod">
          <ac:chgData name="Sherif Khattab" userId="c83b1e15-36f3-4f46-aceb-05aac24c545e" providerId="ADAL" clId="{40561216-C3B6-4E03-B696-C2E8E46E1565}" dt="2021-03-02T14:54:50.779" v="208"/>
          <ac:inkMkLst>
            <pc:docMk/>
            <pc:sldMk cId="2378700803" sldId="563"/>
            <ac:inkMk id="23666" creationId="{056077FF-F297-49EF-B3D4-BBE7B44D0D1F}"/>
          </ac:inkMkLst>
        </pc:inkChg>
        <pc:inkChg chg="del mod">
          <ac:chgData name="Sherif Khattab" userId="c83b1e15-36f3-4f46-aceb-05aac24c545e" providerId="ADAL" clId="{40561216-C3B6-4E03-B696-C2E8E46E1565}" dt="2021-03-02T14:54:50.819" v="215"/>
          <ac:inkMkLst>
            <pc:docMk/>
            <pc:sldMk cId="2378700803" sldId="563"/>
            <ac:inkMk id="23667" creationId="{E1A2A440-2E68-4E40-8F14-0F85D39BBDB7}"/>
          </ac:inkMkLst>
        </pc:inkChg>
        <pc:inkChg chg="del mod">
          <ac:chgData name="Sherif Khattab" userId="c83b1e15-36f3-4f46-aceb-05aac24c545e" providerId="ADAL" clId="{40561216-C3B6-4E03-B696-C2E8E46E1565}" dt="2021-03-02T14:54:50.773" v="207"/>
          <ac:inkMkLst>
            <pc:docMk/>
            <pc:sldMk cId="2378700803" sldId="563"/>
            <ac:inkMk id="23668" creationId="{B5D7EBA2-DD1F-48CC-90CE-7F21C1DC3392}"/>
          </ac:inkMkLst>
        </pc:inkChg>
        <pc:inkChg chg="del mod">
          <ac:chgData name="Sherif Khattab" userId="c83b1e15-36f3-4f46-aceb-05aac24c545e" providerId="ADAL" clId="{40561216-C3B6-4E03-B696-C2E8E46E1565}" dt="2021-03-02T14:54:50.863" v="223"/>
          <ac:inkMkLst>
            <pc:docMk/>
            <pc:sldMk cId="2378700803" sldId="563"/>
            <ac:inkMk id="23670" creationId="{D088E3AE-C158-4537-8CB3-EA808598AAFA}"/>
          </ac:inkMkLst>
        </pc:inkChg>
        <pc:inkChg chg="del mod">
          <ac:chgData name="Sherif Khattab" userId="c83b1e15-36f3-4f46-aceb-05aac24c545e" providerId="ADAL" clId="{40561216-C3B6-4E03-B696-C2E8E46E1565}" dt="2021-03-02T14:54:50.785" v="209"/>
          <ac:inkMkLst>
            <pc:docMk/>
            <pc:sldMk cId="2378700803" sldId="563"/>
            <ac:inkMk id="23671" creationId="{22A791CB-A7E4-4BA6-AF2C-BA61BDCB17CE}"/>
          </ac:inkMkLst>
        </pc:inkChg>
      </pc:sldChg>
      <pc:sldChg chg="delSp modSp add mod modAnim">
        <pc:chgData name="Sherif Khattab" userId="c83b1e15-36f3-4f46-aceb-05aac24c545e" providerId="ADAL" clId="{40561216-C3B6-4E03-B696-C2E8E46E1565}" dt="2021-03-02T14:59:06.248" v="654"/>
        <pc:sldMkLst>
          <pc:docMk/>
          <pc:sldMk cId="3036780415" sldId="564"/>
        </pc:sldMkLst>
        <pc:grpChg chg="mod">
          <ac:chgData name="Sherif Khattab" userId="c83b1e15-36f3-4f46-aceb-05aac24c545e" providerId="ADAL" clId="{40561216-C3B6-4E03-B696-C2E8E46E1565}" dt="2021-03-02T14:54:39.178" v="205"/>
          <ac:grpSpMkLst>
            <pc:docMk/>
            <pc:sldMk cId="3036780415" sldId="564"/>
            <ac:grpSpMk id="23672" creationId="{D3B42BF9-8198-43FC-B7E5-062D26193C4A}"/>
          </ac:grpSpMkLst>
        </pc:grpChg>
        <pc:inkChg chg="mod">
          <ac:chgData name="Sherif Khattab" userId="c83b1e15-36f3-4f46-aceb-05aac24c545e" providerId="ADAL" clId="{40561216-C3B6-4E03-B696-C2E8E46E1565}" dt="2021-03-02T14:54:39.178" v="205"/>
          <ac:inkMkLst>
            <pc:docMk/>
            <pc:sldMk cId="3036780415" sldId="564"/>
            <ac:inkMk id="3" creationId="{B0FBBC0D-35B9-448B-9D52-F9702601D9E2}"/>
          </ac:inkMkLst>
        </pc:inkChg>
        <pc:inkChg chg="mod">
          <ac:chgData name="Sherif Khattab" userId="c83b1e15-36f3-4f46-aceb-05aac24c545e" providerId="ADAL" clId="{40561216-C3B6-4E03-B696-C2E8E46E1565}" dt="2021-03-02T14:54:39.178" v="205"/>
          <ac:inkMkLst>
            <pc:docMk/>
            <pc:sldMk cId="3036780415" sldId="564"/>
            <ac:inkMk id="5" creationId="{1334F479-0557-4560-B3CA-54D487BC1692}"/>
          </ac:inkMkLst>
        </pc:inkChg>
        <pc:inkChg chg="mod">
          <ac:chgData name="Sherif Khattab" userId="c83b1e15-36f3-4f46-aceb-05aac24c545e" providerId="ADAL" clId="{40561216-C3B6-4E03-B696-C2E8E46E1565}" dt="2021-03-02T14:54:39.178" v="205"/>
          <ac:inkMkLst>
            <pc:docMk/>
            <pc:sldMk cId="3036780415" sldId="564"/>
            <ac:inkMk id="6" creationId="{C77C32EE-2731-421E-9672-5A63D6E9F538}"/>
          </ac:inkMkLst>
        </pc:inkChg>
        <pc:inkChg chg="mod">
          <ac:chgData name="Sherif Khattab" userId="c83b1e15-36f3-4f46-aceb-05aac24c545e" providerId="ADAL" clId="{40561216-C3B6-4E03-B696-C2E8E46E1565}" dt="2021-03-02T14:54:39.178" v="205"/>
          <ac:inkMkLst>
            <pc:docMk/>
            <pc:sldMk cId="3036780415" sldId="564"/>
            <ac:inkMk id="34" creationId="{76F4BB3E-F0E4-42AA-ACB1-D0A6A3746F24}"/>
          </ac:inkMkLst>
        </pc:inkChg>
        <pc:inkChg chg="mod">
          <ac:chgData name="Sherif Khattab" userId="c83b1e15-36f3-4f46-aceb-05aac24c545e" providerId="ADAL" clId="{40561216-C3B6-4E03-B696-C2E8E46E1565}" dt="2021-03-02T14:54:39.178" v="205"/>
          <ac:inkMkLst>
            <pc:docMk/>
            <pc:sldMk cId="3036780415" sldId="564"/>
            <ac:inkMk id="35" creationId="{BB1041F6-9E9F-4186-AC93-4372635DAB2B}"/>
          </ac:inkMkLst>
        </pc:inkChg>
        <pc:inkChg chg="mod">
          <ac:chgData name="Sherif Khattab" userId="c83b1e15-36f3-4f46-aceb-05aac24c545e" providerId="ADAL" clId="{40561216-C3B6-4E03-B696-C2E8E46E1565}" dt="2021-03-02T14:54:39.178" v="205"/>
          <ac:inkMkLst>
            <pc:docMk/>
            <pc:sldMk cId="3036780415" sldId="564"/>
            <ac:inkMk id="36" creationId="{FBD4DC2C-2A69-4F9C-9FD0-0A2D83A17035}"/>
          </ac:inkMkLst>
        </pc:inkChg>
        <pc:inkChg chg="mod">
          <ac:chgData name="Sherif Khattab" userId="c83b1e15-36f3-4f46-aceb-05aac24c545e" providerId="ADAL" clId="{40561216-C3B6-4E03-B696-C2E8E46E1565}" dt="2021-03-02T14:54:39.178" v="205"/>
          <ac:inkMkLst>
            <pc:docMk/>
            <pc:sldMk cId="3036780415" sldId="564"/>
            <ac:inkMk id="38" creationId="{08DD68F7-523C-4437-9949-BFD6B8B320B7}"/>
          </ac:inkMkLst>
        </pc:inkChg>
        <pc:inkChg chg="mod">
          <ac:chgData name="Sherif Khattab" userId="c83b1e15-36f3-4f46-aceb-05aac24c545e" providerId="ADAL" clId="{40561216-C3B6-4E03-B696-C2E8E46E1565}" dt="2021-03-02T14:54:39.178" v="205"/>
          <ac:inkMkLst>
            <pc:docMk/>
            <pc:sldMk cId="3036780415" sldId="564"/>
            <ac:inkMk id="39" creationId="{6B907EBB-5700-4291-BB4C-D8877DB4FFCD}"/>
          </ac:inkMkLst>
        </pc:inkChg>
        <pc:inkChg chg="mod">
          <ac:chgData name="Sherif Khattab" userId="c83b1e15-36f3-4f46-aceb-05aac24c545e" providerId="ADAL" clId="{40561216-C3B6-4E03-B696-C2E8E46E1565}" dt="2021-03-02T14:54:39.178" v="205"/>
          <ac:inkMkLst>
            <pc:docMk/>
            <pc:sldMk cId="3036780415" sldId="564"/>
            <ac:inkMk id="40" creationId="{D1405003-6795-43E1-B78F-70DFA34AAA56}"/>
          </ac:inkMkLst>
        </pc:inkChg>
        <pc:inkChg chg="mod">
          <ac:chgData name="Sherif Khattab" userId="c83b1e15-36f3-4f46-aceb-05aac24c545e" providerId="ADAL" clId="{40561216-C3B6-4E03-B696-C2E8E46E1565}" dt="2021-03-02T14:54:39.178" v="205"/>
          <ac:inkMkLst>
            <pc:docMk/>
            <pc:sldMk cId="3036780415" sldId="564"/>
            <ac:inkMk id="41" creationId="{E5C63D8D-A5A2-4ECA-9233-25A9BB4111B0}"/>
          </ac:inkMkLst>
        </pc:inkChg>
        <pc:inkChg chg="mod">
          <ac:chgData name="Sherif Khattab" userId="c83b1e15-36f3-4f46-aceb-05aac24c545e" providerId="ADAL" clId="{40561216-C3B6-4E03-B696-C2E8E46E1565}" dt="2021-03-02T14:54:39.178" v="205"/>
          <ac:inkMkLst>
            <pc:docMk/>
            <pc:sldMk cId="3036780415" sldId="564"/>
            <ac:inkMk id="42" creationId="{DA8E3D6B-1BC0-4231-B0D7-7B8A4360DECC}"/>
          </ac:inkMkLst>
        </pc:inkChg>
        <pc:inkChg chg="mod">
          <ac:chgData name="Sherif Khattab" userId="c83b1e15-36f3-4f46-aceb-05aac24c545e" providerId="ADAL" clId="{40561216-C3B6-4E03-B696-C2E8E46E1565}" dt="2021-03-02T14:54:39.178" v="205"/>
          <ac:inkMkLst>
            <pc:docMk/>
            <pc:sldMk cId="3036780415" sldId="564"/>
            <ac:inkMk id="44" creationId="{19C19232-5340-48E5-9ED6-62DEBBCE1215}"/>
          </ac:inkMkLst>
        </pc:inkChg>
        <pc:inkChg chg="mod">
          <ac:chgData name="Sherif Khattab" userId="c83b1e15-36f3-4f46-aceb-05aac24c545e" providerId="ADAL" clId="{40561216-C3B6-4E03-B696-C2E8E46E1565}" dt="2021-03-02T14:54:39.178" v="205"/>
          <ac:inkMkLst>
            <pc:docMk/>
            <pc:sldMk cId="3036780415" sldId="564"/>
            <ac:inkMk id="45" creationId="{D1B4E85F-AC34-40C2-82B7-32CDF26E2AA9}"/>
          </ac:inkMkLst>
        </pc:inkChg>
        <pc:inkChg chg="mod">
          <ac:chgData name="Sherif Khattab" userId="c83b1e15-36f3-4f46-aceb-05aac24c545e" providerId="ADAL" clId="{40561216-C3B6-4E03-B696-C2E8E46E1565}" dt="2021-03-02T14:54:39.178" v="205"/>
          <ac:inkMkLst>
            <pc:docMk/>
            <pc:sldMk cId="3036780415" sldId="564"/>
            <ac:inkMk id="46" creationId="{E6BF4D18-EC16-4386-BB86-4E44BAF7C03B}"/>
          </ac:inkMkLst>
        </pc:inkChg>
        <pc:inkChg chg="mod">
          <ac:chgData name="Sherif Khattab" userId="c83b1e15-36f3-4f46-aceb-05aac24c545e" providerId="ADAL" clId="{40561216-C3B6-4E03-B696-C2E8E46E1565}" dt="2021-03-02T14:54:39.178" v="205"/>
          <ac:inkMkLst>
            <pc:docMk/>
            <pc:sldMk cId="3036780415" sldId="564"/>
            <ac:inkMk id="47" creationId="{02569F11-2943-4F04-87BA-CA8732D937CB}"/>
          </ac:inkMkLst>
        </pc:inkChg>
        <pc:inkChg chg="mod">
          <ac:chgData name="Sherif Khattab" userId="c83b1e15-36f3-4f46-aceb-05aac24c545e" providerId="ADAL" clId="{40561216-C3B6-4E03-B696-C2E8E46E1565}" dt="2021-03-02T14:54:39.178" v="205"/>
          <ac:inkMkLst>
            <pc:docMk/>
            <pc:sldMk cId="3036780415" sldId="564"/>
            <ac:inkMk id="48" creationId="{B58E1670-F3F7-4DFE-AF3D-056FDA785310}"/>
          </ac:inkMkLst>
        </pc:inkChg>
        <pc:inkChg chg="mod">
          <ac:chgData name="Sherif Khattab" userId="c83b1e15-36f3-4f46-aceb-05aac24c545e" providerId="ADAL" clId="{40561216-C3B6-4E03-B696-C2E8E46E1565}" dt="2021-03-02T14:54:39.178" v="205"/>
          <ac:inkMkLst>
            <pc:docMk/>
            <pc:sldMk cId="3036780415" sldId="564"/>
            <ac:inkMk id="49" creationId="{19257841-2019-40BC-AD69-87A73EC0948B}"/>
          </ac:inkMkLst>
        </pc:inkChg>
        <pc:inkChg chg="mod">
          <ac:chgData name="Sherif Khattab" userId="c83b1e15-36f3-4f46-aceb-05aac24c545e" providerId="ADAL" clId="{40561216-C3B6-4E03-B696-C2E8E46E1565}" dt="2021-03-02T14:54:39.178" v="205"/>
          <ac:inkMkLst>
            <pc:docMk/>
            <pc:sldMk cId="3036780415" sldId="564"/>
            <ac:inkMk id="50" creationId="{26C81269-5964-499B-83AC-4B4F3ECF46D9}"/>
          </ac:inkMkLst>
        </pc:inkChg>
        <pc:inkChg chg="mod">
          <ac:chgData name="Sherif Khattab" userId="c83b1e15-36f3-4f46-aceb-05aac24c545e" providerId="ADAL" clId="{40561216-C3B6-4E03-B696-C2E8E46E1565}" dt="2021-03-02T14:54:39.178" v="205"/>
          <ac:inkMkLst>
            <pc:docMk/>
            <pc:sldMk cId="3036780415" sldId="564"/>
            <ac:inkMk id="51" creationId="{20368D2C-01B3-405E-89B9-A7788F5F56C4}"/>
          </ac:inkMkLst>
        </pc:inkChg>
        <pc:inkChg chg="mod">
          <ac:chgData name="Sherif Khattab" userId="c83b1e15-36f3-4f46-aceb-05aac24c545e" providerId="ADAL" clId="{40561216-C3B6-4E03-B696-C2E8E46E1565}" dt="2021-03-02T14:54:39.178" v="205"/>
          <ac:inkMkLst>
            <pc:docMk/>
            <pc:sldMk cId="3036780415" sldId="564"/>
            <ac:inkMk id="53" creationId="{4B0B24DC-2DC7-4C85-8BDA-CB5171C1850E}"/>
          </ac:inkMkLst>
        </pc:inkChg>
        <pc:inkChg chg="mod">
          <ac:chgData name="Sherif Khattab" userId="c83b1e15-36f3-4f46-aceb-05aac24c545e" providerId="ADAL" clId="{40561216-C3B6-4E03-B696-C2E8E46E1565}" dt="2021-03-02T14:54:39.178" v="205"/>
          <ac:inkMkLst>
            <pc:docMk/>
            <pc:sldMk cId="3036780415" sldId="564"/>
            <ac:inkMk id="54" creationId="{FAA76FFB-4F7B-44CF-9E3F-7D873ACD011E}"/>
          </ac:inkMkLst>
        </pc:inkChg>
        <pc:inkChg chg="mod">
          <ac:chgData name="Sherif Khattab" userId="c83b1e15-36f3-4f46-aceb-05aac24c545e" providerId="ADAL" clId="{40561216-C3B6-4E03-B696-C2E8E46E1565}" dt="2021-03-02T14:54:39.178" v="205"/>
          <ac:inkMkLst>
            <pc:docMk/>
            <pc:sldMk cId="3036780415" sldId="564"/>
            <ac:inkMk id="55" creationId="{2A509FA3-B322-44A6-A5B7-3B6A64FF271C}"/>
          </ac:inkMkLst>
        </pc:inkChg>
        <pc:inkChg chg="mod">
          <ac:chgData name="Sherif Khattab" userId="c83b1e15-36f3-4f46-aceb-05aac24c545e" providerId="ADAL" clId="{40561216-C3B6-4E03-B696-C2E8E46E1565}" dt="2021-03-02T14:54:39.178" v="205"/>
          <ac:inkMkLst>
            <pc:docMk/>
            <pc:sldMk cId="3036780415" sldId="564"/>
            <ac:inkMk id="56" creationId="{9FB1D72E-EF06-4758-9CAE-0C2AFAB761B2}"/>
          </ac:inkMkLst>
        </pc:inkChg>
        <pc:inkChg chg="mod">
          <ac:chgData name="Sherif Khattab" userId="c83b1e15-36f3-4f46-aceb-05aac24c545e" providerId="ADAL" clId="{40561216-C3B6-4E03-B696-C2E8E46E1565}" dt="2021-03-02T14:54:39.178" v="205"/>
          <ac:inkMkLst>
            <pc:docMk/>
            <pc:sldMk cId="3036780415" sldId="564"/>
            <ac:inkMk id="58" creationId="{AD54C535-8A13-4466-B936-FDE4EE0D13AB}"/>
          </ac:inkMkLst>
        </pc:inkChg>
        <pc:inkChg chg="mod">
          <ac:chgData name="Sherif Khattab" userId="c83b1e15-36f3-4f46-aceb-05aac24c545e" providerId="ADAL" clId="{40561216-C3B6-4E03-B696-C2E8E46E1565}" dt="2021-03-02T14:54:39.178" v="205"/>
          <ac:inkMkLst>
            <pc:docMk/>
            <pc:sldMk cId="3036780415" sldId="564"/>
            <ac:inkMk id="59" creationId="{8191728A-6391-4424-97E9-9D875C21CABB}"/>
          </ac:inkMkLst>
        </pc:inkChg>
        <pc:inkChg chg="mod">
          <ac:chgData name="Sherif Khattab" userId="c83b1e15-36f3-4f46-aceb-05aac24c545e" providerId="ADAL" clId="{40561216-C3B6-4E03-B696-C2E8E46E1565}" dt="2021-03-02T14:54:39.178" v="205"/>
          <ac:inkMkLst>
            <pc:docMk/>
            <pc:sldMk cId="3036780415" sldId="564"/>
            <ac:inkMk id="61" creationId="{3873DDFB-3276-4A9C-A452-0E255D449AE0}"/>
          </ac:inkMkLst>
        </pc:inkChg>
        <pc:inkChg chg="mod">
          <ac:chgData name="Sherif Khattab" userId="c83b1e15-36f3-4f46-aceb-05aac24c545e" providerId="ADAL" clId="{40561216-C3B6-4E03-B696-C2E8E46E1565}" dt="2021-03-02T14:54:39.178" v="205"/>
          <ac:inkMkLst>
            <pc:docMk/>
            <pc:sldMk cId="3036780415" sldId="564"/>
            <ac:inkMk id="62" creationId="{6CA89F45-C596-4B44-8218-2E80CDFD9AC1}"/>
          </ac:inkMkLst>
        </pc:inkChg>
        <pc:inkChg chg="mod">
          <ac:chgData name="Sherif Khattab" userId="c83b1e15-36f3-4f46-aceb-05aac24c545e" providerId="ADAL" clId="{40561216-C3B6-4E03-B696-C2E8E46E1565}" dt="2021-03-02T14:54:39.178" v="205"/>
          <ac:inkMkLst>
            <pc:docMk/>
            <pc:sldMk cId="3036780415" sldId="564"/>
            <ac:inkMk id="63" creationId="{C0DC48F3-13CB-48CD-943B-D376DED3D452}"/>
          </ac:inkMkLst>
        </pc:inkChg>
        <pc:inkChg chg="mod">
          <ac:chgData name="Sherif Khattab" userId="c83b1e15-36f3-4f46-aceb-05aac24c545e" providerId="ADAL" clId="{40561216-C3B6-4E03-B696-C2E8E46E1565}" dt="2021-03-02T14:54:39.178" v="205"/>
          <ac:inkMkLst>
            <pc:docMk/>
            <pc:sldMk cId="3036780415" sldId="564"/>
            <ac:inkMk id="23552" creationId="{AD02388C-420C-4C10-A5B7-33825C4777B5}"/>
          </ac:inkMkLst>
        </pc:inkChg>
        <pc:inkChg chg="mod">
          <ac:chgData name="Sherif Khattab" userId="c83b1e15-36f3-4f46-aceb-05aac24c545e" providerId="ADAL" clId="{40561216-C3B6-4E03-B696-C2E8E46E1565}" dt="2021-03-02T14:54:39.178" v="205"/>
          <ac:inkMkLst>
            <pc:docMk/>
            <pc:sldMk cId="3036780415" sldId="564"/>
            <ac:inkMk id="23556" creationId="{B63716A9-A45C-49C7-8CC0-3310F6B827F6}"/>
          </ac:inkMkLst>
        </pc:inkChg>
        <pc:inkChg chg="mod">
          <ac:chgData name="Sherif Khattab" userId="c83b1e15-36f3-4f46-aceb-05aac24c545e" providerId="ADAL" clId="{40561216-C3B6-4E03-B696-C2E8E46E1565}" dt="2021-03-02T14:54:39.178" v="205"/>
          <ac:inkMkLst>
            <pc:docMk/>
            <pc:sldMk cId="3036780415" sldId="564"/>
            <ac:inkMk id="23558" creationId="{12438C2F-B2BE-423F-8FB0-A8B24276FAA9}"/>
          </ac:inkMkLst>
        </pc:inkChg>
        <pc:inkChg chg="mod">
          <ac:chgData name="Sherif Khattab" userId="c83b1e15-36f3-4f46-aceb-05aac24c545e" providerId="ADAL" clId="{40561216-C3B6-4E03-B696-C2E8E46E1565}" dt="2021-03-02T14:54:39.178" v="205"/>
          <ac:inkMkLst>
            <pc:docMk/>
            <pc:sldMk cId="3036780415" sldId="564"/>
            <ac:inkMk id="23559" creationId="{63236EA0-8781-4E1D-ACC7-D2AB2BA2975A}"/>
          </ac:inkMkLst>
        </pc:inkChg>
        <pc:inkChg chg="mod">
          <ac:chgData name="Sherif Khattab" userId="c83b1e15-36f3-4f46-aceb-05aac24c545e" providerId="ADAL" clId="{40561216-C3B6-4E03-B696-C2E8E46E1565}" dt="2021-03-02T14:54:39.178" v="205"/>
          <ac:inkMkLst>
            <pc:docMk/>
            <pc:sldMk cId="3036780415" sldId="564"/>
            <ac:inkMk id="23560" creationId="{8296C127-E688-4138-8B46-A545AA74759F}"/>
          </ac:inkMkLst>
        </pc:inkChg>
        <pc:inkChg chg="mod">
          <ac:chgData name="Sherif Khattab" userId="c83b1e15-36f3-4f46-aceb-05aac24c545e" providerId="ADAL" clId="{40561216-C3B6-4E03-B696-C2E8E46E1565}" dt="2021-03-02T14:54:39.178" v="205"/>
          <ac:inkMkLst>
            <pc:docMk/>
            <pc:sldMk cId="3036780415" sldId="564"/>
            <ac:inkMk id="23561" creationId="{27B15F83-7325-42D6-B559-2D057C3A0C3F}"/>
          </ac:inkMkLst>
        </pc:inkChg>
        <pc:inkChg chg="mod">
          <ac:chgData name="Sherif Khattab" userId="c83b1e15-36f3-4f46-aceb-05aac24c545e" providerId="ADAL" clId="{40561216-C3B6-4E03-B696-C2E8E46E1565}" dt="2021-03-02T14:54:39.178" v="205"/>
          <ac:inkMkLst>
            <pc:docMk/>
            <pc:sldMk cId="3036780415" sldId="564"/>
            <ac:inkMk id="23562" creationId="{41609FE5-F416-4C74-A5D0-5EFA0CF8EF70}"/>
          </ac:inkMkLst>
        </pc:inkChg>
        <pc:inkChg chg="mod">
          <ac:chgData name="Sherif Khattab" userId="c83b1e15-36f3-4f46-aceb-05aac24c545e" providerId="ADAL" clId="{40561216-C3B6-4E03-B696-C2E8E46E1565}" dt="2021-03-02T14:54:39.178" v="205"/>
          <ac:inkMkLst>
            <pc:docMk/>
            <pc:sldMk cId="3036780415" sldId="564"/>
            <ac:inkMk id="23564" creationId="{0479C8AE-E53D-4F3D-9A1F-0B3B4EF8E437}"/>
          </ac:inkMkLst>
        </pc:inkChg>
        <pc:inkChg chg="mod">
          <ac:chgData name="Sherif Khattab" userId="c83b1e15-36f3-4f46-aceb-05aac24c545e" providerId="ADAL" clId="{40561216-C3B6-4E03-B696-C2E8E46E1565}" dt="2021-03-02T14:54:39.178" v="205"/>
          <ac:inkMkLst>
            <pc:docMk/>
            <pc:sldMk cId="3036780415" sldId="564"/>
            <ac:inkMk id="23565" creationId="{7EA1AC65-0991-4EAD-9289-5B6967D4C6A4}"/>
          </ac:inkMkLst>
        </pc:inkChg>
        <pc:inkChg chg="mod">
          <ac:chgData name="Sherif Khattab" userId="c83b1e15-36f3-4f46-aceb-05aac24c545e" providerId="ADAL" clId="{40561216-C3B6-4E03-B696-C2E8E46E1565}" dt="2021-03-02T14:54:39.178" v="205"/>
          <ac:inkMkLst>
            <pc:docMk/>
            <pc:sldMk cId="3036780415" sldId="564"/>
            <ac:inkMk id="23567" creationId="{B964468F-11D4-4449-BD5D-D276B04321BD}"/>
          </ac:inkMkLst>
        </pc:inkChg>
        <pc:inkChg chg="mod">
          <ac:chgData name="Sherif Khattab" userId="c83b1e15-36f3-4f46-aceb-05aac24c545e" providerId="ADAL" clId="{40561216-C3B6-4E03-B696-C2E8E46E1565}" dt="2021-03-02T14:54:39.178" v="205"/>
          <ac:inkMkLst>
            <pc:docMk/>
            <pc:sldMk cId="3036780415" sldId="564"/>
            <ac:inkMk id="23568" creationId="{B0D8423F-0857-4468-8FB1-850C348CC062}"/>
          </ac:inkMkLst>
        </pc:inkChg>
        <pc:inkChg chg="mod">
          <ac:chgData name="Sherif Khattab" userId="c83b1e15-36f3-4f46-aceb-05aac24c545e" providerId="ADAL" clId="{40561216-C3B6-4E03-B696-C2E8E46E1565}" dt="2021-03-02T14:54:39.178" v="205"/>
          <ac:inkMkLst>
            <pc:docMk/>
            <pc:sldMk cId="3036780415" sldId="564"/>
            <ac:inkMk id="23569" creationId="{E089F2E3-45EA-486B-A260-E766EB2A0258}"/>
          </ac:inkMkLst>
        </pc:inkChg>
        <pc:inkChg chg="mod">
          <ac:chgData name="Sherif Khattab" userId="c83b1e15-36f3-4f46-aceb-05aac24c545e" providerId="ADAL" clId="{40561216-C3B6-4E03-B696-C2E8E46E1565}" dt="2021-03-02T14:54:39.178" v="205"/>
          <ac:inkMkLst>
            <pc:docMk/>
            <pc:sldMk cId="3036780415" sldId="564"/>
            <ac:inkMk id="23570" creationId="{C315644A-BBCC-4823-9005-14F1A7FDE1C2}"/>
          </ac:inkMkLst>
        </pc:inkChg>
        <pc:inkChg chg="mod">
          <ac:chgData name="Sherif Khattab" userId="c83b1e15-36f3-4f46-aceb-05aac24c545e" providerId="ADAL" clId="{40561216-C3B6-4E03-B696-C2E8E46E1565}" dt="2021-03-02T14:54:39.178" v="205"/>
          <ac:inkMkLst>
            <pc:docMk/>
            <pc:sldMk cId="3036780415" sldId="564"/>
            <ac:inkMk id="23571" creationId="{4A65A549-A8AD-4542-8C89-6269FF5866D1}"/>
          </ac:inkMkLst>
        </pc:inkChg>
        <pc:inkChg chg="mod">
          <ac:chgData name="Sherif Khattab" userId="c83b1e15-36f3-4f46-aceb-05aac24c545e" providerId="ADAL" clId="{40561216-C3B6-4E03-B696-C2E8E46E1565}" dt="2021-03-02T14:54:39.178" v="205"/>
          <ac:inkMkLst>
            <pc:docMk/>
            <pc:sldMk cId="3036780415" sldId="564"/>
            <ac:inkMk id="23572" creationId="{B9C4A1FB-67E2-4BED-9908-CDD670C3D085}"/>
          </ac:inkMkLst>
        </pc:inkChg>
        <pc:inkChg chg="mod">
          <ac:chgData name="Sherif Khattab" userId="c83b1e15-36f3-4f46-aceb-05aac24c545e" providerId="ADAL" clId="{40561216-C3B6-4E03-B696-C2E8E46E1565}" dt="2021-03-02T14:54:39.178" v="205"/>
          <ac:inkMkLst>
            <pc:docMk/>
            <pc:sldMk cId="3036780415" sldId="564"/>
            <ac:inkMk id="23574" creationId="{5080E0A9-56D7-4D4F-A195-E284339CA129}"/>
          </ac:inkMkLst>
        </pc:inkChg>
        <pc:inkChg chg="mod">
          <ac:chgData name="Sherif Khattab" userId="c83b1e15-36f3-4f46-aceb-05aac24c545e" providerId="ADAL" clId="{40561216-C3B6-4E03-B696-C2E8E46E1565}" dt="2021-03-02T14:54:39.178" v="205"/>
          <ac:inkMkLst>
            <pc:docMk/>
            <pc:sldMk cId="3036780415" sldId="564"/>
            <ac:inkMk id="23576" creationId="{D0BE1369-00A5-44C7-8452-53D1B39882EE}"/>
          </ac:inkMkLst>
        </pc:inkChg>
        <pc:inkChg chg="mod">
          <ac:chgData name="Sherif Khattab" userId="c83b1e15-36f3-4f46-aceb-05aac24c545e" providerId="ADAL" clId="{40561216-C3B6-4E03-B696-C2E8E46E1565}" dt="2021-03-02T14:54:39.178" v="205"/>
          <ac:inkMkLst>
            <pc:docMk/>
            <pc:sldMk cId="3036780415" sldId="564"/>
            <ac:inkMk id="23577" creationId="{43BAB690-6EB8-4D2F-9260-3E735FEB4B2D}"/>
          </ac:inkMkLst>
        </pc:inkChg>
        <pc:inkChg chg="mod">
          <ac:chgData name="Sherif Khattab" userId="c83b1e15-36f3-4f46-aceb-05aac24c545e" providerId="ADAL" clId="{40561216-C3B6-4E03-B696-C2E8E46E1565}" dt="2021-03-02T14:54:39.178" v="205"/>
          <ac:inkMkLst>
            <pc:docMk/>
            <pc:sldMk cId="3036780415" sldId="564"/>
            <ac:inkMk id="23578" creationId="{83315C3A-A95B-42AC-9D6D-979EB8D173B6}"/>
          </ac:inkMkLst>
        </pc:inkChg>
        <pc:inkChg chg="mod">
          <ac:chgData name="Sherif Khattab" userId="c83b1e15-36f3-4f46-aceb-05aac24c545e" providerId="ADAL" clId="{40561216-C3B6-4E03-B696-C2E8E46E1565}" dt="2021-03-02T14:54:39.178" v="205"/>
          <ac:inkMkLst>
            <pc:docMk/>
            <pc:sldMk cId="3036780415" sldId="564"/>
            <ac:inkMk id="23579" creationId="{E04171F8-E595-4689-B13C-72E0E4EF4978}"/>
          </ac:inkMkLst>
        </pc:inkChg>
        <pc:inkChg chg="mod">
          <ac:chgData name="Sherif Khattab" userId="c83b1e15-36f3-4f46-aceb-05aac24c545e" providerId="ADAL" clId="{40561216-C3B6-4E03-B696-C2E8E46E1565}" dt="2021-03-02T14:54:39.178" v="205"/>
          <ac:inkMkLst>
            <pc:docMk/>
            <pc:sldMk cId="3036780415" sldId="564"/>
            <ac:inkMk id="23580" creationId="{E8FD612D-4AE1-407E-90A1-CE8B0F7F65A7}"/>
          </ac:inkMkLst>
        </pc:inkChg>
        <pc:inkChg chg="mod">
          <ac:chgData name="Sherif Khattab" userId="c83b1e15-36f3-4f46-aceb-05aac24c545e" providerId="ADAL" clId="{40561216-C3B6-4E03-B696-C2E8E46E1565}" dt="2021-03-02T14:54:39.178" v="205"/>
          <ac:inkMkLst>
            <pc:docMk/>
            <pc:sldMk cId="3036780415" sldId="564"/>
            <ac:inkMk id="23581" creationId="{C8D3D5B6-B190-475B-BF38-91CC60C733FE}"/>
          </ac:inkMkLst>
        </pc:inkChg>
        <pc:inkChg chg="mod">
          <ac:chgData name="Sherif Khattab" userId="c83b1e15-36f3-4f46-aceb-05aac24c545e" providerId="ADAL" clId="{40561216-C3B6-4E03-B696-C2E8E46E1565}" dt="2021-03-02T14:54:39.178" v="205"/>
          <ac:inkMkLst>
            <pc:docMk/>
            <pc:sldMk cId="3036780415" sldId="564"/>
            <ac:inkMk id="23583" creationId="{EC8BF6A4-0F25-47DF-8764-D97275EAA475}"/>
          </ac:inkMkLst>
        </pc:inkChg>
        <pc:inkChg chg="mod">
          <ac:chgData name="Sherif Khattab" userId="c83b1e15-36f3-4f46-aceb-05aac24c545e" providerId="ADAL" clId="{40561216-C3B6-4E03-B696-C2E8E46E1565}" dt="2021-03-02T14:54:39.178" v="205"/>
          <ac:inkMkLst>
            <pc:docMk/>
            <pc:sldMk cId="3036780415" sldId="564"/>
            <ac:inkMk id="23584" creationId="{57D69971-0B46-4623-8A6B-3B3C85BCFF69}"/>
          </ac:inkMkLst>
        </pc:inkChg>
        <pc:inkChg chg="mod">
          <ac:chgData name="Sherif Khattab" userId="c83b1e15-36f3-4f46-aceb-05aac24c545e" providerId="ADAL" clId="{40561216-C3B6-4E03-B696-C2E8E46E1565}" dt="2021-03-02T14:54:39.178" v="205"/>
          <ac:inkMkLst>
            <pc:docMk/>
            <pc:sldMk cId="3036780415" sldId="564"/>
            <ac:inkMk id="23585" creationId="{F8FC187E-9EB1-4A50-98B4-087073282546}"/>
          </ac:inkMkLst>
        </pc:inkChg>
        <pc:inkChg chg="mod">
          <ac:chgData name="Sherif Khattab" userId="c83b1e15-36f3-4f46-aceb-05aac24c545e" providerId="ADAL" clId="{40561216-C3B6-4E03-B696-C2E8E46E1565}" dt="2021-03-02T14:54:39.178" v="205"/>
          <ac:inkMkLst>
            <pc:docMk/>
            <pc:sldMk cId="3036780415" sldId="564"/>
            <ac:inkMk id="23586" creationId="{1AFE1D24-554E-45CD-A400-2E8FC12D5A0D}"/>
          </ac:inkMkLst>
        </pc:inkChg>
        <pc:inkChg chg="mod">
          <ac:chgData name="Sherif Khattab" userId="c83b1e15-36f3-4f46-aceb-05aac24c545e" providerId="ADAL" clId="{40561216-C3B6-4E03-B696-C2E8E46E1565}" dt="2021-03-02T14:54:39.178" v="205"/>
          <ac:inkMkLst>
            <pc:docMk/>
            <pc:sldMk cId="3036780415" sldId="564"/>
            <ac:inkMk id="23587" creationId="{FE9728E1-CAAA-43DC-B604-C9D45BF1646D}"/>
          </ac:inkMkLst>
        </pc:inkChg>
        <pc:inkChg chg="mod">
          <ac:chgData name="Sherif Khattab" userId="c83b1e15-36f3-4f46-aceb-05aac24c545e" providerId="ADAL" clId="{40561216-C3B6-4E03-B696-C2E8E46E1565}" dt="2021-03-02T14:54:39.178" v="205"/>
          <ac:inkMkLst>
            <pc:docMk/>
            <pc:sldMk cId="3036780415" sldId="564"/>
            <ac:inkMk id="23589" creationId="{0A0BC15D-6427-44BD-B8C5-2F74D103D233}"/>
          </ac:inkMkLst>
        </pc:inkChg>
        <pc:inkChg chg="mod">
          <ac:chgData name="Sherif Khattab" userId="c83b1e15-36f3-4f46-aceb-05aac24c545e" providerId="ADAL" clId="{40561216-C3B6-4E03-B696-C2E8E46E1565}" dt="2021-03-02T14:54:39.178" v="205"/>
          <ac:inkMkLst>
            <pc:docMk/>
            <pc:sldMk cId="3036780415" sldId="564"/>
            <ac:inkMk id="23590" creationId="{761307AF-16E1-4780-B3AC-E42AB02AF571}"/>
          </ac:inkMkLst>
        </pc:inkChg>
        <pc:inkChg chg="mod">
          <ac:chgData name="Sherif Khattab" userId="c83b1e15-36f3-4f46-aceb-05aac24c545e" providerId="ADAL" clId="{40561216-C3B6-4E03-B696-C2E8E46E1565}" dt="2021-03-02T14:54:39.178" v="205"/>
          <ac:inkMkLst>
            <pc:docMk/>
            <pc:sldMk cId="3036780415" sldId="564"/>
            <ac:inkMk id="23591" creationId="{800D8CDC-FCE4-4FC1-B795-A774356CBB49}"/>
          </ac:inkMkLst>
        </pc:inkChg>
        <pc:inkChg chg="mod">
          <ac:chgData name="Sherif Khattab" userId="c83b1e15-36f3-4f46-aceb-05aac24c545e" providerId="ADAL" clId="{40561216-C3B6-4E03-B696-C2E8E46E1565}" dt="2021-03-02T14:54:39.178" v="205"/>
          <ac:inkMkLst>
            <pc:docMk/>
            <pc:sldMk cId="3036780415" sldId="564"/>
            <ac:inkMk id="23593" creationId="{F6F54656-A8DD-4BC4-B253-D21DE17A2BDA}"/>
          </ac:inkMkLst>
        </pc:inkChg>
        <pc:inkChg chg="mod">
          <ac:chgData name="Sherif Khattab" userId="c83b1e15-36f3-4f46-aceb-05aac24c545e" providerId="ADAL" clId="{40561216-C3B6-4E03-B696-C2E8E46E1565}" dt="2021-03-02T14:54:39.178" v="205"/>
          <ac:inkMkLst>
            <pc:docMk/>
            <pc:sldMk cId="3036780415" sldId="564"/>
            <ac:inkMk id="23594" creationId="{78465BA3-A56F-46C3-84B4-E748C9D8C4F7}"/>
          </ac:inkMkLst>
        </pc:inkChg>
        <pc:inkChg chg="mod">
          <ac:chgData name="Sherif Khattab" userId="c83b1e15-36f3-4f46-aceb-05aac24c545e" providerId="ADAL" clId="{40561216-C3B6-4E03-B696-C2E8E46E1565}" dt="2021-03-02T14:54:39.178" v="205"/>
          <ac:inkMkLst>
            <pc:docMk/>
            <pc:sldMk cId="3036780415" sldId="564"/>
            <ac:inkMk id="23595" creationId="{3413CC97-C44F-4613-A28F-BFAE2FF5B565}"/>
          </ac:inkMkLst>
        </pc:inkChg>
        <pc:inkChg chg="mod">
          <ac:chgData name="Sherif Khattab" userId="c83b1e15-36f3-4f46-aceb-05aac24c545e" providerId="ADAL" clId="{40561216-C3B6-4E03-B696-C2E8E46E1565}" dt="2021-03-02T14:54:39.178" v="205"/>
          <ac:inkMkLst>
            <pc:docMk/>
            <pc:sldMk cId="3036780415" sldId="564"/>
            <ac:inkMk id="23596" creationId="{000CE992-2847-4DC1-8887-BD414802BB14}"/>
          </ac:inkMkLst>
        </pc:inkChg>
        <pc:inkChg chg="mod">
          <ac:chgData name="Sherif Khattab" userId="c83b1e15-36f3-4f46-aceb-05aac24c545e" providerId="ADAL" clId="{40561216-C3B6-4E03-B696-C2E8E46E1565}" dt="2021-03-02T14:54:39.178" v="205"/>
          <ac:inkMkLst>
            <pc:docMk/>
            <pc:sldMk cId="3036780415" sldId="564"/>
            <ac:inkMk id="23597" creationId="{CD3FC1F9-0F83-44E8-9E65-5863FD267F26}"/>
          </ac:inkMkLst>
        </pc:inkChg>
        <pc:inkChg chg="mod">
          <ac:chgData name="Sherif Khattab" userId="c83b1e15-36f3-4f46-aceb-05aac24c545e" providerId="ADAL" clId="{40561216-C3B6-4E03-B696-C2E8E46E1565}" dt="2021-03-02T14:54:39.178" v="205"/>
          <ac:inkMkLst>
            <pc:docMk/>
            <pc:sldMk cId="3036780415" sldId="564"/>
            <ac:inkMk id="23598" creationId="{B74EE29C-272C-451D-824C-389F652DD6AC}"/>
          </ac:inkMkLst>
        </pc:inkChg>
        <pc:inkChg chg="mod">
          <ac:chgData name="Sherif Khattab" userId="c83b1e15-36f3-4f46-aceb-05aac24c545e" providerId="ADAL" clId="{40561216-C3B6-4E03-B696-C2E8E46E1565}" dt="2021-03-02T14:54:39.178" v="205"/>
          <ac:inkMkLst>
            <pc:docMk/>
            <pc:sldMk cId="3036780415" sldId="564"/>
            <ac:inkMk id="23599" creationId="{C42E0A56-A1DA-4DCB-B2B6-5DACFFE47D84}"/>
          </ac:inkMkLst>
        </pc:inkChg>
        <pc:inkChg chg="mod">
          <ac:chgData name="Sherif Khattab" userId="c83b1e15-36f3-4f46-aceb-05aac24c545e" providerId="ADAL" clId="{40561216-C3B6-4E03-B696-C2E8E46E1565}" dt="2021-03-02T14:54:39.178" v="205"/>
          <ac:inkMkLst>
            <pc:docMk/>
            <pc:sldMk cId="3036780415" sldId="564"/>
            <ac:inkMk id="23601" creationId="{4600B491-531D-4F6E-984B-B178D34304DB}"/>
          </ac:inkMkLst>
        </pc:inkChg>
        <pc:inkChg chg="mod">
          <ac:chgData name="Sherif Khattab" userId="c83b1e15-36f3-4f46-aceb-05aac24c545e" providerId="ADAL" clId="{40561216-C3B6-4E03-B696-C2E8E46E1565}" dt="2021-03-02T14:54:39.178" v="205"/>
          <ac:inkMkLst>
            <pc:docMk/>
            <pc:sldMk cId="3036780415" sldId="564"/>
            <ac:inkMk id="23602" creationId="{8590EC06-81B8-4E62-AD56-2D9C619CB4E8}"/>
          </ac:inkMkLst>
        </pc:inkChg>
        <pc:inkChg chg="mod">
          <ac:chgData name="Sherif Khattab" userId="c83b1e15-36f3-4f46-aceb-05aac24c545e" providerId="ADAL" clId="{40561216-C3B6-4E03-B696-C2E8E46E1565}" dt="2021-03-02T14:54:39.178" v="205"/>
          <ac:inkMkLst>
            <pc:docMk/>
            <pc:sldMk cId="3036780415" sldId="564"/>
            <ac:inkMk id="23603" creationId="{03F7B552-AE73-4E25-8F31-904011C9E0C4}"/>
          </ac:inkMkLst>
        </pc:inkChg>
        <pc:inkChg chg="mod">
          <ac:chgData name="Sherif Khattab" userId="c83b1e15-36f3-4f46-aceb-05aac24c545e" providerId="ADAL" clId="{40561216-C3B6-4E03-B696-C2E8E46E1565}" dt="2021-03-02T14:54:39.178" v="205"/>
          <ac:inkMkLst>
            <pc:docMk/>
            <pc:sldMk cId="3036780415" sldId="564"/>
            <ac:inkMk id="23604" creationId="{3FC31064-F965-406B-A00C-AB8E71B83EEB}"/>
          </ac:inkMkLst>
        </pc:inkChg>
        <pc:inkChg chg="mod">
          <ac:chgData name="Sherif Khattab" userId="c83b1e15-36f3-4f46-aceb-05aac24c545e" providerId="ADAL" clId="{40561216-C3B6-4E03-B696-C2E8E46E1565}" dt="2021-03-02T14:54:39.178" v="205"/>
          <ac:inkMkLst>
            <pc:docMk/>
            <pc:sldMk cId="3036780415" sldId="564"/>
            <ac:inkMk id="23605" creationId="{BA80DF44-2335-4B14-BC94-240A38AC9B9A}"/>
          </ac:inkMkLst>
        </pc:inkChg>
        <pc:inkChg chg="mod">
          <ac:chgData name="Sherif Khattab" userId="c83b1e15-36f3-4f46-aceb-05aac24c545e" providerId="ADAL" clId="{40561216-C3B6-4E03-B696-C2E8E46E1565}" dt="2021-03-02T14:54:39.178" v="205"/>
          <ac:inkMkLst>
            <pc:docMk/>
            <pc:sldMk cId="3036780415" sldId="564"/>
            <ac:inkMk id="23606" creationId="{7177B574-128A-4148-8516-BF3A12E8EF37}"/>
          </ac:inkMkLst>
        </pc:inkChg>
        <pc:inkChg chg="mod">
          <ac:chgData name="Sherif Khattab" userId="c83b1e15-36f3-4f46-aceb-05aac24c545e" providerId="ADAL" clId="{40561216-C3B6-4E03-B696-C2E8E46E1565}" dt="2021-03-02T14:54:39.178" v="205"/>
          <ac:inkMkLst>
            <pc:docMk/>
            <pc:sldMk cId="3036780415" sldId="564"/>
            <ac:inkMk id="23608" creationId="{BA6A7D11-EF81-45BF-AA2C-83A7517795B6}"/>
          </ac:inkMkLst>
        </pc:inkChg>
        <pc:inkChg chg="mod">
          <ac:chgData name="Sherif Khattab" userId="c83b1e15-36f3-4f46-aceb-05aac24c545e" providerId="ADAL" clId="{40561216-C3B6-4E03-B696-C2E8E46E1565}" dt="2021-03-02T14:54:39.178" v="205"/>
          <ac:inkMkLst>
            <pc:docMk/>
            <pc:sldMk cId="3036780415" sldId="564"/>
            <ac:inkMk id="23609" creationId="{F2CCC1AD-B6A2-4AE2-B407-C08CF6614221}"/>
          </ac:inkMkLst>
        </pc:inkChg>
        <pc:inkChg chg="mod">
          <ac:chgData name="Sherif Khattab" userId="c83b1e15-36f3-4f46-aceb-05aac24c545e" providerId="ADAL" clId="{40561216-C3B6-4E03-B696-C2E8E46E1565}" dt="2021-03-02T14:54:39.178" v="205"/>
          <ac:inkMkLst>
            <pc:docMk/>
            <pc:sldMk cId="3036780415" sldId="564"/>
            <ac:inkMk id="23610" creationId="{3E34209D-E281-4CD5-914A-A4533596149C}"/>
          </ac:inkMkLst>
        </pc:inkChg>
        <pc:inkChg chg="mod">
          <ac:chgData name="Sherif Khattab" userId="c83b1e15-36f3-4f46-aceb-05aac24c545e" providerId="ADAL" clId="{40561216-C3B6-4E03-B696-C2E8E46E1565}" dt="2021-03-02T14:54:39.178" v="205"/>
          <ac:inkMkLst>
            <pc:docMk/>
            <pc:sldMk cId="3036780415" sldId="564"/>
            <ac:inkMk id="23611" creationId="{B7A2D2D7-D75E-428C-95C6-00440C5C943D}"/>
          </ac:inkMkLst>
        </pc:inkChg>
        <pc:inkChg chg="mod">
          <ac:chgData name="Sherif Khattab" userId="c83b1e15-36f3-4f46-aceb-05aac24c545e" providerId="ADAL" clId="{40561216-C3B6-4E03-B696-C2E8E46E1565}" dt="2021-03-02T14:54:39.178" v="205"/>
          <ac:inkMkLst>
            <pc:docMk/>
            <pc:sldMk cId="3036780415" sldId="564"/>
            <ac:inkMk id="23612" creationId="{26AF0E91-A159-4BC6-BCB4-C91EF1ED0ED6}"/>
          </ac:inkMkLst>
        </pc:inkChg>
        <pc:inkChg chg="mod">
          <ac:chgData name="Sherif Khattab" userId="c83b1e15-36f3-4f46-aceb-05aac24c545e" providerId="ADAL" clId="{40561216-C3B6-4E03-B696-C2E8E46E1565}" dt="2021-03-02T14:54:39.178" v="205"/>
          <ac:inkMkLst>
            <pc:docMk/>
            <pc:sldMk cId="3036780415" sldId="564"/>
            <ac:inkMk id="23613" creationId="{2469BD39-75EF-494D-8C4E-A483A92377E7}"/>
          </ac:inkMkLst>
        </pc:inkChg>
        <pc:inkChg chg="mod">
          <ac:chgData name="Sherif Khattab" userId="c83b1e15-36f3-4f46-aceb-05aac24c545e" providerId="ADAL" clId="{40561216-C3B6-4E03-B696-C2E8E46E1565}" dt="2021-03-02T14:54:39.178" v="205"/>
          <ac:inkMkLst>
            <pc:docMk/>
            <pc:sldMk cId="3036780415" sldId="564"/>
            <ac:inkMk id="23614" creationId="{E97D3BC2-502B-4A90-8A64-126AA52F761D}"/>
          </ac:inkMkLst>
        </pc:inkChg>
        <pc:inkChg chg="mod">
          <ac:chgData name="Sherif Khattab" userId="c83b1e15-36f3-4f46-aceb-05aac24c545e" providerId="ADAL" clId="{40561216-C3B6-4E03-B696-C2E8E46E1565}" dt="2021-03-02T14:54:39.178" v="205"/>
          <ac:inkMkLst>
            <pc:docMk/>
            <pc:sldMk cId="3036780415" sldId="564"/>
            <ac:inkMk id="23615" creationId="{2B0D0797-9EEE-4D91-AF8D-E8FBFB4E297B}"/>
          </ac:inkMkLst>
        </pc:inkChg>
        <pc:inkChg chg="mod">
          <ac:chgData name="Sherif Khattab" userId="c83b1e15-36f3-4f46-aceb-05aac24c545e" providerId="ADAL" clId="{40561216-C3B6-4E03-B696-C2E8E46E1565}" dt="2021-03-02T14:54:39.178" v="205"/>
          <ac:inkMkLst>
            <pc:docMk/>
            <pc:sldMk cId="3036780415" sldId="564"/>
            <ac:inkMk id="23616" creationId="{86AA7C6B-FD04-47DE-BE82-A904A93543C0}"/>
          </ac:inkMkLst>
        </pc:inkChg>
        <pc:inkChg chg="mod">
          <ac:chgData name="Sherif Khattab" userId="c83b1e15-36f3-4f46-aceb-05aac24c545e" providerId="ADAL" clId="{40561216-C3B6-4E03-B696-C2E8E46E1565}" dt="2021-03-02T14:54:39.178" v="205"/>
          <ac:inkMkLst>
            <pc:docMk/>
            <pc:sldMk cId="3036780415" sldId="564"/>
            <ac:inkMk id="23618" creationId="{7885FCFD-9E51-4798-937D-FC677012C7A3}"/>
          </ac:inkMkLst>
        </pc:inkChg>
        <pc:inkChg chg="mod">
          <ac:chgData name="Sherif Khattab" userId="c83b1e15-36f3-4f46-aceb-05aac24c545e" providerId="ADAL" clId="{40561216-C3B6-4E03-B696-C2E8E46E1565}" dt="2021-03-02T14:54:39.178" v="205"/>
          <ac:inkMkLst>
            <pc:docMk/>
            <pc:sldMk cId="3036780415" sldId="564"/>
            <ac:inkMk id="23619" creationId="{79D41083-0D19-4C14-82F6-CD13C5D9C693}"/>
          </ac:inkMkLst>
        </pc:inkChg>
        <pc:inkChg chg="mod">
          <ac:chgData name="Sherif Khattab" userId="c83b1e15-36f3-4f46-aceb-05aac24c545e" providerId="ADAL" clId="{40561216-C3B6-4E03-B696-C2E8E46E1565}" dt="2021-03-02T14:54:39.178" v="205"/>
          <ac:inkMkLst>
            <pc:docMk/>
            <pc:sldMk cId="3036780415" sldId="564"/>
            <ac:inkMk id="23620" creationId="{24B119B8-5039-4266-AC48-9D21FCF3E307}"/>
          </ac:inkMkLst>
        </pc:inkChg>
        <pc:inkChg chg="mod">
          <ac:chgData name="Sherif Khattab" userId="c83b1e15-36f3-4f46-aceb-05aac24c545e" providerId="ADAL" clId="{40561216-C3B6-4E03-B696-C2E8E46E1565}" dt="2021-03-02T14:54:39.178" v="205"/>
          <ac:inkMkLst>
            <pc:docMk/>
            <pc:sldMk cId="3036780415" sldId="564"/>
            <ac:inkMk id="23621" creationId="{6D7BD5D4-E73B-43DC-80EE-EB90A1C33750}"/>
          </ac:inkMkLst>
        </pc:inkChg>
        <pc:inkChg chg="mod">
          <ac:chgData name="Sherif Khattab" userId="c83b1e15-36f3-4f46-aceb-05aac24c545e" providerId="ADAL" clId="{40561216-C3B6-4E03-B696-C2E8E46E1565}" dt="2021-03-02T14:54:39.178" v="205"/>
          <ac:inkMkLst>
            <pc:docMk/>
            <pc:sldMk cId="3036780415" sldId="564"/>
            <ac:inkMk id="23622" creationId="{4D4EAF63-EE39-4E18-9659-6169D13CA5C8}"/>
          </ac:inkMkLst>
        </pc:inkChg>
        <pc:inkChg chg="mod">
          <ac:chgData name="Sherif Khattab" userId="c83b1e15-36f3-4f46-aceb-05aac24c545e" providerId="ADAL" clId="{40561216-C3B6-4E03-B696-C2E8E46E1565}" dt="2021-03-02T14:54:39.178" v="205"/>
          <ac:inkMkLst>
            <pc:docMk/>
            <pc:sldMk cId="3036780415" sldId="564"/>
            <ac:inkMk id="23624" creationId="{D419C405-99F4-4F0D-9F98-C40C001FA051}"/>
          </ac:inkMkLst>
        </pc:inkChg>
        <pc:inkChg chg="mod">
          <ac:chgData name="Sherif Khattab" userId="c83b1e15-36f3-4f46-aceb-05aac24c545e" providerId="ADAL" clId="{40561216-C3B6-4E03-B696-C2E8E46E1565}" dt="2021-03-02T14:54:39.178" v="205"/>
          <ac:inkMkLst>
            <pc:docMk/>
            <pc:sldMk cId="3036780415" sldId="564"/>
            <ac:inkMk id="23625" creationId="{A9DB4019-7694-44E2-A1C8-EF5452E86B18}"/>
          </ac:inkMkLst>
        </pc:inkChg>
        <pc:inkChg chg="mod">
          <ac:chgData name="Sherif Khattab" userId="c83b1e15-36f3-4f46-aceb-05aac24c545e" providerId="ADAL" clId="{40561216-C3B6-4E03-B696-C2E8E46E1565}" dt="2021-03-02T14:54:39.178" v="205"/>
          <ac:inkMkLst>
            <pc:docMk/>
            <pc:sldMk cId="3036780415" sldId="564"/>
            <ac:inkMk id="23626" creationId="{C04CDA8C-2567-4A9F-8A27-EB6631A00C21}"/>
          </ac:inkMkLst>
        </pc:inkChg>
        <pc:inkChg chg="mod">
          <ac:chgData name="Sherif Khattab" userId="c83b1e15-36f3-4f46-aceb-05aac24c545e" providerId="ADAL" clId="{40561216-C3B6-4E03-B696-C2E8E46E1565}" dt="2021-03-02T14:54:39.178" v="205"/>
          <ac:inkMkLst>
            <pc:docMk/>
            <pc:sldMk cId="3036780415" sldId="564"/>
            <ac:inkMk id="23628" creationId="{824341E5-890B-407F-B1BE-9B78A2A9E2B4}"/>
          </ac:inkMkLst>
        </pc:inkChg>
        <pc:inkChg chg="mod">
          <ac:chgData name="Sherif Khattab" userId="c83b1e15-36f3-4f46-aceb-05aac24c545e" providerId="ADAL" clId="{40561216-C3B6-4E03-B696-C2E8E46E1565}" dt="2021-03-02T14:54:39.178" v="205"/>
          <ac:inkMkLst>
            <pc:docMk/>
            <pc:sldMk cId="3036780415" sldId="564"/>
            <ac:inkMk id="23629" creationId="{8BE513DE-0C6E-47B3-9970-4D0D1E305B21}"/>
          </ac:inkMkLst>
        </pc:inkChg>
        <pc:inkChg chg="mod">
          <ac:chgData name="Sherif Khattab" userId="c83b1e15-36f3-4f46-aceb-05aac24c545e" providerId="ADAL" clId="{40561216-C3B6-4E03-B696-C2E8E46E1565}" dt="2021-03-02T14:54:39.178" v="205"/>
          <ac:inkMkLst>
            <pc:docMk/>
            <pc:sldMk cId="3036780415" sldId="564"/>
            <ac:inkMk id="23630" creationId="{EC82A30E-FFDC-47C5-87E3-9388A7B5B046}"/>
          </ac:inkMkLst>
        </pc:inkChg>
        <pc:inkChg chg="mod">
          <ac:chgData name="Sherif Khattab" userId="c83b1e15-36f3-4f46-aceb-05aac24c545e" providerId="ADAL" clId="{40561216-C3B6-4E03-B696-C2E8E46E1565}" dt="2021-03-02T14:54:39.178" v="205"/>
          <ac:inkMkLst>
            <pc:docMk/>
            <pc:sldMk cId="3036780415" sldId="564"/>
            <ac:inkMk id="23631" creationId="{0FE3A3DE-45F3-469A-980B-10731851D126}"/>
          </ac:inkMkLst>
        </pc:inkChg>
        <pc:inkChg chg="mod">
          <ac:chgData name="Sherif Khattab" userId="c83b1e15-36f3-4f46-aceb-05aac24c545e" providerId="ADAL" clId="{40561216-C3B6-4E03-B696-C2E8E46E1565}" dt="2021-03-02T14:54:39.178" v="205"/>
          <ac:inkMkLst>
            <pc:docMk/>
            <pc:sldMk cId="3036780415" sldId="564"/>
            <ac:inkMk id="23632" creationId="{0F2CE510-9FBD-49AC-8B30-FD52B2C9709C}"/>
          </ac:inkMkLst>
        </pc:inkChg>
        <pc:inkChg chg="mod">
          <ac:chgData name="Sherif Khattab" userId="c83b1e15-36f3-4f46-aceb-05aac24c545e" providerId="ADAL" clId="{40561216-C3B6-4E03-B696-C2E8E46E1565}" dt="2021-03-02T14:54:39.178" v="205"/>
          <ac:inkMkLst>
            <pc:docMk/>
            <pc:sldMk cId="3036780415" sldId="564"/>
            <ac:inkMk id="23634" creationId="{39367AD8-5239-461A-8039-12F379453AF5}"/>
          </ac:inkMkLst>
        </pc:inkChg>
        <pc:inkChg chg="mod">
          <ac:chgData name="Sherif Khattab" userId="c83b1e15-36f3-4f46-aceb-05aac24c545e" providerId="ADAL" clId="{40561216-C3B6-4E03-B696-C2E8E46E1565}" dt="2021-03-02T14:54:39.178" v="205"/>
          <ac:inkMkLst>
            <pc:docMk/>
            <pc:sldMk cId="3036780415" sldId="564"/>
            <ac:inkMk id="23635" creationId="{D75C35D5-6EAF-4D2F-9125-85118AE3B449}"/>
          </ac:inkMkLst>
        </pc:inkChg>
        <pc:inkChg chg="mod">
          <ac:chgData name="Sherif Khattab" userId="c83b1e15-36f3-4f46-aceb-05aac24c545e" providerId="ADAL" clId="{40561216-C3B6-4E03-B696-C2E8E46E1565}" dt="2021-03-02T14:54:39.178" v="205"/>
          <ac:inkMkLst>
            <pc:docMk/>
            <pc:sldMk cId="3036780415" sldId="564"/>
            <ac:inkMk id="23636" creationId="{353DBCFD-1E6D-4A02-B8E9-62C8F6213BA5}"/>
          </ac:inkMkLst>
        </pc:inkChg>
        <pc:inkChg chg="mod">
          <ac:chgData name="Sherif Khattab" userId="c83b1e15-36f3-4f46-aceb-05aac24c545e" providerId="ADAL" clId="{40561216-C3B6-4E03-B696-C2E8E46E1565}" dt="2021-03-02T14:54:39.178" v="205"/>
          <ac:inkMkLst>
            <pc:docMk/>
            <pc:sldMk cId="3036780415" sldId="564"/>
            <ac:inkMk id="23637" creationId="{83EED6AE-2F58-4157-BCF9-A04D0A3CCE0E}"/>
          </ac:inkMkLst>
        </pc:inkChg>
        <pc:inkChg chg="mod">
          <ac:chgData name="Sherif Khattab" userId="c83b1e15-36f3-4f46-aceb-05aac24c545e" providerId="ADAL" clId="{40561216-C3B6-4E03-B696-C2E8E46E1565}" dt="2021-03-02T14:54:39.178" v="205"/>
          <ac:inkMkLst>
            <pc:docMk/>
            <pc:sldMk cId="3036780415" sldId="564"/>
            <ac:inkMk id="23638" creationId="{95A62852-829F-4938-A7CD-BC8BE244C23B}"/>
          </ac:inkMkLst>
        </pc:inkChg>
        <pc:inkChg chg="mod">
          <ac:chgData name="Sherif Khattab" userId="c83b1e15-36f3-4f46-aceb-05aac24c545e" providerId="ADAL" clId="{40561216-C3B6-4E03-B696-C2E8E46E1565}" dt="2021-03-02T14:54:39.178" v="205"/>
          <ac:inkMkLst>
            <pc:docMk/>
            <pc:sldMk cId="3036780415" sldId="564"/>
            <ac:inkMk id="23639" creationId="{C1893F75-521C-4191-ADE3-54E61C603FFB}"/>
          </ac:inkMkLst>
        </pc:inkChg>
        <pc:inkChg chg="mod">
          <ac:chgData name="Sherif Khattab" userId="c83b1e15-36f3-4f46-aceb-05aac24c545e" providerId="ADAL" clId="{40561216-C3B6-4E03-B696-C2E8E46E1565}" dt="2021-03-02T14:54:39.178" v="205"/>
          <ac:inkMkLst>
            <pc:docMk/>
            <pc:sldMk cId="3036780415" sldId="564"/>
            <ac:inkMk id="23640" creationId="{5771F703-5DC7-4AE6-AEB3-12B9F3D35312}"/>
          </ac:inkMkLst>
        </pc:inkChg>
        <pc:inkChg chg="mod">
          <ac:chgData name="Sherif Khattab" userId="c83b1e15-36f3-4f46-aceb-05aac24c545e" providerId="ADAL" clId="{40561216-C3B6-4E03-B696-C2E8E46E1565}" dt="2021-03-02T14:54:39.178" v="205"/>
          <ac:inkMkLst>
            <pc:docMk/>
            <pc:sldMk cId="3036780415" sldId="564"/>
            <ac:inkMk id="23641" creationId="{9A2A94DF-3D7E-4EED-B604-5D8B817342D6}"/>
          </ac:inkMkLst>
        </pc:inkChg>
        <pc:inkChg chg="mod">
          <ac:chgData name="Sherif Khattab" userId="c83b1e15-36f3-4f46-aceb-05aac24c545e" providerId="ADAL" clId="{40561216-C3B6-4E03-B696-C2E8E46E1565}" dt="2021-03-02T14:54:39.178" v="205"/>
          <ac:inkMkLst>
            <pc:docMk/>
            <pc:sldMk cId="3036780415" sldId="564"/>
            <ac:inkMk id="23642" creationId="{584289BE-C536-48B0-A5C3-93147F9B5CFD}"/>
          </ac:inkMkLst>
        </pc:inkChg>
        <pc:inkChg chg="mod">
          <ac:chgData name="Sherif Khattab" userId="c83b1e15-36f3-4f46-aceb-05aac24c545e" providerId="ADAL" clId="{40561216-C3B6-4E03-B696-C2E8E46E1565}" dt="2021-03-02T14:54:39.178" v="205"/>
          <ac:inkMkLst>
            <pc:docMk/>
            <pc:sldMk cId="3036780415" sldId="564"/>
            <ac:inkMk id="23643" creationId="{E9DA26D0-0603-4013-B1FC-7913D6E83285}"/>
          </ac:inkMkLst>
        </pc:inkChg>
        <pc:inkChg chg="mod">
          <ac:chgData name="Sherif Khattab" userId="c83b1e15-36f3-4f46-aceb-05aac24c545e" providerId="ADAL" clId="{40561216-C3B6-4E03-B696-C2E8E46E1565}" dt="2021-03-02T14:54:39.178" v="205"/>
          <ac:inkMkLst>
            <pc:docMk/>
            <pc:sldMk cId="3036780415" sldId="564"/>
            <ac:inkMk id="23644" creationId="{9CABADF0-6AAD-4A09-B71F-7EFD9B3CCEA3}"/>
          </ac:inkMkLst>
        </pc:inkChg>
        <pc:inkChg chg="mod">
          <ac:chgData name="Sherif Khattab" userId="c83b1e15-36f3-4f46-aceb-05aac24c545e" providerId="ADAL" clId="{40561216-C3B6-4E03-B696-C2E8E46E1565}" dt="2021-03-02T14:54:39.178" v="205"/>
          <ac:inkMkLst>
            <pc:docMk/>
            <pc:sldMk cId="3036780415" sldId="564"/>
            <ac:inkMk id="23645" creationId="{649AA80D-2452-4822-8F19-4001909D7429}"/>
          </ac:inkMkLst>
        </pc:inkChg>
        <pc:inkChg chg="mod">
          <ac:chgData name="Sherif Khattab" userId="c83b1e15-36f3-4f46-aceb-05aac24c545e" providerId="ADAL" clId="{40561216-C3B6-4E03-B696-C2E8E46E1565}" dt="2021-03-02T14:54:39.178" v="205"/>
          <ac:inkMkLst>
            <pc:docMk/>
            <pc:sldMk cId="3036780415" sldId="564"/>
            <ac:inkMk id="23646" creationId="{87B366E5-7624-47F3-A592-581796E12957}"/>
          </ac:inkMkLst>
        </pc:inkChg>
        <pc:inkChg chg="del">
          <ac:chgData name="Sherif Khattab" userId="c83b1e15-36f3-4f46-aceb-05aac24c545e" providerId="ADAL" clId="{40561216-C3B6-4E03-B696-C2E8E46E1565}" dt="2021-03-02T14:54:25.665" v="192" actId="478"/>
          <ac:inkMkLst>
            <pc:docMk/>
            <pc:sldMk cId="3036780415" sldId="564"/>
            <ac:inkMk id="23648" creationId="{3F89BC67-AB21-4050-9493-6CA93740F5F8}"/>
          </ac:inkMkLst>
        </pc:inkChg>
        <pc:inkChg chg="del mod">
          <ac:chgData name="Sherif Khattab" userId="c83b1e15-36f3-4f46-aceb-05aac24c545e" providerId="ADAL" clId="{40561216-C3B6-4E03-B696-C2E8E46E1565}" dt="2021-03-02T14:54:39.131" v="197"/>
          <ac:inkMkLst>
            <pc:docMk/>
            <pc:sldMk cId="3036780415" sldId="564"/>
            <ac:inkMk id="23649" creationId="{B2C35B3E-1E36-4705-B4A3-28616001D1F4}"/>
          </ac:inkMkLst>
        </pc:inkChg>
        <pc:inkChg chg="del mod">
          <ac:chgData name="Sherif Khattab" userId="c83b1e15-36f3-4f46-aceb-05aac24c545e" providerId="ADAL" clId="{40561216-C3B6-4E03-B696-C2E8E46E1565}" dt="2021-03-02T14:54:39.126" v="196"/>
          <ac:inkMkLst>
            <pc:docMk/>
            <pc:sldMk cId="3036780415" sldId="564"/>
            <ac:inkMk id="23650" creationId="{BE0BDF15-3B86-4510-92D9-8E02FFE272AF}"/>
          </ac:inkMkLst>
        </pc:inkChg>
        <pc:inkChg chg="del mod">
          <ac:chgData name="Sherif Khattab" userId="c83b1e15-36f3-4f46-aceb-05aac24c545e" providerId="ADAL" clId="{40561216-C3B6-4E03-B696-C2E8E46E1565}" dt="2021-03-02T14:54:39.146" v="199"/>
          <ac:inkMkLst>
            <pc:docMk/>
            <pc:sldMk cId="3036780415" sldId="564"/>
            <ac:inkMk id="23651" creationId="{C741CB12-32FC-4B89-A891-3987A6E6647D}"/>
          </ac:inkMkLst>
        </pc:inkChg>
        <pc:inkChg chg="del mod">
          <ac:chgData name="Sherif Khattab" userId="c83b1e15-36f3-4f46-aceb-05aac24c545e" providerId="ADAL" clId="{40561216-C3B6-4E03-B696-C2E8E46E1565}" dt="2021-03-02T14:54:39.158" v="201"/>
          <ac:inkMkLst>
            <pc:docMk/>
            <pc:sldMk cId="3036780415" sldId="564"/>
            <ac:inkMk id="23652" creationId="{097A411A-2F8F-4EDF-A93C-A1916E46CE58}"/>
          </ac:inkMkLst>
        </pc:inkChg>
        <pc:inkChg chg="mod">
          <ac:chgData name="Sherif Khattab" userId="c83b1e15-36f3-4f46-aceb-05aac24c545e" providerId="ADAL" clId="{40561216-C3B6-4E03-B696-C2E8E46E1565}" dt="2021-03-02T14:54:39.178" v="205"/>
          <ac:inkMkLst>
            <pc:docMk/>
            <pc:sldMk cId="3036780415" sldId="564"/>
            <ac:inkMk id="23654" creationId="{0CDA8FA7-3F42-425F-B69F-09FE422E6C20}"/>
          </ac:inkMkLst>
        </pc:inkChg>
        <pc:inkChg chg="mod">
          <ac:chgData name="Sherif Khattab" userId="c83b1e15-36f3-4f46-aceb-05aac24c545e" providerId="ADAL" clId="{40561216-C3B6-4E03-B696-C2E8E46E1565}" dt="2021-03-02T14:54:39.178" v="205"/>
          <ac:inkMkLst>
            <pc:docMk/>
            <pc:sldMk cId="3036780415" sldId="564"/>
            <ac:inkMk id="23655" creationId="{74C0E38C-8C81-4F69-B2AF-AD53E6E6D970}"/>
          </ac:inkMkLst>
        </pc:inkChg>
        <pc:inkChg chg="mod">
          <ac:chgData name="Sherif Khattab" userId="c83b1e15-36f3-4f46-aceb-05aac24c545e" providerId="ADAL" clId="{40561216-C3B6-4E03-B696-C2E8E46E1565}" dt="2021-03-02T14:54:39.178" v="205"/>
          <ac:inkMkLst>
            <pc:docMk/>
            <pc:sldMk cId="3036780415" sldId="564"/>
            <ac:inkMk id="23656" creationId="{85585060-B696-4403-8C88-50A6053DBD02}"/>
          </ac:inkMkLst>
        </pc:inkChg>
        <pc:inkChg chg="mod">
          <ac:chgData name="Sherif Khattab" userId="c83b1e15-36f3-4f46-aceb-05aac24c545e" providerId="ADAL" clId="{40561216-C3B6-4E03-B696-C2E8E46E1565}" dt="2021-03-02T14:54:39.178" v="205"/>
          <ac:inkMkLst>
            <pc:docMk/>
            <pc:sldMk cId="3036780415" sldId="564"/>
            <ac:inkMk id="23657" creationId="{9236DFEA-42B0-4A18-8DB8-43023CBA1AAF}"/>
          </ac:inkMkLst>
        </pc:inkChg>
        <pc:inkChg chg="mod">
          <ac:chgData name="Sherif Khattab" userId="c83b1e15-36f3-4f46-aceb-05aac24c545e" providerId="ADAL" clId="{40561216-C3B6-4E03-B696-C2E8E46E1565}" dt="2021-03-02T14:54:39.178" v="205"/>
          <ac:inkMkLst>
            <pc:docMk/>
            <pc:sldMk cId="3036780415" sldId="564"/>
            <ac:inkMk id="23658" creationId="{BE3E7B86-3514-4C72-91AF-4648475E24F2}"/>
          </ac:inkMkLst>
        </pc:inkChg>
        <pc:inkChg chg="del mod">
          <ac:chgData name="Sherif Khattab" userId="c83b1e15-36f3-4f46-aceb-05aac24c545e" providerId="ADAL" clId="{40561216-C3B6-4E03-B696-C2E8E46E1565}" dt="2021-03-02T14:54:39.178" v="205"/>
          <ac:inkMkLst>
            <pc:docMk/>
            <pc:sldMk cId="3036780415" sldId="564"/>
            <ac:inkMk id="23660" creationId="{EB9F504E-52DF-4A05-AB88-BDF5876CA8B9}"/>
          </ac:inkMkLst>
        </pc:inkChg>
        <pc:inkChg chg="del">
          <ac:chgData name="Sherif Khattab" userId="c83b1e15-36f3-4f46-aceb-05aac24c545e" providerId="ADAL" clId="{40561216-C3B6-4E03-B696-C2E8E46E1565}" dt="2021-03-02T14:54:23.518" v="191" actId="478"/>
          <ac:inkMkLst>
            <pc:docMk/>
            <pc:sldMk cId="3036780415" sldId="564"/>
            <ac:inkMk id="23661" creationId="{C9612645-0493-443C-9C82-A267BE047D35}"/>
          </ac:inkMkLst>
        </pc:inkChg>
        <pc:inkChg chg="del mod">
          <ac:chgData name="Sherif Khattab" userId="c83b1e15-36f3-4f46-aceb-05aac24c545e" providerId="ADAL" clId="{40561216-C3B6-4E03-B696-C2E8E46E1565}" dt="2021-03-02T14:54:39.168" v="203"/>
          <ac:inkMkLst>
            <pc:docMk/>
            <pc:sldMk cId="3036780415" sldId="564"/>
            <ac:inkMk id="23663" creationId="{1A305F40-A5CC-4159-81BE-FDAA1BBA2F6E}"/>
          </ac:inkMkLst>
        </pc:inkChg>
        <pc:inkChg chg="del mod">
          <ac:chgData name="Sherif Khattab" userId="c83b1e15-36f3-4f46-aceb-05aac24c545e" providerId="ADAL" clId="{40561216-C3B6-4E03-B696-C2E8E46E1565}" dt="2021-03-02T14:54:39.122" v="195"/>
          <ac:inkMkLst>
            <pc:docMk/>
            <pc:sldMk cId="3036780415" sldId="564"/>
            <ac:inkMk id="23664" creationId="{1ADA5D77-6340-4E01-B50B-6A36D3D89303}"/>
          </ac:inkMkLst>
        </pc:inkChg>
        <pc:inkChg chg="del mod">
          <ac:chgData name="Sherif Khattab" userId="c83b1e15-36f3-4f46-aceb-05aac24c545e" providerId="ADAL" clId="{40561216-C3B6-4E03-B696-C2E8E46E1565}" dt="2021-03-02T14:54:39.173" v="204"/>
          <ac:inkMkLst>
            <pc:docMk/>
            <pc:sldMk cId="3036780415" sldId="564"/>
            <ac:inkMk id="23665" creationId="{12E5FF45-7656-41A0-B8DD-C442FEAF547C}"/>
          </ac:inkMkLst>
        </pc:inkChg>
        <pc:inkChg chg="del mod">
          <ac:chgData name="Sherif Khattab" userId="c83b1e15-36f3-4f46-aceb-05aac24c545e" providerId="ADAL" clId="{40561216-C3B6-4E03-B696-C2E8E46E1565}" dt="2021-03-02T14:54:39.164" v="202"/>
          <ac:inkMkLst>
            <pc:docMk/>
            <pc:sldMk cId="3036780415" sldId="564"/>
            <ac:inkMk id="23666" creationId="{056077FF-F297-49EF-B3D4-BBE7B44D0D1F}"/>
          </ac:inkMkLst>
        </pc:inkChg>
        <pc:inkChg chg="del">
          <ac:chgData name="Sherif Khattab" userId="c83b1e15-36f3-4f46-aceb-05aac24c545e" providerId="ADAL" clId="{40561216-C3B6-4E03-B696-C2E8E46E1565}" dt="2021-03-02T14:54:39.105" v="193"/>
          <ac:inkMkLst>
            <pc:docMk/>
            <pc:sldMk cId="3036780415" sldId="564"/>
            <ac:inkMk id="23667" creationId="{E1A2A440-2E68-4E40-8F14-0F85D39BBDB7}"/>
          </ac:inkMkLst>
        </pc:inkChg>
        <pc:inkChg chg="del mod">
          <ac:chgData name="Sherif Khattab" userId="c83b1e15-36f3-4f46-aceb-05aac24c545e" providerId="ADAL" clId="{40561216-C3B6-4E03-B696-C2E8E46E1565}" dt="2021-03-02T14:54:39.115" v="194"/>
          <ac:inkMkLst>
            <pc:docMk/>
            <pc:sldMk cId="3036780415" sldId="564"/>
            <ac:inkMk id="23668" creationId="{B5D7EBA2-DD1F-48CC-90CE-7F21C1DC3392}"/>
          </ac:inkMkLst>
        </pc:inkChg>
        <pc:inkChg chg="del mod">
          <ac:chgData name="Sherif Khattab" userId="c83b1e15-36f3-4f46-aceb-05aac24c545e" providerId="ADAL" clId="{40561216-C3B6-4E03-B696-C2E8E46E1565}" dt="2021-03-02T14:54:39.152" v="200"/>
          <ac:inkMkLst>
            <pc:docMk/>
            <pc:sldMk cId="3036780415" sldId="564"/>
            <ac:inkMk id="23670" creationId="{D088E3AE-C158-4537-8CB3-EA808598AAFA}"/>
          </ac:inkMkLst>
        </pc:inkChg>
        <pc:inkChg chg="del mod">
          <ac:chgData name="Sherif Khattab" userId="c83b1e15-36f3-4f46-aceb-05aac24c545e" providerId="ADAL" clId="{40561216-C3B6-4E03-B696-C2E8E46E1565}" dt="2021-03-02T14:54:39.139" v="198"/>
          <ac:inkMkLst>
            <pc:docMk/>
            <pc:sldMk cId="3036780415" sldId="564"/>
            <ac:inkMk id="23671" creationId="{22A791CB-A7E4-4BA6-AF2C-BA61BDCB17CE}"/>
          </ac:inkMkLst>
        </pc:inkChg>
      </pc:sldChg>
      <pc:sldChg chg="delSp add mod modAnim">
        <pc:chgData name="Sherif Khattab" userId="c83b1e15-36f3-4f46-aceb-05aac24c545e" providerId="ADAL" clId="{40561216-C3B6-4E03-B696-C2E8E46E1565}" dt="2021-03-02T14:59:08.379" v="655"/>
        <pc:sldMkLst>
          <pc:docMk/>
          <pc:sldMk cId="868814156" sldId="565"/>
        </pc:sldMkLst>
        <pc:inkChg chg="del">
          <ac:chgData name="Sherif Khattab" userId="c83b1e15-36f3-4f46-aceb-05aac24c545e" providerId="ADAL" clId="{40561216-C3B6-4E03-B696-C2E8E46E1565}" dt="2021-03-02T14:54:03.964" v="187" actId="478"/>
          <ac:inkMkLst>
            <pc:docMk/>
            <pc:sldMk cId="868814156" sldId="565"/>
            <ac:inkMk id="23663" creationId="{1A305F40-A5CC-4159-81BE-FDAA1BBA2F6E}"/>
          </ac:inkMkLst>
        </pc:inkChg>
        <pc:inkChg chg="del">
          <ac:chgData name="Sherif Khattab" userId="c83b1e15-36f3-4f46-aceb-05aac24c545e" providerId="ADAL" clId="{40561216-C3B6-4E03-B696-C2E8E46E1565}" dt="2021-03-02T14:53:49.756" v="184" actId="478"/>
          <ac:inkMkLst>
            <pc:docMk/>
            <pc:sldMk cId="868814156" sldId="565"/>
            <ac:inkMk id="23664" creationId="{1ADA5D77-6340-4E01-B50B-6A36D3D89303}"/>
          </ac:inkMkLst>
        </pc:inkChg>
        <pc:inkChg chg="del">
          <ac:chgData name="Sherif Khattab" userId="c83b1e15-36f3-4f46-aceb-05aac24c545e" providerId="ADAL" clId="{40561216-C3B6-4E03-B696-C2E8E46E1565}" dt="2021-03-02T14:54:06.415" v="188" actId="478"/>
          <ac:inkMkLst>
            <pc:docMk/>
            <pc:sldMk cId="868814156" sldId="565"/>
            <ac:inkMk id="23665" creationId="{12E5FF45-7656-41A0-B8DD-C442FEAF547C}"/>
          </ac:inkMkLst>
        </pc:inkChg>
        <pc:inkChg chg="del">
          <ac:chgData name="Sherif Khattab" userId="c83b1e15-36f3-4f46-aceb-05aac24c545e" providerId="ADAL" clId="{40561216-C3B6-4E03-B696-C2E8E46E1565}" dt="2021-03-02T14:53:54.037" v="186" actId="478"/>
          <ac:inkMkLst>
            <pc:docMk/>
            <pc:sldMk cId="868814156" sldId="565"/>
            <ac:inkMk id="23666" creationId="{056077FF-F297-49EF-B3D4-BBE7B44D0D1F}"/>
          </ac:inkMkLst>
        </pc:inkChg>
        <pc:inkChg chg="del">
          <ac:chgData name="Sherif Khattab" userId="c83b1e15-36f3-4f46-aceb-05aac24c545e" providerId="ADAL" clId="{40561216-C3B6-4E03-B696-C2E8E46E1565}" dt="2021-03-02T14:53:51.986" v="185" actId="478"/>
          <ac:inkMkLst>
            <pc:docMk/>
            <pc:sldMk cId="868814156" sldId="565"/>
            <ac:inkMk id="23667" creationId="{E1A2A440-2E68-4E40-8F14-0F85D39BBDB7}"/>
          </ac:inkMkLst>
        </pc:inkChg>
        <pc:inkChg chg="del">
          <ac:chgData name="Sherif Khattab" userId="c83b1e15-36f3-4f46-aceb-05aac24c545e" providerId="ADAL" clId="{40561216-C3B6-4E03-B696-C2E8E46E1565}" dt="2021-03-02T14:54:08.326" v="189" actId="478"/>
          <ac:inkMkLst>
            <pc:docMk/>
            <pc:sldMk cId="868814156" sldId="565"/>
            <ac:inkMk id="23668" creationId="{B5D7EBA2-DD1F-48CC-90CE-7F21C1DC3392}"/>
          </ac:inkMkLst>
        </pc:inkChg>
        <pc:inkChg chg="del">
          <ac:chgData name="Sherif Khattab" userId="c83b1e15-36f3-4f46-aceb-05aac24c545e" providerId="ADAL" clId="{40561216-C3B6-4E03-B696-C2E8E46E1565}" dt="2021-03-02T14:53:47.733" v="183" actId="478"/>
          <ac:inkMkLst>
            <pc:docMk/>
            <pc:sldMk cId="868814156" sldId="565"/>
            <ac:inkMk id="23670" creationId="{D088E3AE-C158-4537-8CB3-EA808598AAFA}"/>
          </ac:inkMkLst>
        </pc:inkChg>
        <pc:inkChg chg="del">
          <ac:chgData name="Sherif Khattab" userId="c83b1e15-36f3-4f46-aceb-05aac24c545e" providerId="ADAL" clId="{40561216-C3B6-4E03-B696-C2E8E46E1565}" dt="2021-03-02T14:54:10.234" v="190" actId="478"/>
          <ac:inkMkLst>
            <pc:docMk/>
            <pc:sldMk cId="868814156" sldId="565"/>
            <ac:inkMk id="23671" creationId="{22A791CB-A7E4-4BA6-AF2C-BA61BDCB17CE}"/>
          </ac:inkMkLst>
        </pc:inkChg>
      </pc:sldChg>
      <pc:sldChg chg="add modAnim">
        <pc:chgData name="Sherif Khattab" userId="c83b1e15-36f3-4f46-aceb-05aac24c545e" providerId="ADAL" clId="{40561216-C3B6-4E03-B696-C2E8E46E1565}" dt="2021-03-02T14:59:10.917" v="656"/>
        <pc:sldMkLst>
          <pc:docMk/>
          <pc:sldMk cId="1099529074" sldId="566"/>
        </pc:sldMkLst>
      </pc:sldChg>
      <pc:sldChg chg="delSp modSp add modAnim">
        <pc:chgData name="Sherif Khattab" userId="c83b1e15-36f3-4f46-aceb-05aac24c545e" providerId="ADAL" clId="{40561216-C3B6-4E03-B696-C2E8E46E1565}" dt="2021-03-02T14:58:47.356" v="647"/>
        <pc:sldMkLst>
          <pc:docMk/>
          <pc:sldMk cId="1747732605" sldId="567"/>
        </pc:sldMkLst>
        <pc:grpChg chg="mod">
          <ac:chgData name="Sherif Khattab" userId="c83b1e15-36f3-4f46-aceb-05aac24c545e" providerId="ADAL" clId="{40561216-C3B6-4E03-B696-C2E8E46E1565}" dt="2021-03-02T14:56:55.505" v="579"/>
          <ac:grpSpMkLst>
            <pc:docMk/>
            <pc:sldMk cId="1747732605" sldId="567"/>
            <ac:grpSpMk id="23672" creationId="{D3B42BF9-8198-43FC-B7E5-062D26193C4A}"/>
          </ac:grpSpMkLst>
        </pc:grpChg>
        <pc:inkChg chg="mod">
          <ac:chgData name="Sherif Khattab" userId="c83b1e15-36f3-4f46-aceb-05aac24c545e" providerId="ADAL" clId="{40561216-C3B6-4E03-B696-C2E8E46E1565}" dt="2021-03-02T14:56:55.505" v="579"/>
          <ac:inkMkLst>
            <pc:docMk/>
            <pc:sldMk cId="1747732605" sldId="567"/>
            <ac:inkMk id="3" creationId="{B0FBBC0D-35B9-448B-9D52-F9702601D9E2}"/>
          </ac:inkMkLst>
        </pc:inkChg>
        <pc:inkChg chg="mod">
          <ac:chgData name="Sherif Khattab" userId="c83b1e15-36f3-4f46-aceb-05aac24c545e" providerId="ADAL" clId="{40561216-C3B6-4E03-B696-C2E8E46E1565}" dt="2021-03-02T14:56:55.505" v="579"/>
          <ac:inkMkLst>
            <pc:docMk/>
            <pc:sldMk cId="1747732605" sldId="567"/>
            <ac:inkMk id="5" creationId="{1334F479-0557-4560-B3CA-54D487BC1692}"/>
          </ac:inkMkLst>
        </pc:inkChg>
        <pc:inkChg chg="mod">
          <ac:chgData name="Sherif Khattab" userId="c83b1e15-36f3-4f46-aceb-05aac24c545e" providerId="ADAL" clId="{40561216-C3B6-4E03-B696-C2E8E46E1565}" dt="2021-03-02T14:56:55.505" v="579"/>
          <ac:inkMkLst>
            <pc:docMk/>
            <pc:sldMk cId="1747732605" sldId="567"/>
            <ac:inkMk id="6" creationId="{C77C32EE-2731-421E-9672-5A63D6E9F538}"/>
          </ac:inkMkLst>
        </pc:inkChg>
        <pc:inkChg chg="mod">
          <ac:chgData name="Sherif Khattab" userId="c83b1e15-36f3-4f46-aceb-05aac24c545e" providerId="ADAL" clId="{40561216-C3B6-4E03-B696-C2E8E46E1565}" dt="2021-03-02T14:56:55.505" v="579"/>
          <ac:inkMkLst>
            <pc:docMk/>
            <pc:sldMk cId="1747732605" sldId="567"/>
            <ac:inkMk id="34" creationId="{76F4BB3E-F0E4-42AA-ACB1-D0A6A3746F24}"/>
          </ac:inkMkLst>
        </pc:inkChg>
        <pc:inkChg chg="mod">
          <ac:chgData name="Sherif Khattab" userId="c83b1e15-36f3-4f46-aceb-05aac24c545e" providerId="ADAL" clId="{40561216-C3B6-4E03-B696-C2E8E46E1565}" dt="2021-03-02T14:56:55.505" v="579"/>
          <ac:inkMkLst>
            <pc:docMk/>
            <pc:sldMk cId="1747732605" sldId="567"/>
            <ac:inkMk id="35" creationId="{BB1041F6-9E9F-4186-AC93-4372635DAB2B}"/>
          </ac:inkMkLst>
        </pc:inkChg>
        <pc:inkChg chg="mod">
          <ac:chgData name="Sherif Khattab" userId="c83b1e15-36f3-4f46-aceb-05aac24c545e" providerId="ADAL" clId="{40561216-C3B6-4E03-B696-C2E8E46E1565}" dt="2021-03-02T14:56:55.505" v="579"/>
          <ac:inkMkLst>
            <pc:docMk/>
            <pc:sldMk cId="1747732605" sldId="567"/>
            <ac:inkMk id="36" creationId="{FBD4DC2C-2A69-4F9C-9FD0-0A2D83A17035}"/>
          </ac:inkMkLst>
        </pc:inkChg>
        <pc:inkChg chg="mod">
          <ac:chgData name="Sherif Khattab" userId="c83b1e15-36f3-4f46-aceb-05aac24c545e" providerId="ADAL" clId="{40561216-C3B6-4E03-B696-C2E8E46E1565}" dt="2021-03-02T14:56:55.505" v="579"/>
          <ac:inkMkLst>
            <pc:docMk/>
            <pc:sldMk cId="1747732605" sldId="567"/>
            <ac:inkMk id="38" creationId="{08DD68F7-523C-4437-9949-BFD6B8B320B7}"/>
          </ac:inkMkLst>
        </pc:inkChg>
        <pc:inkChg chg="mod">
          <ac:chgData name="Sherif Khattab" userId="c83b1e15-36f3-4f46-aceb-05aac24c545e" providerId="ADAL" clId="{40561216-C3B6-4E03-B696-C2E8E46E1565}" dt="2021-03-02T14:56:55.505" v="579"/>
          <ac:inkMkLst>
            <pc:docMk/>
            <pc:sldMk cId="1747732605" sldId="567"/>
            <ac:inkMk id="39" creationId="{6B907EBB-5700-4291-BB4C-D8877DB4FFCD}"/>
          </ac:inkMkLst>
        </pc:inkChg>
        <pc:inkChg chg="mod">
          <ac:chgData name="Sherif Khattab" userId="c83b1e15-36f3-4f46-aceb-05aac24c545e" providerId="ADAL" clId="{40561216-C3B6-4E03-B696-C2E8E46E1565}" dt="2021-03-02T14:56:55.505" v="579"/>
          <ac:inkMkLst>
            <pc:docMk/>
            <pc:sldMk cId="1747732605" sldId="567"/>
            <ac:inkMk id="40" creationId="{D1405003-6795-43E1-B78F-70DFA34AAA56}"/>
          </ac:inkMkLst>
        </pc:inkChg>
        <pc:inkChg chg="mod">
          <ac:chgData name="Sherif Khattab" userId="c83b1e15-36f3-4f46-aceb-05aac24c545e" providerId="ADAL" clId="{40561216-C3B6-4E03-B696-C2E8E46E1565}" dt="2021-03-02T14:56:55.505" v="579"/>
          <ac:inkMkLst>
            <pc:docMk/>
            <pc:sldMk cId="1747732605" sldId="567"/>
            <ac:inkMk id="41" creationId="{E5C63D8D-A5A2-4ECA-9233-25A9BB4111B0}"/>
          </ac:inkMkLst>
        </pc:inkChg>
        <pc:inkChg chg="mod">
          <ac:chgData name="Sherif Khattab" userId="c83b1e15-36f3-4f46-aceb-05aac24c545e" providerId="ADAL" clId="{40561216-C3B6-4E03-B696-C2E8E46E1565}" dt="2021-03-02T14:56:55.505" v="579"/>
          <ac:inkMkLst>
            <pc:docMk/>
            <pc:sldMk cId="1747732605" sldId="567"/>
            <ac:inkMk id="42" creationId="{DA8E3D6B-1BC0-4231-B0D7-7B8A4360DECC}"/>
          </ac:inkMkLst>
        </pc:inkChg>
        <pc:inkChg chg="mod">
          <ac:chgData name="Sherif Khattab" userId="c83b1e15-36f3-4f46-aceb-05aac24c545e" providerId="ADAL" clId="{40561216-C3B6-4E03-B696-C2E8E46E1565}" dt="2021-03-02T14:56:55.505" v="579"/>
          <ac:inkMkLst>
            <pc:docMk/>
            <pc:sldMk cId="1747732605" sldId="567"/>
            <ac:inkMk id="44" creationId="{19C19232-5340-48E5-9ED6-62DEBBCE1215}"/>
          </ac:inkMkLst>
        </pc:inkChg>
        <pc:inkChg chg="mod">
          <ac:chgData name="Sherif Khattab" userId="c83b1e15-36f3-4f46-aceb-05aac24c545e" providerId="ADAL" clId="{40561216-C3B6-4E03-B696-C2E8E46E1565}" dt="2021-03-02T14:56:55.505" v="579"/>
          <ac:inkMkLst>
            <pc:docMk/>
            <pc:sldMk cId="1747732605" sldId="567"/>
            <ac:inkMk id="45" creationId="{D1B4E85F-AC34-40C2-82B7-32CDF26E2AA9}"/>
          </ac:inkMkLst>
        </pc:inkChg>
        <pc:inkChg chg="mod">
          <ac:chgData name="Sherif Khattab" userId="c83b1e15-36f3-4f46-aceb-05aac24c545e" providerId="ADAL" clId="{40561216-C3B6-4E03-B696-C2E8E46E1565}" dt="2021-03-02T14:56:55.505" v="579"/>
          <ac:inkMkLst>
            <pc:docMk/>
            <pc:sldMk cId="1747732605" sldId="567"/>
            <ac:inkMk id="46" creationId="{E6BF4D18-EC16-4386-BB86-4E44BAF7C03B}"/>
          </ac:inkMkLst>
        </pc:inkChg>
        <pc:inkChg chg="mod">
          <ac:chgData name="Sherif Khattab" userId="c83b1e15-36f3-4f46-aceb-05aac24c545e" providerId="ADAL" clId="{40561216-C3B6-4E03-B696-C2E8E46E1565}" dt="2021-03-02T14:56:55.505" v="579"/>
          <ac:inkMkLst>
            <pc:docMk/>
            <pc:sldMk cId="1747732605" sldId="567"/>
            <ac:inkMk id="47" creationId="{02569F11-2943-4F04-87BA-CA8732D937CB}"/>
          </ac:inkMkLst>
        </pc:inkChg>
        <pc:inkChg chg="mod">
          <ac:chgData name="Sherif Khattab" userId="c83b1e15-36f3-4f46-aceb-05aac24c545e" providerId="ADAL" clId="{40561216-C3B6-4E03-B696-C2E8E46E1565}" dt="2021-03-02T14:56:55.505" v="579"/>
          <ac:inkMkLst>
            <pc:docMk/>
            <pc:sldMk cId="1747732605" sldId="567"/>
            <ac:inkMk id="48" creationId="{B58E1670-F3F7-4DFE-AF3D-056FDA785310}"/>
          </ac:inkMkLst>
        </pc:inkChg>
        <pc:inkChg chg="mod">
          <ac:chgData name="Sherif Khattab" userId="c83b1e15-36f3-4f46-aceb-05aac24c545e" providerId="ADAL" clId="{40561216-C3B6-4E03-B696-C2E8E46E1565}" dt="2021-03-02T14:56:55.505" v="579"/>
          <ac:inkMkLst>
            <pc:docMk/>
            <pc:sldMk cId="1747732605" sldId="567"/>
            <ac:inkMk id="49" creationId="{19257841-2019-40BC-AD69-87A73EC0948B}"/>
          </ac:inkMkLst>
        </pc:inkChg>
        <pc:inkChg chg="mod">
          <ac:chgData name="Sherif Khattab" userId="c83b1e15-36f3-4f46-aceb-05aac24c545e" providerId="ADAL" clId="{40561216-C3B6-4E03-B696-C2E8E46E1565}" dt="2021-03-02T14:56:55.505" v="579"/>
          <ac:inkMkLst>
            <pc:docMk/>
            <pc:sldMk cId="1747732605" sldId="567"/>
            <ac:inkMk id="50" creationId="{26C81269-5964-499B-83AC-4B4F3ECF46D9}"/>
          </ac:inkMkLst>
        </pc:inkChg>
        <pc:inkChg chg="mod">
          <ac:chgData name="Sherif Khattab" userId="c83b1e15-36f3-4f46-aceb-05aac24c545e" providerId="ADAL" clId="{40561216-C3B6-4E03-B696-C2E8E46E1565}" dt="2021-03-02T14:56:55.505" v="579"/>
          <ac:inkMkLst>
            <pc:docMk/>
            <pc:sldMk cId="1747732605" sldId="567"/>
            <ac:inkMk id="51" creationId="{20368D2C-01B3-405E-89B9-A7788F5F56C4}"/>
          </ac:inkMkLst>
        </pc:inkChg>
        <pc:inkChg chg="mod">
          <ac:chgData name="Sherif Khattab" userId="c83b1e15-36f3-4f46-aceb-05aac24c545e" providerId="ADAL" clId="{40561216-C3B6-4E03-B696-C2E8E46E1565}" dt="2021-03-02T14:56:55.505" v="579"/>
          <ac:inkMkLst>
            <pc:docMk/>
            <pc:sldMk cId="1747732605" sldId="567"/>
            <ac:inkMk id="53" creationId="{4B0B24DC-2DC7-4C85-8BDA-CB5171C1850E}"/>
          </ac:inkMkLst>
        </pc:inkChg>
        <pc:inkChg chg="mod">
          <ac:chgData name="Sherif Khattab" userId="c83b1e15-36f3-4f46-aceb-05aac24c545e" providerId="ADAL" clId="{40561216-C3B6-4E03-B696-C2E8E46E1565}" dt="2021-03-02T14:56:55.505" v="579"/>
          <ac:inkMkLst>
            <pc:docMk/>
            <pc:sldMk cId="1747732605" sldId="567"/>
            <ac:inkMk id="54" creationId="{FAA76FFB-4F7B-44CF-9E3F-7D873ACD011E}"/>
          </ac:inkMkLst>
        </pc:inkChg>
        <pc:inkChg chg="mod">
          <ac:chgData name="Sherif Khattab" userId="c83b1e15-36f3-4f46-aceb-05aac24c545e" providerId="ADAL" clId="{40561216-C3B6-4E03-B696-C2E8E46E1565}" dt="2021-03-02T14:56:55.505" v="579"/>
          <ac:inkMkLst>
            <pc:docMk/>
            <pc:sldMk cId="1747732605" sldId="567"/>
            <ac:inkMk id="55" creationId="{2A509FA3-B322-44A6-A5B7-3B6A64FF271C}"/>
          </ac:inkMkLst>
        </pc:inkChg>
        <pc:inkChg chg="mod">
          <ac:chgData name="Sherif Khattab" userId="c83b1e15-36f3-4f46-aceb-05aac24c545e" providerId="ADAL" clId="{40561216-C3B6-4E03-B696-C2E8E46E1565}" dt="2021-03-02T14:56:55.505" v="579"/>
          <ac:inkMkLst>
            <pc:docMk/>
            <pc:sldMk cId="1747732605" sldId="567"/>
            <ac:inkMk id="56" creationId="{9FB1D72E-EF06-4758-9CAE-0C2AFAB761B2}"/>
          </ac:inkMkLst>
        </pc:inkChg>
        <pc:inkChg chg="mod">
          <ac:chgData name="Sherif Khattab" userId="c83b1e15-36f3-4f46-aceb-05aac24c545e" providerId="ADAL" clId="{40561216-C3B6-4E03-B696-C2E8E46E1565}" dt="2021-03-02T14:56:55.505" v="579"/>
          <ac:inkMkLst>
            <pc:docMk/>
            <pc:sldMk cId="1747732605" sldId="567"/>
            <ac:inkMk id="58" creationId="{AD54C535-8A13-4466-B936-FDE4EE0D13AB}"/>
          </ac:inkMkLst>
        </pc:inkChg>
        <pc:inkChg chg="mod">
          <ac:chgData name="Sherif Khattab" userId="c83b1e15-36f3-4f46-aceb-05aac24c545e" providerId="ADAL" clId="{40561216-C3B6-4E03-B696-C2E8E46E1565}" dt="2021-03-02T14:56:55.505" v="579"/>
          <ac:inkMkLst>
            <pc:docMk/>
            <pc:sldMk cId="1747732605" sldId="567"/>
            <ac:inkMk id="59" creationId="{8191728A-6391-4424-97E9-9D875C21CABB}"/>
          </ac:inkMkLst>
        </pc:inkChg>
        <pc:inkChg chg="mod">
          <ac:chgData name="Sherif Khattab" userId="c83b1e15-36f3-4f46-aceb-05aac24c545e" providerId="ADAL" clId="{40561216-C3B6-4E03-B696-C2E8E46E1565}" dt="2021-03-02T14:56:55.505" v="579"/>
          <ac:inkMkLst>
            <pc:docMk/>
            <pc:sldMk cId="1747732605" sldId="567"/>
            <ac:inkMk id="61" creationId="{3873DDFB-3276-4A9C-A452-0E255D449AE0}"/>
          </ac:inkMkLst>
        </pc:inkChg>
        <pc:inkChg chg="mod">
          <ac:chgData name="Sherif Khattab" userId="c83b1e15-36f3-4f46-aceb-05aac24c545e" providerId="ADAL" clId="{40561216-C3B6-4E03-B696-C2E8E46E1565}" dt="2021-03-02T14:56:55.505" v="579"/>
          <ac:inkMkLst>
            <pc:docMk/>
            <pc:sldMk cId="1747732605" sldId="567"/>
            <ac:inkMk id="62" creationId="{6CA89F45-C596-4B44-8218-2E80CDFD9AC1}"/>
          </ac:inkMkLst>
        </pc:inkChg>
        <pc:inkChg chg="mod">
          <ac:chgData name="Sherif Khattab" userId="c83b1e15-36f3-4f46-aceb-05aac24c545e" providerId="ADAL" clId="{40561216-C3B6-4E03-B696-C2E8E46E1565}" dt="2021-03-02T14:56:55.505" v="579"/>
          <ac:inkMkLst>
            <pc:docMk/>
            <pc:sldMk cId="1747732605" sldId="567"/>
            <ac:inkMk id="63" creationId="{C0DC48F3-13CB-48CD-943B-D376DED3D452}"/>
          </ac:inkMkLst>
        </pc:inkChg>
        <pc:inkChg chg="mod">
          <ac:chgData name="Sherif Khattab" userId="c83b1e15-36f3-4f46-aceb-05aac24c545e" providerId="ADAL" clId="{40561216-C3B6-4E03-B696-C2E8E46E1565}" dt="2021-03-02T14:56:55.505" v="579"/>
          <ac:inkMkLst>
            <pc:docMk/>
            <pc:sldMk cId="1747732605" sldId="567"/>
            <ac:inkMk id="23552" creationId="{AD02388C-420C-4C10-A5B7-33825C4777B5}"/>
          </ac:inkMkLst>
        </pc:inkChg>
        <pc:inkChg chg="mod">
          <ac:chgData name="Sherif Khattab" userId="c83b1e15-36f3-4f46-aceb-05aac24c545e" providerId="ADAL" clId="{40561216-C3B6-4E03-B696-C2E8E46E1565}" dt="2021-03-02T14:56:55.505" v="579"/>
          <ac:inkMkLst>
            <pc:docMk/>
            <pc:sldMk cId="1747732605" sldId="567"/>
            <ac:inkMk id="23556" creationId="{B63716A9-A45C-49C7-8CC0-3310F6B827F6}"/>
          </ac:inkMkLst>
        </pc:inkChg>
        <pc:inkChg chg="mod">
          <ac:chgData name="Sherif Khattab" userId="c83b1e15-36f3-4f46-aceb-05aac24c545e" providerId="ADAL" clId="{40561216-C3B6-4E03-B696-C2E8E46E1565}" dt="2021-03-02T14:56:55.505" v="579"/>
          <ac:inkMkLst>
            <pc:docMk/>
            <pc:sldMk cId="1747732605" sldId="567"/>
            <ac:inkMk id="23558" creationId="{12438C2F-B2BE-423F-8FB0-A8B24276FAA9}"/>
          </ac:inkMkLst>
        </pc:inkChg>
        <pc:inkChg chg="mod">
          <ac:chgData name="Sherif Khattab" userId="c83b1e15-36f3-4f46-aceb-05aac24c545e" providerId="ADAL" clId="{40561216-C3B6-4E03-B696-C2E8E46E1565}" dt="2021-03-02T14:56:55.505" v="579"/>
          <ac:inkMkLst>
            <pc:docMk/>
            <pc:sldMk cId="1747732605" sldId="567"/>
            <ac:inkMk id="23559" creationId="{63236EA0-8781-4E1D-ACC7-D2AB2BA2975A}"/>
          </ac:inkMkLst>
        </pc:inkChg>
        <pc:inkChg chg="mod">
          <ac:chgData name="Sherif Khattab" userId="c83b1e15-36f3-4f46-aceb-05aac24c545e" providerId="ADAL" clId="{40561216-C3B6-4E03-B696-C2E8E46E1565}" dt="2021-03-02T14:56:55.505" v="579"/>
          <ac:inkMkLst>
            <pc:docMk/>
            <pc:sldMk cId="1747732605" sldId="567"/>
            <ac:inkMk id="23560" creationId="{8296C127-E688-4138-8B46-A545AA74759F}"/>
          </ac:inkMkLst>
        </pc:inkChg>
        <pc:inkChg chg="mod">
          <ac:chgData name="Sherif Khattab" userId="c83b1e15-36f3-4f46-aceb-05aac24c545e" providerId="ADAL" clId="{40561216-C3B6-4E03-B696-C2E8E46E1565}" dt="2021-03-02T14:56:55.505" v="579"/>
          <ac:inkMkLst>
            <pc:docMk/>
            <pc:sldMk cId="1747732605" sldId="567"/>
            <ac:inkMk id="23561" creationId="{27B15F83-7325-42D6-B559-2D057C3A0C3F}"/>
          </ac:inkMkLst>
        </pc:inkChg>
        <pc:inkChg chg="mod">
          <ac:chgData name="Sherif Khattab" userId="c83b1e15-36f3-4f46-aceb-05aac24c545e" providerId="ADAL" clId="{40561216-C3B6-4E03-B696-C2E8E46E1565}" dt="2021-03-02T14:56:55.505" v="579"/>
          <ac:inkMkLst>
            <pc:docMk/>
            <pc:sldMk cId="1747732605" sldId="567"/>
            <ac:inkMk id="23562" creationId="{41609FE5-F416-4C74-A5D0-5EFA0CF8EF70}"/>
          </ac:inkMkLst>
        </pc:inkChg>
        <pc:inkChg chg="mod">
          <ac:chgData name="Sherif Khattab" userId="c83b1e15-36f3-4f46-aceb-05aac24c545e" providerId="ADAL" clId="{40561216-C3B6-4E03-B696-C2E8E46E1565}" dt="2021-03-02T14:56:55.505" v="579"/>
          <ac:inkMkLst>
            <pc:docMk/>
            <pc:sldMk cId="1747732605" sldId="567"/>
            <ac:inkMk id="23564" creationId="{0479C8AE-E53D-4F3D-9A1F-0B3B4EF8E437}"/>
          </ac:inkMkLst>
        </pc:inkChg>
        <pc:inkChg chg="mod">
          <ac:chgData name="Sherif Khattab" userId="c83b1e15-36f3-4f46-aceb-05aac24c545e" providerId="ADAL" clId="{40561216-C3B6-4E03-B696-C2E8E46E1565}" dt="2021-03-02T14:56:55.505" v="579"/>
          <ac:inkMkLst>
            <pc:docMk/>
            <pc:sldMk cId="1747732605" sldId="567"/>
            <ac:inkMk id="23565" creationId="{7EA1AC65-0991-4EAD-9289-5B6967D4C6A4}"/>
          </ac:inkMkLst>
        </pc:inkChg>
        <pc:inkChg chg="mod">
          <ac:chgData name="Sherif Khattab" userId="c83b1e15-36f3-4f46-aceb-05aac24c545e" providerId="ADAL" clId="{40561216-C3B6-4E03-B696-C2E8E46E1565}" dt="2021-03-02T14:56:55.505" v="579"/>
          <ac:inkMkLst>
            <pc:docMk/>
            <pc:sldMk cId="1747732605" sldId="567"/>
            <ac:inkMk id="23567" creationId="{B964468F-11D4-4449-BD5D-D276B04321BD}"/>
          </ac:inkMkLst>
        </pc:inkChg>
        <pc:inkChg chg="mod">
          <ac:chgData name="Sherif Khattab" userId="c83b1e15-36f3-4f46-aceb-05aac24c545e" providerId="ADAL" clId="{40561216-C3B6-4E03-B696-C2E8E46E1565}" dt="2021-03-02T14:56:55.505" v="579"/>
          <ac:inkMkLst>
            <pc:docMk/>
            <pc:sldMk cId="1747732605" sldId="567"/>
            <ac:inkMk id="23568" creationId="{B0D8423F-0857-4468-8FB1-850C348CC062}"/>
          </ac:inkMkLst>
        </pc:inkChg>
        <pc:inkChg chg="mod">
          <ac:chgData name="Sherif Khattab" userId="c83b1e15-36f3-4f46-aceb-05aac24c545e" providerId="ADAL" clId="{40561216-C3B6-4E03-B696-C2E8E46E1565}" dt="2021-03-02T14:56:55.505" v="579"/>
          <ac:inkMkLst>
            <pc:docMk/>
            <pc:sldMk cId="1747732605" sldId="567"/>
            <ac:inkMk id="23569" creationId="{E089F2E3-45EA-486B-A260-E766EB2A0258}"/>
          </ac:inkMkLst>
        </pc:inkChg>
        <pc:inkChg chg="mod">
          <ac:chgData name="Sherif Khattab" userId="c83b1e15-36f3-4f46-aceb-05aac24c545e" providerId="ADAL" clId="{40561216-C3B6-4E03-B696-C2E8E46E1565}" dt="2021-03-02T14:56:55.505" v="579"/>
          <ac:inkMkLst>
            <pc:docMk/>
            <pc:sldMk cId="1747732605" sldId="567"/>
            <ac:inkMk id="23570" creationId="{C315644A-BBCC-4823-9005-14F1A7FDE1C2}"/>
          </ac:inkMkLst>
        </pc:inkChg>
        <pc:inkChg chg="mod">
          <ac:chgData name="Sherif Khattab" userId="c83b1e15-36f3-4f46-aceb-05aac24c545e" providerId="ADAL" clId="{40561216-C3B6-4E03-B696-C2E8E46E1565}" dt="2021-03-02T14:56:55.505" v="579"/>
          <ac:inkMkLst>
            <pc:docMk/>
            <pc:sldMk cId="1747732605" sldId="567"/>
            <ac:inkMk id="23571" creationId="{4A65A549-A8AD-4542-8C89-6269FF5866D1}"/>
          </ac:inkMkLst>
        </pc:inkChg>
        <pc:inkChg chg="mod">
          <ac:chgData name="Sherif Khattab" userId="c83b1e15-36f3-4f46-aceb-05aac24c545e" providerId="ADAL" clId="{40561216-C3B6-4E03-B696-C2E8E46E1565}" dt="2021-03-02T14:56:55.505" v="579"/>
          <ac:inkMkLst>
            <pc:docMk/>
            <pc:sldMk cId="1747732605" sldId="567"/>
            <ac:inkMk id="23572" creationId="{B9C4A1FB-67E2-4BED-9908-CDD670C3D085}"/>
          </ac:inkMkLst>
        </pc:inkChg>
        <pc:inkChg chg="mod">
          <ac:chgData name="Sherif Khattab" userId="c83b1e15-36f3-4f46-aceb-05aac24c545e" providerId="ADAL" clId="{40561216-C3B6-4E03-B696-C2E8E46E1565}" dt="2021-03-02T14:56:55.505" v="579"/>
          <ac:inkMkLst>
            <pc:docMk/>
            <pc:sldMk cId="1747732605" sldId="567"/>
            <ac:inkMk id="23574" creationId="{5080E0A9-56D7-4D4F-A195-E284339CA129}"/>
          </ac:inkMkLst>
        </pc:inkChg>
        <pc:inkChg chg="mod">
          <ac:chgData name="Sherif Khattab" userId="c83b1e15-36f3-4f46-aceb-05aac24c545e" providerId="ADAL" clId="{40561216-C3B6-4E03-B696-C2E8E46E1565}" dt="2021-03-02T14:56:55.505" v="579"/>
          <ac:inkMkLst>
            <pc:docMk/>
            <pc:sldMk cId="1747732605" sldId="567"/>
            <ac:inkMk id="23576" creationId="{D0BE1369-00A5-44C7-8452-53D1B39882EE}"/>
          </ac:inkMkLst>
        </pc:inkChg>
        <pc:inkChg chg="mod">
          <ac:chgData name="Sherif Khattab" userId="c83b1e15-36f3-4f46-aceb-05aac24c545e" providerId="ADAL" clId="{40561216-C3B6-4E03-B696-C2E8E46E1565}" dt="2021-03-02T14:56:55.505" v="579"/>
          <ac:inkMkLst>
            <pc:docMk/>
            <pc:sldMk cId="1747732605" sldId="567"/>
            <ac:inkMk id="23577" creationId="{43BAB690-6EB8-4D2F-9260-3E735FEB4B2D}"/>
          </ac:inkMkLst>
        </pc:inkChg>
        <pc:inkChg chg="mod">
          <ac:chgData name="Sherif Khattab" userId="c83b1e15-36f3-4f46-aceb-05aac24c545e" providerId="ADAL" clId="{40561216-C3B6-4E03-B696-C2E8E46E1565}" dt="2021-03-02T14:56:55.505" v="579"/>
          <ac:inkMkLst>
            <pc:docMk/>
            <pc:sldMk cId="1747732605" sldId="567"/>
            <ac:inkMk id="23578" creationId="{83315C3A-A95B-42AC-9D6D-979EB8D173B6}"/>
          </ac:inkMkLst>
        </pc:inkChg>
        <pc:inkChg chg="mod">
          <ac:chgData name="Sherif Khattab" userId="c83b1e15-36f3-4f46-aceb-05aac24c545e" providerId="ADAL" clId="{40561216-C3B6-4E03-B696-C2E8E46E1565}" dt="2021-03-02T14:56:55.505" v="579"/>
          <ac:inkMkLst>
            <pc:docMk/>
            <pc:sldMk cId="1747732605" sldId="567"/>
            <ac:inkMk id="23579" creationId="{E04171F8-E595-4689-B13C-72E0E4EF4978}"/>
          </ac:inkMkLst>
        </pc:inkChg>
        <pc:inkChg chg="mod">
          <ac:chgData name="Sherif Khattab" userId="c83b1e15-36f3-4f46-aceb-05aac24c545e" providerId="ADAL" clId="{40561216-C3B6-4E03-B696-C2E8E46E1565}" dt="2021-03-02T14:56:55.505" v="579"/>
          <ac:inkMkLst>
            <pc:docMk/>
            <pc:sldMk cId="1747732605" sldId="567"/>
            <ac:inkMk id="23580" creationId="{E8FD612D-4AE1-407E-90A1-CE8B0F7F65A7}"/>
          </ac:inkMkLst>
        </pc:inkChg>
        <pc:inkChg chg="mod">
          <ac:chgData name="Sherif Khattab" userId="c83b1e15-36f3-4f46-aceb-05aac24c545e" providerId="ADAL" clId="{40561216-C3B6-4E03-B696-C2E8E46E1565}" dt="2021-03-02T14:56:55.505" v="579"/>
          <ac:inkMkLst>
            <pc:docMk/>
            <pc:sldMk cId="1747732605" sldId="567"/>
            <ac:inkMk id="23581" creationId="{C8D3D5B6-B190-475B-BF38-91CC60C733FE}"/>
          </ac:inkMkLst>
        </pc:inkChg>
        <pc:inkChg chg="del mod">
          <ac:chgData name="Sherif Khattab" userId="c83b1e15-36f3-4f46-aceb-05aac24c545e" providerId="ADAL" clId="{40561216-C3B6-4E03-B696-C2E8E46E1565}" dt="2021-03-02T14:56:55.468" v="573"/>
          <ac:inkMkLst>
            <pc:docMk/>
            <pc:sldMk cId="1747732605" sldId="567"/>
            <ac:inkMk id="23583" creationId="{EC8BF6A4-0F25-47DF-8764-D97275EAA475}"/>
          </ac:inkMkLst>
        </pc:inkChg>
        <pc:inkChg chg="del mod">
          <ac:chgData name="Sherif Khattab" userId="c83b1e15-36f3-4f46-aceb-05aac24c545e" providerId="ADAL" clId="{40561216-C3B6-4E03-B696-C2E8E46E1565}" dt="2021-03-02T14:56:55.499" v="578"/>
          <ac:inkMkLst>
            <pc:docMk/>
            <pc:sldMk cId="1747732605" sldId="567"/>
            <ac:inkMk id="23584" creationId="{57D69971-0B46-4623-8A6B-3B3C85BCFF69}"/>
          </ac:inkMkLst>
        </pc:inkChg>
        <pc:inkChg chg="del mod">
          <ac:chgData name="Sherif Khattab" userId="c83b1e15-36f3-4f46-aceb-05aac24c545e" providerId="ADAL" clId="{40561216-C3B6-4E03-B696-C2E8E46E1565}" dt="2021-03-02T14:56:55.486" v="576"/>
          <ac:inkMkLst>
            <pc:docMk/>
            <pc:sldMk cId="1747732605" sldId="567"/>
            <ac:inkMk id="23585" creationId="{F8FC187E-9EB1-4A50-98B4-087073282546}"/>
          </ac:inkMkLst>
        </pc:inkChg>
        <pc:inkChg chg="del mod">
          <ac:chgData name="Sherif Khattab" userId="c83b1e15-36f3-4f46-aceb-05aac24c545e" providerId="ADAL" clId="{40561216-C3B6-4E03-B696-C2E8E46E1565}" dt="2021-03-02T14:56:55.480" v="575"/>
          <ac:inkMkLst>
            <pc:docMk/>
            <pc:sldMk cId="1747732605" sldId="567"/>
            <ac:inkMk id="23586" creationId="{1AFE1D24-554E-45CD-A400-2E8FC12D5A0D}"/>
          </ac:inkMkLst>
        </pc:inkChg>
        <pc:inkChg chg="del mod">
          <ac:chgData name="Sherif Khattab" userId="c83b1e15-36f3-4f46-aceb-05aac24c545e" providerId="ADAL" clId="{40561216-C3B6-4E03-B696-C2E8E46E1565}" dt="2021-03-02T14:56:55.474" v="574"/>
          <ac:inkMkLst>
            <pc:docMk/>
            <pc:sldMk cId="1747732605" sldId="567"/>
            <ac:inkMk id="23587" creationId="{FE9728E1-CAAA-43DC-B604-C9D45BF1646D}"/>
          </ac:inkMkLst>
        </pc:inkChg>
        <pc:inkChg chg="del mod">
          <ac:chgData name="Sherif Khattab" userId="c83b1e15-36f3-4f46-aceb-05aac24c545e" providerId="ADAL" clId="{40561216-C3B6-4E03-B696-C2E8E46E1565}" dt="2021-03-02T14:56:55.493" v="577"/>
          <ac:inkMkLst>
            <pc:docMk/>
            <pc:sldMk cId="1747732605" sldId="567"/>
            <ac:inkMk id="23589" creationId="{0A0BC15D-6427-44BD-B8C5-2F74D103D233}"/>
          </ac:inkMkLst>
        </pc:inkChg>
        <pc:inkChg chg="del">
          <ac:chgData name="Sherif Khattab" userId="c83b1e15-36f3-4f46-aceb-05aac24c545e" providerId="ADAL" clId="{40561216-C3B6-4E03-B696-C2E8E46E1565}" dt="2021-03-02T14:56:55.457" v="572"/>
          <ac:inkMkLst>
            <pc:docMk/>
            <pc:sldMk cId="1747732605" sldId="567"/>
            <ac:inkMk id="23590" creationId="{761307AF-16E1-4780-B3AC-E42AB02AF571}"/>
          </ac:inkMkLst>
        </pc:inkChg>
        <pc:inkChg chg="del mod">
          <ac:chgData name="Sherif Khattab" userId="c83b1e15-36f3-4f46-aceb-05aac24c545e" providerId="ADAL" clId="{40561216-C3B6-4E03-B696-C2E8E46E1565}" dt="2021-03-02T14:56:55.505" v="579"/>
          <ac:inkMkLst>
            <pc:docMk/>
            <pc:sldMk cId="1747732605" sldId="567"/>
            <ac:inkMk id="23591" creationId="{800D8CDC-FCE4-4FC1-B795-A774356CBB49}"/>
          </ac:inkMkLst>
        </pc:inkChg>
        <pc:inkChg chg="mod">
          <ac:chgData name="Sherif Khattab" userId="c83b1e15-36f3-4f46-aceb-05aac24c545e" providerId="ADAL" clId="{40561216-C3B6-4E03-B696-C2E8E46E1565}" dt="2021-03-02T14:56:55.505" v="579"/>
          <ac:inkMkLst>
            <pc:docMk/>
            <pc:sldMk cId="1747732605" sldId="567"/>
            <ac:inkMk id="23660" creationId="{EB9F504E-52DF-4A05-AB88-BDF5876CA8B9}"/>
          </ac:inkMkLst>
        </pc:inkChg>
      </pc:sldChg>
      <pc:sldChg chg="delSp modSp add modAnim">
        <pc:chgData name="Sherif Khattab" userId="c83b1e15-36f3-4f46-aceb-05aac24c545e" providerId="ADAL" clId="{40561216-C3B6-4E03-B696-C2E8E46E1565}" dt="2021-03-02T14:59:48.859" v="665"/>
        <pc:sldMkLst>
          <pc:docMk/>
          <pc:sldMk cId="388662114" sldId="568"/>
        </pc:sldMkLst>
        <pc:grpChg chg="mod">
          <ac:chgData name="Sherif Khattab" userId="c83b1e15-36f3-4f46-aceb-05aac24c545e" providerId="ADAL" clId="{40561216-C3B6-4E03-B696-C2E8E46E1565}" dt="2021-03-02T14:59:48.859" v="665"/>
          <ac:grpSpMkLst>
            <pc:docMk/>
            <pc:sldMk cId="388662114" sldId="568"/>
            <ac:grpSpMk id="23672" creationId="{D3B42BF9-8198-43FC-B7E5-062D26193C4A}"/>
          </ac:grpSpMkLst>
        </pc:grpChg>
        <pc:inkChg chg="mod">
          <ac:chgData name="Sherif Khattab" userId="c83b1e15-36f3-4f46-aceb-05aac24c545e" providerId="ADAL" clId="{40561216-C3B6-4E03-B696-C2E8E46E1565}" dt="2021-03-02T14:59:48.859" v="665"/>
          <ac:inkMkLst>
            <pc:docMk/>
            <pc:sldMk cId="388662114" sldId="568"/>
            <ac:inkMk id="3" creationId="{B0FBBC0D-35B9-448B-9D52-F9702601D9E2}"/>
          </ac:inkMkLst>
        </pc:inkChg>
        <pc:inkChg chg="mod">
          <ac:chgData name="Sherif Khattab" userId="c83b1e15-36f3-4f46-aceb-05aac24c545e" providerId="ADAL" clId="{40561216-C3B6-4E03-B696-C2E8E46E1565}" dt="2021-03-02T14:59:48.859" v="665"/>
          <ac:inkMkLst>
            <pc:docMk/>
            <pc:sldMk cId="388662114" sldId="568"/>
            <ac:inkMk id="5" creationId="{1334F479-0557-4560-B3CA-54D487BC1692}"/>
          </ac:inkMkLst>
        </pc:inkChg>
        <pc:inkChg chg="mod">
          <ac:chgData name="Sherif Khattab" userId="c83b1e15-36f3-4f46-aceb-05aac24c545e" providerId="ADAL" clId="{40561216-C3B6-4E03-B696-C2E8E46E1565}" dt="2021-03-02T14:59:48.859" v="665"/>
          <ac:inkMkLst>
            <pc:docMk/>
            <pc:sldMk cId="388662114" sldId="568"/>
            <ac:inkMk id="6" creationId="{C77C32EE-2731-421E-9672-5A63D6E9F538}"/>
          </ac:inkMkLst>
        </pc:inkChg>
        <pc:inkChg chg="mod">
          <ac:chgData name="Sherif Khattab" userId="c83b1e15-36f3-4f46-aceb-05aac24c545e" providerId="ADAL" clId="{40561216-C3B6-4E03-B696-C2E8E46E1565}" dt="2021-03-02T14:59:48.859" v="665"/>
          <ac:inkMkLst>
            <pc:docMk/>
            <pc:sldMk cId="388662114" sldId="568"/>
            <ac:inkMk id="34" creationId="{76F4BB3E-F0E4-42AA-ACB1-D0A6A3746F24}"/>
          </ac:inkMkLst>
        </pc:inkChg>
        <pc:inkChg chg="mod">
          <ac:chgData name="Sherif Khattab" userId="c83b1e15-36f3-4f46-aceb-05aac24c545e" providerId="ADAL" clId="{40561216-C3B6-4E03-B696-C2E8E46E1565}" dt="2021-03-02T14:59:48.859" v="665"/>
          <ac:inkMkLst>
            <pc:docMk/>
            <pc:sldMk cId="388662114" sldId="568"/>
            <ac:inkMk id="35" creationId="{BB1041F6-9E9F-4186-AC93-4372635DAB2B}"/>
          </ac:inkMkLst>
        </pc:inkChg>
        <pc:inkChg chg="mod">
          <ac:chgData name="Sherif Khattab" userId="c83b1e15-36f3-4f46-aceb-05aac24c545e" providerId="ADAL" clId="{40561216-C3B6-4E03-B696-C2E8E46E1565}" dt="2021-03-02T14:59:48.859" v="665"/>
          <ac:inkMkLst>
            <pc:docMk/>
            <pc:sldMk cId="388662114" sldId="568"/>
            <ac:inkMk id="36" creationId="{FBD4DC2C-2A69-4F9C-9FD0-0A2D83A17035}"/>
          </ac:inkMkLst>
        </pc:inkChg>
        <pc:inkChg chg="mod">
          <ac:chgData name="Sherif Khattab" userId="c83b1e15-36f3-4f46-aceb-05aac24c545e" providerId="ADAL" clId="{40561216-C3B6-4E03-B696-C2E8E46E1565}" dt="2021-03-02T14:59:48.859" v="665"/>
          <ac:inkMkLst>
            <pc:docMk/>
            <pc:sldMk cId="388662114" sldId="568"/>
            <ac:inkMk id="38" creationId="{08DD68F7-523C-4437-9949-BFD6B8B320B7}"/>
          </ac:inkMkLst>
        </pc:inkChg>
        <pc:inkChg chg="mod">
          <ac:chgData name="Sherif Khattab" userId="c83b1e15-36f3-4f46-aceb-05aac24c545e" providerId="ADAL" clId="{40561216-C3B6-4E03-B696-C2E8E46E1565}" dt="2021-03-02T14:59:48.859" v="665"/>
          <ac:inkMkLst>
            <pc:docMk/>
            <pc:sldMk cId="388662114" sldId="568"/>
            <ac:inkMk id="39" creationId="{6B907EBB-5700-4291-BB4C-D8877DB4FFCD}"/>
          </ac:inkMkLst>
        </pc:inkChg>
        <pc:inkChg chg="mod">
          <ac:chgData name="Sherif Khattab" userId="c83b1e15-36f3-4f46-aceb-05aac24c545e" providerId="ADAL" clId="{40561216-C3B6-4E03-B696-C2E8E46E1565}" dt="2021-03-02T14:59:48.859" v="665"/>
          <ac:inkMkLst>
            <pc:docMk/>
            <pc:sldMk cId="388662114" sldId="568"/>
            <ac:inkMk id="40" creationId="{D1405003-6795-43E1-B78F-70DFA34AAA56}"/>
          </ac:inkMkLst>
        </pc:inkChg>
        <pc:inkChg chg="mod">
          <ac:chgData name="Sherif Khattab" userId="c83b1e15-36f3-4f46-aceb-05aac24c545e" providerId="ADAL" clId="{40561216-C3B6-4E03-B696-C2E8E46E1565}" dt="2021-03-02T14:59:48.859" v="665"/>
          <ac:inkMkLst>
            <pc:docMk/>
            <pc:sldMk cId="388662114" sldId="568"/>
            <ac:inkMk id="41" creationId="{E5C63D8D-A5A2-4ECA-9233-25A9BB4111B0}"/>
          </ac:inkMkLst>
        </pc:inkChg>
        <pc:inkChg chg="mod">
          <ac:chgData name="Sherif Khattab" userId="c83b1e15-36f3-4f46-aceb-05aac24c545e" providerId="ADAL" clId="{40561216-C3B6-4E03-B696-C2E8E46E1565}" dt="2021-03-02T14:59:48.859" v="665"/>
          <ac:inkMkLst>
            <pc:docMk/>
            <pc:sldMk cId="388662114" sldId="568"/>
            <ac:inkMk id="42" creationId="{DA8E3D6B-1BC0-4231-B0D7-7B8A4360DECC}"/>
          </ac:inkMkLst>
        </pc:inkChg>
        <pc:inkChg chg="mod">
          <ac:chgData name="Sherif Khattab" userId="c83b1e15-36f3-4f46-aceb-05aac24c545e" providerId="ADAL" clId="{40561216-C3B6-4E03-B696-C2E8E46E1565}" dt="2021-03-02T14:59:48.859" v="665"/>
          <ac:inkMkLst>
            <pc:docMk/>
            <pc:sldMk cId="388662114" sldId="568"/>
            <ac:inkMk id="44" creationId="{19C19232-5340-48E5-9ED6-62DEBBCE1215}"/>
          </ac:inkMkLst>
        </pc:inkChg>
        <pc:inkChg chg="mod">
          <ac:chgData name="Sherif Khattab" userId="c83b1e15-36f3-4f46-aceb-05aac24c545e" providerId="ADAL" clId="{40561216-C3B6-4E03-B696-C2E8E46E1565}" dt="2021-03-02T14:59:48.859" v="665"/>
          <ac:inkMkLst>
            <pc:docMk/>
            <pc:sldMk cId="388662114" sldId="568"/>
            <ac:inkMk id="45" creationId="{D1B4E85F-AC34-40C2-82B7-32CDF26E2AA9}"/>
          </ac:inkMkLst>
        </pc:inkChg>
        <pc:inkChg chg="mod">
          <ac:chgData name="Sherif Khattab" userId="c83b1e15-36f3-4f46-aceb-05aac24c545e" providerId="ADAL" clId="{40561216-C3B6-4E03-B696-C2E8E46E1565}" dt="2021-03-02T14:59:48.859" v="665"/>
          <ac:inkMkLst>
            <pc:docMk/>
            <pc:sldMk cId="388662114" sldId="568"/>
            <ac:inkMk id="46" creationId="{E6BF4D18-EC16-4386-BB86-4E44BAF7C03B}"/>
          </ac:inkMkLst>
        </pc:inkChg>
        <pc:inkChg chg="mod">
          <ac:chgData name="Sherif Khattab" userId="c83b1e15-36f3-4f46-aceb-05aac24c545e" providerId="ADAL" clId="{40561216-C3B6-4E03-B696-C2E8E46E1565}" dt="2021-03-02T14:59:48.859" v="665"/>
          <ac:inkMkLst>
            <pc:docMk/>
            <pc:sldMk cId="388662114" sldId="568"/>
            <ac:inkMk id="47" creationId="{02569F11-2943-4F04-87BA-CA8732D937CB}"/>
          </ac:inkMkLst>
        </pc:inkChg>
        <pc:inkChg chg="mod">
          <ac:chgData name="Sherif Khattab" userId="c83b1e15-36f3-4f46-aceb-05aac24c545e" providerId="ADAL" clId="{40561216-C3B6-4E03-B696-C2E8E46E1565}" dt="2021-03-02T14:59:48.859" v="665"/>
          <ac:inkMkLst>
            <pc:docMk/>
            <pc:sldMk cId="388662114" sldId="568"/>
            <ac:inkMk id="48" creationId="{B58E1670-F3F7-4DFE-AF3D-056FDA785310}"/>
          </ac:inkMkLst>
        </pc:inkChg>
        <pc:inkChg chg="mod">
          <ac:chgData name="Sherif Khattab" userId="c83b1e15-36f3-4f46-aceb-05aac24c545e" providerId="ADAL" clId="{40561216-C3B6-4E03-B696-C2E8E46E1565}" dt="2021-03-02T14:59:48.859" v="665"/>
          <ac:inkMkLst>
            <pc:docMk/>
            <pc:sldMk cId="388662114" sldId="568"/>
            <ac:inkMk id="49" creationId="{19257841-2019-40BC-AD69-87A73EC0948B}"/>
          </ac:inkMkLst>
        </pc:inkChg>
        <pc:inkChg chg="mod">
          <ac:chgData name="Sherif Khattab" userId="c83b1e15-36f3-4f46-aceb-05aac24c545e" providerId="ADAL" clId="{40561216-C3B6-4E03-B696-C2E8E46E1565}" dt="2021-03-02T14:59:48.859" v="665"/>
          <ac:inkMkLst>
            <pc:docMk/>
            <pc:sldMk cId="388662114" sldId="568"/>
            <ac:inkMk id="50" creationId="{26C81269-5964-499B-83AC-4B4F3ECF46D9}"/>
          </ac:inkMkLst>
        </pc:inkChg>
        <pc:inkChg chg="mod">
          <ac:chgData name="Sherif Khattab" userId="c83b1e15-36f3-4f46-aceb-05aac24c545e" providerId="ADAL" clId="{40561216-C3B6-4E03-B696-C2E8E46E1565}" dt="2021-03-02T14:59:48.859" v="665"/>
          <ac:inkMkLst>
            <pc:docMk/>
            <pc:sldMk cId="388662114" sldId="568"/>
            <ac:inkMk id="51" creationId="{20368D2C-01B3-405E-89B9-A7788F5F56C4}"/>
          </ac:inkMkLst>
        </pc:inkChg>
        <pc:inkChg chg="mod">
          <ac:chgData name="Sherif Khattab" userId="c83b1e15-36f3-4f46-aceb-05aac24c545e" providerId="ADAL" clId="{40561216-C3B6-4E03-B696-C2E8E46E1565}" dt="2021-03-02T14:59:48.859" v="665"/>
          <ac:inkMkLst>
            <pc:docMk/>
            <pc:sldMk cId="388662114" sldId="568"/>
            <ac:inkMk id="53" creationId="{4B0B24DC-2DC7-4C85-8BDA-CB5171C1850E}"/>
          </ac:inkMkLst>
        </pc:inkChg>
        <pc:inkChg chg="mod">
          <ac:chgData name="Sherif Khattab" userId="c83b1e15-36f3-4f46-aceb-05aac24c545e" providerId="ADAL" clId="{40561216-C3B6-4E03-B696-C2E8E46E1565}" dt="2021-03-02T14:59:48.859" v="665"/>
          <ac:inkMkLst>
            <pc:docMk/>
            <pc:sldMk cId="388662114" sldId="568"/>
            <ac:inkMk id="54" creationId="{FAA76FFB-4F7B-44CF-9E3F-7D873ACD011E}"/>
          </ac:inkMkLst>
        </pc:inkChg>
        <pc:inkChg chg="mod">
          <ac:chgData name="Sherif Khattab" userId="c83b1e15-36f3-4f46-aceb-05aac24c545e" providerId="ADAL" clId="{40561216-C3B6-4E03-B696-C2E8E46E1565}" dt="2021-03-02T14:59:48.859" v="665"/>
          <ac:inkMkLst>
            <pc:docMk/>
            <pc:sldMk cId="388662114" sldId="568"/>
            <ac:inkMk id="55" creationId="{2A509FA3-B322-44A6-A5B7-3B6A64FF271C}"/>
          </ac:inkMkLst>
        </pc:inkChg>
        <pc:inkChg chg="mod">
          <ac:chgData name="Sherif Khattab" userId="c83b1e15-36f3-4f46-aceb-05aac24c545e" providerId="ADAL" clId="{40561216-C3B6-4E03-B696-C2E8E46E1565}" dt="2021-03-02T14:59:48.859" v="665"/>
          <ac:inkMkLst>
            <pc:docMk/>
            <pc:sldMk cId="388662114" sldId="568"/>
            <ac:inkMk id="56" creationId="{9FB1D72E-EF06-4758-9CAE-0C2AFAB761B2}"/>
          </ac:inkMkLst>
        </pc:inkChg>
        <pc:inkChg chg="mod">
          <ac:chgData name="Sherif Khattab" userId="c83b1e15-36f3-4f46-aceb-05aac24c545e" providerId="ADAL" clId="{40561216-C3B6-4E03-B696-C2E8E46E1565}" dt="2021-03-02T14:59:48.859" v="665"/>
          <ac:inkMkLst>
            <pc:docMk/>
            <pc:sldMk cId="388662114" sldId="568"/>
            <ac:inkMk id="58" creationId="{AD54C535-8A13-4466-B936-FDE4EE0D13AB}"/>
          </ac:inkMkLst>
        </pc:inkChg>
        <pc:inkChg chg="mod">
          <ac:chgData name="Sherif Khattab" userId="c83b1e15-36f3-4f46-aceb-05aac24c545e" providerId="ADAL" clId="{40561216-C3B6-4E03-B696-C2E8E46E1565}" dt="2021-03-02T14:59:48.859" v="665"/>
          <ac:inkMkLst>
            <pc:docMk/>
            <pc:sldMk cId="388662114" sldId="568"/>
            <ac:inkMk id="59" creationId="{8191728A-6391-4424-97E9-9D875C21CABB}"/>
          </ac:inkMkLst>
        </pc:inkChg>
        <pc:inkChg chg="mod">
          <ac:chgData name="Sherif Khattab" userId="c83b1e15-36f3-4f46-aceb-05aac24c545e" providerId="ADAL" clId="{40561216-C3B6-4E03-B696-C2E8E46E1565}" dt="2021-03-02T14:59:48.859" v="665"/>
          <ac:inkMkLst>
            <pc:docMk/>
            <pc:sldMk cId="388662114" sldId="568"/>
            <ac:inkMk id="61" creationId="{3873DDFB-3276-4A9C-A452-0E255D449AE0}"/>
          </ac:inkMkLst>
        </pc:inkChg>
        <pc:inkChg chg="mod">
          <ac:chgData name="Sherif Khattab" userId="c83b1e15-36f3-4f46-aceb-05aac24c545e" providerId="ADAL" clId="{40561216-C3B6-4E03-B696-C2E8E46E1565}" dt="2021-03-02T14:59:48.859" v="665"/>
          <ac:inkMkLst>
            <pc:docMk/>
            <pc:sldMk cId="388662114" sldId="568"/>
            <ac:inkMk id="62" creationId="{6CA89F45-C596-4B44-8218-2E80CDFD9AC1}"/>
          </ac:inkMkLst>
        </pc:inkChg>
        <pc:inkChg chg="mod">
          <ac:chgData name="Sherif Khattab" userId="c83b1e15-36f3-4f46-aceb-05aac24c545e" providerId="ADAL" clId="{40561216-C3B6-4E03-B696-C2E8E46E1565}" dt="2021-03-02T14:59:48.859" v="665"/>
          <ac:inkMkLst>
            <pc:docMk/>
            <pc:sldMk cId="388662114" sldId="568"/>
            <ac:inkMk id="63" creationId="{C0DC48F3-13CB-48CD-943B-D376DED3D452}"/>
          </ac:inkMkLst>
        </pc:inkChg>
        <pc:inkChg chg="mod">
          <ac:chgData name="Sherif Khattab" userId="c83b1e15-36f3-4f46-aceb-05aac24c545e" providerId="ADAL" clId="{40561216-C3B6-4E03-B696-C2E8E46E1565}" dt="2021-03-02T14:59:48.859" v="665"/>
          <ac:inkMkLst>
            <pc:docMk/>
            <pc:sldMk cId="388662114" sldId="568"/>
            <ac:inkMk id="23552" creationId="{AD02388C-420C-4C10-A5B7-33825C4777B5}"/>
          </ac:inkMkLst>
        </pc:inkChg>
        <pc:inkChg chg="mod">
          <ac:chgData name="Sherif Khattab" userId="c83b1e15-36f3-4f46-aceb-05aac24c545e" providerId="ADAL" clId="{40561216-C3B6-4E03-B696-C2E8E46E1565}" dt="2021-03-02T14:59:48.859" v="665"/>
          <ac:inkMkLst>
            <pc:docMk/>
            <pc:sldMk cId="388662114" sldId="568"/>
            <ac:inkMk id="23556" creationId="{B63716A9-A45C-49C7-8CC0-3310F6B827F6}"/>
          </ac:inkMkLst>
        </pc:inkChg>
        <pc:inkChg chg="mod">
          <ac:chgData name="Sherif Khattab" userId="c83b1e15-36f3-4f46-aceb-05aac24c545e" providerId="ADAL" clId="{40561216-C3B6-4E03-B696-C2E8E46E1565}" dt="2021-03-02T14:59:48.859" v="665"/>
          <ac:inkMkLst>
            <pc:docMk/>
            <pc:sldMk cId="388662114" sldId="568"/>
            <ac:inkMk id="23558" creationId="{12438C2F-B2BE-423F-8FB0-A8B24276FAA9}"/>
          </ac:inkMkLst>
        </pc:inkChg>
        <pc:inkChg chg="mod">
          <ac:chgData name="Sherif Khattab" userId="c83b1e15-36f3-4f46-aceb-05aac24c545e" providerId="ADAL" clId="{40561216-C3B6-4E03-B696-C2E8E46E1565}" dt="2021-03-02T14:59:48.859" v="665"/>
          <ac:inkMkLst>
            <pc:docMk/>
            <pc:sldMk cId="388662114" sldId="568"/>
            <ac:inkMk id="23559" creationId="{63236EA0-8781-4E1D-ACC7-D2AB2BA2975A}"/>
          </ac:inkMkLst>
        </pc:inkChg>
        <pc:inkChg chg="mod">
          <ac:chgData name="Sherif Khattab" userId="c83b1e15-36f3-4f46-aceb-05aac24c545e" providerId="ADAL" clId="{40561216-C3B6-4E03-B696-C2E8E46E1565}" dt="2021-03-02T14:59:48.859" v="665"/>
          <ac:inkMkLst>
            <pc:docMk/>
            <pc:sldMk cId="388662114" sldId="568"/>
            <ac:inkMk id="23560" creationId="{8296C127-E688-4138-8B46-A545AA74759F}"/>
          </ac:inkMkLst>
        </pc:inkChg>
        <pc:inkChg chg="mod">
          <ac:chgData name="Sherif Khattab" userId="c83b1e15-36f3-4f46-aceb-05aac24c545e" providerId="ADAL" clId="{40561216-C3B6-4E03-B696-C2E8E46E1565}" dt="2021-03-02T14:59:48.859" v="665"/>
          <ac:inkMkLst>
            <pc:docMk/>
            <pc:sldMk cId="388662114" sldId="568"/>
            <ac:inkMk id="23561" creationId="{27B15F83-7325-42D6-B559-2D057C3A0C3F}"/>
          </ac:inkMkLst>
        </pc:inkChg>
        <pc:inkChg chg="mod">
          <ac:chgData name="Sherif Khattab" userId="c83b1e15-36f3-4f46-aceb-05aac24c545e" providerId="ADAL" clId="{40561216-C3B6-4E03-B696-C2E8E46E1565}" dt="2021-03-02T14:59:48.859" v="665"/>
          <ac:inkMkLst>
            <pc:docMk/>
            <pc:sldMk cId="388662114" sldId="568"/>
            <ac:inkMk id="23562" creationId="{41609FE5-F416-4C74-A5D0-5EFA0CF8EF70}"/>
          </ac:inkMkLst>
        </pc:inkChg>
        <pc:inkChg chg="mod">
          <ac:chgData name="Sherif Khattab" userId="c83b1e15-36f3-4f46-aceb-05aac24c545e" providerId="ADAL" clId="{40561216-C3B6-4E03-B696-C2E8E46E1565}" dt="2021-03-02T14:59:48.859" v="665"/>
          <ac:inkMkLst>
            <pc:docMk/>
            <pc:sldMk cId="388662114" sldId="568"/>
            <ac:inkMk id="23564" creationId="{0479C8AE-E53D-4F3D-9A1F-0B3B4EF8E437}"/>
          </ac:inkMkLst>
        </pc:inkChg>
        <pc:inkChg chg="mod">
          <ac:chgData name="Sherif Khattab" userId="c83b1e15-36f3-4f46-aceb-05aac24c545e" providerId="ADAL" clId="{40561216-C3B6-4E03-B696-C2E8E46E1565}" dt="2021-03-02T14:59:48.859" v="665"/>
          <ac:inkMkLst>
            <pc:docMk/>
            <pc:sldMk cId="388662114" sldId="568"/>
            <ac:inkMk id="23565" creationId="{7EA1AC65-0991-4EAD-9289-5B6967D4C6A4}"/>
          </ac:inkMkLst>
        </pc:inkChg>
        <pc:inkChg chg="del mod">
          <ac:chgData name="Sherif Khattab" userId="c83b1e15-36f3-4f46-aceb-05aac24c545e" providerId="ADAL" clId="{40561216-C3B6-4E03-B696-C2E8E46E1565}" dt="2021-03-02T14:59:48.859" v="665"/>
          <ac:inkMkLst>
            <pc:docMk/>
            <pc:sldMk cId="388662114" sldId="568"/>
            <ac:inkMk id="23567" creationId="{B964468F-11D4-4449-BD5D-D276B04321BD}"/>
          </ac:inkMkLst>
        </pc:inkChg>
        <pc:inkChg chg="del mod">
          <ac:chgData name="Sherif Khattab" userId="c83b1e15-36f3-4f46-aceb-05aac24c545e" providerId="ADAL" clId="{40561216-C3B6-4E03-B696-C2E8E46E1565}" dt="2021-03-02T14:59:48.846" v="662"/>
          <ac:inkMkLst>
            <pc:docMk/>
            <pc:sldMk cId="388662114" sldId="568"/>
            <ac:inkMk id="23568" creationId="{B0D8423F-0857-4468-8FB1-850C348CC062}"/>
          </ac:inkMkLst>
        </pc:inkChg>
        <pc:inkChg chg="del mod">
          <ac:chgData name="Sherif Khattab" userId="c83b1e15-36f3-4f46-aceb-05aac24c545e" providerId="ADAL" clId="{40561216-C3B6-4E03-B696-C2E8E46E1565}" dt="2021-03-02T14:59:48.837" v="660"/>
          <ac:inkMkLst>
            <pc:docMk/>
            <pc:sldMk cId="388662114" sldId="568"/>
            <ac:inkMk id="23569" creationId="{E089F2E3-45EA-486B-A260-E766EB2A0258}"/>
          </ac:inkMkLst>
        </pc:inkChg>
        <pc:inkChg chg="del mod">
          <ac:chgData name="Sherif Khattab" userId="c83b1e15-36f3-4f46-aceb-05aac24c545e" providerId="ADAL" clId="{40561216-C3B6-4E03-B696-C2E8E46E1565}" dt="2021-03-02T14:59:48.835" v="659"/>
          <ac:inkMkLst>
            <pc:docMk/>
            <pc:sldMk cId="388662114" sldId="568"/>
            <ac:inkMk id="23570" creationId="{C315644A-BBCC-4823-9005-14F1A7FDE1C2}"/>
          </ac:inkMkLst>
        </pc:inkChg>
        <pc:inkChg chg="del mod">
          <ac:chgData name="Sherif Khattab" userId="c83b1e15-36f3-4f46-aceb-05aac24c545e" providerId="ADAL" clId="{40561216-C3B6-4E03-B696-C2E8E46E1565}" dt="2021-03-02T14:59:48.840" v="661"/>
          <ac:inkMkLst>
            <pc:docMk/>
            <pc:sldMk cId="388662114" sldId="568"/>
            <ac:inkMk id="23571" creationId="{4A65A549-A8AD-4542-8C89-6269FF5866D1}"/>
          </ac:inkMkLst>
        </pc:inkChg>
        <pc:inkChg chg="del mod">
          <ac:chgData name="Sherif Khattab" userId="c83b1e15-36f3-4f46-aceb-05aac24c545e" providerId="ADAL" clId="{40561216-C3B6-4E03-B696-C2E8E46E1565}" dt="2021-03-02T14:59:48.855" v="664"/>
          <ac:inkMkLst>
            <pc:docMk/>
            <pc:sldMk cId="388662114" sldId="568"/>
            <ac:inkMk id="23572" creationId="{B9C4A1FB-67E2-4BED-9908-CDD670C3D085}"/>
          </ac:inkMkLst>
        </pc:inkChg>
        <pc:inkChg chg="del mod">
          <ac:chgData name="Sherif Khattab" userId="c83b1e15-36f3-4f46-aceb-05aac24c545e" providerId="ADAL" clId="{40561216-C3B6-4E03-B696-C2E8E46E1565}" dt="2021-03-02T14:59:48.822" v="658"/>
          <ac:inkMkLst>
            <pc:docMk/>
            <pc:sldMk cId="388662114" sldId="568"/>
            <ac:inkMk id="23574" creationId="{5080E0A9-56D7-4D4F-A195-E284339CA129}"/>
          </ac:inkMkLst>
        </pc:inkChg>
        <pc:inkChg chg="del mod">
          <ac:chgData name="Sherif Khattab" userId="c83b1e15-36f3-4f46-aceb-05aac24c545e" providerId="ADAL" clId="{40561216-C3B6-4E03-B696-C2E8E46E1565}" dt="2021-03-02T14:57:01.059" v="584"/>
          <ac:inkMkLst>
            <pc:docMk/>
            <pc:sldMk cId="388662114" sldId="568"/>
            <ac:inkMk id="23576" creationId="{D0BE1369-00A5-44C7-8452-53D1B39882EE}"/>
          </ac:inkMkLst>
        </pc:inkChg>
        <pc:inkChg chg="del mod">
          <ac:chgData name="Sherif Khattab" userId="c83b1e15-36f3-4f46-aceb-05aac24c545e" providerId="ADAL" clId="{40561216-C3B6-4E03-B696-C2E8E46E1565}" dt="2021-03-02T14:57:01.057" v="583"/>
          <ac:inkMkLst>
            <pc:docMk/>
            <pc:sldMk cId="388662114" sldId="568"/>
            <ac:inkMk id="23577" creationId="{43BAB690-6EB8-4D2F-9260-3E735FEB4B2D}"/>
          </ac:inkMkLst>
        </pc:inkChg>
        <pc:inkChg chg="del mod">
          <ac:chgData name="Sherif Khattab" userId="c83b1e15-36f3-4f46-aceb-05aac24c545e" providerId="ADAL" clId="{40561216-C3B6-4E03-B696-C2E8E46E1565}" dt="2021-03-02T14:57:01.056" v="582"/>
          <ac:inkMkLst>
            <pc:docMk/>
            <pc:sldMk cId="388662114" sldId="568"/>
            <ac:inkMk id="23578" creationId="{83315C3A-A95B-42AC-9D6D-979EB8D173B6}"/>
          </ac:inkMkLst>
        </pc:inkChg>
        <pc:inkChg chg="del mod">
          <ac:chgData name="Sherif Khattab" userId="c83b1e15-36f3-4f46-aceb-05aac24c545e" providerId="ADAL" clId="{40561216-C3B6-4E03-B696-C2E8E46E1565}" dt="2021-03-02T14:57:01.060" v="585"/>
          <ac:inkMkLst>
            <pc:docMk/>
            <pc:sldMk cId="388662114" sldId="568"/>
            <ac:inkMk id="23579" creationId="{E04171F8-E595-4689-B13C-72E0E4EF4978}"/>
          </ac:inkMkLst>
        </pc:inkChg>
        <pc:inkChg chg="del mod">
          <ac:chgData name="Sherif Khattab" userId="c83b1e15-36f3-4f46-aceb-05aac24c545e" providerId="ADAL" clId="{40561216-C3B6-4E03-B696-C2E8E46E1565}" dt="2021-03-02T14:57:01.061" v="586"/>
          <ac:inkMkLst>
            <pc:docMk/>
            <pc:sldMk cId="388662114" sldId="568"/>
            <ac:inkMk id="23580" creationId="{E8FD612D-4AE1-407E-90A1-CE8B0F7F65A7}"/>
          </ac:inkMkLst>
        </pc:inkChg>
        <pc:inkChg chg="del">
          <ac:chgData name="Sherif Khattab" userId="c83b1e15-36f3-4f46-aceb-05aac24c545e" providerId="ADAL" clId="{40561216-C3B6-4E03-B696-C2E8E46E1565}" dt="2021-03-02T14:57:01.053" v="581"/>
          <ac:inkMkLst>
            <pc:docMk/>
            <pc:sldMk cId="388662114" sldId="568"/>
            <ac:inkMk id="23581" creationId="{C8D3D5B6-B190-475B-BF38-91CC60C733FE}"/>
          </ac:inkMkLst>
        </pc:inkChg>
        <pc:inkChg chg="del mod">
          <ac:chgData name="Sherif Khattab" userId="c83b1e15-36f3-4f46-aceb-05aac24c545e" providerId="ADAL" clId="{40561216-C3B6-4E03-B696-C2E8E46E1565}" dt="2021-03-02T14:59:48.851" v="663"/>
          <ac:inkMkLst>
            <pc:docMk/>
            <pc:sldMk cId="388662114" sldId="568"/>
            <ac:inkMk id="23660" creationId="{EB9F504E-52DF-4A05-AB88-BDF5876CA8B9}"/>
          </ac:inkMkLst>
        </pc:inkChg>
      </pc:sldChg>
      <pc:sldChg chg="delSp modSp add modAnim">
        <pc:chgData name="Sherif Khattab" userId="c83b1e15-36f3-4f46-aceb-05aac24c545e" providerId="ADAL" clId="{40561216-C3B6-4E03-B696-C2E8E46E1565}" dt="2021-03-02T14:58:41.947" v="645"/>
        <pc:sldMkLst>
          <pc:docMk/>
          <pc:sldMk cId="3390924536" sldId="569"/>
        </pc:sldMkLst>
        <pc:grpChg chg="mod">
          <ac:chgData name="Sherif Khattab" userId="c83b1e15-36f3-4f46-aceb-05aac24c545e" providerId="ADAL" clId="{40561216-C3B6-4E03-B696-C2E8E46E1565}" dt="2021-03-02T14:57:21.636" v="604"/>
          <ac:grpSpMkLst>
            <pc:docMk/>
            <pc:sldMk cId="3390924536" sldId="569"/>
            <ac:grpSpMk id="23672" creationId="{D3B42BF9-8198-43FC-B7E5-062D26193C4A}"/>
          </ac:grpSpMkLst>
        </pc:grpChg>
        <pc:inkChg chg="mod">
          <ac:chgData name="Sherif Khattab" userId="c83b1e15-36f3-4f46-aceb-05aac24c545e" providerId="ADAL" clId="{40561216-C3B6-4E03-B696-C2E8E46E1565}" dt="2021-03-02T14:57:21.636" v="604"/>
          <ac:inkMkLst>
            <pc:docMk/>
            <pc:sldMk cId="3390924536" sldId="569"/>
            <ac:inkMk id="3" creationId="{B0FBBC0D-35B9-448B-9D52-F9702601D9E2}"/>
          </ac:inkMkLst>
        </pc:inkChg>
        <pc:inkChg chg="mod">
          <ac:chgData name="Sherif Khattab" userId="c83b1e15-36f3-4f46-aceb-05aac24c545e" providerId="ADAL" clId="{40561216-C3B6-4E03-B696-C2E8E46E1565}" dt="2021-03-02T14:57:21.636" v="604"/>
          <ac:inkMkLst>
            <pc:docMk/>
            <pc:sldMk cId="3390924536" sldId="569"/>
            <ac:inkMk id="5" creationId="{1334F479-0557-4560-B3CA-54D487BC1692}"/>
          </ac:inkMkLst>
        </pc:inkChg>
        <pc:inkChg chg="mod">
          <ac:chgData name="Sherif Khattab" userId="c83b1e15-36f3-4f46-aceb-05aac24c545e" providerId="ADAL" clId="{40561216-C3B6-4E03-B696-C2E8E46E1565}" dt="2021-03-02T14:57:21.636" v="604"/>
          <ac:inkMkLst>
            <pc:docMk/>
            <pc:sldMk cId="3390924536" sldId="569"/>
            <ac:inkMk id="6" creationId="{C77C32EE-2731-421E-9672-5A63D6E9F538}"/>
          </ac:inkMkLst>
        </pc:inkChg>
        <pc:inkChg chg="mod">
          <ac:chgData name="Sherif Khattab" userId="c83b1e15-36f3-4f46-aceb-05aac24c545e" providerId="ADAL" clId="{40561216-C3B6-4E03-B696-C2E8E46E1565}" dt="2021-03-02T14:57:21.636" v="604"/>
          <ac:inkMkLst>
            <pc:docMk/>
            <pc:sldMk cId="3390924536" sldId="569"/>
            <ac:inkMk id="34" creationId="{76F4BB3E-F0E4-42AA-ACB1-D0A6A3746F24}"/>
          </ac:inkMkLst>
        </pc:inkChg>
        <pc:inkChg chg="mod">
          <ac:chgData name="Sherif Khattab" userId="c83b1e15-36f3-4f46-aceb-05aac24c545e" providerId="ADAL" clId="{40561216-C3B6-4E03-B696-C2E8E46E1565}" dt="2021-03-02T14:57:21.636" v="604"/>
          <ac:inkMkLst>
            <pc:docMk/>
            <pc:sldMk cId="3390924536" sldId="569"/>
            <ac:inkMk id="35" creationId="{BB1041F6-9E9F-4186-AC93-4372635DAB2B}"/>
          </ac:inkMkLst>
        </pc:inkChg>
        <pc:inkChg chg="mod">
          <ac:chgData name="Sherif Khattab" userId="c83b1e15-36f3-4f46-aceb-05aac24c545e" providerId="ADAL" clId="{40561216-C3B6-4E03-B696-C2E8E46E1565}" dt="2021-03-02T14:57:21.636" v="604"/>
          <ac:inkMkLst>
            <pc:docMk/>
            <pc:sldMk cId="3390924536" sldId="569"/>
            <ac:inkMk id="36" creationId="{FBD4DC2C-2A69-4F9C-9FD0-0A2D83A17035}"/>
          </ac:inkMkLst>
        </pc:inkChg>
        <pc:inkChg chg="mod">
          <ac:chgData name="Sherif Khattab" userId="c83b1e15-36f3-4f46-aceb-05aac24c545e" providerId="ADAL" clId="{40561216-C3B6-4E03-B696-C2E8E46E1565}" dt="2021-03-02T14:57:21.636" v="604"/>
          <ac:inkMkLst>
            <pc:docMk/>
            <pc:sldMk cId="3390924536" sldId="569"/>
            <ac:inkMk id="38" creationId="{08DD68F7-523C-4437-9949-BFD6B8B320B7}"/>
          </ac:inkMkLst>
        </pc:inkChg>
        <pc:inkChg chg="mod">
          <ac:chgData name="Sherif Khattab" userId="c83b1e15-36f3-4f46-aceb-05aac24c545e" providerId="ADAL" clId="{40561216-C3B6-4E03-B696-C2E8E46E1565}" dt="2021-03-02T14:57:21.636" v="604"/>
          <ac:inkMkLst>
            <pc:docMk/>
            <pc:sldMk cId="3390924536" sldId="569"/>
            <ac:inkMk id="39" creationId="{6B907EBB-5700-4291-BB4C-D8877DB4FFCD}"/>
          </ac:inkMkLst>
        </pc:inkChg>
        <pc:inkChg chg="mod">
          <ac:chgData name="Sherif Khattab" userId="c83b1e15-36f3-4f46-aceb-05aac24c545e" providerId="ADAL" clId="{40561216-C3B6-4E03-B696-C2E8E46E1565}" dt="2021-03-02T14:57:21.636" v="604"/>
          <ac:inkMkLst>
            <pc:docMk/>
            <pc:sldMk cId="3390924536" sldId="569"/>
            <ac:inkMk id="40" creationId="{D1405003-6795-43E1-B78F-70DFA34AAA56}"/>
          </ac:inkMkLst>
        </pc:inkChg>
        <pc:inkChg chg="mod">
          <ac:chgData name="Sherif Khattab" userId="c83b1e15-36f3-4f46-aceb-05aac24c545e" providerId="ADAL" clId="{40561216-C3B6-4E03-B696-C2E8E46E1565}" dt="2021-03-02T14:57:21.636" v="604"/>
          <ac:inkMkLst>
            <pc:docMk/>
            <pc:sldMk cId="3390924536" sldId="569"/>
            <ac:inkMk id="41" creationId="{E5C63D8D-A5A2-4ECA-9233-25A9BB4111B0}"/>
          </ac:inkMkLst>
        </pc:inkChg>
        <pc:inkChg chg="mod">
          <ac:chgData name="Sherif Khattab" userId="c83b1e15-36f3-4f46-aceb-05aac24c545e" providerId="ADAL" clId="{40561216-C3B6-4E03-B696-C2E8E46E1565}" dt="2021-03-02T14:57:21.636" v="604"/>
          <ac:inkMkLst>
            <pc:docMk/>
            <pc:sldMk cId="3390924536" sldId="569"/>
            <ac:inkMk id="42" creationId="{DA8E3D6B-1BC0-4231-B0D7-7B8A4360DECC}"/>
          </ac:inkMkLst>
        </pc:inkChg>
        <pc:inkChg chg="mod">
          <ac:chgData name="Sherif Khattab" userId="c83b1e15-36f3-4f46-aceb-05aac24c545e" providerId="ADAL" clId="{40561216-C3B6-4E03-B696-C2E8E46E1565}" dt="2021-03-02T14:57:21.636" v="604"/>
          <ac:inkMkLst>
            <pc:docMk/>
            <pc:sldMk cId="3390924536" sldId="569"/>
            <ac:inkMk id="44" creationId="{19C19232-5340-48E5-9ED6-62DEBBCE1215}"/>
          </ac:inkMkLst>
        </pc:inkChg>
        <pc:inkChg chg="mod">
          <ac:chgData name="Sherif Khattab" userId="c83b1e15-36f3-4f46-aceb-05aac24c545e" providerId="ADAL" clId="{40561216-C3B6-4E03-B696-C2E8E46E1565}" dt="2021-03-02T14:57:21.636" v="604"/>
          <ac:inkMkLst>
            <pc:docMk/>
            <pc:sldMk cId="3390924536" sldId="569"/>
            <ac:inkMk id="45" creationId="{D1B4E85F-AC34-40C2-82B7-32CDF26E2AA9}"/>
          </ac:inkMkLst>
        </pc:inkChg>
        <pc:inkChg chg="mod">
          <ac:chgData name="Sherif Khattab" userId="c83b1e15-36f3-4f46-aceb-05aac24c545e" providerId="ADAL" clId="{40561216-C3B6-4E03-B696-C2E8E46E1565}" dt="2021-03-02T14:57:21.636" v="604"/>
          <ac:inkMkLst>
            <pc:docMk/>
            <pc:sldMk cId="3390924536" sldId="569"/>
            <ac:inkMk id="46" creationId="{E6BF4D18-EC16-4386-BB86-4E44BAF7C03B}"/>
          </ac:inkMkLst>
        </pc:inkChg>
        <pc:inkChg chg="mod">
          <ac:chgData name="Sherif Khattab" userId="c83b1e15-36f3-4f46-aceb-05aac24c545e" providerId="ADAL" clId="{40561216-C3B6-4E03-B696-C2E8E46E1565}" dt="2021-03-02T14:57:21.636" v="604"/>
          <ac:inkMkLst>
            <pc:docMk/>
            <pc:sldMk cId="3390924536" sldId="569"/>
            <ac:inkMk id="47" creationId="{02569F11-2943-4F04-87BA-CA8732D937CB}"/>
          </ac:inkMkLst>
        </pc:inkChg>
        <pc:inkChg chg="mod">
          <ac:chgData name="Sherif Khattab" userId="c83b1e15-36f3-4f46-aceb-05aac24c545e" providerId="ADAL" clId="{40561216-C3B6-4E03-B696-C2E8E46E1565}" dt="2021-03-02T14:57:21.636" v="604"/>
          <ac:inkMkLst>
            <pc:docMk/>
            <pc:sldMk cId="3390924536" sldId="569"/>
            <ac:inkMk id="48" creationId="{B58E1670-F3F7-4DFE-AF3D-056FDA785310}"/>
          </ac:inkMkLst>
        </pc:inkChg>
        <pc:inkChg chg="mod">
          <ac:chgData name="Sherif Khattab" userId="c83b1e15-36f3-4f46-aceb-05aac24c545e" providerId="ADAL" clId="{40561216-C3B6-4E03-B696-C2E8E46E1565}" dt="2021-03-02T14:57:21.636" v="604"/>
          <ac:inkMkLst>
            <pc:docMk/>
            <pc:sldMk cId="3390924536" sldId="569"/>
            <ac:inkMk id="49" creationId="{19257841-2019-40BC-AD69-87A73EC0948B}"/>
          </ac:inkMkLst>
        </pc:inkChg>
        <pc:inkChg chg="mod">
          <ac:chgData name="Sherif Khattab" userId="c83b1e15-36f3-4f46-aceb-05aac24c545e" providerId="ADAL" clId="{40561216-C3B6-4E03-B696-C2E8E46E1565}" dt="2021-03-02T14:57:21.636" v="604"/>
          <ac:inkMkLst>
            <pc:docMk/>
            <pc:sldMk cId="3390924536" sldId="569"/>
            <ac:inkMk id="50" creationId="{26C81269-5964-499B-83AC-4B4F3ECF46D9}"/>
          </ac:inkMkLst>
        </pc:inkChg>
        <pc:inkChg chg="mod">
          <ac:chgData name="Sherif Khattab" userId="c83b1e15-36f3-4f46-aceb-05aac24c545e" providerId="ADAL" clId="{40561216-C3B6-4E03-B696-C2E8E46E1565}" dt="2021-03-02T14:57:21.636" v="604"/>
          <ac:inkMkLst>
            <pc:docMk/>
            <pc:sldMk cId="3390924536" sldId="569"/>
            <ac:inkMk id="51" creationId="{20368D2C-01B3-405E-89B9-A7788F5F56C4}"/>
          </ac:inkMkLst>
        </pc:inkChg>
        <pc:inkChg chg="mod">
          <ac:chgData name="Sherif Khattab" userId="c83b1e15-36f3-4f46-aceb-05aac24c545e" providerId="ADAL" clId="{40561216-C3B6-4E03-B696-C2E8E46E1565}" dt="2021-03-02T14:57:21.636" v="604"/>
          <ac:inkMkLst>
            <pc:docMk/>
            <pc:sldMk cId="3390924536" sldId="569"/>
            <ac:inkMk id="53" creationId="{4B0B24DC-2DC7-4C85-8BDA-CB5171C1850E}"/>
          </ac:inkMkLst>
        </pc:inkChg>
        <pc:inkChg chg="mod">
          <ac:chgData name="Sherif Khattab" userId="c83b1e15-36f3-4f46-aceb-05aac24c545e" providerId="ADAL" clId="{40561216-C3B6-4E03-B696-C2E8E46E1565}" dt="2021-03-02T14:57:21.636" v="604"/>
          <ac:inkMkLst>
            <pc:docMk/>
            <pc:sldMk cId="3390924536" sldId="569"/>
            <ac:inkMk id="54" creationId="{FAA76FFB-4F7B-44CF-9E3F-7D873ACD011E}"/>
          </ac:inkMkLst>
        </pc:inkChg>
        <pc:inkChg chg="mod">
          <ac:chgData name="Sherif Khattab" userId="c83b1e15-36f3-4f46-aceb-05aac24c545e" providerId="ADAL" clId="{40561216-C3B6-4E03-B696-C2E8E46E1565}" dt="2021-03-02T14:57:21.636" v="604"/>
          <ac:inkMkLst>
            <pc:docMk/>
            <pc:sldMk cId="3390924536" sldId="569"/>
            <ac:inkMk id="55" creationId="{2A509FA3-B322-44A6-A5B7-3B6A64FF271C}"/>
          </ac:inkMkLst>
        </pc:inkChg>
        <pc:inkChg chg="mod">
          <ac:chgData name="Sherif Khattab" userId="c83b1e15-36f3-4f46-aceb-05aac24c545e" providerId="ADAL" clId="{40561216-C3B6-4E03-B696-C2E8E46E1565}" dt="2021-03-02T14:57:21.636" v="604"/>
          <ac:inkMkLst>
            <pc:docMk/>
            <pc:sldMk cId="3390924536" sldId="569"/>
            <ac:inkMk id="56" creationId="{9FB1D72E-EF06-4758-9CAE-0C2AFAB761B2}"/>
          </ac:inkMkLst>
        </pc:inkChg>
        <pc:inkChg chg="mod">
          <ac:chgData name="Sherif Khattab" userId="c83b1e15-36f3-4f46-aceb-05aac24c545e" providerId="ADAL" clId="{40561216-C3B6-4E03-B696-C2E8E46E1565}" dt="2021-03-02T14:57:21.636" v="604"/>
          <ac:inkMkLst>
            <pc:docMk/>
            <pc:sldMk cId="3390924536" sldId="569"/>
            <ac:inkMk id="58" creationId="{AD54C535-8A13-4466-B936-FDE4EE0D13AB}"/>
          </ac:inkMkLst>
        </pc:inkChg>
        <pc:inkChg chg="mod">
          <ac:chgData name="Sherif Khattab" userId="c83b1e15-36f3-4f46-aceb-05aac24c545e" providerId="ADAL" clId="{40561216-C3B6-4E03-B696-C2E8E46E1565}" dt="2021-03-02T14:57:21.636" v="604"/>
          <ac:inkMkLst>
            <pc:docMk/>
            <pc:sldMk cId="3390924536" sldId="569"/>
            <ac:inkMk id="59" creationId="{8191728A-6391-4424-97E9-9D875C21CABB}"/>
          </ac:inkMkLst>
        </pc:inkChg>
        <pc:inkChg chg="mod">
          <ac:chgData name="Sherif Khattab" userId="c83b1e15-36f3-4f46-aceb-05aac24c545e" providerId="ADAL" clId="{40561216-C3B6-4E03-B696-C2E8E46E1565}" dt="2021-03-02T14:57:21.636" v="604"/>
          <ac:inkMkLst>
            <pc:docMk/>
            <pc:sldMk cId="3390924536" sldId="569"/>
            <ac:inkMk id="61" creationId="{3873DDFB-3276-4A9C-A452-0E255D449AE0}"/>
          </ac:inkMkLst>
        </pc:inkChg>
        <pc:inkChg chg="mod">
          <ac:chgData name="Sherif Khattab" userId="c83b1e15-36f3-4f46-aceb-05aac24c545e" providerId="ADAL" clId="{40561216-C3B6-4E03-B696-C2E8E46E1565}" dt="2021-03-02T14:57:21.636" v="604"/>
          <ac:inkMkLst>
            <pc:docMk/>
            <pc:sldMk cId="3390924536" sldId="569"/>
            <ac:inkMk id="62" creationId="{6CA89F45-C596-4B44-8218-2E80CDFD9AC1}"/>
          </ac:inkMkLst>
        </pc:inkChg>
        <pc:inkChg chg="mod">
          <ac:chgData name="Sherif Khattab" userId="c83b1e15-36f3-4f46-aceb-05aac24c545e" providerId="ADAL" clId="{40561216-C3B6-4E03-B696-C2E8E46E1565}" dt="2021-03-02T14:57:21.636" v="604"/>
          <ac:inkMkLst>
            <pc:docMk/>
            <pc:sldMk cId="3390924536" sldId="569"/>
            <ac:inkMk id="63" creationId="{C0DC48F3-13CB-48CD-943B-D376DED3D452}"/>
          </ac:inkMkLst>
        </pc:inkChg>
        <pc:inkChg chg="mod">
          <ac:chgData name="Sherif Khattab" userId="c83b1e15-36f3-4f46-aceb-05aac24c545e" providerId="ADAL" clId="{40561216-C3B6-4E03-B696-C2E8E46E1565}" dt="2021-03-02T14:57:21.636" v="604"/>
          <ac:inkMkLst>
            <pc:docMk/>
            <pc:sldMk cId="3390924536" sldId="569"/>
            <ac:inkMk id="23552" creationId="{AD02388C-420C-4C10-A5B7-33825C4777B5}"/>
          </ac:inkMkLst>
        </pc:inkChg>
        <pc:inkChg chg="mod">
          <ac:chgData name="Sherif Khattab" userId="c83b1e15-36f3-4f46-aceb-05aac24c545e" providerId="ADAL" clId="{40561216-C3B6-4E03-B696-C2E8E46E1565}" dt="2021-03-02T14:57:21.636" v="604"/>
          <ac:inkMkLst>
            <pc:docMk/>
            <pc:sldMk cId="3390924536" sldId="569"/>
            <ac:inkMk id="23556" creationId="{B63716A9-A45C-49C7-8CC0-3310F6B827F6}"/>
          </ac:inkMkLst>
        </pc:inkChg>
        <pc:inkChg chg="del mod">
          <ac:chgData name="Sherif Khattab" userId="c83b1e15-36f3-4f46-aceb-05aac24c545e" providerId="ADAL" clId="{40561216-C3B6-4E03-B696-C2E8E46E1565}" dt="2021-03-02T14:57:21.631" v="600"/>
          <ac:inkMkLst>
            <pc:docMk/>
            <pc:sldMk cId="3390924536" sldId="569"/>
            <ac:inkMk id="23558" creationId="{12438C2F-B2BE-423F-8FB0-A8B24276FAA9}"/>
          </ac:inkMkLst>
        </pc:inkChg>
        <pc:inkChg chg="del mod">
          <ac:chgData name="Sherif Khattab" userId="c83b1e15-36f3-4f46-aceb-05aac24c545e" providerId="ADAL" clId="{40561216-C3B6-4E03-B696-C2E8E46E1565}" dt="2021-03-02T14:57:21.635" v="603"/>
          <ac:inkMkLst>
            <pc:docMk/>
            <pc:sldMk cId="3390924536" sldId="569"/>
            <ac:inkMk id="23559" creationId="{63236EA0-8781-4E1D-ACC7-D2AB2BA2975A}"/>
          </ac:inkMkLst>
        </pc:inkChg>
        <pc:inkChg chg="del mod">
          <ac:chgData name="Sherif Khattab" userId="c83b1e15-36f3-4f46-aceb-05aac24c545e" providerId="ADAL" clId="{40561216-C3B6-4E03-B696-C2E8E46E1565}" dt="2021-03-02T14:57:21.621" v="598"/>
          <ac:inkMkLst>
            <pc:docMk/>
            <pc:sldMk cId="3390924536" sldId="569"/>
            <ac:inkMk id="23560" creationId="{8296C127-E688-4138-8B46-A545AA74759F}"/>
          </ac:inkMkLst>
        </pc:inkChg>
        <pc:inkChg chg="del mod">
          <ac:chgData name="Sherif Khattab" userId="c83b1e15-36f3-4f46-aceb-05aac24c545e" providerId="ADAL" clId="{40561216-C3B6-4E03-B696-C2E8E46E1565}" dt="2021-03-02T14:57:21.629" v="599"/>
          <ac:inkMkLst>
            <pc:docMk/>
            <pc:sldMk cId="3390924536" sldId="569"/>
            <ac:inkMk id="23561" creationId="{27B15F83-7325-42D6-B559-2D057C3A0C3F}"/>
          </ac:inkMkLst>
        </pc:inkChg>
        <pc:inkChg chg="del mod">
          <ac:chgData name="Sherif Khattab" userId="c83b1e15-36f3-4f46-aceb-05aac24c545e" providerId="ADAL" clId="{40561216-C3B6-4E03-B696-C2E8E46E1565}" dt="2021-03-02T14:57:21.632" v="601"/>
          <ac:inkMkLst>
            <pc:docMk/>
            <pc:sldMk cId="3390924536" sldId="569"/>
            <ac:inkMk id="23562" creationId="{41609FE5-F416-4C74-A5D0-5EFA0CF8EF70}"/>
          </ac:inkMkLst>
        </pc:inkChg>
        <pc:inkChg chg="del mod">
          <ac:chgData name="Sherif Khattab" userId="c83b1e15-36f3-4f46-aceb-05aac24c545e" providerId="ADAL" clId="{40561216-C3B6-4E03-B696-C2E8E46E1565}" dt="2021-03-02T14:57:21.633" v="602"/>
          <ac:inkMkLst>
            <pc:docMk/>
            <pc:sldMk cId="3390924536" sldId="569"/>
            <ac:inkMk id="23564" creationId="{0479C8AE-E53D-4F3D-9A1F-0B3B4EF8E437}"/>
          </ac:inkMkLst>
        </pc:inkChg>
        <pc:inkChg chg="del mod">
          <ac:chgData name="Sherif Khattab" userId="c83b1e15-36f3-4f46-aceb-05aac24c545e" providerId="ADAL" clId="{40561216-C3B6-4E03-B696-C2E8E46E1565}" dt="2021-03-02T14:57:21.636" v="604"/>
          <ac:inkMkLst>
            <pc:docMk/>
            <pc:sldMk cId="3390924536" sldId="569"/>
            <ac:inkMk id="23565" creationId="{7EA1AC65-0991-4EAD-9289-5B6967D4C6A4}"/>
          </ac:inkMkLst>
        </pc:inkChg>
        <pc:inkChg chg="del mod">
          <ac:chgData name="Sherif Khattab" userId="c83b1e15-36f3-4f46-aceb-05aac24c545e" providerId="ADAL" clId="{40561216-C3B6-4E03-B696-C2E8E46E1565}" dt="2021-03-02T14:57:09.225" v="595"/>
          <ac:inkMkLst>
            <pc:docMk/>
            <pc:sldMk cId="3390924536" sldId="569"/>
            <ac:inkMk id="23567" creationId="{B964468F-11D4-4449-BD5D-D276B04321BD}"/>
          </ac:inkMkLst>
        </pc:inkChg>
        <pc:inkChg chg="del mod">
          <ac:chgData name="Sherif Khattab" userId="c83b1e15-36f3-4f46-aceb-05aac24c545e" providerId="ADAL" clId="{40561216-C3B6-4E03-B696-C2E8E46E1565}" dt="2021-03-02T14:57:09.203" v="591"/>
          <ac:inkMkLst>
            <pc:docMk/>
            <pc:sldMk cId="3390924536" sldId="569"/>
            <ac:inkMk id="23568" creationId="{B0D8423F-0857-4468-8FB1-850C348CC062}"/>
          </ac:inkMkLst>
        </pc:inkChg>
        <pc:inkChg chg="del mod">
          <ac:chgData name="Sherif Khattab" userId="c83b1e15-36f3-4f46-aceb-05aac24c545e" providerId="ADAL" clId="{40561216-C3B6-4E03-B696-C2E8E46E1565}" dt="2021-03-02T14:57:09.218" v="594"/>
          <ac:inkMkLst>
            <pc:docMk/>
            <pc:sldMk cId="3390924536" sldId="569"/>
            <ac:inkMk id="23569" creationId="{E089F2E3-45EA-486B-A260-E766EB2A0258}"/>
          </ac:inkMkLst>
        </pc:inkChg>
        <pc:inkChg chg="del mod">
          <ac:chgData name="Sherif Khattab" userId="c83b1e15-36f3-4f46-aceb-05aac24c545e" providerId="ADAL" clId="{40561216-C3B6-4E03-B696-C2E8E46E1565}" dt="2021-03-02T14:57:09.213" v="593"/>
          <ac:inkMkLst>
            <pc:docMk/>
            <pc:sldMk cId="3390924536" sldId="569"/>
            <ac:inkMk id="23570" creationId="{C315644A-BBCC-4823-9005-14F1A7FDE1C2}"/>
          </ac:inkMkLst>
        </pc:inkChg>
        <pc:inkChg chg="del mod">
          <ac:chgData name="Sherif Khattab" userId="c83b1e15-36f3-4f46-aceb-05aac24c545e" providerId="ADAL" clId="{40561216-C3B6-4E03-B696-C2E8E46E1565}" dt="2021-03-02T14:57:09.198" v="590"/>
          <ac:inkMkLst>
            <pc:docMk/>
            <pc:sldMk cId="3390924536" sldId="569"/>
            <ac:inkMk id="23571" creationId="{4A65A549-A8AD-4542-8C89-6269FF5866D1}"/>
          </ac:inkMkLst>
        </pc:inkChg>
        <pc:inkChg chg="del mod">
          <ac:chgData name="Sherif Khattab" userId="c83b1e15-36f3-4f46-aceb-05aac24c545e" providerId="ADAL" clId="{40561216-C3B6-4E03-B696-C2E8E46E1565}" dt="2021-03-02T14:57:09.193" v="589"/>
          <ac:inkMkLst>
            <pc:docMk/>
            <pc:sldMk cId="3390924536" sldId="569"/>
            <ac:inkMk id="23572" creationId="{B9C4A1FB-67E2-4BED-9908-CDD670C3D085}"/>
          </ac:inkMkLst>
        </pc:inkChg>
        <pc:inkChg chg="del">
          <ac:chgData name="Sherif Khattab" userId="c83b1e15-36f3-4f46-aceb-05aac24c545e" providerId="ADAL" clId="{40561216-C3B6-4E03-B696-C2E8E46E1565}" dt="2021-03-02T14:57:09.186" v="588"/>
          <ac:inkMkLst>
            <pc:docMk/>
            <pc:sldMk cId="3390924536" sldId="569"/>
            <ac:inkMk id="23574" creationId="{5080E0A9-56D7-4D4F-A195-E284339CA129}"/>
          </ac:inkMkLst>
        </pc:inkChg>
        <pc:inkChg chg="del mod">
          <ac:chgData name="Sherif Khattab" userId="c83b1e15-36f3-4f46-aceb-05aac24c545e" providerId="ADAL" clId="{40561216-C3B6-4E03-B696-C2E8E46E1565}" dt="2021-03-02T14:57:09.209" v="592"/>
          <ac:inkMkLst>
            <pc:docMk/>
            <pc:sldMk cId="3390924536" sldId="569"/>
            <ac:inkMk id="23660" creationId="{EB9F504E-52DF-4A05-AB88-BDF5876CA8B9}"/>
          </ac:inkMkLst>
        </pc:inkChg>
      </pc:sldChg>
      <pc:sldChg chg="delSp modSp add modAnim">
        <pc:chgData name="Sherif Khattab" userId="c83b1e15-36f3-4f46-aceb-05aac24c545e" providerId="ADAL" clId="{40561216-C3B6-4E03-B696-C2E8E46E1565}" dt="2021-03-02T14:57:56.892" v="639"/>
        <pc:sldMkLst>
          <pc:docMk/>
          <pc:sldMk cId="1377651607" sldId="570"/>
        </pc:sldMkLst>
        <pc:grpChg chg="del mod">
          <ac:chgData name="Sherif Khattab" userId="c83b1e15-36f3-4f46-aceb-05aac24c545e" providerId="ADAL" clId="{40561216-C3B6-4E03-B696-C2E8E46E1565}" dt="2021-03-02T14:57:56.892" v="638"/>
          <ac:grpSpMkLst>
            <pc:docMk/>
            <pc:sldMk cId="1377651607" sldId="570"/>
            <ac:grpSpMk id="23672" creationId="{D3B42BF9-8198-43FC-B7E5-062D26193C4A}"/>
          </ac:grpSpMkLst>
        </pc:grpChg>
        <pc:inkChg chg="del mod">
          <ac:chgData name="Sherif Khattab" userId="c83b1e15-36f3-4f46-aceb-05aac24c545e" providerId="ADAL" clId="{40561216-C3B6-4E03-B696-C2E8E46E1565}" dt="2021-03-02T14:57:56.892" v="638"/>
          <ac:inkMkLst>
            <pc:docMk/>
            <pc:sldMk cId="1377651607" sldId="570"/>
            <ac:inkMk id="3" creationId="{B0FBBC0D-35B9-448B-9D52-F9702601D9E2}"/>
          </ac:inkMkLst>
        </pc:inkChg>
        <pc:inkChg chg="del mod">
          <ac:chgData name="Sherif Khattab" userId="c83b1e15-36f3-4f46-aceb-05aac24c545e" providerId="ADAL" clId="{40561216-C3B6-4E03-B696-C2E8E46E1565}" dt="2021-03-02T14:57:56.888" v="636"/>
          <ac:inkMkLst>
            <pc:docMk/>
            <pc:sldMk cId="1377651607" sldId="570"/>
            <ac:inkMk id="5" creationId="{1334F479-0557-4560-B3CA-54D487BC1692}"/>
          </ac:inkMkLst>
        </pc:inkChg>
        <pc:inkChg chg="del mod">
          <ac:chgData name="Sherif Khattab" userId="c83b1e15-36f3-4f46-aceb-05aac24c545e" providerId="ADAL" clId="{40561216-C3B6-4E03-B696-C2E8E46E1565}" dt="2021-03-02T14:57:56.892" v="639"/>
          <ac:inkMkLst>
            <pc:docMk/>
            <pc:sldMk cId="1377651607" sldId="570"/>
            <ac:inkMk id="6" creationId="{C77C32EE-2731-421E-9672-5A63D6E9F538}"/>
          </ac:inkMkLst>
        </pc:inkChg>
        <pc:inkChg chg="del mod">
          <ac:chgData name="Sherif Khattab" userId="c83b1e15-36f3-4f46-aceb-05aac24c545e" providerId="ADAL" clId="{40561216-C3B6-4E03-B696-C2E8E46E1565}" dt="2021-03-02T14:57:56.887" v="635"/>
          <ac:inkMkLst>
            <pc:docMk/>
            <pc:sldMk cId="1377651607" sldId="570"/>
            <ac:inkMk id="34" creationId="{76F4BB3E-F0E4-42AA-ACB1-D0A6A3746F24}"/>
          </ac:inkMkLst>
        </pc:inkChg>
        <pc:inkChg chg="del mod">
          <ac:chgData name="Sherif Khattab" userId="c83b1e15-36f3-4f46-aceb-05aac24c545e" providerId="ADAL" clId="{40561216-C3B6-4E03-B696-C2E8E46E1565}" dt="2021-03-02T14:57:56.886" v="634"/>
          <ac:inkMkLst>
            <pc:docMk/>
            <pc:sldMk cId="1377651607" sldId="570"/>
            <ac:inkMk id="35" creationId="{BB1041F6-9E9F-4186-AC93-4372635DAB2B}"/>
          </ac:inkMkLst>
        </pc:inkChg>
        <pc:inkChg chg="del mod">
          <ac:chgData name="Sherif Khattab" userId="c83b1e15-36f3-4f46-aceb-05aac24c545e" providerId="ADAL" clId="{40561216-C3B6-4E03-B696-C2E8E46E1565}" dt="2021-03-02T14:57:56.888" v="637"/>
          <ac:inkMkLst>
            <pc:docMk/>
            <pc:sldMk cId="1377651607" sldId="570"/>
            <ac:inkMk id="36" creationId="{FBD4DC2C-2A69-4F9C-9FD0-0A2D83A17035}"/>
          </ac:inkMkLst>
        </pc:inkChg>
        <pc:inkChg chg="del mod">
          <ac:chgData name="Sherif Khattab" userId="c83b1e15-36f3-4f46-aceb-05aac24c545e" providerId="ADAL" clId="{40561216-C3B6-4E03-B696-C2E8E46E1565}" dt="2021-03-02T14:57:48.383" v="632"/>
          <ac:inkMkLst>
            <pc:docMk/>
            <pc:sldMk cId="1377651607" sldId="570"/>
            <ac:inkMk id="38" creationId="{08DD68F7-523C-4437-9949-BFD6B8B320B7}"/>
          </ac:inkMkLst>
        </pc:inkChg>
        <pc:inkChg chg="del mod">
          <ac:chgData name="Sherif Khattab" userId="c83b1e15-36f3-4f46-aceb-05aac24c545e" providerId="ADAL" clId="{40561216-C3B6-4E03-B696-C2E8E46E1565}" dt="2021-03-02T14:57:48.381" v="628"/>
          <ac:inkMkLst>
            <pc:docMk/>
            <pc:sldMk cId="1377651607" sldId="570"/>
            <ac:inkMk id="39" creationId="{6B907EBB-5700-4291-BB4C-D8877DB4FFCD}"/>
          </ac:inkMkLst>
        </pc:inkChg>
        <pc:inkChg chg="del mod">
          <ac:chgData name="Sherif Khattab" userId="c83b1e15-36f3-4f46-aceb-05aac24c545e" providerId="ADAL" clId="{40561216-C3B6-4E03-B696-C2E8E46E1565}" dt="2021-03-02T14:57:48.382" v="630"/>
          <ac:inkMkLst>
            <pc:docMk/>
            <pc:sldMk cId="1377651607" sldId="570"/>
            <ac:inkMk id="40" creationId="{D1405003-6795-43E1-B78F-70DFA34AAA56}"/>
          </ac:inkMkLst>
        </pc:inkChg>
        <pc:inkChg chg="del mod">
          <ac:chgData name="Sherif Khattab" userId="c83b1e15-36f3-4f46-aceb-05aac24c545e" providerId="ADAL" clId="{40561216-C3B6-4E03-B696-C2E8E46E1565}" dt="2021-03-02T14:57:48.383" v="631"/>
          <ac:inkMkLst>
            <pc:docMk/>
            <pc:sldMk cId="1377651607" sldId="570"/>
            <ac:inkMk id="41" creationId="{E5C63D8D-A5A2-4ECA-9233-25A9BB4111B0}"/>
          </ac:inkMkLst>
        </pc:inkChg>
        <pc:inkChg chg="del mod">
          <ac:chgData name="Sherif Khattab" userId="c83b1e15-36f3-4f46-aceb-05aac24c545e" providerId="ADAL" clId="{40561216-C3B6-4E03-B696-C2E8E46E1565}" dt="2021-03-02T14:57:48.382" v="629"/>
          <ac:inkMkLst>
            <pc:docMk/>
            <pc:sldMk cId="1377651607" sldId="570"/>
            <ac:inkMk id="42" creationId="{DA8E3D6B-1BC0-4231-B0D7-7B8A4360DECC}"/>
          </ac:inkMkLst>
        </pc:inkChg>
        <pc:inkChg chg="del mod">
          <ac:chgData name="Sherif Khattab" userId="c83b1e15-36f3-4f46-aceb-05aac24c545e" providerId="ADAL" clId="{40561216-C3B6-4E03-B696-C2E8E46E1565}" dt="2021-03-02T14:57:48.379" v="627"/>
          <ac:inkMkLst>
            <pc:docMk/>
            <pc:sldMk cId="1377651607" sldId="570"/>
            <ac:inkMk id="44" creationId="{19C19232-5340-48E5-9ED6-62DEBBCE1215}"/>
          </ac:inkMkLst>
        </pc:inkChg>
        <pc:inkChg chg="del mod">
          <ac:chgData name="Sherif Khattab" userId="c83b1e15-36f3-4f46-aceb-05aac24c545e" providerId="ADAL" clId="{40561216-C3B6-4E03-B696-C2E8E46E1565}" dt="2021-03-02T14:57:42.712" v="625"/>
          <ac:inkMkLst>
            <pc:docMk/>
            <pc:sldMk cId="1377651607" sldId="570"/>
            <ac:inkMk id="45" creationId="{D1B4E85F-AC34-40C2-82B7-32CDF26E2AA9}"/>
          </ac:inkMkLst>
        </pc:inkChg>
        <pc:inkChg chg="del mod">
          <ac:chgData name="Sherif Khattab" userId="c83b1e15-36f3-4f46-aceb-05aac24c545e" providerId="ADAL" clId="{40561216-C3B6-4E03-B696-C2E8E46E1565}" dt="2021-03-02T14:57:42.710" v="623"/>
          <ac:inkMkLst>
            <pc:docMk/>
            <pc:sldMk cId="1377651607" sldId="570"/>
            <ac:inkMk id="46" creationId="{E6BF4D18-EC16-4386-BB86-4E44BAF7C03B}"/>
          </ac:inkMkLst>
        </pc:inkChg>
        <pc:inkChg chg="del mod">
          <ac:chgData name="Sherif Khattab" userId="c83b1e15-36f3-4f46-aceb-05aac24c545e" providerId="ADAL" clId="{40561216-C3B6-4E03-B696-C2E8E46E1565}" dt="2021-03-02T14:57:42.708" v="622"/>
          <ac:inkMkLst>
            <pc:docMk/>
            <pc:sldMk cId="1377651607" sldId="570"/>
            <ac:inkMk id="47" creationId="{02569F11-2943-4F04-87BA-CA8732D937CB}"/>
          </ac:inkMkLst>
        </pc:inkChg>
        <pc:inkChg chg="del mod">
          <ac:chgData name="Sherif Khattab" userId="c83b1e15-36f3-4f46-aceb-05aac24c545e" providerId="ADAL" clId="{40561216-C3B6-4E03-B696-C2E8E46E1565}" dt="2021-03-02T14:57:42.705" v="619"/>
          <ac:inkMkLst>
            <pc:docMk/>
            <pc:sldMk cId="1377651607" sldId="570"/>
            <ac:inkMk id="48" creationId="{B58E1670-F3F7-4DFE-AF3D-056FDA785310}"/>
          </ac:inkMkLst>
        </pc:inkChg>
        <pc:inkChg chg="del mod">
          <ac:chgData name="Sherif Khattab" userId="c83b1e15-36f3-4f46-aceb-05aac24c545e" providerId="ADAL" clId="{40561216-C3B6-4E03-B696-C2E8E46E1565}" dt="2021-03-02T14:57:42.707" v="621"/>
          <ac:inkMkLst>
            <pc:docMk/>
            <pc:sldMk cId="1377651607" sldId="570"/>
            <ac:inkMk id="49" creationId="{19257841-2019-40BC-AD69-87A73EC0948B}"/>
          </ac:inkMkLst>
        </pc:inkChg>
        <pc:inkChg chg="del mod">
          <ac:chgData name="Sherif Khattab" userId="c83b1e15-36f3-4f46-aceb-05aac24c545e" providerId="ADAL" clId="{40561216-C3B6-4E03-B696-C2E8E46E1565}" dt="2021-03-02T14:57:42.707" v="620"/>
          <ac:inkMkLst>
            <pc:docMk/>
            <pc:sldMk cId="1377651607" sldId="570"/>
            <ac:inkMk id="50" creationId="{26C81269-5964-499B-83AC-4B4F3ECF46D9}"/>
          </ac:inkMkLst>
        </pc:inkChg>
        <pc:inkChg chg="del mod">
          <ac:chgData name="Sherif Khattab" userId="c83b1e15-36f3-4f46-aceb-05aac24c545e" providerId="ADAL" clId="{40561216-C3B6-4E03-B696-C2E8E46E1565}" dt="2021-03-02T14:57:42.712" v="624"/>
          <ac:inkMkLst>
            <pc:docMk/>
            <pc:sldMk cId="1377651607" sldId="570"/>
            <ac:inkMk id="51" creationId="{20368D2C-01B3-405E-89B9-A7788F5F56C4}"/>
          </ac:inkMkLst>
        </pc:inkChg>
        <pc:inkChg chg="del mod">
          <ac:chgData name="Sherif Khattab" userId="c83b1e15-36f3-4f46-aceb-05aac24c545e" providerId="ADAL" clId="{40561216-C3B6-4E03-B696-C2E8E46E1565}" dt="2021-03-02T14:57:36.647" v="616"/>
          <ac:inkMkLst>
            <pc:docMk/>
            <pc:sldMk cId="1377651607" sldId="570"/>
            <ac:inkMk id="53" creationId="{4B0B24DC-2DC7-4C85-8BDA-CB5171C1850E}"/>
          </ac:inkMkLst>
        </pc:inkChg>
        <pc:inkChg chg="del mod">
          <ac:chgData name="Sherif Khattab" userId="c83b1e15-36f3-4f46-aceb-05aac24c545e" providerId="ADAL" clId="{40561216-C3B6-4E03-B696-C2E8E46E1565}" dt="2021-03-02T14:57:36.645" v="614"/>
          <ac:inkMkLst>
            <pc:docMk/>
            <pc:sldMk cId="1377651607" sldId="570"/>
            <ac:inkMk id="54" creationId="{FAA76FFB-4F7B-44CF-9E3F-7D873ACD011E}"/>
          </ac:inkMkLst>
        </pc:inkChg>
        <pc:inkChg chg="del mod">
          <ac:chgData name="Sherif Khattab" userId="c83b1e15-36f3-4f46-aceb-05aac24c545e" providerId="ADAL" clId="{40561216-C3B6-4E03-B696-C2E8E46E1565}" dt="2021-03-02T14:57:36.644" v="613"/>
          <ac:inkMkLst>
            <pc:docMk/>
            <pc:sldMk cId="1377651607" sldId="570"/>
            <ac:inkMk id="55" creationId="{2A509FA3-B322-44A6-A5B7-3B6A64FF271C}"/>
          </ac:inkMkLst>
        </pc:inkChg>
        <pc:inkChg chg="del mod">
          <ac:chgData name="Sherif Khattab" userId="c83b1e15-36f3-4f46-aceb-05aac24c545e" providerId="ADAL" clId="{40561216-C3B6-4E03-B696-C2E8E46E1565}" dt="2021-03-02T14:57:36.638" v="612"/>
          <ac:inkMkLst>
            <pc:docMk/>
            <pc:sldMk cId="1377651607" sldId="570"/>
            <ac:inkMk id="56" creationId="{9FB1D72E-EF06-4758-9CAE-0C2AFAB761B2}"/>
          </ac:inkMkLst>
        </pc:inkChg>
        <pc:inkChg chg="del mod">
          <ac:chgData name="Sherif Khattab" userId="c83b1e15-36f3-4f46-aceb-05aac24c545e" providerId="ADAL" clId="{40561216-C3B6-4E03-B696-C2E8E46E1565}" dt="2021-03-02T14:57:36.648" v="617"/>
          <ac:inkMkLst>
            <pc:docMk/>
            <pc:sldMk cId="1377651607" sldId="570"/>
            <ac:inkMk id="58" creationId="{AD54C535-8A13-4466-B936-FDE4EE0D13AB}"/>
          </ac:inkMkLst>
        </pc:inkChg>
        <pc:inkChg chg="del mod">
          <ac:chgData name="Sherif Khattab" userId="c83b1e15-36f3-4f46-aceb-05aac24c545e" providerId="ADAL" clId="{40561216-C3B6-4E03-B696-C2E8E46E1565}" dt="2021-03-02T14:57:36.646" v="615"/>
          <ac:inkMkLst>
            <pc:docMk/>
            <pc:sldMk cId="1377651607" sldId="570"/>
            <ac:inkMk id="59" creationId="{8191728A-6391-4424-97E9-9D875C21CABB}"/>
          </ac:inkMkLst>
        </pc:inkChg>
        <pc:inkChg chg="del mod">
          <ac:chgData name="Sherif Khattab" userId="c83b1e15-36f3-4f46-aceb-05aac24c545e" providerId="ADAL" clId="{40561216-C3B6-4E03-B696-C2E8E46E1565}" dt="2021-03-02T14:57:28.877" v="609"/>
          <ac:inkMkLst>
            <pc:docMk/>
            <pc:sldMk cId="1377651607" sldId="570"/>
            <ac:inkMk id="61" creationId="{3873DDFB-3276-4A9C-A452-0E255D449AE0}"/>
          </ac:inkMkLst>
        </pc:inkChg>
        <pc:inkChg chg="del mod">
          <ac:chgData name="Sherif Khattab" userId="c83b1e15-36f3-4f46-aceb-05aac24c545e" providerId="ADAL" clId="{40561216-C3B6-4E03-B696-C2E8E46E1565}" dt="2021-03-02T14:57:28.875" v="607"/>
          <ac:inkMkLst>
            <pc:docMk/>
            <pc:sldMk cId="1377651607" sldId="570"/>
            <ac:inkMk id="62" creationId="{6CA89F45-C596-4B44-8218-2E80CDFD9AC1}"/>
          </ac:inkMkLst>
        </pc:inkChg>
        <pc:inkChg chg="del mod">
          <ac:chgData name="Sherif Khattab" userId="c83b1e15-36f3-4f46-aceb-05aac24c545e" providerId="ADAL" clId="{40561216-C3B6-4E03-B696-C2E8E46E1565}" dt="2021-03-02T14:57:28.878" v="610"/>
          <ac:inkMkLst>
            <pc:docMk/>
            <pc:sldMk cId="1377651607" sldId="570"/>
            <ac:inkMk id="63" creationId="{C0DC48F3-13CB-48CD-943B-D376DED3D452}"/>
          </ac:inkMkLst>
        </pc:inkChg>
        <pc:inkChg chg="del mod">
          <ac:chgData name="Sherif Khattab" userId="c83b1e15-36f3-4f46-aceb-05aac24c545e" providerId="ADAL" clId="{40561216-C3B6-4E03-B696-C2E8E46E1565}" dt="2021-03-02T14:57:28.876" v="608"/>
          <ac:inkMkLst>
            <pc:docMk/>
            <pc:sldMk cId="1377651607" sldId="570"/>
            <ac:inkMk id="23552" creationId="{AD02388C-420C-4C10-A5B7-33825C4777B5}"/>
          </ac:inkMkLst>
        </pc:inkChg>
        <pc:inkChg chg="del">
          <ac:chgData name="Sherif Khattab" userId="c83b1e15-36f3-4f46-aceb-05aac24c545e" providerId="ADAL" clId="{40561216-C3B6-4E03-B696-C2E8E46E1565}" dt="2021-03-02T14:57:28.872" v="606"/>
          <ac:inkMkLst>
            <pc:docMk/>
            <pc:sldMk cId="1377651607" sldId="570"/>
            <ac:inkMk id="23556" creationId="{B63716A9-A45C-49C7-8CC0-3310F6B827F6}"/>
          </ac:inkMkLst>
        </pc:inkChg>
      </pc:sldChg>
      <pc:sldChg chg="add del">
        <pc:chgData name="Sherif Khattab" userId="c83b1e15-36f3-4f46-aceb-05aac24c545e" providerId="ADAL" clId="{40561216-C3B6-4E03-B696-C2E8E46E1565}" dt="2021-03-02T14:57:14.674" v="597"/>
        <pc:sldMkLst>
          <pc:docMk/>
          <pc:sldMk cId="2705297987" sldId="570"/>
        </pc:sldMkLst>
      </pc:sldChg>
      <pc:sldChg chg="add modAnim">
        <pc:chgData name="Sherif Khattab" userId="c83b1e15-36f3-4f46-aceb-05aac24c545e" providerId="ADAL" clId="{40561216-C3B6-4E03-B696-C2E8E46E1565}" dt="2021-03-02T14:58:39.602" v="644"/>
        <pc:sldMkLst>
          <pc:docMk/>
          <pc:sldMk cId="1670379455" sldId="571"/>
        </pc:sldMkLst>
      </pc:sldChg>
      <pc:sldChg chg="add modAnim">
        <pc:chgData name="Sherif Khattab" userId="c83b1e15-36f3-4f46-aceb-05aac24c545e" providerId="ADAL" clId="{40561216-C3B6-4E03-B696-C2E8E46E1565}" dt="2021-03-02T14:58:37.306" v="643"/>
        <pc:sldMkLst>
          <pc:docMk/>
          <pc:sldMk cId="3115630515" sldId="572"/>
        </pc:sldMkLst>
      </pc:sldChg>
      <pc:sldChg chg="add modAnim">
        <pc:chgData name="Sherif Khattab" userId="c83b1e15-36f3-4f46-aceb-05aac24c545e" providerId="ADAL" clId="{40561216-C3B6-4E03-B696-C2E8E46E1565}" dt="2021-03-02T14:58:34.646" v="642"/>
        <pc:sldMkLst>
          <pc:docMk/>
          <pc:sldMk cId="3693182178" sldId="573"/>
        </pc:sldMkLst>
      </pc:sldChg>
      <pc:sldChg chg="add modAnim">
        <pc:chgData name="Sherif Khattab" userId="c83b1e15-36f3-4f46-aceb-05aac24c545e" providerId="ADAL" clId="{40561216-C3B6-4E03-B696-C2E8E46E1565}" dt="2021-03-02T14:58:32.151" v="641"/>
        <pc:sldMkLst>
          <pc:docMk/>
          <pc:sldMk cId="1917878205" sldId="574"/>
        </pc:sldMkLst>
      </pc:sldChg>
      <pc:sldChg chg="add">
        <pc:chgData name="Sherif Khattab" userId="c83b1e15-36f3-4f46-aceb-05aac24c545e" providerId="ADAL" clId="{40561216-C3B6-4E03-B696-C2E8E46E1565}" dt="2021-03-02T14:59:43.634" v="657"/>
        <pc:sldMkLst>
          <pc:docMk/>
          <pc:sldMk cId="86902699" sldId="575"/>
        </pc:sldMkLst>
      </pc:sldChg>
      <pc:sldChg chg="add">
        <pc:chgData name="Sherif Khattab" userId="c83b1e15-36f3-4f46-aceb-05aac24c545e" providerId="ADAL" clId="{40561216-C3B6-4E03-B696-C2E8E46E1565}" dt="2021-03-02T15:11:50.930" v="788"/>
        <pc:sldMkLst>
          <pc:docMk/>
          <pc:sldMk cId="1417188528" sldId="576"/>
        </pc:sldMkLst>
      </pc:sldChg>
      <pc:sldChg chg="add">
        <pc:chgData name="Sherif Khattab" userId="c83b1e15-36f3-4f46-aceb-05aac24c545e" providerId="ADAL" clId="{40561216-C3B6-4E03-B696-C2E8E46E1565}" dt="2021-03-02T15:12:00.394" v="797"/>
        <pc:sldMkLst>
          <pc:docMk/>
          <pc:sldMk cId="3517715337" sldId="577"/>
        </pc:sldMkLst>
      </pc:sldChg>
      <pc:sldChg chg="add">
        <pc:chgData name="Sherif Khattab" userId="c83b1e15-36f3-4f46-aceb-05aac24c545e" providerId="ADAL" clId="{40561216-C3B6-4E03-B696-C2E8E46E1565}" dt="2021-03-02T15:12:07.374" v="805"/>
        <pc:sldMkLst>
          <pc:docMk/>
          <pc:sldMk cId="3183407000" sldId="578"/>
        </pc:sldMkLst>
      </pc:sldChg>
      <pc:sldChg chg="add">
        <pc:chgData name="Sherif Khattab" userId="c83b1e15-36f3-4f46-aceb-05aac24c545e" providerId="ADAL" clId="{40561216-C3B6-4E03-B696-C2E8E46E1565}" dt="2021-03-02T15:12:14.258" v="814"/>
        <pc:sldMkLst>
          <pc:docMk/>
          <pc:sldMk cId="1432894990" sldId="579"/>
        </pc:sldMkLst>
      </pc:sldChg>
      <pc:sldChg chg="add">
        <pc:chgData name="Sherif Khattab" userId="c83b1e15-36f3-4f46-aceb-05aac24c545e" providerId="ADAL" clId="{40561216-C3B6-4E03-B696-C2E8E46E1565}" dt="2021-03-02T15:12:20.689" v="823"/>
        <pc:sldMkLst>
          <pc:docMk/>
          <pc:sldMk cId="1883612794" sldId="580"/>
        </pc:sldMkLst>
      </pc:sldChg>
      <pc:sldChg chg="add">
        <pc:chgData name="Sherif Khattab" userId="c83b1e15-36f3-4f46-aceb-05aac24c545e" providerId="ADAL" clId="{40561216-C3B6-4E03-B696-C2E8E46E1565}" dt="2021-03-02T15:12:27.002" v="832"/>
        <pc:sldMkLst>
          <pc:docMk/>
          <pc:sldMk cId="1594120570" sldId="581"/>
        </pc:sldMkLst>
      </pc:sldChg>
      <pc:sldChg chg="add">
        <pc:chgData name="Sherif Khattab" userId="c83b1e15-36f3-4f46-aceb-05aac24c545e" providerId="ADAL" clId="{40561216-C3B6-4E03-B696-C2E8E46E1565}" dt="2021-03-02T15:12:32.814" v="840"/>
        <pc:sldMkLst>
          <pc:docMk/>
          <pc:sldMk cId="3049654475" sldId="582"/>
        </pc:sldMkLst>
      </pc:sldChg>
      <pc:sldChg chg="add">
        <pc:chgData name="Sherif Khattab" userId="c83b1e15-36f3-4f46-aceb-05aac24c545e" providerId="ADAL" clId="{40561216-C3B6-4E03-B696-C2E8E46E1565}" dt="2021-03-02T15:12:37.715" v="847"/>
        <pc:sldMkLst>
          <pc:docMk/>
          <pc:sldMk cId="2799572395" sldId="583"/>
        </pc:sldMkLst>
      </pc:sldChg>
      <pc:sldChg chg="add">
        <pc:chgData name="Sherif Khattab" userId="c83b1e15-36f3-4f46-aceb-05aac24c545e" providerId="ADAL" clId="{40561216-C3B6-4E03-B696-C2E8E46E1565}" dt="2021-03-02T15:12:42.495" v="854"/>
        <pc:sldMkLst>
          <pc:docMk/>
          <pc:sldMk cId="1377987034" sldId="584"/>
        </pc:sldMkLst>
      </pc:sldChg>
      <pc:sldChg chg="add">
        <pc:chgData name="Sherif Khattab" userId="c83b1e15-36f3-4f46-aceb-05aac24c545e" providerId="ADAL" clId="{40561216-C3B6-4E03-B696-C2E8E46E1565}" dt="2021-03-02T15:12:47.463" v="862"/>
        <pc:sldMkLst>
          <pc:docMk/>
          <pc:sldMk cId="2782214765" sldId="585"/>
        </pc:sldMkLst>
      </pc:sldChg>
      <pc:sldChg chg="add">
        <pc:chgData name="Sherif Khattab" userId="c83b1e15-36f3-4f46-aceb-05aac24c545e" providerId="ADAL" clId="{40561216-C3B6-4E03-B696-C2E8E46E1565}" dt="2021-03-02T15:12:52.867" v="869"/>
        <pc:sldMkLst>
          <pc:docMk/>
          <pc:sldMk cId="3635695113" sldId="586"/>
        </pc:sldMkLst>
      </pc:sldChg>
      <pc:sldChg chg="add">
        <pc:chgData name="Sherif Khattab" userId="c83b1e15-36f3-4f46-aceb-05aac24c545e" providerId="ADAL" clId="{40561216-C3B6-4E03-B696-C2E8E46E1565}" dt="2021-03-02T15:12:58.446" v="877"/>
        <pc:sldMkLst>
          <pc:docMk/>
          <pc:sldMk cId="2826360827" sldId="587"/>
        </pc:sldMkLst>
      </pc:sldChg>
      <pc:sldChg chg="add del">
        <pc:chgData name="Sherif Khattab" userId="c83b1e15-36f3-4f46-aceb-05aac24c545e" providerId="ADAL" clId="{40561216-C3B6-4E03-B696-C2E8E46E1565}" dt="2021-03-02T15:13:12.608" v="885"/>
        <pc:sldMkLst>
          <pc:docMk/>
          <pc:sldMk cId="1680381744" sldId="588"/>
        </pc:sldMkLst>
      </pc:sldChg>
      <pc:sldChg chg="add">
        <pc:chgData name="Sherif Khattab" userId="c83b1e15-36f3-4f46-aceb-05aac24c545e" providerId="ADAL" clId="{40561216-C3B6-4E03-B696-C2E8E46E1565}" dt="2021-03-02T15:13:16.543" v="886"/>
        <pc:sldMkLst>
          <pc:docMk/>
          <pc:sldMk cId="2768941197" sldId="588"/>
        </pc:sldMkLst>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BC8551F7-F333-DF49-B8A6-4BBA7E0DFE2D}"/>
    <pc:docChg chg="undo redo custSel addSld delSld modSld sldOrd">
      <pc:chgData name="Khattab, Sherif" userId="c83b1e15-36f3-4f46-aceb-05aac24c545e" providerId="ADAL" clId="{BC8551F7-F333-DF49-B8A6-4BBA7E0DFE2D}" dt="2021-03-09T15:23:13.281" v="518"/>
      <pc:docMkLst>
        <pc:docMk/>
      </pc:docMkLst>
      <pc:sldChg chg="add del">
        <pc:chgData name="Khattab, Sherif" userId="c83b1e15-36f3-4f46-aceb-05aac24c545e" providerId="ADAL" clId="{BC8551F7-F333-DF49-B8A6-4BBA7E0DFE2D}" dt="2021-03-09T15:23:13.281" v="518"/>
        <pc:sldMkLst>
          <pc:docMk/>
          <pc:sldMk cId="741449065" sldId="257"/>
        </pc:sldMkLst>
      </pc:sldChg>
      <pc:sldChg chg="modSp add del mod ord chgLayout">
        <pc:chgData name="Khattab, Sherif" userId="c83b1e15-36f3-4f46-aceb-05aac24c545e" providerId="ADAL" clId="{BC8551F7-F333-DF49-B8A6-4BBA7E0DFE2D}" dt="2021-03-09T15:21:13.620" v="418" actId="2696"/>
        <pc:sldMkLst>
          <pc:docMk/>
          <pc:sldMk cId="2659639271" sldId="257"/>
        </pc:sldMkLst>
        <pc:spChg chg="mod ord">
          <ac:chgData name="Khattab, Sherif" userId="c83b1e15-36f3-4f46-aceb-05aac24c545e" providerId="ADAL" clId="{BC8551F7-F333-DF49-B8A6-4BBA7E0DFE2D}" dt="2021-03-09T15:20:26.202" v="413" actId="207"/>
          <ac:spMkLst>
            <pc:docMk/>
            <pc:sldMk cId="2659639271" sldId="257"/>
            <ac:spMk id="4" creationId="{F86888FD-447E-F646-B2C5-FFD54872700E}"/>
          </ac:spMkLst>
        </pc:spChg>
        <pc:spChg chg="mod ord">
          <ac:chgData name="Khattab, Sherif" userId="c83b1e15-36f3-4f46-aceb-05aac24c545e" providerId="ADAL" clId="{BC8551F7-F333-DF49-B8A6-4BBA7E0DFE2D}" dt="2021-03-09T15:19:30.109" v="410" actId="700"/>
          <ac:spMkLst>
            <pc:docMk/>
            <pc:sldMk cId="2659639271" sldId="257"/>
            <ac:spMk id="5" creationId="{9BEF5BF5-9244-6747-87AA-D993F718F2AB}"/>
          </ac:spMkLst>
        </pc:spChg>
        <pc:spChg chg="mod ord">
          <ac:chgData name="Khattab, Sherif" userId="c83b1e15-36f3-4f46-aceb-05aac24c545e" providerId="ADAL" clId="{BC8551F7-F333-DF49-B8A6-4BBA7E0DFE2D}" dt="2021-03-09T15:19:30.109" v="410" actId="700"/>
          <ac:spMkLst>
            <pc:docMk/>
            <pc:sldMk cId="2659639271" sldId="257"/>
            <ac:spMk id="1031" creationId="{3D2CA376-7D87-DB41-A053-D4EA85541D19}"/>
          </ac:spMkLst>
        </pc:spChg>
        <pc:spChg chg="mod ord">
          <ac:chgData name="Khattab, Sherif" userId="c83b1e15-36f3-4f46-aceb-05aac24c545e" providerId="ADAL" clId="{BC8551F7-F333-DF49-B8A6-4BBA7E0DFE2D}" dt="2021-03-09T15:19:30.109" v="410" actId="700"/>
          <ac:spMkLst>
            <pc:docMk/>
            <pc:sldMk cId="2659639271" sldId="257"/>
            <ac:spMk id="1032" creationId="{D4D3F7D6-B8F3-994E-A4EC-03D55CF2D77F}"/>
          </ac:spMkLst>
        </pc:spChg>
      </pc:sldChg>
      <pc:sldChg chg="modSp add del">
        <pc:chgData name="Khattab, Sherif" userId="c83b1e15-36f3-4f46-aceb-05aac24c545e" providerId="ADAL" clId="{BC8551F7-F333-DF49-B8A6-4BBA7E0DFE2D}" dt="2021-03-09T15:21:38.370" v="477"/>
        <pc:sldMkLst>
          <pc:docMk/>
          <pc:sldMk cId="3298660913" sldId="257"/>
        </pc:sldMkLst>
        <pc:spChg chg="mod">
          <ac:chgData name="Khattab, Sherif" userId="c83b1e15-36f3-4f46-aceb-05aac24c545e" providerId="ADAL" clId="{BC8551F7-F333-DF49-B8A6-4BBA7E0DFE2D}" dt="2021-03-09T15:21:31.399" v="468"/>
          <ac:spMkLst>
            <pc:docMk/>
            <pc:sldMk cId="3298660913" sldId="257"/>
            <ac:spMk id="4" creationId="{F86888FD-447E-F646-B2C5-FFD54872700E}"/>
          </ac:spMkLst>
        </pc:spChg>
      </pc:sldChg>
      <pc:sldChg chg="modSp add del mod ord chgLayout">
        <pc:chgData name="Khattab, Sherif" userId="c83b1e15-36f3-4f46-aceb-05aac24c545e" providerId="ADAL" clId="{BC8551F7-F333-DF49-B8A6-4BBA7E0DFE2D}" dt="2021-03-09T15:21:13.421" v="417" actId="2696"/>
        <pc:sldMkLst>
          <pc:docMk/>
          <pc:sldMk cId="332445408" sldId="258"/>
        </pc:sldMkLst>
        <pc:spChg chg="mod ord">
          <ac:chgData name="Khattab, Sherif" userId="c83b1e15-36f3-4f46-aceb-05aac24c545e" providerId="ADAL" clId="{BC8551F7-F333-DF49-B8A6-4BBA7E0DFE2D}" dt="2021-03-09T15:19:30.109" v="410" actId="700"/>
          <ac:spMkLst>
            <pc:docMk/>
            <pc:sldMk cId="332445408" sldId="258"/>
            <ac:spMk id="4" creationId="{962AAE68-F2C3-F54B-9852-9D218E74AA8D}"/>
          </ac:spMkLst>
        </pc:spChg>
        <pc:spChg chg="mod ord">
          <ac:chgData name="Khattab, Sherif" userId="c83b1e15-36f3-4f46-aceb-05aac24c545e" providerId="ADAL" clId="{BC8551F7-F333-DF49-B8A6-4BBA7E0DFE2D}" dt="2021-03-09T15:19:30.109" v="410" actId="700"/>
          <ac:spMkLst>
            <pc:docMk/>
            <pc:sldMk cId="332445408" sldId="258"/>
            <ac:spMk id="5" creationId="{2384A088-3845-824A-A857-00B8ED185F79}"/>
          </ac:spMkLst>
        </pc:spChg>
        <pc:spChg chg="mod ord">
          <ac:chgData name="Khattab, Sherif" userId="c83b1e15-36f3-4f46-aceb-05aac24c545e" providerId="ADAL" clId="{BC8551F7-F333-DF49-B8A6-4BBA7E0DFE2D}" dt="2021-03-09T15:19:30.109" v="410" actId="700"/>
          <ac:spMkLst>
            <pc:docMk/>
            <pc:sldMk cId="332445408" sldId="258"/>
            <ac:spMk id="5124" creationId="{4422A6BA-C980-BA4E-9493-0AA211005C0C}"/>
          </ac:spMkLst>
        </pc:spChg>
        <pc:spChg chg="mod ord">
          <ac:chgData name="Khattab, Sherif" userId="c83b1e15-36f3-4f46-aceb-05aac24c545e" providerId="ADAL" clId="{BC8551F7-F333-DF49-B8A6-4BBA7E0DFE2D}" dt="2021-03-09T15:19:30.109" v="410" actId="700"/>
          <ac:spMkLst>
            <pc:docMk/>
            <pc:sldMk cId="332445408" sldId="258"/>
            <ac:spMk id="5125" creationId="{86FF3396-776C-334F-987F-EDFCFF67731E}"/>
          </ac:spMkLst>
        </pc:spChg>
      </pc:sldChg>
      <pc:sldChg chg="add del">
        <pc:chgData name="Khattab, Sherif" userId="c83b1e15-36f3-4f46-aceb-05aac24c545e" providerId="ADAL" clId="{BC8551F7-F333-DF49-B8A6-4BBA7E0DFE2D}" dt="2021-03-09T15:23:13.281" v="518"/>
        <pc:sldMkLst>
          <pc:docMk/>
          <pc:sldMk cId="530278779" sldId="258"/>
        </pc:sldMkLst>
      </pc:sldChg>
      <pc:sldChg chg="modSp add del">
        <pc:chgData name="Khattab, Sherif" userId="c83b1e15-36f3-4f46-aceb-05aac24c545e" providerId="ADAL" clId="{BC8551F7-F333-DF49-B8A6-4BBA7E0DFE2D}" dt="2021-03-09T15:21:38.370" v="477"/>
        <pc:sldMkLst>
          <pc:docMk/>
          <pc:sldMk cId="3205772120" sldId="258"/>
        </pc:sldMkLst>
        <pc:spChg chg="mod">
          <ac:chgData name="Khattab, Sherif" userId="c83b1e15-36f3-4f46-aceb-05aac24c545e" providerId="ADAL" clId="{BC8551F7-F333-DF49-B8A6-4BBA7E0DFE2D}" dt="2021-03-09T15:21:31.399" v="468"/>
          <ac:spMkLst>
            <pc:docMk/>
            <pc:sldMk cId="3205772120" sldId="258"/>
            <ac:spMk id="4" creationId="{962AAE68-F2C3-F54B-9852-9D218E74AA8D}"/>
          </ac:spMkLst>
        </pc:spChg>
      </pc:sldChg>
      <pc:sldChg chg="modSp add del mod chgLayout">
        <pc:chgData name="Khattab, Sherif" userId="c83b1e15-36f3-4f46-aceb-05aac24c545e" providerId="ADAL" clId="{BC8551F7-F333-DF49-B8A6-4BBA7E0DFE2D}" dt="2021-03-09T15:23:07.749" v="512" actId="2696"/>
        <pc:sldMkLst>
          <pc:docMk/>
          <pc:sldMk cId="255986024" sldId="259"/>
        </pc:sldMkLst>
        <pc:spChg chg="mod ord">
          <ac:chgData name="Khattab, Sherif" userId="c83b1e15-36f3-4f46-aceb-05aac24c545e" providerId="ADAL" clId="{BC8551F7-F333-DF49-B8A6-4BBA7E0DFE2D}" dt="2021-03-09T15:19:30.109" v="410" actId="700"/>
          <ac:spMkLst>
            <pc:docMk/>
            <pc:sldMk cId="255986024" sldId="259"/>
            <ac:spMk id="17" creationId="{42355C79-BD0B-B24C-BAAB-6624CA6D9EA1}"/>
          </ac:spMkLst>
        </pc:spChg>
        <pc:spChg chg="mod ord">
          <ac:chgData name="Khattab, Sherif" userId="c83b1e15-36f3-4f46-aceb-05aac24c545e" providerId="ADAL" clId="{BC8551F7-F333-DF49-B8A6-4BBA7E0DFE2D}" dt="2021-03-09T15:19:30.109" v="410" actId="700"/>
          <ac:spMkLst>
            <pc:docMk/>
            <pc:sldMk cId="255986024" sldId="259"/>
            <ac:spMk id="18" creationId="{C185B494-090B-8647-BA51-60B9240BEA5E}"/>
          </ac:spMkLst>
        </pc:spChg>
        <pc:spChg chg="mod ord">
          <ac:chgData name="Khattab, Sherif" userId="c83b1e15-36f3-4f46-aceb-05aac24c545e" providerId="ADAL" clId="{BC8551F7-F333-DF49-B8A6-4BBA7E0DFE2D}" dt="2021-03-09T15:19:30.109" v="410" actId="700"/>
          <ac:spMkLst>
            <pc:docMk/>
            <pc:sldMk cId="255986024" sldId="259"/>
            <ac:spMk id="6153" creationId="{FC8B15CF-9C98-2A49-BC70-FCC1516C7CA8}"/>
          </ac:spMkLst>
        </pc:spChg>
        <pc:spChg chg="mod ord">
          <ac:chgData name="Khattab, Sherif" userId="c83b1e15-36f3-4f46-aceb-05aac24c545e" providerId="ADAL" clId="{BC8551F7-F333-DF49-B8A6-4BBA7E0DFE2D}" dt="2021-03-09T15:19:30.109" v="410" actId="700"/>
          <ac:spMkLst>
            <pc:docMk/>
            <pc:sldMk cId="255986024" sldId="259"/>
            <ac:spMk id="6154" creationId="{E8ADFAFE-65CA-734C-BF52-9815E9CCA331}"/>
          </ac:spMkLst>
        </pc:spChg>
      </pc:sldChg>
      <pc:sldChg chg="modSp add del">
        <pc:chgData name="Khattab, Sherif" userId="c83b1e15-36f3-4f46-aceb-05aac24c545e" providerId="ADAL" clId="{BC8551F7-F333-DF49-B8A6-4BBA7E0DFE2D}" dt="2021-03-09T15:21:38.370" v="477"/>
        <pc:sldMkLst>
          <pc:docMk/>
          <pc:sldMk cId="666239798" sldId="259"/>
        </pc:sldMkLst>
        <pc:spChg chg="mod">
          <ac:chgData name="Khattab, Sherif" userId="c83b1e15-36f3-4f46-aceb-05aac24c545e" providerId="ADAL" clId="{BC8551F7-F333-DF49-B8A6-4BBA7E0DFE2D}" dt="2021-03-09T15:21:31.399" v="468"/>
          <ac:spMkLst>
            <pc:docMk/>
            <pc:sldMk cId="666239798" sldId="259"/>
            <ac:spMk id="17" creationId="{42355C79-BD0B-B24C-BAAB-6624CA6D9EA1}"/>
          </ac:spMkLst>
        </pc:spChg>
      </pc:sldChg>
      <pc:sldChg chg="add del">
        <pc:chgData name="Khattab, Sherif" userId="c83b1e15-36f3-4f46-aceb-05aac24c545e" providerId="ADAL" clId="{BC8551F7-F333-DF49-B8A6-4BBA7E0DFE2D}" dt="2021-03-09T15:23:13.281" v="518"/>
        <pc:sldMkLst>
          <pc:docMk/>
          <pc:sldMk cId="2964626202" sldId="259"/>
        </pc:sldMkLst>
      </pc:sldChg>
      <pc:sldChg chg="modSp add del">
        <pc:chgData name="Khattab, Sherif" userId="c83b1e15-36f3-4f46-aceb-05aac24c545e" providerId="ADAL" clId="{BC8551F7-F333-DF49-B8A6-4BBA7E0DFE2D}" dt="2021-03-09T15:21:38.370" v="477"/>
        <pc:sldMkLst>
          <pc:docMk/>
          <pc:sldMk cId="2562683804" sldId="260"/>
        </pc:sldMkLst>
        <pc:spChg chg="mod">
          <ac:chgData name="Khattab, Sherif" userId="c83b1e15-36f3-4f46-aceb-05aac24c545e" providerId="ADAL" clId="{BC8551F7-F333-DF49-B8A6-4BBA7E0DFE2D}" dt="2021-03-09T15:21:31.399" v="468"/>
          <ac:spMkLst>
            <pc:docMk/>
            <pc:sldMk cId="2562683804" sldId="260"/>
            <ac:spMk id="43" creationId="{C7892F81-1A43-734E-B2A5-957E6D41E8BA}"/>
          </ac:spMkLst>
        </pc:spChg>
      </pc:sldChg>
      <pc:sldChg chg="modSp add del mod chgLayout">
        <pc:chgData name="Khattab, Sherif" userId="c83b1e15-36f3-4f46-aceb-05aac24c545e" providerId="ADAL" clId="{BC8551F7-F333-DF49-B8A6-4BBA7E0DFE2D}" dt="2021-03-09T15:23:08.025" v="513" actId="2696"/>
        <pc:sldMkLst>
          <pc:docMk/>
          <pc:sldMk cId="2637159385" sldId="260"/>
        </pc:sldMkLst>
        <pc:spChg chg="mod ord">
          <ac:chgData name="Khattab, Sherif" userId="c83b1e15-36f3-4f46-aceb-05aac24c545e" providerId="ADAL" clId="{BC8551F7-F333-DF49-B8A6-4BBA7E0DFE2D}" dt="2021-03-09T15:19:30.109" v="410" actId="700"/>
          <ac:spMkLst>
            <pc:docMk/>
            <pc:sldMk cId="2637159385" sldId="260"/>
            <ac:spMk id="43" creationId="{C7892F81-1A43-734E-B2A5-957E6D41E8BA}"/>
          </ac:spMkLst>
        </pc:spChg>
        <pc:spChg chg="mod ord">
          <ac:chgData name="Khattab, Sherif" userId="c83b1e15-36f3-4f46-aceb-05aac24c545e" providerId="ADAL" clId="{BC8551F7-F333-DF49-B8A6-4BBA7E0DFE2D}" dt="2021-03-09T15:19:30.109" v="410" actId="700"/>
          <ac:spMkLst>
            <pc:docMk/>
            <pc:sldMk cId="2637159385" sldId="260"/>
            <ac:spMk id="44" creationId="{1B5F4BB1-47B7-DF4F-AED9-254FB961F6F9}"/>
          </ac:spMkLst>
        </pc:spChg>
        <pc:spChg chg="mod ord">
          <ac:chgData name="Khattab, Sherif" userId="c83b1e15-36f3-4f46-aceb-05aac24c545e" providerId="ADAL" clId="{BC8551F7-F333-DF49-B8A6-4BBA7E0DFE2D}" dt="2021-03-09T15:19:30.109" v="410" actId="700"/>
          <ac:spMkLst>
            <pc:docMk/>
            <pc:sldMk cId="2637159385" sldId="260"/>
            <ac:spMk id="7174" creationId="{560544CD-B370-5C4A-92F7-6A8DDA5071A9}"/>
          </ac:spMkLst>
        </pc:spChg>
        <pc:spChg chg="mod ord">
          <ac:chgData name="Khattab, Sherif" userId="c83b1e15-36f3-4f46-aceb-05aac24c545e" providerId="ADAL" clId="{BC8551F7-F333-DF49-B8A6-4BBA7E0DFE2D}" dt="2021-03-09T15:19:30.109" v="410" actId="700"/>
          <ac:spMkLst>
            <pc:docMk/>
            <pc:sldMk cId="2637159385" sldId="260"/>
            <ac:spMk id="7175" creationId="{7861B8B0-EFE3-DA4F-B1CF-39E9F3C553A2}"/>
          </ac:spMkLst>
        </pc:spChg>
      </pc:sldChg>
      <pc:sldChg chg="add del">
        <pc:chgData name="Khattab, Sherif" userId="c83b1e15-36f3-4f46-aceb-05aac24c545e" providerId="ADAL" clId="{BC8551F7-F333-DF49-B8A6-4BBA7E0DFE2D}" dt="2021-03-09T15:23:13.281" v="518"/>
        <pc:sldMkLst>
          <pc:docMk/>
          <pc:sldMk cId="3936872045" sldId="260"/>
        </pc:sldMkLst>
      </pc:sldChg>
      <pc:sldChg chg="modSp add del">
        <pc:chgData name="Khattab, Sherif" userId="c83b1e15-36f3-4f46-aceb-05aac24c545e" providerId="ADAL" clId="{BC8551F7-F333-DF49-B8A6-4BBA7E0DFE2D}" dt="2021-03-09T15:21:38.370" v="477"/>
        <pc:sldMkLst>
          <pc:docMk/>
          <pc:sldMk cId="252868055" sldId="264"/>
        </pc:sldMkLst>
        <pc:spChg chg="mod">
          <ac:chgData name="Khattab, Sherif" userId="c83b1e15-36f3-4f46-aceb-05aac24c545e" providerId="ADAL" clId="{BC8551F7-F333-DF49-B8A6-4BBA7E0DFE2D}" dt="2021-03-09T15:21:31.399" v="468"/>
          <ac:spMkLst>
            <pc:docMk/>
            <pc:sldMk cId="252868055" sldId="264"/>
            <ac:spMk id="40" creationId="{AB83DC32-5460-6C47-A802-86D8BF16ED0B}"/>
          </ac:spMkLst>
        </pc:spChg>
      </pc:sldChg>
      <pc:sldChg chg="modSp add del mod chgLayout">
        <pc:chgData name="Khattab, Sherif" userId="c83b1e15-36f3-4f46-aceb-05aac24c545e" providerId="ADAL" clId="{BC8551F7-F333-DF49-B8A6-4BBA7E0DFE2D}" dt="2021-03-09T15:23:10.343" v="517" actId="2696"/>
        <pc:sldMkLst>
          <pc:docMk/>
          <pc:sldMk cId="2564692149" sldId="264"/>
        </pc:sldMkLst>
        <pc:spChg chg="mod ord">
          <ac:chgData name="Khattab, Sherif" userId="c83b1e15-36f3-4f46-aceb-05aac24c545e" providerId="ADAL" clId="{BC8551F7-F333-DF49-B8A6-4BBA7E0DFE2D}" dt="2021-03-09T15:19:30.109" v="410" actId="700"/>
          <ac:spMkLst>
            <pc:docMk/>
            <pc:sldMk cId="2564692149" sldId="264"/>
            <ac:spMk id="40" creationId="{AB83DC32-5460-6C47-A802-86D8BF16ED0B}"/>
          </ac:spMkLst>
        </pc:spChg>
        <pc:spChg chg="mod ord">
          <ac:chgData name="Khattab, Sherif" userId="c83b1e15-36f3-4f46-aceb-05aac24c545e" providerId="ADAL" clId="{BC8551F7-F333-DF49-B8A6-4BBA7E0DFE2D}" dt="2021-03-09T15:19:30.109" v="410" actId="700"/>
          <ac:spMkLst>
            <pc:docMk/>
            <pc:sldMk cId="2564692149" sldId="264"/>
            <ac:spMk id="41" creationId="{79D9F811-A50E-744F-A425-68FC46278E06}"/>
          </ac:spMkLst>
        </pc:spChg>
        <pc:spChg chg="mod ord">
          <ac:chgData name="Khattab, Sherif" userId="c83b1e15-36f3-4f46-aceb-05aac24c545e" providerId="ADAL" clId="{BC8551F7-F333-DF49-B8A6-4BBA7E0DFE2D}" dt="2021-03-09T15:19:30.109" v="410" actId="700"/>
          <ac:spMkLst>
            <pc:docMk/>
            <pc:sldMk cId="2564692149" sldId="264"/>
            <ac:spMk id="11270" creationId="{A14946C5-8174-9740-BAC6-2EDF3DE75616}"/>
          </ac:spMkLst>
        </pc:spChg>
        <pc:spChg chg="mod ord">
          <ac:chgData name="Khattab, Sherif" userId="c83b1e15-36f3-4f46-aceb-05aac24c545e" providerId="ADAL" clId="{BC8551F7-F333-DF49-B8A6-4BBA7E0DFE2D}" dt="2021-03-09T15:19:30.109" v="410" actId="700"/>
          <ac:spMkLst>
            <pc:docMk/>
            <pc:sldMk cId="2564692149" sldId="264"/>
            <ac:spMk id="11272" creationId="{6942583D-224A-774F-A4A5-EE83000F43BF}"/>
          </ac:spMkLst>
        </pc:spChg>
      </pc:sldChg>
      <pc:sldChg chg="add del">
        <pc:chgData name="Khattab, Sherif" userId="c83b1e15-36f3-4f46-aceb-05aac24c545e" providerId="ADAL" clId="{BC8551F7-F333-DF49-B8A6-4BBA7E0DFE2D}" dt="2021-03-09T15:23:13.281" v="518"/>
        <pc:sldMkLst>
          <pc:docMk/>
          <pc:sldMk cId="3101524373" sldId="264"/>
        </pc:sldMkLst>
      </pc:sldChg>
      <pc:sldChg chg="modSp add del mod chgLayout">
        <pc:chgData name="Khattab, Sherif" userId="c83b1e15-36f3-4f46-aceb-05aac24c545e" providerId="ADAL" clId="{BC8551F7-F333-DF49-B8A6-4BBA7E0DFE2D}" dt="2021-03-09T15:23:07.214" v="511" actId="2696"/>
        <pc:sldMkLst>
          <pc:docMk/>
          <pc:sldMk cId="63636627" sldId="265"/>
        </pc:sldMkLst>
        <pc:spChg chg="mod ord">
          <ac:chgData name="Khattab, Sherif" userId="c83b1e15-36f3-4f46-aceb-05aac24c545e" providerId="ADAL" clId="{BC8551F7-F333-DF49-B8A6-4BBA7E0DFE2D}" dt="2021-03-09T15:19:30.109" v="410" actId="700"/>
          <ac:spMkLst>
            <pc:docMk/>
            <pc:sldMk cId="63636627" sldId="265"/>
            <ac:spMk id="26" creationId="{F7616BCE-BE12-F749-BB2F-48658A1F91A5}"/>
          </ac:spMkLst>
        </pc:spChg>
        <pc:spChg chg="mod ord">
          <ac:chgData name="Khattab, Sherif" userId="c83b1e15-36f3-4f46-aceb-05aac24c545e" providerId="ADAL" clId="{BC8551F7-F333-DF49-B8A6-4BBA7E0DFE2D}" dt="2021-03-09T15:19:30.109" v="410" actId="700"/>
          <ac:spMkLst>
            <pc:docMk/>
            <pc:sldMk cId="63636627" sldId="265"/>
            <ac:spMk id="27" creationId="{21A69D43-BB09-DB46-AE4B-D827C03AC521}"/>
          </ac:spMkLst>
        </pc:spChg>
        <pc:spChg chg="mod ord">
          <ac:chgData name="Khattab, Sherif" userId="c83b1e15-36f3-4f46-aceb-05aac24c545e" providerId="ADAL" clId="{BC8551F7-F333-DF49-B8A6-4BBA7E0DFE2D}" dt="2021-03-09T15:19:30.109" v="410" actId="700"/>
          <ac:spMkLst>
            <pc:docMk/>
            <pc:sldMk cId="63636627" sldId="265"/>
            <ac:spMk id="12294" creationId="{3E70475F-EC42-444A-99F5-F2F4156502C3}"/>
          </ac:spMkLst>
        </pc:spChg>
        <pc:spChg chg="mod ord">
          <ac:chgData name="Khattab, Sherif" userId="c83b1e15-36f3-4f46-aceb-05aac24c545e" providerId="ADAL" clId="{BC8551F7-F333-DF49-B8A6-4BBA7E0DFE2D}" dt="2021-03-09T15:19:30.109" v="410" actId="700"/>
          <ac:spMkLst>
            <pc:docMk/>
            <pc:sldMk cId="63636627" sldId="265"/>
            <ac:spMk id="12295" creationId="{EBEF78FE-0E36-A14D-870F-AF3F310BECA7}"/>
          </ac:spMkLst>
        </pc:spChg>
      </pc:sldChg>
      <pc:sldChg chg="add del">
        <pc:chgData name="Khattab, Sherif" userId="c83b1e15-36f3-4f46-aceb-05aac24c545e" providerId="ADAL" clId="{BC8551F7-F333-DF49-B8A6-4BBA7E0DFE2D}" dt="2021-03-09T15:23:13.281" v="518"/>
        <pc:sldMkLst>
          <pc:docMk/>
          <pc:sldMk cId="1987170174" sldId="265"/>
        </pc:sldMkLst>
      </pc:sldChg>
      <pc:sldChg chg="modSp add del">
        <pc:chgData name="Khattab, Sherif" userId="c83b1e15-36f3-4f46-aceb-05aac24c545e" providerId="ADAL" clId="{BC8551F7-F333-DF49-B8A6-4BBA7E0DFE2D}" dt="2021-03-09T15:21:38.370" v="477"/>
        <pc:sldMkLst>
          <pc:docMk/>
          <pc:sldMk cId="2625129013" sldId="265"/>
        </pc:sldMkLst>
        <pc:spChg chg="mod">
          <ac:chgData name="Khattab, Sherif" userId="c83b1e15-36f3-4f46-aceb-05aac24c545e" providerId="ADAL" clId="{BC8551F7-F333-DF49-B8A6-4BBA7E0DFE2D}" dt="2021-03-09T15:21:31.399" v="468"/>
          <ac:spMkLst>
            <pc:docMk/>
            <pc:sldMk cId="2625129013" sldId="265"/>
            <ac:spMk id="26" creationId="{F7616BCE-BE12-F749-BB2F-48658A1F91A5}"/>
          </ac:spMkLst>
        </pc:spChg>
      </pc:sldChg>
      <pc:sldChg chg="modSp add del modTransition">
        <pc:chgData name="Khattab, Sherif" userId="c83b1e15-36f3-4f46-aceb-05aac24c545e" providerId="ADAL" clId="{BC8551F7-F333-DF49-B8A6-4BBA7E0DFE2D}" dt="2021-03-09T15:21:38.370" v="477"/>
        <pc:sldMkLst>
          <pc:docMk/>
          <pc:sldMk cId="1511627595" sldId="266"/>
        </pc:sldMkLst>
        <pc:spChg chg="mod">
          <ac:chgData name="Khattab, Sherif" userId="c83b1e15-36f3-4f46-aceb-05aac24c545e" providerId="ADAL" clId="{BC8551F7-F333-DF49-B8A6-4BBA7E0DFE2D}" dt="2021-03-09T15:21:31.399" v="468"/>
          <ac:spMkLst>
            <pc:docMk/>
            <pc:sldMk cId="1511627595" sldId="266"/>
            <ac:spMk id="4" creationId="{713A9018-A689-CB41-AB47-3465F825F83F}"/>
          </ac:spMkLst>
        </pc:spChg>
      </pc:sldChg>
      <pc:sldChg chg="add del">
        <pc:chgData name="Khattab, Sherif" userId="c83b1e15-36f3-4f46-aceb-05aac24c545e" providerId="ADAL" clId="{BC8551F7-F333-DF49-B8A6-4BBA7E0DFE2D}" dt="2021-03-09T15:23:13.281" v="518"/>
        <pc:sldMkLst>
          <pc:docMk/>
          <pc:sldMk cId="2377821666" sldId="266"/>
        </pc:sldMkLst>
      </pc:sldChg>
      <pc:sldChg chg="modSp add del mod ord modTransition chgLayout">
        <pc:chgData name="Khattab, Sherif" userId="c83b1e15-36f3-4f46-aceb-05aac24c545e" providerId="ADAL" clId="{BC8551F7-F333-DF49-B8A6-4BBA7E0DFE2D}" dt="2021-03-09T15:21:12.905" v="416" actId="2696"/>
        <pc:sldMkLst>
          <pc:docMk/>
          <pc:sldMk cId="3564174041" sldId="266"/>
        </pc:sldMkLst>
        <pc:spChg chg="mod ord">
          <ac:chgData name="Khattab, Sherif" userId="c83b1e15-36f3-4f46-aceb-05aac24c545e" providerId="ADAL" clId="{BC8551F7-F333-DF49-B8A6-4BBA7E0DFE2D}" dt="2021-03-09T15:19:30.109" v="410" actId="700"/>
          <ac:spMkLst>
            <pc:docMk/>
            <pc:sldMk cId="3564174041" sldId="266"/>
            <ac:spMk id="4" creationId="{713A9018-A689-CB41-AB47-3465F825F83F}"/>
          </ac:spMkLst>
        </pc:spChg>
        <pc:spChg chg="mod ord">
          <ac:chgData name="Khattab, Sherif" userId="c83b1e15-36f3-4f46-aceb-05aac24c545e" providerId="ADAL" clId="{BC8551F7-F333-DF49-B8A6-4BBA7E0DFE2D}" dt="2021-03-09T15:19:30.109" v="410" actId="700"/>
          <ac:spMkLst>
            <pc:docMk/>
            <pc:sldMk cId="3564174041" sldId="266"/>
            <ac:spMk id="5" creationId="{7FFF9373-4161-0841-AD72-120D46A62247}"/>
          </ac:spMkLst>
        </pc:spChg>
        <pc:spChg chg="mod ord">
          <ac:chgData name="Khattab, Sherif" userId="c83b1e15-36f3-4f46-aceb-05aac24c545e" providerId="ADAL" clId="{BC8551F7-F333-DF49-B8A6-4BBA7E0DFE2D}" dt="2021-03-09T15:19:30.109" v="410" actId="700"/>
          <ac:spMkLst>
            <pc:docMk/>
            <pc:sldMk cId="3564174041" sldId="266"/>
            <ac:spMk id="15362" creationId="{67D69A21-3ECD-7240-882A-C622A44A6659}"/>
          </ac:spMkLst>
        </pc:spChg>
        <pc:spChg chg="mod ord">
          <ac:chgData name="Khattab, Sherif" userId="c83b1e15-36f3-4f46-aceb-05aac24c545e" providerId="ADAL" clId="{BC8551F7-F333-DF49-B8A6-4BBA7E0DFE2D}" dt="2021-03-09T15:19:30.109" v="410" actId="700"/>
          <ac:spMkLst>
            <pc:docMk/>
            <pc:sldMk cId="3564174041" sldId="266"/>
            <ac:spMk id="15363" creationId="{6163E8B3-DE1E-C54B-B7B9-F130A3D35F31}"/>
          </ac:spMkLst>
        </pc:spChg>
      </pc:sldChg>
      <pc:sldChg chg="add del">
        <pc:chgData name="Khattab, Sherif" userId="c83b1e15-36f3-4f46-aceb-05aac24c545e" providerId="ADAL" clId="{BC8551F7-F333-DF49-B8A6-4BBA7E0DFE2D}" dt="2021-03-09T15:23:13.281" v="518"/>
        <pc:sldMkLst>
          <pc:docMk/>
          <pc:sldMk cId="1762877546" sldId="267"/>
        </pc:sldMkLst>
      </pc:sldChg>
      <pc:sldChg chg="modSp add del mod modTransition">
        <pc:chgData name="Khattab, Sherif" userId="c83b1e15-36f3-4f46-aceb-05aac24c545e" providerId="ADAL" clId="{BC8551F7-F333-DF49-B8A6-4BBA7E0DFE2D}" dt="2021-03-09T15:21:38.370" v="477"/>
        <pc:sldMkLst>
          <pc:docMk/>
          <pc:sldMk cId="1871030802" sldId="267"/>
        </pc:sldMkLst>
        <pc:spChg chg="mod">
          <ac:chgData name="Khattab, Sherif" userId="c83b1e15-36f3-4f46-aceb-05aac24c545e" providerId="ADAL" clId="{BC8551F7-F333-DF49-B8A6-4BBA7E0DFE2D}" dt="2021-03-09T15:21:31.399" v="468"/>
          <ac:spMkLst>
            <pc:docMk/>
            <pc:sldMk cId="1871030802" sldId="267"/>
            <ac:spMk id="5" creationId="{8D103DB3-D9B4-7F49-A12B-66B4A0C08FAA}"/>
          </ac:spMkLst>
        </pc:spChg>
        <pc:spChg chg="mod">
          <ac:chgData name="Khattab, Sherif" userId="c83b1e15-36f3-4f46-aceb-05aac24c545e" providerId="ADAL" clId="{BC8551F7-F333-DF49-B8A6-4BBA7E0DFE2D}" dt="2021-03-09T15:21:38.370" v="477"/>
          <ac:spMkLst>
            <pc:docMk/>
            <pc:sldMk cId="1871030802"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863" v="515" actId="2696"/>
        <pc:sldMkLst>
          <pc:docMk/>
          <pc:sldMk cId="4099542174" sldId="267"/>
        </pc:sldMkLst>
        <pc:spChg chg="mod ord">
          <ac:chgData name="Khattab, Sherif" userId="c83b1e15-36f3-4f46-aceb-05aac24c545e" providerId="ADAL" clId="{BC8551F7-F333-DF49-B8A6-4BBA7E0DFE2D}" dt="2021-03-09T15:19:30.109" v="410" actId="700"/>
          <ac:spMkLst>
            <pc:docMk/>
            <pc:sldMk cId="4099542174" sldId="267"/>
            <ac:spMk id="5" creationId="{8D103DB3-D9B4-7F49-A12B-66B4A0C08FAA}"/>
          </ac:spMkLst>
        </pc:spChg>
        <pc:spChg chg="mod ord">
          <ac:chgData name="Khattab, Sherif" userId="c83b1e15-36f3-4f46-aceb-05aac24c545e" providerId="ADAL" clId="{BC8551F7-F333-DF49-B8A6-4BBA7E0DFE2D}" dt="2021-03-09T15:19:30.109" v="410" actId="700"/>
          <ac:spMkLst>
            <pc:docMk/>
            <pc:sldMk cId="4099542174" sldId="267"/>
            <ac:spMk id="6" creationId="{8F078BEB-73AB-B648-8F7D-766412DD391B}"/>
          </ac:spMkLst>
        </pc:spChg>
        <pc:spChg chg="mod ord">
          <ac:chgData name="Khattab, Sherif" userId="c83b1e15-36f3-4f46-aceb-05aac24c545e" providerId="ADAL" clId="{BC8551F7-F333-DF49-B8A6-4BBA7E0DFE2D}" dt="2021-03-09T15:19:30.109" v="410" actId="700"/>
          <ac:spMkLst>
            <pc:docMk/>
            <pc:sldMk cId="4099542174" sldId="267"/>
            <ac:spMk id="20482" creationId="{B15ED9D3-04E8-6844-9F9F-25960A38757D}"/>
          </ac:spMkLst>
        </pc:spChg>
        <pc:spChg chg="mod ord">
          <ac:chgData name="Khattab, Sherif" userId="c83b1e15-36f3-4f46-aceb-05aac24c545e" providerId="ADAL" clId="{BC8551F7-F333-DF49-B8A6-4BBA7E0DFE2D}" dt="2021-03-09T15:19:30.327" v="411" actId="27636"/>
          <ac:spMkLst>
            <pc:docMk/>
            <pc:sldMk cId="4099542174"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353" v="514" actId="2696"/>
        <pc:sldMkLst>
          <pc:docMk/>
          <pc:sldMk cId="1029065241" sldId="268"/>
        </pc:sldMkLst>
        <pc:spChg chg="mod ord">
          <ac:chgData name="Khattab, Sherif" userId="c83b1e15-36f3-4f46-aceb-05aac24c545e" providerId="ADAL" clId="{BC8551F7-F333-DF49-B8A6-4BBA7E0DFE2D}" dt="2021-03-09T15:19:30.109" v="410" actId="700"/>
          <ac:spMkLst>
            <pc:docMk/>
            <pc:sldMk cId="1029065241" sldId="268"/>
            <ac:spMk id="4" creationId="{5E83345C-FDAE-D542-99CA-5CF2112A409A}"/>
          </ac:spMkLst>
        </pc:spChg>
        <pc:spChg chg="mod ord">
          <ac:chgData name="Khattab, Sherif" userId="c83b1e15-36f3-4f46-aceb-05aac24c545e" providerId="ADAL" clId="{BC8551F7-F333-DF49-B8A6-4BBA7E0DFE2D}" dt="2021-03-09T15:19:30.109" v="410" actId="700"/>
          <ac:spMkLst>
            <pc:docMk/>
            <pc:sldMk cId="1029065241" sldId="268"/>
            <ac:spMk id="5" creationId="{4B61AC4C-68AC-A940-9366-0965AFFA2C1B}"/>
          </ac:spMkLst>
        </pc:spChg>
        <pc:spChg chg="mod ord">
          <ac:chgData name="Khattab, Sherif" userId="c83b1e15-36f3-4f46-aceb-05aac24c545e" providerId="ADAL" clId="{BC8551F7-F333-DF49-B8A6-4BBA7E0DFE2D}" dt="2021-03-09T15:19:30.109" v="410" actId="700"/>
          <ac:spMkLst>
            <pc:docMk/>
            <pc:sldMk cId="1029065241" sldId="268"/>
            <ac:spMk id="21506" creationId="{8F8483ED-31C6-DA44-A5DC-E17CF7873B12}"/>
          </ac:spMkLst>
        </pc:spChg>
        <pc:spChg chg="mod ord">
          <ac:chgData name="Khattab, Sherif" userId="c83b1e15-36f3-4f46-aceb-05aac24c545e" providerId="ADAL" clId="{BC8551F7-F333-DF49-B8A6-4BBA7E0DFE2D}" dt="2021-03-09T15:19:30.109" v="410" actId="700"/>
          <ac:spMkLst>
            <pc:docMk/>
            <pc:sldMk cId="1029065241" sldId="268"/>
            <ac:spMk id="21507" creationId="{55E408D6-3705-BD46-A062-19FC68B8E55C}"/>
          </ac:spMkLst>
        </pc:spChg>
      </pc:sldChg>
      <pc:sldChg chg="modSp add del modTransition">
        <pc:chgData name="Khattab, Sherif" userId="c83b1e15-36f3-4f46-aceb-05aac24c545e" providerId="ADAL" clId="{BC8551F7-F333-DF49-B8A6-4BBA7E0DFE2D}" dt="2021-03-09T15:21:38.370" v="477"/>
        <pc:sldMkLst>
          <pc:docMk/>
          <pc:sldMk cId="1705990895" sldId="268"/>
        </pc:sldMkLst>
        <pc:spChg chg="mod">
          <ac:chgData name="Khattab, Sherif" userId="c83b1e15-36f3-4f46-aceb-05aac24c545e" providerId="ADAL" clId="{BC8551F7-F333-DF49-B8A6-4BBA7E0DFE2D}" dt="2021-03-09T15:21:31.399" v="468"/>
          <ac:spMkLst>
            <pc:docMk/>
            <pc:sldMk cId="1705990895" sldId="268"/>
            <ac:spMk id="4" creationId="{5E83345C-FDAE-D542-99CA-5CF2112A409A}"/>
          </ac:spMkLst>
        </pc:spChg>
      </pc:sldChg>
      <pc:sldChg chg="add del">
        <pc:chgData name="Khattab, Sherif" userId="c83b1e15-36f3-4f46-aceb-05aac24c545e" providerId="ADAL" clId="{BC8551F7-F333-DF49-B8A6-4BBA7E0DFE2D}" dt="2021-03-09T15:23:13.281" v="518"/>
        <pc:sldMkLst>
          <pc:docMk/>
          <pc:sldMk cId="1964584242" sldId="268"/>
        </pc:sldMkLst>
      </pc:sldChg>
      <pc:sldChg chg="modSp add del mod modTransition">
        <pc:chgData name="Khattab, Sherif" userId="c83b1e15-36f3-4f46-aceb-05aac24c545e" providerId="ADAL" clId="{BC8551F7-F333-DF49-B8A6-4BBA7E0DFE2D}" dt="2021-03-09T15:21:38.370" v="477"/>
        <pc:sldMkLst>
          <pc:docMk/>
          <pc:sldMk cId="242977234" sldId="269"/>
        </pc:sldMkLst>
        <pc:spChg chg="mod">
          <ac:chgData name="Khattab, Sherif" userId="c83b1e15-36f3-4f46-aceb-05aac24c545e" providerId="ADAL" clId="{BC8551F7-F333-DF49-B8A6-4BBA7E0DFE2D}" dt="2021-03-09T15:21:31.399" v="468"/>
          <ac:spMkLst>
            <pc:docMk/>
            <pc:sldMk cId="242977234" sldId="269"/>
            <ac:spMk id="19" creationId="{383DB0F7-229F-1744-B3C9-18FE8C8C0FDD}"/>
          </ac:spMkLst>
        </pc:spChg>
        <pc:spChg chg="mod">
          <ac:chgData name="Khattab, Sherif" userId="c83b1e15-36f3-4f46-aceb-05aac24c545e" providerId="ADAL" clId="{BC8551F7-F333-DF49-B8A6-4BBA7E0DFE2D}" dt="2021-03-09T15:21:38.370" v="477"/>
          <ac:spMkLst>
            <pc:docMk/>
            <pc:sldMk cId="24297723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3420719142" sldId="269"/>
        </pc:sldMkLst>
      </pc:sldChg>
      <pc:sldChg chg="modSp add del mod modTransition chgLayout">
        <pc:chgData name="Khattab, Sherif" userId="c83b1e15-36f3-4f46-aceb-05aac24c545e" providerId="ADAL" clId="{BC8551F7-F333-DF49-B8A6-4BBA7E0DFE2D}" dt="2021-03-09T15:23:09.548" v="516" actId="2696"/>
        <pc:sldMkLst>
          <pc:docMk/>
          <pc:sldMk cId="4220445554" sldId="269"/>
        </pc:sldMkLst>
        <pc:spChg chg="mod ord">
          <ac:chgData name="Khattab, Sherif" userId="c83b1e15-36f3-4f46-aceb-05aac24c545e" providerId="ADAL" clId="{BC8551F7-F333-DF49-B8A6-4BBA7E0DFE2D}" dt="2021-03-09T15:19:30.109" v="410" actId="700"/>
          <ac:spMkLst>
            <pc:docMk/>
            <pc:sldMk cId="4220445554" sldId="269"/>
            <ac:spMk id="19" creationId="{383DB0F7-229F-1744-B3C9-18FE8C8C0FDD}"/>
          </ac:spMkLst>
        </pc:spChg>
        <pc:spChg chg="mod ord">
          <ac:chgData name="Khattab, Sherif" userId="c83b1e15-36f3-4f46-aceb-05aac24c545e" providerId="ADAL" clId="{BC8551F7-F333-DF49-B8A6-4BBA7E0DFE2D}" dt="2021-03-09T15:19:30.109" v="410" actId="700"/>
          <ac:spMkLst>
            <pc:docMk/>
            <pc:sldMk cId="4220445554" sldId="269"/>
            <ac:spMk id="20" creationId="{3E9C30A3-0AB2-4A42-A1CB-674BA42B78CB}"/>
          </ac:spMkLst>
        </pc:spChg>
        <pc:spChg chg="mod ord">
          <ac:chgData name="Khattab, Sherif" userId="c83b1e15-36f3-4f46-aceb-05aac24c545e" providerId="ADAL" clId="{BC8551F7-F333-DF49-B8A6-4BBA7E0DFE2D}" dt="2021-03-09T15:19:30.109" v="410" actId="700"/>
          <ac:spMkLst>
            <pc:docMk/>
            <pc:sldMk cId="4220445554" sldId="269"/>
            <ac:spMk id="23554" creationId="{BDD0BBBF-5CBF-6E40-8293-ED076BF23B2C}"/>
          </ac:spMkLst>
        </pc:spChg>
        <pc:spChg chg="mod ord">
          <ac:chgData name="Khattab, Sherif" userId="c83b1e15-36f3-4f46-aceb-05aac24c545e" providerId="ADAL" clId="{BC8551F7-F333-DF49-B8A6-4BBA7E0DFE2D}" dt="2021-03-09T15:19:30.352" v="412" actId="27636"/>
          <ac:spMkLst>
            <pc:docMk/>
            <pc:sldMk cId="422044555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2400270920" sldId="270"/>
        </pc:sldMkLst>
      </pc:sldChg>
      <pc:sldChg chg="modSp add del mod modTransition chgLayout">
        <pc:chgData name="Khattab, Sherif" userId="c83b1e15-36f3-4f46-aceb-05aac24c545e" providerId="ADAL" clId="{BC8551F7-F333-DF49-B8A6-4BBA7E0DFE2D}" dt="2021-03-09T15:23:06.786" v="510" actId="2696"/>
        <pc:sldMkLst>
          <pc:docMk/>
          <pc:sldMk cId="2864032733" sldId="270"/>
        </pc:sldMkLst>
        <pc:spChg chg="mod ord">
          <ac:chgData name="Khattab, Sherif" userId="c83b1e15-36f3-4f46-aceb-05aac24c545e" providerId="ADAL" clId="{BC8551F7-F333-DF49-B8A6-4BBA7E0DFE2D}" dt="2021-03-09T15:19:30.109" v="410" actId="700"/>
          <ac:spMkLst>
            <pc:docMk/>
            <pc:sldMk cId="2864032733" sldId="270"/>
            <ac:spMk id="62" creationId="{C90C2AB3-09F0-1249-82DD-41F4C2B24BC5}"/>
          </ac:spMkLst>
        </pc:spChg>
        <pc:spChg chg="mod ord">
          <ac:chgData name="Khattab, Sherif" userId="c83b1e15-36f3-4f46-aceb-05aac24c545e" providerId="ADAL" clId="{BC8551F7-F333-DF49-B8A6-4BBA7E0DFE2D}" dt="2021-03-09T15:19:30.109" v="410" actId="700"/>
          <ac:spMkLst>
            <pc:docMk/>
            <pc:sldMk cId="2864032733" sldId="270"/>
            <ac:spMk id="63" creationId="{80FA2621-289A-A544-9A42-DF2A9CCDE496}"/>
          </ac:spMkLst>
        </pc:spChg>
        <pc:spChg chg="mod ord">
          <ac:chgData name="Khattab, Sherif" userId="c83b1e15-36f3-4f46-aceb-05aac24c545e" providerId="ADAL" clId="{BC8551F7-F333-DF49-B8A6-4BBA7E0DFE2D}" dt="2021-03-09T15:19:30.109" v="410" actId="700"/>
          <ac:spMkLst>
            <pc:docMk/>
            <pc:sldMk cId="2864032733" sldId="270"/>
            <ac:spMk id="27650" creationId="{33E29D4B-90E5-FD42-A079-BFBDB764C0BA}"/>
          </ac:spMkLst>
        </pc:spChg>
        <pc:spChg chg="mod ord">
          <ac:chgData name="Khattab, Sherif" userId="c83b1e15-36f3-4f46-aceb-05aac24c545e" providerId="ADAL" clId="{BC8551F7-F333-DF49-B8A6-4BBA7E0DFE2D}" dt="2021-03-09T15:19:30.109" v="410" actId="700"/>
          <ac:spMkLst>
            <pc:docMk/>
            <pc:sldMk cId="2864032733" sldId="270"/>
            <ac:spMk id="27651" creationId="{9D0B272E-5791-5144-910B-531252A33F28}"/>
          </ac:spMkLst>
        </pc:spChg>
      </pc:sldChg>
      <pc:sldChg chg="modSp add del modTransition">
        <pc:chgData name="Khattab, Sherif" userId="c83b1e15-36f3-4f46-aceb-05aac24c545e" providerId="ADAL" clId="{BC8551F7-F333-DF49-B8A6-4BBA7E0DFE2D}" dt="2021-03-09T15:21:38.370" v="477"/>
        <pc:sldMkLst>
          <pc:docMk/>
          <pc:sldMk cId="3434761570" sldId="270"/>
        </pc:sldMkLst>
        <pc:spChg chg="mod">
          <ac:chgData name="Khattab, Sherif" userId="c83b1e15-36f3-4f46-aceb-05aac24c545e" providerId="ADAL" clId="{BC8551F7-F333-DF49-B8A6-4BBA7E0DFE2D}" dt="2021-03-09T15:21:31.399" v="468"/>
          <ac:spMkLst>
            <pc:docMk/>
            <pc:sldMk cId="3434761570" sldId="270"/>
            <ac:spMk id="62" creationId="{C90C2AB3-09F0-1249-82DD-41F4C2B24BC5}"/>
          </ac:spMkLst>
        </pc:spChg>
      </pc:sldChg>
      <pc:sldChg chg="add del">
        <pc:chgData name="Khattab, Sherif" userId="c83b1e15-36f3-4f46-aceb-05aac24c545e" providerId="ADAL" clId="{BC8551F7-F333-DF49-B8A6-4BBA7E0DFE2D}" dt="2021-03-09T15:23:13.281" v="518"/>
        <pc:sldMkLst>
          <pc:docMk/>
          <pc:sldMk cId="958726580" sldId="271"/>
        </pc:sldMkLst>
      </pc:sldChg>
      <pc:sldChg chg="modSp add del modTransition">
        <pc:chgData name="Khattab, Sherif" userId="c83b1e15-36f3-4f46-aceb-05aac24c545e" providerId="ADAL" clId="{BC8551F7-F333-DF49-B8A6-4BBA7E0DFE2D}" dt="2021-03-09T15:21:38.370" v="477"/>
        <pc:sldMkLst>
          <pc:docMk/>
          <pc:sldMk cId="2074639940" sldId="271"/>
        </pc:sldMkLst>
        <pc:spChg chg="mod">
          <ac:chgData name="Khattab, Sherif" userId="c83b1e15-36f3-4f46-aceb-05aac24c545e" providerId="ADAL" clId="{BC8551F7-F333-DF49-B8A6-4BBA7E0DFE2D}" dt="2021-03-09T15:21:31.399" v="468"/>
          <ac:spMkLst>
            <pc:docMk/>
            <pc:sldMk cId="2074639940" sldId="271"/>
            <ac:spMk id="76" creationId="{335D088A-355F-3140-B5D6-0525BA4E6652}"/>
          </ac:spMkLst>
        </pc:spChg>
      </pc:sldChg>
      <pc:sldChg chg="modSp add del mod modTransition chgLayout">
        <pc:chgData name="Khattab, Sherif" userId="c83b1e15-36f3-4f46-aceb-05aac24c545e" providerId="ADAL" clId="{BC8551F7-F333-DF49-B8A6-4BBA7E0DFE2D}" dt="2021-03-09T15:23:06.383" v="509" actId="2696"/>
        <pc:sldMkLst>
          <pc:docMk/>
          <pc:sldMk cId="3709016083" sldId="271"/>
        </pc:sldMkLst>
        <pc:spChg chg="mod ord">
          <ac:chgData name="Khattab, Sherif" userId="c83b1e15-36f3-4f46-aceb-05aac24c545e" providerId="ADAL" clId="{BC8551F7-F333-DF49-B8A6-4BBA7E0DFE2D}" dt="2021-03-09T15:19:30.109" v="410" actId="700"/>
          <ac:spMkLst>
            <pc:docMk/>
            <pc:sldMk cId="3709016083" sldId="271"/>
            <ac:spMk id="76" creationId="{335D088A-355F-3140-B5D6-0525BA4E6652}"/>
          </ac:spMkLst>
        </pc:spChg>
        <pc:spChg chg="mod ord">
          <ac:chgData name="Khattab, Sherif" userId="c83b1e15-36f3-4f46-aceb-05aac24c545e" providerId="ADAL" clId="{BC8551F7-F333-DF49-B8A6-4BBA7E0DFE2D}" dt="2021-03-09T15:19:30.109" v="410" actId="700"/>
          <ac:spMkLst>
            <pc:docMk/>
            <pc:sldMk cId="3709016083" sldId="271"/>
            <ac:spMk id="77" creationId="{D0C444D8-52AA-6D4F-AABB-849661C0117E}"/>
          </ac:spMkLst>
        </pc:spChg>
        <pc:spChg chg="mod ord">
          <ac:chgData name="Khattab, Sherif" userId="c83b1e15-36f3-4f46-aceb-05aac24c545e" providerId="ADAL" clId="{BC8551F7-F333-DF49-B8A6-4BBA7E0DFE2D}" dt="2021-03-09T15:19:30.109" v="410" actId="700"/>
          <ac:spMkLst>
            <pc:docMk/>
            <pc:sldMk cId="3709016083" sldId="271"/>
            <ac:spMk id="29698" creationId="{227750E4-D535-B740-A167-DF183A8D2F3A}"/>
          </ac:spMkLst>
        </pc:spChg>
        <pc:spChg chg="mod ord">
          <ac:chgData name="Khattab, Sherif" userId="c83b1e15-36f3-4f46-aceb-05aac24c545e" providerId="ADAL" clId="{BC8551F7-F333-DF49-B8A6-4BBA7E0DFE2D}" dt="2021-03-09T15:19:30.109" v="410" actId="700"/>
          <ac:spMkLst>
            <pc:docMk/>
            <pc:sldMk cId="3709016083" sldId="271"/>
            <ac:spMk id="29699" creationId="{30F6758B-2E55-7E40-88D4-79B27149E2DB}"/>
          </ac:spMkLst>
        </pc:spChg>
      </pc:sldChg>
      <pc:sldChg chg="modSp add del modTransition">
        <pc:chgData name="Khattab, Sherif" userId="c83b1e15-36f3-4f46-aceb-05aac24c545e" providerId="ADAL" clId="{BC8551F7-F333-DF49-B8A6-4BBA7E0DFE2D}" dt="2021-03-09T15:21:38.370" v="477"/>
        <pc:sldMkLst>
          <pc:docMk/>
          <pc:sldMk cId="99211978" sldId="272"/>
        </pc:sldMkLst>
        <pc:spChg chg="mod">
          <ac:chgData name="Khattab, Sherif" userId="c83b1e15-36f3-4f46-aceb-05aac24c545e" providerId="ADAL" clId="{BC8551F7-F333-DF49-B8A6-4BBA7E0DFE2D}" dt="2021-03-09T15:21:31.399" v="468"/>
          <ac:spMkLst>
            <pc:docMk/>
            <pc:sldMk cId="99211978" sldId="272"/>
            <ac:spMk id="55" creationId="{FDA78BF8-F7B8-0746-B1D7-4B36E1229F8B}"/>
          </ac:spMkLst>
        </pc:spChg>
      </pc:sldChg>
      <pc:sldChg chg="add del">
        <pc:chgData name="Khattab, Sherif" userId="c83b1e15-36f3-4f46-aceb-05aac24c545e" providerId="ADAL" clId="{BC8551F7-F333-DF49-B8A6-4BBA7E0DFE2D}" dt="2021-03-09T15:23:13.281" v="518"/>
        <pc:sldMkLst>
          <pc:docMk/>
          <pc:sldMk cId="2872089159" sldId="272"/>
        </pc:sldMkLst>
      </pc:sldChg>
      <pc:sldChg chg="modSp add del mod modTransition chgLayout">
        <pc:chgData name="Khattab, Sherif" userId="c83b1e15-36f3-4f46-aceb-05aac24c545e" providerId="ADAL" clId="{BC8551F7-F333-DF49-B8A6-4BBA7E0DFE2D}" dt="2021-03-09T15:23:06.194" v="508" actId="2696"/>
        <pc:sldMkLst>
          <pc:docMk/>
          <pc:sldMk cId="3638318738" sldId="272"/>
        </pc:sldMkLst>
        <pc:spChg chg="mod ord">
          <ac:chgData name="Khattab, Sherif" userId="c83b1e15-36f3-4f46-aceb-05aac24c545e" providerId="ADAL" clId="{BC8551F7-F333-DF49-B8A6-4BBA7E0DFE2D}" dt="2021-03-09T15:19:30.109" v="410" actId="700"/>
          <ac:spMkLst>
            <pc:docMk/>
            <pc:sldMk cId="3638318738" sldId="272"/>
            <ac:spMk id="55" creationId="{FDA78BF8-F7B8-0746-B1D7-4B36E1229F8B}"/>
          </ac:spMkLst>
        </pc:spChg>
        <pc:spChg chg="mod ord">
          <ac:chgData name="Khattab, Sherif" userId="c83b1e15-36f3-4f46-aceb-05aac24c545e" providerId="ADAL" clId="{BC8551F7-F333-DF49-B8A6-4BBA7E0DFE2D}" dt="2021-03-09T15:19:30.109" v="410" actId="700"/>
          <ac:spMkLst>
            <pc:docMk/>
            <pc:sldMk cId="3638318738" sldId="272"/>
            <ac:spMk id="56" creationId="{36386DB8-98CD-AB4F-8312-FB790B5E81F9}"/>
          </ac:spMkLst>
        </pc:spChg>
        <pc:spChg chg="mod ord">
          <ac:chgData name="Khattab, Sherif" userId="c83b1e15-36f3-4f46-aceb-05aac24c545e" providerId="ADAL" clId="{BC8551F7-F333-DF49-B8A6-4BBA7E0DFE2D}" dt="2021-03-09T15:19:30.109" v="410" actId="700"/>
          <ac:spMkLst>
            <pc:docMk/>
            <pc:sldMk cId="3638318738" sldId="272"/>
            <ac:spMk id="30725" creationId="{11CA164B-FDE7-6D4F-A498-1574160C4B2A}"/>
          </ac:spMkLst>
        </pc:spChg>
        <pc:spChg chg="mod ord">
          <ac:chgData name="Khattab, Sherif" userId="c83b1e15-36f3-4f46-aceb-05aac24c545e" providerId="ADAL" clId="{BC8551F7-F333-DF49-B8A6-4BBA7E0DFE2D}" dt="2021-03-09T15:19:30.109" v="410" actId="700"/>
          <ac:spMkLst>
            <pc:docMk/>
            <pc:sldMk cId="3638318738" sldId="272"/>
            <ac:spMk id="30726" creationId="{14C46CE5-7912-514F-94BB-C47EE7B3D18E}"/>
          </ac:spMkLst>
        </pc:spChg>
      </pc:sldChg>
      <pc:sldChg chg="modSp add del mod modTransition chgLayout">
        <pc:chgData name="Khattab, Sherif" userId="c83b1e15-36f3-4f46-aceb-05aac24c545e" providerId="ADAL" clId="{BC8551F7-F333-DF49-B8A6-4BBA7E0DFE2D}" dt="2021-03-09T15:23:05.357" v="507" actId="2696"/>
        <pc:sldMkLst>
          <pc:docMk/>
          <pc:sldMk cId="298320384" sldId="273"/>
        </pc:sldMkLst>
        <pc:spChg chg="mod ord">
          <ac:chgData name="Khattab, Sherif" userId="c83b1e15-36f3-4f46-aceb-05aac24c545e" providerId="ADAL" clId="{BC8551F7-F333-DF49-B8A6-4BBA7E0DFE2D}" dt="2021-03-09T15:19:30.109" v="410" actId="700"/>
          <ac:spMkLst>
            <pc:docMk/>
            <pc:sldMk cId="298320384" sldId="273"/>
            <ac:spMk id="28" creationId="{23ED52AE-8CC2-394A-8733-55D14E8AC8A2}"/>
          </ac:spMkLst>
        </pc:spChg>
        <pc:spChg chg="mod ord">
          <ac:chgData name="Khattab, Sherif" userId="c83b1e15-36f3-4f46-aceb-05aac24c545e" providerId="ADAL" clId="{BC8551F7-F333-DF49-B8A6-4BBA7E0DFE2D}" dt="2021-03-09T15:19:30.109" v="410" actId="700"/>
          <ac:spMkLst>
            <pc:docMk/>
            <pc:sldMk cId="298320384" sldId="273"/>
            <ac:spMk id="29" creationId="{A8029013-BECC-1841-824C-01D701B79AD4}"/>
          </ac:spMkLst>
        </pc:spChg>
        <pc:spChg chg="mod ord">
          <ac:chgData name="Khattab, Sherif" userId="c83b1e15-36f3-4f46-aceb-05aac24c545e" providerId="ADAL" clId="{BC8551F7-F333-DF49-B8A6-4BBA7E0DFE2D}" dt="2021-03-09T15:19:30.109" v="410" actId="700"/>
          <ac:spMkLst>
            <pc:docMk/>
            <pc:sldMk cId="298320384" sldId="273"/>
            <ac:spMk id="31746" creationId="{93AD8012-53BD-2A44-94F2-A9D4B28EB4D7}"/>
          </ac:spMkLst>
        </pc:spChg>
        <pc:spChg chg="mod ord">
          <ac:chgData name="Khattab, Sherif" userId="c83b1e15-36f3-4f46-aceb-05aac24c545e" providerId="ADAL" clId="{BC8551F7-F333-DF49-B8A6-4BBA7E0DFE2D}" dt="2021-03-09T15:19:30.109" v="410" actId="700"/>
          <ac:spMkLst>
            <pc:docMk/>
            <pc:sldMk cId="298320384" sldId="273"/>
            <ac:spMk id="31747" creationId="{E5640B7F-C7C8-A149-B82B-BD4586D7A05F}"/>
          </ac:spMkLst>
        </pc:spChg>
      </pc:sldChg>
      <pc:sldChg chg="add del">
        <pc:chgData name="Khattab, Sherif" userId="c83b1e15-36f3-4f46-aceb-05aac24c545e" providerId="ADAL" clId="{BC8551F7-F333-DF49-B8A6-4BBA7E0DFE2D}" dt="2021-03-09T15:23:13.281" v="518"/>
        <pc:sldMkLst>
          <pc:docMk/>
          <pc:sldMk cId="1290114436" sldId="273"/>
        </pc:sldMkLst>
      </pc:sldChg>
      <pc:sldChg chg="modSp add del modTransition">
        <pc:chgData name="Khattab, Sherif" userId="c83b1e15-36f3-4f46-aceb-05aac24c545e" providerId="ADAL" clId="{BC8551F7-F333-DF49-B8A6-4BBA7E0DFE2D}" dt="2021-03-09T15:21:38.370" v="477"/>
        <pc:sldMkLst>
          <pc:docMk/>
          <pc:sldMk cId="3985628977" sldId="273"/>
        </pc:sldMkLst>
        <pc:spChg chg="mod">
          <ac:chgData name="Khattab, Sherif" userId="c83b1e15-36f3-4f46-aceb-05aac24c545e" providerId="ADAL" clId="{BC8551F7-F333-DF49-B8A6-4BBA7E0DFE2D}" dt="2021-03-09T15:21:31.399" v="468"/>
          <ac:spMkLst>
            <pc:docMk/>
            <pc:sldMk cId="3985628977" sldId="273"/>
            <ac:spMk id="28" creationId="{23ED52AE-8CC2-394A-8733-55D14E8AC8A2}"/>
          </ac:spMkLst>
        </pc:spChg>
      </pc:sldChg>
      <pc:sldChg chg="modSp add del modTransition">
        <pc:chgData name="Khattab, Sherif" userId="c83b1e15-36f3-4f46-aceb-05aac24c545e" providerId="ADAL" clId="{BC8551F7-F333-DF49-B8A6-4BBA7E0DFE2D}" dt="2021-03-09T15:21:38.370" v="477"/>
        <pc:sldMkLst>
          <pc:docMk/>
          <pc:sldMk cId="666200868" sldId="274"/>
        </pc:sldMkLst>
        <pc:spChg chg="mod">
          <ac:chgData name="Khattab, Sherif" userId="c83b1e15-36f3-4f46-aceb-05aac24c545e" providerId="ADAL" clId="{BC8551F7-F333-DF49-B8A6-4BBA7E0DFE2D}" dt="2021-03-09T15:21:31.399" v="468"/>
          <ac:spMkLst>
            <pc:docMk/>
            <pc:sldMk cId="666200868" sldId="274"/>
            <ac:spMk id="4" creationId="{CBDADE07-D6AB-A24D-83CF-6015E53C4194}"/>
          </ac:spMkLst>
        </pc:spChg>
      </pc:sldChg>
      <pc:sldChg chg="modSp add del mod modTransition chgLayout">
        <pc:chgData name="Khattab, Sherif" userId="c83b1e15-36f3-4f46-aceb-05aac24c545e" providerId="ADAL" clId="{BC8551F7-F333-DF49-B8A6-4BBA7E0DFE2D}" dt="2021-03-09T15:23:04.604" v="506" actId="2696"/>
        <pc:sldMkLst>
          <pc:docMk/>
          <pc:sldMk cId="2672593568" sldId="274"/>
        </pc:sldMkLst>
        <pc:spChg chg="mod ord">
          <ac:chgData name="Khattab, Sherif" userId="c83b1e15-36f3-4f46-aceb-05aac24c545e" providerId="ADAL" clId="{BC8551F7-F333-DF49-B8A6-4BBA7E0DFE2D}" dt="2021-03-09T15:19:30.109" v="410" actId="700"/>
          <ac:spMkLst>
            <pc:docMk/>
            <pc:sldMk cId="2672593568" sldId="274"/>
            <ac:spMk id="4" creationId="{CBDADE07-D6AB-A24D-83CF-6015E53C4194}"/>
          </ac:spMkLst>
        </pc:spChg>
        <pc:spChg chg="mod ord">
          <ac:chgData name="Khattab, Sherif" userId="c83b1e15-36f3-4f46-aceb-05aac24c545e" providerId="ADAL" clId="{BC8551F7-F333-DF49-B8A6-4BBA7E0DFE2D}" dt="2021-03-09T15:19:30.109" v="410" actId="700"/>
          <ac:spMkLst>
            <pc:docMk/>
            <pc:sldMk cId="2672593568" sldId="274"/>
            <ac:spMk id="5" creationId="{41E43D5D-90E6-1441-89F7-EC01560FB261}"/>
          </ac:spMkLst>
        </pc:spChg>
        <pc:spChg chg="mod ord">
          <ac:chgData name="Khattab, Sherif" userId="c83b1e15-36f3-4f46-aceb-05aac24c545e" providerId="ADAL" clId="{BC8551F7-F333-DF49-B8A6-4BBA7E0DFE2D}" dt="2021-03-09T15:19:30.109" v="410" actId="700"/>
          <ac:spMkLst>
            <pc:docMk/>
            <pc:sldMk cId="2672593568" sldId="274"/>
            <ac:spMk id="32770" creationId="{6D9876D4-7D9C-CC4D-8C7B-0EEF25519FDA}"/>
          </ac:spMkLst>
        </pc:spChg>
        <pc:spChg chg="mod ord">
          <ac:chgData name="Khattab, Sherif" userId="c83b1e15-36f3-4f46-aceb-05aac24c545e" providerId="ADAL" clId="{BC8551F7-F333-DF49-B8A6-4BBA7E0DFE2D}" dt="2021-03-09T15:19:30.109" v="410" actId="700"/>
          <ac:spMkLst>
            <pc:docMk/>
            <pc:sldMk cId="2672593568" sldId="274"/>
            <ac:spMk id="32771" creationId="{933F21ED-F9EB-7944-89F7-0AB550545CE2}"/>
          </ac:spMkLst>
        </pc:spChg>
      </pc:sldChg>
      <pc:sldChg chg="add del">
        <pc:chgData name="Khattab, Sherif" userId="c83b1e15-36f3-4f46-aceb-05aac24c545e" providerId="ADAL" clId="{BC8551F7-F333-DF49-B8A6-4BBA7E0DFE2D}" dt="2021-03-09T15:23:13.281" v="518"/>
        <pc:sldMkLst>
          <pc:docMk/>
          <pc:sldMk cId="4072084408" sldId="274"/>
        </pc:sldMkLst>
      </pc:sldChg>
      <pc:sldChg chg="modSp add del mod modTransition chgLayout">
        <pc:chgData name="Khattab, Sherif" userId="c83b1e15-36f3-4f46-aceb-05aac24c545e" providerId="ADAL" clId="{BC8551F7-F333-DF49-B8A6-4BBA7E0DFE2D}" dt="2021-03-09T15:23:03.870" v="505" actId="2696"/>
        <pc:sldMkLst>
          <pc:docMk/>
          <pc:sldMk cId="428754349" sldId="275"/>
        </pc:sldMkLst>
        <pc:spChg chg="mod ord">
          <ac:chgData name="Khattab, Sherif" userId="c83b1e15-36f3-4f46-aceb-05aac24c545e" providerId="ADAL" clId="{BC8551F7-F333-DF49-B8A6-4BBA7E0DFE2D}" dt="2021-03-09T15:19:30.109" v="410" actId="700"/>
          <ac:spMkLst>
            <pc:docMk/>
            <pc:sldMk cId="428754349" sldId="275"/>
            <ac:spMk id="4" creationId="{36965CE1-D918-6C4F-A4B9-6DB54CA23E84}"/>
          </ac:spMkLst>
        </pc:spChg>
        <pc:spChg chg="mod ord">
          <ac:chgData name="Khattab, Sherif" userId="c83b1e15-36f3-4f46-aceb-05aac24c545e" providerId="ADAL" clId="{BC8551F7-F333-DF49-B8A6-4BBA7E0DFE2D}" dt="2021-03-09T15:19:30.109" v="410" actId="700"/>
          <ac:spMkLst>
            <pc:docMk/>
            <pc:sldMk cId="428754349" sldId="275"/>
            <ac:spMk id="5" creationId="{5F48741D-0633-064C-8A82-1E69646496D6}"/>
          </ac:spMkLst>
        </pc:spChg>
        <pc:spChg chg="mod ord">
          <ac:chgData name="Khattab, Sherif" userId="c83b1e15-36f3-4f46-aceb-05aac24c545e" providerId="ADAL" clId="{BC8551F7-F333-DF49-B8A6-4BBA7E0DFE2D}" dt="2021-03-09T15:19:30.109" v="410" actId="700"/>
          <ac:spMkLst>
            <pc:docMk/>
            <pc:sldMk cId="428754349" sldId="275"/>
            <ac:spMk id="33794" creationId="{FD0EA1C2-BB7A-E049-B841-8413048331C0}"/>
          </ac:spMkLst>
        </pc:spChg>
        <pc:spChg chg="mod ord">
          <ac:chgData name="Khattab, Sherif" userId="c83b1e15-36f3-4f46-aceb-05aac24c545e" providerId="ADAL" clId="{BC8551F7-F333-DF49-B8A6-4BBA7E0DFE2D}" dt="2021-03-09T15:19:30.109" v="410" actId="700"/>
          <ac:spMkLst>
            <pc:docMk/>
            <pc:sldMk cId="428754349" sldId="275"/>
            <ac:spMk id="33795" creationId="{010CE387-5024-164F-A929-D5E4FF749466}"/>
          </ac:spMkLst>
        </pc:spChg>
      </pc:sldChg>
      <pc:sldChg chg="add del">
        <pc:chgData name="Khattab, Sherif" userId="c83b1e15-36f3-4f46-aceb-05aac24c545e" providerId="ADAL" clId="{BC8551F7-F333-DF49-B8A6-4BBA7E0DFE2D}" dt="2021-03-09T15:23:13.281" v="518"/>
        <pc:sldMkLst>
          <pc:docMk/>
          <pc:sldMk cId="2133180735" sldId="275"/>
        </pc:sldMkLst>
      </pc:sldChg>
      <pc:sldChg chg="modSp add del modTransition">
        <pc:chgData name="Khattab, Sherif" userId="c83b1e15-36f3-4f46-aceb-05aac24c545e" providerId="ADAL" clId="{BC8551F7-F333-DF49-B8A6-4BBA7E0DFE2D}" dt="2021-03-09T15:21:38.370" v="477"/>
        <pc:sldMkLst>
          <pc:docMk/>
          <pc:sldMk cId="4016368864" sldId="275"/>
        </pc:sldMkLst>
        <pc:spChg chg="mod">
          <ac:chgData name="Khattab, Sherif" userId="c83b1e15-36f3-4f46-aceb-05aac24c545e" providerId="ADAL" clId="{BC8551F7-F333-DF49-B8A6-4BBA7E0DFE2D}" dt="2021-03-09T15:21:31.399" v="468"/>
          <ac:spMkLst>
            <pc:docMk/>
            <pc:sldMk cId="4016368864" sldId="275"/>
            <ac:spMk id="4" creationId="{36965CE1-D918-6C4F-A4B9-6DB54CA23E84}"/>
          </ac:spMkLst>
        </pc:spChg>
      </pc:sldChg>
      <pc:sldChg chg="add del">
        <pc:chgData name="Khattab, Sherif" userId="c83b1e15-36f3-4f46-aceb-05aac24c545e" providerId="ADAL" clId="{BC8551F7-F333-DF49-B8A6-4BBA7E0DFE2D}" dt="2021-03-09T15:23:13.281" v="518"/>
        <pc:sldMkLst>
          <pc:docMk/>
          <pc:sldMk cId="731436851" sldId="276"/>
        </pc:sldMkLst>
      </pc:sldChg>
      <pc:sldChg chg="modSp add del modTransition">
        <pc:chgData name="Khattab, Sherif" userId="c83b1e15-36f3-4f46-aceb-05aac24c545e" providerId="ADAL" clId="{BC8551F7-F333-DF49-B8A6-4BBA7E0DFE2D}" dt="2021-03-09T15:21:38.370" v="477"/>
        <pc:sldMkLst>
          <pc:docMk/>
          <pc:sldMk cId="731464812" sldId="276"/>
        </pc:sldMkLst>
        <pc:spChg chg="mod">
          <ac:chgData name="Khattab, Sherif" userId="c83b1e15-36f3-4f46-aceb-05aac24c545e" providerId="ADAL" clId="{BC8551F7-F333-DF49-B8A6-4BBA7E0DFE2D}" dt="2021-03-09T15:21:31.399" v="468"/>
          <ac:spMkLst>
            <pc:docMk/>
            <pc:sldMk cId="731464812" sldId="276"/>
            <ac:spMk id="24" creationId="{759F36B5-0414-1049-84AF-F91B1D1EE8C7}"/>
          </ac:spMkLst>
        </pc:spChg>
      </pc:sldChg>
      <pc:sldChg chg="modSp add del mod modTransition chgLayout">
        <pc:chgData name="Khattab, Sherif" userId="c83b1e15-36f3-4f46-aceb-05aac24c545e" providerId="ADAL" clId="{BC8551F7-F333-DF49-B8A6-4BBA7E0DFE2D}" dt="2021-03-09T15:23:03.491" v="504" actId="2696"/>
        <pc:sldMkLst>
          <pc:docMk/>
          <pc:sldMk cId="2785031238" sldId="276"/>
        </pc:sldMkLst>
        <pc:spChg chg="mod ord">
          <ac:chgData name="Khattab, Sherif" userId="c83b1e15-36f3-4f46-aceb-05aac24c545e" providerId="ADAL" clId="{BC8551F7-F333-DF49-B8A6-4BBA7E0DFE2D}" dt="2021-03-09T15:19:30.109" v="410" actId="700"/>
          <ac:spMkLst>
            <pc:docMk/>
            <pc:sldMk cId="2785031238" sldId="276"/>
            <ac:spMk id="24" creationId="{759F36B5-0414-1049-84AF-F91B1D1EE8C7}"/>
          </ac:spMkLst>
        </pc:spChg>
        <pc:spChg chg="mod ord">
          <ac:chgData name="Khattab, Sherif" userId="c83b1e15-36f3-4f46-aceb-05aac24c545e" providerId="ADAL" clId="{BC8551F7-F333-DF49-B8A6-4BBA7E0DFE2D}" dt="2021-03-09T15:19:30.109" v="410" actId="700"/>
          <ac:spMkLst>
            <pc:docMk/>
            <pc:sldMk cId="2785031238" sldId="276"/>
            <ac:spMk id="25" creationId="{6E34D3E4-9386-CF49-8C1D-1B4AC2FEF334}"/>
          </ac:spMkLst>
        </pc:spChg>
        <pc:spChg chg="mod ord">
          <ac:chgData name="Khattab, Sherif" userId="c83b1e15-36f3-4f46-aceb-05aac24c545e" providerId="ADAL" clId="{BC8551F7-F333-DF49-B8A6-4BBA7E0DFE2D}" dt="2021-03-09T15:19:30.109" v="410" actId="700"/>
          <ac:spMkLst>
            <pc:docMk/>
            <pc:sldMk cId="2785031238" sldId="276"/>
            <ac:spMk id="34818" creationId="{E90E363A-B0F3-CD4C-B8E2-9DC69F849399}"/>
          </ac:spMkLst>
        </pc:spChg>
        <pc:spChg chg="mod ord">
          <ac:chgData name="Khattab, Sherif" userId="c83b1e15-36f3-4f46-aceb-05aac24c545e" providerId="ADAL" clId="{BC8551F7-F333-DF49-B8A6-4BBA7E0DFE2D}" dt="2021-03-09T15:19:30.109" v="410" actId="700"/>
          <ac:spMkLst>
            <pc:docMk/>
            <pc:sldMk cId="2785031238" sldId="276"/>
            <ac:spMk id="34819" creationId="{70D9E4BD-C385-A748-9E77-18A3D898E3CD}"/>
          </ac:spMkLst>
        </pc:spChg>
      </pc:sldChg>
      <pc:sldChg chg="modSp add del modTransition">
        <pc:chgData name="Khattab, Sherif" userId="c83b1e15-36f3-4f46-aceb-05aac24c545e" providerId="ADAL" clId="{BC8551F7-F333-DF49-B8A6-4BBA7E0DFE2D}" dt="2021-03-09T15:21:38.370" v="477"/>
        <pc:sldMkLst>
          <pc:docMk/>
          <pc:sldMk cId="166383087" sldId="277"/>
        </pc:sldMkLst>
        <pc:spChg chg="mod">
          <ac:chgData name="Khattab, Sherif" userId="c83b1e15-36f3-4f46-aceb-05aac24c545e" providerId="ADAL" clId="{BC8551F7-F333-DF49-B8A6-4BBA7E0DFE2D}" dt="2021-03-09T15:21:31.399" v="468"/>
          <ac:spMkLst>
            <pc:docMk/>
            <pc:sldMk cId="166383087" sldId="277"/>
            <ac:spMk id="61" creationId="{C2AFBFD7-2F9A-4D4B-A478-5E703FDDE272}"/>
          </ac:spMkLst>
        </pc:spChg>
      </pc:sldChg>
      <pc:sldChg chg="modSp add del mod modTransition chgLayout">
        <pc:chgData name="Khattab, Sherif" userId="c83b1e15-36f3-4f46-aceb-05aac24c545e" providerId="ADAL" clId="{BC8551F7-F333-DF49-B8A6-4BBA7E0DFE2D}" dt="2021-03-09T15:23:03.032" v="503" actId="2696"/>
        <pc:sldMkLst>
          <pc:docMk/>
          <pc:sldMk cId="2833103056" sldId="277"/>
        </pc:sldMkLst>
        <pc:spChg chg="mod ord">
          <ac:chgData name="Khattab, Sherif" userId="c83b1e15-36f3-4f46-aceb-05aac24c545e" providerId="ADAL" clId="{BC8551F7-F333-DF49-B8A6-4BBA7E0DFE2D}" dt="2021-03-09T15:19:30.109" v="410" actId="700"/>
          <ac:spMkLst>
            <pc:docMk/>
            <pc:sldMk cId="2833103056" sldId="277"/>
            <ac:spMk id="61" creationId="{C2AFBFD7-2F9A-4D4B-A478-5E703FDDE272}"/>
          </ac:spMkLst>
        </pc:spChg>
        <pc:spChg chg="mod ord">
          <ac:chgData name="Khattab, Sherif" userId="c83b1e15-36f3-4f46-aceb-05aac24c545e" providerId="ADAL" clId="{BC8551F7-F333-DF49-B8A6-4BBA7E0DFE2D}" dt="2021-03-09T15:19:30.109" v="410" actId="700"/>
          <ac:spMkLst>
            <pc:docMk/>
            <pc:sldMk cId="2833103056" sldId="277"/>
            <ac:spMk id="62" creationId="{57FB894D-9D27-A247-B1A6-4AE51486837F}"/>
          </ac:spMkLst>
        </pc:spChg>
        <pc:spChg chg="mod ord">
          <ac:chgData name="Khattab, Sherif" userId="c83b1e15-36f3-4f46-aceb-05aac24c545e" providerId="ADAL" clId="{BC8551F7-F333-DF49-B8A6-4BBA7E0DFE2D}" dt="2021-03-09T15:19:30.109" v="410" actId="700"/>
          <ac:spMkLst>
            <pc:docMk/>
            <pc:sldMk cId="2833103056" sldId="277"/>
            <ac:spMk id="36866" creationId="{D46B3423-A3E0-0C4B-96F3-9404175B2D42}"/>
          </ac:spMkLst>
        </pc:spChg>
        <pc:spChg chg="mod ord">
          <ac:chgData name="Khattab, Sherif" userId="c83b1e15-36f3-4f46-aceb-05aac24c545e" providerId="ADAL" clId="{BC8551F7-F333-DF49-B8A6-4BBA7E0DFE2D}" dt="2021-03-09T15:19:30.109" v="410" actId="700"/>
          <ac:spMkLst>
            <pc:docMk/>
            <pc:sldMk cId="2833103056" sldId="277"/>
            <ac:spMk id="36867" creationId="{613463CE-198E-A14F-8EA8-AE74CF179278}"/>
          </ac:spMkLst>
        </pc:spChg>
      </pc:sldChg>
      <pc:sldChg chg="add del">
        <pc:chgData name="Khattab, Sherif" userId="c83b1e15-36f3-4f46-aceb-05aac24c545e" providerId="ADAL" clId="{BC8551F7-F333-DF49-B8A6-4BBA7E0DFE2D}" dt="2021-03-09T15:23:13.281" v="518"/>
        <pc:sldMkLst>
          <pc:docMk/>
          <pc:sldMk cId="4072270220" sldId="277"/>
        </pc:sldMkLst>
      </pc:sldChg>
      <pc:sldChg chg="modSp add del">
        <pc:chgData name="Khattab, Sherif" userId="c83b1e15-36f3-4f46-aceb-05aac24c545e" providerId="ADAL" clId="{BC8551F7-F333-DF49-B8A6-4BBA7E0DFE2D}" dt="2021-03-09T15:21:38.370" v="477"/>
        <pc:sldMkLst>
          <pc:docMk/>
          <pc:sldMk cId="2536114595" sldId="280"/>
        </pc:sldMkLst>
        <pc:spChg chg="mod">
          <ac:chgData name="Khattab, Sherif" userId="c83b1e15-36f3-4f46-aceb-05aac24c545e" providerId="ADAL" clId="{BC8551F7-F333-DF49-B8A6-4BBA7E0DFE2D}" dt="2021-03-09T15:21:31.399" v="468"/>
          <ac:spMkLst>
            <pc:docMk/>
            <pc:sldMk cId="2536114595" sldId="280"/>
            <ac:spMk id="17" creationId="{11CC8A1E-BC7F-4647-A05F-50E57F2A7C63}"/>
          </ac:spMkLst>
        </pc:spChg>
      </pc:sldChg>
      <pc:sldChg chg="modSp add del mod chgLayout">
        <pc:chgData name="Khattab, Sherif" userId="c83b1e15-36f3-4f46-aceb-05aac24c545e" providerId="ADAL" clId="{BC8551F7-F333-DF49-B8A6-4BBA7E0DFE2D}" dt="2021-03-09T15:21:18.941" v="451" actId="2696"/>
        <pc:sldMkLst>
          <pc:docMk/>
          <pc:sldMk cId="3476345677" sldId="280"/>
        </pc:sldMkLst>
        <pc:spChg chg="mod ord">
          <ac:chgData name="Khattab, Sherif" userId="c83b1e15-36f3-4f46-aceb-05aac24c545e" providerId="ADAL" clId="{BC8551F7-F333-DF49-B8A6-4BBA7E0DFE2D}" dt="2021-03-09T15:19:30.109" v="410" actId="700"/>
          <ac:spMkLst>
            <pc:docMk/>
            <pc:sldMk cId="3476345677" sldId="280"/>
            <ac:spMk id="17" creationId="{11CC8A1E-BC7F-4647-A05F-50E57F2A7C63}"/>
          </ac:spMkLst>
        </pc:spChg>
        <pc:spChg chg="mod ord">
          <ac:chgData name="Khattab, Sherif" userId="c83b1e15-36f3-4f46-aceb-05aac24c545e" providerId="ADAL" clId="{BC8551F7-F333-DF49-B8A6-4BBA7E0DFE2D}" dt="2021-03-09T15:19:30.109" v="410" actId="700"/>
          <ac:spMkLst>
            <pc:docMk/>
            <pc:sldMk cId="3476345677" sldId="280"/>
            <ac:spMk id="18" creationId="{9E02BFEC-8318-6045-BA66-CDA1A643A617}"/>
          </ac:spMkLst>
        </pc:spChg>
        <pc:spChg chg="mod ord">
          <ac:chgData name="Khattab, Sherif" userId="c83b1e15-36f3-4f46-aceb-05aac24c545e" providerId="ADAL" clId="{BC8551F7-F333-DF49-B8A6-4BBA7E0DFE2D}" dt="2021-03-09T15:19:30.109" v="410" actId="700"/>
          <ac:spMkLst>
            <pc:docMk/>
            <pc:sldMk cId="3476345677" sldId="280"/>
            <ac:spMk id="40977" creationId="{07FF1D31-52E4-8F41-B910-26EE779DED3D}"/>
          </ac:spMkLst>
        </pc:spChg>
        <pc:spChg chg="mod ord">
          <ac:chgData name="Khattab, Sherif" userId="c83b1e15-36f3-4f46-aceb-05aac24c545e" providerId="ADAL" clId="{BC8551F7-F333-DF49-B8A6-4BBA7E0DFE2D}" dt="2021-03-09T15:19:30.109" v="410" actId="700"/>
          <ac:spMkLst>
            <pc:docMk/>
            <pc:sldMk cId="3476345677" sldId="280"/>
            <ac:spMk id="40978" creationId="{BAD9C935-A57B-D04C-A415-82291C7422F8}"/>
          </ac:spMkLst>
        </pc:spChg>
      </pc:sldChg>
      <pc:sldChg chg="add del">
        <pc:chgData name="Khattab, Sherif" userId="c83b1e15-36f3-4f46-aceb-05aac24c545e" providerId="ADAL" clId="{BC8551F7-F333-DF49-B8A6-4BBA7E0DFE2D}" dt="2021-03-09T15:23:13.281" v="518"/>
        <pc:sldMkLst>
          <pc:docMk/>
          <pc:sldMk cId="4217920703" sldId="280"/>
        </pc:sldMkLst>
      </pc:sldChg>
      <pc:sldChg chg="modSp add del">
        <pc:chgData name="Khattab, Sherif" userId="c83b1e15-36f3-4f46-aceb-05aac24c545e" providerId="ADAL" clId="{BC8551F7-F333-DF49-B8A6-4BBA7E0DFE2D}" dt="2021-03-09T15:21:38.370" v="477"/>
        <pc:sldMkLst>
          <pc:docMk/>
          <pc:sldMk cId="827015536" sldId="281"/>
        </pc:sldMkLst>
        <pc:spChg chg="mod">
          <ac:chgData name="Khattab, Sherif" userId="c83b1e15-36f3-4f46-aceb-05aac24c545e" providerId="ADAL" clId="{BC8551F7-F333-DF49-B8A6-4BBA7E0DFE2D}" dt="2021-03-09T15:21:31.399" v="468"/>
          <ac:spMkLst>
            <pc:docMk/>
            <pc:sldMk cId="827015536" sldId="281"/>
            <ac:spMk id="55" creationId="{3070EB66-7C1D-554F-B4F8-460F106EB491}"/>
          </ac:spMkLst>
        </pc:spChg>
      </pc:sldChg>
      <pc:sldChg chg="addSp delSp modSp add del mod chgLayout">
        <pc:chgData name="Khattab, Sherif" userId="c83b1e15-36f3-4f46-aceb-05aac24c545e" providerId="ADAL" clId="{BC8551F7-F333-DF49-B8A6-4BBA7E0DFE2D}" dt="2021-03-09T15:21:18.705" v="450" actId="2696"/>
        <pc:sldMkLst>
          <pc:docMk/>
          <pc:sldMk cId="2366007434" sldId="281"/>
        </pc:sldMkLst>
        <pc:spChg chg="del">
          <ac:chgData name="Khattab, Sherif" userId="c83b1e15-36f3-4f46-aceb-05aac24c545e" providerId="ADAL" clId="{BC8551F7-F333-DF49-B8A6-4BBA7E0DFE2D}" dt="2021-03-09T15:19:30.109" v="410" actId="700"/>
          <ac:spMkLst>
            <pc:docMk/>
            <pc:sldMk cId="2366007434" sldId="281"/>
            <ac:spMk id="2" creationId="{0ADE8DB4-8FE8-7C47-AC40-5EEB4FC49198}"/>
          </ac:spMkLst>
        </pc:spChg>
        <pc:spChg chg="add mod ord">
          <ac:chgData name="Khattab, Sherif" userId="c83b1e15-36f3-4f46-aceb-05aac24c545e" providerId="ADAL" clId="{BC8551F7-F333-DF49-B8A6-4BBA7E0DFE2D}" dt="2021-03-09T15:19:30.109" v="410" actId="700"/>
          <ac:spMkLst>
            <pc:docMk/>
            <pc:sldMk cId="2366007434" sldId="281"/>
            <ac:spMk id="3" creationId="{9010C543-3029-8B4F-834C-251CCB357330}"/>
          </ac:spMkLst>
        </pc:spChg>
        <pc:spChg chg="mod ord">
          <ac:chgData name="Khattab, Sherif" userId="c83b1e15-36f3-4f46-aceb-05aac24c545e" providerId="ADAL" clId="{BC8551F7-F333-DF49-B8A6-4BBA7E0DFE2D}" dt="2021-03-09T15:19:30.109" v="410" actId="700"/>
          <ac:spMkLst>
            <pc:docMk/>
            <pc:sldMk cId="2366007434" sldId="281"/>
            <ac:spMk id="55" creationId="{3070EB66-7C1D-554F-B4F8-460F106EB491}"/>
          </ac:spMkLst>
        </pc:spChg>
        <pc:spChg chg="mod ord">
          <ac:chgData name="Khattab, Sherif" userId="c83b1e15-36f3-4f46-aceb-05aac24c545e" providerId="ADAL" clId="{BC8551F7-F333-DF49-B8A6-4BBA7E0DFE2D}" dt="2021-03-09T15:19:30.109" v="410" actId="700"/>
          <ac:spMkLst>
            <pc:docMk/>
            <pc:sldMk cId="2366007434" sldId="281"/>
            <ac:spMk id="56" creationId="{A53F2323-5A40-9C4E-89A9-739B444D0045}"/>
          </ac:spMkLst>
        </pc:spChg>
        <pc:spChg chg="mod ord">
          <ac:chgData name="Khattab, Sherif" userId="c83b1e15-36f3-4f46-aceb-05aac24c545e" providerId="ADAL" clId="{BC8551F7-F333-DF49-B8A6-4BBA7E0DFE2D}" dt="2021-03-09T15:19:30.109" v="410" actId="700"/>
          <ac:spMkLst>
            <pc:docMk/>
            <pc:sldMk cId="2366007434" sldId="281"/>
            <ac:spMk id="42039" creationId="{F4875458-D921-3C42-9C38-64DE6C0A73ED}"/>
          </ac:spMkLst>
        </pc:spChg>
      </pc:sldChg>
      <pc:sldChg chg="add del">
        <pc:chgData name="Khattab, Sherif" userId="c83b1e15-36f3-4f46-aceb-05aac24c545e" providerId="ADAL" clId="{BC8551F7-F333-DF49-B8A6-4BBA7E0DFE2D}" dt="2021-03-09T15:23:13.281" v="518"/>
        <pc:sldMkLst>
          <pc:docMk/>
          <pc:sldMk cId="3458028039" sldId="281"/>
        </pc:sldMkLst>
      </pc:sldChg>
      <pc:sldChg chg="modSp add del">
        <pc:chgData name="Khattab, Sherif" userId="c83b1e15-36f3-4f46-aceb-05aac24c545e" providerId="ADAL" clId="{BC8551F7-F333-DF49-B8A6-4BBA7E0DFE2D}" dt="2021-03-09T15:21:38.370" v="477"/>
        <pc:sldMkLst>
          <pc:docMk/>
          <pc:sldMk cId="241213365" sldId="282"/>
        </pc:sldMkLst>
        <pc:spChg chg="mod">
          <ac:chgData name="Khattab, Sherif" userId="c83b1e15-36f3-4f46-aceb-05aac24c545e" providerId="ADAL" clId="{BC8551F7-F333-DF49-B8A6-4BBA7E0DFE2D}" dt="2021-03-09T15:21:31.399" v="468"/>
          <ac:spMkLst>
            <pc:docMk/>
            <pc:sldMk cId="241213365" sldId="282"/>
            <ac:spMk id="48" creationId="{5CA8A13A-76FE-204A-8E84-35B422BD37D2}"/>
          </ac:spMkLst>
        </pc:spChg>
      </pc:sldChg>
      <pc:sldChg chg="addSp delSp modSp add del mod chgLayout">
        <pc:chgData name="Khattab, Sherif" userId="c83b1e15-36f3-4f46-aceb-05aac24c545e" providerId="ADAL" clId="{BC8551F7-F333-DF49-B8A6-4BBA7E0DFE2D}" dt="2021-03-09T15:21:18.592" v="449" actId="2696"/>
        <pc:sldMkLst>
          <pc:docMk/>
          <pc:sldMk cId="1989358658" sldId="282"/>
        </pc:sldMkLst>
        <pc:spChg chg="del">
          <ac:chgData name="Khattab, Sherif" userId="c83b1e15-36f3-4f46-aceb-05aac24c545e" providerId="ADAL" clId="{BC8551F7-F333-DF49-B8A6-4BBA7E0DFE2D}" dt="2021-03-09T15:19:30.109" v="410" actId="700"/>
          <ac:spMkLst>
            <pc:docMk/>
            <pc:sldMk cId="1989358658" sldId="282"/>
            <ac:spMk id="2" creationId="{95DE6A2E-C353-8B4E-A371-5E5C2799AE8F}"/>
          </ac:spMkLst>
        </pc:spChg>
        <pc:spChg chg="add mod ord">
          <ac:chgData name="Khattab, Sherif" userId="c83b1e15-36f3-4f46-aceb-05aac24c545e" providerId="ADAL" clId="{BC8551F7-F333-DF49-B8A6-4BBA7E0DFE2D}" dt="2021-03-09T15:19:30.109" v="410" actId="700"/>
          <ac:spMkLst>
            <pc:docMk/>
            <pc:sldMk cId="1989358658" sldId="282"/>
            <ac:spMk id="3" creationId="{91AB8E27-1F45-D440-B9D4-A28B205402CD}"/>
          </ac:spMkLst>
        </pc:spChg>
        <pc:spChg chg="mod ord">
          <ac:chgData name="Khattab, Sherif" userId="c83b1e15-36f3-4f46-aceb-05aac24c545e" providerId="ADAL" clId="{BC8551F7-F333-DF49-B8A6-4BBA7E0DFE2D}" dt="2021-03-09T15:19:30.109" v="410" actId="700"/>
          <ac:spMkLst>
            <pc:docMk/>
            <pc:sldMk cId="1989358658" sldId="282"/>
            <ac:spMk id="48" creationId="{5CA8A13A-76FE-204A-8E84-35B422BD37D2}"/>
          </ac:spMkLst>
        </pc:spChg>
        <pc:spChg chg="mod ord">
          <ac:chgData name="Khattab, Sherif" userId="c83b1e15-36f3-4f46-aceb-05aac24c545e" providerId="ADAL" clId="{BC8551F7-F333-DF49-B8A6-4BBA7E0DFE2D}" dt="2021-03-09T15:19:30.109" v="410" actId="700"/>
          <ac:spMkLst>
            <pc:docMk/>
            <pc:sldMk cId="1989358658" sldId="282"/>
            <ac:spMk id="49" creationId="{5E710828-6999-F442-94D5-545CD360B61A}"/>
          </ac:spMkLst>
        </pc:spChg>
        <pc:spChg chg="mod ord">
          <ac:chgData name="Khattab, Sherif" userId="c83b1e15-36f3-4f46-aceb-05aac24c545e" providerId="ADAL" clId="{BC8551F7-F333-DF49-B8A6-4BBA7E0DFE2D}" dt="2021-03-09T15:19:30.109" v="410" actId="700"/>
          <ac:spMkLst>
            <pc:docMk/>
            <pc:sldMk cId="1989358658" sldId="282"/>
            <ac:spMk id="43056" creationId="{B4563DD8-5DB2-D64B-8315-E3C997EA0271}"/>
          </ac:spMkLst>
        </pc:spChg>
      </pc:sldChg>
      <pc:sldChg chg="add del">
        <pc:chgData name="Khattab, Sherif" userId="c83b1e15-36f3-4f46-aceb-05aac24c545e" providerId="ADAL" clId="{BC8551F7-F333-DF49-B8A6-4BBA7E0DFE2D}" dt="2021-03-09T15:23:13.281" v="518"/>
        <pc:sldMkLst>
          <pc:docMk/>
          <pc:sldMk cId="3665817636" sldId="282"/>
        </pc:sldMkLst>
      </pc:sldChg>
      <pc:sldChg chg="modSp add del mod chgLayout">
        <pc:chgData name="Khattab, Sherif" userId="c83b1e15-36f3-4f46-aceb-05aac24c545e" providerId="ADAL" clId="{BC8551F7-F333-DF49-B8A6-4BBA7E0DFE2D}" dt="2021-03-09T15:21:17.427" v="444" actId="2696"/>
        <pc:sldMkLst>
          <pc:docMk/>
          <pc:sldMk cId="2447986242" sldId="283"/>
        </pc:sldMkLst>
        <pc:spChg chg="mod ord">
          <ac:chgData name="Khattab, Sherif" userId="c83b1e15-36f3-4f46-aceb-05aac24c545e" providerId="ADAL" clId="{BC8551F7-F333-DF49-B8A6-4BBA7E0DFE2D}" dt="2021-03-09T15:19:30.109" v="410" actId="700"/>
          <ac:spMkLst>
            <pc:docMk/>
            <pc:sldMk cId="2447986242" sldId="283"/>
            <ac:spMk id="4" creationId="{65EEFF2D-E516-1945-BC72-4C19AFD4DAA6}"/>
          </ac:spMkLst>
        </pc:spChg>
        <pc:spChg chg="mod ord">
          <ac:chgData name="Khattab, Sherif" userId="c83b1e15-36f3-4f46-aceb-05aac24c545e" providerId="ADAL" clId="{BC8551F7-F333-DF49-B8A6-4BBA7E0DFE2D}" dt="2021-03-09T15:19:30.109" v="410" actId="700"/>
          <ac:spMkLst>
            <pc:docMk/>
            <pc:sldMk cId="2447986242" sldId="283"/>
            <ac:spMk id="5" creationId="{62A604FC-65E3-F545-B6F0-1D8C0FD3C346}"/>
          </ac:spMkLst>
        </pc:spChg>
        <pc:spChg chg="mod ord">
          <ac:chgData name="Khattab, Sherif" userId="c83b1e15-36f3-4f46-aceb-05aac24c545e" providerId="ADAL" clId="{BC8551F7-F333-DF49-B8A6-4BBA7E0DFE2D}" dt="2021-03-09T15:19:30.109" v="410" actId="700"/>
          <ac:spMkLst>
            <pc:docMk/>
            <pc:sldMk cId="2447986242" sldId="283"/>
            <ac:spMk id="44036" creationId="{BCED4FF8-F6B7-854E-B11B-B1299FABD5A5}"/>
          </ac:spMkLst>
        </pc:spChg>
        <pc:spChg chg="mod ord">
          <ac:chgData name="Khattab, Sherif" userId="c83b1e15-36f3-4f46-aceb-05aac24c545e" providerId="ADAL" clId="{BC8551F7-F333-DF49-B8A6-4BBA7E0DFE2D}" dt="2021-03-09T15:19:30.109" v="410" actId="700"/>
          <ac:spMkLst>
            <pc:docMk/>
            <pc:sldMk cId="2447986242" sldId="283"/>
            <ac:spMk id="44037" creationId="{859CA027-4DFA-DC4D-846A-1B2A51C664CD}"/>
          </ac:spMkLst>
        </pc:spChg>
      </pc:sldChg>
      <pc:sldChg chg="modSp add del">
        <pc:chgData name="Khattab, Sherif" userId="c83b1e15-36f3-4f46-aceb-05aac24c545e" providerId="ADAL" clId="{BC8551F7-F333-DF49-B8A6-4BBA7E0DFE2D}" dt="2021-03-09T15:21:38.370" v="477"/>
        <pc:sldMkLst>
          <pc:docMk/>
          <pc:sldMk cId="2650165450" sldId="283"/>
        </pc:sldMkLst>
        <pc:spChg chg="mod">
          <ac:chgData name="Khattab, Sherif" userId="c83b1e15-36f3-4f46-aceb-05aac24c545e" providerId="ADAL" clId="{BC8551F7-F333-DF49-B8A6-4BBA7E0DFE2D}" dt="2021-03-09T15:21:31.399" v="468"/>
          <ac:spMkLst>
            <pc:docMk/>
            <pc:sldMk cId="2650165450" sldId="283"/>
            <ac:spMk id="4" creationId="{65EEFF2D-E516-1945-BC72-4C19AFD4DAA6}"/>
          </ac:spMkLst>
        </pc:spChg>
      </pc:sldChg>
      <pc:sldChg chg="add del">
        <pc:chgData name="Khattab, Sherif" userId="c83b1e15-36f3-4f46-aceb-05aac24c545e" providerId="ADAL" clId="{BC8551F7-F333-DF49-B8A6-4BBA7E0DFE2D}" dt="2021-03-09T15:23:13.281" v="518"/>
        <pc:sldMkLst>
          <pc:docMk/>
          <pc:sldMk cId="4127952582" sldId="283"/>
        </pc:sldMkLst>
      </pc:sldChg>
      <pc:sldChg chg="add del">
        <pc:chgData name="Khattab, Sherif" userId="c83b1e15-36f3-4f46-aceb-05aac24c545e" providerId="ADAL" clId="{BC8551F7-F333-DF49-B8A6-4BBA7E0DFE2D}" dt="2021-03-09T15:23:13.281" v="518"/>
        <pc:sldMkLst>
          <pc:docMk/>
          <pc:sldMk cId="1395211604" sldId="284"/>
        </pc:sldMkLst>
      </pc:sldChg>
      <pc:sldChg chg="modSp add del mod chgLayout">
        <pc:chgData name="Khattab, Sherif" userId="c83b1e15-36f3-4f46-aceb-05aac24c545e" providerId="ADAL" clId="{BC8551F7-F333-DF49-B8A6-4BBA7E0DFE2D}" dt="2021-03-09T15:21:17.372" v="443" actId="2696"/>
        <pc:sldMkLst>
          <pc:docMk/>
          <pc:sldMk cId="1547612067" sldId="284"/>
        </pc:sldMkLst>
        <pc:spChg chg="mod ord">
          <ac:chgData name="Khattab, Sherif" userId="c83b1e15-36f3-4f46-aceb-05aac24c545e" providerId="ADAL" clId="{BC8551F7-F333-DF49-B8A6-4BBA7E0DFE2D}" dt="2021-03-09T15:19:30.109" v="410" actId="700"/>
          <ac:spMkLst>
            <pc:docMk/>
            <pc:sldMk cId="1547612067" sldId="284"/>
            <ac:spMk id="23" creationId="{040A2820-3F5C-914B-9CD3-0E2B7ED4C7BF}"/>
          </ac:spMkLst>
        </pc:spChg>
        <pc:spChg chg="mod ord">
          <ac:chgData name="Khattab, Sherif" userId="c83b1e15-36f3-4f46-aceb-05aac24c545e" providerId="ADAL" clId="{BC8551F7-F333-DF49-B8A6-4BBA7E0DFE2D}" dt="2021-03-09T15:19:30.109" v="410" actId="700"/>
          <ac:spMkLst>
            <pc:docMk/>
            <pc:sldMk cId="1547612067" sldId="284"/>
            <ac:spMk id="24" creationId="{A222AFBE-40DE-A441-9C04-27D00C13B5C6}"/>
          </ac:spMkLst>
        </pc:spChg>
        <pc:spChg chg="mod ord">
          <ac:chgData name="Khattab, Sherif" userId="c83b1e15-36f3-4f46-aceb-05aac24c545e" providerId="ADAL" clId="{BC8551F7-F333-DF49-B8A6-4BBA7E0DFE2D}" dt="2021-03-09T15:19:30.109" v="410" actId="700"/>
          <ac:spMkLst>
            <pc:docMk/>
            <pc:sldMk cId="1547612067" sldId="284"/>
            <ac:spMk id="45079" creationId="{FDAD25FE-388D-BC45-A370-11171EE2C585}"/>
          </ac:spMkLst>
        </pc:spChg>
        <pc:spChg chg="mod ord">
          <ac:chgData name="Khattab, Sherif" userId="c83b1e15-36f3-4f46-aceb-05aac24c545e" providerId="ADAL" clId="{BC8551F7-F333-DF49-B8A6-4BBA7E0DFE2D}" dt="2021-03-09T15:19:30.109" v="410" actId="700"/>
          <ac:spMkLst>
            <pc:docMk/>
            <pc:sldMk cId="1547612067" sldId="284"/>
            <ac:spMk id="45080" creationId="{680B4546-F2AE-7A4B-9489-77A04A5EE300}"/>
          </ac:spMkLst>
        </pc:spChg>
      </pc:sldChg>
      <pc:sldChg chg="modSp add del">
        <pc:chgData name="Khattab, Sherif" userId="c83b1e15-36f3-4f46-aceb-05aac24c545e" providerId="ADAL" clId="{BC8551F7-F333-DF49-B8A6-4BBA7E0DFE2D}" dt="2021-03-09T15:21:38.370" v="477"/>
        <pc:sldMkLst>
          <pc:docMk/>
          <pc:sldMk cId="1949321754" sldId="284"/>
        </pc:sldMkLst>
        <pc:spChg chg="mod">
          <ac:chgData name="Khattab, Sherif" userId="c83b1e15-36f3-4f46-aceb-05aac24c545e" providerId="ADAL" clId="{BC8551F7-F333-DF49-B8A6-4BBA7E0DFE2D}" dt="2021-03-09T15:21:31.399" v="468"/>
          <ac:spMkLst>
            <pc:docMk/>
            <pc:sldMk cId="1949321754" sldId="284"/>
            <ac:spMk id="23" creationId="{040A2820-3F5C-914B-9CD3-0E2B7ED4C7BF}"/>
          </ac:spMkLst>
        </pc:spChg>
      </pc:sldChg>
      <pc:sldChg chg="add del">
        <pc:chgData name="Khattab, Sherif" userId="c83b1e15-36f3-4f46-aceb-05aac24c545e" providerId="ADAL" clId="{BC8551F7-F333-DF49-B8A6-4BBA7E0DFE2D}" dt="2021-03-09T15:23:13.281" v="518"/>
        <pc:sldMkLst>
          <pc:docMk/>
          <pc:sldMk cId="1124028409" sldId="285"/>
        </pc:sldMkLst>
      </pc:sldChg>
      <pc:sldChg chg="modSp add del">
        <pc:chgData name="Khattab, Sherif" userId="c83b1e15-36f3-4f46-aceb-05aac24c545e" providerId="ADAL" clId="{BC8551F7-F333-DF49-B8A6-4BBA7E0DFE2D}" dt="2021-03-09T15:21:38.370" v="477"/>
        <pc:sldMkLst>
          <pc:docMk/>
          <pc:sldMk cId="1616359382" sldId="285"/>
        </pc:sldMkLst>
        <pc:spChg chg="mod">
          <ac:chgData name="Khattab, Sherif" userId="c83b1e15-36f3-4f46-aceb-05aac24c545e" providerId="ADAL" clId="{BC8551F7-F333-DF49-B8A6-4BBA7E0DFE2D}" dt="2021-03-09T15:21:31.399" v="468"/>
          <ac:spMkLst>
            <pc:docMk/>
            <pc:sldMk cId="1616359382" sldId="285"/>
            <ac:spMk id="4" creationId="{148EDC61-FA6C-D54F-8609-BEF99361E629}"/>
          </ac:spMkLst>
        </pc:spChg>
      </pc:sldChg>
      <pc:sldChg chg="modSp add del mod chgLayout">
        <pc:chgData name="Khattab, Sherif" userId="c83b1e15-36f3-4f46-aceb-05aac24c545e" providerId="ADAL" clId="{BC8551F7-F333-DF49-B8A6-4BBA7E0DFE2D}" dt="2021-03-09T15:21:17.097" v="442" actId="2696"/>
        <pc:sldMkLst>
          <pc:docMk/>
          <pc:sldMk cId="2326737287" sldId="285"/>
        </pc:sldMkLst>
        <pc:spChg chg="mod ord">
          <ac:chgData name="Khattab, Sherif" userId="c83b1e15-36f3-4f46-aceb-05aac24c545e" providerId="ADAL" clId="{BC8551F7-F333-DF49-B8A6-4BBA7E0DFE2D}" dt="2021-03-09T15:19:30.109" v="410" actId="700"/>
          <ac:spMkLst>
            <pc:docMk/>
            <pc:sldMk cId="2326737287" sldId="285"/>
            <ac:spMk id="4" creationId="{148EDC61-FA6C-D54F-8609-BEF99361E629}"/>
          </ac:spMkLst>
        </pc:spChg>
        <pc:spChg chg="mod ord">
          <ac:chgData name="Khattab, Sherif" userId="c83b1e15-36f3-4f46-aceb-05aac24c545e" providerId="ADAL" clId="{BC8551F7-F333-DF49-B8A6-4BBA7E0DFE2D}" dt="2021-03-09T15:19:30.109" v="410" actId="700"/>
          <ac:spMkLst>
            <pc:docMk/>
            <pc:sldMk cId="2326737287" sldId="285"/>
            <ac:spMk id="5" creationId="{E3C024A9-F851-A648-B82B-4E015FC2F89C}"/>
          </ac:spMkLst>
        </pc:spChg>
        <pc:spChg chg="mod ord">
          <ac:chgData name="Khattab, Sherif" userId="c83b1e15-36f3-4f46-aceb-05aac24c545e" providerId="ADAL" clId="{BC8551F7-F333-DF49-B8A6-4BBA7E0DFE2D}" dt="2021-03-09T15:19:30.109" v="410" actId="700"/>
          <ac:spMkLst>
            <pc:docMk/>
            <pc:sldMk cId="2326737287" sldId="285"/>
            <ac:spMk id="46084" creationId="{383A83AC-B41C-8B4D-A52F-0D9D1A97D13D}"/>
          </ac:spMkLst>
        </pc:spChg>
        <pc:spChg chg="mod ord">
          <ac:chgData name="Khattab, Sherif" userId="c83b1e15-36f3-4f46-aceb-05aac24c545e" providerId="ADAL" clId="{BC8551F7-F333-DF49-B8A6-4BBA7E0DFE2D}" dt="2021-03-09T15:19:30.109" v="410" actId="700"/>
          <ac:spMkLst>
            <pc:docMk/>
            <pc:sldMk cId="2326737287" sldId="285"/>
            <ac:spMk id="46085" creationId="{E136B452-F50D-C64E-AC4B-55BDAA260F73}"/>
          </ac:spMkLst>
        </pc:spChg>
      </pc:sldChg>
      <pc:sldChg chg="modSp add del mod chgLayout">
        <pc:chgData name="Khattab, Sherif" userId="c83b1e15-36f3-4f46-aceb-05aac24c545e" providerId="ADAL" clId="{BC8551F7-F333-DF49-B8A6-4BBA7E0DFE2D}" dt="2021-03-09T15:21:16.985" v="441" actId="2696"/>
        <pc:sldMkLst>
          <pc:docMk/>
          <pc:sldMk cId="1093118900" sldId="286"/>
        </pc:sldMkLst>
        <pc:spChg chg="mod ord">
          <ac:chgData name="Khattab, Sherif" userId="c83b1e15-36f3-4f46-aceb-05aac24c545e" providerId="ADAL" clId="{BC8551F7-F333-DF49-B8A6-4BBA7E0DFE2D}" dt="2021-03-09T15:19:30.109" v="410" actId="700"/>
          <ac:spMkLst>
            <pc:docMk/>
            <pc:sldMk cId="1093118900" sldId="286"/>
            <ac:spMk id="4" creationId="{2E015DEC-B4B1-2945-AD36-35937445080F}"/>
          </ac:spMkLst>
        </pc:spChg>
        <pc:spChg chg="mod ord">
          <ac:chgData name="Khattab, Sherif" userId="c83b1e15-36f3-4f46-aceb-05aac24c545e" providerId="ADAL" clId="{BC8551F7-F333-DF49-B8A6-4BBA7E0DFE2D}" dt="2021-03-09T15:19:30.109" v="410" actId="700"/>
          <ac:spMkLst>
            <pc:docMk/>
            <pc:sldMk cId="1093118900" sldId="286"/>
            <ac:spMk id="5" creationId="{569F3FA2-D603-344C-8702-87CFEAB81A7C}"/>
          </ac:spMkLst>
        </pc:spChg>
        <pc:spChg chg="mod ord">
          <ac:chgData name="Khattab, Sherif" userId="c83b1e15-36f3-4f46-aceb-05aac24c545e" providerId="ADAL" clId="{BC8551F7-F333-DF49-B8A6-4BBA7E0DFE2D}" dt="2021-03-09T15:19:30.109" v="410" actId="700"/>
          <ac:spMkLst>
            <pc:docMk/>
            <pc:sldMk cId="1093118900" sldId="286"/>
            <ac:spMk id="47108" creationId="{66FBDCE9-F4FB-AB4F-B90D-EFB680AB64C6}"/>
          </ac:spMkLst>
        </pc:spChg>
        <pc:spChg chg="mod ord">
          <ac:chgData name="Khattab, Sherif" userId="c83b1e15-36f3-4f46-aceb-05aac24c545e" providerId="ADAL" clId="{BC8551F7-F333-DF49-B8A6-4BBA7E0DFE2D}" dt="2021-03-09T15:19:30.109" v="410" actId="700"/>
          <ac:spMkLst>
            <pc:docMk/>
            <pc:sldMk cId="1093118900" sldId="286"/>
            <ac:spMk id="47109" creationId="{FB210B6F-E62B-E643-91CC-C8E449D48984}"/>
          </ac:spMkLst>
        </pc:spChg>
      </pc:sldChg>
      <pc:sldChg chg="add del">
        <pc:chgData name="Khattab, Sherif" userId="c83b1e15-36f3-4f46-aceb-05aac24c545e" providerId="ADAL" clId="{BC8551F7-F333-DF49-B8A6-4BBA7E0DFE2D}" dt="2021-03-09T15:23:13.281" v="518"/>
        <pc:sldMkLst>
          <pc:docMk/>
          <pc:sldMk cId="2045172050" sldId="286"/>
        </pc:sldMkLst>
      </pc:sldChg>
      <pc:sldChg chg="modSp add del">
        <pc:chgData name="Khattab, Sherif" userId="c83b1e15-36f3-4f46-aceb-05aac24c545e" providerId="ADAL" clId="{BC8551F7-F333-DF49-B8A6-4BBA7E0DFE2D}" dt="2021-03-09T15:21:38.370" v="477"/>
        <pc:sldMkLst>
          <pc:docMk/>
          <pc:sldMk cId="3470824588" sldId="286"/>
        </pc:sldMkLst>
        <pc:spChg chg="mod">
          <ac:chgData name="Khattab, Sherif" userId="c83b1e15-36f3-4f46-aceb-05aac24c545e" providerId="ADAL" clId="{BC8551F7-F333-DF49-B8A6-4BBA7E0DFE2D}" dt="2021-03-09T15:21:31.399" v="468"/>
          <ac:spMkLst>
            <pc:docMk/>
            <pc:sldMk cId="3470824588" sldId="286"/>
            <ac:spMk id="4" creationId="{2E015DEC-B4B1-2945-AD36-35937445080F}"/>
          </ac:spMkLst>
        </pc:spChg>
      </pc:sldChg>
      <pc:sldChg chg="add del">
        <pc:chgData name="Khattab, Sherif" userId="c83b1e15-36f3-4f46-aceb-05aac24c545e" providerId="ADAL" clId="{BC8551F7-F333-DF49-B8A6-4BBA7E0DFE2D}" dt="2021-03-09T15:23:13.281" v="518"/>
        <pc:sldMkLst>
          <pc:docMk/>
          <pc:sldMk cId="1601442099" sldId="287"/>
        </pc:sldMkLst>
      </pc:sldChg>
      <pc:sldChg chg="modSp add del mod chgLayout">
        <pc:chgData name="Khattab, Sherif" userId="c83b1e15-36f3-4f46-aceb-05aac24c545e" providerId="ADAL" clId="{BC8551F7-F333-DF49-B8A6-4BBA7E0DFE2D}" dt="2021-03-09T15:21:18.451" v="448" actId="2696"/>
        <pc:sldMkLst>
          <pc:docMk/>
          <pc:sldMk cId="2112976756" sldId="287"/>
        </pc:sldMkLst>
        <pc:spChg chg="mod ord">
          <ac:chgData name="Khattab, Sherif" userId="c83b1e15-36f3-4f46-aceb-05aac24c545e" providerId="ADAL" clId="{BC8551F7-F333-DF49-B8A6-4BBA7E0DFE2D}" dt="2021-03-09T15:19:30.109" v="410" actId="700"/>
          <ac:spMkLst>
            <pc:docMk/>
            <pc:sldMk cId="2112976756" sldId="287"/>
            <ac:spMk id="71" creationId="{A5BFC97F-4AE6-7344-BA26-EBD50D951F30}"/>
          </ac:spMkLst>
        </pc:spChg>
        <pc:spChg chg="mod ord">
          <ac:chgData name="Khattab, Sherif" userId="c83b1e15-36f3-4f46-aceb-05aac24c545e" providerId="ADAL" clId="{BC8551F7-F333-DF49-B8A6-4BBA7E0DFE2D}" dt="2021-03-09T15:19:30.109" v="410" actId="700"/>
          <ac:spMkLst>
            <pc:docMk/>
            <pc:sldMk cId="2112976756" sldId="287"/>
            <ac:spMk id="72" creationId="{C26038B4-F6C8-B548-AE10-9AC88FE0C5F4}"/>
          </ac:spMkLst>
        </pc:spChg>
        <pc:spChg chg="mod ord">
          <ac:chgData name="Khattab, Sherif" userId="c83b1e15-36f3-4f46-aceb-05aac24c545e" providerId="ADAL" clId="{BC8551F7-F333-DF49-B8A6-4BBA7E0DFE2D}" dt="2021-03-09T15:19:30.109" v="410" actId="700"/>
          <ac:spMkLst>
            <pc:docMk/>
            <pc:sldMk cId="2112976756" sldId="287"/>
            <ac:spMk id="49223" creationId="{92F996F9-41A5-1E4F-8A71-56930189F98A}"/>
          </ac:spMkLst>
        </pc:spChg>
        <pc:spChg chg="mod ord">
          <ac:chgData name="Khattab, Sherif" userId="c83b1e15-36f3-4f46-aceb-05aac24c545e" providerId="ADAL" clId="{BC8551F7-F333-DF49-B8A6-4BBA7E0DFE2D}" dt="2021-03-09T15:19:30.109" v="410" actId="700"/>
          <ac:spMkLst>
            <pc:docMk/>
            <pc:sldMk cId="2112976756" sldId="287"/>
            <ac:spMk id="49224" creationId="{CF02A81A-251A-9845-8098-78F4F58F3C5A}"/>
          </ac:spMkLst>
        </pc:spChg>
      </pc:sldChg>
      <pc:sldChg chg="modSp add del">
        <pc:chgData name="Khattab, Sherif" userId="c83b1e15-36f3-4f46-aceb-05aac24c545e" providerId="ADAL" clId="{BC8551F7-F333-DF49-B8A6-4BBA7E0DFE2D}" dt="2021-03-09T15:21:38.370" v="477"/>
        <pc:sldMkLst>
          <pc:docMk/>
          <pc:sldMk cId="2753278460" sldId="287"/>
        </pc:sldMkLst>
        <pc:spChg chg="mod">
          <ac:chgData name="Khattab, Sherif" userId="c83b1e15-36f3-4f46-aceb-05aac24c545e" providerId="ADAL" clId="{BC8551F7-F333-DF49-B8A6-4BBA7E0DFE2D}" dt="2021-03-09T15:21:31.399" v="468"/>
          <ac:spMkLst>
            <pc:docMk/>
            <pc:sldMk cId="2753278460" sldId="287"/>
            <ac:spMk id="71" creationId="{A5BFC97F-4AE6-7344-BA26-EBD50D951F30}"/>
          </ac:spMkLst>
        </pc:spChg>
      </pc:sldChg>
      <pc:sldChg chg="modSp add del">
        <pc:chgData name="Khattab, Sherif" userId="c83b1e15-36f3-4f46-aceb-05aac24c545e" providerId="ADAL" clId="{BC8551F7-F333-DF49-B8A6-4BBA7E0DFE2D}" dt="2021-03-09T15:21:38.370" v="477"/>
        <pc:sldMkLst>
          <pc:docMk/>
          <pc:sldMk cId="1730254086" sldId="288"/>
        </pc:sldMkLst>
        <pc:spChg chg="mod">
          <ac:chgData name="Khattab, Sherif" userId="c83b1e15-36f3-4f46-aceb-05aac24c545e" providerId="ADAL" clId="{BC8551F7-F333-DF49-B8A6-4BBA7E0DFE2D}" dt="2021-03-09T15:21:31.399" v="468"/>
          <ac:spMkLst>
            <pc:docMk/>
            <pc:sldMk cId="1730254086" sldId="288"/>
            <ac:spMk id="4" creationId="{C462BEB7-B7D7-9E42-AF26-7340B38BBC5F}"/>
          </ac:spMkLst>
        </pc:spChg>
      </pc:sldChg>
      <pc:sldChg chg="add del">
        <pc:chgData name="Khattab, Sherif" userId="c83b1e15-36f3-4f46-aceb-05aac24c545e" providerId="ADAL" clId="{BC8551F7-F333-DF49-B8A6-4BBA7E0DFE2D}" dt="2021-03-09T15:23:13.281" v="518"/>
        <pc:sldMkLst>
          <pc:docMk/>
          <pc:sldMk cId="2522792431" sldId="288"/>
        </pc:sldMkLst>
      </pc:sldChg>
      <pc:sldChg chg="modSp add del mod chgLayout">
        <pc:chgData name="Khattab, Sherif" userId="c83b1e15-36f3-4f46-aceb-05aac24c545e" providerId="ADAL" clId="{BC8551F7-F333-DF49-B8A6-4BBA7E0DFE2D}" dt="2021-03-09T15:21:17.998" v="447" actId="2696"/>
        <pc:sldMkLst>
          <pc:docMk/>
          <pc:sldMk cId="4126516199" sldId="288"/>
        </pc:sldMkLst>
        <pc:spChg chg="mod ord">
          <ac:chgData name="Khattab, Sherif" userId="c83b1e15-36f3-4f46-aceb-05aac24c545e" providerId="ADAL" clId="{BC8551F7-F333-DF49-B8A6-4BBA7E0DFE2D}" dt="2021-03-09T15:19:30.109" v="410" actId="700"/>
          <ac:spMkLst>
            <pc:docMk/>
            <pc:sldMk cId="4126516199" sldId="288"/>
            <ac:spMk id="4" creationId="{C462BEB7-B7D7-9E42-AF26-7340B38BBC5F}"/>
          </ac:spMkLst>
        </pc:spChg>
        <pc:spChg chg="mod ord">
          <ac:chgData name="Khattab, Sherif" userId="c83b1e15-36f3-4f46-aceb-05aac24c545e" providerId="ADAL" clId="{BC8551F7-F333-DF49-B8A6-4BBA7E0DFE2D}" dt="2021-03-09T15:19:30.109" v="410" actId="700"/>
          <ac:spMkLst>
            <pc:docMk/>
            <pc:sldMk cId="4126516199" sldId="288"/>
            <ac:spMk id="5" creationId="{82841C8E-EF71-3342-8263-0011A85775A5}"/>
          </ac:spMkLst>
        </pc:spChg>
        <pc:spChg chg="mod ord">
          <ac:chgData name="Khattab, Sherif" userId="c83b1e15-36f3-4f46-aceb-05aac24c545e" providerId="ADAL" clId="{BC8551F7-F333-DF49-B8A6-4BBA7E0DFE2D}" dt="2021-03-09T15:19:30.109" v="410" actId="700"/>
          <ac:spMkLst>
            <pc:docMk/>
            <pc:sldMk cId="4126516199" sldId="288"/>
            <ac:spMk id="50178" creationId="{C86020A2-4284-7D4C-A213-10EE010A9F87}"/>
          </ac:spMkLst>
        </pc:spChg>
        <pc:spChg chg="mod ord">
          <ac:chgData name="Khattab, Sherif" userId="c83b1e15-36f3-4f46-aceb-05aac24c545e" providerId="ADAL" clId="{BC8551F7-F333-DF49-B8A6-4BBA7E0DFE2D}" dt="2021-03-09T15:19:30.109" v="410" actId="700"/>
          <ac:spMkLst>
            <pc:docMk/>
            <pc:sldMk cId="4126516199" sldId="288"/>
            <ac:spMk id="50179" creationId="{D631BDEF-CA93-954B-B2AD-C75918D616D9}"/>
          </ac:spMkLst>
        </pc:spChg>
      </pc:sldChg>
      <pc:sldChg chg="add del">
        <pc:chgData name="Khattab, Sherif" userId="c83b1e15-36f3-4f46-aceb-05aac24c545e" providerId="ADAL" clId="{BC8551F7-F333-DF49-B8A6-4BBA7E0DFE2D}" dt="2021-03-09T15:23:13.281" v="518"/>
        <pc:sldMkLst>
          <pc:docMk/>
          <pc:sldMk cId="432103208" sldId="289"/>
        </pc:sldMkLst>
      </pc:sldChg>
      <pc:sldChg chg="modSp add del mod chgLayout">
        <pc:chgData name="Khattab, Sherif" userId="c83b1e15-36f3-4f46-aceb-05aac24c545e" providerId="ADAL" clId="{BC8551F7-F333-DF49-B8A6-4BBA7E0DFE2D}" dt="2021-03-09T15:21:17.953" v="446" actId="2696"/>
        <pc:sldMkLst>
          <pc:docMk/>
          <pc:sldMk cId="1541481693" sldId="289"/>
        </pc:sldMkLst>
        <pc:spChg chg="mod ord">
          <ac:chgData name="Khattab, Sherif" userId="c83b1e15-36f3-4f46-aceb-05aac24c545e" providerId="ADAL" clId="{BC8551F7-F333-DF49-B8A6-4BBA7E0DFE2D}" dt="2021-03-09T15:19:30.109" v="410" actId="700"/>
          <ac:spMkLst>
            <pc:docMk/>
            <pc:sldMk cId="1541481693" sldId="289"/>
            <ac:spMk id="13" creationId="{A8EDC9CB-1C47-C845-BC1F-9E9691475B7E}"/>
          </ac:spMkLst>
        </pc:spChg>
        <pc:spChg chg="mod ord">
          <ac:chgData name="Khattab, Sherif" userId="c83b1e15-36f3-4f46-aceb-05aac24c545e" providerId="ADAL" clId="{BC8551F7-F333-DF49-B8A6-4BBA7E0DFE2D}" dt="2021-03-09T15:19:30.109" v="410" actId="700"/>
          <ac:spMkLst>
            <pc:docMk/>
            <pc:sldMk cId="1541481693" sldId="289"/>
            <ac:spMk id="14" creationId="{3847CA77-E2D5-DE4D-B157-7E4B104DF85E}"/>
          </ac:spMkLst>
        </pc:spChg>
        <pc:spChg chg="mod ord">
          <ac:chgData name="Khattab, Sherif" userId="c83b1e15-36f3-4f46-aceb-05aac24c545e" providerId="ADAL" clId="{BC8551F7-F333-DF49-B8A6-4BBA7E0DFE2D}" dt="2021-03-09T15:19:30.109" v="410" actId="700"/>
          <ac:spMkLst>
            <pc:docMk/>
            <pc:sldMk cId="1541481693" sldId="289"/>
            <ac:spMk id="51214" creationId="{2730052A-2D99-3744-B09E-DAFE150A72E2}"/>
          </ac:spMkLst>
        </pc:spChg>
        <pc:spChg chg="mod ord">
          <ac:chgData name="Khattab, Sherif" userId="c83b1e15-36f3-4f46-aceb-05aac24c545e" providerId="ADAL" clId="{BC8551F7-F333-DF49-B8A6-4BBA7E0DFE2D}" dt="2021-03-09T15:19:30.109" v="410" actId="700"/>
          <ac:spMkLst>
            <pc:docMk/>
            <pc:sldMk cId="1541481693" sldId="289"/>
            <ac:spMk id="51215" creationId="{8F62DC9E-4348-5945-B8AF-BEC3D59DDC1D}"/>
          </ac:spMkLst>
        </pc:spChg>
      </pc:sldChg>
      <pc:sldChg chg="modSp add del">
        <pc:chgData name="Khattab, Sherif" userId="c83b1e15-36f3-4f46-aceb-05aac24c545e" providerId="ADAL" clId="{BC8551F7-F333-DF49-B8A6-4BBA7E0DFE2D}" dt="2021-03-09T15:21:38.370" v="477"/>
        <pc:sldMkLst>
          <pc:docMk/>
          <pc:sldMk cId="2450170092" sldId="289"/>
        </pc:sldMkLst>
        <pc:spChg chg="mod">
          <ac:chgData name="Khattab, Sherif" userId="c83b1e15-36f3-4f46-aceb-05aac24c545e" providerId="ADAL" clId="{BC8551F7-F333-DF49-B8A6-4BBA7E0DFE2D}" dt="2021-03-09T15:21:31.399" v="468"/>
          <ac:spMkLst>
            <pc:docMk/>
            <pc:sldMk cId="2450170092" sldId="289"/>
            <ac:spMk id="13" creationId="{A8EDC9CB-1C47-C845-BC1F-9E9691475B7E}"/>
          </ac:spMkLst>
        </pc:spChg>
      </pc:sldChg>
      <pc:sldChg chg="add del">
        <pc:chgData name="Khattab, Sherif" userId="c83b1e15-36f3-4f46-aceb-05aac24c545e" providerId="ADAL" clId="{BC8551F7-F333-DF49-B8A6-4BBA7E0DFE2D}" dt="2021-03-09T15:23:13.281" v="518"/>
        <pc:sldMkLst>
          <pc:docMk/>
          <pc:sldMk cId="854989116" sldId="290"/>
        </pc:sldMkLst>
      </pc:sldChg>
      <pc:sldChg chg="addSp delSp modSp add del mod chgLayout">
        <pc:chgData name="Khattab, Sherif" userId="c83b1e15-36f3-4f46-aceb-05aac24c545e" providerId="ADAL" clId="{BC8551F7-F333-DF49-B8A6-4BBA7E0DFE2D}" dt="2021-03-09T15:21:17.869" v="445" actId="2696"/>
        <pc:sldMkLst>
          <pc:docMk/>
          <pc:sldMk cId="1862550954" sldId="290"/>
        </pc:sldMkLst>
        <pc:spChg chg="del">
          <ac:chgData name="Khattab, Sherif" userId="c83b1e15-36f3-4f46-aceb-05aac24c545e" providerId="ADAL" clId="{BC8551F7-F333-DF49-B8A6-4BBA7E0DFE2D}" dt="2021-03-09T15:19:30.109" v="410" actId="700"/>
          <ac:spMkLst>
            <pc:docMk/>
            <pc:sldMk cId="1862550954" sldId="290"/>
            <ac:spMk id="2" creationId="{9D1AEDFE-1E83-4744-BAC0-CDC6F10DE256}"/>
          </ac:spMkLst>
        </pc:spChg>
        <pc:spChg chg="add mod ord">
          <ac:chgData name="Khattab, Sherif" userId="c83b1e15-36f3-4f46-aceb-05aac24c545e" providerId="ADAL" clId="{BC8551F7-F333-DF49-B8A6-4BBA7E0DFE2D}" dt="2021-03-09T15:19:30.109" v="410" actId="700"/>
          <ac:spMkLst>
            <pc:docMk/>
            <pc:sldMk cId="1862550954" sldId="290"/>
            <ac:spMk id="3" creationId="{E9CBC1F6-B409-DB4E-9D13-57FA4C36D287}"/>
          </ac:spMkLst>
        </pc:spChg>
        <pc:spChg chg="mod ord">
          <ac:chgData name="Khattab, Sherif" userId="c83b1e15-36f3-4f46-aceb-05aac24c545e" providerId="ADAL" clId="{BC8551F7-F333-DF49-B8A6-4BBA7E0DFE2D}" dt="2021-03-09T15:19:30.109" v="410" actId="700"/>
          <ac:spMkLst>
            <pc:docMk/>
            <pc:sldMk cId="1862550954" sldId="290"/>
            <ac:spMk id="53" creationId="{AB0BD055-4A34-CF4E-8605-2309EE696606}"/>
          </ac:spMkLst>
        </pc:spChg>
        <pc:spChg chg="mod ord">
          <ac:chgData name="Khattab, Sherif" userId="c83b1e15-36f3-4f46-aceb-05aac24c545e" providerId="ADAL" clId="{BC8551F7-F333-DF49-B8A6-4BBA7E0DFE2D}" dt="2021-03-09T15:19:30.109" v="410" actId="700"/>
          <ac:spMkLst>
            <pc:docMk/>
            <pc:sldMk cId="1862550954" sldId="290"/>
            <ac:spMk id="54" creationId="{9EBE2200-50E9-FE44-B92C-9F63C605E803}"/>
          </ac:spMkLst>
        </pc:spChg>
        <pc:spChg chg="mod ord">
          <ac:chgData name="Khattab, Sherif" userId="c83b1e15-36f3-4f46-aceb-05aac24c545e" providerId="ADAL" clId="{BC8551F7-F333-DF49-B8A6-4BBA7E0DFE2D}" dt="2021-03-09T15:19:30.109" v="410" actId="700"/>
          <ac:spMkLst>
            <pc:docMk/>
            <pc:sldMk cId="1862550954" sldId="290"/>
            <ac:spMk id="52232" creationId="{632FEAE1-AB80-CA43-8496-99E0413E0845}"/>
          </ac:spMkLst>
        </pc:spChg>
      </pc:sldChg>
      <pc:sldChg chg="modSp add del">
        <pc:chgData name="Khattab, Sherif" userId="c83b1e15-36f3-4f46-aceb-05aac24c545e" providerId="ADAL" clId="{BC8551F7-F333-DF49-B8A6-4BBA7E0DFE2D}" dt="2021-03-09T15:21:38.370" v="477"/>
        <pc:sldMkLst>
          <pc:docMk/>
          <pc:sldMk cId="3286868998" sldId="290"/>
        </pc:sldMkLst>
        <pc:spChg chg="mod">
          <ac:chgData name="Khattab, Sherif" userId="c83b1e15-36f3-4f46-aceb-05aac24c545e" providerId="ADAL" clId="{BC8551F7-F333-DF49-B8A6-4BBA7E0DFE2D}" dt="2021-03-09T15:21:31.399" v="468"/>
          <ac:spMkLst>
            <pc:docMk/>
            <pc:sldMk cId="3286868998" sldId="290"/>
            <ac:spMk id="53" creationId="{AB0BD055-4A34-CF4E-8605-2309EE696606}"/>
          </ac:spMkLst>
        </pc:spChg>
      </pc:sldChg>
      <pc:sldChg chg="modSp add del">
        <pc:chgData name="Khattab, Sherif" userId="c83b1e15-36f3-4f46-aceb-05aac24c545e" providerId="ADAL" clId="{BC8551F7-F333-DF49-B8A6-4BBA7E0DFE2D}" dt="2021-03-09T15:21:38.370" v="477"/>
        <pc:sldMkLst>
          <pc:docMk/>
          <pc:sldMk cId="305350533" sldId="292"/>
        </pc:sldMkLst>
        <pc:spChg chg="mod">
          <ac:chgData name="Khattab, Sherif" userId="c83b1e15-36f3-4f46-aceb-05aac24c545e" providerId="ADAL" clId="{BC8551F7-F333-DF49-B8A6-4BBA7E0DFE2D}" dt="2021-03-09T15:21:31.399" v="468"/>
          <ac:spMkLst>
            <pc:docMk/>
            <pc:sldMk cId="305350533" sldId="292"/>
            <ac:spMk id="4" creationId="{D8914E21-DD4E-E043-B65F-15D6AFB672C4}"/>
          </ac:spMkLst>
        </pc:spChg>
      </pc:sldChg>
      <pc:sldChg chg="add del">
        <pc:chgData name="Khattab, Sherif" userId="c83b1e15-36f3-4f46-aceb-05aac24c545e" providerId="ADAL" clId="{BC8551F7-F333-DF49-B8A6-4BBA7E0DFE2D}" dt="2021-03-09T15:23:13.281" v="518"/>
        <pc:sldMkLst>
          <pc:docMk/>
          <pc:sldMk cId="1110710663" sldId="292"/>
        </pc:sldMkLst>
      </pc:sldChg>
      <pc:sldChg chg="modSp add del mod chgLayout">
        <pc:chgData name="Khattab, Sherif" userId="c83b1e15-36f3-4f46-aceb-05aac24c545e" providerId="ADAL" clId="{BC8551F7-F333-DF49-B8A6-4BBA7E0DFE2D}" dt="2021-03-09T15:21:16.929" v="440" actId="2696"/>
        <pc:sldMkLst>
          <pc:docMk/>
          <pc:sldMk cId="1161813218" sldId="292"/>
        </pc:sldMkLst>
        <pc:spChg chg="mod ord">
          <ac:chgData name="Khattab, Sherif" userId="c83b1e15-36f3-4f46-aceb-05aac24c545e" providerId="ADAL" clId="{BC8551F7-F333-DF49-B8A6-4BBA7E0DFE2D}" dt="2021-03-09T15:19:30.109" v="410" actId="700"/>
          <ac:spMkLst>
            <pc:docMk/>
            <pc:sldMk cId="1161813218" sldId="292"/>
            <ac:spMk id="4" creationId="{D8914E21-DD4E-E043-B65F-15D6AFB672C4}"/>
          </ac:spMkLst>
        </pc:spChg>
        <pc:spChg chg="mod ord">
          <ac:chgData name="Khattab, Sherif" userId="c83b1e15-36f3-4f46-aceb-05aac24c545e" providerId="ADAL" clId="{BC8551F7-F333-DF49-B8A6-4BBA7E0DFE2D}" dt="2021-03-09T15:19:30.109" v="410" actId="700"/>
          <ac:spMkLst>
            <pc:docMk/>
            <pc:sldMk cId="1161813218" sldId="292"/>
            <ac:spMk id="5" creationId="{D5FBD289-DBE9-4641-8C27-D21A5EE8A631}"/>
          </ac:spMkLst>
        </pc:spChg>
        <pc:spChg chg="mod ord">
          <ac:chgData name="Khattab, Sherif" userId="c83b1e15-36f3-4f46-aceb-05aac24c545e" providerId="ADAL" clId="{BC8551F7-F333-DF49-B8A6-4BBA7E0DFE2D}" dt="2021-03-09T15:19:30.109" v="410" actId="700"/>
          <ac:spMkLst>
            <pc:docMk/>
            <pc:sldMk cId="1161813218" sldId="292"/>
            <ac:spMk id="54276" creationId="{375C2356-6ADE-FC4E-9BA3-8B2755AC7C8D}"/>
          </ac:spMkLst>
        </pc:spChg>
        <pc:spChg chg="mod ord">
          <ac:chgData name="Khattab, Sherif" userId="c83b1e15-36f3-4f46-aceb-05aac24c545e" providerId="ADAL" clId="{BC8551F7-F333-DF49-B8A6-4BBA7E0DFE2D}" dt="2021-03-09T15:19:30.109" v="410" actId="700"/>
          <ac:spMkLst>
            <pc:docMk/>
            <pc:sldMk cId="1161813218" sldId="292"/>
            <ac:spMk id="54277" creationId="{6BA541B7-55A3-F84D-8725-48D8A5D033F6}"/>
          </ac:spMkLst>
        </pc:spChg>
      </pc:sldChg>
      <pc:sldChg chg="addSp delSp modSp add del mod chgLayout">
        <pc:chgData name="Khattab, Sherif" userId="c83b1e15-36f3-4f46-aceb-05aac24c545e" providerId="ADAL" clId="{BC8551F7-F333-DF49-B8A6-4BBA7E0DFE2D}" dt="2021-03-09T15:21:16.873" v="439" actId="2696"/>
        <pc:sldMkLst>
          <pc:docMk/>
          <pc:sldMk cId="994348194" sldId="293"/>
        </pc:sldMkLst>
        <pc:spChg chg="del">
          <ac:chgData name="Khattab, Sherif" userId="c83b1e15-36f3-4f46-aceb-05aac24c545e" providerId="ADAL" clId="{BC8551F7-F333-DF49-B8A6-4BBA7E0DFE2D}" dt="2021-03-09T15:19:30.109" v="410" actId="700"/>
          <ac:spMkLst>
            <pc:docMk/>
            <pc:sldMk cId="994348194" sldId="293"/>
            <ac:spMk id="2" creationId="{FE5442DA-9015-F14F-A706-BD78569B3D01}"/>
          </ac:spMkLst>
        </pc:spChg>
        <pc:spChg chg="add mod ord">
          <ac:chgData name="Khattab, Sherif" userId="c83b1e15-36f3-4f46-aceb-05aac24c545e" providerId="ADAL" clId="{BC8551F7-F333-DF49-B8A6-4BBA7E0DFE2D}" dt="2021-03-09T15:19:30.109" v="410" actId="700"/>
          <ac:spMkLst>
            <pc:docMk/>
            <pc:sldMk cId="994348194" sldId="293"/>
            <ac:spMk id="3" creationId="{FEE50028-4F54-EE47-87CF-0CC94B71C158}"/>
          </ac:spMkLst>
        </pc:spChg>
        <pc:spChg chg="mod ord">
          <ac:chgData name="Khattab, Sherif" userId="c83b1e15-36f3-4f46-aceb-05aac24c545e" providerId="ADAL" clId="{BC8551F7-F333-DF49-B8A6-4BBA7E0DFE2D}" dt="2021-03-09T15:19:30.109" v="410" actId="700"/>
          <ac:spMkLst>
            <pc:docMk/>
            <pc:sldMk cId="994348194" sldId="293"/>
            <ac:spMk id="51" creationId="{605B1666-9B68-7B4A-ABBD-04BFFCD7E96F}"/>
          </ac:spMkLst>
        </pc:spChg>
        <pc:spChg chg="mod ord">
          <ac:chgData name="Khattab, Sherif" userId="c83b1e15-36f3-4f46-aceb-05aac24c545e" providerId="ADAL" clId="{BC8551F7-F333-DF49-B8A6-4BBA7E0DFE2D}" dt="2021-03-09T15:19:30.109" v="410" actId="700"/>
          <ac:spMkLst>
            <pc:docMk/>
            <pc:sldMk cId="994348194" sldId="293"/>
            <ac:spMk id="52" creationId="{6390229D-8363-5241-97CB-7A4F53107ACC}"/>
          </ac:spMkLst>
        </pc:spChg>
        <pc:spChg chg="mod ord">
          <ac:chgData name="Khattab, Sherif" userId="c83b1e15-36f3-4f46-aceb-05aac24c545e" providerId="ADAL" clId="{BC8551F7-F333-DF49-B8A6-4BBA7E0DFE2D}" dt="2021-03-09T15:19:30.109" v="410" actId="700"/>
          <ac:spMkLst>
            <pc:docMk/>
            <pc:sldMk cId="994348194" sldId="293"/>
            <ac:spMk id="55302" creationId="{9A98075C-C04F-D646-B051-5A86408425D9}"/>
          </ac:spMkLst>
        </pc:spChg>
      </pc:sldChg>
      <pc:sldChg chg="add del">
        <pc:chgData name="Khattab, Sherif" userId="c83b1e15-36f3-4f46-aceb-05aac24c545e" providerId="ADAL" clId="{BC8551F7-F333-DF49-B8A6-4BBA7E0DFE2D}" dt="2021-03-09T15:23:13.281" v="518"/>
        <pc:sldMkLst>
          <pc:docMk/>
          <pc:sldMk cId="1290418159" sldId="293"/>
        </pc:sldMkLst>
      </pc:sldChg>
      <pc:sldChg chg="modSp add del">
        <pc:chgData name="Khattab, Sherif" userId="c83b1e15-36f3-4f46-aceb-05aac24c545e" providerId="ADAL" clId="{BC8551F7-F333-DF49-B8A6-4BBA7E0DFE2D}" dt="2021-03-09T15:21:38.370" v="477"/>
        <pc:sldMkLst>
          <pc:docMk/>
          <pc:sldMk cId="4192540569" sldId="293"/>
        </pc:sldMkLst>
        <pc:spChg chg="mod">
          <ac:chgData name="Khattab, Sherif" userId="c83b1e15-36f3-4f46-aceb-05aac24c545e" providerId="ADAL" clId="{BC8551F7-F333-DF49-B8A6-4BBA7E0DFE2D}" dt="2021-03-09T15:21:31.399" v="468"/>
          <ac:spMkLst>
            <pc:docMk/>
            <pc:sldMk cId="4192540569" sldId="293"/>
            <ac:spMk id="51" creationId="{605B1666-9B68-7B4A-ABBD-04BFFCD7E96F}"/>
          </ac:spMkLst>
        </pc:spChg>
      </pc:sldChg>
      <pc:sldChg chg="modSp add del mod modTransition chgLayout">
        <pc:chgData name="Khattab, Sherif" userId="c83b1e15-36f3-4f46-aceb-05aac24c545e" providerId="ADAL" clId="{BC8551F7-F333-DF49-B8A6-4BBA7E0DFE2D}" dt="2021-03-09T15:23:02.582" v="502" actId="2696"/>
        <pc:sldMkLst>
          <pc:docMk/>
          <pc:sldMk cId="523001465" sldId="294"/>
        </pc:sldMkLst>
        <pc:spChg chg="mod ord">
          <ac:chgData name="Khattab, Sherif" userId="c83b1e15-36f3-4f46-aceb-05aac24c545e" providerId="ADAL" clId="{BC8551F7-F333-DF49-B8A6-4BBA7E0DFE2D}" dt="2021-03-09T15:19:30.109" v="410" actId="700"/>
          <ac:spMkLst>
            <pc:docMk/>
            <pc:sldMk cId="523001465" sldId="294"/>
            <ac:spMk id="15" creationId="{E11F4B18-8147-7E43-9F98-27ABF884DDC6}"/>
          </ac:spMkLst>
        </pc:spChg>
        <pc:spChg chg="mod ord">
          <ac:chgData name="Khattab, Sherif" userId="c83b1e15-36f3-4f46-aceb-05aac24c545e" providerId="ADAL" clId="{BC8551F7-F333-DF49-B8A6-4BBA7E0DFE2D}" dt="2021-03-09T15:19:30.109" v="410" actId="700"/>
          <ac:spMkLst>
            <pc:docMk/>
            <pc:sldMk cId="523001465" sldId="294"/>
            <ac:spMk id="16" creationId="{87D4C29E-4AD8-EC4F-AA7C-4709110FD3AC}"/>
          </ac:spMkLst>
        </pc:spChg>
        <pc:spChg chg="mod ord">
          <ac:chgData name="Khattab, Sherif" userId="c83b1e15-36f3-4f46-aceb-05aac24c545e" providerId="ADAL" clId="{BC8551F7-F333-DF49-B8A6-4BBA7E0DFE2D}" dt="2021-03-09T15:19:30.109" v="410" actId="700"/>
          <ac:spMkLst>
            <pc:docMk/>
            <pc:sldMk cId="523001465" sldId="294"/>
            <ac:spMk id="57346" creationId="{061C996D-34FC-3240-B0D4-54B01ACAF8CC}"/>
          </ac:spMkLst>
        </pc:spChg>
        <pc:spChg chg="mod ord">
          <ac:chgData name="Khattab, Sherif" userId="c83b1e15-36f3-4f46-aceb-05aac24c545e" providerId="ADAL" clId="{BC8551F7-F333-DF49-B8A6-4BBA7E0DFE2D}" dt="2021-03-09T15:19:30.109" v="410" actId="700"/>
          <ac:spMkLst>
            <pc:docMk/>
            <pc:sldMk cId="523001465" sldId="294"/>
            <ac:spMk id="57347" creationId="{96A41932-A504-E242-A393-7977BB16E268}"/>
          </ac:spMkLst>
        </pc:spChg>
      </pc:sldChg>
      <pc:sldChg chg="modSp add del modTransition">
        <pc:chgData name="Khattab, Sherif" userId="c83b1e15-36f3-4f46-aceb-05aac24c545e" providerId="ADAL" clId="{BC8551F7-F333-DF49-B8A6-4BBA7E0DFE2D}" dt="2021-03-09T15:21:38.370" v="477"/>
        <pc:sldMkLst>
          <pc:docMk/>
          <pc:sldMk cId="1178444692" sldId="294"/>
        </pc:sldMkLst>
        <pc:spChg chg="mod">
          <ac:chgData name="Khattab, Sherif" userId="c83b1e15-36f3-4f46-aceb-05aac24c545e" providerId="ADAL" clId="{BC8551F7-F333-DF49-B8A6-4BBA7E0DFE2D}" dt="2021-03-09T15:21:31.399" v="468"/>
          <ac:spMkLst>
            <pc:docMk/>
            <pc:sldMk cId="1178444692" sldId="294"/>
            <ac:spMk id="15" creationId="{E11F4B18-8147-7E43-9F98-27ABF884DDC6}"/>
          </ac:spMkLst>
        </pc:spChg>
      </pc:sldChg>
      <pc:sldChg chg="add del">
        <pc:chgData name="Khattab, Sherif" userId="c83b1e15-36f3-4f46-aceb-05aac24c545e" providerId="ADAL" clId="{BC8551F7-F333-DF49-B8A6-4BBA7E0DFE2D}" dt="2021-03-09T15:23:13.281" v="518"/>
        <pc:sldMkLst>
          <pc:docMk/>
          <pc:sldMk cId="4127073533" sldId="294"/>
        </pc:sldMkLst>
      </pc:sldChg>
      <pc:sldChg chg="modSp add del modTransition">
        <pc:chgData name="Khattab, Sherif" userId="c83b1e15-36f3-4f46-aceb-05aac24c545e" providerId="ADAL" clId="{BC8551F7-F333-DF49-B8A6-4BBA7E0DFE2D}" dt="2021-03-09T15:21:38.370" v="477"/>
        <pc:sldMkLst>
          <pc:docMk/>
          <pc:sldMk cId="90282877" sldId="296"/>
        </pc:sldMkLst>
        <pc:spChg chg="mod">
          <ac:chgData name="Khattab, Sherif" userId="c83b1e15-36f3-4f46-aceb-05aac24c545e" providerId="ADAL" clId="{BC8551F7-F333-DF49-B8A6-4BBA7E0DFE2D}" dt="2021-03-09T15:21:31.399" v="468"/>
          <ac:spMkLst>
            <pc:docMk/>
            <pc:sldMk cId="90282877" sldId="296"/>
            <ac:spMk id="4" creationId="{DC995CA8-8DE2-CE4D-B6B0-B8623774ECDC}"/>
          </ac:spMkLst>
        </pc:spChg>
      </pc:sldChg>
      <pc:sldChg chg="add del">
        <pc:chgData name="Khattab, Sherif" userId="c83b1e15-36f3-4f46-aceb-05aac24c545e" providerId="ADAL" clId="{BC8551F7-F333-DF49-B8A6-4BBA7E0DFE2D}" dt="2021-03-09T15:23:13.281" v="518"/>
        <pc:sldMkLst>
          <pc:docMk/>
          <pc:sldMk cId="404151404" sldId="296"/>
        </pc:sldMkLst>
      </pc:sldChg>
      <pc:sldChg chg="modSp add del mod modTransition chgLayout">
        <pc:chgData name="Khattab, Sherif" userId="c83b1e15-36f3-4f46-aceb-05aac24c545e" providerId="ADAL" clId="{BC8551F7-F333-DF49-B8A6-4BBA7E0DFE2D}" dt="2021-03-09T15:21:16.491" v="438" actId="2696"/>
        <pc:sldMkLst>
          <pc:docMk/>
          <pc:sldMk cId="3966262980" sldId="296"/>
        </pc:sldMkLst>
        <pc:spChg chg="mod ord">
          <ac:chgData name="Khattab, Sherif" userId="c83b1e15-36f3-4f46-aceb-05aac24c545e" providerId="ADAL" clId="{BC8551F7-F333-DF49-B8A6-4BBA7E0DFE2D}" dt="2021-03-09T15:19:30.109" v="410" actId="700"/>
          <ac:spMkLst>
            <pc:docMk/>
            <pc:sldMk cId="3966262980" sldId="296"/>
            <ac:spMk id="4" creationId="{DC995CA8-8DE2-CE4D-B6B0-B8623774ECDC}"/>
          </ac:spMkLst>
        </pc:spChg>
        <pc:spChg chg="mod ord">
          <ac:chgData name="Khattab, Sherif" userId="c83b1e15-36f3-4f46-aceb-05aac24c545e" providerId="ADAL" clId="{BC8551F7-F333-DF49-B8A6-4BBA7E0DFE2D}" dt="2021-03-09T15:19:30.109" v="410" actId="700"/>
          <ac:spMkLst>
            <pc:docMk/>
            <pc:sldMk cId="3966262980" sldId="296"/>
            <ac:spMk id="5" creationId="{33CD24D7-B73A-8E4A-8785-EEB35F9105D6}"/>
          </ac:spMkLst>
        </pc:spChg>
        <pc:spChg chg="mod ord">
          <ac:chgData name="Khattab, Sherif" userId="c83b1e15-36f3-4f46-aceb-05aac24c545e" providerId="ADAL" clId="{BC8551F7-F333-DF49-B8A6-4BBA7E0DFE2D}" dt="2021-03-09T15:19:30.109" v="410" actId="700"/>
          <ac:spMkLst>
            <pc:docMk/>
            <pc:sldMk cId="3966262980" sldId="296"/>
            <ac:spMk id="59394" creationId="{B16C0CFF-4218-7D46-AC92-F29056443675}"/>
          </ac:spMkLst>
        </pc:spChg>
        <pc:spChg chg="mod ord">
          <ac:chgData name="Khattab, Sherif" userId="c83b1e15-36f3-4f46-aceb-05aac24c545e" providerId="ADAL" clId="{BC8551F7-F333-DF49-B8A6-4BBA7E0DFE2D}" dt="2021-03-09T15:19:30.109" v="410" actId="700"/>
          <ac:spMkLst>
            <pc:docMk/>
            <pc:sldMk cId="3966262980" sldId="296"/>
            <ac:spMk id="59395" creationId="{23591D88-79F7-9541-85D0-6E1923327BB5}"/>
          </ac:spMkLst>
        </pc:spChg>
      </pc:sldChg>
      <pc:sldChg chg="modSp add del mod modTransition chgLayout">
        <pc:chgData name="Khattab, Sherif" userId="c83b1e15-36f3-4f46-aceb-05aac24c545e" providerId="ADAL" clId="{BC8551F7-F333-DF49-B8A6-4BBA7E0DFE2D}" dt="2021-03-09T15:21:16.373" v="437" actId="2696"/>
        <pc:sldMkLst>
          <pc:docMk/>
          <pc:sldMk cId="807097972" sldId="297"/>
        </pc:sldMkLst>
        <pc:spChg chg="mod ord">
          <ac:chgData name="Khattab, Sherif" userId="c83b1e15-36f3-4f46-aceb-05aac24c545e" providerId="ADAL" clId="{BC8551F7-F333-DF49-B8A6-4BBA7E0DFE2D}" dt="2021-03-09T15:19:30.109" v="410" actId="700"/>
          <ac:spMkLst>
            <pc:docMk/>
            <pc:sldMk cId="807097972" sldId="297"/>
            <ac:spMk id="4" creationId="{329CD28B-4CF0-3248-91AD-D0156E017542}"/>
          </ac:spMkLst>
        </pc:spChg>
        <pc:spChg chg="mod ord">
          <ac:chgData name="Khattab, Sherif" userId="c83b1e15-36f3-4f46-aceb-05aac24c545e" providerId="ADAL" clId="{BC8551F7-F333-DF49-B8A6-4BBA7E0DFE2D}" dt="2021-03-09T15:19:30.109" v="410" actId="700"/>
          <ac:spMkLst>
            <pc:docMk/>
            <pc:sldMk cId="807097972" sldId="297"/>
            <ac:spMk id="5" creationId="{1BC04F91-41FA-4D41-AFA3-F17AF2E52593}"/>
          </ac:spMkLst>
        </pc:spChg>
        <pc:spChg chg="mod ord">
          <ac:chgData name="Khattab, Sherif" userId="c83b1e15-36f3-4f46-aceb-05aac24c545e" providerId="ADAL" clId="{BC8551F7-F333-DF49-B8A6-4BBA7E0DFE2D}" dt="2021-03-09T15:19:30.109" v="410" actId="700"/>
          <ac:spMkLst>
            <pc:docMk/>
            <pc:sldMk cId="807097972" sldId="297"/>
            <ac:spMk id="60418" creationId="{4C1A1A27-50CB-4646-B9F0-8F9B51BE06EF}"/>
          </ac:spMkLst>
        </pc:spChg>
        <pc:spChg chg="mod ord">
          <ac:chgData name="Khattab, Sherif" userId="c83b1e15-36f3-4f46-aceb-05aac24c545e" providerId="ADAL" clId="{BC8551F7-F333-DF49-B8A6-4BBA7E0DFE2D}" dt="2021-03-09T15:19:30.109" v="410" actId="700"/>
          <ac:spMkLst>
            <pc:docMk/>
            <pc:sldMk cId="807097972" sldId="297"/>
            <ac:spMk id="60419" creationId="{70BA9A28-79C4-B842-A17D-1B04CBB8D303}"/>
          </ac:spMkLst>
        </pc:spChg>
      </pc:sldChg>
      <pc:sldChg chg="modSp add del modTransition">
        <pc:chgData name="Khattab, Sherif" userId="c83b1e15-36f3-4f46-aceb-05aac24c545e" providerId="ADAL" clId="{BC8551F7-F333-DF49-B8A6-4BBA7E0DFE2D}" dt="2021-03-09T15:21:38.370" v="477"/>
        <pc:sldMkLst>
          <pc:docMk/>
          <pc:sldMk cId="1099687417" sldId="297"/>
        </pc:sldMkLst>
        <pc:spChg chg="mod">
          <ac:chgData name="Khattab, Sherif" userId="c83b1e15-36f3-4f46-aceb-05aac24c545e" providerId="ADAL" clId="{BC8551F7-F333-DF49-B8A6-4BBA7E0DFE2D}" dt="2021-03-09T15:21:31.399" v="468"/>
          <ac:spMkLst>
            <pc:docMk/>
            <pc:sldMk cId="1099687417" sldId="297"/>
            <ac:spMk id="4" creationId="{329CD28B-4CF0-3248-91AD-D0156E017542}"/>
          </ac:spMkLst>
        </pc:spChg>
      </pc:sldChg>
      <pc:sldChg chg="add del">
        <pc:chgData name="Khattab, Sherif" userId="c83b1e15-36f3-4f46-aceb-05aac24c545e" providerId="ADAL" clId="{BC8551F7-F333-DF49-B8A6-4BBA7E0DFE2D}" dt="2021-03-09T15:23:13.281" v="518"/>
        <pc:sldMkLst>
          <pc:docMk/>
          <pc:sldMk cId="4196686006" sldId="297"/>
        </pc:sldMkLst>
      </pc:sldChg>
      <pc:sldChg chg="add del">
        <pc:chgData name="Khattab, Sherif" userId="c83b1e15-36f3-4f46-aceb-05aac24c545e" providerId="ADAL" clId="{BC8551F7-F333-DF49-B8A6-4BBA7E0DFE2D}" dt="2021-03-09T15:23:13.281" v="518"/>
        <pc:sldMkLst>
          <pc:docMk/>
          <pc:sldMk cId="2399762591" sldId="298"/>
        </pc:sldMkLst>
      </pc:sldChg>
      <pc:sldChg chg="modSp add del mod modTransition">
        <pc:chgData name="Khattab, Sherif" userId="c83b1e15-36f3-4f46-aceb-05aac24c545e" providerId="ADAL" clId="{BC8551F7-F333-DF49-B8A6-4BBA7E0DFE2D}" dt="2021-03-09T15:21:38.370" v="477"/>
        <pc:sldMkLst>
          <pc:docMk/>
          <pc:sldMk cId="2438076012" sldId="298"/>
        </pc:sldMkLst>
        <pc:spChg chg="mod">
          <ac:chgData name="Khattab, Sherif" userId="c83b1e15-36f3-4f46-aceb-05aac24c545e" providerId="ADAL" clId="{BC8551F7-F333-DF49-B8A6-4BBA7E0DFE2D}" dt="2021-03-09T15:21:31.399" v="468"/>
          <ac:spMkLst>
            <pc:docMk/>
            <pc:sldMk cId="2438076012" sldId="298"/>
            <ac:spMk id="4" creationId="{AB0BC469-8EE4-1345-BFA5-EF4EE46DB062}"/>
          </ac:spMkLst>
        </pc:spChg>
        <pc:spChg chg="mod">
          <ac:chgData name="Khattab, Sherif" userId="c83b1e15-36f3-4f46-aceb-05aac24c545e" providerId="ADAL" clId="{BC8551F7-F333-DF49-B8A6-4BBA7E0DFE2D}" dt="2021-03-09T15:21:38.370" v="477"/>
          <ac:spMkLst>
            <pc:docMk/>
            <pc:sldMk cId="2438076012"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221" v="436" actId="2696"/>
        <pc:sldMkLst>
          <pc:docMk/>
          <pc:sldMk cId="3587277899" sldId="298"/>
        </pc:sldMkLst>
        <pc:spChg chg="mod ord">
          <ac:chgData name="Khattab, Sherif" userId="c83b1e15-36f3-4f46-aceb-05aac24c545e" providerId="ADAL" clId="{BC8551F7-F333-DF49-B8A6-4BBA7E0DFE2D}" dt="2021-03-09T15:19:30.109" v="410" actId="700"/>
          <ac:spMkLst>
            <pc:docMk/>
            <pc:sldMk cId="3587277899" sldId="298"/>
            <ac:spMk id="4" creationId="{AB0BC469-8EE4-1345-BFA5-EF4EE46DB062}"/>
          </ac:spMkLst>
        </pc:spChg>
        <pc:spChg chg="mod ord">
          <ac:chgData name="Khattab, Sherif" userId="c83b1e15-36f3-4f46-aceb-05aac24c545e" providerId="ADAL" clId="{BC8551F7-F333-DF49-B8A6-4BBA7E0DFE2D}" dt="2021-03-09T15:19:30.109" v="410" actId="700"/>
          <ac:spMkLst>
            <pc:docMk/>
            <pc:sldMk cId="3587277899" sldId="298"/>
            <ac:spMk id="5" creationId="{7B68F01D-F71D-B947-9B17-3C4D442B3198}"/>
          </ac:spMkLst>
        </pc:spChg>
        <pc:spChg chg="mod ord">
          <ac:chgData name="Khattab, Sherif" userId="c83b1e15-36f3-4f46-aceb-05aac24c545e" providerId="ADAL" clId="{BC8551F7-F333-DF49-B8A6-4BBA7E0DFE2D}" dt="2021-03-09T15:19:30.109" v="410" actId="700"/>
          <ac:spMkLst>
            <pc:docMk/>
            <pc:sldMk cId="3587277899" sldId="298"/>
            <ac:spMk id="61442" creationId="{E4D440DA-5E43-0A43-91F2-834395965325}"/>
          </ac:spMkLst>
        </pc:spChg>
        <pc:spChg chg="mod ord">
          <ac:chgData name="Khattab, Sherif" userId="c83b1e15-36f3-4f46-aceb-05aac24c545e" providerId="ADAL" clId="{BC8551F7-F333-DF49-B8A6-4BBA7E0DFE2D}" dt="2021-03-09T15:19:30.109" v="410" actId="700"/>
          <ac:spMkLst>
            <pc:docMk/>
            <pc:sldMk cId="3587277899"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177" v="435" actId="2696"/>
        <pc:sldMkLst>
          <pc:docMk/>
          <pc:sldMk cId="1101676549" sldId="299"/>
        </pc:sldMkLst>
        <pc:spChg chg="mod ord">
          <ac:chgData name="Khattab, Sherif" userId="c83b1e15-36f3-4f46-aceb-05aac24c545e" providerId="ADAL" clId="{BC8551F7-F333-DF49-B8A6-4BBA7E0DFE2D}" dt="2021-03-09T15:19:30.109" v="410" actId="700"/>
          <ac:spMkLst>
            <pc:docMk/>
            <pc:sldMk cId="1101676549" sldId="299"/>
            <ac:spMk id="4" creationId="{15C7EF66-19BF-B44A-A0B6-FA8D0532F2AA}"/>
          </ac:spMkLst>
        </pc:spChg>
        <pc:spChg chg="mod ord">
          <ac:chgData name="Khattab, Sherif" userId="c83b1e15-36f3-4f46-aceb-05aac24c545e" providerId="ADAL" clId="{BC8551F7-F333-DF49-B8A6-4BBA7E0DFE2D}" dt="2021-03-09T15:19:30.109" v="410" actId="700"/>
          <ac:spMkLst>
            <pc:docMk/>
            <pc:sldMk cId="1101676549" sldId="299"/>
            <ac:spMk id="5" creationId="{7859BAD0-46D9-1B46-87C1-4F78898B9BF8}"/>
          </ac:spMkLst>
        </pc:spChg>
        <pc:spChg chg="mod ord">
          <ac:chgData name="Khattab, Sherif" userId="c83b1e15-36f3-4f46-aceb-05aac24c545e" providerId="ADAL" clId="{BC8551F7-F333-DF49-B8A6-4BBA7E0DFE2D}" dt="2021-03-09T15:19:30.109" v="410" actId="700"/>
          <ac:spMkLst>
            <pc:docMk/>
            <pc:sldMk cId="1101676549" sldId="299"/>
            <ac:spMk id="62466" creationId="{FE63BB62-EBCA-9C42-BA00-58054044DCFC}"/>
          </ac:spMkLst>
        </pc:spChg>
        <pc:spChg chg="mod ord">
          <ac:chgData name="Khattab, Sherif" userId="c83b1e15-36f3-4f46-aceb-05aac24c545e" providerId="ADAL" clId="{BC8551F7-F333-DF49-B8A6-4BBA7E0DFE2D}" dt="2021-03-09T15:19:30.109" v="410" actId="700"/>
          <ac:spMkLst>
            <pc:docMk/>
            <pc:sldMk cId="1101676549" sldId="299"/>
            <ac:spMk id="62467" creationId="{A67BE0AD-391A-2647-AC33-68B46627EEC3}"/>
          </ac:spMkLst>
        </pc:spChg>
      </pc:sldChg>
      <pc:sldChg chg="modSp add del modTransition">
        <pc:chgData name="Khattab, Sherif" userId="c83b1e15-36f3-4f46-aceb-05aac24c545e" providerId="ADAL" clId="{BC8551F7-F333-DF49-B8A6-4BBA7E0DFE2D}" dt="2021-03-09T15:21:38.370" v="477"/>
        <pc:sldMkLst>
          <pc:docMk/>
          <pc:sldMk cId="3247554447" sldId="299"/>
        </pc:sldMkLst>
        <pc:spChg chg="mod">
          <ac:chgData name="Khattab, Sherif" userId="c83b1e15-36f3-4f46-aceb-05aac24c545e" providerId="ADAL" clId="{BC8551F7-F333-DF49-B8A6-4BBA7E0DFE2D}" dt="2021-03-09T15:21:31.399" v="468"/>
          <ac:spMkLst>
            <pc:docMk/>
            <pc:sldMk cId="3247554447" sldId="299"/>
            <ac:spMk id="4" creationId="{15C7EF66-19BF-B44A-A0B6-FA8D0532F2AA}"/>
          </ac:spMkLst>
        </pc:spChg>
      </pc:sldChg>
      <pc:sldChg chg="add del">
        <pc:chgData name="Khattab, Sherif" userId="c83b1e15-36f3-4f46-aceb-05aac24c545e" providerId="ADAL" clId="{BC8551F7-F333-DF49-B8A6-4BBA7E0DFE2D}" dt="2021-03-09T15:23:13.281" v="518"/>
        <pc:sldMkLst>
          <pc:docMk/>
          <pc:sldMk cId="3537317818" sldId="299"/>
        </pc:sldMkLst>
      </pc:sldChg>
      <pc:sldChg chg="modSp add del modTransition">
        <pc:chgData name="Khattab, Sherif" userId="c83b1e15-36f3-4f46-aceb-05aac24c545e" providerId="ADAL" clId="{BC8551F7-F333-DF49-B8A6-4BBA7E0DFE2D}" dt="2021-03-09T15:21:38.370" v="477"/>
        <pc:sldMkLst>
          <pc:docMk/>
          <pc:sldMk cId="1977643562" sldId="300"/>
        </pc:sldMkLst>
        <pc:spChg chg="mod">
          <ac:chgData name="Khattab, Sherif" userId="c83b1e15-36f3-4f46-aceb-05aac24c545e" providerId="ADAL" clId="{BC8551F7-F333-DF49-B8A6-4BBA7E0DFE2D}" dt="2021-03-09T15:21:31.399" v="468"/>
          <ac:spMkLst>
            <pc:docMk/>
            <pc:sldMk cId="1977643562" sldId="300"/>
            <ac:spMk id="23" creationId="{F4D29084-1026-E54B-BF3E-E7E6CBF47B90}"/>
          </ac:spMkLst>
        </pc:spChg>
      </pc:sldChg>
      <pc:sldChg chg="modSp add del mod modTransition chgLayout">
        <pc:chgData name="Khattab, Sherif" userId="c83b1e15-36f3-4f46-aceb-05aac24c545e" providerId="ADAL" clId="{BC8551F7-F333-DF49-B8A6-4BBA7E0DFE2D}" dt="2021-03-09T15:21:16.128" v="434" actId="2696"/>
        <pc:sldMkLst>
          <pc:docMk/>
          <pc:sldMk cId="2575481131" sldId="300"/>
        </pc:sldMkLst>
        <pc:spChg chg="mod ord">
          <ac:chgData name="Khattab, Sherif" userId="c83b1e15-36f3-4f46-aceb-05aac24c545e" providerId="ADAL" clId="{BC8551F7-F333-DF49-B8A6-4BBA7E0DFE2D}" dt="2021-03-09T15:19:30.109" v="410" actId="700"/>
          <ac:spMkLst>
            <pc:docMk/>
            <pc:sldMk cId="2575481131" sldId="300"/>
            <ac:spMk id="23" creationId="{F4D29084-1026-E54B-BF3E-E7E6CBF47B90}"/>
          </ac:spMkLst>
        </pc:spChg>
        <pc:spChg chg="mod ord">
          <ac:chgData name="Khattab, Sherif" userId="c83b1e15-36f3-4f46-aceb-05aac24c545e" providerId="ADAL" clId="{BC8551F7-F333-DF49-B8A6-4BBA7E0DFE2D}" dt="2021-03-09T15:19:30.109" v="410" actId="700"/>
          <ac:spMkLst>
            <pc:docMk/>
            <pc:sldMk cId="2575481131" sldId="300"/>
            <ac:spMk id="24" creationId="{FB02C6B2-C0CE-C94C-BFC1-03608A708BE0}"/>
          </ac:spMkLst>
        </pc:spChg>
        <pc:spChg chg="mod ord">
          <ac:chgData name="Khattab, Sherif" userId="c83b1e15-36f3-4f46-aceb-05aac24c545e" providerId="ADAL" clId="{BC8551F7-F333-DF49-B8A6-4BBA7E0DFE2D}" dt="2021-03-09T15:19:30.109" v="410" actId="700"/>
          <ac:spMkLst>
            <pc:docMk/>
            <pc:sldMk cId="2575481131" sldId="300"/>
            <ac:spMk id="63490" creationId="{1A5EF7B0-C34D-4D4F-A329-2E404543BB7A}"/>
          </ac:spMkLst>
        </pc:spChg>
        <pc:spChg chg="mod ord">
          <ac:chgData name="Khattab, Sherif" userId="c83b1e15-36f3-4f46-aceb-05aac24c545e" providerId="ADAL" clId="{BC8551F7-F333-DF49-B8A6-4BBA7E0DFE2D}" dt="2021-03-09T15:19:30.109" v="410" actId="700"/>
          <ac:spMkLst>
            <pc:docMk/>
            <pc:sldMk cId="2575481131" sldId="300"/>
            <ac:spMk id="63491" creationId="{9F9D7E68-5785-B54D-8B78-AD97AB85F301}"/>
          </ac:spMkLst>
        </pc:spChg>
      </pc:sldChg>
      <pc:sldChg chg="add del">
        <pc:chgData name="Khattab, Sherif" userId="c83b1e15-36f3-4f46-aceb-05aac24c545e" providerId="ADAL" clId="{BC8551F7-F333-DF49-B8A6-4BBA7E0DFE2D}" dt="2021-03-09T15:23:13.281" v="518"/>
        <pc:sldMkLst>
          <pc:docMk/>
          <pc:sldMk cId="3011171885" sldId="300"/>
        </pc:sldMkLst>
      </pc:sldChg>
      <pc:sldChg chg="add del">
        <pc:chgData name="Khattab, Sherif" userId="c83b1e15-36f3-4f46-aceb-05aac24c545e" providerId="ADAL" clId="{BC8551F7-F333-DF49-B8A6-4BBA7E0DFE2D}" dt="2021-03-09T15:23:13.281" v="518"/>
        <pc:sldMkLst>
          <pc:docMk/>
          <pc:sldMk cId="197129254" sldId="301"/>
        </pc:sldMkLst>
      </pc:sldChg>
      <pc:sldChg chg="modSp add del mod modTransition chgLayout">
        <pc:chgData name="Khattab, Sherif" userId="c83b1e15-36f3-4f46-aceb-05aac24c545e" providerId="ADAL" clId="{BC8551F7-F333-DF49-B8A6-4BBA7E0DFE2D}" dt="2021-03-09T15:21:16.032" v="433" actId="2696"/>
        <pc:sldMkLst>
          <pc:docMk/>
          <pc:sldMk cId="2533626735" sldId="301"/>
        </pc:sldMkLst>
        <pc:spChg chg="mod ord">
          <ac:chgData name="Khattab, Sherif" userId="c83b1e15-36f3-4f46-aceb-05aac24c545e" providerId="ADAL" clId="{BC8551F7-F333-DF49-B8A6-4BBA7E0DFE2D}" dt="2021-03-09T15:19:30.109" v="410" actId="700"/>
          <ac:spMkLst>
            <pc:docMk/>
            <pc:sldMk cId="2533626735" sldId="301"/>
            <ac:spMk id="24" creationId="{091F4296-004E-CE49-AAFA-55B15C5F45C4}"/>
          </ac:spMkLst>
        </pc:spChg>
        <pc:spChg chg="mod ord">
          <ac:chgData name="Khattab, Sherif" userId="c83b1e15-36f3-4f46-aceb-05aac24c545e" providerId="ADAL" clId="{BC8551F7-F333-DF49-B8A6-4BBA7E0DFE2D}" dt="2021-03-09T15:19:30.109" v="410" actId="700"/>
          <ac:spMkLst>
            <pc:docMk/>
            <pc:sldMk cId="2533626735" sldId="301"/>
            <ac:spMk id="25" creationId="{B998CABE-41D9-634C-8409-C508A8ED69C9}"/>
          </ac:spMkLst>
        </pc:spChg>
        <pc:spChg chg="mod ord">
          <ac:chgData name="Khattab, Sherif" userId="c83b1e15-36f3-4f46-aceb-05aac24c545e" providerId="ADAL" clId="{BC8551F7-F333-DF49-B8A6-4BBA7E0DFE2D}" dt="2021-03-09T15:19:30.109" v="410" actId="700"/>
          <ac:spMkLst>
            <pc:docMk/>
            <pc:sldMk cId="2533626735" sldId="301"/>
            <ac:spMk id="64514" creationId="{3CBDB83A-640E-3A4F-937E-45C10DDE6625}"/>
          </ac:spMkLst>
        </pc:spChg>
        <pc:spChg chg="mod ord">
          <ac:chgData name="Khattab, Sherif" userId="c83b1e15-36f3-4f46-aceb-05aac24c545e" providerId="ADAL" clId="{BC8551F7-F333-DF49-B8A6-4BBA7E0DFE2D}" dt="2021-03-09T15:19:30.109" v="410" actId="700"/>
          <ac:spMkLst>
            <pc:docMk/>
            <pc:sldMk cId="2533626735" sldId="301"/>
            <ac:spMk id="64515" creationId="{8B281096-3FF6-BA4A-B6AD-D2C747648A6E}"/>
          </ac:spMkLst>
        </pc:spChg>
      </pc:sldChg>
      <pc:sldChg chg="modSp add del modTransition">
        <pc:chgData name="Khattab, Sherif" userId="c83b1e15-36f3-4f46-aceb-05aac24c545e" providerId="ADAL" clId="{BC8551F7-F333-DF49-B8A6-4BBA7E0DFE2D}" dt="2021-03-09T15:21:38.370" v="477"/>
        <pc:sldMkLst>
          <pc:docMk/>
          <pc:sldMk cId="3327155135" sldId="301"/>
        </pc:sldMkLst>
        <pc:spChg chg="mod">
          <ac:chgData name="Khattab, Sherif" userId="c83b1e15-36f3-4f46-aceb-05aac24c545e" providerId="ADAL" clId="{BC8551F7-F333-DF49-B8A6-4BBA7E0DFE2D}" dt="2021-03-09T15:21:31.399" v="468"/>
          <ac:spMkLst>
            <pc:docMk/>
            <pc:sldMk cId="3327155135" sldId="301"/>
            <ac:spMk id="24" creationId="{091F4296-004E-CE49-AAFA-55B15C5F45C4}"/>
          </ac:spMkLst>
        </pc:spChg>
      </pc:sldChg>
      <pc:sldChg chg="modSp add del mod modTransition">
        <pc:chgData name="Khattab, Sherif" userId="c83b1e15-36f3-4f46-aceb-05aac24c545e" providerId="ADAL" clId="{BC8551F7-F333-DF49-B8A6-4BBA7E0DFE2D}" dt="2021-03-09T15:21:38.370" v="477"/>
        <pc:sldMkLst>
          <pc:docMk/>
          <pc:sldMk cId="1729695282" sldId="302"/>
        </pc:sldMkLst>
        <pc:spChg chg="mod">
          <ac:chgData name="Khattab, Sherif" userId="c83b1e15-36f3-4f46-aceb-05aac24c545e" providerId="ADAL" clId="{BC8551F7-F333-DF49-B8A6-4BBA7E0DFE2D}" dt="2021-03-09T15:21:31.399" v="468"/>
          <ac:spMkLst>
            <pc:docMk/>
            <pc:sldMk cId="1729695282" sldId="302"/>
            <ac:spMk id="4" creationId="{5FF29D30-1BC8-214D-8C77-0015442872E5}"/>
          </ac:spMkLst>
        </pc:spChg>
        <pc:spChg chg="mod">
          <ac:chgData name="Khattab, Sherif" userId="c83b1e15-36f3-4f46-aceb-05aac24c545e" providerId="ADAL" clId="{BC8551F7-F333-DF49-B8A6-4BBA7E0DFE2D}" dt="2021-03-09T15:21:38.370" v="477"/>
          <ac:spMkLst>
            <pc:docMk/>
            <pc:sldMk cId="1729695282" sldId="302"/>
            <ac:spMk id="65539" creationId="{1743E249-B634-F84F-8890-BC07F8AC8CD0}"/>
          </ac:spMkLst>
        </pc:spChg>
      </pc:sldChg>
      <pc:sldChg chg="modSp add del mod modTransition chgLayout">
        <pc:chgData name="Khattab, Sherif" userId="c83b1e15-36f3-4f46-aceb-05aac24c545e" providerId="ADAL" clId="{BC8551F7-F333-DF49-B8A6-4BBA7E0DFE2D}" dt="2021-03-09T15:21:15.687" v="432" actId="2696"/>
        <pc:sldMkLst>
          <pc:docMk/>
          <pc:sldMk cId="3635172108" sldId="302"/>
        </pc:sldMkLst>
        <pc:spChg chg="mod ord">
          <ac:chgData name="Khattab, Sherif" userId="c83b1e15-36f3-4f46-aceb-05aac24c545e" providerId="ADAL" clId="{BC8551F7-F333-DF49-B8A6-4BBA7E0DFE2D}" dt="2021-03-09T15:19:30.109" v="410" actId="700"/>
          <ac:spMkLst>
            <pc:docMk/>
            <pc:sldMk cId="3635172108" sldId="302"/>
            <ac:spMk id="4" creationId="{5FF29D30-1BC8-214D-8C77-0015442872E5}"/>
          </ac:spMkLst>
        </pc:spChg>
        <pc:spChg chg="mod ord">
          <ac:chgData name="Khattab, Sherif" userId="c83b1e15-36f3-4f46-aceb-05aac24c545e" providerId="ADAL" clId="{BC8551F7-F333-DF49-B8A6-4BBA7E0DFE2D}" dt="2021-03-09T15:19:30.109" v="410" actId="700"/>
          <ac:spMkLst>
            <pc:docMk/>
            <pc:sldMk cId="3635172108" sldId="302"/>
            <ac:spMk id="5" creationId="{181DA452-B6E5-384A-8270-6D22C22C971B}"/>
          </ac:spMkLst>
        </pc:spChg>
        <pc:spChg chg="mod ord">
          <ac:chgData name="Khattab, Sherif" userId="c83b1e15-36f3-4f46-aceb-05aac24c545e" providerId="ADAL" clId="{BC8551F7-F333-DF49-B8A6-4BBA7E0DFE2D}" dt="2021-03-09T15:19:30.109" v="410" actId="700"/>
          <ac:spMkLst>
            <pc:docMk/>
            <pc:sldMk cId="3635172108" sldId="302"/>
            <ac:spMk id="65538" creationId="{0FA8CCE5-70A1-D741-A33A-3E05081E4746}"/>
          </ac:spMkLst>
        </pc:spChg>
        <pc:spChg chg="mod ord">
          <ac:chgData name="Khattab, Sherif" userId="c83b1e15-36f3-4f46-aceb-05aac24c545e" providerId="ADAL" clId="{BC8551F7-F333-DF49-B8A6-4BBA7E0DFE2D}" dt="2021-03-09T15:19:30.109" v="410" actId="700"/>
          <ac:spMkLst>
            <pc:docMk/>
            <pc:sldMk cId="3635172108" sldId="302"/>
            <ac:spMk id="65539" creationId="{1743E249-B634-F84F-8890-BC07F8AC8CD0}"/>
          </ac:spMkLst>
        </pc:spChg>
      </pc:sldChg>
      <pc:sldChg chg="add del">
        <pc:chgData name="Khattab, Sherif" userId="c83b1e15-36f3-4f46-aceb-05aac24c545e" providerId="ADAL" clId="{BC8551F7-F333-DF49-B8A6-4BBA7E0DFE2D}" dt="2021-03-09T15:23:13.281" v="518"/>
        <pc:sldMkLst>
          <pc:docMk/>
          <pc:sldMk cId="3725943932" sldId="302"/>
        </pc:sldMkLst>
      </pc:sldChg>
      <pc:sldChg chg="modSp add del mod modTransition chgLayout">
        <pc:chgData name="Khattab, Sherif" userId="c83b1e15-36f3-4f46-aceb-05aac24c545e" providerId="ADAL" clId="{BC8551F7-F333-DF49-B8A6-4BBA7E0DFE2D}" dt="2021-03-09T15:21:15.550" v="431" actId="2696"/>
        <pc:sldMkLst>
          <pc:docMk/>
          <pc:sldMk cId="1928348446" sldId="303"/>
        </pc:sldMkLst>
        <pc:spChg chg="mod ord">
          <ac:chgData name="Khattab, Sherif" userId="c83b1e15-36f3-4f46-aceb-05aac24c545e" providerId="ADAL" clId="{BC8551F7-F333-DF49-B8A6-4BBA7E0DFE2D}" dt="2021-03-09T15:19:30.109" v="410" actId="700"/>
          <ac:spMkLst>
            <pc:docMk/>
            <pc:sldMk cId="1928348446" sldId="303"/>
            <ac:spMk id="4" creationId="{E92F30EE-CE36-0547-8017-ED02DDC868D7}"/>
          </ac:spMkLst>
        </pc:spChg>
        <pc:spChg chg="mod ord">
          <ac:chgData name="Khattab, Sherif" userId="c83b1e15-36f3-4f46-aceb-05aac24c545e" providerId="ADAL" clId="{BC8551F7-F333-DF49-B8A6-4BBA7E0DFE2D}" dt="2021-03-09T15:19:30.109" v="410" actId="700"/>
          <ac:spMkLst>
            <pc:docMk/>
            <pc:sldMk cId="1928348446" sldId="303"/>
            <ac:spMk id="5" creationId="{5B8365AF-67AB-2F4C-9202-A343610B29E1}"/>
          </ac:spMkLst>
        </pc:spChg>
        <pc:spChg chg="mod ord">
          <ac:chgData name="Khattab, Sherif" userId="c83b1e15-36f3-4f46-aceb-05aac24c545e" providerId="ADAL" clId="{BC8551F7-F333-DF49-B8A6-4BBA7E0DFE2D}" dt="2021-03-09T15:19:30.109" v="410" actId="700"/>
          <ac:spMkLst>
            <pc:docMk/>
            <pc:sldMk cId="1928348446" sldId="303"/>
            <ac:spMk id="66562" creationId="{8381C4D7-7A71-FF4B-8A81-A6CE4BCC003A}"/>
          </ac:spMkLst>
        </pc:spChg>
        <pc:spChg chg="mod ord">
          <ac:chgData name="Khattab, Sherif" userId="c83b1e15-36f3-4f46-aceb-05aac24c545e" providerId="ADAL" clId="{BC8551F7-F333-DF49-B8A6-4BBA7E0DFE2D}" dt="2021-03-09T15:19:30.109" v="410" actId="700"/>
          <ac:spMkLst>
            <pc:docMk/>
            <pc:sldMk cId="1928348446" sldId="303"/>
            <ac:spMk id="66563" creationId="{DCA6B586-27BD-9340-845C-D7720A3F92DA}"/>
          </ac:spMkLst>
        </pc:spChg>
      </pc:sldChg>
      <pc:sldChg chg="modSp add del mod modTransition">
        <pc:chgData name="Khattab, Sherif" userId="c83b1e15-36f3-4f46-aceb-05aac24c545e" providerId="ADAL" clId="{BC8551F7-F333-DF49-B8A6-4BBA7E0DFE2D}" dt="2021-03-09T15:21:38.370" v="477"/>
        <pc:sldMkLst>
          <pc:docMk/>
          <pc:sldMk cId="3027516172" sldId="303"/>
        </pc:sldMkLst>
        <pc:spChg chg="mod">
          <ac:chgData name="Khattab, Sherif" userId="c83b1e15-36f3-4f46-aceb-05aac24c545e" providerId="ADAL" clId="{BC8551F7-F333-DF49-B8A6-4BBA7E0DFE2D}" dt="2021-03-09T15:21:31.399" v="468"/>
          <ac:spMkLst>
            <pc:docMk/>
            <pc:sldMk cId="3027516172" sldId="303"/>
            <ac:spMk id="4" creationId="{E92F30EE-CE36-0547-8017-ED02DDC868D7}"/>
          </ac:spMkLst>
        </pc:spChg>
        <pc:spChg chg="mod">
          <ac:chgData name="Khattab, Sherif" userId="c83b1e15-36f3-4f46-aceb-05aac24c545e" providerId="ADAL" clId="{BC8551F7-F333-DF49-B8A6-4BBA7E0DFE2D}" dt="2021-03-09T15:21:38.370" v="477"/>
          <ac:spMkLst>
            <pc:docMk/>
            <pc:sldMk cId="3027516172" sldId="303"/>
            <ac:spMk id="66563" creationId="{DCA6B586-27BD-9340-845C-D7720A3F92DA}"/>
          </ac:spMkLst>
        </pc:spChg>
      </pc:sldChg>
      <pc:sldChg chg="add del">
        <pc:chgData name="Khattab, Sherif" userId="c83b1e15-36f3-4f46-aceb-05aac24c545e" providerId="ADAL" clId="{BC8551F7-F333-DF49-B8A6-4BBA7E0DFE2D}" dt="2021-03-09T15:23:13.281" v="518"/>
        <pc:sldMkLst>
          <pc:docMk/>
          <pc:sldMk cId="3675313416" sldId="303"/>
        </pc:sldMkLst>
      </pc:sldChg>
      <pc:sldChg chg="add del">
        <pc:chgData name="Khattab, Sherif" userId="c83b1e15-36f3-4f46-aceb-05aac24c545e" providerId="ADAL" clId="{BC8551F7-F333-DF49-B8A6-4BBA7E0DFE2D}" dt="2021-03-09T15:23:13.281" v="518"/>
        <pc:sldMkLst>
          <pc:docMk/>
          <pc:sldMk cId="1485301007" sldId="304"/>
        </pc:sldMkLst>
      </pc:sldChg>
      <pc:sldChg chg="modSp add del modTransition">
        <pc:chgData name="Khattab, Sherif" userId="c83b1e15-36f3-4f46-aceb-05aac24c545e" providerId="ADAL" clId="{BC8551F7-F333-DF49-B8A6-4BBA7E0DFE2D}" dt="2021-03-09T15:21:38.370" v="477"/>
        <pc:sldMkLst>
          <pc:docMk/>
          <pc:sldMk cId="2415038693" sldId="304"/>
        </pc:sldMkLst>
        <pc:spChg chg="mod">
          <ac:chgData name="Khattab, Sherif" userId="c83b1e15-36f3-4f46-aceb-05aac24c545e" providerId="ADAL" clId="{BC8551F7-F333-DF49-B8A6-4BBA7E0DFE2D}" dt="2021-03-09T15:21:31.399" v="468"/>
          <ac:spMkLst>
            <pc:docMk/>
            <pc:sldMk cId="2415038693" sldId="304"/>
            <ac:spMk id="55" creationId="{66C99394-0F40-314C-B56B-DE6569C19673}"/>
          </ac:spMkLst>
        </pc:spChg>
      </pc:sldChg>
      <pc:sldChg chg="modSp add del mod modTransition chgLayout">
        <pc:chgData name="Khattab, Sherif" userId="c83b1e15-36f3-4f46-aceb-05aac24c545e" providerId="ADAL" clId="{BC8551F7-F333-DF49-B8A6-4BBA7E0DFE2D}" dt="2021-03-09T15:21:15.353" v="430" actId="2696"/>
        <pc:sldMkLst>
          <pc:docMk/>
          <pc:sldMk cId="3313100883" sldId="304"/>
        </pc:sldMkLst>
        <pc:spChg chg="mod ord">
          <ac:chgData name="Khattab, Sherif" userId="c83b1e15-36f3-4f46-aceb-05aac24c545e" providerId="ADAL" clId="{BC8551F7-F333-DF49-B8A6-4BBA7E0DFE2D}" dt="2021-03-09T15:19:30.109" v="410" actId="700"/>
          <ac:spMkLst>
            <pc:docMk/>
            <pc:sldMk cId="3313100883" sldId="304"/>
            <ac:spMk id="55" creationId="{66C99394-0F40-314C-B56B-DE6569C19673}"/>
          </ac:spMkLst>
        </pc:spChg>
        <pc:spChg chg="mod ord">
          <ac:chgData name="Khattab, Sherif" userId="c83b1e15-36f3-4f46-aceb-05aac24c545e" providerId="ADAL" clId="{BC8551F7-F333-DF49-B8A6-4BBA7E0DFE2D}" dt="2021-03-09T15:19:30.109" v="410" actId="700"/>
          <ac:spMkLst>
            <pc:docMk/>
            <pc:sldMk cId="3313100883" sldId="304"/>
            <ac:spMk id="56" creationId="{9B05387C-06AC-824A-907F-B54D48774C9B}"/>
          </ac:spMkLst>
        </pc:spChg>
        <pc:spChg chg="mod ord">
          <ac:chgData name="Khattab, Sherif" userId="c83b1e15-36f3-4f46-aceb-05aac24c545e" providerId="ADAL" clId="{BC8551F7-F333-DF49-B8A6-4BBA7E0DFE2D}" dt="2021-03-09T15:19:30.109" v="410" actId="700"/>
          <ac:spMkLst>
            <pc:docMk/>
            <pc:sldMk cId="3313100883" sldId="304"/>
            <ac:spMk id="67586" creationId="{64D0ABAB-B4DF-1948-B986-C5E2D2007591}"/>
          </ac:spMkLst>
        </pc:spChg>
        <pc:spChg chg="mod ord">
          <ac:chgData name="Khattab, Sherif" userId="c83b1e15-36f3-4f46-aceb-05aac24c545e" providerId="ADAL" clId="{BC8551F7-F333-DF49-B8A6-4BBA7E0DFE2D}" dt="2021-03-09T15:19:30.109" v="410" actId="700"/>
          <ac:spMkLst>
            <pc:docMk/>
            <pc:sldMk cId="3313100883" sldId="304"/>
            <ac:spMk id="67587" creationId="{BD136614-4568-8442-B28F-001336038006}"/>
          </ac:spMkLst>
        </pc:spChg>
      </pc:sldChg>
      <pc:sldChg chg="add del">
        <pc:chgData name="Khattab, Sherif" userId="c83b1e15-36f3-4f46-aceb-05aac24c545e" providerId="ADAL" clId="{BC8551F7-F333-DF49-B8A6-4BBA7E0DFE2D}" dt="2021-03-09T15:23:13.281" v="518"/>
        <pc:sldMkLst>
          <pc:docMk/>
          <pc:sldMk cId="638473689" sldId="305"/>
        </pc:sldMkLst>
      </pc:sldChg>
      <pc:sldChg chg="modSp add del mod modTransition chgLayout">
        <pc:chgData name="Khattab, Sherif" userId="c83b1e15-36f3-4f46-aceb-05aac24c545e" providerId="ADAL" clId="{BC8551F7-F333-DF49-B8A6-4BBA7E0DFE2D}" dt="2021-03-09T15:21:15.237" v="429" actId="2696"/>
        <pc:sldMkLst>
          <pc:docMk/>
          <pc:sldMk cId="941462347" sldId="305"/>
        </pc:sldMkLst>
        <pc:spChg chg="mod ord">
          <ac:chgData name="Khattab, Sherif" userId="c83b1e15-36f3-4f46-aceb-05aac24c545e" providerId="ADAL" clId="{BC8551F7-F333-DF49-B8A6-4BBA7E0DFE2D}" dt="2021-03-09T15:19:30.109" v="410" actId="700"/>
          <ac:spMkLst>
            <pc:docMk/>
            <pc:sldMk cId="941462347" sldId="305"/>
            <ac:spMk id="4" creationId="{B9869718-6FB0-9941-82B1-4B59A4DE8E5B}"/>
          </ac:spMkLst>
        </pc:spChg>
        <pc:spChg chg="mod ord">
          <ac:chgData name="Khattab, Sherif" userId="c83b1e15-36f3-4f46-aceb-05aac24c545e" providerId="ADAL" clId="{BC8551F7-F333-DF49-B8A6-4BBA7E0DFE2D}" dt="2021-03-09T15:19:30.109" v="410" actId="700"/>
          <ac:spMkLst>
            <pc:docMk/>
            <pc:sldMk cId="941462347" sldId="305"/>
            <ac:spMk id="5" creationId="{49510CEA-B4CC-7446-A104-8C3218D4D74E}"/>
          </ac:spMkLst>
        </pc:spChg>
        <pc:spChg chg="mod ord">
          <ac:chgData name="Khattab, Sherif" userId="c83b1e15-36f3-4f46-aceb-05aac24c545e" providerId="ADAL" clId="{BC8551F7-F333-DF49-B8A6-4BBA7E0DFE2D}" dt="2021-03-09T15:19:30.109" v="410" actId="700"/>
          <ac:spMkLst>
            <pc:docMk/>
            <pc:sldMk cId="941462347" sldId="305"/>
            <ac:spMk id="68610" creationId="{15E18E49-F169-784B-B04A-AC343EDD8225}"/>
          </ac:spMkLst>
        </pc:spChg>
        <pc:spChg chg="mod ord">
          <ac:chgData name="Khattab, Sherif" userId="c83b1e15-36f3-4f46-aceb-05aac24c545e" providerId="ADAL" clId="{BC8551F7-F333-DF49-B8A6-4BBA7E0DFE2D}" dt="2021-03-09T15:19:30.109" v="410" actId="700"/>
          <ac:spMkLst>
            <pc:docMk/>
            <pc:sldMk cId="941462347" sldId="305"/>
            <ac:spMk id="68611" creationId="{B733C6B2-F4AA-8A40-9EB2-C636662E40D8}"/>
          </ac:spMkLst>
        </pc:spChg>
      </pc:sldChg>
      <pc:sldChg chg="modSp add del mod modTransition">
        <pc:chgData name="Khattab, Sherif" userId="c83b1e15-36f3-4f46-aceb-05aac24c545e" providerId="ADAL" clId="{BC8551F7-F333-DF49-B8A6-4BBA7E0DFE2D}" dt="2021-03-09T15:21:38.370" v="477"/>
        <pc:sldMkLst>
          <pc:docMk/>
          <pc:sldMk cId="3546630543" sldId="305"/>
        </pc:sldMkLst>
        <pc:spChg chg="mod">
          <ac:chgData name="Khattab, Sherif" userId="c83b1e15-36f3-4f46-aceb-05aac24c545e" providerId="ADAL" clId="{BC8551F7-F333-DF49-B8A6-4BBA7E0DFE2D}" dt="2021-03-09T15:21:31.399" v="468"/>
          <ac:spMkLst>
            <pc:docMk/>
            <pc:sldMk cId="3546630543" sldId="305"/>
            <ac:spMk id="4" creationId="{B9869718-6FB0-9941-82B1-4B59A4DE8E5B}"/>
          </ac:spMkLst>
        </pc:spChg>
        <pc:spChg chg="mod">
          <ac:chgData name="Khattab, Sherif" userId="c83b1e15-36f3-4f46-aceb-05aac24c545e" providerId="ADAL" clId="{BC8551F7-F333-DF49-B8A6-4BBA7E0DFE2D}" dt="2021-03-09T15:21:38.370" v="477"/>
          <ac:spMkLst>
            <pc:docMk/>
            <pc:sldMk cId="3546630543" sldId="305"/>
            <ac:spMk id="68611" creationId="{B733C6B2-F4AA-8A40-9EB2-C636662E40D8}"/>
          </ac:spMkLst>
        </pc:spChg>
      </pc:sldChg>
      <pc:sldChg chg="modSp add del mod modTransition chgLayout">
        <pc:chgData name="Khattab, Sherif" userId="c83b1e15-36f3-4f46-aceb-05aac24c545e" providerId="ADAL" clId="{BC8551F7-F333-DF49-B8A6-4BBA7E0DFE2D}" dt="2021-03-09T15:21:15.090" v="428" actId="2696"/>
        <pc:sldMkLst>
          <pc:docMk/>
          <pc:sldMk cId="1287064345" sldId="306"/>
        </pc:sldMkLst>
        <pc:spChg chg="mod ord">
          <ac:chgData name="Khattab, Sherif" userId="c83b1e15-36f3-4f46-aceb-05aac24c545e" providerId="ADAL" clId="{BC8551F7-F333-DF49-B8A6-4BBA7E0DFE2D}" dt="2021-03-09T15:19:30.109" v="410" actId="700"/>
          <ac:spMkLst>
            <pc:docMk/>
            <pc:sldMk cId="1287064345" sldId="306"/>
            <ac:spMk id="7" creationId="{A8397ACB-E0F4-FE42-BFD3-36927CFF1860}"/>
          </ac:spMkLst>
        </pc:spChg>
        <pc:spChg chg="mod ord">
          <ac:chgData name="Khattab, Sherif" userId="c83b1e15-36f3-4f46-aceb-05aac24c545e" providerId="ADAL" clId="{BC8551F7-F333-DF49-B8A6-4BBA7E0DFE2D}" dt="2021-03-09T15:19:30.109" v="410" actId="700"/>
          <ac:spMkLst>
            <pc:docMk/>
            <pc:sldMk cId="1287064345" sldId="306"/>
            <ac:spMk id="8" creationId="{98146C4D-B898-AA4F-959B-64D625A995FA}"/>
          </ac:spMkLst>
        </pc:spChg>
        <pc:spChg chg="mod ord">
          <ac:chgData name="Khattab, Sherif" userId="c83b1e15-36f3-4f46-aceb-05aac24c545e" providerId="ADAL" clId="{BC8551F7-F333-DF49-B8A6-4BBA7E0DFE2D}" dt="2021-03-09T15:19:30.109" v="410" actId="700"/>
          <ac:spMkLst>
            <pc:docMk/>
            <pc:sldMk cId="1287064345" sldId="306"/>
            <ac:spMk id="69634" creationId="{165450AE-581B-4D4F-B4B0-80B34B6CD490}"/>
          </ac:spMkLst>
        </pc:spChg>
        <pc:spChg chg="mod ord">
          <ac:chgData name="Khattab, Sherif" userId="c83b1e15-36f3-4f46-aceb-05aac24c545e" providerId="ADAL" clId="{BC8551F7-F333-DF49-B8A6-4BBA7E0DFE2D}" dt="2021-03-09T15:19:30.109" v="410" actId="700"/>
          <ac:spMkLst>
            <pc:docMk/>
            <pc:sldMk cId="1287064345" sldId="306"/>
            <ac:spMk id="69635" creationId="{1EA3765E-DA51-9E4A-B6A8-17C825B47DE2}"/>
          </ac:spMkLst>
        </pc:spChg>
      </pc:sldChg>
      <pc:sldChg chg="modSp add del modTransition">
        <pc:chgData name="Khattab, Sherif" userId="c83b1e15-36f3-4f46-aceb-05aac24c545e" providerId="ADAL" clId="{BC8551F7-F333-DF49-B8A6-4BBA7E0DFE2D}" dt="2021-03-09T15:21:38.370" v="477"/>
        <pc:sldMkLst>
          <pc:docMk/>
          <pc:sldMk cId="1897864826" sldId="306"/>
        </pc:sldMkLst>
        <pc:spChg chg="mod">
          <ac:chgData name="Khattab, Sherif" userId="c83b1e15-36f3-4f46-aceb-05aac24c545e" providerId="ADAL" clId="{BC8551F7-F333-DF49-B8A6-4BBA7E0DFE2D}" dt="2021-03-09T15:21:31.399" v="468"/>
          <ac:spMkLst>
            <pc:docMk/>
            <pc:sldMk cId="1897864826" sldId="306"/>
            <ac:spMk id="7" creationId="{A8397ACB-E0F4-FE42-BFD3-36927CFF1860}"/>
          </ac:spMkLst>
        </pc:spChg>
      </pc:sldChg>
      <pc:sldChg chg="add del">
        <pc:chgData name="Khattab, Sherif" userId="c83b1e15-36f3-4f46-aceb-05aac24c545e" providerId="ADAL" clId="{BC8551F7-F333-DF49-B8A6-4BBA7E0DFE2D}" dt="2021-03-09T15:23:13.281" v="518"/>
        <pc:sldMkLst>
          <pc:docMk/>
          <pc:sldMk cId="2275314897" sldId="306"/>
        </pc:sldMkLst>
      </pc:sldChg>
      <pc:sldChg chg="add del">
        <pc:chgData name="Khattab, Sherif" userId="c83b1e15-36f3-4f46-aceb-05aac24c545e" providerId="ADAL" clId="{BC8551F7-F333-DF49-B8A6-4BBA7E0DFE2D}" dt="2021-03-09T15:23:13.281" v="518"/>
        <pc:sldMkLst>
          <pc:docMk/>
          <pc:sldMk cId="2810140743" sldId="307"/>
        </pc:sldMkLst>
      </pc:sldChg>
      <pc:sldChg chg="modSp add del mod modTransition">
        <pc:chgData name="Khattab, Sherif" userId="c83b1e15-36f3-4f46-aceb-05aac24c545e" providerId="ADAL" clId="{BC8551F7-F333-DF49-B8A6-4BBA7E0DFE2D}" dt="2021-03-09T15:21:38.370" v="477"/>
        <pc:sldMkLst>
          <pc:docMk/>
          <pc:sldMk cId="3065746683" sldId="307"/>
        </pc:sldMkLst>
        <pc:spChg chg="mod">
          <ac:chgData name="Khattab, Sherif" userId="c83b1e15-36f3-4f46-aceb-05aac24c545e" providerId="ADAL" clId="{BC8551F7-F333-DF49-B8A6-4BBA7E0DFE2D}" dt="2021-03-09T15:21:31.399" v="468"/>
          <ac:spMkLst>
            <pc:docMk/>
            <pc:sldMk cId="3065746683" sldId="307"/>
            <ac:spMk id="4" creationId="{752F9353-BB1A-C042-AF8D-874DAD8B043F}"/>
          </ac:spMkLst>
        </pc:spChg>
        <pc:spChg chg="mod">
          <ac:chgData name="Khattab, Sherif" userId="c83b1e15-36f3-4f46-aceb-05aac24c545e" providerId="ADAL" clId="{BC8551F7-F333-DF49-B8A6-4BBA7E0DFE2D}" dt="2021-03-09T15:21:38.370" v="477"/>
          <ac:spMkLst>
            <pc:docMk/>
            <pc:sldMk cId="3065746683" sldId="307"/>
            <ac:spMk id="70658" creationId="{51232B28-397F-FD45-89DD-5AE99EC4BEEB}"/>
          </ac:spMkLst>
        </pc:spChg>
      </pc:sldChg>
      <pc:sldChg chg="addSp modSp add del mod modTransition chgLayout">
        <pc:chgData name="Khattab, Sherif" userId="c83b1e15-36f3-4f46-aceb-05aac24c545e" providerId="ADAL" clId="{BC8551F7-F333-DF49-B8A6-4BBA7E0DFE2D}" dt="2021-03-09T15:21:14.899" v="427" actId="2696"/>
        <pc:sldMkLst>
          <pc:docMk/>
          <pc:sldMk cId="3711219599" sldId="307"/>
        </pc:sldMkLst>
        <pc:spChg chg="add mod ord">
          <ac:chgData name="Khattab, Sherif" userId="c83b1e15-36f3-4f46-aceb-05aac24c545e" providerId="ADAL" clId="{BC8551F7-F333-DF49-B8A6-4BBA7E0DFE2D}" dt="2021-03-09T15:19:30.109" v="410" actId="700"/>
          <ac:spMkLst>
            <pc:docMk/>
            <pc:sldMk cId="3711219599" sldId="307"/>
            <ac:spMk id="2" creationId="{4E3206B0-D2C3-4246-9DAC-C11E71B5DDB6}"/>
          </ac:spMkLst>
        </pc:spChg>
        <pc:spChg chg="mod ord">
          <ac:chgData name="Khattab, Sherif" userId="c83b1e15-36f3-4f46-aceb-05aac24c545e" providerId="ADAL" clId="{BC8551F7-F333-DF49-B8A6-4BBA7E0DFE2D}" dt="2021-03-09T15:19:30.109" v="410" actId="700"/>
          <ac:spMkLst>
            <pc:docMk/>
            <pc:sldMk cId="3711219599" sldId="307"/>
            <ac:spMk id="4" creationId="{752F9353-BB1A-C042-AF8D-874DAD8B043F}"/>
          </ac:spMkLst>
        </pc:spChg>
        <pc:spChg chg="mod ord">
          <ac:chgData name="Khattab, Sherif" userId="c83b1e15-36f3-4f46-aceb-05aac24c545e" providerId="ADAL" clId="{BC8551F7-F333-DF49-B8A6-4BBA7E0DFE2D}" dt="2021-03-09T15:19:30.109" v="410" actId="700"/>
          <ac:spMkLst>
            <pc:docMk/>
            <pc:sldMk cId="3711219599" sldId="307"/>
            <ac:spMk id="5" creationId="{7EB6E2E2-B699-B943-A3EF-83569EFBEBBC}"/>
          </ac:spMkLst>
        </pc:spChg>
        <pc:spChg chg="mod ord">
          <ac:chgData name="Khattab, Sherif" userId="c83b1e15-36f3-4f46-aceb-05aac24c545e" providerId="ADAL" clId="{BC8551F7-F333-DF49-B8A6-4BBA7E0DFE2D}" dt="2021-03-09T15:19:30.109" v="410" actId="700"/>
          <ac:spMkLst>
            <pc:docMk/>
            <pc:sldMk cId="3711219599" sldId="307"/>
            <ac:spMk id="70658" creationId="{51232B28-397F-FD45-89DD-5AE99EC4BEEB}"/>
          </ac:spMkLst>
        </pc:spChg>
      </pc:sldChg>
      <pc:sldChg chg="modSp add del mod modTransition chgLayout">
        <pc:chgData name="Khattab, Sherif" userId="c83b1e15-36f3-4f46-aceb-05aac24c545e" providerId="ADAL" clId="{BC8551F7-F333-DF49-B8A6-4BBA7E0DFE2D}" dt="2021-03-09T15:21:14.847" v="426" actId="2696"/>
        <pc:sldMkLst>
          <pc:docMk/>
          <pc:sldMk cId="935550977" sldId="322"/>
        </pc:sldMkLst>
        <pc:spChg chg="mod ord">
          <ac:chgData name="Khattab, Sherif" userId="c83b1e15-36f3-4f46-aceb-05aac24c545e" providerId="ADAL" clId="{BC8551F7-F333-DF49-B8A6-4BBA7E0DFE2D}" dt="2021-03-09T15:19:30.109" v="410" actId="700"/>
          <ac:spMkLst>
            <pc:docMk/>
            <pc:sldMk cId="935550977" sldId="322"/>
            <ac:spMk id="41" creationId="{7DE61244-624F-224D-B913-B6BEB9108FB1}"/>
          </ac:spMkLst>
        </pc:spChg>
        <pc:spChg chg="mod ord">
          <ac:chgData name="Khattab, Sherif" userId="c83b1e15-36f3-4f46-aceb-05aac24c545e" providerId="ADAL" clId="{BC8551F7-F333-DF49-B8A6-4BBA7E0DFE2D}" dt="2021-03-09T15:19:30.109" v="410" actId="700"/>
          <ac:spMkLst>
            <pc:docMk/>
            <pc:sldMk cId="935550977" sldId="322"/>
            <ac:spMk id="42" creationId="{A1319276-E0EB-6A41-B9E8-AF0DB3A0E9F4}"/>
          </ac:spMkLst>
        </pc:spChg>
        <pc:spChg chg="mod ord">
          <ac:chgData name="Khattab, Sherif" userId="c83b1e15-36f3-4f46-aceb-05aac24c545e" providerId="ADAL" clId="{BC8551F7-F333-DF49-B8A6-4BBA7E0DFE2D}" dt="2021-03-09T15:19:30.109" v="410" actId="700"/>
          <ac:spMkLst>
            <pc:docMk/>
            <pc:sldMk cId="935550977" sldId="322"/>
            <ac:spMk id="86018" creationId="{FFC024A6-AFCF-4E49-B85D-185FD647B85B}"/>
          </ac:spMkLst>
        </pc:spChg>
        <pc:graphicFrameChg chg="mod ord modGraphic">
          <ac:chgData name="Khattab, Sherif" userId="c83b1e15-36f3-4f46-aceb-05aac24c545e" providerId="ADAL" clId="{BC8551F7-F333-DF49-B8A6-4BBA7E0DFE2D}" dt="2021-03-09T15:19:30.109" v="410" actId="700"/>
          <ac:graphicFrameMkLst>
            <pc:docMk/>
            <pc:sldMk cId="935550977" sldId="322"/>
            <ac:graphicFrameMk id="86019" creationId="{C40C6EF8-B406-FD4C-B771-14CD35031001}"/>
          </ac:graphicFrameMkLst>
        </pc:graphicFrameChg>
      </pc:sldChg>
      <pc:sldChg chg="modSp add del modTransition">
        <pc:chgData name="Khattab, Sherif" userId="c83b1e15-36f3-4f46-aceb-05aac24c545e" providerId="ADAL" clId="{BC8551F7-F333-DF49-B8A6-4BBA7E0DFE2D}" dt="2021-03-09T15:21:38.370" v="477"/>
        <pc:sldMkLst>
          <pc:docMk/>
          <pc:sldMk cId="2361461216" sldId="322"/>
        </pc:sldMkLst>
        <pc:spChg chg="mod">
          <ac:chgData name="Khattab, Sherif" userId="c83b1e15-36f3-4f46-aceb-05aac24c545e" providerId="ADAL" clId="{BC8551F7-F333-DF49-B8A6-4BBA7E0DFE2D}" dt="2021-03-09T15:21:31.399" v="468"/>
          <ac:spMkLst>
            <pc:docMk/>
            <pc:sldMk cId="2361461216" sldId="322"/>
            <ac:spMk id="41" creationId="{7DE61244-624F-224D-B913-B6BEB9108FB1}"/>
          </ac:spMkLst>
        </pc:spChg>
      </pc:sldChg>
      <pc:sldChg chg="add del">
        <pc:chgData name="Khattab, Sherif" userId="c83b1e15-36f3-4f46-aceb-05aac24c545e" providerId="ADAL" clId="{BC8551F7-F333-DF49-B8A6-4BBA7E0DFE2D}" dt="2021-03-09T15:23:13.281" v="518"/>
        <pc:sldMkLst>
          <pc:docMk/>
          <pc:sldMk cId="3150368142" sldId="322"/>
        </pc:sldMkLst>
      </pc:sldChg>
      <pc:sldChg chg="modSp add del modTransition">
        <pc:chgData name="Khattab, Sherif" userId="c83b1e15-36f3-4f46-aceb-05aac24c545e" providerId="ADAL" clId="{BC8551F7-F333-DF49-B8A6-4BBA7E0DFE2D}" dt="2021-03-09T15:21:38.370" v="477"/>
        <pc:sldMkLst>
          <pc:docMk/>
          <pc:sldMk cId="192650222" sldId="323"/>
        </pc:sldMkLst>
        <pc:spChg chg="mod">
          <ac:chgData name="Khattab, Sherif" userId="c83b1e15-36f3-4f46-aceb-05aac24c545e" providerId="ADAL" clId="{BC8551F7-F333-DF49-B8A6-4BBA7E0DFE2D}" dt="2021-03-09T15:21:31.399" v="468"/>
          <ac:spMkLst>
            <pc:docMk/>
            <pc:sldMk cId="192650222" sldId="323"/>
            <ac:spMk id="4" creationId="{E753EC89-1EB2-2544-B99B-802A30867E26}"/>
          </ac:spMkLst>
        </pc:spChg>
      </pc:sldChg>
      <pc:sldChg chg="modSp add del mod modTransition chgLayout">
        <pc:chgData name="Khattab, Sherif" userId="c83b1e15-36f3-4f46-aceb-05aac24c545e" providerId="ADAL" clId="{BC8551F7-F333-DF49-B8A6-4BBA7E0DFE2D}" dt="2021-03-09T15:21:14.769" v="425" actId="2696"/>
        <pc:sldMkLst>
          <pc:docMk/>
          <pc:sldMk cId="3214057726" sldId="323"/>
        </pc:sldMkLst>
        <pc:spChg chg="mod ord">
          <ac:chgData name="Khattab, Sherif" userId="c83b1e15-36f3-4f46-aceb-05aac24c545e" providerId="ADAL" clId="{BC8551F7-F333-DF49-B8A6-4BBA7E0DFE2D}" dt="2021-03-09T15:19:30.109" v="410" actId="700"/>
          <ac:spMkLst>
            <pc:docMk/>
            <pc:sldMk cId="3214057726" sldId="323"/>
            <ac:spMk id="4" creationId="{E753EC89-1EB2-2544-B99B-802A30867E26}"/>
          </ac:spMkLst>
        </pc:spChg>
        <pc:spChg chg="mod ord">
          <ac:chgData name="Khattab, Sherif" userId="c83b1e15-36f3-4f46-aceb-05aac24c545e" providerId="ADAL" clId="{BC8551F7-F333-DF49-B8A6-4BBA7E0DFE2D}" dt="2021-03-09T15:19:30.109" v="410" actId="700"/>
          <ac:spMkLst>
            <pc:docMk/>
            <pc:sldMk cId="3214057726" sldId="323"/>
            <ac:spMk id="5" creationId="{33897189-8D08-5343-A7CF-D51A354BD697}"/>
          </ac:spMkLst>
        </pc:spChg>
        <pc:spChg chg="mod ord">
          <ac:chgData name="Khattab, Sherif" userId="c83b1e15-36f3-4f46-aceb-05aac24c545e" providerId="ADAL" clId="{BC8551F7-F333-DF49-B8A6-4BBA7E0DFE2D}" dt="2021-03-09T15:19:30.109" v="410" actId="700"/>
          <ac:spMkLst>
            <pc:docMk/>
            <pc:sldMk cId="3214057726" sldId="323"/>
            <ac:spMk id="87042" creationId="{E371AE6F-E86B-F340-8305-D7F3FA976375}"/>
          </ac:spMkLst>
        </pc:spChg>
        <pc:spChg chg="mod ord">
          <ac:chgData name="Khattab, Sherif" userId="c83b1e15-36f3-4f46-aceb-05aac24c545e" providerId="ADAL" clId="{BC8551F7-F333-DF49-B8A6-4BBA7E0DFE2D}" dt="2021-03-09T15:19:30.109" v="410" actId="700"/>
          <ac:spMkLst>
            <pc:docMk/>
            <pc:sldMk cId="3214057726" sldId="323"/>
            <ac:spMk id="87043" creationId="{30CE7E06-A120-404E-B809-40A1D1A0CF66}"/>
          </ac:spMkLst>
        </pc:spChg>
      </pc:sldChg>
      <pc:sldChg chg="add del">
        <pc:chgData name="Khattab, Sherif" userId="c83b1e15-36f3-4f46-aceb-05aac24c545e" providerId="ADAL" clId="{BC8551F7-F333-DF49-B8A6-4BBA7E0DFE2D}" dt="2021-03-09T15:23:13.281" v="518"/>
        <pc:sldMkLst>
          <pc:docMk/>
          <pc:sldMk cId="3329139193" sldId="323"/>
        </pc:sldMkLst>
      </pc:sldChg>
      <pc:sldChg chg="modSp add del mod modTransition chgLayout">
        <pc:chgData name="Khattab, Sherif" userId="c83b1e15-36f3-4f46-aceb-05aac24c545e" providerId="ADAL" clId="{BC8551F7-F333-DF49-B8A6-4BBA7E0DFE2D}" dt="2021-03-09T15:21:14.700" v="424" actId="2696"/>
        <pc:sldMkLst>
          <pc:docMk/>
          <pc:sldMk cId="1653522231" sldId="324"/>
        </pc:sldMkLst>
        <pc:spChg chg="mod ord">
          <ac:chgData name="Khattab, Sherif" userId="c83b1e15-36f3-4f46-aceb-05aac24c545e" providerId="ADAL" clId="{BC8551F7-F333-DF49-B8A6-4BBA7E0DFE2D}" dt="2021-03-09T15:19:30.109" v="410" actId="700"/>
          <ac:spMkLst>
            <pc:docMk/>
            <pc:sldMk cId="1653522231" sldId="324"/>
            <ac:spMk id="110" creationId="{10D9F2C4-A5AC-0442-9913-32D5CE205C31}"/>
          </ac:spMkLst>
        </pc:spChg>
        <pc:spChg chg="mod ord">
          <ac:chgData name="Khattab, Sherif" userId="c83b1e15-36f3-4f46-aceb-05aac24c545e" providerId="ADAL" clId="{BC8551F7-F333-DF49-B8A6-4BBA7E0DFE2D}" dt="2021-03-09T15:19:30.109" v="410" actId="700"/>
          <ac:spMkLst>
            <pc:docMk/>
            <pc:sldMk cId="1653522231" sldId="324"/>
            <ac:spMk id="111" creationId="{02DF15F3-6E31-8A4F-AC02-F3862E889888}"/>
          </ac:spMkLst>
        </pc:spChg>
        <pc:spChg chg="mod ord">
          <ac:chgData name="Khattab, Sherif" userId="c83b1e15-36f3-4f46-aceb-05aac24c545e" providerId="ADAL" clId="{BC8551F7-F333-DF49-B8A6-4BBA7E0DFE2D}" dt="2021-03-09T15:19:30.109" v="410" actId="700"/>
          <ac:spMkLst>
            <pc:docMk/>
            <pc:sldMk cId="1653522231" sldId="324"/>
            <ac:spMk id="88172" creationId="{497ED6D3-82F2-5648-AA96-0A2A24F11B55}"/>
          </ac:spMkLst>
        </pc:spChg>
        <pc:spChg chg="mod ord">
          <ac:chgData name="Khattab, Sherif" userId="c83b1e15-36f3-4f46-aceb-05aac24c545e" providerId="ADAL" clId="{BC8551F7-F333-DF49-B8A6-4BBA7E0DFE2D}" dt="2021-03-09T15:19:30.109" v="410" actId="700"/>
          <ac:spMkLst>
            <pc:docMk/>
            <pc:sldMk cId="1653522231" sldId="324"/>
            <ac:spMk id="88173" creationId="{53F4F09E-AA95-2040-B94E-0F0A45585DDD}"/>
          </ac:spMkLst>
        </pc:spChg>
      </pc:sldChg>
      <pc:sldChg chg="modSp add del modTransition">
        <pc:chgData name="Khattab, Sherif" userId="c83b1e15-36f3-4f46-aceb-05aac24c545e" providerId="ADAL" clId="{BC8551F7-F333-DF49-B8A6-4BBA7E0DFE2D}" dt="2021-03-09T15:21:38.370" v="477"/>
        <pc:sldMkLst>
          <pc:docMk/>
          <pc:sldMk cId="3476802990" sldId="324"/>
        </pc:sldMkLst>
        <pc:spChg chg="mod">
          <ac:chgData name="Khattab, Sherif" userId="c83b1e15-36f3-4f46-aceb-05aac24c545e" providerId="ADAL" clId="{BC8551F7-F333-DF49-B8A6-4BBA7E0DFE2D}" dt="2021-03-09T15:21:31.399" v="468"/>
          <ac:spMkLst>
            <pc:docMk/>
            <pc:sldMk cId="3476802990" sldId="324"/>
            <ac:spMk id="110" creationId="{10D9F2C4-A5AC-0442-9913-32D5CE205C31}"/>
          </ac:spMkLst>
        </pc:spChg>
      </pc:sldChg>
      <pc:sldChg chg="add del">
        <pc:chgData name="Khattab, Sherif" userId="c83b1e15-36f3-4f46-aceb-05aac24c545e" providerId="ADAL" clId="{BC8551F7-F333-DF49-B8A6-4BBA7E0DFE2D}" dt="2021-03-09T15:23:13.281" v="518"/>
        <pc:sldMkLst>
          <pc:docMk/>
          <pc:sldMk cId="3681558773" sldId="324"/>
        </pc:sldMkLst>
      </pc:sldChg>
      <pc:sldChg chg="modSp add del modTransition">
        <pc:chgData name="Khattab, Sherif" userId="c83b1e15-36f3-4f46-aceb-05aac24c545e" providerId="ADAL" clId="{BC8551F7-F333-DF49-B8A6-4BBA7E0DFE2D}" dt="2021-03-09T15:21:38.370" v="477"/>
        <pc:sldMkLst>
          <pc:docMk/>
          <pc:sldMk cId="1023357202" sldId="325"/>
        </pc:sldMkLst>
        <pc:spChg chg="mod">
          <ac:chgData name="Khattab, Sherif" userId="c83b1e15-36f3-4f46-aceb-05aac24c545e" providerId="ADAL" clId="{BC8551F7-F333-DF49-B8A6-4BBA7E0DFE2D}" dt="2021-03-09T15:21:31.399" v="468"/>
          <ac:spMkLst>
            <pc:docMk/>
            <pc:sldMk cId="1023357202" sldId="325"/>
            <ac:spMk id="125" creationId="{51B034F3-8E6A-6542-8405-5BB382E80D0A}"/>
          </ac:spMkLst>
        </pc:spChg>
      </pc:sldChg>
      <pc:sldChg chg="modSp add del mod modTransition chgLayout">
        <pc:chgData name="Khattab, Sherif" userId="c83b1e15-36f3-4f46-aceb-05aac24c545e" providerId="ADAL" clId="{BC8551F7-F333-DF49-B8A6-4BBA7E0DFE2D}" dt="2021-03-09T15:21:14.393" v="423" actId="2696"/>
        <pc:sldMkLst>
          <pc:docMk/>
          <pc:sldMk cId="1538505610" sldId="325"/>
        </pc:sldMkLst>
        <pc:spChg chg="mod ord">
          <ac:chgData name="Khattab, Sherif" userId="c83b1e15-36f3-4f46-aceb-05aac24c545e" providerId="ADAL" clId="{BC8551F7-F333-DF49-B8A6-4BBA7E0DFE2D}" dt="2021-03-09T15:19:30.109" v="410" actId="700"/>
          <ac:spMkLst>
            <pc:docMk/>
            <pc:sldMk cId="1538505610" sldId="325"/>
            <ac:spMk id="125" creationId="{51B034F3-8E6A-6542-8405-5BB382E80D0A}"/>
          </ac:spMkLst>
        </pc:spChg>
        <pc:spChg chg="mod ord">
          <ac:chgData name="Khattab, Sherif" userId="c83b1e15-36f3-4f46-aceb-05aac24c545e" providerId="ADAL" clId="{BC8551F7-F333-DF49-B8A6-4BBA7E0DFE2D}" dt="2021-03-09T15:19:30.109" v="410" actId="700"/>
          <ac:spMkLst>
            <pc:docMk/>
            <pc:sldMk cId="1538505610" sldId="325"/>
            <ac:spMk id="126" creationId="{3A0CF51B-CB3C-0D4E-9F9D-E133E7C5F170}"/>
          </ac:spMkLst>
        </pc:spChg>
        <pc:spChg chg="mod ord">
          <ac:chgData name="Khattab, Sherif" userId="c83b1e15-36f3-4f46-aceb-05aac24c545e" providerId="ADAL" clId="{BC8551F7-F333-DF49-B8A6-4BBA7E0DFE2D}" dt="2021-03-09T15:19:30.109" v="410" actId="700"/>
          <ac:spMkLst>
            <pc:docMk/>
            <pc:sldMk cId="1538505610" sldId="325"/>
            <ac:spMk id="89211" creationId="{2A341B00-AD74-3A40-B7DA-14E951B21A62}"/>
          </ac:spMkLst>
        </pc:spChg>
        <pc:spChg chg="mod ord">
          <ac:chgData name="Khattab, Sherif" userId="c83b1e15-36f3-4f46-aceb-05aac24c545e" providerId="ADAL" clId="{BC8551F7-F333-DF49-B8A6-4BBA7E0DFE2D}" dt="2021-03-09T15:19:30.109" v="410" actId="700"/>
          <ac:spMkLst>
            <pc:docMk/>
            <pc:sldMk cId="1538505610" sldId="325"/>
            <ac:spMk id="89212" creationId="{61D708AF-D2A4-CC45-A024-D1C5ADF36B95}"/>
          </ac:spMkLst>
        </pc:spChg>
      </pc:sldChg>
      <pc:sldChg chg="add del">
        <pc:chgData name="Khattab, Sherif" userId="c83b1e15-36f3-4f46-aceb-05aac24c545e" providerId="ADAL" clId="{BC8551F7-F333-DF49-B8A6-4BBA7E0DFE2D}" dt="2021-03-09T15:23:13.281" v="518"/>
        <pc:sldMkLst>
          <pc:docMk/>
          <pc:sldMk cId="1832034141" sldId="325"/>
        </pc:sldMkLst>
      </pc:sldChg>
      <pc:sldChg chg="modSp add del mod modTransition chgLayout">
        <pc:chgData name="Khattab, Sherif" userId="c83b1e15-36f3-4f46-aceb-05aac24c545e" providerId="ADAL" clId="{BC8551F7-F333-DF49-B8A6-4BBA7E0DFE2D}" dt="2021-03-09T15:21:14.293" v="422" actId="2696"/>
        <pc:sldMkLst>
          <pc:docMk/>
          <pc:sldMk cId="343660050" sldId="326"/>
        </pc:sldMkLst>
        <pc:spChg chg="mod ord">
          <ac:chgData name="Khattab, Sherif" userId="c83b1e15-36f3-4f46-aceb-05aac24c545e" providerId="ADAL" clId="{BC8551F7-F333-DF49-B8A6-4BBA7E0DFE2D}" dt="2021-03-09T15:19:30.109" v="410" actId="700"/>
          <ac:spMkLst>
            <pc:docMk/>
            <pc:sldMk cId="343660050" sldId="326"/>
            <ac:spMk id="4" creationId="{DAB91284-1D8B-204E-8583-15360BFEFCCB}"/>
          </ac:spMkLst>
        </pc:spChg>
        <pc:spChg chg="mod ord">
          <ac:chgData name="Khattab, Sherif" userId="c83b1e15-36f3-4f46-aceb-05aac24c545e" providerId="ADAL" clId="{BC8551F7-F333-DF49-B8A6-4BBA7E0DFE2D}" dt="2021-03-09T15:19:30.109" v="410" actId="700"/>
          <ac:spMkLst>
            <pc:docMk/>
            <pc:sldMk cId="343660050" sldId="326"/>
            <ac:spMk id="5" creationId="{B4BE849E-C9F8-374C-94E0-A6FE4F532BB5}"/>
          </ac:spMkLst>
        </pc:spChg>
        <pc:spChg chg="mod ord">
          <ac:chgData name="Khattab, Sherif" userId="c83b1e15-36f3-4f46-aceb-05aac24c545e" providerId="ADAL" clId="{BC8551F7-F333-DF49-B8A6-4BBA7E0DFE2D}" dt="2021-03-09T15:19:30.109" v="410" actId="700"/>
          <ac:spMkLst>
            <pc:docMk/>
            <pc:sldMk cId="343660050" sldId="326"/>
            <ac:spMk id="90114" creationId="{CEEC4CEE-B6D7-3C48-A7E8-E8CF479D74DF}"/>
          </ac:spMkLst>
        </pc:spChg>
        <pc:spChg chg="mod ord">
          <ac:chgData name="Khattab, Sherif" userId="c83b1e15-36f3-4f46-aceb-05aac24c545e" providerId="ADAL" clId="{BC8551F7-F333-DF49-B8A6-4BBA7E0DFE2D}" dt="2021-03-09T15:19:30.109" v="410" actId="700"/>
          <ac:spMkLst>
            <pc:docMk/>
            <pc:sldMk cId="343660050" sldId="326"/>
            <ac:spMk id="90115" creationId="{24B7D955-836F-F443-88A5-4C4DB40B9C1D}"/>
          </ac:spMkLst>
        </pc:spChg>
      </pc:sldChg>
      <pc:sldChg chg="modSp add del modTransition">
        <pc:chgData name="Khattab, Sherif" userId="c83b1e15-36f3-4f46-aceb-05aac24c545e" providerId="ADAL" clId="{BC8551F7-F333-DF49-B8A6-4BBA7E0DFE2D}" dt="2021-03-09T15:21:38.370" v="477"/>
        <pc:sldMkLst>
          <pc:docMk/>
          <pc:sldMk cId="3458021696" sldId="326"/>
        </pc:sldMkLst>
        <pc:spChg chg="mod">
          <ac:chgData name="Khattab, Sherif" userId="c83b1e15-36f3-4f46-aceb-05aac24c545e" providerId="ADAL" clId="{BC8551F7-F333-DF49-B8A6-4BBA7E0DFE2D}" dt="2021-03-09T15:21:31.399" v="468"/>
          <ac:spMkLst>
            <pc:docMk/>
            <pc:sldMk cId="3458021696" sldId="326"/>
            <ac:spMk id="4" creationId="{DAB91284-1D8B-204E-8583-15360BFEFCCB}"/>
          </ac:spMkLst>
        </pc:spChg>
      </pc:sldChg>
      <pc:sldChg chg="add del">
        <pc:chgData name="Khattab, Sherif" userId="c83b1e15-36f3-4f46-aceb-05aac24c545e" providerId="ADAL" clId="{BC8551F7-F333-DF49-B8A6-4BBA7E0DFE2D}" dt="2021-03-09T15:23:13.281" v="518"/>
        <pc:sldMkLst>
          <pc:docMk/>
          <pc:sldMk cId="3749946994" sldId="326"/>
        </pc:sldMkLst>
      </pc:sldChg>
      <pc:sldChg chg="modSp add del modTransition">
        <pc:chgData name="Khattab, Sherif" userId="c83b1e15-36f3-4f46-aceb-05aac24c545e" providerId="ADAL" clId="{BC8551F7-F333-DF49-B8A6-4BBA7E0DFE2D}" dt="2021-03-09T15:21:38.370" v="477"/>
        <pc:sldMkLst>
          <pc:docMk/>
          <pc:sldMk cId="159711195" sldId="327"/>
        </pc:sldMkLst>
        <pc:spChg chg="mod">
          <ac:chgData name="Khattab, Sherif" userId="c83b1e15-36f3-4f46-aceb-05aac24c545e" providerId="ADAL" clId="{BC8551F7-F333-DF49-B8A6-4BBA7E0DFE2D}" dt="2021-03-09T15:21:31.399" v="468"/>
          <ac:spMkLst>
            <pc:docMk/>
            <pc:sldMk cId="159711195" sldId="327"/>
            <ac:spMk id="292" creationId="{C13D240D-F0A0-3841-884C-711F5A23EC23}"/>
          </ac:spMkLst>
        </pc:spChg>
      </pc:sldChg>
      <pc:sldChg chg="add del">
        <pc:chgData name="Khattab, Sherif" userId="c83b1e15-36f3-4f46-aceb-05aac24c545e" providerId="ADAL" clId="{BC8551F7-F333-DF49-B8A6-4BBA7E0DFE2D}" dt="2021-03-09T15:23:13.281" v="518"/>
        <pc:sldMkLst>
          <pc:docMk/>
          <pc:sldMk cId="1510547112" sldId="327"/>
        </pc:sldMkLst>
      </pc:sldChg>
      <pc:sldChg chg="modSp add del mod modTransition chgLayout">
        <pc:chgData name="Khattab, Sherif" userId="c83b1e15-36f3-4f46-aceb-05aac24c545e" providerId="ADAL" clId="{BC8551F7-F333-DF49-B8A6-4BBA7E0DFE2D}" dt="2021-03-09T15:21:14.210" v="421" actId="2696"/>
        <pc:sldMkLst>
          <pc:docMk/>
          <pc:sldMk cId="1685933343" sldId="327"/>
        </pc:sldMkLst>
        <pc:spChg chg="mod ord">
          <ac:chgData name="Khattab, Sherif" userId="c83b1e15-36f3-4f46-aceb-05aac24c545e" providerId="ADAL" clId="{BC8551F7-F333-DF49-B8A6-4BBA7E0DFE2D}" dt="2021-03-09T15:19:30.109" v="410" actId="700"/>
          <ac:spMkLst>
            <pc:docMk/>
            <pc:sldMk cId="1685933343" sldId="327"/>
            <ac:spMk id="292" creationId="{C13D240D-F0A0-3841-884C-711F5A23EC23}"/>
          </ac:spMkLst>
        </pc:spChg>
        <pc:spChg chg="mod ord">
          <ac:chgData name="Khattab, Sherif" userId="c83b1e15-36f3-4f46-aceb-05aac24c545e" providerId="ADAL" clId="{BC8551F7-F333-DF49-B8A6-4BBA7E0DFE2D}" dt="2021-03-09T15:19:30.109" v="410" actId="700"/>
          <ac:spMkLst>
            <pc:docMk/>
            <pc:sldMk cId="1685933343" sldId="327"/>
            <ac:spMk id="293" creationId="{CBA3F80A-5F91-624A-998F-32AB96289A96}"/>
          </ac:spMkLst>
        </pc:spChg>
        <pc:spChg chg="mod ord">
          <ac:chgData name="Khattab, Sherif" userId="c83b1e15-36f3-4f46-aceb-05aac24c545e" providerId="ADAL" clId="{BC8551F7-F333-DF49-B8A6-4BBA7E0DFE2D}" dt="2021-03-09T15:19:30.109" v="410" actId="700"/>
          <ac:spMkLst>
            <pc:docMk/>
            <pc:sldMk cId="1685933343" sldId="327"/>
            <ac:spMk id="91138" creationId="{A308C4C6-FA8B-7242-BB54-6F696FC5E863}"/>
          </ac:spMkLst>
        </pc:spChg>
        <pc:spChg chg="mod ord">
          <ac:chgData name="Khattab, Sherif" userId="c83b1e15-36f3-4f46-aceb-05aac24c545e" providerId="ADAL" clId="{BC8551F7-F333-DF49-B8A6-4BBA7E0DFE2D}" dt="2021-03-09T15:19:30.109" v="410" actId="700"/>
          <ac:spMkLst>
            <pc:docMk/>
            <pc:sldMk cId="1685933343" sldId="327"/>
            <ac:spMk id="91139" creationId="{F688453B-22BC-814A-8D07-64C996A806BE}"/>
          </ac:spMkLst>
        </pc:spChg>
      </pc:sldChg>
      <pc:sldChg chg="add del">
        <pc:chgData name="Khattab, Sherif" userId="c83b1e15-36f3-4f46-aceb-05aac24c545e" providerId="ADAL" clId="{BC8551F7-F333-DF49-B8A6-4BBA7E0DFE2D}" dt="2021-03-09T15:23:13.281" v="518"/>
        <pc:sldMkLst>
          <pc:docMk/>
          <pc:sldMk cId="51228256" sldId="328"/>
        </pc:sldMkLst>
      </pc:sldChg>
      <pc:sldChg chg="modSp add del mod modTransition chgLayout">
        <pc:chgData name="Khattab, Sherif" userId="c83b1e15-36f3-4f46-aceb-05aac24c545e" providerId="ADAL" clId="{BC8551F7-F333-DF49-B8A6-4BBA7E0DFE2D}" dt="2021-03-09T15:21:13.956" v="420" actId="2696"/>
        <pc:sldMkLst>
          <pc:docMk/>
          <pc:sldMk cId="789414794" sldId="328"/>
        </pc:sldMkLst>
        <pc:spChg chg="mod ord">
          <ac:chgData name="Khattab, Sherif" userId="c83b1e15-36f3-4f46-aceb-05aac24c545e" providerId="ADAL" clId="{BC8551F7-F333-DF49-B8A6-4BBA7E0DFE2D}" dt="2021-03-09T15:19:30.109" v="410" actId="700"/>
          <ac:spMkLst>
            <pc:docMk/>
            <pc:sldMk cId="789414794" sldId="328"/>
            <ac:spMk id="4" creationId="{361C86D4-783D-9B4E-BB82-DDFF38B1349C}"/>
          </ac:spMkLst>
        </pc:spChg>
        <pc:spChg chg="mod ord">
          <ac:chgData name="Khattab, Sherif" userId="c83b1e15-36f3-4f46-aceb-05aac24c545e" providerId="ADAL" clId="{BC8551F7-F333-DF49-B8A6-4BBA7E0DFE2D}" dt="2021-03-09T15:19:30.109" v="410" actId="700"/>
          <ac:spMkLst>
            <pc:docMk/>
            <pc:sldMk cId="789414794" sldId="328"/>
            <ac:spMk id="5" creationId="{A526DEC9-A78A-EA4B-8E5A-C8C9728661E2}"/>
          </ac:spMkLst>
        </pc:spChg>
        <pc:spChg chg="mod ord">
          <ac:chgData name="Khattab, Sherif" userId="c83b1e15-36f3-4f46-aceb-05aac24c545e" providerId="ADAL" clId="{BC8551F7-F333-DF49-B8A6-4BBA7E0DFE2D}" dt="2021-03-09T15:19:30.109" v="410" actId="700"/>
          <ac:spMkLst>
            <pc:docMk/>
            <pc:sldMk cId="789414794" sldId="328"/>
            <ac:spMk id="92162" creationId="{F600C797-217D-8C45-897E-6B19F8235E3F}"/>
          </ac:spMkLst>
        </pc:spChg>
        <pc:spChg chg="mod ord">
          <ac:chgData name="Khattab, Sherif" userId="c83b1e15-36f3-4f46-aceb-05aac24c545e" providerId="ADAL" clId="{BC8551F7-F333-DF49-B8A6-4BBA7E0DFE2D}" dt="2021-03-09T15:19:30.109" v="410" actId="700"/>
          <ac:spMkLst>
            <pc:docMk/>
            <pc:sldMk cId="789414794" sldId="328"/>
            <ac:spMk id="92163" creationId="{D610531E-62F6-F841-B62B-109FB5F50EC7}"/>
          </ac:spMkLst>
        </pc:spChg>
      </pc:sldChg>
      <pc:sldChg chg="modSp add del modTransition">
        <pc:chgData name="Khattab, Sherif" userId="c83b1e15-36f3-4f46-aceb-05aac24c545e" providerId="ADAL" clId="{BC8551F7-F333-DF49-B8A6-4BBA7E0DFE2D}" dt="2021-03-09T15:21:38.370" v="477"/>
        <pc:sldMkLst>
          <pc:docMk/>
          <pc:sldMk cId="847394702" sldId="328"/>
        </pc:sldMkLst>
        <pc:spChg chg="mod">
          <ac:chgData name="Khattab, Sherif" userId="c83b1e15-36f3-4f46-aceb-05aac24c545e" providerId="ADAL" clId="{BC8551F7-F333-DF49-B8A6-4BBA7E0DFE2D}" dt="2021-03-09T15:21:31.399" v="468"/>
          <ac:spMkLst>
            <pc:docMk/>
            <pc:sldMk cId="847394702" sldId="328"/>
            <ac:spMk id="4" creationId="{361C86D4-783D-9B4E-BB82-DDFF38B1349C}"/>
          </ac:spMkLst>
        </pc:spChg>
      </pc:sldChg>
      <pc:sldChg chg="add del">
        <pc:chgData name="Khattab, Sherif" userId="c83b1e15-36f3-4f46-aceb-05aac24c545e" providerId="ADAL" clId="{BC8551F7-F333-DF49-B8A6-4BBA7E0DFE2D}" dt="2021-03-09T15:23:13.281" v="518"/>
        <pc:sldMkLst>
          <pc:docMk/>
          <pc:sldMk cId="299752380" sldId="329"/>
        </pc:sldMkLst>
      </pc:sldChg>
      <pc:sldChg chg="modSp add del mod modTransition chgLayout">
        <pc:chgData name="Khattab, Sherif" userId="c83b1e15-36f3-4f46-aceb-05aac24c545e" providerId="ADAL" clId="{BC8551F7-F333-DF49-B8A6-4BBA7E0DFE2D}" dt="2021-03-09T15:21:13.791" v="419" actId="2696"/>
        <pc:sldMkLst>
          <pc:docMk/>
          <pc:sldMk cId="3582787523" sldId="329"/>
        </pc:sldMkLst>
        <pc:spChg chg="mod ord">
          <ac:chgData name="Khattab, Sherif" userId="c83b1e15-36f3-4f46-aceb-05aac24c545e" providerId="ADAL" clId="{BC8551F7-F333-DF49-B8A6-4BBA7E0DFE2D}" dt="2021-03-09T15:19:30.109" v="410" actId="700"/>
          <ac:spMkLst>
            <pc:docMk/>
            <pc:sldMk cId="3582787523" sldId="329"/>
            <ac:spMk id="4" creationId="{5300FDFC-A255-3447-AA90-9E768A857964}"/>
          </ac:spMkLst>
        </pc:spChg>
        <pc:spChg chg="mod ord">
          <ac:chgData name="Khattab, Sherif" userId="c83b1e15-36f3-4f46-aceb-05aac24c545e" providerId="ADAL" clId="{BC8551F7-F333-DF49-B8A6-4BBA7E0DFE2D}" dt="2021-03-09T15:19:30.109" v="410" actId="700"/>
          <ac:spMkLst>
            <pc:docMk/>
            <pc:sldMk cId="3582787523" sldId="329"/>
            <ac:spMk id="5" creationId="{B6E68AC1-5EB1-EE46-9CE8-D089590BBC48}"/>
          </ac:spMkLst>
        </pc:spChg>
        <pc:spChg chg="mod ord">
          <ac:chgData name="Khattab, Sherif" userId="c83b1e15-36f3-4f46-aceb-05aac24c545e" providerId="ADAL" clId="{BC8551F7-F333-DF49-B8A6-4BBA7E0DFE2D}" dt="2021-03-09T15:19:30.109" v="410" actId="700"/>
          <ac:spMkLst>
            <pc:docMk/>
            <pc:sldMk cId="3582787523" sldId="329"/>
            <ac:spMk id="93186" creationId="{64B9863C-1574-3E49-9ABA-1103C42C5C12}"/>
          </ac:spMkLst>
        </pc:spChg>
        <pc:spChg chg="mod ord">
          <ac:chgData name="Khattab, Sherif" userId="c83b1e15-36f3-4f46-aceb-05aac24c545e" providerId="ADAL" clId="{BC8551F7-F333-DF49-B8A6-4BBA7E0DFE2D}" dt="2021-03-09T15:19:30.109" v="410" actId="700"/>
          <ac:spMkLst>
            <pc:docMk/>
            <pc:sldMk cId="3582787523" sldId="329"/>
            <ac:spMk id="93187" creationId="{3F280EAA-6EDD-1440-AE40-5E270DEC94EE}"/>
          </ac:spMkLst>
        </pc:spChg>
      </pc:sldChg>
      <pc:sldChg chg="modSp add del modTransition">
        <pc:chgData name="Khattab, Sherif" userId="c83b1e15-36f3-4f46-aceb-05aac24c545e" providerId="ADAL" clId="{BC8551F7-F333-DF49-B8A6-4BBA7E0DFE2D}" dt="2021-03-09T15:21:38.370" v="477"/>
        <pc:sldMkLst>
          <pc:docMk/>
          <pc:sldMk cId="4076911232" sldId="329"/>
        </pc:sldMkLst>
        <pc:spChg chg="mod">
          <ac:chgData name="Khattab, Sherif" userId="c83b1e15-36f3-4f46-aceb-05aac24c545e" providerId="ADAL" clId="{BC8551F7-F333-DF49-B8A6-4BBA7E0DFE2D}" dt="2021-03-09T15:21:31.399" v="468"/>
          <ac:spMkLst>
            <pc:docMk/>
            <pc:sldMk cId="4076911232" sldId="329"/>
            <ac:spMk id="4" creationId="{5300FDFC-A255-3447-AA90-9E768A857964}"/>
          </ac:spMkLst>
        </pc:spChg>
      </pc:sldChg>
      <pc:sldChg chg="del">
        <pc:chgData name="Khattab, Sherif" userId="c83b1e15-36f3-4f46-aceb-05aac24c545e" providerId="ADAL" clId="{BC8551F7-F333-DF49-B8A6-4BBA7E0DFE2D}" dt="2021-03-09T15:04:22.872" v="159" actId="2696"/>
        <pc:sldMkLst>
          <pc:docMk/>
          <pc:sldMk cId="1298367991" sldId="479"/>
        </pc:sldMkLst>
      </pc:sldChg>
      <pc:sldChg chg="del">
        <pc:chgData name="Khattab, Sherif" userId="c83b1e15-36f3-4f46-aceb-05aac24c545e" providerId="ADAL" clId="{BC8551F7-F333-DF49-B8A6-4BBA7E0DFE2D}" dt="2021-03-09T15:04:22.872" v="159" actId="2696"/>
        <pc:sldMkLst>
          <pc:docMk/>
          <pc:sldMk cId="1218690417" sldId="480"/>
        </pc:sldMkLst>
      </pc:sldChg>
      <pc:sldChg chg="del">
        <pc:chgData name="Khattab, Sherif" userId="c83b1e15-36f3-4f46-aceb-05aac24c545e" providerId="ADAL" clId="{BC8551F7-F333-DF49-B8A6-4BBA7E0DFE2D}" dt="2021-03-09T15:04:22.872" v="159" actId="2696"/>
        <pc:sldMkLst>
          <pc:docMk/>
          <pc:sldMk cId="4050025745" sldId="481"/>
        </pc:sldMkLst>
      </pc:sldChg>
      <pc:sldChg chg="del">
        <pc:chgData name="Khattab, Sherif" userId="c83b1e15-36f3-4f46-aceb-05aac24c545e" providerId="ADAL" clId="{BC8551F7-F333-DF49-B8A6-4BBA7E0DFE2D}" dt="2021-03-09T15:04:22.872" v="159" actId="2696"/>
        <pc:sldMkLst>
          <pc:docMk/>
          <pc:sldMk cId="3033252372" sldId="483"/>
        </pc:sldMkLst>
      </pc:sldChg>
      <pc:sldChg chg="del">
        <pc:chgData name="Khattab, Sherif" userId="c83b1e15-36f3-4f46-aceb-05aac24c545e" providerId="ADAL" clId="{BC8551F7-F333-DF49-B8A6-4BBA7E0DFE2D}" dt="2021-03-09T15:04:22.872" v="159" actId="2696"/>
        <pc:sldMkLst>
          <pc:docMk/>
          <pc:sldMk cId="892110939" sldId="484"/>
        </pc:sldMkLst>
      </pc:sldChg>
      <pc:sldChg chg="del">
        <pc:chgData name="Khattab, Sherif" userId="c83b1e15-36f3-4f46-aceb-05aac24c545e" providerId="ADAL" clId="{BC8551F7-F333-DF49-B8A6-4BBA7E0DFE2D}" dt="2021-03-09T15:04:22.872" v="159" actId="2696"/>
        <pc:sldMkLst>
          <pc:docMk/>
          <pc:sldMk cId="1412671351" sldId="485"/>
        </pc:sldMkLst>
      </pc:sldChg>
      <pc:sldChg chg="del">
        <pc:chgData name="Khattab, Sherif" userId="c83b1e15-36f3-4f46-aceb-05aac24c545e" providerId="ADAL" clId="{BC8551F7-F333-DF49-B8A6-4BBA7E0DFE2D}" dt="2021-03-09T15:04:22.872" v="159" actId="2696"/>
        <pc:sldMkLst>
          <pc:docMk/>
          <pc:sldMk cId="236669778" sldId="486"/>
        </pc:sldMkLst>
      </pc:sldChg>
      <pc:sldChg chg="modSp modAnim">
        <pc:chgData name="Khattab, Sherif" userId="c83b1e15-36f3-4f46-aceb-05aac24c545e" providerId="ADAL" clId="{BC8551F7-F333-DF49-B8A6-4BBA7E0DFE2D}" dt="2021-03-09T15:02:57.568" v="28" actId="20577"/>
        <pc:sldMkLst>
          <pc:docMk/>
          <pc:sldMk cId="702367729" sldId="496"/>
        </pc:sldMkLst>
        <pc:spChg chg="mod">
          <ac:chgData name="Khattab, Sherif" userId="c83b1e15-36f3-4f46-aceb-05aac24c545e" providerId="ADAL" clId="{BC8551F7-F333-DF49-B8A6-4BBA7E0DFE2D}" dt="2021-03-09T15:02:57.568" v="28" actId="20577"/>
          <ac:spMkLst>
            <pc:docMk/>
            <pc:sldMk cId="702367729" sldId="496"/>
            <ac:spMk id="3" creationId="{2466C52D-9A48-4683-BE7F-268D8DB7FAAD}"/>
          </ac:spMkLst>
        </pc:spChg>
      </pc:sldChg>
      <pc:sldChg chg="modSp mod modAnim">
        <pc:chgData name="Khattab, Sherif" userId="c83b1e15-36f3-4f46-aceb-05aac24c545e" providerId="ADAL" clId="{BC8551F7-F333-DF49-B8A6-4BBA7E0DFE2D}" dt="2021-03-09T15:22:25.876" v="484"/>
        <pc:sldMkLst>
          <pc:docMk/>
          <pc:sldMk cId="4202616107" sldId="500"/>
        </pc:sldMkLst>
        <pc:spChg chg="mod">
          <ac:chgData name="Khattab, Sherif" userId="c83b1e15-36f3-4f46-aceb-05aac24c545e" providerId="ADAL" clId="{BC8551F7-F333-DF49-B8A6-4BBA7E0DFE2D}" dt="2021-03-09T15:16:23.520" v="400" actId="403"/>
          <ac:spMkLst>
            <pc:docMk/>
            <pc:sldMk cId="4202616107" sldId="500"/>
            <ac:spMk id="3" creationId="{443F42C8-5750-0341-86AA-B64ED9D37EB6}"/>
          </ac:spMkLst>
        </pc:spChg>
      </pc:sldChg>
      <pc:sldChg chg="modSp mod">
        <pc:chgData name="Khattab, Sherif" userId="c83b1e15-36f3-4f46-aceb-05aac24c545e" providerId="ADAL" clId="{BC8551F7-F333-DF49-B8A6-4BBA7E0DFE2D}" dt="2021-03-09T15:03:38.687" v="81" actId="20577"/>
        <pc:sldMkLst>
          <pc:docMk/>
          <pc:sldMk cId="2116864396" sldId="505"/>
        </pc:sldMkLst>
        <pc:spChg chg="mod">
          <ac:chgData name="Khattab, Sherif" userId="c83b1e15-36f3-4f46-aceb-05aac24c545e" providerId="ADAL" clId="{BC8551F7-F333-DF49-B8A6-4BBA7E0DFE2D}" dt="2021-03-09T15:03:38.687" v="81" actId="20577"/>
          <ac:spMkLst>
            <pc:docMk/>
            <pc:sldMk cId="2116864396" sldId="505"/>
            <ac:spMk id="3" creationId="{9FDE3B14-90B9-4B5A-83C7-6E633E32EA28}"/>
          </ac:spMkLst>
        </pc:spChg>
      </pc:sldChg>
      <pc:sldChg chg="modSp mod">
        <pc:chgData name="Khattab, Sherif" userId="c83b1e15-36f3-4f46-aceb-05aac24c545e" providerId="ADAL" clId="{BC8551F7-F333-DF49-B8A6-4BBA7E0DFE2D}" dt="2021-03-09T15:04:06.860" v="158" actId="20577"/>
        <pc:sldMkLst>
          <pc:docMk/>
          <pc:sldMk cId="3652489610" sldId="506"/>
        </pc:sldMkLst>
        <pc:spChg chg="mod">
          <ac:chgData name="Khattab, Sherif" userId="c83b1e15-36f3-4f46-aceb-05aac24c545e" providerId="ADAL" clId="{BC8551F7-F333-DF49-B8A6-4BBA7E0DFE2D}" dt="2021-03-09T15:04:06.860" v="158" actId="20577"/>
          <ac:spMkLst>
            <pc:docMk/>
            <pc:sldMk cId="3652489610" sldId="506"/>
            <ac:spMk id="3" creationId="{9FDE3B14-90B9-4B5A-83C7-6E633E32EA28}"/>
          </ac:spMkLst>
        </pc:spChg>
      </pc:sldChg>
      <pc:sldChg chg="modSp mod modAnim">
        <pc:chgData name="Khattab, Sherif" userId="c83b1e15-36f3-4f46-aceb-05aac24c545e" providerId="ADAL" clId="{BC8551F7-F333-DF49-B8A6-4BBA7E0DFE2D}" dt="2021-03-09T15:16:14.200" v="386" actId="27636"/>
        <pc:sldMkLst>
          <pc:docMk/>
          <pc:sldMk cId="3106578269" sldId="548"/>
        </pc:sldMkLst>
        <pc:spChg chg="mod">
          <ac:chgData name="Khattab, Sherif" userId="c83b1e15-36f3-4f46-aceb-05aac24c545e" providerId="ADAL" clId="{BC8551F7-F333-DF49-B8A6-4BBA7E0DFE2D}" dt="2021-03-09T15:16:14.200" v="386" actId="27636"/>
          <ac:spMkLst>
            <pc:docMk/>
            <pc:sldMk cId="3106578269" sldId="548"/>
            <ac:spMk id="3" creationId="{8A6E32F3-197B-3B45-8FE6-0B7FD2891934}"/>
          </ac:spMkLst>
        </pc:spChg>
      </pc:sldChg>
      <pc:sldChg chg="add">
        <pc:chgData name="Khattab, Sherif" userId="c83b1e15-36f3-4f46-aceb-05aac24c545e" providerId="ADAL" clId="{BC8551F7-F333-DF49-B8A6-4BBA7E0DFE2D}" dt="2021-03-09T15:17:16.705" v="401"/>
        <pc:sldMkLst>
          <pc:docMk/>
          <pc:sldMk cId="1561128005" sldId="557"/>
        </pc:sldMkLst>
      </pc:sldChg>
      <pc:sldChg chg="del">
        <pc:chgData name="Khattab, Sherif" userId="c83b1e15-36f3-4f46-aceb-05aac24c545e" providerId="ADAL" clId="{BC8551F7-F333-DF49-B8A6-4BBA7E0DFE2D}" dt="2021-03-09T15:04:22.872" v="159" actId="2696"/>
        <pc:sldMkLst>
          <pc:docMk/>
          <pc:sldMk cId="1938775688" sldId="557"/>
        </pc:sldMkLst>
      </pc:sldChg>
      <pc:sldChg chg="add">
        <pc:chgData name="Khattab, Sherif" userId="c83b1e15-36f3-4f46-aceb-05aac24c545e" providerId="ADAL" clId="{BC8551F7-F333-DF49-B8A6-4BBA7E0DFE2D}" dt="2021-03-09T15:17:16.705" v="401"/>
        <pc:sldMkLst>
          <pc:docMk/>
          <pc:sldMk cId="3015280144" sldId="558"/>
        </pc:sldMkLst>
      </pc:sldChg>
      <pc:sldChg chg="del">
        <pc:chgData name="Khattab, Sherif" userId="c83b1e15-36f3-4f46-aceb-05aac24c545e" providerId="ADAL" clId="{BC8551F7-F333-DF49-B8A6-4BBA7E0DFE2D}" dt="2021-03-09T15:04:22.872" v="159" actId="2696"/>
        <pc:sldMkLst>
          <pc:docMk/>
          <pc:sldMk cId="3925931934" sldId="558"/>
        </pc:sldMkLst>
      </pc:sldChg>
      <pc:sldChg chg="del">
        <pc:chgData name="Khattab, Sherif" userId="c83b1e15-36f3-4f46-aceb-05aac24c545e" providerId="ADAL" clId="{BC8551F7-F333-DF49-B8A6-4BBA7E0DFE2D}" dt="2021-03-09T15:04:22.872" v="159" actId="2696"/>
        <pc:sldMkLst>
          <pc:docMk/>
          <pc:sldMk cId="3283012382" sldId="559"/>
        </pc:sldMkLst>
      </pc:sldChg>
      <pc:sldChg chg="add">
        <pc:chgData name="Khattab, Sherif" userId="c83b1e15-36f3-4f46-aceb-05aac24c545e" providerId="ADAL" clId="{BC8551F7-F333-DF49-B8A6-4BBA7E0DFE2D}" dt="2021-03-09T15:17:16.705" v="401"/>
        <pc:sldMkLst>
          <pc:docMk/>
          <pc:sldMk cId="3511679490" sldId="559"/>
        </pc:sldMkLst>
      </pc:sldChg>
      <pc:sldChg chg="del">
        <pc:chgData name="Khattab, Sherif" userId="c83b1e15-36f3-4f46-aceb-05aac24c545e" providerId="ADAL" clId="{BC8551F7-F333-DF49-B8A6-4BBA7E0DFE2D}" dt="2021-03-09T15:04:22.872" v="159" actId="2696"/>
        <pc:sldMkLst>
          <pc:docMk/>
          <pc:sldMk cId="68515591" sldId="560"/>
        </pc:sldMkLst>
      </pc:sldChg>
      <pc:sldChg chg="add">
        <pc:chgData name="Khattab, Sherif" userId="c83b1e15-36f3-4f46-aceb-05aac24c545e" providerId="ADAL" clId="{BC8551F7-F333-DF49-B8A6-4BBA7E0DFE2D}" dt="2021-03-09T15:17:16.705" v="401"/>
        <pc:sldMkLst>
          <pc:docMk/>
          <pc:sldMk cId="2403963479" sldId="560"/>
        </pc:sldMkLst>
      </pc:sldChg>
      <pc:sldChg chg="del">
        <pc:chgData name="Khattab, Sherif" userId="c83b1e15-36f3-4f46-aceb-05aac24c545e" providerId="ADAL" clId="{BC8551F7-F333-DF49-B8A6-4BBA7E0DFE2D}" dt="2021-03-09T15:04:22.872" v="159" actId="2696"/>
        <pc:sldMkLst>
          <pc:docMk/>
          <pc:sldMk cId="1287194210" sldId="561"/>
        </pc:sldMkLst>
      </pc:sldChg>
      <pc:sldChg chg="add">
        <pc:chgData name="Khattab, Sherif" userId="c83b1e15-36f3-4f46-aceb-05aac24c545e" providerId="ADAL" clId="{BC8551F7-F333-DF49-B8A6-4BBA7E0DFE2D}" dt="2021-03-09T15:17:16.705" v="401"/>
        <pc:sldMkLst>
          <pc:docMk/>
          <pc:sldMk cId="3204705229" sldId="561"/>
        </pc:sldMkLst>
      </pc:sldChg>
      <pc:sldChg chg="add">
        <pc:chgData name="Khattab, Sherif" userId="c83b1e15-36f3-4f46-aceb-05aac24c545e" providerId="ADAL" clId="{BC8551F7-F333-DF49-B8A6-4BBA7E0DFE2D}" dt="2021-03-09T15:17:16.705" v="401"/>
        <pc:sldMkLst>
          <pc:docMk/>
          <pc:sldMk cId="2317113505" sldId="562"/>
        </pc:sldMkLst>
      </pc:sldChg>
      <pc:sldChg chg="del">
        <pc:chgData name="Khattab, Sherif" userId="c83b1e15-36f3-4f46-aceb-05aac24c545e" providerId="ADAL" clId="{BC8551F7-F333-DF49-B8A6-4BBA7E0DFE2D}" dt="2021-03-09T15:04:22.872" v="159" actId="2696"/>
        <pc:sldMkLst>
          <pc:docMk/>
          <pc:sldMk cId="3311359803" sldId="562"/>
        </pc:sldMkLst>
      </pc:sldChg>
      <pc:sldChg chg="add">
        <pc:chgData name="Khattab, Sherif" userId="c83b1e15-36f3-4f46-aceb-05aac24c545e" providerId="ADAL" clId="{BC8551F7-F333-DF49-B8A6-4BBA7E0DFE2D}" dt="2021-03-09T15:17:16.705" v="401"/>
        <pc:sldMkLst>
          <pc:docMk/>
          <pc:sldMk cId="579405355" sldId="563"/>
        </pc:sldMkLst>
      </pc:sldChg>
      <pc:sldChg chg="del">
        <pc:chgData name="Khattab, Sherif" userId="c83b1e15-36f3-4f46-aceb-05aac24c545e" providerId="ADAL" clId="{BC8551F7-F333-DF49-B8A6-4BBA7E0DFE2D}" dt="2021-03-09T15:04:22.872" v="159" actId="2696"/>
        <pc:sldMkLst>
          <pc:docMk/>
          <pc:sldMk cId="2378700803" sldId="563"/>
        </pc:sldMkLst>
      </pc:sldChg>
      <pc:sldChg chg="add">
        <pc:chgData name="Khattab, Sherif" userId="c83b1e15-36f3-4f46-aceb-05aac24c545e" providerId="ADAL" clId="{BC8551F7-F333-DF49-B8A6-4BBA7E0DFE2D}" dt="2021-03-09T15:17:16.705" v="401"/>
        <pc:sldMkLst>
          <pc:docMk/>
          <pc:sldMk cId="1391830557" sldId="564"/>
        </pc:sldMkLst>
      </pc:sldChg>
      <pc:sldChg chg="del">
        <pc:chgData name="Khattab, Sherif" userId="c83b1e15-36f3-4f46-aceb-05aac24c545e" providerId="ADAL" clId="{BC8551F7-F333-DF49-B8A6-4BBA7E0DFE2D}" dt="2021-03-09T15:04:22.872" v="159" actId="2696"/>
        <pc:sldMkLst>
          <pc:docMk/>
          <pc:sldMk cId="3036780415" sldId="564"/>
        </pc:sldMkLst>
      </pc:sldChg>
      <pc:sldChg chg="del">
        <pc:chgData name="Khattab, Sherif" userId="c83b1e15-36f3-4f46-aceb-05aac24c545e" providerId="ADAL" clId="{BC8551F7-F333-DF49-B8A6-4BBA7E0DFE2D}" dt="2021-03-09T15:04:22.872" v="159" actId="2696"/>
        <pc:sldMkLst>
          <pc:docMk/>
          <pc:sldMk cId="868814156" sldId="565"/>
        </pc:sldMkLst>
      </pc:sldChg>
      <pc:sldChg chg="add">
        <pc:chgData name="Khattab, Sherif" userId="c83b1e15-36f3-4f46-aceb-05aac24c545e" providerId="ADAL" clId="{BC8551F7-F333-DF49-B8A6-4BBA7E0DFE2D}" dt="2021-03-09T15:17:16.705" v="401"/>
        <pc:sldMkLst>
          <pc:docMk/>
          <pc:sldMk cId="3791947110" sldId="565"/>
        </pc:sldMkLst>
      </pc:sldChg>
      <pc:sldChg chg="add">
        <pc:chgData name="Khattab, Sherif" userId="c83b1e15-36f3-4f46-aceb-05aac24c545e" providerId="ADAL" clId="{BC8551F7-F333-DF49-B8A6-4BBA7E0DFE2D}" dt="2021-03-09T15:17:16.705" v="401"/>
        <pc:sldMkLst>
          <pc:docMk/>
          <pc:sldMk cId="898320993" sldId="566"/>
        </pc:sldMkLst>
      </pc:sldChg>
      <pc:sldChg chg="del">
        <pc:chgData name="Khattab, Sherif" userId="c83b1e15-36f3-4f46-aceb-05aac24c545e" providerId="ADAL" clId="{BC8551F7-F333-DF49-B8A6-4BBA7E0DFE2D}" dt="2021-03-09T15:04:22.872" v="159" actId="2696"/>
        <pc:sldMkLst>
          <pc:docMk/>
          <pc:sldMk cId="1099529074" sldId="566"/>
        </pc:sldMkLst>
      </pc:sldChg>
      <pc:sldChg chg="add">
        <pc:chgData name="Khattab, Sherif" userId="c83b1e15-36f3-4f46-aceb-05aac24c545e" providerId="ADAL" clId="{BC8551F7-F333-DF49-B8A6-4BBA7E0DFE2D}" dt="2021-03-09T15:17:16.705" v="401"/>
        <pc:sldMkLst>
          <pc:docMk/>
          <pc:sldMk cId="265296978" sldId="567"/>
        </pc:sldMkLst>
      </pc:sldChg>
      <pc:sldChg chg="del">
        <pc:chgData name="Khattab, Sherif" userId="c83b1e15-36f3-4f46-aceb-05aac24c545e" providerId="ADAL" clId="{BC8551F7-F333-DF49-B8A6-4BBA7E0DFE2D}" dt="2021-03-09T15:04:22.872" v="159" actId="2696"/>
        <pc:sldMkLst>
          <pc:docMk/>
          <pc:sldMk cId="1747732605" sldId="567"/>
        </pc:sldMkLst>
      </pc:sldChg>
      <pc:sldChg chg="del">
        <pc:chgData name="Khattab, Sherif" userId="c83b1e15-36f3-4f46-aceb-05aac24c545e" providerId="ADAL" clId="{BC8551F7-F333-DF49-B8A6-4BBA7E0DFE2D}" dt="2021-03-09T15:04:22.872" v="159" actId="2696"/>
        <pc:sldMkLst>
          <pc:docMk/>
          <pc:sldMk cId="388662114" sldId="568"/>
        </pc:sldMkLst>
      </pc:sldChg>
      <pc:sldChg chg="add">
        <pc:chgData name="Khattab, Sherif" userId="c83b1e15-36f3-4f46-aceb-05aac24c545e" providerId="ADAL" clId="{BC8551F7-F333-DF49-B8A6-4BBA7E0DFE2D}" dt="2021-03-09T15:17:16.705" v="401"/>
        <pc:sldMkLst>
          <pc:docMk/>
          <pc:sldMk cId="3696933530" sldId="568"/>
        </pc:sldMkLst>
      </pc:sldChg>
      <pc:sldChg chg="add">
        <pc:chgData name="Khattab, Sherif" userId="c83b1e15-36f3-4f46-aceb-05aac24c545e" providerId="ADAL" clId="{BC8551F7-F333-DF49-B8A6-4BBA7E0DFE2D}" dt="2021-03-09T15:17:16.705" v="401"/>
        <pc:sldMkLst>
          <pc:docMk/>
          <pc:sldMk cId="1464668508" sldId="569"/>
        </pc:sldMkLst>
      </pc:sldChg>
      <pc:sldChg chg="del">
        <pc:chgData name="Khattab, Sherif" userId="c83b1e15-36f3-4f46-aceb-05aac24c545e" providerId="ADAL" clId="{BC8551F7-F333-DF49-B8A6-4BBA7E0DFE2D}" dt="2021-03-09T15:04:22.872" v="159" actId="2696"/>
        <pc:sldMkLst>
          <pc:docMk/>
          <pc:sldMk cId="3390924536" sldId="569"/>
        </pc:sldMkLst>
      </pc:sldChg>
      <pc:sldChg chg="del">
        <pc:chgData name="Khattab, Sherif" userId="c83b1e15-36f3-4f46-aceb-05aac24c545e" providerId="ADAL" clId="{BC8551F7-F333-DF49-B8A6-4BBA7E0DFE2D}" dt="2021-03-09T15:04:22.872" v="159" actId="2696"/>
        <pc:sldMkLst>
          <pc:docMk/>
          <pc:sldMk cId="1377651607" sldId="570"/>
        </pc:sldMkLst>
      </pc:sldChg>
      <pc:sldChg chg="add">
        <pc:chgData name="Khattab, Sherif" userId="c83b1e15-36f3-4f46-aceb-05aac24c545e" providerId="ADAL" clId="{BC8551F7-F333-DF49-B8A6-4BBA7E0DFE2D}" dt="2021-03-09T15:17:16.705" v="401"/>
        <pc:sldMkLst>
          <pc:docMk/>
          <pc:sldMk cId="1640387091" sldId="570"/>
        </pc:sldMkLst>
      </pc:sldChg>
      <pc:sldChg chg="del">
        <pc:chgData name="Khattab, Sherif" userId="c83b1e15-36f3-4f46-aceb-05aac24c545e" providerId="ADAL" clId="{BC8551F7-F333-DF49-B8A6-4BBA7E0DFE2D}" dt="2021-03-09T15:04:22.872" v="159" actId="2696"/>
        <pc:sldMkLst>
          <pc:docMk/>
          <pc:sldMk cId="1670379455" sldId="571"/>
        </pc:sldMkLst>
      </pc:sldChg>
      <pc:sldChg chg="add">
        <pc:chgData name="Khattab, Sherif" userId="c83b1e15-36f3-4f46-aceb-05aac24c545e" providerId="ADAL" clId="{BC8551F7-F333-DF49-B8A6-4BBA7E0DFE2D}" dt="2021-03-09T15:17:16.705" v="401"/>
        <pc:sldMkLst>
          <pc:docMk/>
          <pc:sldMk cId="3846477590" sldId="571"/>
        </pc:sldMkLst>
      </pc:sldChg>
      <pc:sldChg chg="del">
        <pc:chgData name="Khattab, Sherif" userId="c83b1e15-36f3-4f46-aceb-05aac24c545e" providerId="ADAL" clId="{BC8551F7-F333-DF49-B8A6-4BBA7E0DFE2D}" dt="2021-03-09T15:04:22.872" v="159" actId="2696"/>
        <pc:sldMkLst>
          <pc:docMk/>
          <pc:sldMk cId="3115630515" sldId="572"/>
        </pc:sldMkLst>
      </pc:sldChg>
      <pc:sldChg chg="add">
        <pc:chgData name="Khattab, Sherif" userId="c83b1e15-36f3-4f46-aceb-05aac24c545e" providerId="ADAL" clId="{BC8551F7-F333-DF49-B8A6-4BBA7E0DFE2D}" dt="2021-03-09T15:17:16.705" v="401"/>
        <pc:sldMkLst>
          <pc:docMk/>
          <pc:sldMk cId="3835879386" sldId="572"/>
        </pc:sldMkLst>
      </pc:sldChg>
      <pc:sldChg chg="add">
        <pc:chgData name="Khattab, Sherif" userId="c83b1e15-36f3-4f46-aceb-05aac24c545e" providerId="ADAL" clId="{BC8551F7-F333-DF49-B8A6-4BBA7E0DFE2D}" dt="2021-03-09T15:17:16.705" v="401"/>
        <pc:sldMkLst>
          <pc:docMk/>
          <pc:sldMk cId="2111677508" sldId="573"/>
        </pc:sldMkLst>
      </pc:sldChg>
      <pc:sldChg chg="del">
        <pc:chgData name="Khattab, Sherif" userId="c83b1e15-36f3-4f46-aceb-05aac24c545e" providerId="ADAL" clId="{BC8551F7-F333-DF49-B8A6-4BBA7E0DFE2D}" dt="2021-03-09T15:04:22.872" v="159" actId="2696"/>
        <pc:sldMkLst>
          <pc:docMk/>
          <pc:sldMk cId="3693182178" sldId="573"/>
        </pc:sldMkLst>
      </pc:sldChg>
      <pc:sldChg chg="del">
        <pc:chgData name="Khattab, Sherif" userId="c83b1e15-36f3-4f46-aceb-05aac24c545e" providerId="ADAL" clId="{BC8551F7-F333-DF49-B8A6-4BBA7E0DFE2D}" dt="2021-03-09T15:04:22.872" v="159" actId="2696"/>
        <pc:sldMkLst>
          <pc:docMk/>
          <pc:sldMk cId="1917878205" sldId="574"/>
        </pc:sldMkLst>
      </pc:sldChg>
      <pc:sldChg chg="add">
        <pc:chgData name="Khattab, Sherif" userId="c83b1e15-36f3-4f46-aceb-05aac24c545e" providerId="ADAL" clId="{BC8551F7-F333-DF49-B8A6-4BBA7E0DFE2D}" dt="2021-03-09T15:17:16.705" v="401"/>
        <pc:sldMkLst>
          <pc:docMk/>
          <pc:sldMk cId="3533479965" sldId="574"/>
        </pc:sldMkLst>
      </pc:sldChg>
      <pc:sldChg chg="del">
        <pc:chgData name="Khattab, Sherif" userId="c83b1e15-36f3-4f46-aceb-05aac24c545e" providerId="ADAL" clId="{BC8551F7-F333-DF49-B8A6-4BBA7E0DFE2D}" dt="2021-03-09T15:04:22.872" v="159" actId="2696"/>
        <pc:sldMkLst>
          <pc:docMk/>
          <pc:sldMk cId="86902699" sldId="575"/>
        </pc:sldMkLst>
      </pc:sldChg>
      <pc:sldChg chg="add">
        <pc:chgData name="Khattab, Sherif" userId="c83b1e15-36f3-4f46-aceb-05aac24c545e" providerId="ADAL" clId="{BC8551F7-F333-DF49-B8A6-4BBA7E0DFE2D}" dt="2021-03-09T15:17:16.705" v="401"/>
        <pc:sldMkLst>
          <pc:docMk/>
          <pc:sldMk cId="488723801" sldId="575"/>
        </pc:sldMkLst>
      </pc:sldChg>
    </pc:docChg>
  </pc:docChgLst>
  <pc:docChgLst>
    <pc:chgData name="Sherif Khattab" userId="c83b1e15-36f3-4f46-aceb-05aac24c545e" providerId="ADAL" clId="{B3734109-7497-4176-B8B4-8D96BA065BFC}"/>
    <pc:docChg chg="custSel delSld modSld">
      <pc:chgData name="Sherif Khattab" userId="c83b1e15-36f3-4f46-aceb-05aac24c545e" providerId="ADAL" clId="{B3734109-7497-4176-B8B4-8D96BA065BFC}" dt="2021-03-04T15:10:54.920" v="188"/>
      <pc:docMkLst>
        <pc:docMk/>
      </pc:docMkLst>
      <pc:sldChg chg="del">
        <pc:chgData name="Sherif Khattab" userId="c83b1e15-36f3-4f46-aceb-05aac24c545e" providerId="ADAL" clId="{B3734109-7497-4176-B8B4-8D96BA065BFC}" dt="2021-03-04T14:51:14.193" v="11" actId="47"/>
        <pc:sldMkLst>
          <pc:docMk/>
          <pc:sldMk cId="712558247" sldId="266"/>
        </pc:sldMkLst>
      </pc:sldChg>
      <pc:sldChg chg="del">
        <pc:chgData name="Sherif Khattab" userId="c83b1e15-36f3-4f46-aceb-05aac24c545e" providerId="ADAL" clId="{B3734109-7497-4176-B8B4-8D96BA065BFC}" dt="2021-03-04T14:51:14.193" v="11" actId="47"/>
        <pc:sldMkLst>
          <pc:docMk/>
          <pc:sldMk cId="2773510753" sldId="280"/>
        </pc:sldMkLst>
      </pc:sldChg>
      <pc:sldChg chg="del">
        <pc:chgData name="Sherif Khattab" userId="c83b1e15-36f3-4f46-aceb-05aac24c545e" providerId="ADAL" clId="{B3734109-7497-4176-B8B4-8D96BA065BFC}" dt="2021-03-04T14:51:14.193" v="11" actId="47"/>
        <pc:sldMkLst>
          <pc:docMk/>
          <pc:sldMk cId="171235497" sldId="283"/>
        </pc:sldMkLst>
      </pc:sldChg>
      <pc:sldChg chg="del">
        <pc:chgData name="Sherif Khattab" userId="c83b1e15-36f3-4f46-aceb-05aac24c545e" providerId="ADAL" clId="{B3734109-7497-4176-B8B4-8D96BA065BFC}" dt="2021-03-04T14:51:14.193" v="11" actId="47"/>
        <pc:sldMkLst>
          <pc:docMk/>
          <pc:sldMk cId="2099089282" sldId="284"/>
        </pc:sldMkLst>
      </pc:sldChg>
      <pc:sldChg chg="del">
        <pc:chgData name="Sherif Khattab" userId="c83b1e15-36f3-4f46-aceb-05aac24c545e" providerId="ADAL" clId="{B3734109-7497-4176-B8B4-8D96BA065BFC}" dt="2021-03-04T14:51:14.193" v="11" actId="47"/>
        <pc:sldMkLst>
          <pc:docMk/>
          <pc:sldMk cId="1136622862" sldId="285"/>
        </pc:sldMkLst>
      </pc:sldChg>
      <pc:sldChg chg="del">
        <pc:chgData name="Sherif Khattab" userId="c83b1e15-36f3-4f46-aceb-05aac24c545e" providerId="ADAL" clId="{B3734109-7497-4176-B8B4-8D96BA065BFC}" dt="2021-03-04T14:51:14.193" v="11" actId="47"/>
        <pc:sldMkLst>
          <pc:docMk/>
          <pc:sldMk cId="442392580" sldId="290"/>
        </pc:sldMkLst>
      </pc:sldChg>
      <pc:sldChg chg="del">
        <pc:chgData name="Sherif Khattab" userId="c83b1e15-36f3-4f46-aceb-05aac24c545e" providerId="ADAL" clId="{B3734109-7497-4176-B8B4-8D96BA065BFC}" dt="2021-03-04T14:51:14.193" v="11" actId="47"/>
        <pc:sldMkLst>
          <pc:docMk/>
          <pc:sldMk cId="117329803" sldId="466"/>
        </pc:sldMkLst>
      </pc:sldChg>
      <pc:sldChg chg="del">
        <pc:chgData name="Sherif Khattab" userId="c83b1e15-36f3-4f46-aceb-05aac24c545e" providerId="ADAL" clId="{B3734109-7497-4176-B8B4-8D96BA065BFC}" dt="2021-03-04T14:51:14.193" v="11" actId="47"/>
        <pc:sldMkLst>
          <pc:docMk/>
          <pc:sldMk cId="3643915362" sldId="467"/>
        </pc:sldMkLst>
      </pc:sldChg>
      <pc:sldChg chg="del">
        <pc:chgData name="Sherif Khattab" userId="c83b1e15-36f3-4f46-aceb-05aac24c545e" providerId="ADAL" clId="{B3734109-7497-4176-B8B4-8D96BA065BFC}" dt="2021-03-04T14:51:14.193" v="11" actId="47"/>
        <pc:sldMkLst>
          <pc:docMk/>
          <pc:sldMk cId="1593910045" sldId="468"/>
        </pc:sldMkLst>
      </pc:sldChg>
      <pc:sldChg chg="del">
        <pc:chgData name="Sherif Khattab" userId="c83b1e15-36f3-4f46-aceb-05aac24c545e" providerId="ADAL" clId="{B3734109-7497-4176-B8B4-8D96BA065BFC}" dt="2021-03-04T14:51:14.193" v="11" actId="47"/>
        <pc:sldMkLst>
          <pc:docMk/>
          <pc:sldMk cId="3392020218" sldId="469"/>
        </pc:sldMkLst>
      </pc:sldChg>
      <pc:sldChg chg="del">
        <pc:chgData name="Sherif Khattab" userId="c83b1e15-36f3-4f46-aceb-05aac24c545e" providerId="ADAL" clId="{B3734109-7497-4176-B8B4-8D96BA065BFC}" dt="2021-03-04T14:51:14.193" v="11" actId="47"/>
        <pc:sldMkLst>
          <pc:docMk/>
          <pc:sldMk cId="1215068544" sldId="470"/>
        </pc:sldMkLst>
      </pc:sldChg>
      <pc:sldChg chg="del">
        <pc:chgData name="Sherif Khattab" userId="c83b1e15-36f3-4f46-aceb-05aac24c545e" providerId="ADAL" clId="{B3734109-7497-4176-B8B4-8D96BA065BFC}" dt="2021-03-04T14:51:14.193" v="11" actId="47"/>
        <pc:sldMkLst>
          <pc:docMk/>
          <pc:sldMk cId="1416205421" sldId="473"/>
        </pc:sldMkLst>
      </pc:sldChg>
      <pc:sldChg chg="del">
        <pc:chgData name="Sherif Khattab" userId="c83b1e15-36f3-4f46-aceb-05aac24c545e" providerId="ADAL" clId="{B3734109-7497-4176-B8B4-8D96BA065BFC}" dt="2021-03-04T14:51:14.193" v="11" actId="47"/>
        <pc:sldMkLst>
          <pc:docMk/>
          <pc:sldMk cId="2922282012" sldId="474"/>
        </pc:sldMkLst>
      </pc:sldChg>
      <pc:sldChg chg="del">
        <pc:chgData name="Sherif Khattab" userId="c83b1e15-36f3-4f46-aceb-05aac24c545e" providerId="ADAL" clId="{B3734109-7497-4176-B8B4-8D96BA065BFC}" dt="2021-03-04T14:51:14.193" v="11" actId="47"/>
        <pc:sldMkLst>
          <pc:docMk/>
          <pc:sldMk cId="4191706530" sldId="475"/>
        </pc:sldMkLst>
      </pc:sldChg>
      <pc:sldChg chg="del">
        <pc:chgData name="Sherif Khattab" userId="c83b1e15-36f3-4f46-aceb-05aac24c545e" providerId="ADAL" clId="{B3734109-7497-4176-B8B4-8D96BA065BFC}" dt="2021-03-04T14:51:14.193" v="11" actId="47"/>
        <pc:sldMkLst>
          <pc:docMk/>
          <pc:sldMk cId="1155444083" sldId="476"/>
        </pc:sldMkLst>
      </pc:sldChg>
      <pc:sldChg chg="del">
        <pc:chgData name="Sherif Khattab" userId="c83b1e15-36f3-4f46-aceb-05aac24c545e" providerId="ADAL" clId="{B3734109-7497-4176-B8B4-8D96BA065BFC}" dt="2021-03-04T14:51:14.193" v="11" actId="47"/>
        <pc:sldMkLst>
          <pc:docMk/>
          <pc:sldMk cId="2699784146" sldId="477"/>
        </pc:sldMkLst>
      </pc:sldChg>
      <pc:sldChg chg="del">
        <pc:chgData name="Sherif Khattab" userId="c83b1e15-36f3-4f46-aceb-05aac24c545e" providerId="ADAL" clId="{B3734109-7497-4176-B8B4-8D96BA065BFC}" dt="2021-03-04T14:51:14.193" v="11" actId="47"/>
        <pc:sldMkLst>
          <pc:docMk/>
          <pc:sldMk cId="3905532786" sldId="478"/>
        </pc:sldMkLst>
      </pc:sldChg>
      <pc:sldChg chg="modSp modAnim">
        <pc:chgData name="Sherif Khattab" userId="c83b1e15-36f3-4f46-aceb-05aac24c545e" providerId="ADAL" clId="{B3734109-7497-4176-B8B4-8D96BA065BFC}" dt="2021-03-04T14:40:18.436" v="8" actId="20577"/>
        <pc:sldMkLst>
          <pc:docMk/>
          <pc:sldMk cId="702367729" sldId="496"/>
        </pc:sldMkLst>
        <pc:spChg chg="mod">
          <ac:chgData name="Sherif Khattab" userId="c83b1e15-36f3-4f46-aceb-05aac24c545e" providerId="ADAL" clId="{B3734109-7497-4176-B8B4-8D96BA065BFC}" dt="2021-03-04T14:40:18.436" v="8" actId="20577"/>
          <ac:spMkLst>
            <pc:docMk/>
            <pc:sldMk cId="702367729" sldId="496"/>
            <ac:spMk id="3" creationId="{2466C52D-9A48-4683-BE7F-268D8DB7FAAD}"/>
          </ac:spMkLst>
        </pc:spChg>
      </pc:sldChg>
      <pc:sldChg chg="modSp mod modAnim">
        <pc:chgData name="Sherif Khattab" userId="c83b1e15-36f3-4f46-aceb-05aac24c545e" providerId="ADAL" clId="{B3734109-7497-4176-B8B4-8D96BA065BFC}" dt="2021-03-04T15:10:43.633" v="185"/>
        <pc:sldMkLst>
          <pc:docMk/>
          <pc:sldMk cId="4202616107" sldId="500"/>
        </pc:sldMkLst>
        <pc:spChg chg="mod">
          <ac:chgData name="Sherif Khattab" userId="c83b1e15-36f3-4f46-aceb-05aac24c545e" providerId="ADAL" clId="{B3734109-7497-4176-B8B4-8D96BA065BFC}" dt="2021-03-04T15:10:15.033" v="177" actId="20577"/>
          <ac:spMkLst>
            <pc:docMk/>
            <pc:sldMk cId="4202616107" sldId="500"/>
            <ac:spMk id="2" creationId="{6BF01C35-B7E9-AD43-99C8-95170559C8A0}"/>
          </ac:spMkLst>
        </pc:spChg>
        <pc:spChg chg="mod">
          <ac:chgData name="Sherif Khattab" userId="c83b1e15-36f3-4f46-aceb-05aac24c545e" providerId="ADAL" clId="{B3734109-7497-4176-B8B4-8D96BA065BFC}" dt="2021-03-04T15:09:59.062" v="162" actId="6549"/>
          <ac:spMkLst>
            <pc:docMk/>
            <pc:sldMk cId="4202616107" sldId="500"/>
            <ac:spMk id="3" creationId="{443F42C8-5750-0341-86AA-B64ED9D37EB6}"/>
          </ac:spMkLst>
        </pc:spChg>
      </pc:sldChg>
      <pc:sldChg chg="modSp mod">
        <pc:chgData name="Sherif Khattab" userId="c83b1e15-36f3-4f46-aceb-05aac24c545e" providerId="ADAL" clId="{B3734109-7497-4176-B8B4-8D96BA065BFC}" dt="2021-03-04T14:49:55.659" v="9"/>
        <pc:sldMkLst>
          <pc:docMk/>
          <pc:sldMk cId="2116864396" sldId="505"/>
        </pc:sldMkLst>
        <pc:spChg chg="mod">
          <ac:chgData name="Sherif Khattab" userId="c83b1e15-36f3-4f46-aceb-05aac24c545e" providerId="ADAL" clId="{B3734109-7497-4176-B8B4-8D96BA065BFC}" dt="2021-03-04T14:49:55.659" v="9"/>
          <ac:spMkLst>
            <pc:docMk/>
            <pc:sldMk cId="2116864396" sldId="505"/>
            <ac:spMk id="3" creationId="{9FDE3B14-90B9-4B5A-83C7-6E633E32EA28}"/>
          </ac:spMkLst>
        </pc:spChg>
      </pc:sldChg>
      <pc:sldChg chg="modSp mod">
        <pc:chgData name="Sherif Khattab" userId="c83b1e15-36f3-4f46-aceb-05aac24c545e" providerId="ADAL" clId="{B3734109-7497-4176-B8B4-8D96BA065BFC}" dt="2021-03-04T14:50:08.358" v="10" actId="6549"/>
        <pc:sldMkLst>
          <pc:docMk/>
          <pc:sldMk cId="3652489610" sldId="506"/>
        </pc:sldMkLst>
        <pc:spChg chg="mod">
          <ac:chgData name="Sherif Khattab" userId="c83b1e15-36f3-4f46-aceb-05aac24c545e" providerId="ADAL" clId="{B3734109-7497-4176-B8B4-8D96BA065BFC}" dt="2021-03-04T14:50:08.358" v="10" actId="6549"/>
          <ac:spMkLst>
            <pc:docMk/>
            <pc:sldMk cId="3652489610" sldId="506"/>
            <ac:spMk id="3" creationId="{9FDE3B14-90B9-4B5A-83C7-6E633E32EA28}"/>
          </ac:spMkLst>
        </pc:spChg>
      </pc:sldChg>
      <pc:sldChg chg="del">
        <pc:chgData name="Sherif Khattab" userId="c83b1e15-36f3-4f46-aceb-05aac24c545e" providerId="ADAL" clId="{B3734109-7497-4176-B8B4-8D96BA065BFC}" dt="2021-03-04T14:51:14.193" v="11" actId="47"/>
        <pc:sldMkLst>
          <pc:docMk/>
          <pc:sldMk cId="1621208385" sldId="545"/>
        </pc:sldMkLst>
      </pc:sldChg>
      <pc:sldChg chg="del">
        <pc:chgData name="Sherif Khattab" userId="c83b1e15-36f3-4f46-aceb-05aac24c545e" providerId="ADAL" clId="{B3734109-7497-4176-B8B4-8D96BA065BFC}" dt="2021-03-04T14:51:14.193" v="11" actId="47"/>
        <pc:sldMkLst>
          <pc:docMk/>
          <pc:sldMk cId="563809780" sldId="546"/>
        </pc:sldMkLst>
      </pc:sldChg>
      <pc:sldChg chg="del">
        <pc:chgData name="Sherif Khattab" userId="c83b1e15-36f3-4f46-aceb-05aac24c545e" providerId="ADAL" clId="{B3734109-7497-4176-B8B4-8D96BA065BFC}" dt="2021-03-04T14:51:14.193" v="11" actId="47"/>
        <pc:sldMkLst>
          <pc:docMk/>
          <pc:sldMk cId="2982848977" sldId="547"/>
        </pc:sldMkLst>
      </pc:sldChg>
      <pc:sldChg chg="modSp mod modAnim">
        <pc:chgData name="Sherif Khattab" userId="c83b1e15-36f3-4f46-aceb-05aac24c545e" providerId="ADAL" clId="{B3734109-7497-4176-B8B4-8D96BA065BFC}" dt="2021-03-04T15:10:54.920" v="188"/>
        <pc:sldMkLst>
          <pc:docMk/>
          <pc:sldMk cId="3106578269" sldId="548"/>
        </pc:sldMkLst>
        <pc:spChg chg="mod">
          <ac:chgData name="Sherif Khattab" userId="c83b1e15-36f3-4f46-aceb-05aac24c545e" providerId="ADAL" clId="{B3734109-7497-4176-B8B4-8D96BA065BFC}" dt="2021-03-04T15:10:18.784" v="179" actId="20577"/>
          <ac:spMkLst>
            <pc:docMk/>
            <pc:sldMk cId="3106578269" sldId="548"/>
            <ac:spMk id="2" creationId="{D9354C77-2A5A-3248-B8B5-26713450198B}"/>
          </ac:spMkLst>
        </pc:spChg>
        <pc:spChg chg="mod">
          <ac:chgData name="Sherif Khattab" userId="c83b1e15-36f3-4f46-aceb-05aac24c545e" providerId="ADAL" clId="{B3734109-7497-4176-B8B4-8D96BA065BFC}" dt="2021-03-04T15:10:08.212" v="175" actId="6549"/>
          <ac:spMkLst>
            <pc:docMk/>
            <pc:sldMk cId="3106578269" sldId="548"/>
            <ac:spMk id="3" creationId="{8A6E32F3-197B-3B45-8FE6-0B7FD2891934}"/>
          </ac:spMkLst>
        </pc:spChg>
      </pc:sldChg>
      <pc:sldChg chg="del">
        <pc:chgData name="Sherif Khattab" userId="c83b1e15-36f3-4f46-aceb-05aac24c545e" providerId="ADAL" clId="{B3734109-7497-4176-B8B4-8D96BA065BFC}" dt="2021-03-04T15:10:21.270" v="180" actId="47"/>
        <pc:sldMkLst>
          <pc:docMk/>
          <pc:sldMk cId="1239345036" sldId="549"/>
        </pc:sldMkLst>
      </pc:sldChg>
    </pc:docChg>
  </pc:docChgLst>
  <pc:docChgLst>
    <pc:chgData name="Khattab, Sherif" userId="c83b1e15-36f3-4f46-aceb-05aac24c545e" providerId="ADAL" clId="{CCBA98CA-D928-264B-BDA4-877EDF5A8B56}"/>
    <pc:docChg chg="undo custSel addSld delSld modSld sldOrd">
      <pc:chgData name="Khattab, Sherif" userId="c83b1e15-36f3-4f46-aceb-05aac24c545e" providerId="ADAL" clId="{CCBA98CA-D928-264B-BDA4-877EDF5A8B56}" dt="2021-02-25T15:24:55.560" v="441" actId="5793"/>
      <pc:docMkLst>
        <pc:docMk/>
      </pc:docMkLst>
      <pc:sldChg chg="del">
        <pc:chgData name="Khattab, Sherif" userId="c83b1e15-36f3-4f46-aceb-05aac24c545e" providerId="ADAL" clId="{CCBA98CA-D928-264B-BDA4-877EDF5A8B56}" dt="2021-02-25T15:19:26.754" v="381" actId="2696"/>
        <pc:sldMkLst>
          <pc:docMk/>
          <pc:sldMk cId="3681208715" sldId="257"/>
        </pc:sldMkLst>
      </pc:sldChg>
      <pc:sldChg chg="add">
        <pc:chgData name="Khattab, Sherif" userId="c83b1e15-36f3-4f46-aceb-05aac24c545e" providerId="ADAL" clId="{CCBA98CA-D928-264B-BDA4-877EDF5A8B56}" dt="2021-02-25T15:20:50.617" v="393"/>
        <pc:sldMkLst>
          <pc:docMk/>
          <pc:sldMk cId="712558247" sldId="266"/>
        </pc:sldMkLst>
      </pc:sldChg>
      <pc:sldChg chg="del">
        <pc:chgData name="Khattab, Sherif" userId="c83b1e15-36f3-4f46-aceb-05aac24c545e" providerId="ADAL" clId="{CCBA98CA-D928-264B-BDA4-877EDF5A8B56}" dt="2021-02-25T15:19:29.566" v="386" actId="2696"/>
        <pc:sldMkLst>
          <pc:docMk/>
          <pc:sldMk cId="3949722242" sldId="286"/>
        </pc:sldMkLst>
      </pc:sldChg>
      <pc:sldChg chg="delSp add del">
        <pc:chgData name="Khattab, Sherif" userId="c83b1e15-36f3-4f46-aceb-05aac24c545e" providerId="ADAL" clId="{CCBA98CA-D928-264B-BDA4-877EDF5A8B56}" dt="2021-02-25T15:24:30.231" v="439" actId="2696"/>
        <pc:sldMkLst>
          <pc:docMk/>
          <pc:sldMk cId="122444407" sldId="287"/>
        </pc:sldMkLst>
        <pc:spChg chg="del">
          <ac:chgData name="Khattab, Sherif" userId="c83b1e15-36f3-4f46-aceb-05aac24c545e" providerId="ADAL" clId="{CCBA98CA-D928-264B-BDA4-877EDF5A8B56}" dt="2021-02-25T15:23:19.555" v="426" actId="21"/>
          <ac:spMkLst>
            <pc:docMk/>
            <pc:sldMk cId="122444407" sldId="287"/>
            <ac:spMk id="41991" creationId="{3B09519B-42DA-41D4-8DFA-91675AB71EB5}"/>
          </ac:spMkLst>
        </pc:spChg>
      </pc:sldChg>
      <pc:sldChg chg="del">
        <pc:chgData name="Khattab, Sherif" userId="c83b1e15-36f3-4f46-aceb-05aac24c545e" providerId="ADAL" clId="{CCBA98CA-D928-264B-BDA4-877EDF5A8B56}" dt="2021-02-25T15:19:47.583" v="390" actId="2696"/>
        <pc:sldMkLst>
          <pc:docMk/>
          <pc:sldMk cId="1032220564" sldId="287"/>
        </pc:sldMkLst>
      </pc:sldChg>
      <pc:sldChg chg="del">
        <pc:chgData name="Khattab, Sherif" userId="c83b1e15-36f3-4f46-aceb-05aac24c545e" providerId="ADAL" clId="{CCBA98CA-D928-264B-BDA4-877EDF5A8B56}" dt="2021-02-25T15:20:00.167" v="392" actId="2696"/>
        <pc:sldMkLst>
          <pc:docMk/>
          <pc:sldMk cId="1268007695" sldId="288"/>
        </pc:sldMkLst>
      </pc:sldChg>
      <pc:sldChg chg="modSp mod">
        <pc:chgData name="Khattab, Sherif" userId="c83b1e15-36f3-4f46-aceb-05aac24c545e" providerId="ADAL" clId="{CCBA98CA-D928-264B-BDA4-877EDF5A8B56}" dt="2021-02-25T15:24:55.560" v="441" actId="5793"/>
        <pc:sldMkLst>
          <pc:docMk/>
          <pc:sldMk cId="463012687" sldId="289"/>
        </pc:sldMkLst>
        <pc:spChg chg="mod">
          <ac:chgData name="Khattab, Sherif" userId="c83b1e15-36f3-4f46-aceb-05aac24c545e" providerId="ADAL" clId="{CCBA98CA-D928-264B-BDA4-877EDF5A8B56}" dt="2021-02-25T15:24:55.560" v="441" actId="5793"/>
          <ac:spMkLst>
            <pc:docMk/>
            <pc:sldMk cId="463012687" sldId="289"/>
            <ac:spMk id="3" creationId="{A796DF92-F102-4646-A298-BB70F5017AAE}"/>
          </ac:spMkLst>
        </pc:spChg>
        <pc:spChg chg="mod">
          <ac:chgData name="Khattab, Sherif" userId="c83b1e15-36f3-4f46-aceb-05aac24c545e" providerId="ADAL" clId="{CCBA98CA-D928-264B-BDA4-877EDF5A8B56}" dt="2021-02-25T15:24:50.098" v="440" actId="20577"/>
          <ac:spMkLst>
            <pc:docMk/>
            <pc:sldMk cId="463012687" sldId="289"/>
            <ac:spMk id="46282" creationId="{E7A6F565-6797-41A4-9E37-DE763723D06D}"/>
          </ac:spMkLst>
        </pc:spChg>
      </pc:sldChg>
      <pc:sldChg chg="del">
        <pc:chgData name="Khattab, Sherif" userId="c83b1e15-36f3-4f46-aceb-05aac24c545e" providerId="ADAL" clId="{CCBA98CA-D928-264B-BDA4-877EDF5A8B56}" dt="2021-02-25T15:19:27.204" v="382" actId="2696"/>
        <pc:sldMkLst>
          <pc:docMk/>
          <pc:sldMk cId="3400641916" sldId="456"/>
        </pc:sldMkLst>
      </pc:sldChg>
      <pc:sldChg chg="del">
        <pc:chgData name="Khattab, Sherif" userId="c83b1e15-36f3-4f46-aceb-05aac24c545e" providerId="ADAL" clId="{CCBA98CA-D928-264B-BDA4-877EDF5A8B56}" dt="2021-02-25T15:19:27.725" v="383" actId="2696"/>
        <pc:sldMkLst>
          <pc:docMk/>
          <pc:sldMk cId="2840639230" sldId="457"/>
        </pc:sldMkLst>
      </pc:sldChg>
      <pc:sldChg chg="del">
        <pc:chgData name="Khattab, Sherif" userId="c83b1e15-36f3-4f46-aceb-05aac24c545e" providerId="ADAL" clId="{CCBA98CA-D928-264B-BDA4-877EDF5A8B56}" dt="2021-02-25T15:19:28.260" v="384" actId="2696"/>
        <pc:sldMkLst>
          <pc:docMk/>
          <pc:sldMk cId="2116012598" sldId="458"/>
        </pc:sldMkLst>
      </pc:sldChg>
      <pc:sldChg chg="del">
        <pc:chgData name="Khattab, Sherif" userId="c83b1e15-36f3-4f46-aceb-05aac24c545e" providerId="ADAL" clId="{CCBA98CA-D928-264B-BDA4-877EDF5A8B56}" dt="2021-02-25T15:19:28.915" v="385" actId="2696"/>
        <pc:sldMkLst>
          <pc:docMk/>
          <pc:sldMk cId="4107670357" sldId="460"/>
        </pc:sldMkLst>
      </pc:sldChg>
      <pc:sldChg chg="del">
        <pc:chgData name="Khattab, Sherif" userId="c83b1e15-36f3-4f46-aceb-05aac24c545e" providerId="ADAL" clId="{CCBA98CA-D928-264B-BDA4-877EDF5A8B56}" dt="2021-02-25T15:19:30.429" v="387" actId="2696"/>
        <pc:sldMkLst>
          <pc:docMk/>
          <pc:sldMk cId="3714784862" sldId="461"/>
        </pc:sldMkLst>
      </pc:sldChg>
      <pc:sldChg chg="addSp delSp modSp add mod">
        <pc:chgData name="Khattab, Sherif" userId="c83b1e15-36f3-4f46-aceb-05aac24c545e" providerId="ADAL" clId="{CCBA98CA-D928-264B-BDA4-877EDF5A8B56}" dt="2021-02-25T15:24:16.382" v="438" actId="1076"/>
        <pc:sldMkLst>
          <pc:docMk/>
          <pc:sldMk cId="30550501" sldId="462"/>
        </pc:sldMkLst>
        <pc:spChg chg="add del mod">
          <ac:chgData name="Khattab, Sherif" userId="c83b1e15-36f3-4f46-aceb-05aac24c545e" providerId="ADAL" clId="{CCBA98CA-D928-264B-BDA4-877EDF5A8B56}" dt="2021-02-25T15:23:13.037" v="425" actId="478"/>
          <ac:spMkLst>
            <pc:docMk/>
            <pc:sldMk cId="30550501" sldId="462"/>
            <ac:spMk id="2" creationId="{2E7FE488-5352-E64F-BA34-E021360CCC03}"/>
          </ac:spMkLst>
        </pc:spChg>
        <pc:spChg chg="add mod">
          <ac:chgData name="Khattab, Sherif" userId="c83b1e15-36f3-4f46-aceb-05aac24c545e" providerId="ADAL" clId="{CCBA98CA-D928-264B-BDA4-877EDF5A8B56}" dt="2021-02-25T15:24:16.382" v="438" actId="1076"/>
          <ac:spMkLst>
            <pc:docMk/>
            <pc:sldMk cId="30550501" sldId="462"/>
            <ac:spMk id="34" creationId="{66F29630-8D57-824B-B00D-EA0408B80622}"/>
          </ac:spMkLst>
        </pc:spChg>
        <pc:spChg chg="mod">
          <ac:chgData name="Khattab, Sherif" userId="c83b1e15-36f3-4f46-aceb-05aac24c545e" providerId="ADAL" clId="{CCBA98CA-D928-264B-BDA4-877EDF5A8B56}" dt="2021-02-25T15:23:36.356" v="431" actId="1076"/>
          <ac:spMkLst>
            <pc:docMk/>
            <pc:sldMk cId="30550501" sldId="462"/>
            <ac:spMk id="69" creationId="{C528BF96-5199-4A59-B9E4-7E72C35DA246}"/>
          </ac:spMkLst>
        </pc:spChg>
        <pc:spChg chg="del">
          <ac:chgData name="Khattab, Sherif" userId="c83b1e15-36f3-4f46-aceb-05aac24c545e" providerId="ADAL" clId="{CCBA98CA-D928-264B-BDA4-877EDF5A8B56}" dt="2021-02-25T15:23:10.220" v="424" actId="478"/>
          <ac:spMkLst>
            <pc:docMk/>
            <pc:sldMk cId="30550501" sldId="462"/>
            <ac:spMk id="15367" creationId="{C682B606-36D1-4D20-A0B5-489B0D19F6CB}"/>
          </ac:spMkLst>
        </pc:spChg>
        <pc:spChg chg="mod">
          <ac:chgData name="Khattab, Sherif" userId="c83b1e15-36f3-4f46-aceb-05aac24c545e" providerId="ADAL" clId="{CCBA98CA-D928-264B-BDA4-877EDF5A8B56}" dt="2021-02-25T15:23:58.230" v="434" actId="1076"/>
          <ac:spMkLst>
            <pc:docMk/>
            <pc:sldMk cId="30550501" sldId="462"/>
            <ac:spMk id="15370" creationId="{10960EB8-7CBF-4864-9F04-14ADD6E3CE4C}"/>
          </ac:spMkLst>
        </pc:spChg>
        <pc:spChg chg="mod">
          <ac:chgData name="Khattab, Sherif" userId="c83b1e15-36f3-4f46-aceb-05aac24c545e" providerId="ADAL" clId="{CCBA98CA-D928-264B-BDA4-877EDF5A8B56}" dt="2021-02-25T15:23:58.230" v="434" actId="1076"/>
          <ac:spMkLst>
            <pc:docMk/>
            <pc:sldMk cId="30550501" sldId="462"/>
            <ac:spMk id="15371" creationId="{2F6A9377-8E87-429E-804C-541C52E74552}"/>
          </ac:spMkLst>
        </pc:spChg>
        <pc:spChg chg="mod">
          <ac:chgData name="Khattab, Sherif" userId="c83b1e15-36f3-4f46-aceb-05aac24c545e" providerId="ADAL" clId="{CCBA98CA-D928-264B-BDA4-877EDF5A8B56}" dt="2021-02-25T15:23:58.230" v="434" actId="1076"/>
          <ac:spMkLst>
            <pc:docMk/>
            <pc:sldMk cId="30550501" sldId="462"/>
            <ac:spMk id="15373" creationId="{88A830AA-F338-489B-9C2C-A13FBE807D9C}"/>
          </ac:spMkLst>
        </pc:spChg>
        <pc:spChg chg="mod">
          <ac:chgData name="Khattab, Sherif" userId="c83b1e15-36f3-4f46-aceb-05aac24c545e" providerId="ADAL" clId="{CCBA98CA-D928-264B-BDA4-877EDF5A8B56}" dt="2021-02-25T15:23:58.230" v="434" actId="1076"/>
          <ac:spMkLst>
            <pc:docMk/>
            <pc:sldMk cId="30550501" sldId="462"/>
            <ac:spMk id="15374" creationId="{84F833D6-F4AA-4D55-A2C2-E4AE1CB89299}"/>
          </ac:spMkLst>
        </pc:spChg>
        <pc:spChg chg="mod">
          <ac:chgData name="Khattab, Sherif" userId="c83b1e15-36f3-4f46-aceb-05aac24c545e" providerId="ADAL" clId="{CCBA98CA-D928-264B-BDA4-877EDF5A8B56}" dt="2021-02-25T15:23:58.230" v="434" actId="1076"/>
          <ac:spMkLst>
            <pc:docMk/>
            <pc:sldMk cId="30550501" sldId="462"/>
            <ac:spMk id="15375" creationId="{B2C14D48-2AAA-4018-B2DC-8ECE4527D670}"/>
          </ac:spMkLst>
        </pc:spChg>
        <pc:spChg chg="mod">
          <ac:chgData name="Khattab, Sherif" userId="c83b1e15-36f3-4f46-aceb-05aac24c545e" providerId="ADAL" clId="{CCBA98CA-D928-264B-BDA4-877EDF5A8B56}" dt="2021-02-25T15:23:58.230" v="434" actId="1076"/>
          <ac:spMkLst>
            <pc:docMk/>
            <pc:sldMk cId="30550501" sldId="462"/>
            <ac:spMk id="15376" creationId="{69E0A646-87AD-4FBE-914E-D2484E6FEFC3}"/>
          </ac:spMkLst>
        </pc:spChg>
        <pc:spChg chg="mod">
          <ac:chgData name="Khattab, Sherif" userId="c83b1e15-36f3-4f46-aceb-05aac24c545e" providerId="ADAL" clId="{CCBA98CA-D928-264B-BDA4-877EDF5A8B56}" dt="2021-02-25T15:23:58.230" v="434" actId="1076"/>
          <ac:spMkLst>
            <pc:docMk/>
            <pc:sldMk cId="30550501" sldId="462"/>
            <ac:spMk id="15440" creationId="{3ADB356A-E862-42A8-8D6A-3E725A391B0B}"/>
          </ac:spMkLst>
        </pc:spChg>
        <pc:spChg chg="mod">
          <ac:chgData name="Khattab, Sherif" userId="c83b1e15-36f3-4f46-aceb-05aac24c545e" providerId="ADAL" clId="{CCBA98CA-D928-264B-BDA4-877EDF5A8B56}" dt="2021-02-25T15:23:58.230" v="434" actId="1076"/>
          <ac:spMkLst>
            <pc:docMk/>
            <pc:sldMk cId="30550501" sldId="462"/>
            <ac:spMk id="15441" creationId="{06F8BAC1-609D-456D-A2AC-5960F6E5553C}"/>
          </ac:spMkLst>
        </pc:spChg>
        <pc:spChg chg="mod">
          <ac:chgData name="Khattab, Sherif" userId="c83b1e15-36f3-4f46-aceb-05aac24c545e" providerId="ADAL" clId="{CCBA98CA-D928-264B-BDA4-877EDF5A8B56}" dt="2021-02-25T15:23:58.230" v="434" actId="1076"/>
          <ac:spMkLst>
            <pc:docMk/>
            <pc:sldMk cId="30550501" sldId="462"/>
            <ac:spMk id="15442" creationId="{8C74E55C-C07F-4B52-800E-85A7DE3ABE8F}"/>
          </ac:spMkLst>
        </pc:spChg>
        <pc:spChg chg="mod">
          <ac:chgData name="Khattab, Sherif" userId="c83b1e15-36f3-4f46-aceb-05aac24c545e" providerId="ADAL" clId="{CCBA98CA-D928-264B-BDA4-877EDF5A8B56}" dt="2021-02-25T15:23:58.230" v="434" actId="1076"/>
          <ac:spMkLst>
            <pc:docMk/>
            <pc:sldMk cId="30550501" sldId="462"/>
            <ac:spMk id="15443" creationId="{278AFF7D-3B72-4762-BE22-9E2B44EC4A6C}"/>
          </ac:spMkLst>
        </pc:spChg>
        <pc:spChg chg="mod">
          <ac:chgData name="Khattab, Sherif" userId="c83b1e15-36f3-4f46-aceb-05aac24c545e" providerId="ADAL" clId="{CCBA98CA-D928-264B-BDA4-877EDF5A8B56}" dt="2021-02-25T15:23:58.230" v="434" actId="1076"/>
          <ac:spMkLst>
            <pc:docMk/>
            <pc:sldMk cId="30550501" sldId="462"/>
            <ac:spMk id="15444" creationId="{92C01B71-7A47-4C92-AACB-849C68453456}"/>
          </ac:spMkLst>
        </pc:spChg>
        <pc:spChg chg="mod">
          <ac:chgData name="Khattab, Sherif" userId="c83b1e15-36f3-4f46-aceb-05aac24c545e" providerId="ADAL" clId="{CCBA98CA-D928-264B-BDA4-877EDF5A8B56}" dt="2021-02-25T15:23:58.230" v="434" actId="1076"/>
          <ac:spMkLst>
            <pc:docMk/>
            <pc:sldMk cId="30550501" sldId="462"/>
            <ac:spMk id="15445" creationId="{82717D57-0F04-42F4-BF6B-6708DA085B67}"/>
          </ac:spMkLst>
        </pc:spChg>
        <pc:spChg chg="mod">
          <ac:chgData name="Khattab, Sherif" userId="c83b1e15-36f3-4f46-aceb-05aac24c545e" providerId="ADAL" clId="{CCBA98CA-D928-264B-BDA4-877EDF5A8B56}" dt="2021-02-25T15:23:58.230" v="434" actId="1076"/>
          <ac:spMkLst>
            <pc:docMk/>
            <pc:sldMk cId="30550501" sldId="462"/>
            <ac:spMk id="15451" creationId="{E9BC0A36-3D1A-48BD-B3C2-4340B2971B80}"/>
          </ac:spMkLst>
        </pc:spChg>
        <pc:graphicFrameChg chg="mod">
          <ac:chgData name="Khattab, Sherif" userId="c83b1e15-36f3-4f46-aceb-05aac24c545e" providerId="ADAL" clId="{CCBA98CA-D928-264B-BDA4-877EDF5A8B56}" dt="2021-02-25T15:24:04.381" v="435" actId="1076"/>
          <ac:graphicFrameMkLst>
            <pc:docMk/>
            <pc:sldMk cId="30550501" sldId="462"/>
            <ac:graphicFrameMk id="15434" creationId="{9BDAD108-8745-49F7-A745-5930453D7CFC}"/>
          </ac:graphicFrameMkLst>
        </pc:graphicFrameChg>
        <pc:cxnChg chg="mod">
          <ac:chgData name="Khattab, Sherif" userId="c83b1e15-36f3-4f46-aceb-05aac24c545e" providerId="ADAL" clId="{CCBA98CA-D928-264B-BDA4-877EDF5A8B56}" dt="2021-02-25T15:23:58.230" v="434" actId="1076"/>
          <ac:cxnSpMkLst>
            <pc:docMk/>
            <pc:sldMk cId="30550501" sldId="462"/>
            <ac:cxnSpMk id="15435" creationId="{EAB014E5-7383-4357-9EF8-FEDE0ED97AF4}"/>
          </ac:cxnSpMkLst>
        </pc:cxnChg>
        <pc:cxnChg chg="mod">
          <ac:chgData name="Khattab, Sherif" userId="c83b1e15-36f3-4f46-aceb-05aac24c545e" providerId="ADAL" clId="{CCBA98CA-D928-264B-BDA4-877EDF5A8B56}" dt="2021-02-25T15:23:58.230" v="434" actId="1076"/>
          <ac:cxnSpMkLst>
            <pc:docMk/>
            <pc:sldMk cId="30550501" sldId="462"/>
            <ac:cxnSpMk id="15436" creationId="{DAB83A1B-AA94-4502-9E34-B6E5EC9E0B96}"/>
          </ac:cxnSpMkLst>
        </pc:cxnChg>
        <pc:cxnChg chg="mod">
          <ac:chgData name="Khattab, Sherif" userId="c83b1e15-36f3-4f46-aceb-05aac24c545e" providerId="ADAL" clId="{CCBA98CA-D928-264B-BDA4-877EDF5A8B56}" dt="2021-02-25T15:23:58.230" v="434" actId="1076"/>
          <ac:cxnSpMkLst>
            <pc:docMk/>
            <pc:sldMk cId="30550501" sldId="462"/>
            <ac:cxnSpMk id="15437" creationId="{219AC73F-DF4D-4C12-88C3-F69CE9864F37}"/>
          </ac:cxnSpMkLst>
        </pc:cxnChg>
        <pc:cxnChg chg="mod">
          <ac:chgData name="Khattab, Sherif" userId="c83b1e15-36f3-4f46-aceb-05aac24c545e" providerId="ADAL" clId="{CCBA98CA-D928-264B-BDA4-877EDF5A8B56}" dt="2021-02-25T15:23:58.230" v="434" actId="1076"/>
          <ac:cxnSpMkLst>
            <pc:docMk/>
            <pc:sldMk cId="30550501" sldId="462"/>
            <ac:cxnSpMk id="15438" creationId="{EB064ACF-3534-46F6-A362-17045B4F4A93}"/>
          </ac:cxnSpMkLst>
        </pc:cxnChg>
        <pc:cxnChg chg="mod">
          <ac:chgData name="Khattab, Sherif" userId="c83b1e15-36f3-4f46-aceb-05aac24c545e" providerId="ADAL" clId="{CCBA98CA-D928-264B-BDA4-877EDF5A8B56}" dt="2021-02-25T15:23:58.230" v="434" actId="1076"/>
          <ac:cxnSpMkLst>
            <pc:docMk/>
            <pc:sldMk cId="30550501" sldId="462"/>
            <ac:cxnSpMk id="15439" creationId="{52074E4C-3649-46B8-9A15-687B2251B9D9}"/>
          </ac:cxnSpMkLst>
        </pc:cxnChg>
        <pc:cxnChg chg="mod">
          <ac:chgData name="Khattab, Sherif" userId="c83b1e15-36f3-4f46-aceb-05aac24c545e" providerId="ADAL" clId="{CCBA98CA-D928-264B-BDA4-877EDF5A8B56}" dt="2021-02-25T15:23:58.230" v="434" actId="1076"/>
          <ac:cxnSpMkLst>
            <pc:docMk/>
            <pc:sldMk cId="30550501" sldId="462"/>
            <ac:cxnSpMk id="15446" creationId="{5A663216-B249-4211-892C-B481E718F2DF}"/>
          </ac:cxnSpMkLst>
        </pc:cxnChg>
        <pc:cxnChg chg="mod">
          <ac:chgData name="Khattab, Sherif" userId="c83b1e15-36f3-4f46-aceb-05aac24c545e" providerId="ADAL" clId="{CCBA98CA-D928-264B-BDA4-877EDF5A8B56}" dt="2021-02-25T15:23:58.230" v="434" actId="1076"/>
          <ac:cxnSpMkLst>
            <pc:docMk/>
            <pc:sldMk cId="30550501" sldId="462"/>
            <ac:cxnSpMk id="15447" creationId="{7809CEC5-DBA8-4921-8BA1-6ACA76963746}"/>
          </ac:cxnSpMkLst>
        </pc:cxnChg>
        <pc:cxnChg chg="mod">
          <ac:chgData name="Khattab, Sherif" userId="c83b1e15-36f3-4f46-aceb-05aac24c545e" providerId="ADAL" clId="{CCBA98CA-D928-264B-BDA4-877EDF5A8B56}" dt="2021-02-25T15:23:58.230" v="434" actId="1076"/>
          <ac:cxnSpMkLst>
            <pc:docMk/>
            <pc:sldMk cId="30550501" sldId="462"/>
            <ac:cxnSpMk id="15448" creationId="{9B8F5093-0B70-42A9-8825-E4E4AB5C8E8B}"/>
          </ac:cxnSpMkLst>
        </pc:cxnChg>
        <pc:cxnChg chg="mod">
          <ac:chgData name="Khattab, Sherif" userId="c83b1e15-36f3-4f46-aceb-05aac24c545e" providerId="ADAL" clId="{CCBA98CA-D928-264B-BDA4-877EDF5A8B56}" dt="2021-02-25T15:23:58.230" v="434" actId="1076"/>
          <ac:cxnSpMkLst>
            <pc:docMk/>
            <pc:sldMk cId="30550501" sldId="462"/>
            <ac:cxnSpMk id="15449" creationId="{597B19A8-F8BD-4E80-9090-6D2AAF0D7A3A}"/>
          </ac:cxnSpMkLst>
        </pc:cxnChg>
        <pc:cxnChg chg="mod">
          <ac:chgData name="Khattab, Sherif" userId="c83b1e15-36f3-4f46-aceb-05aac24c545e" providerId="ADAL" clId="{CCBA98CA-D928-264B-BDA4-877EDF5A8B56}" dt="2021-02-25T15:23:58.230" v="434" actId="1076"/>
          <ac:cxnSpMkLst>
            <pc:docMk/>
            <pc:sldMk cId="30550501" sldId="462"/>
            <ac:cxnSpMk id="15450" creationId="{5E2D026C-4BEF-467A-BA9D-ABCF07C1990B}"/>
          </ac:cxnSpMkLst>
        </pc:cxnChg>
        <pc:cxnChg chg="mod">
          <ac:chgData name="Khattab, Sherif" userId="c83b1e15-36f3-4f46-aceb-05aac24c545e" providerId="ADAL" clId="{CCBA98CA-D928-264B-BDA4-877EDF5A8B56}" dt="2021-02-25T15:23:58.230" v="434" actId="1076"/>
          <ac:cxnSpMkLst>
            <pc:docMk/>
            <pc:sldMk cId="30550501" sldId="462"/>
            <ac:cxnSpMk id="15452" creationId="{62F4E21D-24B4-4DB4-B97E-BEA56275D3C4}"/>
          </ac:cxnSpMkLst>
        </pc:cxnChg>
        <pc:cxnChg chg="mod">
          <ac:chgData name="Khattab, Sherif" userId="c83b1e15-36f3-4f46-aceb-05aac24c545e" providerId="ADAL" clId="{CCBA98CA-D928-264B-BDA4-877EDF5A8B56}" dt="2021-02-25T15:23:58.230" v="434" actId="1076"/>
          <ac:cxnSpMkLst>
            <pc:docMk/>
            <pc:sldMk cId="30550501" sldId="462"/>
            <ac:cxnSpMk id="15453" creationId="{0079FA74-3E7C-4CAA-98EE-29A5F7BC637F}"/>
          </ac:cxnSpMkLst>
        </pc:cxnChg>
        <pc:cxnChg chg="mod">
          <ac:chgData name="Khattab, Sherif" userId="c83b1e15-36f3-4f46-aceb-05aac24c545e" providerId="ADAL" clId="{CCBA98CA-D928-264B-BDA4-877EDF5A8B56}" dt="2021-02-25T15:23:58.230" v="434" actId="1076"/>
          <ac:cxnSpMkLst>
            <pc:docMk/>
            <pc:sldMk cId="30550501" sldId="462"/>
            <ac:cxnSpMk id="15454" creationId="{A0402E6C-29BC-4EC1-8324-F05E0FEB0779}"/>
          </ac:cxnSpMkLst>
        </pc:cxnChg>
      </pc:sldChg>
      <pc:sldChg chg="add del">
        <pc:chgData name="Khattab, Sherif" userId="c83b1e15-36f3-4f46-aceb-05aac24c545e" providerId="ADAL" clId="{CCBA98CA-D928-264B-BDA4-877EDF5A8B56}" dt="2021-02-25T15:19:47.583" v="390" actId="2696"/>
        <pc:sldMkLst>
          <pc:docMk/>
          <pc:sldMk cId="931898487" sldId="462"/>
        </pc:sldMkLst>
      </pc:sldChg>
      <pc:sldChg chg="add">
        <pc:chgData name="Khattab, Sherif" userId="c83b1e15-36f3-4f46-aceb-05aac24c545e" providerId="ADAL" clId="{CCBA98CA-D928-264B-BDA4-877EDF5A8B56}" dt="2021-02-25T15:20:50.617" v="393"/>
        <pc:sldMkLst>
          <pc:docMk/>
          <pc:sldMk cId="1215068544" sldId="470"/>
        </pc:sldMkLst>
      </pc:sldChg>
      <pc:sldChg chg="add">
        <pc:chgData name="Khattab, Sherif" userId="c83b1e15-36f3-4f46-aceb-05aac24c545e" providerId="ADAL" clId="{CCBA98CA-D928-264B-BDA4-877EDF5A8B56}" dt="2021-02-25T15:20:50.617" v="393"/>
        <pc:sldMkLst>
          <pc:docMk/>
          <pc:sldMk cId="3388432277" sldId="471"/>
        </pc:sldMkLst>
      </pc:sldChg>
      <pc:sldChg chg="add">
        <pc:chgData name="Khattab, Sherif" userId="c83b1e15-36f3-4f46-aceb-05aac24c545e" providerId="ADAL" clId="{CCBA98CA-D928-264B-BDA4-877EDF5A8B56}" dt="2021-02-25T15:20:50.617" v="393"/>
        <pc:sldMkLst>
          <pc:docMk/>
          <pc:sldMk cId="3899682656" sldId="472"/>
        </pc:sldMkLst>
      </pc:sldChg>
      <pc:sldChg chg="add">
        <pc:chgData name="Khattab, Sherif" userId="c83b1e15-36f3-4f46-aceb-05aac24c545e" providerId="ADAL" clId="{CCBA98CA-D928-264B-BDA4-877EDF5A8B56}" dt="2021-02-25T15:20:50.617" v="393"/>
        <pc:sldMkLst>
          <pc:docMk/>
          <pc:sldMk cId="1416205421" sldId="473"/>
        </pc:sldMkLst>
      </pc:sldChg>
      <pc:sldChg chg="add">
        <pc:chgData name="Khattab, Sherif" userId="c83b1e15-36f3-4f46-aceb-05aac24c545e" providerId="ADAL" clId="{CCBA98CA-D928-264B-BDA4-877EDF5A8B56}" dt="2021-02-25T15:20:50.617" v="393"/>
        <pc:sldMkLst>
          <pc:docMk/>
          <pc:sldMk cId="2922282012" sldId="474"/>
        </pc:sldMkLst>
      </pc:sldChg>
      <pc:sldChg chg="add">
        <pc:chgData name="Khattab, Sherif" userId="c83b1e15-36f3-4f46-aceb-05aac24c545e" providerId="ADAL" clId="{CCBA98CA-D928-264B-BDA4-877EDF5A8B56}" dt="2021-02-25T15:20:50.617" v="393"/>
        <pc:sldMkLst>
          <pc:docMk/>
          <pc:sldMk cId="4191706530" sldId="475"/>
        </pc:sldMkLst>
      </pc:sldChg>
      <pc:sldChg chg="add">
        <pc:chgData name="Khattab, Sherif" userId="c83b1e15-36f3-4f46-aceb-05aac24c545e" providerId="ADAL" clId="{CCBA98CA-D928-264B-BDA4-877EDF5A8B56}" dt="2021-02-25T15:20:50.617" v="393"/>
        <pc:sldMkLst>
          <pc:docMk/>
          <pc:sldMk cId="1155444083" sldId="476"/>
        </pc:sldMkLst>
      </pc:sldChg>
      <pc:sldChg chg="add">
        <pc:chgData name="Khattab, Sherif" userId="c83b1e15-36f3-4f46-aceb-05aac24c545e" providerId="ADAL" clId="{CCBA98CA-D928-264B-BDA4-877EDF5A8B56}" dt="2021-02-25T15:20:50.617" v="393"/>
        <pc:sldMkLst>
          <pc:docMk/>
          <pc:sldMk cId="2699784146" sldId="477"/>
        </pc:sldMkLst>
      </pc:sldChg>
      <pc:sldChg chg="add">
        <pc:chgData name="Khattab, Sherif" userId="c83b1e15-36f3-4f46-aceb-05aac24c545e" providerId="ADAL" clId="{CCBA98CA-D928-264B-BDA4-877EDF5A8B56}" dt="2021-02-25T15:20:50.617" v="393"/>
        <pc:sldMkLst>
          <pc:docMk/>
          <pc:sldMk cId="3905532786" sldId="478"/>
        </pc:sldMkLst>
      </pc:sldChg>
      <pc:sldChg chg="add">
        <pc:chgData name="Khattab, Sherif" userId="c83b1e15-36f3-4f46-aceb-05aac24c545e" providerId="ADAL" clId="{CCBA98CA-D928-264B-BDA4-877EDF5A8B56}" dt="2021-02-25T15:20:50.617" v="393"/>
        <pc:sldMkLst>
          <pc:docMk/>
          <pc:sldMk cId="1298367991" sldId="479"/>
        </pc:sldMkLst>
      </pc:sldChg>
      <pc:sldChg chg="add">
        <pc:chgData name="Khattab, Sherif" userId="c83b1e15-36f3-4f46-aceb-05aac24c545e" providerId="ADAL" clId="{CCBA98CA-D928-264B-BDA4-877EDF5A8B56}" dt="2021-02-25T15:20:50.617" v="393"/>
        <pc:sldMkLst>
          <pc:docMk/>
          <pc:sldMk cId="1218690417" sldId="480"/>
        </pc:sldMkLst>
      </pc:sldChg>
      <pc:sldChg chg="add">
        <pc:chgData name="Khattab, Sherif" userId="c83b1e15-36f3-4f46-aceb-05aac24c545e" providerId="ADAL" clId="{CCBA98CA-D928-264B-BDA4-877EDF5A8B56}" dt="2021-02-25T15:20:50.617" v="393"/>
        <pc:sldMkLst>
          <pc:docMk/>
          <pc:sldMk cId="3535438083" sldId="481"/>
        </pc:sldMkLst>
      </pc:sldChg>
      <pc:sldChg chg="add">
        <pc:chgData name="Khattab, Sherif" userId="c83b1e15-36f3-4f46-aceb-05aac24c545e" providerId="ADAL" clId="{CCBA98CA-D928-264B-BDA4-877EDF5A8B56}" dt="2021-02-25T15:20:50.617" v="393"/>
        <pc:sldMkLst>
          <pc:docMk/>
          <pc:sldMk cId="2057102088" sldId="482"/>
        </pc:sldMkLst>
      </pc:sldChg>
      <pc:sldChg chg="add">
        <pc:chgData name="Khattab, Sherif" userId="c83b1e15-36f3-4f46-aceb-05aac24c545e" providerId="ADAL" clId="{CCBA98CA-D928-264B-BDA4-877EDF5A8B56}" dt="2021-02-25T15:20:50.617" v="393"/>
        <pc:sldMkLst>
          <pc:docMk/>
          <pc:sldMk cId="2447634280" sldId="483"/>
        </pc:sldMkLst>
      </pc:sldChg>
      <pc:sldChg chg="add">
        <pc:chgData name="Khattab, Sherif" userId="c83b1e15-36f3-4f46-aceb-05aac24c545e" providerId="ADAL" clId="{CCBA98CA-D928-264B-BDA4-877EDF5A8B56}" dt="2021-02-25T15:20:50.617" v="393"/>
        <pc:sldMkLst>
          <pc:docMk/>
          <pc:sldMk cId="153139649" sldId="484"/>
        </pc:sldMkLst>
      </pc:sldChg>
      <pc:sldChg chg="add">
        <pc:chgData name="Khattab, Sherif" userId="c83b1e15-36f3-4f46-aceb-05aac24c545e" providerId="ADAL" clId="{CCBA98CA-D928-264B-BDA4-877EDF5A8B56}" dt="2021-02-25T15:20:50.617" v="393"/>
        <pc:sldMkLst>
          <pc:docMk/>
          <pc:sldMk cId="3525073586" sldId="485"/>
        </pc:sldMkLst>
      </pc:sldChg>
      <pc:sldChg chg="add">
        <pc:chgData name="Khattab, Sherif" userId="c83b1e15-36f3-4f46-aceb-05aac24c545e" providerId="ADAL" clId="{CCBA98CA-D928-264B-BDA4-877EDF5A8B56}" dt="2021-02-25T15:20:50.617" v="393"/>
        <pc:sldMkLst>
          <pc:docMk/>
          <pc:sldMk cId="3383821824" sldId="486"/>
        </pc:sldMkLst>
      </pc:sldChg>
      <pc:sldChg chg="add">
        <pc:chgData name="Khattab, Sherif" userId="c83b1e15-36f3-4f46-aceb-05aac24c545e" providerId="ADAL" clId="{CCBA98CA-D928-264B-BDA4-877EDF5A8B56}" dt="2021-02-25T15:20:50.617" v="393"/>
        <pc:sldMkLst>
          <pc:docMk/>
          <pc:sldMk cId="1452566324" sldId="487"/>
        </pc:sldMkLst>
      </pc:sldChg>
      <pc:sldChg chg="add">
        <pc:chgData name="Khattab, Sherif" userId="c83b1e15-36f3-4f46-aceb-05aac24c545e" providerId="ADAL" clId="{CCBA98CA-D928-264B-BDA4-877EDF5A8B56}" dt="2021-02-25T15:20:50.617" v="393"/>
        <pc:sldMkLst>
          <pc:docMk/>
          <pc:sldMk cId="944056640" sldId="488"/>
        </pc:sldMkLst>
      </pc:sldChg>
      <pc:sldChg chg="add">
        <pc:chgData name="Khattab, Sherif" userId="c83b1e15-36f3-4f46-aceb-05aac24c545e" providerId="ADAL" clId="{CCBA98CA-D928-264B-BDA4-877EDF5A8B56}" dt="2021-02-25T15:20:50.617" v="393"/>
        <pc:sldMkLst>
          <pc:docMk/>
          <pc:sldMk cId="3287903914" sldId="489"/>
        </pc:sldMkLst>
      </pc:sldChg>
      <pc:sldChg chg="add">
        <pc:chgData name="Khattab, Sherif" userId="c83b1e15-36f3-4f46-aceb-05aac24c545e" providerId="ADAL" clId="{CCBA98CA-D928-264B-BDA4-877EDF5A8B56}" dt="2021-02-25T15:20:50.617" v="393"/>
        <pc:sldMkLst>
          <pc:docMk/>
          <pc:sldMk cId="798407738" sldId="490"/>
        </pc:sldMkLst>
      </pc:sldChg>
      <pc:sldChg chg="add">
        <pc:chgData name="Khattab, Sherif" userId="c83b1e15-36f3-4f46-aceb-05aac24c545e" providerId="ADAL" clId="{CCBA98CA-D928-264B-BDA4-877EDF5A8B56}" dt="2021-02-25T15:20:50.617" v="393"/>
        <pc:sldMkLst>
          <pc:docMk/>
          <pc:sldMk cId="756847625" sldId="491"/>
        </pc:sldMkLst>
      </pc:sldChg>
      <pc:sldChg chg="add">
        <pc:chgData name="Khattab, Sherif" userId="c83b1e15-36f3-4f46-aceb-05aac24c545e" providerId="ADAL" clId="{CCBA98CA-D928-264B-BDA4-877EDF5A8B56}" dt="2021-02-25T15:20:50.617" v="393"/>
        <pc:sldMkLst>
          <pc:docMk/>
          <pc:sldMk cId="2724765287" sldId="492"/>
        </pc:sldMkLst>
      </pc:sldChg>
      <pc:sldChg chg="add">
        <pc:chgData name="Khattab, Sherif" userId="c83b1e15-36f3-4f46-aceb-05aac24c545e" providerId="ADAL" clId="{CCBA98CA-D928-264B-BDA4-877EDF5A8B56}" dt="2021-02-25T15:20:50.617" v="393"/>
        <pc:sldMkLst>
          <pc:docMk/>
          <pc:sldMk cId="4152191741" sldId="493"/>
        </pc:sldMkLst>
      </pc:sldChg>
      <pc:sldChg chg="add">
        <pc:chgData name="Khattab, Sherif" userId="c83b1e15-36f3-4f46-aceb-05aac24c545e" providerId="ADAL" clId="{CCBA98CA-D928-264B-BDA4-877EDF5A8B56}" dt="2021-02-25T15:20:50.617" v="393"/>
        <pc:sldMkLst>
          <pc:docMk/>
          <pc:sldMk cId="3631551235" sldId="494"/>
        </pc:sldMkLst>
      </pc:sldChg>
      <pc:sldChg chg="add">
        <pc:chgData name="Khattab, Sherif" userId="c83b1e15-36f3-4f46-aceb-05aac24c545e" providerId="ADAL" clId="{CCBA98CA-D928-264B-BDA4-877EDF5A8B56}" dt="2021-02-25T15:20:50.617" v="393"/>
        <pc:sldMkLst>
          <pc:docMk/>
          <pc:sldMk cId="2502517520" sldId="495"/>
        </pc:sldMkLst>
      </pc:sldChg>
      <pc:sldChg chg="modSp mod modAnim">
        <pc:chgData name="Khattab, Sherif" userId="c83b1e15-36f3-4f46-aceb-05aac24c545e" providerId="ADAL" clId="{CCBA98CA-D928-264B-BDA4-877EDF5A8B56}" dt="2021-02-25T15:22:09.726" v="395"/>
        <pc:sldMkLst>
          <pc:docMk/>
          <pc:sldMk cId="702367729" sldId="496"/>
        </pc:sldMkLst>
        <pc:spChg chg="mod">
          <ac:chgData name="Khattab, Sherif" userId="c83b1e15-36f3-4f46-aceb-05aac24c545e" providerId="ADAL" clId="{CCBA98CA-D928-264B-BDA4-877EDF5A8B56}" dt="2021-02-25T15:10:54.021" v="164" actId="20577"/>
          <ac:spMkLst>
            <pc:docMk/>
            <pc:sldMk cId="702367729" sldId="496"/>
            <ac:spMk id="3" creationId="{2466C52D-9A48-4683-BE7F-268D8DB7FAAD}"/>
          </ac:spMkLst>
        </pc:spChg>
      </pc:sldChg>
      <pc:sldChg chg="modSp mod modAnim">
        <pc:chgData name="Khattab, Sherif" userId="c83b1e15-36f3-4f46-aceb-05aac24c545e" providerId="ADAL" clId="{CCBA98CA-D928-264B-BDA4-877EDF5A8B56}" dt="2021-02-25T15:22:32.312" v="407"/>
        <pc:sldMkLst>
          <pc:docMk/>
          <pc:sldMk cId="4202616107" sldId="500"/>
        </pc:sldMkLst>
        <pc:spChg chg="mod">
          <ac:chgData name="Khattab, Sherif" userId="c83b1e15-36f3-4f46-aceb-05aac24c545e" providerId="ADAL" clId="{CCBA98CA-D928-264B-BDA4-877EDF5A8B56}" dt="2021-02-25T15:18:40.421" v="346" actId="20577"/>
          <ac:spMkLst>
            <pc:docMk/>
            <pc:sldMk cId="4202616107" sldId="500"/>
            <ac:spMk id="2" creationId="{6BF01C35-B7E9-AD43-99C8-95170559C8A0}"/>
          </ac:spMkLst>
        </pc:spChg>
        <pc:spChg chg="mod">
          <ac:chgData name="Khattab, Sherif" userId="c83b1e15-36f3-4f46-aceb-05aac24c545e" providerId="ADAL" clId="{CCBA98CA-D928-264B-BDA4-877EDF5A8B56}" dt="2021-02-25T15:22:24.546" v="405" actId="6549"/>
          <ac:spMkLst>
            <pc:docMk/>
            <pc:sldMk cId="4202616107" sldId="500"/>
            <ac:spMk id="3" creationId="{443F42C8-5750-0341-86AA-B64ED9D37EB6}"/>
          </ac:spMkLst>
        </pc:spChg>
      </pc:sldChg>
      <pc:sldChg chg="modSp">
        <pc:chgData name="Khattab, Sherif" userId="c83b1e15-36f3-4f46-aceb-05aac24c545e" providerId="ADAL" clId="{CCBA98CA-D928-264B-BDA4-877EDF5A8B56}" dt="2021-02-25T15:09:15.297" v="83"/>
        <pc:sldMkLst>
          <pc:docMk/>
          <pc:sldMk cId="2116864396" sldId="505"/>
        </pc:sldMkLst>
        <pc:spChg chg="mod">
          <ac:chgData name="Khattab, Sherif" userId="c83b1e15-36f3-4f46-aceb-05aac24c545e" providerId="ADAL" clId="{CCBA98CA-D928-264B-BDA4-877EDF5A8B56}" dt="2021-02-25T15:09:15.297" v="83"/>
          <ac:spMkLst>
            <pc:docMk/>
            <pc:sldMk cId="2116864396" sldId="505"/>
            <ac:spMk id="3" creationId="{9FDE3B14-90B9-4B5A-83C7-6E633E32EA28}"/>
          </ac:spMkLst>
        </pc:spChg>
      </pc:sldChg>
      <pc:sldChg chg="modSp mod">
        <pc:chgData name="Khattab, Sherif" userId="c83b1e15-36f3-4f46-aceb-05aac24c545e" providerId="ADAL" clId="{CCBA98CA-D928-264B-BDA4-877EDF5A8B56}" dt="2021-02-25T15:19:21.920" v="379" actId="20577"/>
        <pc:sldMkLst>
          <pc:docMk/>
          <pc:sldMk cId="3652489610" sldId="506"/>
        </pc:sldMkLst>
        <pc:spChg chg="mod">
          <ac:chgData name="Khattab, Sherif" userId="c83b1e15-36f3-4f46-aceb-05aac24c545e" providerId="ADAL" clId="{CCBA98CA-D928-264B-BDA4-877EDF5A8B56}" dt="2021-02-25T15:19:21.920" v="379" actId="20577"/>
          <ac:spMkLst>
            <pc:docMk/>
            <pc:sldMk cId="3652489610" sldId="506"/>
            <ac:spMk id="3" creationId="{9FDE3B14-90B9-4B5A-83C7-6E633E32EA28}"/>
          </ac:spMkLst>
        </pc:spChg>
      </pc:sldChg>
      <pc:sldChg chg="del">
        <pc:chgData name="Khattab, Sherif" userId="c83b1e15-36f3-4f46-aceb-05aac24c545e" providerId="ADAL" clId="{CCBA98CA-D928-264B-BDA4-877EDF5A8B56}" dt="2021-02-25T15:18:37.130" v="344" actId="2696"/>
        <pc:sldMkLst>
          <pc:docMk/>
          <pc:sldMk cId="2487721040" sldId="516"/>
        </pc:sldMkLst>
      </pc:sldChg>
      <pc:sldChg chg="del">
        <pc:chgData name="Khattab, Sherif" userId="c83b1e15-36f3-4f46-aceb-05aac24c545e" providerId="ADAL" clId="{CCBA98CA-D928-264B-BDA4-877EDF5A8B56}" dt="2021-02-25T15:19:24.604" v="380" actId="2696"/>
        <pc:sldMkLst>
          <pc:docMk/>
          <pc:sldMk cId="1616471687" sldId="518"/>
        </pc:sldMkLst>
      </pc:sldChg>
      <pc:sldChg chg="modSp mod modAnim">
        <pc:chgData name="Khattab, Sherif" userId="c83b1e15-36f3-4f46-aceb-05aac24c545e" providerId="ADAL" clId="{CCBA98CA-D928-264B-BDA4-877EDF5A8B56}" dt="2021-02-25T15:22:47.821" v="422"/>
        <pc:sldMkLst>
          <pc:docMk/>
          <pc:sldMk cId="2126070970" sldId="520"/>
        </pc:sldMkLst>
        <pc:spChg chg="mod">
          <ac:chgData name="Khattab, Sherif" userId="c83b1e15-36f3-4f46-aceb-05aac24c545e" providerId="ADAL" clId="{CCBA98CA-D928-264B-BDA4-877EDF5A8B56}" dt="2021-02-25T15:18:43.446" v="348" actId="20577"/>
          <ac:spMkLst>
            <pc:docMk/>
            <pc:sldMk cId="2126070970" sldId="520"/>
            <ac:spMk id="2" creationId="{08235729-9B80-4A9E-BC29-C4B6E026AAF2}"/>
          </ac:spMkLst>
        </pc:spChg>
        <pc:spChg chg="mod">
          <ac:chgData name="Khattab, Sherif" userId="c83b1e15-36f3-4f46-aceb-05aac24c545e" providerId="ADAL" clId="{CCBA98CA-D928-264B-BDA4-877EDF5A8B56}" dt="2021-02-25T15:22:38.779" v="419" actId="6549"/>
          <ac:spMkLst>
            <pc:docMk/>
            <pc:sldMk cId="2126070970" sldId="520"/>
            <ac:spMk id="3" creationId="{D7399D59-7ED8-4451-AEDE-1AC4DE33563A}"/>
          </ac:spMkLst>
        </pc:spChg>
      </pc:sldChg>
      <pc:sldChg chg="add ord modAnim">
        <pc:chgData name="Khattab, Sherif" userId="c83b1e15-36f3-4f46-aceb-05aac24c545e" providerId="ADAL" clId="{CCBA98CA-D928-264B-BDA4-877EDF5A8B56}" dt="2021-02-25T15:22:56.635" v="423" actId="20578"/>
        <pc:sldMkLst>
          <pc:docMk/>
          <pc:sldMk cId="3688450523" sldId="521"/>
        </pc:sldMkLst>
      </pc:sldChg>
      <pc:sldChg chg="add ord">
        <pc:chgData name="Khattab, Sherif" userId="c83b1e15-36f3-4f46-aceb-05aac24c545e" providerId="ADAL" clId="{CCBA98CA-D928-264B-BDA4-877EDF5A8B56}" dt="2021-02-25T15:22:56.635" v="423" actId="20578"/>
        <pc:sldMkLst>
          <pc:docMk/>
          <pc:sldMk cId="2393077361" sldId="522"/>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Sherif Khattab" userId="c83b1e15-36f3-4f46-aceb-05aac24c545e" providerId="ADAL" clId="{68922303-928D-411F-A7C3-3BB84E857E8F}"/>
    <pc:docChg chg="undo redo custSel addSld delSld modSld">
      <pc:chgData name="Sherif Khattab" userId="c83b1e15-36f3-4f46-aceb-05aac24c545e" providerId="ADAL" clId="{68922303-928D-411F-A7C3-3BB84E857E8F}" dt="2021-02-25T15:58:51.005" v="494" actId="47"/>
      <pc:docMkLst>
        <pc:docMk/>
      </pc:docMkLst>
      <pc:sldChg chg="addSp delSp modSp mod">
        <pc:chgData name="Sherif Khattab" userId="c83b1e15-36f3-4f46-aceb-05aac24c545e" providerId="ADAL" clId="{68922303-928D-411F-A7C3-3BB84E857E8F}" dt="2021-02-25T15:50:22.136" v="299"/>
        <pc:sldMkLst>
          <pc:docMk/>
          <pc:sldMk cId="712558247" sldId="266"/>
        </pc:sldMkLst>
        <pc:grpChg chg="del mod">
          <ac:chgData name="Sherif Khattab" userId="c83b1e15-36f3-4f46-aceb-05aac24c545e" providerId="ADAL" clId="{68922303-928D-411F-A7C3-3BB84E857E8F}" dt="2021-02-25T15:50:02.994" v="274"/>
          <ac:grpSpMkLst>
            <pc:docMk/>
            <pc:sldMk cId="712558247" sldId="266"/>
            <ac:grpSpMk id="6" creationId="{B2275FE3-3432-46EB-83C3-7FAB6F3E6F6C}"/>
          </ac:grpSpMkLst>
        </pc:grpChg>
        <pc:grpChg chg="mod">
          <ac:chgData name="Sherif Khattab" userId="c83b1e15-36f3-4f46-aceb-05aac24c545e" providerId="ADAL" clId="{68922303-928D-411F-A7C3-3BB84E857E8F}" dt="2021-02-25T15:50:02.994" v="274"/>
          <ac:grpSpMkLst>
            <pc:docMk/>
            <pc:sldMk cId="712558247" sldId="266"/>
            <ac:grpSpMk id="11" creationId="{B148CE91-B69A-499D-AD74-F7B7CC4B663F}"/>
          </ac:grpSpMkLst>
        </pc:grpChg>
        <pc:grpChg chg="mod">
          <ac:chgData name="Sherif Khattab" userId="c83b1e15-36f3-4f46-aceb-05aac24c545e" providerId="ADAL" clId="{68922303-928D-411F-A7C3-3BB84E857E8F}" dt="2021-02-25T15:50:07.362" v="281"/>
          <ac:grpSpMkLst>
            <pc:docMk/>
            <pc:sldMk cId="712558247" sldId="266"/>
            <ac:grpSpMk id="18" creationId="{3E4C0ABD-AA1F-4E7B-A0E6-B96518D12822}"/>
          </ac:grpSpMkLst>
        </pc:grpChg>
        <pc:grpChg chg="mod">
          <ac:chgData name="Sherif Khattab" userId="c83b1e15-36f3-4f46-aceb-05aac24c545e" providerId="ADAL" clId="{68922303-928D-411F-A7C3-3BB84E857E8F}" dt="2021-02-25T15:50:11.713" v="285"/>
          <ac:grpSpMkLst>
            <pc:docMk/>
            <pc:sldMk cId="712558247" sldId="266"/>
            <ac:grpSpMk id="22" creationId="{F13AFDD5-48C6-419E-9459-07EB37AA4EF7}"/>
          </ac:grpSpMkLst>
        </pc:grpChg>
        <pc:grpChg chg="mod">
          <ac:chgData name="Sherif Khattab" userId="c83b1e15-36f3-4f46-aceb-05aac24c545e" providerId="ADAL" clId="{68922303-928D-411F-A7C3-3BB84E857E8F}" dt="2021-02-25T15:50:15.628" v="292"/>
          <ac:grpSpMkLst>
            <pc:docMk/>
            <pc:sldMk cId="712558247" sldId="266"/>
            <ac:grpSpMk id="29" creationId="{7DC8434B-D47F-4F84-B0DB-2B81A5A51359}"/>
          </ac:grpSpMkLst>
        </pc:grpChg>
        <pc:grpChg chg="mod">
          <ac:chgData name="Sherif Khattab" userId="c83b1e15-36f3-4f46-aceb-05aac24c545e" providerId="ADAL" clId="{68922303-928D-411F-A7C3-3BB84E857E8F}" dt="2021-02-25T15:50:22.136" v="299"/>
          <ac:grpSpMkLst>
            <pc:docMk/>
            <pc:sldMk cId="712558247" sldId="266"/>
            <ac:grpSpMk id="36" creationId="{3822D740-4098-4DB6-A294-F75B40C1F670}"/>
          </ac:grpSpMkLst>
        </pc:grpChg>
        <pc:inkChg chg="add mod">
          <ac:chgData name="Sherif Khattab" userId="c83b1e15-36f3-4f46-aceb-05aac24c545e" providerId="ADAL" clId="{68922303-928D-411F-A7C3-3BB84E857E8F}" dt="2021-02-25T15:50:02.994" v="274"/>
          <ac:inkMkLst>
            <pc:docMk/>
            <pc:sldMk cId="712558247" sldId="266"/>
            <ac:inkMk id="3" creationId="{45B1F85F-8E89-4156-B1A5-234A3071336E}"/>
          </ac:inkMkLst>
        </pc:inkChg>
        <pc:inkChg chg="add mod">
          <ac:chgData name="Sherif Khattab" userId="c83b1e15-36f3-4f46-aceb-05aac24c545e" providerId="ADAL" clId="{68922303-928D-411F-A7C3-3BB84E857E8F}" dt="2021-02-25T15:50:02.994" v="274"/>
          <ac:inkMkLst>
            <pc:docMk/>
            <pc:sldMk cId="712558247" sldId="266"/>
            <ac:inkMk id="5" creationId="{5181A8F8-B103-40BD-96C2-4BC1794F4714}"/>
          </ac:inkMkLst>
        </pc:inkChg>
        <pc:inkChg chg="add mod">
          <ac:chgData name="Sherif Khattab" userId="c83b1e15-36f3-4f46-aceb-05aac24c545e" providerId="ADAL" clId="{68922303-928D-411F-A7C3-3BB84E857E8F}" dt="2021-02-25T15:50:02.994" v="274"/>
          <ac:inkMkLst>
            <pc:docMk/>
            <pc:sldMk cId="712558247" sldId="266"/>
            <ac:inkMk id="7" creationId="{CD71A373-3B0C-47D2-9A2A-3E5BFFBC34C6}"/>
          </ac:inkMkLst>
        </pc:inkChg>
        <pc:inkChg chg="add mod">
          <ac:chgData name="Sherif Khattab" userId="c83b1e15-36f3-4f46-aceb-05aac24c545e" providerId="ADAL" clId="{68922303-928D-411F-A7C3-3BB84E857E8F}" dt="2021-02-25T15:50:02.994" v="274"/>
          <ac:inkMkLst>
            <pc:docMk/>
            <pc:sldMk cId="712558247" sldId="266"/>
            <ac:inkMk id="8" creationId="{2D99F822-0788-4CD9-91D7-20727D952BE6}"/>
          </ac:inkMkLst>
        </pc:inkChg>
        <pc:inkChg chg="add mod">
          <ac:chgData name="Sherif Khattab" userId="c83b1e15-36f3-4f46-aceb-05aac24c545e" providerId="ADAL" clId="{68922303-928D-411F-A7C3-3BB84E857E8F}" dt="2021-02-25T15:50:02.994" v="274"/>
          <ac:inkMkLst>
            <pc:docMk/>
            <pc:sldMk cId="712558247" sldId="266"/>
            <ac:inkMk id="9" creationId="{38062CBE-BC55-4844-A93C-1B15741A943D}"/>
          </ac:inkMkLst>
        </pc:inkChg>
        <pc:inkChg chg="add mod">
          <ac:chgData name="Sherif Khattab" userId="c83b1e15-36f3-4f46-aceb-05aac24c545e" providerId="ADAL" clId="{68922303-928D-411F-A7C3-3BB84E857E8F}" dt="2021-02-25T15:50:02.994" v="274"/>
          <ac:inkMkLst>
            <pc:docMk/>
            <pc:sldMk cId="712558247" sldId="266"/>
            <ac:inkMk id="10" creationId="{3FA39A50-EAD1-4B08-A3D8-402404496F9C}"/>
          </ac:inkMkLst>
        </pc:inkChg>
        <pc:inkChg chg="add mod">
          <ac:chgData name="Sherif Khattab" userId="c83b1e15-36f3-4f46-aceb-05aac24c545e" providerId="ADAL" clId="{68922303-928D-411F-A7C3-3BB84E857E8F}" dt="2021-02-25T15:50:07.362" v="281"/>
          <ac:inkMkLst>
            <pc:docMk/>
            <pc:sldMk cId="712558247" sldId="266"/>
            <ac:inkMk id="12" creationId="{3B71DC39-AADD-428C-B1B2-467A7020F1A7}"/>
          </ac:inkMkLst>
        </pc:inkChg>
        <pc:inkChg chg="add mod">
          <ac:chgData name="Sherif Khattab" userId="c83b1e15-36f3-4f46-aceb-05aac24c545e" providerId="ADAL" clId="{68922303-928D-411F-A7C3-3BB84E857E8F}" dt="2021-02-25T15:50:07.362" v="281"/>
          <ac:inkMkLst>
            <pc:docMk/>
            <pc:sldMk cId="712558247" sldId="266"/>
            <ac:inkMk id="13" creationId="{3BFE6415-7C9F-4619-8A51-E54757FB6015}"/>
          </ac:inkMkLst>
        </pc:inkChg>
        <pc:inkChg chg="add mod">
          <ac:chgData name="Sherif Khattab" userId="c83b1e15-36f3-4f46-aceb-05aac24c545e" providerId="ADAL" clId="{68922303-928D-411F-A7C3-3BB84E857E8F}" dt="2021-02-25T15:50:07.362" v="281"/>
          <ac:inkMkLst>
            <pc:docMk/>
            <pc:sldMk cId="712558247" sldId="266"/>
            <ac:inkMk id="14" creationId="{9F01A05D-ED32-4F7C-8412-31420535CC14}"/>
          </ac:inkMkLst>
        </pc:inkChg>
        <pc:inkChg chg="add mod">
          <ac:chgData name="Sherif Khattab" userId="c83b1e15-36f3-4f46-aceb-05aac24c545e" providerId="ADAL" clId="{68922303-928D-411F-A7C3-3BB84E857E8F}" dt="2021-02-25T15:50:07.362" v="281"/>
          <ac:inkMkLst>
            <pc:docMk/>
            <pc:sldMk cId="712558247" sldId="266"/>
            <ac:inkMk id="15" creationId="{E7A06600-726A-4642-99A3-1A87DD273DD4}"/>
          </ac:inkMkLst>
        </pc:inkChg>
        <pc:inkChg chg="add mod">
          <ac:chgData name="Sherif Khattab" userId="c83b1e15-36f3-4f46-aceb-05aac24c545e" providerId="ADAL" clId="{68922303-928D-411F-A7C3-3BB84E857E8F}" dt="2021-02-25T15:50:07.362" v="281"/>
          <ac:inkMkLst>
            <pc:docMk/>
            <pc:sldMk cId="712558247" sldId="266"/>
            <ac:inkMk id="16" creationId="{ADEA8BF5-B8FB-45CF-899F-F7DCCD38BA43}"/>
          </ac:inkMkLst>
        </pc:inkChg>
        <pc:inkChg chg="add mod">
          <ac:chgData name="Sherif Khattab" userId="c83b1e15-36f3-4f46-aceb-05aac24c545e" providerId="ADAL" clId="{68922303-928D-411F-A7C3-3BB84E857E8F}" dt="2021-02-25T15:50:07.362" v="281"/>
          <ac:inkMkLst>
            <pc:docMk/>
            <pc:sldMk cId="712558247" sldId="266"/>
            <ac:inkMk id="17" creationId="{4239F05F-C6F4-451E-A595-62697A9F4594}"/>
          </ac:inkMkLst>
        </pc:inkChg>
        <pc:inkChg chg="add mod">
          <ac:chgData name="Sherif Khattab" userId="c83b1e15-36f3-4f46-aceb-05aac24c545e" providerId="ADAL" clId="{68922303-928D-411F-A7C3-3BB84E857E8F}" dt="2021-02-25T15:50:11.713" v="285"/>
          <ac:inkMkLst>
            <pc:docMk/>
            <pc:sldMk cId="712558247" sldId="266"/>
            <ac:inkMk id="19" creationId="{8061E5E0-0C6E-4F65-8DD1-6A48343D9D35}"/>
          </ac:inkMkLst>
        </pc:inkChg>
        <pc:inkChg chg="add mod">
          <ac:chgData name="Sherif Khattab" userId="c83b1e15-36f3-4f46-aceb-05aac24c545e" providerId="ADAL" clId="{68922303-928D-411F-A7C3-3BB84E857E8F}" dt="2021-02-25T15:50:11.713" v="285"/>
          <ac:inkMkLst>
            <pc:docMk/>
            <pc:sldMk cId="712558247" sldId="266"/>
            <ac:inkMk id="20" creationId="{3178B822-4B8D-4209-91F1-7472E0F99A11}"/>
          </ac:inkMkLst>
        </pc:inkChg>
        <pc:inkChg chg="add mod">
          <ac:chgData name="Sherif Khattab" userId="c83b1e15-36f3-4f46-aceb-05aac24c545e" providerId="ADAL" clId="{68922303-928D-411F-A7C3-3BB84E857E8F}" dt="2021-02-25T15:50:11.713" v="285"/>
          <ac:inkMkLst>
            <pc:docMk/>
            <pc:sldMk cId="712558247" sldId="266"/>
            <ac:inkMk id="21" creationId="{BD2077B3-2D83-45D7-8B6B-AE2683A36374}"/>
          </ac:inkMkLst>
        </pc:inkChg>
        <pc:inkChg chg="add mod">
          <ac:chgData name="Sherif Khattab" userId="c83b1e15-36f3-4f46-aceb-05aac24c545e" providerId="ADAL" clId="{68922303-928D-411F-A7C3-3BB84E857E8F}" dt="2021-02-25T15:50:15.628" v="292"/>
          <ac:inkMkLst>
            <pc:docMk/>
            <pc:sldMk cId="712558247" sldId="266"/>
            <ac:inkMk id="23" creationId="{6BB44C3A-74D6-49DD-8FB8-1AB242FC05CC}"/>
          </ac:inkMkLst>
        </pc:inkChg>
        <pc:inkChg chg="add mod">
          <ac:chgData name="Sherif Khattab" userId="c83b1e15-36f3-4f46-aceb-05aac24c545e" providerId="ADAL" clId="{68922303-928D-411F-A7C3-3BB84E857E8F}" dt="2021-02-25T15:50:15.628" v="292"/>
          <ac:inkMkLst>
            <pc:docMk/>
            <pc:sldMk cId="712558247" sldId="266"/>
            <ac:inkMk id="24" creationId="{8253F759-0DAC-45AC-8B36-951912D7E5B1}"/>
          </ac:inkMkLst>
        </pc:inkChg>
        <pc:inkChg chg="add mod">
          <ac:chgData name="Sherif Khattab" userId="c83b1e15-36f3-4f46-aceb-05aac24c545e" providerId="ADAL" clId="{68922303-928D-411F-A7C3-3BB84E857E8F}" dt="2021-02-25T15:50:15.628" v="292"/>
          <ac:inkMkLst>
            <pc:docMk/>
            <pc:sldMk cId="712558247" sldId="266"/>
            <ac:inkMk id="25" creationId="{26D83465-2DDA-4407-BCE5-0B30242EA559}"/>
          </ac:inkMkLst>
        </pc:inkChg>
        <pc:inkChg chg="add mod">
          <ac:chgData name="Sherif Khattab" userId="c83b1e15-36f3-4f46-aceb-05aac24c545e" providerId="ADAL" clId="{68922303-928D-411F-A7C3-3BB84E857E8F}" dt="2021-02-25T15:50:15.628" v="292"/>
          <ac:inkMkLst>
            <pc:docMk/>
            <pc:sldMk cId="712558247" sldId="266"/>
            <ac:inkMk id="26" creationId="{7ADE09A1-B1F6-49FD-8513-AC79C729A55C}"/>
          </ac:inkMkLst>
        </pc:inkChg>
        <pc:inkChg chg="add mod">
          <ac:chgData name="Sherif Khattab" userId="c83b1e15-36f3-4f46-aceb-05aac24c545e" providerId="ADAL" clId="{68922303-928D-411F-A7C3-3BB84E857E8F}" dt="2021-02-25T15:50:15.628" v="292"/>
          <ac:inkMkLst>
            <pc:docMk/>
            <pc:sldMk cId="712558247" sldId="266"/>
            <ac:inkMk id="27" creationId="{D67C35D0-A305-4D01-9CB5-5C9AC1871770}"/>
          </ac:inkMkLst>
        </pc:inkChg>
        <pc:inkChg chg="add mod">
          <ac:chgData name="Sherif Khattab" userId="c83b1e15-36f3-4f46-aceb-05aac24c545e" providerId="ADAL" clId="{68922303-928D-411F-A7C3-3BB84E857E8F}" dt="2021-02-25T15:50:15.628" v="292"/>
          <ac:inkMkLst>
            <pc:docMk/>
            <pc:sldMk cId="712558247" sldId="266"/>
            <ac:inkMk id="28" creationId="{C1133A13-E77D-4B96-B065-07F2E51EC215}"/>
          </ac:inkMkLst>
        </pc:inkChg>
        <pc:inkChg chg="add mod">
          <ac:chgData name="Sherif Khattab" userId="c83b1e15-36f3-4f46-aceb-05aac24c545e" providerId="ADAL" clId="{68922303-928D-411F-A7C3-3BB84E857E8F}" dt="2021-02-25T15:50:22.136" v="299"/>
          <ac:inkMkLst>
            <pc:docMk/>
            <pc:sldMk cId="712558247" sldId="266"/>
            <ac:inkMk id="30" creationId="{5A4C5E97-670D-42CC-89AA-B553445A3BF5}"/>
          </ac:inkMkLst>
        </pc:inkChg>
        <pc:inkChg chg="add mod">
          <ac:chgData name="Sherif Khattab" userId="c83b1e15-36f3-4f46-aceb-05aac24c545e" providerId="ADAL" clId="{68922303-928D-411F-A7C3-3BB84E857E8F}" dt="2021-02-25T15:50:22.136" v="299"/>
          <ac:inkMkLst>
            <pc:docMk/>
            <pc:sldMk cId="712558247" sldId="266"/>
            <ac:inkMk id="31" creationId="{F4FD93B1-4877-4255-BC15-A962929EDC45}"/>
          </ac:inkMkLst>
        </pc:inkChg>
        <pc:inkChg chg="add mod">
          <ac:chgData name="Sherif Khattab" userId="c83b1e15-36f3-4f46-aceb-05aac24c545e" providerId="ADAL" clId="{68922303-928D-411F-A7C3-3BB84E857E8F}" dt="2021-02-25T15:50:22.136" v="299"/>
          <ac:inkMkLst>
            <pc:docMk/>
            <pc:sldMk cId="712558247" sldId="266"/>
            <ac:inkMk id="32" creationId="{F2D11DAF-A7A7-4DA1-89CE-9B9B380A1F60}"/>
          </ac:inkMkLst>
        </pc:inkChg>
        <pc:inkChg chg="add mod">
          <ac:chgData name="Sherif Khattab" userId="c83b1e15-36f3-4f46-aceb-05aac24c545e" providerId="ADAL" clId="{68922303-928D-411F-A7C3-3BB84E857E8F}" dt="2021-02-25T15:50:22.136" v="299"/>
          <ac:inkMkLst>
            <pc:docMk/>
            <pc:sldMk cId="712558247" sldId="266"/>
            <ac:inkMk id="33" creationId="{7293AC57-6ADE-4761-A1C7-48F8E319F887}"/>
          </ac:inkMkLst>
        </pc:inkChg>
        <pc:inkChg chg="add mod">
          <ac:chgData name="Sherif Khattab" userId="c83b1e15-36f3-4f46-aceb-05aac24c545e" providerId="ADAL" clId="{68922303-928D-411F-A7C3-3BB84E857E8F}" dt="2021-02-25T15:50:22.136" v="299"/>
          <ac:inkMkLst>
            <pc:docMk/>
            <pc:sldMk cId="712558247" sldId="266"/>
            <ac:inkMk id="34" creationId="{88713AFC-A746-44B8-9B74-817A8C8691E9}"/>
          </ac:inkMkLst>
        </pc:inkChg>
        <pc:inkChg chg="add mod">
          <ac:chgData name="Sherif Khattab" userId="c83b1e15-36f3-4f46-aceb-05aac24c545e" providerId="ADAL" clId="{68922303-928D-411F-A7C3-3BB84E857E8F}" dt="2021-02-25T15:50:22.136" v="299"/>
          <ac:inkMkLst>
            <pc:docMk/>
            <pc:sldMk cId="712558247" sldId="266"/>
            <ac:inkMk id="35" creationId="{40DE8186-37C1-40C2-B49C-D365CC108225}"/>
          </ac:inkMkLst>
        </pc:inkChg>
      </pc:sldChg>
      <pc:sldChg chg="modAnim">
        <pc:chgData name="Sherif Khattab" userId="c83b1e15-36f3-4f46-aceb-05aac24c545e" providerId="ADAL" clId="{68922303-928D-411F-A7C3-3BB84E857E8F}" dt="2021-02-25T15:49:15.537" v="262"/>
        <pc:sldMkLst>
          <pc:docMk/>
          <pc:sldMk cId="171235497" sldId="283"/>
        </pc:sldMkLst>
      </pc:sldChg>
      <pc:sldChg chg="modAnim">
        <pc:chgData name="Sherif Khattab" userId="c83b1e15-36f3-4f46-aceb-05aac24c545e" providerId="ADAL" clId="{68922303-928D-411F-A7C3-3BB84E857E8F}" dt="2021-02-25T15:49:24.265" v="264"/>
        <pc:sldMkLst>
          <pc:docMk/>
          <pc:sldMk cId="2099089282" sldId="284"/>
        </pc:sldMkLst>
      </pc:sldChg>
      <pc:sldChg chg="addSp delSp modSp mod">
        <pc:chgData name="Sherif Khattab" userId="c83b1e15-36f3-4f46-aceb-05aac24c545e" providerId="ADAL" clId="{68922303-928D-411F-A7C3-3BB84E857E8F}" dt="2021-02-25T15:34:27.027" v="88"/>
        <pc:sldMkLst>
          <pc:docMk/>
          <pc:sldMk cId="463012687" sldId="289"/>
        </pc:sldMkLst>
        <pc:spChg chg="mod">
          <ac:chgData name="Sherif Khattab" userId="c83b1e15-36f3-4f46-aceb-05aac24c545e" providerId="ADAL" clId="{68922303-928D-411F-A7C3-3BB84E857E8F}" dt="2021-02-25T15:26:37.086" v="0" actId="1076"/>
          <ac:spMkLst>
            <pc:docMk/>
            <pc:sldMk cId="463012687" sldId="289"/>
            <ac:spMk id="46282" creationId="{E7A6F565-6797-41A4-9E37-DE763723D06D}"/>
          </ac:spMkLst>
        </pc:spChg>
        <pc:spChg chg="mod">
          <ac:chgData name="Sherif Khattab" userId="c83b1e15-36f3-4f46-aceb-05aac24c545e" providerId="ADAL" clId="{68922303-928D-411F-A7C3-3BB84E857E8F}" dt="2021-02-25T15:26:37.086" v="0" actId="1076"/>
          <ac:spMkLst>
            <pc:docMk/>
            <pc:sldMk cId="463012687" sldId="289"/>
            <ac:spMk id="46283" creationId="{3F42026E-385F-48A6-8000-7D34E9DD210A}"/>
          </ac:spMkLst>
        </pc:spChg>
        <pc:grpChg chg="mod">
          <ac:chgData name="Sherif Khattab" userId="c83b1e15-36f3-4f46-aceb-05aac24c545e" providerId="ADAL" clId="{68922303-928D-411F-A7C3-3BB84E857E8F}" dt="2021-02-25T15:28:27.382" v="3"/>
          <ac:grpSpMkLst>
            <pc:docMk/>
            <pc:sldMk cId="463012687" sldId="289"/>
            <ac:grpSpMk id="5" creationId="{07EE03A1-8A90-4B73-A932-362DDC4DAE68}"/>
          </ac:grpSpMkLst>
        </pc:grpChg>
        <pc:grpChg chg="mod">
          <ac:chgData name="Sherif Khattab" userId="c83b1e15-36f3-4f46-aceb-05aac24c545e" providerId="ADAL" clId="{68922303-928D-411F-A7C3-3BB84E857E8F}" dt="2021-02-25T15:28:39.933" v="6"/>
          <ac:grpSpMkLst>
            <pc:docMk/>
            <pc:sldMk cId="463012687" sldId="289"/>
            <ac:grpSpMk id="8" creationId="{FD2C3776-ED61-4F82-A7E4-1CD1A4DD5B67}"/>
          </ac:grpSpMkLst>
        </pc:grpChg>
        <pc:grpChg chg="add del mod">
          <ac:chgData name="Sherif Khattab" userId="c83b1e15-36f3-4f46-aceb-05aac24c545e" providerId="ADAL" clId="{68922303-928D-411F-A7C3-3BB84E857E8F}" dt="2021-02-25T15:34:27.027" v="88"/>
          <ac:grpSpMkLst>
            <pc:docMk/>
            <pc:sldMk cId="463012687" sldId="289"/>
            <ac:grpSpMk id="19" creationId="{3F599FE0-19D3-4080-9F8E-438967F21A4A}"/>
          </ac:grpSpMkLst>
        </pc:grpChg>
        <pc:inkChg chg="add mod">
          <ac:chgData name="Sherif Khattab" userId="c83b1e15-36f3-4f46-aceb-05aac24c545e" providerId="ADAL" clId="{68922303-928D-411F-A7C3-3BB84E857E8F}" dt="2021-02-25T15:28:27.382" v="3"/>
          <ac:inkMkLst>
            <pc:docMk/>
            <pc:sldMk cId="463012687" sldId="289"/>
            <ac:inkMk id="2" creationId="{95FC7BE5-961F-4782-84B2-7D2967B931A2}"/>
          </ac:inkMkLst>
        </pc:inkChg>
        <pc:inkChg chg="add mod">
          <ac:chgData name="Sherif Khattab" userId="c83b1e15-36f3-4f46-aceb-05aac24c545e" providerId="ADAL" clId="{68922303-928D-411F-A7C3-3BB84E857E8F}" dt="2021-02-25T15:28:27.382" v="3"/>
          <ac:inkMkLst>
            <pc:docMk/>
            <pc:sldMk cId="463012687" sldId="289"/>
            <ac:inkMk id="4" creationId="{0A4622D2-040D-4D85-8CCD-ED32DF43489E}"/>
          </ac:inkMkLst>
        </pc:inkChg>
        <pc:inkChg chg="add mod">
          <ac:chgData name="Sherif Khattab" userId="c83b1e15-36f3-4f46-aceb-05aac24c545e" providerId="ADAL" clId="{68922303-928D-411F-A7C3-3BB84E857E8F}" dt="2021-02-25T15:28:39.933" v="6"/>
          <ac:inkMkLst>
            <pc:docMk/>
            <pc:sldMk cId="463012687" sldId="289"/>
            <ac:inkMk id="6" creationId="{5BF6C2E5-70C7-4DBE-9059-06FE36AD560F}"/>
          </ac:inkMkLst>
        </pc:inkChg>
        <pc:inkChg chg="add mod">
          <ac:chgData name="Sherif Khattab" userId="c83b1e15-36f3-4f46-aceb-05aac24c545e" providerId="ADAL" clId="{68922303-928D-411F-A7C3-3BB84E857E8F}" dt="2021-02-25T15:28:39.933" v="6"/>
          <ac:inkMkLst>
            <pc:docMk/>
            <pc:sldMk cId="463012687" sldId="289"/>
            <ac:inkMk id="7" creationId="{73FC8A87-0656-4326-AFFF-145FC3A58E78}"/>
          </ac:inkMkLst>
        </pc:inkChg>
        <pc:inkChg chg="mod">
          <ac:chgData name="Sherif Khattab" userId="c83b1e15-36f3-4f46-aceb-05aac24c545e" providerId="ADAL" clId="{68922303-928D-411F-A7C3-3BB84E857E8F}" dt="2021-02-25T15:34:24.559" v="87"/>
          <ac:inkMkLst>
            <pc:docMk/>
            <pc:sldMk cId="463012687" sldId="289"/>
            <ac:inkMk id="20" creationId="{9F21670E-8AAB-4961-BC9B-9B238D6EF704}"/>
          </ac:inkMkLst>
        </pc:inkChg>
        <pc:inkChg chg="mod">
          <ac:chgData name="Sherif Khattab" userId="c83b1e15-36f3-4f46-aceb-05aac24c545e" providerId="ADAL" clId="{68922303-928D-411F-A7C3-3BB84E857E8F}" dt="2021-02-25T15:34:24.559" v="87"/>
          <ac:inkMkLst>
            <pc:docMk/>
            <pc:sldMk cId="463012687" sldId="289"/>
            <ac:inkMk id="21" creationId="{8EC1AF88-E978-46F0-BFDA-4047148D6C14}"/>
          </ac:inkMkLst>
        </pc:inkChg>
        <pc:inkChg chg="mod">
          <ac:chgData name="Sherif Khattab" userId="c83b1e15-36f3-4f46-aceb-05aac24c545e" providerId="ADAL" clId="{68922303-928D-411F-A7C3-3BB84E857E8F}" dt="2021-02-25T15:34:24.559" v="87"/>
          <ac:inkMkLst>
            <pc:docMk/>
            <pc:sldMk cId="463012687" sldId="289"/>
            <ac:inkMk id="22" creationId="{C1EAE497-178F-43E7-944B-14030608E455}"/>
          </ac:inkMkLst>
        </pc:inkChg>
      </pc:sldChg>
      <pc:sldChg chg="modAnim">
        <pc:chgData name="Sherif Khattab" userId="c83b1e15-36f3-4f46-aceb-05aac24c545e" providerId="ADAL" clId="{68922303-928D-411F-A7C3-3BB84E857E8F}" dt="2021-02-25T15:45:57.483" v="226"/>
        <pc:sldMkLst>
          <pc:docMk/>
          <pc:sldMk cId="442392580" sldId="290"/>
        </pc:sldMkLst>
      </pc:sldChg>
      <pc:sldChg chg="modAnim">
        <pc:chgData name="Sherif Khattab" userId="c83b1e15-36f3-4f46-aceb-05aac24c545e" providerId="ADAL" clId="{68922303-928D-411F-A7C3-3BB84E857E8F}" dt="2021-02-25T15:43:29.539" v="206"/>
        <pc:sldMkLst>
          <pc:docMk/>
          <pc:sldMk cId="574001865" sldId="464"/>
        </pc:sldMkLst>
      </pc:sldChg>
      <pc:sldChg chg="delSp modSp mod modAnim">
        <pc:chgData name="Sherif Khattab" userId="c83b1e15-36f3-4f46-aceb-05aac24c545e" providerId="ADAL" clId="{68922303-928D-411F-A7C3-3BB84E857E8F}" dt="2021-02-25T15:44:45.302" v="215" actId="478"/>
        <pc:sldMkLst>
          <pc:docMk/>
          <pc:sldMk cId="2156977365" sldId="465"/>
        </pc:sldMkLst>
        <pc:spChg chg="mod">
          <ac:chgData name="Sherif Khattab" userId="c83b1e15-36f3-4f46-aceb-05aac24c545e" providerId="ADAL" clId="{68922303-928D-411F-A7C3-3BB84E857E8F}" dt="2021-02-25T15:43:53.345" v="207" actId="113"/>
          <ac:spMkLst>
            <pc:docMk/>
            <pc:sldMk cId="2156977365" sldId="465"/>
            <ac:spMk id="23674" creationId="{4D76BCDC-27B9-4D4B-B937-8F5D4916D535}"/>
          </ac:spMkLst>
        </pc:spChg>
        <pc:spChg chg="del">
          <ac:chgData name="Sherif Khattab" userId="c83b1e15-36f3-4f46-aceb-05aac24c545e" providerId="ADAL" clId="{68922303-928D-411F-A7C3-3BB84E857E8F}" dt="2021-02-25T15:44:37.269" v="212" actId="478"/>
          <ac:spMkLst>
            <pc:docMk/>
            <pc:sldMk cId="2156977365" sldId="465"/>
            <ac:spMk id="23676" creationId="{355D98EB-B321-40F2-9AA1-DAA3A7A0AA61}"/>
          </ac:spMkLst>
        </pc:spChg>
        <pc:spChg chg="del">
          <ac:chgData name="Sherif Khattab" userId="c83b1e15-36f3-4f46-aceb-05aac24c545e" providerId="ADAL" clId="{68922303-928D-411F-A7C3-3BB84E857E8F}" dt="2021-02-25T15:44:45.302" v="215" actId="478"/>
          <ac:spMkLst>
            <pc:docMk/>
            <pc:sldMk cId="2156977365" sldId="465"/>
            <ac:spMk id="23677" creationId="{E18AD9C6-511C-489C-AEAA-D7EAC45A4AF5}"/>
          </ac:spMkLst>
        </pc:spChg>
        <pc:graphicFrameChg chg="del modGraphic">
          <ac:chgData name="Sherif Khattab" userId="c83b1e15-36f3-4f46-aceb-05aac24c545e" providerId="ADAL" clId="{68922303-928D-411F-A7C3-3BB84E857E8F}" dt="2021-02-25T15:44:42.397" v="214" actId="478"/>
          <ac:graphicFrameMkLst>
            <pc:docMk/>
            <pc:sldMk cId="2156977365" sldId="465"/>
            <ac:graphicFrameMk id="23669" creationId="{29723A6E-6397-40B3-A499-6EB6AFF1BED9}"/>
          </ac:graphicFrameMkLst>
        </pc:graphicFrameChg>
      </pc:sldChg>
      <pc:sldChg chg="delSp modSp modAnim">
        <pc:chgData name="Sherif Khattab" userId="c83b1e15-36f3-4f46-aceb-05aac24c545e" providerId="ADAL" clId="{68922303-928D-411F-A7C3-3BB84E857E8F}" dt="2021-02-25T15:47:50.471" v="245" actId="478"/>
        <pc:sldMkLst>
          <pc:docMk/>
          <pc:sldMk cId="1593910045" sldId="468"/>
        </pc:sldMkLst>
        <pc:spChg chg="mod">
          <ac:chgData name="Sherif Khattab" userId="c83b1e15-36f3-4f46-aceb-05aac24c545e" providerId="ADAL" clId="{68922303-928D-411F-A7C3-3BB84E857E8F}" dt="2021-02-25T15:47:16.790" v="236" actId="1076"/>
          <ac:spMkLst>
            <pc:docMk/>
            <pc:sldMk cId="1593910045" sldId="468"/>
            <ac:spMk id="28686" creationId="{2C086B6A-1ED8-40F5-BCAF-F33E78E16329}"/>
          </ac:spMkLst>
        </pc:spChg>
        <pc:spChg chg="mod">
          <ac:chgData name="Sherif Khattab" userId="c83b1e15-36f3-4f46-aceb-05aac24c545e" providerId="ADAL" clId="{68922303-928D-411F-A7C3-3BB84E857E8F}" dt="2021-02-25T15:47:39.205" v="239" actId="1076"/>
          <ac:spMkLst>
            <pc:docMk/>
            <pc:sldMk cId="1593910045" sldId="468"/>
            <ac:spMk id="28717" creationId="{65836439-78E8-4455-A276-A88D6A2179F8}"/>
          </ac:spMkLst>
        </pc:spChg>
        <pc:spChg chg="mod">
          <ac:chgData name="Sherif Khattab" userId="c83b1e15-36f3-4f46-aceb-05aac24c545e" providerId="ADAL" clId="{68922303-928D-411F-A7C3-3BB84E857E8F}" dt="2021-02-25T15:47:42.834" v="240" actId="1076"/>
          <ac:spMkLst>
            <pc:docMk/>
            <pc:sldMk cId="1593910045" sldId="468"/>
            <ac:spMk id="28718" creationId="{FC8D50AF-002E-470B-ACB9-7FB7BEB9E1FF}"/>
          </ac:spMkLst>
        </pc:spChg>
        <pc:cxnChg chg="mod">
          <ac:chgData name="Sherif Khattab" userId="c83b1e15-36f3-4f46-aceb-05aac24c545e" providerId="ADAL" clId="{68922303-928D-411F-A7C3-3BB84E857E8F}" dt="2021-02-25T15:47:16.790" v="236" actId="1076"/>
          <ac:cxnSpMkLst>
            <pc:docMk/>
            <pc:sldMk cId="1593910045" sldId="468"/>
            <ac:cxnSpMk id="28720" creationId="{E8375A5B-8A59-40EF-B15B-CAC95158E2DA}"/>
          </ac:cxnSpMkLst>
        </pc:cxnChg>
        <pc:cxnChg chg="mod">
          <ac:chgData name="Sherif Khattab" userId="c83b1e15-36f3-4f46-aceb-05aac24c545e" providerId="ADAL" clId="{68922303-928D-411F-A7C3-3BB84E857E8F}" dt="2021-02-25T15:47:16.790" v="236" actId="1076"/>
          <ac:cxnSpMkLst>
            <pc:docMk/>
            <pc:sldMk cId="1593910045" sldId="468"/>
            <ac:cxnSpMk id="28721" creationId="{99F1050E-A1AD-4284-B78C-21F78A3318E4}"/>
          </ac:cxnSpMkLst>
        </pc:cxnChg>
        <pc:cxnChg chg="del mod">
          <ac:chgData name="Sherif Khattab" userId="c83b1e15-36f3-4f46-aceb-05aac24c545e" providerId="ADAL" clId="{68922303-928D-411F-A7C3-3BB84E857E8F}" dt="2021-02-25T15:47:50.471" v="245" actId="478"/>
          <ac:cxnSpMkLst>
            <pc:docMk/>
            <pc:sldMk cId="1593910045" sldId="468"/>
            <ac:cxnSpMk id="28722" creationId="{83EC386E-60C3-4B0F-AAC6-1DEE298F26BA}"/>
          </ac:cxnSpMkLst>
        </pc:cxnChg>
        <pc:cxnChg chg="del mod">
          <ac:chgData name="Sherif Khattab" userId="c83b1e15-36f3-4f46-aceb-05aac24c545e" providerId="ADAL" clId="{68922303-928D-411F-A7C3-3BB84E857E8F}" dt="2021-02-25T15:47:48.251" v="244" actId="478"/>
          <ac:cxnSpMkLst>
            <pc:docMk/>
            <pc:sldMk cId="1593910045" sldId="468"/>
            <ac:cxnSpMk id="28723" creationId="{07636F23-6B5B-4D60-8ED6-4B0F8B48F859}"/>
          </ac:cxnSpMkLst>
        </pc:cxnChg>
        <pc:cxnChg chg="del mod">
          <ac:chgData name="Sherif Khattab" userId="c83b1e15-36f3-4f46-aceb-05aac24c545e" providerId="ADAL" clId="{68922303-928D-411F-A7C3-3BB84E857E8F}" dt="2021-02-25T15:47:45.903" v="242" actId="478"/>
          <ac:cxnSpMkLst>
            <pc:docMk/>
            <pc:sldMk cId="1593910045" sldId="468"/>
            <ac:cxnSpMk id="28724" creationId="{4CAC54C3-3E8E-4C56-A2F9-EC039220E56C}"/>
          </ac:cxnSpMkLst>
        </pc:cxnChg>
        <pc:cxnChg chg="del mod">
          <ac:chgData name="Sherif Khattab" userId="c83b1e15-36f3-4f46-aceb-05aac24c545e" providerId="ADAL" clId="{68922303-928D-411F-A7C3-3BB84E857E8F}" dt="2021-02-25T15:47:44.491" v="241" actId="478"/>
          <ac:cxnSpMkLst>
            <pc:docMk/>
            <pc:sldMk cId="1593910045" sldId="468"/>
            <ac:cxnSpMk id="28725" creationId="{3A105430-E387-4460-9D9D-5BAA4D979997}"/>
          </ac:cxnSpMkLst>
        </pc:cxnChg>
        <pc:cxnChg chg="del mod">
          <ac:chgData name="Sherif Khattab" userId="c83b1e15-36f3-4f46-aceb-05aac24c545e" providerId="ADAL" clId="{68922303-928D-411F-A7C3-3BB84E857E8F}" dt="2021-02-25T15:47:46.961" v="243" actId="478"/>
          <ac:cxnSpMkLst>
            <pc:docMk/>
            <pc:sldMk cId="1593910045" sldId="468"/>
            <ac:cxnSpMk id="28726" creationId="{4F6EA0F1-1245-4403-9078-8889A1086600}"/>
          </ac:cxnSpMkLst>
        </pc:cxnChg>
      </pc:sldChg>
      <pc:sldChg chg="del">
        <pc:chgData name="Sherif Khattab" userId="c83b1e15-36f3-4f46-aceb-05aac24c545e" providerId="ADAL" clId="{68922303-928D-411F-A7C3-3BB84E857E8F}" dt="2021-02-25T15:49:35.434" v="265" actId="47"/>
        <pc:sldMkLst>
          <pc:docMk/>
          <pc:sldMk cId="3388432277" sldId="471"/>
        </pc:sldMkLst>
      </pc:sldChg>
      <pc:sldChg chg="del">
        <pc:chgData name="Sherif Khattab" userId="c83b1e15-36f3-4f46-aceb-05aac24c545e" providerId="ADAL" clId="{68922303-928D-411F-A7C3-3BB84E857E8F}" dt="2021-02-25T15:49:36.184" v="266" actId="47"/>
        <pc:sldMkLst>
          <pc:docMk/>
          <pc:sldMk cId="3899682656" sldId="472"/>
        </pc:sldMkLst>
      </pc:sldChg>
      <pc:sldChg chg="addSp modSp">
        <pc:chgData name="Sherif Khattab" userId="c83b1e15-36f3-4f46-aceb-05aac24c545e" providerId="ADAL" clId="{68922303-928D-411F-A7C3-3BB84E857E8F}" dt="2021-02-25T15:53:21.449" v="347" actId="164"/>
        <pc:sldMkLst>
          <pc:docMk/>
          <pc:sldMk cId="1155444083" sldId="476"/>
        </pc:sldMkLst>
        <pc:spChg chg="mod">
          <ac:chgData name="Sherif Khattab" userId="c83b1e15-36f3-4f46-aceb-05aac24c545e" providerId="ADAL" clId="{68922303-928D-411F-A7C3-3BB84E857E8F}" dt="2021-02-25T15:53:21.449" v="347" actId="164"/>
          <ac:spMkLst>
            <pc:docMk/>
            <pc:sldMk cId="1155444083" sldId="476"/>
            <ac:spMk id="15362" creationId="{9EE1E519-72D4-4A5C-A1BC-54BDBE91735C}"/>
          </ac:spMkLst>
        </pc:spChg>
        <pc:spChg chg="mod">
          <ac:chgData name="Sherif Khattab" userId="c83b1e15-36f3-4f46-aceb-05aac24c545e" providerId="ADAL" clId="{68922303-928D-411F-A7C3-3BB84E857E8F}" dt="2021-02-25T15:53:21.449" v="347" actId="164"/>
          <ac:spMkLst>
            <pc:docMk/>
            <pc:sldMk cId="1155444083" sldId="476"/>
            <ac:spMk id="15363" creationId="{3B7F1674-4983-4D55-A5DC-4DBE4C058CC8}"/>
          </ac:spMkLst>
        </pc:spChg>
        <pc:spChg chg="mod">
          <ac:chgData name="Sherif Khattab" userId="c83b1e15-36f3-4f46-aceb-05aac24c545e" providerId="ADAL" clId="{68922303-928D-411F-A7C3-3BB84E857E8F}" dt="2021-02-25T15:53:21.449" v="347" actId="164"/>
          <ac:spMkLst>
            <pc:docMk/>
            <pc:sldMk cId="1155444083" sldId="476"/>
            <ac:spMk id="15364" creationId="{C319B432-6CE9-44F7-AD7F-F6BAF0737CF6}"/>
          </ac:spMkLst>
        </pc:spChg>
        <pc:spChg chg="mod">
          <ac:chgData name="Sherif Khattab" userId="c83b1e15-36f3-4f46-aceb-05aac24c545e" providerId="ADAL" clId="{68922303-928D-411F-A7C3-3BB84E857E8F}" dt="2021-02-25T15:53:21.449" v="347" actId="164"/>
          <ac:spMkLst>
            <pc:docMk/>
            <pc:sldMk cId="1155444083" sldId="476"/>
            <ac:spMk id="15365" creationId="{1EC819C5-8F1C-4E16-9973-13633ED5FEE7}"/>
          </ac:spMkLst>
        </pc:spChg>
        <pc:spChg chg="mod">
          <ac:chgData name="Sherif Khattab" userId="c83b1e15-36f3-4f46-aceb-05aac24c545e" providerId="ADAL" clId="{68922303-928D-411F-A7C3-3BB84E857E8F}" dt="2021-02-25T15:53:21.449" v="347" actId="164"/>
          <ac:spMkLst>
            <pc:docMk/>
            <pc:sldMk cId="1155444083" sldId="476"/>
            <ac:spMk id="15366" creationId="{1B6064B4-EEC4-4DA7-A2DF-92FE5D1C04D0}"/>
          </ac:spMkLst>
        </pc:spChg>
        <pc:spChg chg="mod">
          <ac:chgData name="Sherif Khattab" userId="c83b1e15-36f3-4f46-aceb-05aac24c545e" providerId="ADAL" clId="{68922303-928D-411F-A7C3-3BB84E857E8F}" dt="2021-02-25T15:53:21.449" v="347" actId="164"/>
          <ac:spMkLst>
            <pc:docMk/>
            <pc:sldMk cId="1155444083" sldId="476"/>
            <ac:spMk id="15367" creationId="{F0EF7ECA-3328-4CFB-843C-F52CD92148B6}"/>
          </ac:spMkLst>
        </pc:spChg>
        <pc:spChg chg="mod">
          <ac:chgData name="Sherif Khattab" userId="c83b1e15-36f3-4f46-aceb-05aac24c545e" providerId="ADAL" clId="{68922303-928D-411F-A7C3-3BB84E857E8F}" dt="2021-02-25T15:53:21.449" v="347" actId="164"/>
          <ac:spMkLst>
            <pc:docMk/>
            <pc:sldMk cId="1155444083" sldId="476"/>
            <ac:spMk id="15368" creationId="{8AAA5D01-E803-4C09-95A4-D40CBB2B1499}"/>
          </ac:spMkLst>
        </pc:spChg>
        <pc:spChg chg="mod">
          <ac:chgData name="Sherif Khattab" userId="c83b1e15-36f3-4f46-aceb-05aac24c545e" providerId="ADAL" clId="{68922303-928D-411F-A7C3-3BB84E857E8F}" dt="2021-02-25T15:53:21.449" v="347" actId="164"/>
          <ac:spMkLst>
            <pc:docMk/>
            <pc:sldMk cId="1155444083" sldId="476"/>
            <ac:spMk id="15369" creationId="{6190BFFE-790F-40EB-952D-D5E1DF83A8B0}"/>
          </ac:spMkLst>
        </pc:spChg>
        <pc:spChg chg="mod">
          <ac:chgData name="Sherif Khattab" userId="c83b1e15-36f3-4f46-aceb-05aac24c545e" providerId="ADAL" clId="{68922303-928D-411F-A7C3-3BB84E857E8F}" dt="2021-02-25T15:53:21.449" v="347" actId="164"/>
          <ac:spMkLst>
            <pc:docMk/>
            <pc:sldMk cId="1155444083" sldId="476"/>
            <ac:spMk id="15370" creationId="{ACF3477B-F811-4A16-87E6-008D17D1F872}"/>
          </ac:spMkLst>
        </pc:spChg>
        <pc:spChg chg="mod">
          <ac:chgData name="Sherif Khattab" userId="c83b1e15-36f3-4f46-aceb-05aac24c545e" providerId="ADAL" clId="{68922303-928D-411F-A7C3-3BB84E857E8F}" dt="2021-02-25T15:53:21.449" v="347" actId="164"/>
          <ac:spMkLst>
            <pc:docMk/>
            <pc:sldMk cId="1155444083" sldId="476"/>
            <ac:spMk id="15371" creationId="{D3E61DC4-AF79-4373-AAB9-CFAC0867340E}"/>
          </ac:spMkLst>
        </pc:spChg>
        <pc:spChg chg="mod">
          <ac:chgData name="Sherif Khattab" userId="c83b1e15-36f3-4f46-aceb-05aac24c545e" providerId="ADAL" clId="{68922303-928D-411F-A7C3-3BB84E857E8F}" dt="2021-02-25T15:53:21.449" v="347" actId="164"/>
          <ac:spMkLst>
            <pc:docMk/>
            <pc:sldMk cId="1155444083" sldId="476"/>
            <ac:spMk id="15372" creationId="{F11E10CF-0CBC-4BF8-BF22-C1CC5D1C7370}"/>
          </ac:spMkLst>
        </pc:spChg>
        <pc:spChg chg="mod">
          <ac:chgData name="Sherif Khattab" userId="c83b1e15-36f3-4f46-aceb-05aac24c545e" providerId="ADAL" clId="{68922303-928D-411F-A7C3-3BB84E857E8F}" dt="2021-02-25T15:53:21.449" v="347" actId="164"/>
          <ac:spMkLst>
            <pc:docMk/>
            <pc:sldMk cId="1155444083" sldId="476"/>
            <ac:spMk id="15373" creationId="{07718FC3-F7E5-4F5C-8CAF-81AB285B186E}"/>
          </ac:spMkLst>
        </pc:spChg>
        <pc:spChg chg="mod">
          <ac:chgData name="Sherif Khattab" userId="c83b1e15-36f3-4f46-aceb-05aac24c545e" providerId="ADAL" clId="{68922303-928D-411F-A7C3-3BB84E857E8F}" dt="2021-02-25T15:53:21.449" v="347" actId="164"/>
          <ac:spMkLst>
            <pc:docMk/>
            <pc:sldMk cId="1155444083" sldId="476"/>
            <ac:spMk id="15374" creationId="{4469632C-E59E-4C1B-8D19-F3DC927FD957}"/>
          </ac:spMkLst>
        </pc:spChg>
        <pc:spChg chg="mod">
          <ac:chgData name="Sherif Khattab" userId="c83b1e15-36f3-4f46-aceb-05aac24c545e" providerId="ADAL" clId="{68922303-928D-411F-A7C3-3BB84E857E8F}" dt="2021-02-25T15:53:21.449" v="347" actId="164"/>
          <ac:spMkLst>
            <pc:docMk/>
            <pc:sldMk cId="1155444083" sldId="476"/>
            <ac:spMk id="15375" creationId="{EF82CC15-A16C-43E2-8DC5-F44AE2F0EC00}"/>
          </ac:spMkLst>
        </pc:spChg>
        <pc:spChg chg="mod">
          <ac:chgData name="Sherif Khattab" userId="c83b1e15-36f3-4f46-aceb-05aac24c545e" providerId="ADAL" clId="{68922303-928D-411F-A7C3-3BB84E857E8F}" dt="2021-02-25T15:53:21.449" v="347" actId="164"/>
          <ac:spMkLst>
            <pc:docMk/>
            <pc:sldMk cId="1155444083" sldId="476"/>
            <ac:spMk id="15376" creationId="{33203DA8-7A53-4509-9927-D0D973EADA69}"/>
          </ac:spMkLst>
        </pc:spChg>
        <pc:spChg chg="mod">
          <ac:chgData name="Sherif Khattab" userId="c83b1e15-36f3-4f46-aceb-05aac24c545e" providerId="ADAL" clId="{68922303-928D-411F-A7C3-3BB84E857E8F}" dt="2021-02-25T15:53:21.449" v="347" actId="164"/>
          <ac:spMkLst>
            <pc:docMk/>
            <pc:sldMk cId="1155444083" sldId="476"/>
            <ac:spMk id="15377" creationId="{F283CEB2-FFBD-4E4B-A9C0-AF413AAC185C}"/>
          </ac:spMkLst>
        </pc:spChg>
        <pc:spChg chg="mod">
          <ac:chgData name="Sherif Khattab" userId="c83b1e15-36f3-4f46-aceb-05aac24c545e" providerId="ADAL" clId="{68922303-928D-411F-A7C3-3BB84E857E8F}" dt="2021-02-25T15:53:21.449" v="347" actId="164"/>
          <ac:spMkLst>
            <pc:docMk/>
            <pc:sldMk cId="1155444083" sldId="476"/>
            <ac:spMk id="15378" creationId="{1C05A9C5-0D24-4874-8451-BF56F329B5FA}"/>
          </ac:spMkLst>
        </pc:spChg>
        <pc:spChg chg="mod">
          <ac:chgData name="Sherif Khattab" userId="c83b1e15-36f3-4f46-aceb-05aac24c545e" providerId="ADAL" clId="{68922303-928D-411F-A7C3-3BB84E857E8F}" dt="2021-02-25T15:53:21.449" v="347" actId="164"/>
          <ac:spMkLst>
            <pc:docMk/>
            <pc:sldMk cId="1155444083" sldId="476"/>
            <ac:spMk id="15379" creationId="{2FAA3126-DE60-4E9A-8CFE-40F2918257EB}"/>
          </ac:spMkLst>
        </pc:spChg>
        <pc:spChg chg="mod">
          <ac:chgData name="Sherif Khattab" userId="c83b1e15-36f3-4f46-aceb-05aac24c545e" providerId="ADAL" clId="{68922303-928D-411F-A7C3-3BB84E857E8F}" dt="2021-02-25T15:53:21.449" v="347" actId="164"/>
          <ac:spMkLst>
            <pc:docMk/>
            <pc:sldMk cId="1155444083" sldId="476"/>
            <ac:spMk id="15380" creationId="{EA45CBD1-7F7C-4F95-B72E-F0A2444464B6}"/>
          </ac:spMkLst>
        </pc:spChg>
        <pc:spChg chg="mod">
          <ac:chgData name="Sherif Khattab" userId="c83b1e15-36f3-4f46-aceb-05aac24c545e" providerId="ADAL" clId="{68922303-928D-411F-A7C3-3BB84E857E8F}" dt="2021-02-25T15:53:21.449" v="347" actId="164"/>
          <ac:spMkLst>
            <pc:docMk/>
            <pc:sldMk cId="1155444083" sldId="476"/>
            <ac:spMk id="15381" creationId="{5968A63A-13F4-446D-9E71-A4EFD9374D55}"/>
          </ac:spMkLst>
        </pc:spChg>
        <pc:spChg chg="mod">
          <ac:chgData name="Sherif Khattab" userId="c83b1e15-36f3-4f46-aceb-05aac24c545e" providerId="ADAL" clId="{68922303-928D-411F-A7C3-3BB84E857E8F}" dt="2021-02-25T15:53:21.449" v="347" actId="164"/>
          <ac:spMkLst>
            <pc:docMk/>
            <pc:sldMk cId="1155444083" sldId="476"/>
            <ac:spMk id="15382" creationId="{CA276496-CA0A-4D41-A212-F33AF61207DE}"/>
          </ac:spMkLst>
        </pc:spChg>
        <pc:spChg chg="mod">
          <ac:chgData name="Sherif Khattab" userId="c83b1e15-36f3-4f46-aceb-05aac24c545e" providerId="ADAL" clId="{68922303-928D-411F-A7C3-3BB84E857E8F}" dt="2021-02-25T15:53:21.449" v="347" actId="164"/>
          <ac:spMkLst>
            <pc:docMk/>
            <pc:sldMk cId="1155444083" sldId="476"/>
            <ac:spMk id="15383" creationId="{E5AF1205-5A8B-493B-94C6-922142D813A6}"/>
          </ac:spMkLst>
        </pc:spChg>
        <pc:spChg chg="mod">
          <ac:chgData name="Sherif Khattab" userId="c83b1e15-36f3-4f46-aceb-05aac24c545e" providerId="ADAL" clId="{68922303-928D-411F-A7C3-3BB84E857E8F}" dt="2021-02-25T15:53:21.449" v="347" actId="164"/>
          <ac:spMkLst>
            <pc:docMk/>
            <pc:sldMk cId="1155444083" sldId="476"/>
            <ac:spMk id="15384" creationId="{E7CEFAE6-4690-4846-967C-D7891367EB12}"/>
          </ac:spMkLst>
        </pc:spChg>
        <pc:spChg chg="mod">
          <ac:chgData name="Sherif Khattab" userId="c83b1e15-36f3-4f46-aceb-05aac24c545e" providerId="ADAL" clId="{68922303-928D-411F-A7C3-3BB84E857E8F}" dt="2021-02-25T15:53:21.449" v="347" actId="164"/>
          <ac:spMkLst>
            <pc:docMk/>
            <pc:sldMk cId="1155444083" sldId="476"/>
            <ac:spMk id="15385" creationId="{5F37B972-1F09-4CA3-84B9-D3C9B64B5436}"/>
          </ac:spMkLst>
        </pc:spChg>
        <pc:spChg chg="mod">
          <ac:chgData name="Sherif Khattab" userId="c83b1e15-36f3-4f46-aceb-05aac24c545e" providerId="ADAL" clId="{68922303-928D-411F-A7C3-3BB84E857E8F}" dt="2021-02-25T15:53:21.449" v="347" actId="164"/>
          <ac:spMkLst>
            <pc:docMk/>
            <pc:sldMk cId="1155444083" sldId="476"/>
            <ac:spMk id="15386" creationId="{08E221BC-1DED-4B22-B5FD-669C52DB7B69}"/>
          </ac:spMkLst>
        </pc:spChg>
        <pc:spChg chg="mod">
          <ac:chgData name="Sherif Khattab" userId="c83b1e15-36f3-4f46-aceb-05aac24c545e" providerId="ADAL" clId="{68922303-928D-411F-A7C3-3BB84E857E8F}" dt="2021-02-25T15:53:21.449" v="347" actId="164"/>
          <ac:spMkLst>
            <pc:docMk/>
            <pc:sldMk cId="1155444083" sldId="476"/>
            <ac:spMk id="15387" creationId="{5A2C119C-97E3-492C-A4C7-C931FB930F52}"/>
          </ac:spMkLst>
        </pc:spChg>
        <pc:grpChg chg="add mod">
          <ac:chgData name="Sherif Khattab" userId="c83b1e15-36f3-4f46-aceb-05aac24c545e" providerId="ADAL" clId="{68922303-928D-411F-A7C3-3BB84E857E8F}" dt="2021-02-25T15:53:21.449" v="347" actId="164"/>
          <ac:grpSpMkLst>
            <pc:docMk/>
            <pc:sldMk cId="1155444083" sldId="476"/>
            <ac:grpSpMk id="2" creationId="{D7D38671-CD43-4DAF-A576-A40F174F994B}"/>
          </ac:grpSpMkLst>
        </pc:grpChg>
      </pc:sldChg>
      <pc:sldChg chg="addSp delSp modSp mod modAnim">
        <pc:chgData name="Sherif Khattab" userId="c83b1e15-36f3-4f46-aceb-05aac24c545e" providerId="ADAL" clId="{68922303-928D-411F-A7C3-3BB84E857E8F}" dt="2021-02-25T15:53:50.186" v="360" actId="1076"/>
        <pc:sldMkLst>
          <pc:docMk/>
          <pc:sldMk cId="2699784146" sldId="477"/>
        </pc:sldMkLst>
        <pc:spChg chg="add del mod">
          <ac:chgData name="Sherif Khattab" userId="c83b1e15-36f3-4f46-aceb-05aac24c545e" providerId="ADAL" clId="{68922303-928D-411F-A7C3-3BB84E857E8F}" dt="2021-02-25T15:53:04.471" v="346" actId="478"/>
          <ac:spMkLst>
            <pc:docMk/>
            <pc:sldMk cId="2699784146" sldId="477"/>
            <ac:spMk id="46" creationId="{FEBB95A3-DDA4-46B6-98CF-B2B46D508DD9}"/>
          </ac:spMkLst>
        </pc:spChg>
        <pc:spChg chg="add mod">
          <ac:chgData name="Sherif Khattab" userId="c83b1e15-36f3-4f46-aceb-05aac24c545e" providerId="ADAL" clId="{68922303-928D-411F-A7C3-3BB84E857E8F}" dt="2021-02-25T15:53:50.186" v="360" actId="1076"/>
          <ac:spMkLst>
            <pc:docMk/>
            <pc:sldMk cId="2699784146" sldId="477"/>
            <ac:spMk id="47" creationId="{70478B86-BE7A-4828-91E3-1CFE5358E74F}"/>
          </ac:spMkLst>
        </pc:spChg>
        <pc:spChg chg="add mod">
          <ac:chgData name="Sherif Khattab" userId="c83b1e15-36f3-4f46-aceb-05aac24c545e" providerId="ADAL" clId="{68922303-928D-411F-A7C3-3BB84E857E8F}" dt="2021-02-25T15:53:50.186" v="360" actId="1076"/>
          <ac:spMkLst>
            <pc:docMk/>
            <pc:sldMk cId="2699784146" sldId="477"/>
            <ac:spMk id="48" creationId="{2CF631FF-A8AA-4A03-8283-182B574ED194}"/>
          </ac:spMkLst>
        </pc:spChg>
        <pc:spChg chg="add mod">
          <ac:chgData name="Sherif Khattab" userId="c83b1e15-36f3-4f46-aceb-05aac24c545e" providerId="ADAL" clId="{68922303-928D-411F-A7C3-3BB84E857E8F}" dt="2021-02-25T15:53:50.186" v="360" actId="1076"/>
          <ac:spMkLst>
            <pc:docMk/>
            <pc:sldMk cId="2699784146" sldId="477"/>
            <ac:spMk id="49" creationId="{F74A2888-3D85-47E2-B7D3-8473C2D94231}"/>
          </ac:spMkLst>
        </pc:spChg>
        <pc:spChg chg="add mod">
          <ac:chgData name="Sherif Khattab" userId="c83b1e15-36f3-4f46-aceb-05aac24c545e" providerId="ADAL" clId="{68922303-928D-411F-A7C3-3BB84E857E8F}" dt="2021-02-25T15:53:50.186" v="360" actId="1076"/>
          <ac:spMkLst>
            <pc:docMk/>
            <pc:sldMk cId="2699784146" sldId="477"/>
            <ac:spMk id="50" creationId="{EBDB909D-0417-4FC9-BD5E-EE7408BE5A8B}"/>
          </ac:spMkLst>
        </pc:spChg>
        <pc:spChg chg="add mod">
          <ac:chgData name="Sherif Khattab" userId="c83b1e15-36f3-4f46-aceb-05aac24c545e" providerId="ADAL" clId="{68922303-928D-411F-A7C3-3BB84E857E8F}" dt="2021-02-25T15:53:50.186" v="360" actId="1076"/>
          <ac:spMkLst>
            <pc:docMk/>
            <pc:sldMk cId="2699784146" sldId="477"/>
            <ac:spMk id="51" creationId="{EB43FF9E-708E-4007-A741-6556D00C99F1}"/>
          </ac:spMkLst>
        </pc:spChg>
        <pc:spChg chg="add mod">
          <ac:chgData name="Sherif Khattab" userId="c83b1e15-36f3-4f46-aceb-05aac24c545e" providerId="ADAL" clId="{68922303-928D-411F-A7C3-3BB84E857E8F}" dt="2021-02-25T15:53:50.186" v="360" actId="1076"/>
          <ac:spMkLst>
            <pc:docMk/>
            <pc:sldMk cId="2699784146" sldId="477"/>
            <ac:spMk id="52" creationId="{602FFF44-E1A7-4F08-947C-FCEDB44B1573}"/>
          </ac:spMkLst>
        </pc:spChg>
        <pc:spChg chg="add mod">
          <ac:chgData name="Sherif Khattab" userId="c83b1e15-36f3-4f46-aceb-05aac24c545e" providerId="ADAL" clId="{68922303-928D-411F-A7C3-3BB84E857E8F}" dt="2021-02-25T15:53:50.186" v="360" actId="1076"/>
          <ac:spMkLst>
            <pc:docMk/>
            <pc:sldMk cId="2699784146" sldId="477"/>
            <ac:spMk id="53" creationId="{715B2B2F-4EE5-469D-9CF4-FAD8B81B2D8A}"/>
          </ac:spMkLst>
        </pc:spChg>
        <pc:spChg chg="add mod">
          <ac:chgData name="Sherif Khattab" userId="c83b1e15-36f3-4f46-aceb-05aac24c545e" providerId="ADAL" clId="{68922303-928D-411F-A7C3-3BB84E857E8F}" dt="2021-02-25T15:53:50.186" v="360" actId="1076"/>
          <ac:spMkLst>
            <pc:docMk/>
            <pc:sldMk cId="2699784146" sldId="477"/>
            <ac:spMk id="54" creationId="{A5F8627F-EC55-4728-8A90-2F3DC4971467}"/>
          </ac:spMkLst>
        </pc:spChg>
        <pc:spChg chg="add mod">
          <ac:chgData name="Sherif Khattab" userId="c83b1e15-36f3-4f46-aceb-05aac24c545e" providerId="ADAL" clId="{68922303-928D-411F-A7C3-3BB84E857E8F}" dt="2021-02-25T15:53:50.186" v="360" actId="1076"/>
          <ac:spMkLst>
            <pc:docMk/>
            <pc:sldMk cId="2699784146" sldId="477"/>
            <ac:spMk id="55" creationId="{C609B494-ABD1-49AF-BF4D-8838EA5B2534}"/>
          </ac:spMkLst>
        </pc:spChg>
        <pc:spChg chg="add mod">
          <ac:chgData name="Sherif Khattab" userId="c83b1e15-36f3-4f46-aceb-05aac24c545e" providerId="ADAL" clId="{68922303-928D-411F-A7C3-3BB84E857E8F}" dt="2021-02-25T15:53:50.186" v="360" actId="1076"/>
          <ac:spMkLst>
            <pc:docMk/>
            <pc:sldMk cId="2699784146" sldId="477"/>
            <ac:spMk id="56" creationId="{7D889010-B299-466D-82B4-177C24431B77}"/>
          </ac:spMkLst>
        </pc:spChg>
        <pc:spChg chg="add mod">
          <ac:chgData name="Sherif Khattab" userId="c83b1e15-36f3-4f46-aceb-05aac24c545e" providerId="ADAL" clId="{68922303-928D-411F-A7C3-3BB84E857E8F}" dt="2021-02-25T15:53:50.186" v="360" actId="1076"/>
          <ac:spMkLst>
            <pc:docMk/>
            <pc:sldMk cId="2699784146" sldId="477"/>
            <ac:spMk id="57" creationId="{042AE578-9853-41C1-9FEE-2BDC954750B2}"/>
          </ac:spMkLst>
        </pc:spChg>
        <pc:spChg chg="add mod">
          <ac:chgData name="Sherif Khattab" userId="c83b1e15-36f3-4f46-aceb-05aac24c545e" providerId="ADAL" clId="{68922303-928D-411F-A7C3-3BB84E857E8F}" dt="2021-02-25T15:53:50.186" v="360" actId="1076"/>
          <ac:spMkLst>
            <pc:docMk/>
            <pc:sldMk cId="2699784146" sldId="477"/>
            <ac:spMk id="58" creationId="{3F05F2F3-9971-434B-933D-3540CC1FA7B6}"/>
          </ac:spMkLst>
        </pc:spChg>
        <pc:spChg chg="add mod">
          <ac:chgData name="Sherif Khattab" userId="c83b1e15-36f3-4f46-aceb-05aac24c545e" providerId="ADAL" clId="{68922303-928D-411F-A7C3-3BB84E857E8F}" dt="2021-02-25T15:53:50.186" v="360" actId="1076"/>
          <ac:spMkLst>
            <pc:docMk/>
            <pc:sldMk cId="2699784146" sldId="477"/>
            <ac:spMk id="59" creationId="{3628C920-6348-4060-A082-303D78D4ECEB}"/>
          </ac:spMkLst>
        </pc:spChg>
        <pc:spChg chg="add mod">
          <ac:chgData name="Sherif Khattab" userId="c83b1e15-36f3-4f46-aceb-05aac24c545e" providerId="ADAL" clId="{68922303-928D-411F-A7C3-3BB84E857E8F}" dt="2021-02-25T15:53:50.186" v="360" actId="1076"/>
          <ac:spMkLst>
            <pc:docMk/>
            <pc:sldMk cId="2699784146" sldId="477"/>
            <ac:spMk id="60" creationId="{FCF1BB4B-3271-40FE-8A7A-56EA02CA6499}"/>
          </ac:spMkLst>
        </pc:spChg>
        <pc:spChg chg="add mod">
          <ac:chgData name="Sherif Khattab" userId="c83b1e15-36f3-4f46-aceb-05aac24c545e" providerId="ADAL" clId="{68922303-928D-411F-A7C3-3BB84E857E8F}" dt="2021-02-25T15:53:50.186" v="360" actId="1076"/>
          <ac:spMkLst>
            <pc:docMk/>
            <pc:sldMk cId="2699784146" sldId="477"/>
            <ac:spMk id="61" creationId="{97DD194B-BADF-47D0-A7BB-101BA9FDCC34}"/>
          </ac:spMkLst>
        </pc:spChg>
        <pc:spChg chg="add mod">
          <ac:chgData name="Sherif Khattab" userId="c83b1e15-36f3-4f46-aceb-05aac24c545e" providerId="ADAL" clId="{68922303-928D-411F-A7C3-3BB84E857E8F}" dt="2021-02-25T15:53:50.186" v="360" actId="1076"/>
          <ac:spMkLst>
            <pc:docMk/>
            <pc:sldMk cId="2699784146" sldId="477"/>
            <ac:spMk id="62" creationId="{66FE219A-452F-437D-A047-CFA1EDAE2E66}"/>
          </ac:spMkLst>
        </pc:spChg>
        <pc:spChg chg="add mod">
          <ac:chgData name="Sherif Khattab" userId="c83b1e15-36f3-4f46-aceb-05aac24c545e" providerId="ADAL" clId="{68922303-928D-411F-A7C3-3BB84E857E8F}" dt="2021-02-25T15:53:50.186" v="360" actId="1076"/>
          <ac:spMkLst>
            <pc:docMk/>
            <pc:sldMk cId="2699784146" sldId="477"/>
            <ac:spMk id="63" creationId="{6EA06320-50FB-478D-BBAF-E714A581E7BF}"/>
          </ac:spMkLst>
        </pc:spChg>
        <pc:spChg chg="add mod">
          <ac:chgData name="Sherif Khattab" userId="c83b1e15-36f3-4f46-aceb-05aac24c545e" providerId="ADAL" clId="{68922303-928D-411F-A7C3-3BB84E857E8F}" dt="2021-02-25T15:53:50.186" v="360" actId="1076"/>
          <ac:spMkLst>
            <pc:docMk/>
            <pc:sldMk cId="2699784146" sldId="477"/>
            <ac:spMk id="64" creationId="{B3A86F32-A86E-4B09-9488-0B074923A446}"/>
          </ac:spMkLst>
        </pc:spChg>
        <pc:spChg chg="add mod">
          <ac:chgData name="Sherif Khattab" userId="c83b1e15-36f3-4f46-aceb-05aac24c545e" providerId="ADAL" clId="{68922303-928D-411F-A7C3-3BB84E857E8F}" dt="2021-02-25T15:53:50.186" v="360" actId="1076"/>
          <ac:spMkLst>
            <pc:docMk/>
            <pc:sldMk cId="2699784146" sldId="477"/>
            <ac:spMk id="65" creationId="{424C984F-1DC3-41CA-9F3A-926FBB8C73C2}"/>
          </ac:spMkLst>
        </pc:spChg>
        <pc:spChg chg="add mod">
          <ac:chgData name="Sherif Khattab" userId="c83b1e15-36f3-4f46-aceb-05aac24c545e" providerId="ADAL" clId="{68922303-928D-411F-A7C3-3BB84E857E8F}" dt="2021-02-25T15:53:50.186" v="360" actId="1076"/>
          <ac:spMkLst>
            <pc:docMk/>
            <pc:sldMk cId="2699784146" sldId="477"/>
            <ac:spMk id="66" creationId="{5F590AB0-3600-4B82-B3AE-A641C997615F}"/>
          </ac:spMkLst>
        </pc:spChg>
        <pc:spChg chg="add mod">
          <ac:chgData name="Sherif Khattab" userId="c83b1e15-36f3-4f46-aceb-05aac24c545e" providerId="ADAL" clId="{68922303-928D-411F-A7C3-3BB84E857E8F}" dt="2021-02-25T15:53:50.186" v="360" actId="1076"/>
          <ac:spMkLst>
            <pc:docMk/>
            <pc:sldMk cId="2699784146" sldId="477"/>
            <ac:spMk id="67" creationId="{41E7CC6C-2857-4C8A-9198-ECD1F085B750}"/>
          </ac:spMkLst>
        </pc:spChg>
        <pc:spChg chg="add mod">
          <ac:chgData name="Sherif Khattab" userId="c83b1e15-36f3-4f46-aceb-05aac24c545e" providerId="ADAL" clId="{68922303-928D-411F-A7C3-3BB84E857E8F}" dt="2021-02-25T15:53:50.186" v="360" actId="1076"/>
          <ac:spMkLst>
            <pc:docMk/>
            <pc:sldMk cId="2699784146" sldId="477"/>
            <ac:spMk id="68" creationId="{135582FE-2245-4240-8C43-586AD6A39865}"/>
          </ac:spMkLst>
        </pc:spChg>
        <pc:spChg chg="add mod">
          <ac:chgData name="Sherif Khattab" userId="c83b1e15-36f3-4f46-aceb-05aac24c545e" providerId="ADAL" clId="{68922303-928D-411F-A7C3-3BB84E857E8F}" dt="2021-02-25T15:53:50.186" v="360" actId="1076"/>
          <ac:spMkLst>
            <pc:docMk/>
            <pc:sldMk cId="2699784146" sldId="477"/>
            <ac:spMk id="69" creationId="{BCE5CEED-A5E9-4C70-9BFF-5129642DDBE2}"/>
          </ac:spMkLst>
        </pc:spChg>
        <pc:spChg chg="add mod">
          <ac:chgData name="Sherif Khattab" userId="c83b1e15-36f3-4f46-aceb-05aac24c545e" providerId="ADAL" clId="{68922303-928D-411F-A7C3-3BB84E857E8F}" dt="2021-02-25T15:53:50.186" v="360" actId="1076"/>
          <ac:spMkLst>
            <pc:docMk/>
            <pc:sldMk cId="2699784146" sldId="477"/>
            <ac:spMk id="70" creationId="{2A4F9820-B9F2-4947-8565-F69BCCB719C5}"/>
          </ac:spMkLst>
        </pc:spChg>
        <pc:spChg chg="add mod">
          <ac:chgData name="Sherif Khattab" userId="c83b1e15-36f3-4f46-aceb-05aac24c545e" providerId="ADAL" clId="{68922303-928D-411F-A7C3-3BB84E857E8F}" dt="2021-02-25T15:53:50.186" v="360" actId="1076"/>
          <ac:spMkLst>
            <pc:docMk/>
            <pc:sldMk cId="2699784146" sldId="477"/>
            <ac:spMk id="71" creationId="{86D67011-A301-4B85-9A0E-9BFF2444E0E1}"/>
          </ac:spMkLst>
        </pc:spChg>
        <pc:spChg chg="add mod">
          <ac:chgData name="Sherif Khattab" userId="c83b1e15-36f3-4f46-aceb-05aac24c545e" providerId="ADAL" clId="{68922303-928D-411F-A7C3-3BB84E857E8F}" dt="2021-02-25T15:53:50.186" v="360" actId="1076"/>
          <ac:spMkLst>
            <pc:docMk/>
            <pc:sldMk cId="2699784146" sldId="477"/>
            <ac:spMk id="72" creationId="{11BB157E-C005-420B-BC93-6F14A2B09F81}"/>
          </ac:spMkLst>
        </pc:spChg>
        <pc:grpChg chg="del mod">
          <ac:chgData name="Sherif Khattab" userId="c83b1e15-36f3-4f46-aceb-05aac24c545e" providerId="ADAL" clId="{68922303-928D-411F-A7C3-3BB84E857E8F}" dt="2021-02-25T15:51:40.813" v="308"/>
          <ac:grpSpMkLst>
            <pc:docMk/>
            <pc:sldMk cId="2699784146" sldId="477"/>
            <ac:grpSpMk id="6" creationId="{0B376B8D-39C1-4A22-92CC-C6DBBE92EAE0}"/>
          </ac:grpSpMkLst>
        </pc:grpChg>
        <pc:grpChg chg="mod">
          <ac:chgData name="Sherif Khattab" userId="c83b1e15-36f3-4f46-aceb-05aac24c545e" providerId="ADAL" clId="{68922303-928D-411F-A7C3-3BB84E857E8F}" dt="2021-02-25T15:51:40.813" v="308"/>
          <ac:grpSpMkLst>
            <pc:docMk/>
            <pc:sldMk cId="2699784146" sldId="477"/>
            <ac:grpSpMk id="11" creationId="{71F90F41-E169-4459-BFD6-31D4484907B1}"/>
          </ac:grpSpMkLst>
        </pc:grpChg>
        <pc:grpChg chg="mod">
          <ac:chgData name="Sherif Khattab" userId="c83b1e15-36f3-4f46-aceb-05aac24c545e" providerId="ADAL" clId="{68922303-928D-411F-A7C3-3BB84E857E8F}" dt="2021-02-25T15:51:47.831" v="314"/>
          <ac:grpSpMkLst>
            <pc:docMk/>
            <pc:sldMk cId="2699784146" sldId="477"/>
            <ac:grpSpMk id="17" creationId="{72855525-F083-4FAD-A3E5-80E2943332C5}"/>
          </ac:grpSpMkLst>
        </pc:grpChg>
        <pc:grpChg chg="del mod">
          <ac:chgData name="Sherif Khattab" userId="c83b1e15-36f3-4f46-aceb-05aac24c545e" providerId="ADAL" clId="{68922303-928D-411F-A7C3-3BB84E857E8F}" dt="2021-02-25T15:52:05.791" v="329"/>
          <ac:grpSpMkLst>
            <pc:docMk/>
            <pc:sldMk cId="2699784146" sldId="477"/>
            <ac:grpSpMk id="23" creationId="{9DFC7C7B-4DA5-48A1-8D62-EA4E49F379B6}"/>
          </ac:grpSpMkLst>
        </pc:grpChg>
        <pc:grpChg chg="del mod">
          <ac:chgData name="Sherif Khattab" userId="c83b1e15-36f3-4f46-aceb-05aac24c545e" providerId="ADAL" clId="{68922303-928D-411F-A7C3-3BB84E857E8F}" dt="2021-02-25T15:52:05.791" v="329"/>
          <ac:grpSpMkLst>
            <pc:docMk/>
            <pc:sldMk cId="2699784146" sldId="477"/>
            <ac:grpSpMk id="26" creationId="{06672422-823E-40F4-BF94-94E55D15C274}"/>
          </ac:grpSpMkLst>
        </pc:grpChg>
        <pc:grpChg chg="mod">
          <ac:chgData name="Sherif Khattab" userId="c83b1e15-36f3-4f46-aceb-05aac24c545e" providerId="ADAL" clId="{68922303-928D-411F-A7C3-3BB84E857E8F}" dt="2021-02-25T15:52:05.791" v="329"/>
          <ac:grpSpMkLst>
            <pc:docMk/>
            <pc:sldMk cId="2699784146" sldId="477"/>
            <ac:grpSpMk id="32" creationId="{EDDC31E5-2494-4323-8E16-7D7B56C61631}"/>
          </ac:grpSpMkLst>
        </pc:grpChg>
        <pc:grpChg chg="del mod">
          <ac:chgData name="Sherif Khattab" userId="c83b1e15-36f3-4f46-aceb-05aac24c545e" providerId="ADAL" clId="{68922303-928D-411F-A7C3-3BB84E857E8F}" dt="2021-02-25T15:52:13.146" v="339"/>
          <ac:grpSpMkLst>
            <pc:docMk/>
            <pc:sldMk cId="2699784146" sldId="477"/>
            <ac:grpSpMk id="35" creationId="{0BD41DD2-D3A9-4174-BFC2-6FDDDFFA5633}"/>
          </ac:grpSpMkLst>
        </pc:grpChg>
        <pc:grpChg chg="mod">
          <ac:chgData name="Sherif Khattab" userId="c83b1e15-36f3-4f46-aceb-05aac24c545e" providerId="ADAL" clId="{68922303-928D-411F-A7C3-3BB84E857E8F}" dt="2021-02-25T15:52:13.146" v="339"/>
          <ac:grpSpMkLst>
            <pc:docMk/>
            <pc:sldMk cId="2699784146" sldId="477"/>
            <ac:grpSpMk id="42" creationId="{5107D812-A225-4FBA-AC51-6DC66E026A44}"/>
          </ac:grpSpMkLst>
        </pc:grpChg>
        <pc:grpChg chg="add mod">
          <ac:chgData name="Sherif Khattab" userId="c83b1e15-36f3-4f46-aceb-05aac24c545e" providerId="ADAL" clId="{68922303-928D-411F-A7C3-3BB84E857E8F}" dt="2021-02-25T15:53:50.186" v="360" actId="1076"/>
          <ac:grpSpMkLst>
            <pc:docMk/>
            <pc:sldMk cId="2699784146" sldId="477"/>
            <ac:grpSpMk id="43" creationId="{F4D65B6A-CC20-443F-96DB-2A17C149AE19}"/>
          </ac:grpSpMkLst>
        </pc:grpChg>
        <pc:graphicFrameChg chg="del mod">
          <ac:chgData name="Sherif Khattab" userId="c83b1e15-36f3-4f46-aceb-05aac24c545e" providerId="ADAL" clId="{68922303-928D-411F-A7C3-3BB84E857E8F}" dt="2021-02-25T15:52:23.321" v="340" actId="478"/>
          <ac:graphicFrameMkLst>
            <pc:docMk/>
            <pc:sldMk cId="2699784146" sldId="477"/>
            <ac:graphicFrameMk id="16387" creationId="{AF2F8ED8-16A1-4F89-BDB6-8C2730B36B52}"/>
          </ac:graphicFrameMkLst>
        </pc:graphicFrameChg>
        <pc:inkChg chg="add mod">
          <ac:chgData name="Sherif Khattab" userId="c83b1e15-36f3-4f46-aceb-05aac24c545e" providerId="ADAL" clId="{68922303-928D-411F-A7C3-3BB84E857E8F}" dt="2021-02-25T15:51:40.813" v="308"/>
          <ac:inkMkLst>
            <pc:docMk/>
            <pc:sldMk cId="2699784146" sldId="477"/>
            <ac:inkMk id="3" creationId="{B7F64E05-0DD5-42F1-8308-9DD6318F18F6}"/>
          </ac:inkMkLst>
        </pc:inkChg>
        <pc:inkChg chg="add mod">
          <ac:chgData name="Sherif Khattab" userId="c83b1e15-36f3-4f46-aceb-05aac24c545e" providerId="ADAL" clId="{68922303-928D-411F-A7C3-3BB84E857E8F}" dt="2021-02-25T15:51:40.813" v="308"/>
          <ac:inkMkLst>
            <pc:docMk/>
            <pc:sldMk cId="2699784146" sldId="477"/>
            <ac:inkMk id="5" creationId="{1DB42B41-D6D5-4610-94BD-A3DA69D641F7}"/>
          </ac:inkMkLst>
        </pc:inkChg>
        <pc:inkChg chg="add mod">
          <ac:chgData name="Sherif Khattab" userId="c83b1e15-36f3-4f46-aceb-05aac24c545e" providerId="ADAL" clId="{68922303-928D-411F-A7C3-3BB84E857E8F}" dt="2021-02-25T15:51:40.813" v="308"/>
          <ac:inkMkLst>
            <pc:docMk/>
            <pc:sldMk cId="2699784146" sldId="477"/>
            <ac:inkMk id="7" creationId="{DFCAF876-FE82-47DC-874E-7AE58B24ADF4}"/>
          </ac:inkMkLst>
        </pc:inkChg>
        <pc:inkChg chg="add mod">
          <ac:chgData name="Sherif Khattab" userId="c83b1e15-36f3-4f46-aceb-05aac24c545e" providerId="ADAL" clId="{68922303-928D-411F-A7C3-3BB84E857E8F}" dt="2021-02-25T15:51:40.813" v="308"/>
          <ac:inkMkLst>
            <pc:docMk/>
            <pc:sldMk cId="2699784146" sldId="477"/>
            <ac:inkMk id="8" creationId="{8EF62B12-FACB-46BD-A507-0E84C2377D80}"/>
          </ac:inkMkLst>
        </pc:inkChg>
        <pc:inkChg chg="add mod">
          <ac:chgData name="Sherif Khattab" userId="c83b1e15-36f3-4f46-aceb-05aac24c545e" providerId="ADAL" clId="{68922303-928D-411F-A7C3-3BB84E857E8F}" dt="2021-02-25T15:51:40.813" v="308"/>
          <ac:inkMkLst>
            <pc:docMk/>
            <pc:sldMk cId="2699784146" sldId="477"/>
            <ac:inkMk id="9" creationId="{A29A46CF-60CF-4733-BE6A-B618605D9BE5}"/>
          </ac:inkMkLst>
        </pc:inkChg>
        <pc:inkChg chg="add mod">
          <ac:chgData name="Sherif Khattab" userId="c83b1e15-36f3-4f46-aceb-05aac24c545e" providerId="ADAL" clId="{68922303-928D-411F-A7C3-3BB84E857E8F}" dt="2021-02-25T15:51:40.813" v="308"/>
          <ac:inkMkLst>
            <pc:docMk/>
            <pc:sldMk cId="2699784146" sldId="477"/>
            <ac:inkMk id="10" creationId="{C4976F4B-818A-4BDE-BE5C-487E2E92A1C1}"/>
          </ac:inkMkLst>
        </pc:inkChg>
        <pc:inkChg chg="add">
          <ac:chgData name="Sherif Khattab" userId="c83b1e15-36f3-4f46-aceb-05aac24c545e" providerId="ADAL" clId="{68922303-928D-411F-A7C3-3BB84E857E8F}" dt="2021-02-25T15:51:41.781" v="309" actId="9405"/>
          <ac:inkMkLst>
            <pc:docMk/>
            <pc:sldMk cId="2699784146" sldId="477"/>
            <ac:inkMk id="12" creationId="{9CF30C49-5B1D-4C2A-89B6-81E6D6EF44F3}"/>
          </ac:inkMkLst>
        </pc:inkChg>
        <pc:inkChg chg="add mod">
          <ac:chgData name="Sherif Khattab" userId="c83b1e15-36f3-4f46-aceb-05aac24c545e" providerId="ADAL" clId="{68922303-928D-411F-A7C3-3BB84E857E8F}" dt="2021-02-25T15:51:47.831" v="314"/>
          <ac:inkMkLst>
            <pc:docMk/>
            <pc:sldMk cId="2699784146" sldId="477"/>
            <ac:inkMk id="13" creationId="{27E7B734-C597-4C13-AC40-B1BC846D69CE}"/>
          </ac:inkMkLst>
        </pc:inkChg>
        <pc:inkChg chg="add mod">
          <ac:chgData name="Sherif Khattab" userId="c83b1e15-36f3-4f46-aceb-05aac24c545e" providerId="ADAL" clId="{68922303-928D-411F-A7C3-3BB84E857E8F}" dt="2021-02-25T15:51:47.831" v="314"/>
          <ac:inkMkLst>
            <pc:docMk/>
            <pc:sldMk cId="2699784146" sldId="477"/>
            <ac:inkMk id="14" creationId="{07CAF6FB-C295-4352-B3D0-746A05B9F166}"/>
          </ac:inkMkLst>
        </pc:inkChg>
        <pc:inkChg chg="add mod">
          <ac:chgData name="Sherif Khattab" userId="c83b1e15-36f3-4f46-aceb-05aac24c545e" providerId="ADAL" clId="{68922303-928D-411F-A7C3-3BB84E857E8F}" dt="2021-02-25T15:51:47.831" v="314"/>
          <ac:inkMkLst>
            <pc:docMk/>
            <pc:sldMk cId="2699784146" sldId="477"/>
            <ac:inkMk id="15" creationId="{885DD685-F52A-42A7-9421-B14597CACF91}"/>
          </ac:inkMkLst>
        </pc:inkChg>
        <pc:inkChg chg="add mod">
          <ac:chgData name="Sherif Khattab" userId="c83b1e15-36f3-4f46-aceb-05aac24c545e" providerId="ADAL" clId="{68922303-928D-411F-A7C3-3BB84E857E8F}" dt="2021-02-25T15:51:47.831" v="314"/>
          <ac:inkMkLst>
            <pc:docMk/>
            <pc:sldMk cId="2699784146" sldId="477"/>
            <ac:inkMk id="16" creationId="{745D2CB5-7D13-4C39-B415-5FF1CD8C761C}"/>
          </ac:inkMkLst>
        </pc:inkChg>
        <pc:inkChg chg="add">
          <ac:chgData name="Sherif Khattab" userId="c83b1e15-36f3-4f46-aceb-05aac24c545e" providerId="ADAL" clId="{68922303-928D-411F-A7C3-3BB84E857E8F}" dt="2021-02-25T15:51:51.841" v="315" actId="9405"/>
          <ac:inkMkLst>
            <pc:docMk/>
            <pc:sldMk cId="2699784146" sldId="477"/>
            <ac:inkMk id="18" creationId="{03403C92-9415-425C-80D8-8C7E9291E68D}"/>
          </ac:inkMkLst>
        </pc:inkChg>
        <pc:inkChg chg="add mod">
          <ac:chgData name="Sherif Khattab" userId="c83b1e15-36f3-4f46-aceb-05aac24c545e" providerId="ADAL" clId="{68922303-928D-411F-A7C3-3BB84E857E8F}" dt="2021-02-25T15:52:05.791" v="329"/>
          <ac:inkMkLst>
            <pc:docMk/>
            <pc:sldMk cId="2699784146" sldId="477"/>
            <ac:inkMk id="19" creationId="{53E987EF-CA3A-450E-ACA1-B0F473CA1C8A}"/>
          </ac:inkMkLst>
        </pc:inkChg>
        <pc:inkChg chg="add mod">
          <ac:chgData name="Sherif Khattab" userId="c83b1e15-36f3-4f46-aceb-05aac24c545e" providerId="ADAL" clId="{68922303-928D-411F-A7C3-3BB84E857E8F}" dt="2021-02-25T15:52:05.791" v="329"/>
          <ac:inkMkLst>
            <pc:docMk/>
            <pc:sldMk cId="2699784146" sldId="477"/>
            <ac:inkMk id="20" creationId="{B421E85A-94BB-4896-98A7-5134656A49AB}"/>
          </ac:inkMkLst>
        </pc:inkChg>
        <pc:inkChg chg="add mod">
          <ac:chgData name="Sherif Khattab" userId="c83b1e15-36f3-4f46-aceb-05aac24c545e" providerId="ADAL" clId="{68922303-928D-411F-A7C3-3BB84E857E8F}" dt="2021-02-25T15:52:05.791" v="329"/>
          <ac:inkMkLst>
            <pc:docMk/>
            <pc:sldMk cId="2699784146" sldId="477"/>
            <ac:inkMk id="21" creationId="{D24E7870-5FDB-4BE7-8E05-A878F99C39A0}"/>
          </ac:inkMkLst>
        </pc:inkChg>
        <pc:inkChg chg="add mod">
          <ac:chgData name="Sherif Khattab" userId="c83b1e15-36f3-4f46-aceb-05aac24c545e" providerId="ADAL" clId="{68922303-928D-411F-A7C3-3BB84E857E8F}" dt="2021-02-25T15:52:05.791" v="329"/>
          <ac:inkMkLst>
            <pc:docMk/>
            <pc:sldMk cId="2699784146" sldId="477"/>
            <ac:inkMk id="22" creationId="{885F647D-3D63-4521-9FB9-77B1B64B1D1A}"/>
          </ac:inkMkLst>
        </pc:inkChg>
        <pc:inkChg chg="add mod">
          <ac:chgData name="Sherif Khattab" userId="c83b1e15-36f3-4f46-aceb-05aac24c545e" providerId="ADAL" clId="{68922303-928D-411F-A7C3-3BB84E857E8F}" dt="2021-02-25T15:52:05.791" v="329"/>
          <ac:inkMkLst>
            <pc:docMk/>
            <pc:sldMk cId="2699784146" sldId="477"/>
            <ac:inkMk id="24" creationId="{EB541233-B202-4EC6-9AD5-E84FDFC9405D}"/>
          </ac:inkMkLst>
        </pc:inkChg>
        <pc:inkChg chg="add mod">
          <ac:chgData name="Sherif Khattab" userId="c83b1e15-36f3-4f46-aceb-05aac24c545e" providerId="ADAL" clId="{68922303-928D-411F-A7C3-3BB84E857E8F}" dt="2021-02-25T15:52:05.791" v="329"/>
          <ac:inkMkLst>
            <pc:docMk/>
            <pc:sldMk cId="2699784146" sldId="477"/>
            <ac:inkMk id="25" creationId="{FDC6E810-571B-4FDB-8A93-DA99CCE792DE}"/>
          </ac:inkMkLst>
        </pc:inkChg>
        <pc:inkChg chg="add mod">
          <ac:chgData name="Sherif Khattab" userId="c83b1e15-36f3-4f46-aceb-05aac24c545e" providerId="ADAL" clId="{68922303-928D-411F-A7C3-3BB84E857E8F}" dt="2021-02-25T15:52:05.791" v="329"/>
          <ac:inkMkLst>
            <pc:docMk/>
            <pc:sldMk cId="2699784146" sldId="477"/>
            <ac:inkMk id="27" creationId="{614925D2-61B6-404E-9FA9-627795B5CD23}"/>
          </ac:inkMkLst>
        </pc:inkChg>
        <pc:inkChg chg="add mod">
          <ac:chgData name="Sherif Khattab" userId="c83b1e15-36f3-4f46-aceb-05aac24c545e" providerId="ADAL" clId="{68922303-928D-411F-A7C3-3BB84E857E8F}" dt="2021-02-25T15:52:05.791" v="329"/>
          <ac:inkMkLst>
            <pc:docMk/>
            <pc:sldMk cId="2699784146" sldId="477"/>
            <ac:inkMk id="28" creationId="{C1D2FC67-A4B2-468A-91AD-21BAA4D84002}"/>
          </ac:inkMkLst>
        </pc:inkChg>
        <pc:inkChg chg="add mod">
          <ac:chgData name="Sherif Khattab" userId="c83b1e15-36f3-4f46-aceb-05aac24c545e" providerId="ADAL" clId="{68922303-928D-411F-A7C3-3BB84E857E8F}" dt="2021-02-25T15:52:05.791" v="329"/>
          <ac:inkMkLst>
            <pc:docMk/>
            <pc:sldMk cId="2699784146" sldId="477"/>
            <ac:inkMk id="29" creationId="{2D7F5A03-DBF2-4B8D-8AEF-2FBB4CA350D7}"/>
          </ac:inkMkLst>
        </pc:inkChg>
        <pc:inkChg chg="add mod">
          <ac:chgData name="Sherif Khattab" userId="c83b1e15-36f3-4f46-aceb-05aac24c545e" providerId="ADAL" clId="{68922303-928D-411F-A7C3-3BB84E857E8F}" dt="2021-02-25T15:52:05.791" v="329"/>
          <ac:inkMkLst>
            <pc:docMk/>
            <pc:sldMk cId="2699784146" sldId="477"/>
            <ac:inkMk id="30" creationId="{3B1BA86E-9E34-455D-AC91-9953667DA12F}"/>
          </ac:inkMkLst>
        </pc:inkChg>
        <pc:inkChg chg="add mod">
          <ac:chgData name="Sherif Khattab" userId="c83b1e15-36f3-4f46-aceb-05aac24c545e" providerId="ADAL" clId="{68922303-928D-411F-A7C3-3BB84E857E8F}" dt="2021-02-25T15:52:05.791" v="329"/>
          <ac:inkMkLst>
            <pc:docMk/>
            <pc:sldMk cId="2699784146" sldId="477"/>
            <ac:inkMk id="31" creationId="{2862AF67-0F20-400A-8B95-11AADF021483}"/>
          </ac:inkMkLst>
        </pc:inkChg>
        <pc:inkChg chg="add mod">
          <ac:chgData name="Sherif Khattab" userId="c83b1e15-36f3-4f46-aceb-05aac24c545e" providerId="ADAL" clId="{68922303-928D-411F-A7C3-3BB84E857E8F}" dt="2021-02-25T15:52:13.146" v="339"/>
          <ac:inkMkLst>
            <pc:docMk/>
            <pc:sldMk cId="2699784146" sldId="477"/>
            <ac:inkMk id="33" creationId="{318C6BD6-5BFE-40C2-AA37-F33E5AC45498}"/>
          </ac:inkMkLst>
        </pc:inkChg>
        <pc:inkChg chg="add mod">
          <ac:chgData name="Sherif Khattab" userId="c83b1e15-36f3-4f46-aceb-05aac24c545e" providerId="ADAL" clId="{68922303-928D-411F-A7C3-3BB84E857E8F}" dt="2021-02-25T15:52:13.146" v="339"/>
          <ac:inkMkLst>
            <pc:docMk/>
            <pc:sldMk cId="2699784146" sldId="477"/>
            <ac:inkMk id="34" creationId="{A68EBAE3-E0DF-4C87-AC31-D6B8701E880A}"/>
          </ac:inkMkLst>
        </pc:inkChg>
        <pc:inkChg chg="add mod">
          <ac:chgData name="Sherif Khattab" userId="c83b1e15-36f3-4f46-aceb-05aac24c545e" providerId="ADAL" clId="{68922303-928D-411F-A7C3-3BB84E857E8F}" dt="2021-02-25T15:52:13.146" v="339"/>
          <ac:inkMkLst>
            <pc:docMk/>
            <pc:sldMk cId="2699784146" sldId="477"/>
            <ac:inkMk id="36" creationId="{A55072EF-0F07-4734-A92C-11E7792EBF68}"/>
          </ac:inkMkLst>
        </pc:inkChg>
        <pc:inkChg chg="add mod">
          <ac:chgData name="Sherif Khattab" userId="c83b1e15-36f3-4f46-aceb-05aac24c545e" providerId="ADAL" clId="{68922303-928D-411F-A7C3-3BB84E857E8F}" dt="2021-02-25T15:52:13.146" v="339"/>
          <ac:inkMkLst>
            <pc:docMk/>
            <pc:sldMk cId="2699784146" sldId="477"/>
            <ac:inkMk id="37" creationId="{05A69555-CE01-4DBF-8CE1-4EEF6A2CA017}"/>
          </ac:inkMkLst>
        </pc:inkChg>
        <pc:inkChg chg="add mod">
          <ac:chgData name="Sherif Khattab" userId="c83b1e15-36f3-4f46-aceb-05aac24c545e" providerId="ADAL" clId="{68922303-928D-411F-A7C3-3BB84E857E8F}" dt="2021-02-25T15:52:13.146" v="339"/>
          <ac:inkMkLst>
            <pc:docMk/>
            <pc:sldMk cId="2699784146" sldId="477"/>
            <ac:inkMk id="38" creationId="{80595075-3579-40EF-8BC9-CAD4B1664F21}"/>
          </ac:inkMkLst>
        </pc:inkChg>
        <pc:inkChg chg="add mod">
          <ac:chgData name="Sherif Khattab" userId="c83b1e15-36f3-4f46-aceb-05aac24c545e" providerId="ADAL" clId="{68922303-928D-411F-A7C3-3BB84E857E8F}" dt="2021-02-25T15:52:13.146" v="339"/>
          <ac:inkMkLst>
            <pc:docMk/>
            <pc:sldMk cId="2699784146" sldId="477"/>
            <ac:inkMk id="39" creationId="{76F849FB-8C41-4F33-A4DD-FF6780D5C4DD}"/>
          </ac:inkMkLst>
        </pc:inkChg>
        <pc:inkChg chg="add mod">
          <ac:chgData name="Sherif Khattab" userId="c83b1e15-36f3-4f46-aceb-05aac24c545e" providerId="ADAL" clId="{68922303-928D-411F-A7C3-3BB84E857E8F}" dt="2021-02-25T15:52:13.146" v="339"/>
          <ac:inkMkLst>
            <pc:docMk/>
            <pc:sldMk cId="2699784146" sldId="477"/>
            <ac:inkMk id="40" creationId="{D4DF972F-996C-4C48-BEFF-6907AC460FC3}"/>
          </ac:inkMkLst>
        </pc:inkChg>
        <pc:inkChg chg="add mod">
          <ac:chgData name="Sherif Khattab" userId="c83b1e15-36f3-4f46-aceb-05aac24c545e" providerId="ADAL" clId="{68922303-928D-411F-A7C3-3BB84E857E8F}" dt="2021-02-25T15:52:13.146" v="339"/>
          <ac:inkMkLst>
            <pc:docMk/>
            <pc:sldMk cId="2699784146" sldId="477"/>
            <ac:inkMk id="41" creationId="{2754820E-D6E4-480F-AB32-235446ACDE70}"/>
          </ac:inkMkLst>
        </pc:inkChg>
      </pc:sldChg>
      <pc:sldChg chg="modAnim">
        <pc:chgData name="Sherif Khattab" userId="c83b1e15-36f3-4f46-aceb-05aac24c545e" providerId="ADAL" clId="{68922303-928D-411F-A7C3-3BB84E857E8F}" dt="2021-02-25T15:54:06.397" v="362"/>
        <pc:sldMkLst>
          <pc:docMk/>
          <pc:sldMk cId="3905532786" sldId="478"/>
        </pc:sldMkLst>
      </pc:sldChg>
      <pc:sldChg chg="addSp delSp modSp mod addAnim delAnim modAnim">
        <pc:chgData name="Sherif Khattab" userId="c83b1e15-36f3-4f46-aceb-05aac24c545e" providerId="ADAL" clId="{68922303-928D-411F-A7C3-3BB84E857E8F}" dt="2021-02-25T15:58:40.842" v="493"/>
        <pc:sldMkLst>
          <pc:docMk/>
          <pc:sldMk cId="1298367991" sldId="479"/>
        </pc:sldMkLst>
        <pc:spChg chg="mod">
          <ac:chgData name="Sherif Khattab" userId="c83b1e15-36f3-4f46-aceb-05aac24c545e" providerId="ADAL" clId="{68922303-928D-411F-A7C3-3BB84E857E8F}" dt="2021-02-25T15:55:43.720" v="405" actId="1076"/>
          <ac:spMkLst>
            <pc:docMk/>
            <pc:sldMk cId="1298367991" sldId="479"/>
            <ac:spMk id="8" creationId="{D61BC132-6704-4FDB-B1EF-B1BB5543999B}"/>
          </ac:spMkLst>
        </pc:spChg>
        <pc:spChg chg="mod">
          <ac:chgData name="Sherif Khattab" userId="c83b1e15-36f3-4f46-aceb-05aac24c545e" providerId="ADAL" clId="{68922303-928D-411F-A7C3-3BB84E857E8F}" dt="2021-02-25T15:55:43.720" v="405" actId="1076"/>
          <ac:spMkLst>
            <pc:docMk/>
            <pc:sldMk cId="1298367991" sldId="479"/>
            <ac:spMk id="9" creationId="{C7CDAE72-AB53-4D76-8E4E-C39A085D7733}"/>
          </ac:spMkLst>
        </pc:spChg>
        <pc:spChg chg="mod">
          <ac:chgData name="Sherif Khattab" userId="c83b1e15-36f3-4f46-aceb-05aac24c545e" providerId="ADAL" clId="{68922303-928D-411F-A7C3-3BB84E857E8F}" dt="2021-02-25T15:55:43.720" v="405" actId="1076"/>
          <ac:spMkLst>
            <pc:docMk/>
            <pc:sldMk cId="1298367991" sldId="479"/>
            <ac:spMk id="10" creationId="{DD1F3A50-8937-4E08-9046-9778A139646B}"/>
          </ac:spMkLst>
        </pc:spChg>
        <pc:spChg chg="mod">
          <ac:chgData name="Sherif Khattab" userId="c83b1e15-36f3-4f46-aceb-05aac24c545e" providerId="ADAL" clId="{68922303-928D-411F-A7C3-3BB84E857E8F}" dt="2021-02-25T15:55:43.720" v="405" actId="1076"/>
          <ac:spMkLst>
            <pc:docMk/>
            <pc:sldMk cId="1298367991" sldId="479"/>
            <ac:spMk id="11" creationId="{16BA2277-2C3E-4A48-91D7-A755308F5BB4}"/>
          </ac:spMkLst>
        </pc:spChg>
        <pc:spChg chg="mod">
          <ac:chgData name="Sherif Khattab" userId="c83b1e15-36f3-4f46-aceb-05aac24c545e" providerId="ADAL" clId="{68922303-928D-411F-A7C3-3BB84E857E8F}" dt="2021-02-25T15:55:43.720" v="405" actId="1076"/>
          <ac:spMkLst>
            <pc:docMk/>
            <pc:sldMk cId="1298367991" sldId="479"/>
            <ac:spMk id="12" creationId="{A762E872-6810-4047-AF71-2641872A5467}"/>
          </ac:spMkLst>
        </pc:spChg>
        <pc:spChg chg="mod">
          <ac:chgData name="Sherif Khattab" userId="c83b1e15-36f3-4f46-aceb-05aac24c545e" providerId="ADAL" clId="{68922303-928D-411F-A7C3-3BB84E857E8F}" dt="2021-02-25T15:55:43.720" v="405" actId="1076"/>
          <ac:spMkLst>
            <pc:docMk/>
            <pc:sldMk cId="1298367991" sldId="479"/>
            <ac:spMk id="13" creationId="{26F2AFF5-C931-479B-A97E-F699A5EE0CAA}"/>
          </ac:spMkLst>
        </pc:spChg>
        <pc:spChg chg="mod">
          <ac:chgData name="Sherif Khattab" userId="c83b1e15-36f3-4f46-aceb-05aac24c545e" providerId="ADAL" clId="{68922303-928D-411F-A7C3-3BB84E857E8F}" dt="2021-02-25T15:55:43.720" v="405" actId="1076"/>
          <ac:spMkLst>
            <pc:docMk/>
            <pc:sldMk cId="1298367991" sldId="479"/>
            <ac:spMk id="14" creationId="{29DC298E-CEC7-44E1-80E1-60460FA7B36B}"/>
          </ac:spMkLst>
        </pc:spChg>
        <pc:spChg chg="mod">
          <ac:chgData name="Sherif Khattab" userId="c83b1e15-36f3-4f46-aceb-05aac24c545e" providerId="ADAL" clId="{68922303-928D-411F-A7C3-3BB84E857E8F}" dt="2021-02-25T15:55:43.720" v="405" actId="1076"/>
          <ac:spMkLst>
            <pc:docMk/>
            <pc:sldMk cId="1298367991" sldId="479"/>
            <ac:spMk id="15" creationId="{8C5BB51E-B933-4170-8A15-343598863806}"/>
          </ac:spMkLst>
        </pc:spChg>
        <pc:spChg chg="mod">
          <ac:chgData name="Sherif Khattab" userId="c83b1e15-36f3-4f46-aceb-05aac24c545e" providerId="ADAL" clId="{68922303-928D-411F-A7C3-3BB84E857E8F}" dt="2021-02-25T15:55:43.720" v="405" actId="1076"/>
          <ac:spMkLst>
            <pc:docMk/>
            <pc:sldMk cId="1298367991" sldId="479"/>
            <ac:spMk id="16" creationId="{140FAE73-9833-44ED-B1A9-6DFDF053181E}"/>
          </ac:spMkLst>
        </pc:spChg>
        <pc:spChg chg="mod">
          <ac:chgData name="Sherif Khattab" userId="c83b1e15-36f3-4f46-aceb-05aac24c545e" providerId="ADAL" clId="{68922303-928D-411F-A7C3-3BB84E857E8F}" dt="2021-02-25T15:55:43.720" v="405" actId="1076"/>
          <ac:spMkLst>
            <pc:docMk/>
            <pc:sldMk cId="1298367991" sldId="479"/>
            <ac:spMk id="17" creationId="{52FD708D-692F-46E0-AFA4-9283B88F5B37}"/>
          </ac:spMkLst>
        </pc:spChg>
        <pc:spChg chg="mod">
          <ac:chgData name="Sherif Khattab" userId="c83b1e15-36f3-4f46-aceb-05aac24c545e" providerId="ADAL" clId="{68922303-928D-411F-A7C3-3BB84E857E8F}" dt="2021-02-25T15:55:43.720" v="405" actId="1076"/>
          <ac:spMkLst>
            <pc:docMk/>
            <pc:sldMk cId="1298367991" sldId="479"/>
            <ac:spMk id="18" creationId="{23465CCE-845E-4C81-89C4-A0B4FA2FA862}"/>
          </ac:spMkLst>
        </pc:spChg>
        <pc:spChg chg="mod">
          <ac:chgData name="Sherif Khattab" userId="c83b1e15-36f3-4f46-aceb-05aac24c545e" providerId="ADAL" clId="{68922303-928D-411F-A7C3-3BB84E857E8F}" dt="2021-02-25T15:55:43.720" v="405" actId="1076"/>
          <ac:spMkLst>
            <pc:docMk/>
            <pc:sldMk cId="1298367991" sldId="479"/>
            <ac:spMk id="19" creationId="{1A39EA78-44BA-4064-A9DC-588F6C93F931}"/>
          </ac:spMkLst>
        </pc:spChg>
        <pc:spChg chg="mod">
          <ac:chgData name="Sherif Khattab" userId="c83b1e15-36f3-4f46-aceb-05aac24c545e" providerId="ADAL" clId="{68922303-928D-411F-A7C3-3BB84E857E8F}" dt="2021-02-25T15:55:43.720" v="405" actId="1076"/>
          <ac:spMkLst>
            <pc:docMk/>
            <pc:sldMk cId="1298367991" sldId="479"/>
            <ac:spMk id="20" creationId="{6B49252F-AEA8-4CAB-B8B9-F4A583534985}"/>
          </ac:spMkLst>
        </pc:spChg>
        <pc:spChg chg="mod">
          <ac:chgData name="Sherif Khattab" userId="c83b1e15-36f3-4f46-aceb-05aac24c545e" providerId="ADAL" clId="{68922303-928D-411F-A7C3-3BB84E857E8F}" dt="2021-02-25T15:55:43.720" v="405" actId="1076"/>
          <ac:spMkLst>
            <pc:docMk/>
            <pc:sldMk cId="1298367991" sldId="479"/>
            <ac:spMk id="21" creationId="{0A3606E0-A7A0-4528-B768-CF0E388075DB}"/>
          </ac:spMkLst>
        </pc:spChg>
        <pc:spChg chg="mod">
          <ac:chgData name="Sherif Khattab" userId="c83b1e15-36f3-4f46-aceb-05aac24c545e" providerId="ADAL" clId="{68922303-928D-411F-A7C3-3BB84E857E8F}" dt="2021-02-25T15:55:43.720" v="405" actId="1076"/>
          <ac:spMkLst>
            <pc:docMk/>
            <pc:sldMk cId="1298367991" sldId="479"/>
            <ac:spMk id="22" creationId="{7003A0A4-2840-4C56-B423-6940C0EFC9CB}"/>
          </ac:spMkLst>
        </pc:spChg>
        <pc:spChg chg="mod">
          <ac:chgData name="Sherif Khattab" userId="c83b1e15-36f3-4f46-aceb-05aac24c545e" providerId="ADAL" clId="{68922303-928D-411F-A7C3-3BB84E857E8F}" dt="2021-02-25T15:55:43.720" v="405" actId="1076"/>
          <ac:spMkLst>
            <pc:docMk/>
            <pc:sldMk cId="1298367991" sldId="479"/>
            <ac:spMk id="23" creationId="{E914FAE9-104B-4321-8F24-42FD39EECB81}"/>
          </ac:spMkLst>
        </pc:spChg>
        <pc:spChg chg="mod">
          <ac:chgData name="Sherif Khattab" userId="c83b1e15-36f3-4f46-aceb-05aac24c545e" providerId="ADAL" clId="{68922303-928D-411F-A7C3-3BB84E857E8F}" dt="2021-02-25T15:55:43.720" v="405" actId="1076"/>
          <ac:spMkLst>
            <pc:docMk/>
            <pc:sldMk cId="1298367991" sldId="479"/>
            <ac:spMk id="24" creationId="{0C48EDB9-4C5D-4F93-A81B-F7BD1514260A}"/>
          </ac:spMkLst>
        </pc:spChg>
        <pc:spChg chg="mod">
          <ac:chgData name="Sherif Khattab" userId="c83b1e15-36f3-4f46-aceb-05aac24c545e" providerId="ADAL" clId="{68922303-928D-411F-A7C3-3BB84E857E8F}" dt="2021-02-25T15:55:43.720" v="405" actId="1076"/>
          <ac:spMkLst>
            <pc:docMk/>
            <pc:sldMk cId="1298367991" sldId="479"/>
            <ac:spMk id="25" creationId="{1EE05DCD-2017-4642-9333-70639115BB43}"/>
          </ac:spMkLst>
        </pc:spChg>
        <pc:spChg chg="mod">
          <ac:chgData name="Sherif Khattab" userId="c83b1e15-36f3-4f46-aceb-05aac24c545e" providerId="ADAL" clId="{68922303-928D-411F-A7C3-3BB84E857E8F}" dt="2021-02-25T15:55:43.720" v="405" actId="1076"/>
          <ac:spMkLst>
            <pc:docMk/>
            <pc:sldMk cId="1298367991" sldId="479"/>
            <ac:spMk id="26" creationId="{02D427FF-E4EC-41FD-9049-95514A774C33}"/>
          </ac:spMkLst>
        </pc:spChg>
        <pc:spChg chg="mod">
          <ac:chgData name="Sherif Khattab" userId="c83b1e15-36f3-4f46-aceb-05aac24c545e" providerId="ADAL" clId="{68922303-928D-411F-A7C3-3BB84E857E8F}" dt="2021-02-25T15:55:43.720" v="405" actId="1076"/>
          <ac:spMkLst>
            <pc:docMk/>
            <pc:sldMk cId="1298367991" sldId="479"/>
            <ac:spMk id="27" creationId="{717273D5-4F19-4CCB-B273-42746FFB4995}"/>
          </ac:spMkLst>
        </pc:spChg>
        <pc:spChg chg="mod">
          <ac:chgData name="Sherif Khattab" userId="c83b1e15-36f3-4f46-aceb-05aac24c545e" providerId="ADAL" clId="{68922303-928D-411F-A7C3-3BB84E857E8F}" dt="2021-02-25T15:55:43.720" v="405" actId="1076"/>
          <ac:spMkLst>
            <pc:docMk/>
            <pc:sldMk cId="1298367991" sldId="479"/>
            <ac:spMk id="28" creationId="{17E23F76-96C6-43EB-9F5F-EBB5C0B04B87}"/>
          </ac:spMkLst>
        </pc:spChg>
        <pc:spChg chg="mod">
          <ac:chgData name="Sherif Khattab" userId="c83b1e15-36f3-4f46-aceb-05aac24c545e" providerId="ADAL" clId="{68922303-928D-411F-A7C3-3BB84E857E8F}" dt="2021-02-25T15:55:43.720" v="405" actId="1076"/>
          <ac:spMkLst>
            <pc:docMk/>
            <pc:sldMk cId="1298367991" sldId="479"/>
            <ac:spMk id="29" creationId="{897B350D-CB83-4FF8-9D62-0C534A435389}"/>
          </ac:spMkLst>
        </pc:spChg>
        <pc:spChg chg="mod">
          <ac:chgData name="Sherif Khattab" userId="c83b1e15-36f3-4f46-aceb-05aac24c545e" providerId="ADAL" clId="{68922303-928D-411F-A7C3-3BB84E857E8F}" dt="2021-02-25T15:55:43.720" v="405" actId="1076"/>
          <ac:spMkLst>
            <pc:docMk/>
            <pc:sldMk cId="1298367991" sldId="479"/>
            <ac:spMk id="30" creationId="{11F6D6FB-504D-4A4D-962F-AB7E472F80D7}"/>
          </ac:spMkLst>
        </pc:spChg>
        <pc:spChg chg="mod">
          <ac:chgData name="Sherif Khattab" userId="c83b1e15-36f3-4f46-aceb-05aac24c545e" providerId="ADAL" clId="{68922303-928D-411F-A7C3-3BB84E857E8F}" dt="2021-02-25T15:55:43.720" v="405" actId="1076"/>
          <ac:spMkLst>
            <pc:docMk/>
            <pc:sldMk cId="1298367991" sldId="479"/>
            <ac:spMk id="31" creationId="{D26291BD-B4A3-4669-8D2E-EDBC1CC4FCA9}"/>
          </ac:spMkLst>
        </pc:spChg>
        <pc:spChg chg="mod">
          <ac:chgData name="Sherif Khattab" userId="c83b1e15-36f3-4f46-aceb-05aac24c545e" providerId="ADAL" clId="{68922303-928D-411F-A7C3-3BB84E857E8F}" dt="2021-02-25T15:55:43.720" v="405" actId="1076"/>
          <ac:spMkLst>
            <pc:docMk/>
            <pc:sldMk cId="1298367991" sldId="479"/>
            <ac:spMk id="32" creationId="{94058467-E8B9-4BA4-8BB6-DE3C50D0A71D}"/>
          </ac:spMkLst>
        </pc:spChg>
        <pc:spChg chg="mod">
          <ac:chgData name="Sherif Khattab" userId="c83b1e15-36f3-4f46-aceb-05aac24c545e" providerId="ADAL" clId="{68922303-928D-411F-A7C3-3BB84E857E8F}" dt="2021-02-25T15:55:43.720" v="405" actId="1076"/>
          <ac:spMkLst>
            <pc:docMk/>
            <pc:sldMk cId="1298367991" sldId="479"/>
            <ac:spMk id="33" creationId="{13FDFF38-D610-4389-B8CA-880BE84E49FA}"/>
          </ac:spMkLst>
        </pc:spChg>
        <pc:spChg chg="add del">
          <ac:chgData name="Sherif Khattab" userId="c83b1e15-36f3-4f46-aceb-05aac24c545e" providerId="ADAL" clId="{68922303-928D-411F-A7C3-3BB84E857E8F}" dt="2021-02-25T15:56:40.759" v="409" actId="34122"/>
          <ac:spMkLst>
            <pc:docMk/>
            <pc:sldMk cId="1298367991" sldId="479"/>
            <ac:spMk id="71" creationId="{524DAFAD-04B6-4F41-98EC-F147BE29FC04}"/>
          </ac:spMkLst>
        </pc:spChg>
        <pc:spChg chg="add del">
          <ac:chgData name="Sherif Khattab" userId="c83b1e15-36f3-4f46-aceb-05aac24c545e" providerId="ADAL" clId="{68922303-928D-411F-A7C3-3BB84E857E8F}" dt="2021-02-25T15:56:40.759" v="409" actId="34122"/>
          <ac:spMkLst>
            <pc:docMk/>
            <pc:sldMk cId="1298367991" sldId="479"/>
            <ac:spMk id="109" creationId="{C8226B59-9633-4F25-A2FE-D03CC0BC549F}"/>
          </ac:spMkLst>
        </pc:spChg>
        <pc:spChg chg="add del">
          <ac:chgData name="Sherif Khattab" userId="c83b1e15-36f3-4f46-aceb-05aac24c545e" providerId="ADAL" clId="{68922303-928D-411F-A7C3-3BB84E857E8F}" dt="2021-02-25T15:56:40.759" v="409" actId="34122"/>
          <ac:spMkLst>
            <pc:docMk/>
            <pc:sldMk cId="1298367991" sldId="479"/>
            <ac:spMk id="135" creationId="{B118B9EB-7EF3-4BD6-B5C8-19D37DCD0F50}"/>
          </ac:spMkLst>
        </pc:spChg>
        <pc:grpChg chg="add mod">
          <ac:chgData name="Sherif Khattab" userId="c83b1e15-36f3-4f46-aceb-05aac24c545e" providerId="ADAL" clId="{68922303-928D-411F-A7C3-3BB84E857E8F}" dt="2021-02-25T15:55:43.720" v="405" actId="1076"/>
          <ac:grpSpMkLst>
            <pc:docMk/>
            <pc:sldMk cId="1298367991" sldId="479"/>
            <ac:grpSpMk id="7" creationId="{C531F251-E222-44F4-8DA4-AB867AEF8EF8}"/>
          </ac:grpSpMkLst>
        </pc:grpChg>
        <pc:grpChg chg="del mod">
          <ac:chgData name="Sherif Khattab" userId="c83b1e15-36f3-4f46-aceb-05aac24c545e" providerId="ADAL" clId="{68922303-928D-411F-A7C3-3BB84E857E8F}" dt="2021-02-25T15:54:37.700" v="373"/>
          <ac:grpSpMkLst>
            <pc:docMk/>
            <pc:sldMk cId="1298367991" sldId="479"/>
            <ac:grpSpMk id="34" creationId="{FD759F7E-FBCA-4A87-8D46-5BA0472855E5}"/>
          </ac:grpSpMkLst>
        </pc:grpChg>
        <pc:grpChg chg="del mod">
          <ac:chgData name="Sherif Khattab" userId="c83b1e15-36f3-4f46-aceb-05aac24c545e" providerId="ADAL" clId="{68922303-928D-411F-A7C3-3BB84E857E8F}" dt="2021-02-25T15:54:45.629" v="379"/>
          <ac:grpSpMkLst>
            <pc:docMk/>
            <pc:sldMk cId="1298367991" sldId="479"/>
            <ac:grpSpMk id="39" creationId="{8884DC94-EC0A-49D8-8BC3-5BA284597E2C}"/>
          </ac:grpSpMkLst>
        </pc:grpChg>
        <pc:grpChg chg="del mod">
          <ac:chgData name="Sherif Khattab" userId="c83b1e15-36f3-4f46-aceb-05aac24c545e" providerId="ADAL" clId="{68922303-928D-411F-A7C3-3BB84E857E8F}" dt="2021-02-25T15:54:52.951" v="386"/>
          <ac:grpSpMkLst>
            <pc:docMk/>
            <pc:sldMk cId="1298367991" sldId="479"/>
            <ac:grpSpMk id="45" creationId="{BB8117D2-1C32-4404-B40E-166A284F3797}"/>
          </ac:grpSpMkLst>
        </pc:grpChg>
        <pc:grpChg chg="del mod">
          <ac:chgData name="Sherif Khattab" userId="c83b1e15-36f3-4f46-aceb-05aac24c545e" providerId="ADAL" clId="{68922303-928D-411F-A7C3-3BB84E857E8F}" dt="2021-02-25T15:55:00.040" v="391"/>
          <ac:grpSpMkLst>
            <pc:docMk/>
            <pc:sldMk cId="1298367991" sldId="479"/>
            <ac:grpSpMk id="52" creationId="{908157AB-8EE1-4DF0-AC20-4B7C15EAF312}"/>
          </ac:grpSpMkLst>
        </pc:grpChg>
        <pc:grpChg chg="add del mod">
          <ac:chgData name="Sherif Khattab" userId="c83b1e15-36f3-4f46-aceb-05aac24c545e" providerId="ADAL" clId="{68922303-928D-411F-A7C3-3BB84E857E8F}" dt="2021-02-25T15:57:51.172" v="447" actId="478"/>
          <ac:grpSpMkLst>
            <pc:docMk/>
            <pc:sldMk cId="1298367991" sldId="479"/>
            <ac:grpSpMk id="57" creationId="{0DF247D0-2626-4303-8859-B0EB2FAAAD95}"/>
          </ac:grpSpMkLst>
        </pc:grpChg>
        <pc:grpChg chg="add del mod">
          <ac:chgData name="Sherif Khattab" userId="c83b1e15-36f3-4f46-aceb-05aac24c545e" providerId="ADAL" clId="{68922303-928D-411F-A7C3-3BB84E857E8F}" dt="2021-02-25T15:57:51.815" v="449" actId="478"/>
          <ac:grpSpMkLst>
            <pc:docMk/>
            <pc:sldMk cId="1298367991" sldId="479"/>
            <ac:grpSpMk id="60" creationId="{6707E280-D028-4759-B232-0EB84D4D5829}"/>
          </ac:grpSpMkLst>
        </pc:grpChg>
        <pc:grpChg chg="add del mod">
          <ac:chgData name="Sherif Khattab" userId="c83b1e15-36f3-4f46-aceb-05aac24c545e" providerId="ADAL" clId="{68922303-928D-411F-A7C3-3BB84E857E8F}" dt="2021-02-25T15:57:51.426" v="448" actId="478"/>
          <ac:grpSpMkLst>
            <pc:docMk/>
            <pc:sldMk cId="1298367991" sldId="479"/>
            <ac:grpSpMk id="18439" creationId="{C5E5857F-ECB7-4147-B72E-7DD1118AF209}"/>
          </ac:grpSpMkLst>
        </pc:grpChg>
        <pc:grpChg chg="add del mod">
          <ac:chgData name="Sherif Khattab" userId="c83b1e15-36f3-4f46-aceb-05aac24c545e" providerId="ADAL" clId="{68922303-928D-411F-A7C3-3BB84E857E8F}" dt="2021-02-25T15:57:53.780" v="459"/>
          <ac:grpSpMkLst>
            <pc:docMk/>
            <pc:sldMk cId="1298367991" sldId="479"/>
            <ac:grpSpMk id="18446" creationId="{AE463B91-694F-400B-B235-4DE99B09CD17}"/>
          </ac:grpSpMkLst>
        </pc:grpChg>
        <pc:grpChg chg="add del mod">
          <ac:chgData name="Sherif Khattab" userId="c83b1e15-36f3-4f46-aceb-05aac24c545e" providerId="ADAL" clId="{68922303-928D-411F-A7C3-3BB84E857E8F}" dt="2021-02-25T15:57:54.725" v="463"/>
          <ac:grpSpMkLst>
            <pc:docMk/>
            <pc:sldMk cId="1298367991" sldId="479"/>
            <ac:grpSpMk id="18449" creationId="{78D08A37-5F23-4F25-9EA5-0DF0792A24CC}"/>
          </ac:grpSpMkLst>
        </pc:grpChg>
        <pc:grpChg chg="mod">
          <ac:chgData name="Sherif Khattab" userId="c83b1e15-36f3-4f46-aceb-05aac24c545e" providerId="ADAL" clId="{68922303-928D-411F-A7C3-3BB84E857E8F}" dt="2021-02-25T15:57:54.725" v="463"/>
          <ac:grpSpMkLst>
            <pc:docMk/>
            <pc:sldMk cId="1298367991" sldId="479"/>
            <ac:grpSpMk id="18453" creationId="{02766C6C-2C98-4CD8-9B4E-69FEB1C4DA67}"/>
          </ac:grpSpMkLst>
        </pc:grpChg>
        <pc:grpChg chg="mod">
          <ac:chgData name="Sherif Khattab" userId="c83b1e15-36f3-4f46-aceb-05aac24c545e" providerId="ADAL" clId="{68922303-928D-411F-A7C3-3BB84E857E8F}" dt="2021-02-25T15:58:06.260" v="477"/>
          <ac:grpSpMkLst>
            <pc:docMk/>
            <pc:sldMk cId="1298367991" sldId="479"/>
            <ac:grpSpMk id="18467" creationId="{B0748EFE-2E42-4BB1-B9FB-5ADCCA0C1DEF}"/>
          </ac:grpSpMkLst>
        </pc:grpChg>
        <pc:grpChg chg="del mod">
          <ac:chgData name="Sherif Khattab" userId="c83b1e15-36f3-4f46-aceb-05aac24c545e" providerId="ADAL" clId="{68922303-928D-411F-A7C3-3BB84E857E8F}" dt="2021-02-25T15:58:14.379" v="490"/>
          <ac:grpSpMkLst>
            <pc:docMk/>
            <pc:sldMk cId="1298367991" sldId="479"/>
            <ac:grpSpMk id="18471" creationId="{4BB613DF-D616-4D1F-B6B2-9EAD2239FD81}"/>
          </ac:grpSpMkLst>
        </pc:grpChg>
        <pc:grpChg chg="mod">
          <ac:chgData name="Sherif Khattab" userId="c83b1e15-36f3-4f46-aceb-05aac24c545e" providerId="ADAL" clId="{68922303-928D-411F-A7C3-3BB84E857E8F}" dt="2021-02-25T15:58:14.379" v="490"/>
          <ac:grpSpMkLst>
            <pc:docMk/>
            <pc:sldMk cId="1298367991" sldId="479"/>
            <ac:grpSpMk id="18480" creationId="{755B2D74-C153-4778-B82F-B2999E31ED00}"/>
          </ac:grpSpMkLst>
        </pc:grpChg>
        <pc:graphicFrameChg chg="del mod">
          <ac:chgData name="Sherif Khattab" userId="c83b1e15-36f3-4f46-aceb-05aac24c545e" providerId="ADAL" clId="{68922303-928D-411F-A7C3-3BB84E857E8F}" dt="2021-02-25T15:55:38.093" v="404" actId="478"/>
          <ac:graphicFrameMkLst>
            <pc:docMk/>
            <pc:sldMk cId="1298367991" sldId="479"/>
            <ac:graphicFrameMk id="18435" creationId="{E649380A-CE1F-4021-A060-3DE112829840}"/>
          </ac:graphicFrameMkLst>
        </pc:graphicFrameChg>
        <pc:inkChg chg="add del mod">
          <ac:chgData name="Sherif Khattab" userId="c83b1e15-36f3-4f46-aceb-05aac24c545e" providerId="ADAL" clId="{68922303-928D-411F-A7C3-3BB84E857E8F}" dt="2021-02-25T15:56:40.759" v="409" actId="34122"/>
          <ac:inkMkLst>
            <pc:docMk/>
            <pc:sldMk cId="1298367991" sldId="479"/>
            <ac:inkMk id="3" creationId="{6D158377-7B9B-4AD9-92E1-A74211609E5C}"/>
          </ac:inkMkLst>
        </pc:inkChg>
        <pc:inkChg chg="add del mod">
          <ac:chgData name="Sherif Khattab" userId="c83b1e15-36f3-4f46-aceb-05aac24c545e" providerId="ADAL" clId="{68922303-928D-411F-A7C3-3BB84E857E8F}" dt="2021-02-25T15:56:40.759" v="409" actId="34122"/>
          <ac:inkMkLst>
            <pc:docMk/>
            <pc:sldMk cId="1298367991" sldId="479"/>
            <ac:inkMk id="5" creationId="{13E03E3D-3998-47FB-83A3-54B27A446E85}"/>
          </ac:inkMkLst>
        </pc:inkChg>
        <pc:inkChg chg="add del mod">
          <ac:chgData name="Sherif Khattab" userId="c83b1e15-36f3-4f46-aceb-05aac24c545e" providerId="ADAL" clId="{68922303-928D-411F-A7C3-3BB84E857E8F}" dt="2021-02-25T15:56:40.759" v="409" actId="34122"/>
          <ac:inkMkLst>
            <pc:docMk/>
            <pc:sldMk cId="1298367991" sldId="479"/>
            <ac:inkMk id="6" creationId="{A000D121-B146-48A3-88D0-224F6E169328}"/>
          </ac:inkMkLst>
        </pc:inkChg>
        <pc:inkChg chg="add mod topLvl">
          <ac:chgData name="Sherif Khattab" userId="c83b1e15-36f3-4f46-aceb-05aac24c545e" providerId="ADAL" clId="{68922303-928D-411F-A7C3-3BB84E857E8F}" dt="2021-02-25T15:56:38.729" v="408" actId="34122"/>
          <ac:inkMkLst>
            <pc:docMk/>
            <pc:sldMk cId="1298367991" sldId="479"/>
            <ac:inkMk id="35" creationId="{2B59972C-2A8F-4423-BB09-46253C28E4E5}"/>
          </ac:inkMkLst>
        </pc:inkChg>
        <pc:inkChg chg="add del mod">
          <ac:chgData name="Sherif Khattab" userId="c83b1e15-36f3-4f46-aceb-05aac24c545e" providerId="ADAL" clId="{68922303-928D-411F-A7C3-3BB84E857E8F}" dt="2021-02-25T15:56:40.759" v="409" actId="34122"/>
          <ac:inkMkLst>
            <pc:docMk/>
            <pc:sldMk cId="1298367991" sldId="479"/>
            <ac:inkMk id="36" creationId="{0C270FDC-B62F-403B-99FE-63A365C60C9A}"/>
          </ac:inkMkLst>
        </pc:inkChg>
        <pc:inkChg chg="add del mod">
          <ac:chgData name="Sherif Khattab" userId="c83b1e15-36f3-4f46-aceb-05aac24c545e" providerId="ADAL" clId="{68922303-928D-411F-A7C3-3BB84E857E8F}" dt="2021-02-25T15:56:40.759" v="409" actId="34122"/>
          <ac:inkMkLst>
            <pc:docMk/>
            <pc:sldMk cId="1298367991" sldId="479"/>
            <ac:inkMk id="37" creationId="{331B95B2-734F-412B-86C5-C481E40E940A}"/>
          </ac:inkMkLst>
        </pc:inkChg>
        <pc:inkChg chg="add del mod">
          <ac:chgData name="Sherif Khattab" userId="c83b1e15-36f3-4f46-aceb-05aac24c545e" providerId="ADAL" clId="{68922303-928D-411F-A7C3-3BB84E857E8F}" dt="2021-02-25T15:56:40.759" v="409" actId="34122"/>
          <ac:inkMkLst>
            <pc:docMk/>
            <pc:sldMk cId="1298367991" sldId="479"/>
            <ac:inkMk id="38" creationId="{8A81C683-DBC7-4624-80FE-EDF04879A4FC}"/>
          </ac:inkMkLst>
        </pc:inkChg>
        <pc:inkChg chg="add del mod">
          <ac:chgData name="Sherif Khattab" userId="c83b1e15-36f3-4f46-aceb-05aac24c545e" providerId="ADAL" clId="{68922303-928D-411F-A7C3-3BB84E857E8F}" dt="2021-02-25T15:56:40.759" v="409" actId="34122"/>
          <ac:inkMkLst>
            <pc:docMk/>
            <pc:sldMk cId="1298367991" sldId="479"/>
            <ac:inkMk id="40" creationId="{075600B7-D8CD-4483-A377-1D8E962D5D10}"/>
          </ac:inkMkLst>
        </pc:inkChg>
        <pc:inkChg chg="add del mod">
          <ac:chgData name="Sherif Khattab" userId="c83b1e15-36f3-4f46-aceb-05aac24c545e" providerId="ADAL" clId="{68922303-928D-411F-A7C3-3BB84E857E8F}" dt="2021-02-25T15:56:40.759" v="409" actId="34122"/>
          <ac:inkMkLst>
            <pc:docMk/>
            <pc:sldMk cId="1298367991" sldId="479"/>
            <ac:inkMk id="41" creationId="{568CA73B-963E-4C6D-8487-D1D145FBFA6D}"/>
          </ac:inkMkLst>
        </pc:inkChg>
        <pc:inkChg chg="add del mod">
          <ac:chgData name="Sherif Khattab" userId="c83b1e15-36f3-4f46-aceb-05aac24c545e" providerId="ADAL" clId="{68922303-928D-411F-A7C3-3BB84E857E8F}" dt="2021-02-25T15:56:40.759" v="409" actId="34122"/>
          <ac:inkMkLst>
            <pc:docMk/>
            <pc:sldMk cId="1298367991" sldId="479"/>
            <ac:inkMk id="42" creationId="{199B56FD-6CBB-4F9D-A75D-1582A1E03FA6}"/>
          </ac:inkMkLst>
        </pc:inkChg>
        <pc:inkChg chg="add del mod">
          <ac:chgData name="Sherif Khattab" userId="c83b1e15-36f3-4f46-aceb-05aac24c545e" providerId="ADAL" clId="{68922303-928D-411F-A7C3-3BB84E857E8F}" dt="2021-02-25T15:56:40.759" v="409" actId="34122"/>
          <ac:inkMkLst>
            <pc:docMk/>
            <pc:sldMk cId="1298367991" sldId="479"/>
            <ac:inkMk id="43" creationId="{B2C0614F-E153-4723-9A71-DE186FB05214}"/>
          </ac:inkMkLst>
        </pc:inkChg>
        <pc:inkChg chg="add del mod topLvl">
          <ac:chgData name="Sherif Khattab" userId="c83b1e15-36f3-4f46-aceb-05aac24c545e" providerId="ADAL" clId="{68922303-928D-411F-A7C3-3BB84E857E8F}" dt="2021-02-25T15:56:40.759" v="409" actId="34122"/>
          <ac:inkMkLst>
            <pc:docMk/>
            <pc:sldMk cId="1298367991" sldId="479"/>
            <ac:inkMk id="44" creationId="{BD76B29B-41B4-46C2-87A3-E6BFEBA6ACD3}"/>
          </ac:inkMkLst>
        </pc:inkChg>
        <pc:inkChg chg="add del mod">
          <ac:chgData name="Sherif Khattab" userId="c83b1e15-36f3-4f46-aceb-05aac24c545e" providerId="ADAL" clId="{68922303-928D-411F-A7C3-3BB84E857E8F}" dt="2021-02-25T15:56:40.759" v="409" actId="34122"/>
          <ac:inkMkLst>
            <pc:docMk/>
            <pc:sldMk cId="1298367991" sldId="479"/>
            <ac:inkMk id="46" creationId="{F9288241-2527-4843-957B-ECD1D425BA97}"/>
          </ac:inkMkLst>
        </pc:inkChg>
        <pc:inkChg chg="add del mod">
          <ac:chgData name="Sherif Khattab" userId="c83b1e15-36f3-4f46-aceb-05aac24c545e" providerId="ADAL" clId="{68922303-928D-411F-A7C3-3BB84E857E8F}" dt="2021-02-25T15:56:40.759" v="409" actId="34122"/>
          <ac:inkMkLst>
            <pc:docMk/>
            <pc:sldMk cId="1298367991" sldId="479"/>
            <ac:inkMk id="47" creationId="{7A4EA537-A6BD-4FF2-BD2F-C8D02EAB7B01}"/>
          </ac:inkMkLst>
        </pc:inkChg>
        <pc:inkChg chg="add del mod">
          <ac:chgData name="Sherif Khattab" userId="c83b1e15-36f3-4f46-aceb-05aac24c545e" providerId="ADAL" clId="{68922303-928D-411F-A7C3-3BB84E857E8F}" dt="2021-02-25T15:56:40.759" v="409" actId="34122"/>
          <ac:inkMkLst>
            <pc:docMk/>
            <pc:sldMk cId="1298367991" sldId="479"/>
            <ac:inkMk id="48" creationId="{90D12393-DEB7-4884-91FB-B3BD58F5FBC5}"/>
          </ac:inkMkLst>
        </pc:inkChg>
        <pc:inkChg chg="add del mod">
          <ac:chgData name="Sherif Khattab" userId="c83b1e15-36f3-4f46-aceb-05aac24c545e" providerId="ADAL" clId="{68922303-928D-411F-A7C3-3BB84E857E8F}" dt="2021-02-25T15:56:40.759" v="409" actId="34122"/>
          <ac:inkMkLst>
            <pc:docMk/>
            <pc:sldMk cId="1298367991" sldId="479"/>
            <ac:inkMk id="49" creationId="{CD967B39-AE00-4D72-8067-D90884EED30A}"/>
          </ac:inkMkLst>
        </pc:inkChg>
        <pc:inkChg chg="add del mod">
          <ac:chgData name="Sherif Khattab" userId="c83b1e15-36f3-4f46-aceb-05aac24c545e" providerId="ADAL" clId="{68922303-928D-411F-A7C3-3BB84E857E8F}" dt="2021-02-25T15:56:40.759" v="409" actId="34122"/>
          <ac:inkMkLst>
            <pc:docMk/>
            <pc:sldMk cId="1298367991" sldId="479"/>
            <ac:inkMk id="50" creationId="{0E29A92B-C51F-4785-AADE-5B0B79FD8BCA}"/>
          </ac:inkMkLst>
        </pc:inkChg>
        <pc:inkChg chg="add del mod">
          <ac:chgData name="Sherif Khattab" userId="c83b1e15-36f3-4f46-aceb-05aac24c545e" providerId="ADAL" clId="{68922303-928D-411F-A7C3-3BB84E857E8F}" dt="2021-02-25T15:56:40.759" v="409" actId="34122"/>
          <ac:inkMkLst>
            <pc:docMk/>
            <pc:sldMk cId="1298367991" sldId="479"/>
            <ac:inkMk id="51" creationId="{779D9130-3262-4DEF-B1A4-28DF5DA8A5FE}"/>
          </ac:inkMkLst>
        </pc:inkChg>
        <pc:inkChg chg="add del mod">
          <ac:chgData name="Sherif Khattab" userId="c83b1e15-36f3-4f46-aceb-05aac24c545e" providerId="ADAL" clId="{68922303-928D-411F-A7C3-3BB84E857E8F}" dt="2021-02-25T15:56:40.759" v="409" actId="34122"/>
          <ac:inkMkLst>
            <pc:docMk/>
            <pc:sldMk cId="1298367991" sldId="479"/>
            <ac:inkMk id="53" creationId="{92AA2EEB-3CDD-48D1-A043-C7E56747B7BD}"/>
          </ac:inkMkLst>
        </pc:inkChg>
        <pc:inkChg chg="add del mod">
          <ac:chgData name="Sherif Khattab" userId="c83b1e15-36f3-4f46-aceb-05aac24c545e" providerId="ADAL" clId="{68922303-928D-411F-A7C3-3BB84E857E8F}" dt="2021-02-25T15:56:40.759" v="409" actId="34122"/>
          <ac:inkMkLst>
            <pc:docMk/>
            <pc:sldMk cId="1298367991" sldId="479"/>
            <ac:inkMk id="54" creationId="{54C9833E-5199-46D3-8284-1A6A1FAF72AF}"/>
          </ac:inkMkLst>
        </pc:inkChg>
        <pc:inkChg chg="add del mod">
          <ac:chgData name="Sherif Khattab" userId="c83b1e15-36f3-4f46-aceb-05aac24c545e" providerId="ADAL" clId="{68922303-928D-411F-A7C3-3BB84E857E8F}" dt="2021-02-25T15:56:40.759" v="409" actId="34122"/>
          <ac:inkMkLst>
            <pc:docMk/>
            <pc:sldMk cId="1298367991" sldId="479"/>
            <ac:inkMk id="55" creationId="{832AEE2A-99B4-4FC9-925D-FDA8F64217CA}"/>
          </ac:inkMkLst>
        </pc:inkChg>
        <pc:inkChg chg="add del mod">
          <ac:chgData name="Sherif Khattab" userId="c83b1e15-36f3-4f46-aceb-05aac24c545e" providerId="ADAL" clId="{68922303-928D-411F-A7C3-3BB84E857E8F}" dt="2021-02-25T15:56:40.759" v="409" actId="34122"/>
          <ac:inkMkLst>
            <pc:docMk/>
            <pc:sldMk cId="1298367991" sldId="479"/>
            <ac:inkMk id="56" creationId="{02C6D373-8291-42A6-842D-96C21DEE7D2F}"/>
          </ac:inkMkLst>
        </pc:inkChg>
        <pc:inkChg chg="add mod">
          <ac:chgData name="Sherif Khattab" userId="c83b1e15-36f3-4f46-aceb-05aac24c545e" providerId="ADAL" clId="{68922303-928D-411F-A7C3-3BB84E857E8F}" dt="2021-02-25T15:55:05.737" v="394"/>
          <ac:inkMkLst>
            <pc:docMk/>
            <pc:sldMk cId="1298367991" sldId="479"/>
            <ac:inkMk id="58" creationId="{CC81F665-DA3A-4B97-8AEE-F0BEBA86C43C}"/>
          </ac:inkMkLst>
        </pc:inkChg>
        <pc:inkChg chg="add mod">
          <ac:chgData name="Sherif Khattab" userId="c83b1e15-36f3-4f46-aceb-05aac24c545e" providerId="ADAL" clId="{68922303-928D-411F-A7C3-3BB84E857E8F}" dt="2021-02-25T15:55:05.737" v="394"/>
          <ac:inkMkLst>
            <pc:docMk/>
            <pc:sldMk cId="1298367991" sldId="479"/>
            <ac:inkMk id="59" creationId="{777F29CF-DE9D-4273-957E-D3B6AF6230BF}"/>
          </ac:inkMkLst>
        </pc:inkChg>
        <pc:inkChg chg="add mod">
          <ac:chgData name="Sherif Khattab" userId="c83b1e15-36f3-4f46-aceb-05aac24c545e" providerId="ADAL" clId="{68922303-928D-411F-A7C3-3BB84E857E8F}" dt="2021-02-25T15:55:32.312" v="403"/>
          <ac:inkMkLst>
            <pc:docMk/>
            <pc:sldMk cId="1298367991" sldId="479"/>
            <ac:inkMk id="61" creationId="{104CFC78-A710-4FB4-87F3-1AEC300DD153}"/>
          </ac:inkMkLst>
        </pc:inkChg>
        <pc:inkChg chg="add mod">
          <ac:chgData name="Sherif Khattab" userId="c83b1e15-36f3-4f46-aceb-05aac24c545e" providerId="ADAL" clId="{68922303-928D-411F-A7C3-3BB84E857E8F}" dt="2021-02-25T15:55:32.312" v="403"/>
          <ac:inkMkLst>
            <pc:docMk/>
            <pc:sldMk cId="1298367991" sldId="479"/>
            <ac:inkMk id="62" creationId="{C73081E3-B37F-41F7-BC59-CEC4323F1CC2}"/>
          </ac:inkMkLst>
        </pc:inkChg>
        <pc:inkChg chg="add mod">
          <ac:chgData name="Sherif Khattab" userId="c83b1e15-36f3-4f46-aceb-05aac24c545e" providerId="ADAL" clId="{68922303-928D-411F-A7C3-3BB84E857E8F}" dt="2021-02-25T15:55:32.312" v="403"/>
          <ac:inkMkLst>
            <pc:docMk/>
            <pc:sldMk cId="1298367991" sldId="479"/>
            <ac:inkMk id="63" creationId="{3664BB81-4CD2-4348-89CB-18E90890933F}"/>
          </ac:inkMkLst>
        </pc:inkChg>
        <pc:inkChg chg="add mod">
          <ac:chgData name="Sherif Khattab" userId="c83b1e15-36f3-4f46-aceb-05aac24c545e" providerId="ADAL" clId="{68922303-928D-411F-A7C3-3BB84E857E8F}" dt="2021-02-25T15:55:32.312" v="403"/>
          <ac:inkMkLst>
            <pc:docMk/>
            <pc:sldMk cId="1298367991" sldId="479"/>
            <ac:inkMk id="18432" creationId="{7220F253-DE72-48D5-8A7B-DB49F595BB78}"/>
          </ac:inkMkLst>
        </pc:inkChg>
        <pc:inkChg chg="add mod">
          <ac:chgData name="Sherif Khattab" userId="c83b1e15-36f3-4f46-aceb-05aac24c545e" providerId="ADAL" clId="{68922303-928D-411F-A7C3-3BB84E857E8F}" dt="2021-02-25T15:55:32.312" v="403"/>
          <ac:inkMkLst>
            <pc:docMk/>
            <pc:sldMk cId="1298367991" sldId="479"/>
            <ac:inkMk id="18436" creationId="{306384ED-BBEF-4385-9184-EE75C1AC0144}"/>
          </ac:inkMkLst>
        </pc:inkChg>
        <pc:inkChg chg="add mod">
          <ac:chgData name="Sherif Khattab" userId="c83b1e15-36f3-4f46-aceb-05aac24c545e" providerId="ADAL" clId="{68922303-928D-411F-A7C3-3BB84E857E8F}" dt="2021-02-25T15:55:32.312" v="403"/>
          <ac:inkMkLst>
            <pc:docMk/>
            <pc:sldMk cId="1298367991" sldId="479"/>
            <ac:inkMk id="18437" creationId="{6E62B13B-88F5-4A5F-892C-830056750221}"/>
          </ac:inkMkLst>
        </pc:inkChg>
        <pc:inkChg chg="add mod">
          <ac:chgData name="Sherif Khattab" userId="c83b1e15-36f3-4f46-aceb-05aac24c545e" providerId="ADAL" clId="{68922303-928D-411F-A7C3-3BB84E857E8F}" dt="2021-02-25T15:55:32.312" v="403"/>
          <ac:inkMkLst>
            <pc:docMk/>
            <pc:sldMk cId="1298367991" sldId="479"/>
            <ac:inkMk id="18438" creationId="{8D1F1781-33A4-4E90-B594-88AB355F21BF}"/>
          </ac:inkMkLst>
        </pc:inkChg>
        <pc:inkChg chg="add del mod">
          <ac:chgData name="Sherif Khattab" userId="c83b1e15-36f3-4f46-aceb-05aac24c545e" providerId="ADAL" clId="{68922303-928D-411F-A7C3-3BB84E857E8F}" dt="2021-02-25T15:57:54.725" v="463"/>
          <ac:inkMkLst>
            <pc:docMk/>
            <pc:sldMk cId="1298367991" sldId="479"/>
            <ac:inkMk id="18440" creationId="{575BC59A-A256-4028-8E92-6E6C05B94B3B}"/>
          </ac:inkMkLst>
        </pc:inkChg>
        <pc:inkChg chg="add del mod">
          <ac:chgData name="Sherif Khattab" userId="c83b1e15-36f3-4f46-aceb-05aac24c545e" providerId="ADAL" clId="{68922303-928D-411F-A7C3-3BB84E857E8F}" dt="2021-02-25T15:57:54.725" v="463"/>
          <ac:inkMkLst>
            <pc:docMk/>
            <pc:sldMk cId="1298367991" sldId="479"/>
            <ac:inkMk id="18441" creationId="{4CAD02D7-143D-46CF-AF8E-A0AFD0A18BB9}"/>
          </ac:inkMkLst>
        </pc:inkChg>
        <pc:inkChg chg="add del mod">
          <ac:chgData name="Sherif Khattab" userId="c83b1e15-36f3-4f46-aceb-05aac24c545e" providerId="ADAL" clId="{68922303-928D-411F-A7C3-3BB84E857E8F}" dt="2021-02-25T15:57:54.725" v="463"/>
          <ac:inkMkLst>
            <pc:docMk/>
            <pc:sldMk cId="1298367991" sldId="479"/>
            <ac:inkMk id="18442" creationId="{8CB58FCF-C76D-45C2-B370-A86F32E5258D}"/>
          </ac:inkMkLst>
        </pc:inkChg>
        <pc:inkChg chg="add del mod">
          <ac:chgData name="Sherif Khattab" userId="c83b1e15-36f3-4f46-aceb-05aac24c545e" providerId="ADAL" clId="{68922303-928D-411F-A7C3-3BB84E857E8F}" dt="2021-02-25T15:57:54.725" v="463"/>
          <ac:inkMkLst>
            <pc:docMk/>
            <pc:sldMk cId="1298367991" sldId="479"/>
            <ac:inkMk id="18443" creationId="{59443C6B-27ED-4A70-BA8C-3661E2F2F820}"/>
          </ac:inkMkLst>
        </pc:inkChg>
        <pc:inkChg chg="add del mod">
          <ac:chgData name="Sherif Khattab" userId="c83b1e15-36f3-4f46-aceb-05aac24c545e" providerId="ADAL" clId="{68922303-928D-411F-A7C3-3BB84E857E8F}" dt="2021-02-25T15:57:54.725" v="463"/>
          <ac:inkMkLst>
            <pc:docMk/>
            <pc:sldMk cId="1298367991" sldId="479"/>
            <ac:inkMk id="18444" creationId="{7C8C0CDD-5FEE-4567-BBD5-97E090E4FC66}"/>
          </ac:inkMkLst>
        </pc:inkChg>
        <pc:inkChg chg="add del mod">
          <ac:chgData name="Sherif Khattab" userId="c83b1e15-36f3-4f46-aceb-05aac24c545e" providerId="ADAL" clId="{68922303-928D-411F-A7C3-3BB84E857E8F}" dt="2021-02-25T15:57:54.725" v="463"/>
          <ac:inkMkLst>
            <pc:docMk/>
            <pc:sldMk cId="1298367991" sldId="479"/>
            <ac:inkMk id="18445" creationId="{03E86C08-9B59-4EE7-A3C3-4755D66A7B86}"/>
          </ac:inkMkLst>
        </pc:inkChg>
        <pc:inkChg chg="add del mod">
          <ac:chgData name="Sherif Khattab" userId="c83b1e15-36f3-4f46-aceb-05aac24c545e" providerId="ADAL" clId="{68922303-928D-411F-A7C3-3BB84E857E8F}" dt="2021-02-25T15:57:54.725" v="463"/>
          <ac:inkMkLst>
            <pc:docMk/>
            <pc:sldMk cId="1298367991" sldId="479"/>
            <ac:inkMk id="18447" creationId="{72EBCF5A-647C-471A-95CD-ABB23CD8E638}"/>
          </ac:inkMkLst>
        </pc:inkChg>
        <pc:inkChg chg="add del mod">
          <ac:chgData name="Sherif Khattab" userId="c83b1e15-36f3-4f46-aceb-05aac24c545e" providerId="ADAL" clId="{68922303-928D-411F-A7C3-3BB84E857E8F}" dt="2021-02-25T15:57:54.725" v="463"/>
          <ac:inkMkLst>
            <pc:docMk/>
            <pc:sldMk cId="1298367991" sldId="479"/>
            <ac:inkMk id="18448" creationId="{6AF62A84-9BD1-461E-AF45-9F7E049CBE86}"/>
          </ac:inkMkLst>
        </pc:inkChg>
        <pc:inkChg chg="add del mod">
          <ac:chgData name="Sherif Khattab" userId="c83b1e15-36f3-4f46-aceb-05aac24c545e" providerId="ADAL" clId="{68922303-928D-411F-A7C3-3BB84E857E8F}" dt="2021-02-25T15:57:54.725" v="463"/>
          <ac:inkMkLst>
            <pc:docMk/>
            <pc:sldMk cId="1298367991" sldId="479"/>
            <ac:inkMk id="18450" creationId="{273FE0CF-1CC0-404D-88CF-302F00A81F9F}"/>
          </ac:inkMkLst>
        </pc:inkChg>
        <pc:inkChg chg="add del mod">
          <ac:chgData name="Sherif Khattab" userId="c83b1e15-36f3-4f46-aceb-05aac24c545e" providerId="ADAL" clId="{68922303-928D-411F-A7C3-3BB84E857E8F}" dt="2021-02-25T15:57:54.725" v="463"/>
          <ac:inkMkLst>
            <pc:docMk/>
            <pc:sldMk cId="1298367991" sldId="479"/>
            <ac:inkMk id="18451" creationId="{DCE68424-748D-4AE7-A6EB-F608A523E0C2}"/>
          </ac:inkMkLst>
        </pc:inkChg>
        <pc:inkChg chg="add del mod">
          <ac:chgData name="Sherif Khattab" userId="c83b1e15-36f3-4f46-aceb-05aac24c545e" providerId="ADAL" clId="{68922303-928D-411F-A7C3-3BB84E857E8F}" dt="2021-02-25T15:57:54.725" v="463"/>
          <ac:inkMkLst>
            <pc:docMk/>
            <pc:sldMk cId="1298367991" sldId="479"/>
            <ac:inkMk id="18452" creationId="{9F1C6A05-4265-410C-AD9A-19A8807C1ABF}"/>
          </ac:inkMkLst>
        </pc:inkChg>
        <pc:inkChg chg="add del">
          <ac:chgData name="Sherif Khattab" userId="c83b1e15-36f3-4f46-aceb-05aac24c545e" providerId="ADAL" clId="{68922303-928D-411F-A7C3-3BB84E857E8F}" dt="2021-02-25T15:57:55.014" v="464" actId="9405"/>
          <ac:inkMkLst>
            <pc:docMk/>
            <pc:sldMk cId="1298367991" sldId="479"/>
            <ac:inkMk id="18454" creationId="{E8E3E202-DB25-40EF-BE73-FADCD755FED4}"/>
          </ac:inkMkLst>
        </pc:inkChg>
        <pc:inkChg chg="add mod">
          <ac:chgData name="Sherif Khattab" userId="c83b1e15-36f3-4f46-aceb-05aac24c545e" providerId="ADAL" clId="{68922303-928D-411F-A7C3-3BB84E857E8F}" dt="2021-02-25T15:58:06.260" v="477"/>
          <ac:inkMkLst>
            <pc:docMk/>
            <pc:sldMk cId="1298367991" sldId="479"/>
            <ac:inkMk id="18455" creationId="{0F6974C9-1818-435E-931D-6FD818010EBE}"/>
          </ac:inkMkLst>
        </pc:inkChg>
        <pc:inkChg chg="add mod">
          <ac:chgData name="Sherif Khattab" userId="c83b1e15-36f3-4f46-aceb-05aac24c545e" providerId="ADAL" clId="{68922303-928D-411F-A7C3-3BB84E857E8F}" dt="2021-02-25T15:58:06.260" v="477"/>
          <ac:inkMkLst>
            <pc:docMk/>
            <pc:sldMk cId="1298367991" sldId="479"/>
            <ac:inkMk id="18456" creationId="{193D5C91-0611-4108-A85E-08BB1888AD5E}"/>
          </ac:inkMkLst>
        </pc:inkChg>
        <pc:inkChg chg="add mod">
          <ac:chgData name="Sherif Khattab" userId="c83b1e15-36f3-4f46-aceb-05aac24c545e" providerId="ADAL" clId="{68922303-928D-411F-A7C3-3BB84E857E8F}" dt="2021-02-25T15:58:06.260" v="477"/>
          <ac:inkMkLst>
            <pc:docMk/>
            <pc:sldMk cId="1298367991" sldId="479"/>
            <ac:inkMk id="18457" creationId="{C9A788CA-57EE-4307-BECE-0FE3B22B4788}"/>
          </ac:inkMkLst>
        </pc:inkChg>
        <pc:inkChg chg="add mod">
          <ac:chgData name="Sherif Khattab" userId="c83b1e15-36f3-4f46-aceb-05aac24c545e" providerId="ADAL" clId="{68922303-928D-411F-A7C3-3BB84E857E8F}" dt="2021-02-25T15:58:06.260" v="477"/>
          <ac:inkMkLst>
            <pc:docMk/>
            <pc:sldMk cId="1298367991" sldId="479"/>
            <ac:inkMk id="18458" creationId="{EE27702C-3F76-4FF0-984A-4006C2E5B2BF}"/>
          </ac:inkMkLst>
        </pc:inkChg>
        <pc:inkChg chg="add mod">
          <ac:chgData name="Sherif Khattab" userId="c83b1e15-36f3-4f46-aceb-05aac24c545e" providerId="ADAL" clId="{68922303-928D-411F-A7C3-3BB84E857E8F}" dt="2021-02-25T15:58:06.260" v="477"/>
          <ac:inkMkLst>
            <pc:docMk/>
            <pc:sldMk cId="1298367991" sldId="479"/>
            <ac:inkMk id="18459" creationId="{6F29652A-72D2-4E1A-890F-F26A01C7993D}"/>
          </ac:inkMkLst>
        </pc:inkChg>
        <pc:inkChg chg="add mod">
          <ac:chgData name="Sherif Khattab" userId="c83b1e15-36f3-4f46-aceb-05aac24c545e" providerId="ADAL" clId="{68922303-928D-411F-A7C3-3BB84E857E8F}" dt="2021-02-25T15:58:06.260" v="477"/>
          <ac:inkMkLst>
            <pc:docMk/>
            <pc:sldMk cId="1298367991" sldId="479"/>
            <ac:inkMk id="18460" creationId="{ABF8B982-FB1F-4754-AD7E-4BC30F3861A1}"/>
          </ac:inkMkLst>
        </pc:inkChg>
        <pc:inkChg chg="add mod">
          <ac:chgData name="Sherif Khattab" userId="c83b1e15-36f3-4f46-aceb-05aac24c545e" providerId="ADAL" clId="{68922303-928D-411F-A7C3-3BB84E857E8F}" dt="2021-02-25T15:58:06.260" v="477"/>
          <ac:inkMkLst>
            <pc:docMk/>
            <pc:sldMk cId="1298367991" sldId="479"/>
            <ac:inkMk id="18461" creationId="{0BE2E413-25E2-4CB8-9CA1-42CF8F1F30F6}"/>
          </ac:inkMkLst>
        </pc:inkChg>
        <pc:inkChg chg="add mod">
          <ac:chgData name="Sherif Khattab" userId="c83b1e15-36f3-4f46-aceb-05aac24c545e" providerId="ADAL" clId="{68922303-928D-411F-A7C3-3BB84E857E8F}" dt="2021-02-25T15:58:06.260" v="477"/>
          <ac:inkMkLst>
            <pc:docMk/>
            <pc:sldMk cId="1298367991" sldId="479"/>
            <ac:inkMk id="18462" creationId="{AE90A567-A368-42A6-B4B4-0EBB2F329DDA}"/>
          </ac:inkMkLst>
        </pc:inkChg>
        <pc:inkChg chg="add mod">
          <ac:chgData name="Sherif Khattab" userId="c83b1e15-36f3-4f46-aceb-05aac24c545e" providerId="ADAL" clId="{68922303-928D-411F-A7C3-3BB84E857E8F}" dt="2021-02-25T15:58:06.260" v="477"/>
          <ac:inkMkLst>
            <pc:docMk/>
            <pc:sldMk cId="1298367991" sldId="479"/>
            <ac:inkMk id="18463" creationId="{4218EBAE-EFC7-43C3-88C9-3C3CDCFE160D}"/>
          </ac:inkMkLst>
        </pc:inkChg>
        <pc:inkChg chg="add mod">
          <ac:chgData name="Sherif Khattab" userId="c83b1e15-36f3-4f46-aceb-05aac24c545e" providerId="ADAL" clId="{68922303-928D-411F-A7C3-3BB84E857E8F}" dt="2021-02-25T15:58:06.260" v="477"/>
          <ac:inkMkLst>
            <pc:docMk/>
            <pc:sldMk cId="1298367991" sldId="479"/>
            <ac:inkMk id="18464" creationId="{9E3A5BFE-0852-4D19-94B7-7AC670826CF3}"/>
          </ac:inkMkLst>
        </pc:inkChg>
        <pc:inkChg chg="add mod">
          <ac:chgData name="Sherif Khattab" userId="c83b1e15-36f3-4f46-aceb-05aac24c545e" providerId="ADAL" clId="{68922303-928D-411F-A7C3-3BB84E857E8F}" dt="2021-02-25T15:58:06.260" v="477"/>
          <ac:inkMkLst>
            <pc:docMk/>
            <pc:sldMk cId="1298367991" sldId="479"/>
            <ac:inkMk id="18465" creationId="{DB0151E0-B595-46E3-A3A2-979C7F164A51}"/>
          </ac:inkMkLst>
        </pc:inkChg>
        <pc:inkChg chg="add mod">
          <ac:chgData name="Sherif Khattab" userId="c83b1e15-36f3-4f46-aceb-05aac24c545e" providerId="ADAL" clId="{68922303-928D-411F-A7C3-3BB84E857E8F}" dt="2021-02-25T15:58:06.260" v="477"/>
          <ac:inkMkLst>
            <pc:docMk/>
            <pc:sldMk cId="1298367991" sldId="479"/>
            <ac:inkMk id="18466" creationId="{B3AE26BA-0681-47B4-9F57-DCBE943AD359}"/>
          </ac:inkMkLst>
        </pc:inkChg>
        <pc:inkChg chg="add mod">
          <ac:chgData name="Sherif Khattab" userId="c83b1e15-36f3-4f46-aceb-05aac24c545e" providerId="ADAL" clId="{68922303-928D-411F-A7C3-3BB84E857E8F}" dt="2021-02-25T15:58:14.379" v="490"/>
          <ac:inkMkLst>
            <pc:docMk/>
            <pc:sldMk cId="1298367991" sldId="479"/>
            <ac:inkMk id="18468" creationId="{2664B0AF-A42B-49DA-A110-66A114F8E99F}"/>
          </ac:inkMkLst>
        </pc:inkChg>
        <pc:inkChg chg="add mod">
          <ac:chgData name="Sherif Khattab" userId="c83b1e15-36f3-4f46-aceb-05aac24c545e" providerId="ADAL" clId="{68922303-928D-411F-A7C3-3BB84E857E8F}" dt="2021-02-25T15:58:14.379" v="490"/>
          <ac:inkMkLst>
            <pc:docMk/>
            <pc:sldMk cId="1298367991" sldId="479"/>
            <ac:inkMk id="18469" creationId="{6D43DED0-212C-4B27-84C1-3A14AABCB319}"/>
          </ac:inkMkLst>
        </pc:inkChg>
        <pc:inkChg chg="add mod">
          <ac:chgData name="Sherif Khattab" userId="c83b1e15-36f3-4f46-aceb-05aac24c545e" providerId="ADAL" clId="{68922303-928D-411F-A7C3-3BB84E857E8F}" dt="2021-02-25T15:58:14.379" v="490"/>
          <ac:inkMkLst>
            <pc:docMk/>
            <pc:sldMk cId="1298367991" sldId="479"/>
            <ac:inkMk id="18470" creationId="{17662319-2B1E-4741-98B2-F705C958F824}"/>
          </ac:inkMkLst>
        </pc:inkChg>
        <pc:inkChg chg="add mod">
          <ac:chgData name="Sherif Khattab" userId="c83b1e15-36f3-4f46-aceb-05aac24c545e" providerId="ADAL" clId="{68922303-928D-411F-A7C3-3BB84E857E8F}" dt="2021-02-25T15:58:14.379" v="490"/>
          <ac:inkMkLst>
            <pc:docMk/>
            <pc:sldMk cId="1298367991" sldId="479"/>
            <ac:inkMk id="18472" creationId="{B00CE080-968C-46B9-A76F-D697ADF769CB}"/>
          </ac:inkMkLst>
        </pc:inkChg>
        <pc:inkChg chg="add mod">
          <ac:chgData name="Sherif Khattab" userId="c83b1e15-36f3-4f46-aceb-05aac24c545e" providerId="ADAL" clId="{68922303-928D-411F-A7C3-3BB84E857E8F}" dt="2021-02-25T15:58:14.379" v="490"/>
          <ac:inkMkLst>
            <pc:docMk/>
            <pc:sldMk cId="1298367991" sldId="479"/>
            <ac:inkMk id="18473" creationId="{44B0C968-4596-4A44-A74F-CE77FA0B6A62}"/>
          </ac:inkMkLst>
        </pc:inkChg>
        <pc:inkChg chg="add mod">
          <ac:chgData name="Sherif Khattab" userId="c83b1e15-36f3-4f46-aceb-05aac24c545e" providerId="ADAL" clId="{68922303-928D-411F-A7C3-3BB84E857E8F}" dt="2021-02-25T15:58:14.379" v="490"/>
          <ac:inkMkLst>
            <pc:docMk/>
            <pc:sldMk cId="1298367991" sldId="479"/>
            <ac:inkMk id="18474" creationId="{B5BB2221-B377-4A1D-8711-0DEC2ADBF412}"/>
          </ac:inkMkLst>
        </pc:inkChg>
        <pc:inkChg chg="add mod">
          <ac:chgData name="Sherif Khattab" userId="c83b1e15-36f3-4f46-aceb-05aac24c545e" providerId="ADAL" clId="{68922303-928D-411F-A7C3-3BB84E857E8F}" dt="2021-02-25T15:58:14.379" v="490"/>
          <ac:inkMkLst>
            <pc:docMk/>
            <pc:sldMk cId="1298367991" sldId="479"/>
            <ac:inkMk id="18475" creationId="{67AA70A7-C34E-4BBC-9CE4-7A1F59230D83}"/>
          </ac:inkMkLst>
        </pc:inkChg>
        <pc:inkChg chg="add mod">
          <ac:chgData name="Sherif Khattab" userId="c83b1e15-36f3-4f46-aceb-05aac24c545e" providerId="ADAL" clId="{68922303-928D-411F-A7C3-3BB84E857E8F}" dt="2021-02-25T15:58:14.379" v="490"/>
          <ac:inkMkLst>
            <pc:docMk/>
            <pc:sldMk cId="1298367991" sldId="479"/>
            <ac:inkMk id="18476" creationId="{685F3C27-513D-4757-8A59-41018064445A}"/>
          </ac:inkMkLst>
        </pc:inkChg>
        <pc:inkChg chg="add mod">
          <ac:chgData name="Sherif Khattab" userId="c83b1e15-36f3-4f46-aceb-05aac24c545e" providerId="ADAL" clId="{68922303-928D-411F-A7C3-3BB84E857E8F}" dt="2021-02-25T15:58:14.379" v="490"/>
          <ac:inkMkLst>
            <pc:docMk/>
            <pc:sldMk cId="1298367991" sldId="479"/>
            <ac:inkMk id="18477" creationId="{5F9474BF-FDF8-4C5A-9BA1-2CD668ABF643}"/>
          </ac:inkMkLst>
        </pc:inkChg>
        <pc:inkChg chg="add mod">
          <ac:chgData name="Sherif Khattab" userId="c83b1e15-36f3-4f46-aceb-05aac24c545e" providerId="ADAL" clId="{68922303-928D-411F-A7C3-3BB84E857E8F}" dt="2021-02-25T15:58:14.379" v="490"/>
          <ac:inkMkLst>
            <pc:docMk/>
            <pc:sldMk cId="1298367991" sldId="479"/>
            <ac:inkMk id="18478" creationId="{A6281505-FA1F-4514-9147-C09673F2F5D6}"/>
          </ac:inkMkLst>
        </pc:inkChg>
        <pc:inkChg chg="add mod">
          <ac:chgData name="Sherif Khattab" userId="c83b1e15-36f3-4f46-aceb-05aac24c545e" providerId="ADAL" clId="{68922303-928D-411F-A7C3-3BB84E857E8F}" dt="2021-02-25T15:58:14.379" v="490"/>
          <ac:inkMkLst>
            <pc:docMk/>
            <pc:sldMk cId="1298367991" sldId="479"/>
            <ac:inkMk id="18479" creationId="{DA492B8C-ADF4-461F-AC24-C6962A6E03E8}"/>
          </ac:inkMkLst>
        </pc:inkChg>
        <pc:cxnChg chg="add del mod">
          <ac:chgData name="Sherif Khattab" userId="c83b1e15-36f3-4f46-aceb-05aac24c545e" providerId="ADAL" clId="{68922303-928D-411F-A7C3-3BB84E857E8F}" dt="2021-02-25T15:56:40.759" v="409" actId="34122"/>
          <ac:cxnSpMkLst>
            <pc:docMk/>
            <pc:sldMk cId="1298367991" sldId="479"/>
            <ac:cxnSpMk id="141" creationId="{D22756FE-B8DE-46F6-B722-8EC13253C9E5}"/>
          </ac:cxnSpMkLst>
        </pc:cxnChg>
      </pc:sldChg>
      <pc:sldChg chg="del">
        <pc:chgData name="Sherif Khattab" userId="c83b1e15-36f3-4f46-aceb-05aac24c545e" providerId="ADAL" clId="{68922303-928D-411F-A7C3-3BB84E857E8F}" dt="2021-02-25T15:58:51.005" v="494" actId="47"/>
        <pc:sldMkLst>
          <pc:docMk/>
          <pc:sldMk cId="3535438083" sldId="481"/>
        </pc:sldMkLst>
      </pc:sldChg>
      <pc:sldChg chg="del">
        <pc:chgData name="Sherif Khattab" userId="c83b1e15-36f3-4f46-aceb-05aac24c545e" providerId="ADAL" clId="{68922303-928D-411F-A7C3-3BB84E857E8F}" dt="2021-02-25T15:58:51.005" v="494" actId="47"/>
        <pc:sldMkLst>
          <pc:docMk/>
          <pc:sldMk cId="2057102088" sldId="482"/>
        </pc:sldMkLst>
      </pc:sldChg>
      <pc:sldChg chg="del">
        <pc:chgData name="Sherif Khattab" userId="c83b1e15-36f3-4f46-aceb-05aac24c545e" providerId="ADAL" clId="{68922303-928D-411F-A7C3-3BB84E857E8F}" dt="2021-02-25T15:58:51.005" v="494" actId="47"/>
        <pc:sldMkLst>
          <pc:docMk/>
          <pc:sldMk cId="2447634280" sldId="483"/>
        </pc:sldMkLst>
      </pc:sldChg>
      <pc:sldChg chg="del">
        <pc:chgData name="Sherif Khattab" userId="c83b1e15-36f3-4f46-aceb-05aac24c545e" providerId="ADAL" clId="{68922303-928D-411F-A7C3-3BB84E857E8F}" dt="2021-02-25T15:58:51.005" v="494" actId="47"/>
        <pc:sldMkLst>
          <pc:docMk/>
          <pc:sldMk cId="153139649" sldId="484"/>
        </pc:sldMkLst>
      </pc:sldChg>
      <pc:sldChg chg="del">
        <pc:chgData name="Sherif Khattab" userId="c83b1e15-36f3-4f46-aceb-05aac24c545e" providerId="ADAL" clId="{68922303-928D-411F-A7C3-3BB84E857E8F}" dt="2021-02-25T15:58:51.005" v="494" actId="47"/>
        <pc:sldMkLst>
          <pc:docMk/>
          <pc:sldMk cId="3525073586" sldId="485"/>
        </pc:sldMkLst>
      </pc:sldChg>
      <pc:sldChg chg="del">
        <pc:chgData name="Sherif Khattab" userId="c83b1e15-36f3-4f46-aceb-05aac24c545e" providerId="ADAL" clId="{68922303-928D-411F-A7C3-3BB84E857E8F}" dt="2021-02-25T15:58:51.005" v="494" actId="47"/>
        <pc:sldMkLst>
          <pc:docMk/>
          <pc:sldMk cId="3383821824" sldId="486"/>
        </pc:sldMkLst>
      </pc:sldChg>
      <pc:sldChg chg="del">
        <pc:chgData name="Sherif Khattab" userId="c83b1e15-36f3-4f46-aceb-05aac24c545e" providerId="ADAL" clId="{68922303-928D-411F-A7C3-3BB84E857E8F}" dt="2021-02-25T15:58:51.005" v="494" actId="47"/>
        <pc:sldMkLst>
          <pc:docMk/>
          <pc:sldMk cId="1452566324" sldId="487"/>
        </pc:sldMkLst>
      </pc:sldChg>
      <pc:sldChg chg="del">
        <pc:chgData name="Sherif Khattab" userId="c83b1e15-36f3-4f46-aceb-05aac24c545e" providerId="ADAL" clId="{68922303-928D-411F-A7C3-3BB84E857E8F}" dt="2021-02-25T15:58:51.005" v="494" actId="47"/>
        <pc:sldMkLst>
          <pc:docMk/>
          <pc:sldMk cId="944056640" sldId="488"/>
        </pc:sldMkLst>
      </pc:sldChg>
      <pc:sldChg chg="del">
        <pc:chgData name="Sherif Khattab" userId="c83b1e15-36f3-4f46-aceb-05aac24c545e" providerId="ADAL" clId="{68922303-928D-411F-A7C3-3BB84E857E8F}" dt="2021-02-25T15:58:51.005" v="494" actId="47"/>
        <pc:sldMkLst>
          <pc:docMk/>
          <pc:sldMk cId="3287903914" sldId="489"/>
        </pc:sldMkLst>
      </pc:sldChg>
      <pc:sldChg chg="del">
        <pc:chgData name="Sherif Khattab" userId="c83b1e15-36f3-4f46-aceb-05aac24c545e" providerId="ADAL" clId="{68922303-928D-411F-A7C3-3BB84E857E8F}" dt="2021-02-25T15:58:51.005" v="494" actId="47"/>
        <pc:sldMkLst>
          <pc:docMk/>
          <pc:sldMk cId="798407738" sldId="490"/>
        </pc:sldMkLst>
      </pc:sldChg>
      <pc:sldChg chg="del">
        <pc:chgData name="Sherif Khattab" userId="c83b1e15-36f3-4f46-aceb-05aac24c545e" providerId="ADAL" clId="{68922303-928D-411F-A7C3-3BB84E857E8F}" dt="2021-02-25T15:58:51.005" v="494" actId="47"/>
        <pc:sldMkLst>
          <pc:docMk/>
          <pc:sldMk cId="756847625" sldId="491"/>
        </pc:sldMkLst>
      </pc:sldChg>
      <pc:sldChg chg="del">
        <pc:chgData name="Sherif Khattab" userId="c83b1e15-36f3-4f46-aceb-05aac24c545e" providerId="ADAL" clId="{68922303-928D-411F-A7C3-3BB84E857E8F}" dt="2021-02-25T15:58:51.005" v="494" actId="47"/>
        <pc:sldMkLst>
          <pc:docMk/>
          <pc:sldMk cId="2724765287" sldId="492"/>
        </pc:sldMkLst>
      </pc:sldChg>
      <pc:sldChg chg="del">
        <pc:chgData name="Sherif Khattab" userId="c83b1e15-36f3-4f46-aceb-05aac24c545e" providerId="ADAL" clId="{68922303-928D-411F-A7C3-3BB84E857E8F}" dt="2021-02-25T15:58:51.005" v="494" actId="47"/>
        <pc:sldMkLst>
          <pc:docMk/>
          <pc:sldMk cId="4152191741" sldId="493"/>
        </pc:sldMkLst>
      </pc:sldChg>
      <pc:sldChg chg="del">
        <pc:chgData name="Sherif Khattab" userId="c83b1e15-36f3-4f46-aceb-05aac24c545e" providerId="ADAL" clId="{68922303-928D-411F-A7C3-3BB84E857E8F}" dt="2021-02-25T15:58:51.005" v="494" actId="47"/>
        <pc:sldMkLst>
          <pc:docMk/>
          <pc:sldMk cId="3631551235" sldId="494"/>
        </pc:sldMkLst>
      </pc:sldChg>
      <pc:sldChg chg="del">
        <pc:chgData name="Sherif Khattab" userId="c83b1e15-36f3-4f46-aceb-05aac24c545e" providerId="ADAL" clId="{68922303-928D-411F-A7C3-3BB84E857E8F}" dt="2021-02-25T15:58:51.005" v="494" actId="47"/>
        <pc:sldMkLst>
          <pc:docMk/>
          <pc:sldMk cId="2502517520" sldId="495"/>
        </pc:sldMkLst>
      </pc:sldChg>
      <pc:sldChg chg="addSp delSp modSp add mod">
        <pc:chgData name="Sherif Khattab" userId="c83b1e15-36f3-4f46-aceb-05aac24c545e" providerId="ADAL" clId="{68922303-928D-411F-A7C3-3BB84E857E8F}" dt="2021-02-25T15:34:19.728" v="85"/>
        <pc:sldMkLst>
          <pc:docMk/>
          <pc:sldMk cId="2987249071" sldId="523"/>
        </pc:sldMkLst>
        <pc:grpChg chg="mod">
          <ac:chgData name="Sherif Khattab" userId="c83b1e15-36f3-4f46-aceb-05aac24c545e" providerId="ADAL" clId="{68922303-928D-411F-A7C3-3BB84E857E8F}" dt="2021-02-25T15:29:15.413" v="9" actId="1076"/>
          <ac:grpSpMkLst>
            <pc:docMk/>
            <pc:sldMk cId="2987249071" sldId="523"/>
            <ac:grpSpMk id="8" creationId="{FD2C3776-ED61-4F82-A7E4-1CD1A4DD5B67}"/>
          </ac:grpSpMkLst>
        </pc:grpChg>
        <pc:grpChg chg="del mod">
          <ac:chgData name="Sherif Khattab" userId="c83b1e15-36f3-4f46-aceb-05aac24c545e" providerId="ADAL" clId="{68922303-928D-411F-A7C3-3BB84E857E8F}" dt="2021-02-25T15:33:43.624" v="71" actId="478"/>
          <ac:grpSpMkLst>
            <pc:docMk/>
            <pc:sldMk cId="2987249071" sldId="523"/>
            <ac:grpSpMk id="14" creationId="{9D8C65BA-CCAB-4BFA-927D-670441551D9F}"/>
          </ac:grpSpMkLst>
        </pc:grpChg>
        <pc:grpChg chg="add mod">
          <ac:chgData name="Sherif Khattab" userId="c83b1e15-36f3-4f46-aceb-05aac24c545e" providerId="ADAL" clId="{68922303-928D-411F-A7C3-3BB84E857E8F}" dt="2021-02-25T15:34:19.728" v="85"/>
          <ac:grpSpMkLst>
            <pc:docMk/>
            <pc:sldMk cId="2987249071" sldId="523"/>
            <ac:grpSpMk id="25" creationId="{89A2C382-DDE8-4979-9371-F31E1E37EA2F}"/>
          </ac:grpSpMkLst>
        </pc:grpChg>
        <pc:graphicFrameChg chg="modGraphic">
          <ac:chgData name="Sherif Khattab" userId="c83b1e15-36f3-4f46-aceb-05aac24c545e" providerId="ADAL" clId="{68922303-928D-411F-A7C3-3BB84E857E8F}" dt="2021-02-25T15:31:24.385" v="39" actId="404"/>
          <ac:graphicFrameMkLst>
            <pc:docMk/>
            <pc:sldMk cId="2987249071" sldId="523"/>
            <ac:graphicFrameMk id="46128" creationId="{CC3071AF-5E82-4566-8B84-9DBAED71D174}"/>
          </ac:graphicFrameMkLst>
        </pc:graphicFrameChg>
        <pc:inkChg chg="add">
          <ac:chgData name="Sherif Khattab" userId="c83b1e15-36f3-4f46-aceb-05aac24c545e" providerId="ADAL" clId="{68922303-928D-411F-A7C3-3BB84E857E8F}" dt="2021-02-25T15:29:03.278" v="8" actId="9405"/>
          <ac:inkMkLst>
            <pc:docMk/>
            <pc:sldMk cId="2987249071" sldId="523"/>
            <ac:inkMk id="9" creationId="{32CA201C-CD8F-4135-9A04-D98D9C59B51E}"/>
          </ac:inkMkLst>
        </pc:inkChg>
        <pc:inkChg chg="add">
          <ac:chgData name="Sherif Khattab" userId="c83b1e15-36f3-4f46-aceb-05aac24c545e" providerId="ADAL" clId="{68922303-928D-411F-A7C3-3BB84E857E8F}" dt="2021-02-25T15:30:38.561" v="30" actId="9405"/>
          <ac:inkMkLst>
            <pc:docMk/>
            <pc:sldMk cId="2987249071" sldId="523"/>
            <ac:inkMk id="10" creationId="{30A16CE9-0F5C-4FA3-91B1-451828870270}"/>
          </ac:inkMkLst>
        </pc:inkChg>
        <pc:inkChg chg="add mod">
          <ac:chgData name="Sherif Khattab" userId="c83b1e15-36f3-4f46-aceb-05aac24c545e" providerId="ADAL" clId="{68922303-928D-411F-A7C3-3BB84E857E8F}" dt="2021-02-25T15:33:05.613" v="56"/>
          <ac:inkMkLst>
            <pc:docMk/>
            <pc:sldMk cId="2987249071" sldId="523"/>
            <ac:inkMk id="11" creationId="{12BFA0B0-D5A0-48E6-91FB-E576D565737B}"/>
          </ac:inkMkLst>
        </pc:inkChg>
        <pc:inkChg chg="add mod">
          <ac:chgData name="Sherif Khattab" userId="c83b1e15-36f3-4f46-aceb-05aac24c545e" providerId="ADAL" clId="{68922303-928D-411F-A7C3-3BB84E857E8F}" dt="2021-02-25T15:33:05.613" v="56"/>
          <ac:inkMkLst>
            <pc:docMk/>
            <pc:sldMk cId="2987249071" sldId="523"/>
            <ac:inkMk id="12" creationId="{98631044-16FF-43B6-A3BE-76C07DC59EAC}"/>
          </ac:inkMkLst>
        </pc:inkChg>
        <pc:inkChg chg="add mod">
          <ac:chgData name="Sherif Khattab" userId="c83b1e15-36f3-4f46-aceb-05aac24c545e" providerId="ADAL" clId="{68922303-928D-411F-A7C3-3BB84E857E8F}" dt="2021-02-25T15:33:05.613" v="56"/>
          <ac:inkMkLst>
            <pc:docMk/>
            <pc:sldMk cId="2987249071" sldId="523"/>
            <ac:inkMk id="13" creationId="{A8E01F24-CCCE-4057-BAF6-63C7E857480F}"/>
          </ac:inkMkLst>
        </pc:inkChg>
        <pc:inkChg chg="mod">
          <ac:chgData name="Sherif Khattab" userId="c83b1e15-36f3-4f46-aceb-05aac24c545e" providerId="ADAL" clId="{68922303-928D-411F-A7C3-3BB84E857E8F}" dt="2021-02-25T15:34:19.728" v="85"/>
          <ac:inkMkLst>
            <pc:docMk/>
            <pc:sldMk cId="2987249071" sldId="523"/>
            <ac:inkMk id="26" creationId="{4E63D1DC-9E63-426E-AA8D-DE1DED1449D8}"/>
          </ac:inkMkLst>
        </pc:inkChg>
        <pc:inkChg chg="mod">
          <ac:chgData name="Sherif Khattab" userId="c83b1e15-36f3-4f46-aceb-05aac24c545e" providerId="ADAL" clId="{68922303-928D-411F-A7C3-3BB84E857E8F}" dt="2021-02-25T15:34:19.728" v="85"/>
          <ac:inkMkLst>
            <pc:docMk/>
            <pc:sldMk cId="2987249071" sldId="523"/>
            <ac:inkMk id="27" creationId="{DCD879A5-2FCA-4AAF-80B1-21208679495E}"/>
          </ac:inkMkLst>
        </pc:inkChg>
        <pc:inkChg chg="mod">
          <ac:chgData name="Sherif Khattab" userId="c83b1e15-36f3-4f46-aceb-05aac24c545e" providerId="ADAL" clId="{68922303-928D-411F-A7C3-3BB84E857E8F}" dt="2021-02-25T15:34:19.728" v="85"/>
          <ac:inkMkLst>
            <pc:docMk/>
            <pc:sldMk cId="2987249071" sldId="523"/>
            <ac:inkMk id="28" creationId="{EAE8D645-089F-40F7-B206-2847DB97963E}"/>
          </ac:inkMkLst>
        </pc:inkChg>
      </pc:sldChg>
      <pc:sldChg chg="addSp delSp modSp add mod">
        <pc:chgData name="Sherif Khattab" userId="c83b1e15-36f3-4f46-aceb-05aac24c545e" providerId="ADAL" clId="{68922303-928D-411F-A7C3-3BB84E857E8F}" dt="2021-02-25T15:34:18.153" v="84"/>
        <pc:sldMkLst>
          <pc:docMk/>
          <pc:sldMk cId="1810255753" sldId="524"/>
        </pc:sldMkLst>
        <pc:grpChg chg="add del mod">
          <ac:chgData name="Sherif Khattab" userId="c83b1e15-36f3-4f46-aceb-05aac24c545e" providerId="ADAL" clId="{68922303-928D-411F-A7C3-3BB84E857E8F}" dt="2021-02-25T15:33:49.112" v="72" actId="478"/>
          <ac:grpSpMkLst>
            <pc:docMk/>
            <pc:sldMk cId="1810255753" sldId="524"/>
            <ac:grpSpMk id="21" creationId="{67442B0B-3955-42E6-A396-4BAABDDC78C4}"/>
          </ac:grpSpMkLst>
        </pc:grpChg>
        <pc:grpChg chg="add mod">
          <ac:chgData name="Sherif Khattab" userId="c83b1e15-36f3-4f46-aceb-05aac24c545e" providerId="ADAL" clId="{68922303-928D-411F-A7C3-3BB84E857E8F}" dt="2021-02-25T15:34:18.153" v="84"/>
          <ac:grpSpMkLst>
            <pc:docMk/>
            <pc:sldMk cId="1810255753" sldId="524"/>
            <ac:grpSpMk id="25" creationId="{4ABA285F-8960-41BF-A56B-4C16BF7D0C2C}"/>
          </ac:grpSpMkLst>
        </pc:grpChg>
        <pc:graphicFrameChg chg="mod modGraphic">
          <ac:chgData name="Sherif Khattab" userId="c83b1e15-36f3-4f46-aceb-05aac24c545e" providerId="ADAL" clId="{68922303-928D-411F-A7C3-3BB84E857E8F}" dt="2021-02-25T15:31:34.305" v="41"/>
          <ac:graphicFrameMkLst>
            <pc:docMk/>
            <pc:sldMk cId="1810255753" sldId="524"/>
            <ac:graphicFrameMk id="46128" creationId="{CC3071AF-5E82-4566-8B84-9DBAED71D174}"/>
          </ac:graphicFrameMkLst>
        </pc:graphicFrameChg>
        <pc:inkChg chg="add">
          <ac:chgData name="Sherif Khattab" userId="c83b1e15-36f3-4f46-aceb-05aac24c545e" providerId="ADAL" clId="{68922303-928D-411F-A7C3-3BB84E857E8F}" dt="2021-02-25T15:31:06.429" v="31" actId="9405"/>
          <ac:inkMkLst>
            <pc:docMk/>
            <pc:sldMk cId="1810255753" sldId="524"/>
            <ac:inkMk id="10" creationId="{40B19F6C-F73C-4460-9363-8D9355340790}"/>
          </ac:inkMkLst>
        </pc:inkChg>
        <pc:inkChg chg="mod">
          <ac:chgData name="Sherif Khattab" userId="c83b1e15-36f3-4f46-aceb-05aac24c545e" providerId="ADAL" clId="{68922303-928D-411F-A7C3-3BB84E857E8F}" dt="2021-02-25T15:33:13.874" v="59"/>
          <ac:inkMkLst>
            <pc:docMk/>
            <pc:sldMk cId="1810255753" sldId="524"/>
            <ac:inkMk id="22" creationId="{7A439D6E-755A-4F82-BB80-9610EAC8E0CA}"/>
          </ac:inkMkLst>
        </pc:inkChg>
        <pc:inkChg chg="mod">
          <ac:chgData name="Sherif Khattab" userId="c83b1e15-36f3-4f46-aceb-05aac24c545e" providerId="ADAL" clId="{68922303-928D-411F-A7C3-3BB84E857E8F}" dt="2021-02-25T15:33:13.874" v="59"/>
          <ac:inkMkLst>
            <pc:docMk/>
            <pc:sldMk cId="1810255753" sldId="524"/>
            <ac:inkMk id="23" creationId="{178839B5-CB34-4F9F-A979-911C94F8BE7D}"/>
          </ac:inkMkLst>
        </pc:inkChg>
        <pc:inkChg chg="mod">
          <ac:chgData name="Sherif Khattab" userId="c83b1e15-36f3-4f46-aceb-05aac24c545e" providerId="ADAL" clId="{68922303-928D-411F-A7C3-3BB84E857E8F}" dt="2021-02-25T15:33:13.874" v="59"/>
          <ac:inkMkLst>
            <pc:docMk/>
            <pc:sldMk cId="1810255753" sldId="524"/>
            <ac:inkMk id="24" creationId="{9BEFEA33-7F16-4E25-A550-EB450776C1E4}"/>
          </ac:inkMkLst>
        </pc:inkChg>
        <pc:inkChg chg="mod">
          <ac:chgData name="Sherif Khattab" userId="c83b1e15-36f3-4f46-aceb-05aac24c545e" providerId="ADAL" clId="{68922303-928D-411F-A7C3-3BB84E857E8F}" dt="2021-02-25T15:34:18.153" v="84"/>
          <ac:inkMkLst>
            <pc:docMk/>
            <pc:sldMk cId="1810255753" sldId="524"/>
            <ac:inkMk id="26" creationId="{8C344F7A-7ABF-4E21-BCE5-C99CF6F1C8A4}"/>
          </ac:inkMkLst>
        </pc:inkChg>
        <pc:inkChg chg="mod">
          <ac:chgData name="Sherif Khattab" userId="c83b1e15-36f3-4f46-aceb-05aac24c545e" providerId="ADAL" clId="{68922303-928D-411F-A7C3-3BB84E857E8F}" dt="2021-02-25T15:34:18.153" v="84"/>
          <ac:inkMkLst>
            <pc:docMk/>
            <pc:sldMk cId="1810255753" sldId="524"/>
            <ac:inkMk id="27" creationId="{4C24BD71-CD28-4CF3-8E20-D7A2882D857C}"/>
          </ac:inkMkLst>
        </pc:inkChg>
        <pc:inkChg chg="mod">
          <ac:chgData name="Sherif Khattab" userId="c83b1e15-36f3-4f46-aceb-05aac24c545e" providerId="ADAL" clId="{68922303-928D-411F-A7C3-3BB84E857E8F}" dt="2021-02-25T15:34:18.153" v="84"/>
          <ac:inkMkLst>
            <pc:docMk/>
            <pc:sldMk cId="1810255753" sldId="524"/>
            <ac:inkMk id="28" creationId="{38A4DDD9-B8AC-4930-8FED-67E24A25EF97}"/>
          </ac:inkMkLst>
        </pc:inkChg>
      </pc:sldChg>
      <pc:sldChg chg="addSp delSp modSp add mod">
        <pc:chgData name="Sherif Khattab" userId="c83b1e15-36f3-4f46-aceb-05aac24c545e" providerId="ADAL" clId="{68922303-928D-411F-A7C3-3BB84E857E8F}" dt="2021-02-25T15:34:16.581" v="83"/>
        <pc:sldMkLst>
          <pc:docMk/>
          <pc:sldMk cId="1613586742" sldId="525"/>
        </pc:sldMkLst>
        <pc:grpChg chg="mod">
          <ac:chgData name="Sherif Khattab" userId="c83b1e15-36f3-4f46-aceb-05aac24c545e" providerId="ADAL" clId="{68922303-928D-411F-A7C3-3BB84E857E8F}" dt="2021-02-25T15:29:49.257" v="18" actId="1076"/>
          <ac:grpSpMkLst>
            <pc:docMk/>
            <pc:sldMk cId="1613586742" sldId="525"/>
            <ac:grpSpMk id="8" creationId="{FD2C3776-ED61-4F82-A7E4-1CD1A4DD5B67}"/>
          </ac:grpSpMkLst>
        </pc:grpChg>
        <pc:grpChg chg="add del mod">
          <ac:chgData name="Sherif Khattab" userId="c83b1e15-36f3-4f46-aceb-05aac24c545e" providerId="ADAL" clId="{68922303-928D-411F-A7C3-3BB84E857E8F}" dt="2021-02-25T15:33:51.494" v="73" actId="478"/>
          <ac:grpSpMkLst>
            <pc:docMk/>
            <pc:sldMk cId="1613586742" sldId="525"/>
            <ac:grpSpMk id="20" creationId="{29E83F95-FADA-46DA-9E0A-F2F58EA14C39}"/>
          </ac:grpSpMkLst>
        </pc:grpChg>
        <pc:grpChg chg="add mod">
          <ac:chgData name="Sherif Khattab" userId="c83b1e15-36f3-4f46-aceb-05aac24c545e" providerId="ADAL" clId="{68922303-928D-411F-A7C3-3BB84E857E8F}" dt="2021-02-25T15:34:16.581" v="83"/>
          <ac:grpSpMkLst>
            <pc:docMk/>
            <pc:sldMk cId="1613586742" sldId="525"/>
            <ac:grpSpMk id="24" creationId="{489B8F4D-A971-4AC9-B6EF-A5C551617145}"/>
          </ac:grpSpMkLst>
        </pc:grpChg>
        <pc:graphicFrameChg chg="mod">
          <ac:chgData name="Sherif Khattab" userId="c83b1e15-36f3-4f46-aceb-05aac24c545e" providerId="ADAL" clId="{68922303-928D-411F-A7C3-3BB84E857E8F}" dt="2021-02-25T15:31:40.347" v="43"/>
          <ac:graphicFrameMkLst>
            <pc:docMk/>
            <pc:sldMk cId="1613586742" sldId="525"/>
            <ac:graphicFrameMk id="46128" creationId="{CC3071AF-5E82-4566-8B84-9DBAED71D174}"/>
          </ac:graphicFrameMkLst>
        </pc:graphicFrameChg>
        <pc:inkChg chg="mod">
          <ac:chgData name="Sherif Khattab" userId="c83b1e15-36f3-4f46-aceb-05aac24c545e" providerId="ADAL" clId="{68922303-928D-411F-A7C3-3BB84E857E8F}" dt="2021-02-25T15:33:15.612" v="60"/>
          <ac:inkMkLst>
            <pc:docMk/>
            <pc:sldMk cId="1613586742" sldId="525"/>
            <ac:inkMk id="21" creationId="{515A8D86-A84F-469F-866E-094EB73D098F}"/>
          </ac:inkMkLst>
        </pc:inkChg>
        <pc:inkChg chg="mod">
          <ac:chgData name="Sherif Khattab" userId="c83b1e15-36f3-4f46-aceb-05aac24c545e" providerId="ADAL" clId="{68922303-928D-411F-A7C3-3BB84E857E8F}" dt="2021-02-25T15:33:15.612" v="60"/>
          <ac:inkMkLst>
            <pc:docMk/>
            <pc:sldMk cId="1613586742" sldId="525"/>
            <ac:inkMk id="22" creationId="{423DABC6-65AC-4100-8B6D-F9BD0F1B7495}"/>
          </ac:inkMkLst>
        </pc:inkChg>
        <pc:inkChg chg="mod">
          <ac:chgData name="Sherif Khattab" userId="c83b1e15-36f3-4f46-aceb-05aac24c545e" providerId="ADAL" clId="{68922303-928D-411F-A7C3-3BB84E857E8F}" dt="2021-02-25T15:33:15.612" v="60"/>
          <ac:inkMkLst>
            <pc:docMk/>
            <pc:sldMk cId="1613586742" sldId="525"/>
            <ac:inkMk id="23" creationId="{541FE2EA-0860-49F5-B912-A26A433C7BF0}"/>
          </ac:inkMkLst>
        </pc:inkChg>
        <pc:inkChg chg="mod">
          <ac:chgData name="Sherif Khattab" userId="c83b1e15-36f3-4f46-aceb-05aac24c545e" providerId="ADAL" clId="{68922303-928D-411F-A7C3-3BB84E857E8F}" dt="2021-02-25T15:34:16.581" v="83"/>
          <ac:inkMkLst>
            <pc:docMk/>
            <pc:sldMk cId="1613586742" sldId="525"/>
            <ac:inkMk id="25" creationId="{24CED470-DC83-4705-BBE5-EBFD77021D67}"/>
          </ac:inkMkLst>
        </pc:inkChg>
        <pc:inkChg chg="mod">
          <ac:chgData name="Sherif Khattab" userId="c83b1e15-36f3-4f46-aceb-05aac24c545e" providerId="ADAL" clId="{68922303-928D-411F-A7C3-3BB84E857E8F}" dt="2021-02-25T15:34:16.581" v="83"/>
          <ac:inkMkLst>
            <pc:docMk/>
            <pc:sldMk cId="1613586742" sldId="525"/>
            <ac:inkMk id="26" creationId="{96D046AA-1700-46B1-8312-DFD772301AEF}"/>
          </ac:inkMkLst>
        </pc:inkChg>
        <pc:inkChg chg="mod">
          <ac:chgData name="Sherif Khattab" userId="c83b1e15-36f3-4f46-aceb-05aac24c545e" providerId="ADAL" clId="{68922303-928D-411F-A7C3-3BB84E857E8F}" dt="2021-02-25T15:34:16.581" v="83"/>
          <ac:inkMkLst>
            <pc:docMk/>
            <pc:sldMk cId="1613586742" sldId="525"/>
            <ac:inkMk id="27" creationId="{BB84EB2C-8438-43B7-9F18-F5023780B5D2}"/>
          </ac:inkMkLst>
        </pc:inkChg>
      </pc:sldChg>
      <pc:sldChg chg="addSp delSp modSp add mod">
        <pc:chgData name="Sherif Khattab" userId="c83b1e15-36f3-4f46-aceb-05aac24c545e" providerId="ADAL" clId="{68922303-928D-411F-A7C3-3BB84E857E8F}" dt="2021-02-25T15:34:14.848" v="82"/>
        <pc:sldMkLst>
          <pc:docMk/>
          <pc:sldMk cId="1883276906" sldId="526"/>
        </pc:sldMkLst>
        <pc:grpChg chg="mod">
          <ac:chgData name="Sherif Khattab" userId="c83b1e15-36f3-4f46-aceb-05aac24c545e" providerId="ADAL" clId="{68922303-928D-411F-A7C3-3BB84E857E8F}" dt="2021-02-25T15:32:15.622" v="47" actId="1076"/>
          <ac:grpSpMkLst>
            <pc:docMk/>
            <pc:sldMk cId="1883276906" sldId="526"/>
            <ac:grpSpMk id="5" creationId="{07EE03A1-8A90-4B73-A932-362DDC4DAE68}"/>
          </ac:grpSpMkLst>
        </pc:grpChg>
        <pc:grpChg chg="mod">
          <ac:chgData name="Sherif Khattab" userId="c83b1e15-36f3-4f46-aceb-05aac24c545e" providerId="ADAL" clId="{68922303-928D-411F-A7C3-3BB84E857E8F}" dt="2021-02-25T15:32:09.387" v="46" actId="1076"/>
          <ac:grpSpMkLst>
            <pc:docMk/>
            <pc:sldMk cId="1883276906" sldId="526"/>
            <ac:grpSpMk id="8" creationId="{FD2C3776-ED61-4F82-A7E4-1CD1A4DD5B67}"/>
          </ac:grpSpMkLst>
        </pc:grpChg>
        <pc:grpChg chg="add del mod">
          <ac:chgData name="Sherif Khattab" userId="c83b1e15-36f3-4f46-aceb-05aac24c545e" providerId="ADAL" clId="{68922303-928D-411F-A7C3-3BB84E857E8F}" dt="2021-02-25T15:33:54.130" v="74" actId="478"/>
          <ac:grpSpMkLst>
            <pc:docMk/>
            <pc:sldMk cId="1883276906" sldId="526"/>
            <ac:grpSpMk id="20" creationId="{58A023F6-A0E6-4E6D-AE80-C65134382A15}"/>
          </ac:grpSpMkLst>
        </pc:grpChg>
        <pc:grpChg chg="add mod">
          <ac:chgData name="Sherif Khattab" userId="c83b1e15-36f3-4f46-aceb-05aac24c545e" providerId="ADAL" clId="{68922303-928D-411F-A7C3-3BB84E857E8F}" dt="2021-02-25T15:34:14.848" v="82"/>
          <ac:grpSpMkLst>
            <pc:docMk/>
            <pc:sldMk cId="1883276906" sldId="526"/>
            <ac:grpSpMk id="24" creationId="{04C9EF9F-7D9B-4062-B47B-A74A7B936CE9}"/>
          </ac:grpSpMkLst>
        </pc:grpChg>
        <pc:graphicFrameChg chg="mod">
          <ac:chgData name="Sherif Khattab" userId="c83b1e15-36f3-4f46-aceb-05aac24c545e" providerId="ADAL" clId="{68922303-928D-411F-A7C3-3BB84E857E8F}" dt="2021-02-25T15:31:46.104" v="45"/>
          <ac:graphicFrameMkLst>
            <pc:docMk/>
            <pc:sldMk cId="1883276906" sldId="526"/>
            <ac:graphicFrameMk id="46128" creationId="{CC3071AF-5E82-4566-8B84-9DBAED71D174}"/>
          </ac:graphicFrameMkLst>
        </pc:graphicFrameChg>
        <pc:inkChg chg="mod">
          <ac:chgData name="Sherif Khattab" userId="c83b1e15-36f3-4f46-aceb-05aac24c545e" providerId="ADAL" clId="{68922303-928D-411F-A7C3-3BB84E857E8F}" dt="2021-02-25T15:33:16.894" v="61"/>
          <ac:inkMkLst>
            <pc:docMk/>
            <pc:sldMk cId="1883276906" sldId="526"/>
            <ac:inkMk id="21" creationId="{77FE3DB1-9F4D-4F26-9882-6C6E04C3F948}"/>
          </ac:inkMkLst>
        </pc:inkChg>
        <pc:inkChg chg="mod">
          <ac:chgData name="Sherif Khattab" userId="c83b1e15-36f3-4f46-aceb-05aac24c545e" providerId="ADAL" clId="{68922303-928D-411F-A7C3-3BB84E857E8F}" dt="2021-02-25T15:33:16.894" v="61"/>
          <ac:inkMkLst>
            <pc:docMk/>
            <pc:sldMk cId="1883276906" sldId="526"/>
            <ac:inkMk id="22" creationId="{3D3AF6BD-F255-4EE8-9788-0DB512EE0020}"/>
          </ac:inkMkLst>
        </pc:inkChg>
        <pc:inkChg chg="mod">
          <ac:chgData name="Sherif Khattab" userId="c83b1e15-36f3-4f46-aceb-05aac24c545e" providerId="ADAL" clId="{68922303-928D-411F-A7C3-3BB84E857E8F}" dt="2021-02-25T15:33:16.894" v="61"/>
          <ac:inkMkLst>
            <pc:docMk/>
            <pc:sldMk cId="1883276906" sldId="526"/>
            <ac:inkMk id="23" creationId="{694CC1EF-1049-4F73-B6DB-FB0EE7DEAE06}"/>
          </ac:inkMkLst>
        </pc:inkChg>
        <pc:inkChg chg="mod">
          <ac:chgData name="Sherif Khattab" userId="c83b1e15-36f3-4f46-aceb-05aac24c545e" providerId="ADAL" clId="{68922303-928D-411F-A7C3-3BB84E857E8F}" dt="2021-02-25T15:34:14.848" v="82"/>
          <ac:inkMkLst>
            <pc:docMk/>
            <pc:sldMk cId="1883276906" sldId="526"/>
            <ac:inkMk id="25" creationId="{5A70E83D-56D3-48BC-9DA5-65F365CB343A}"/>
          </ac:inkMkLst>
        </pc:inkChg>
        <pc:inkChg chg="mod">
          <ac:chgData name="Sherif Khattab" userId="c83b1e15-36f3-4f46-aceb-05aac24c545e" providerId="ADAL" clId="{68922303-928D-411F-A7C3-3BB84E857E8F}" dt="2021-02-25T15:34:14.848" v="82"/>
          <ac:inkMkLst>
            <pc:docMk/>
            <pc:sldMk cId="1883276906" sldId="526"/>
            <ac:inkMk id="26" creationId="{D120F32B-983D-4830-AC0B-C1C3D662C164}"/>
          </ac:inkMkLst>
        </pc:inkChg>
        <pc:inkChg chg="mod">
          <ac:chgData name="Sherif Khattab" userId="c83b1e15-36f3-4f46-aceb-05aac24c545e" providerId="ADAL" clId="{68922303-928D-411F-A7C3-3BB84E857E8F}" dt="2021-02-25T15:34:14.848" v="82"/>
          <ac:inkMkLst>
            <pc:docMk/>
            <pc:sldMk cId="1883276906" sldId="526"/>
            <ac:inkMk id="27" creationId="{1A1E20DD-46B9-4F79-9CDE-E864A6761CF7}"/>
          </ac:inkMkLst>
        </pc:inkChg>
      </pc:sldChg>
      <pc:sldChg chg="addSp modSp add mod">
        <pc:chgData name="Sherif Khattab" userId="c83b1e15-36f3-4f46-aceb-05aac24c545e" providerId="ADAL" clId="{68922303-928D-411F-A7C3-3BB84E857E8F}" dt="2021-02-25T15:34:22.555" v="86"/>
        <pc:sldMkLst>
          <pc:docMk/>
          <pc:sldMk cId="725852215" sldId="527"/>
        </pc:sldMkLst>
        <pc:grpChg chg="add mod">
          <ac:chgData name="Sherif Khattab" userId="c83b1e15-36f3-4f46-aceb-05aac24c545e" providerId="ADAL" clId="{68922303-928D-411F-A7C3-3BB84E857E8F}" dt="2021-02-25T15:34:22.555" v="86"/>
          <ac:grpSpMkLst>
            <pc:docMk/>
            <pc:sldMk cId="725852215" sldId="527"/>
            <ac:grpSpMk id="20" creationId="{BE4A55BC-29E1-4DBF-A2B5-D0922C0878EF}"/>
          </ac:grpSpMkLst>
        </pc:grpChg>
        <pc:graphicFrameChg chg="mod modGraphic">
          <ac:chgData name="Sherif Khattab" userId="c83b1e15-36f3-4f46-aceb-05aac24c545e" providerId="ADAL" clId="{68922303-928D-411F-A7C3-3BB84E857E8F}" dt="2021-02-25T15:30:24.460" v="28" actId="14100"/>
          <ac:graphicFrameMkLst>
            <pc:docMk/>
            <pc:sldMk cId="725852215" sldId="527"/>
            <ac:graphicFrameMk id="46128" creationId="{CC3071AF-5E82-4566-8B84-9DBAED71D174}"/>
          </ac:graphicFrameMkLst>
        </pc:graphicFrameChg>
        <pc:inkChg chg="add">
          <ac:chgData name="Sherif Khattab" userId="c83b1e15-36f3-4f46-aceb-05aac24c545e" providerId="ADAL" clId="{68922303-928D-411F-A7C3-3BB84E857E8F}" dt="2021-02-25T15:30:31.854" v="29" actId="9405"/>
          <ac:inkMkLst>
            <pc:docMk/>
            <pc:sldMk cId="725852215" sldId="527"/>
            <ac:inkMk id="9" creationId="{18C9A629-B79B-4AE8-B4EF-F243FFC0A254}"/>
          </ac:inkMkLst>
        </pc:inkChg>
        <pc:inkChg chg="mod">
          <ac:chgData name="Sherif Khattab" userId="c83b1e15-36f3-4f46-aceb-05aac24c545e" providerId="ADAL" clId="{68922303-928D-411F-A7C3-3BB84E857E8F}" dt="2021-02-25T15:34:22.555" v="86"/>
          <ac:inkMkLst>
            <pc:docMk/>
            <pc:sldMk cId="725852215" sldId="527"/>
            <ac:inkMk id="21" creationId="{BDB481F9-1233-4961-9298-2BA18315E469}"/>
          </ac:inkMkLst>
        </pc:inkChg>
        <pc:inkChg chg="mod">
          <ac:chgData name="Sherif Khattab" userId="c83b1e15-36f3-4f46-aceb-05aac24c545e" providerId="ADAL" clId="{68922303-928D-411F-A7C3-3BB84E857E8F}" dt="2021-02-25T15:34:22.555" v="86"/>
          <ac:inkMkLst>
            <pc:docMk/>
            <pc:sldMk cId="725852215" sldId="527"/>
            <ac:inkMk id="22" creationId="{5B25E5E3-4315-430A-B075-C4730AF435F1}"/>
          </ac:inkMkLst>
        </pc:inkChg>
        <pc:inkChg chg="mod">
          <ac:chgData name="Sherif Khattab" userId="c83b1e15-36f3-4f46-aceb-05aac24c545e" providerId="ADAL" clId="{68922303-928D-411F-A7C3-3BB84E857E8F}" dt="2021-02-25T15:34:22.555" v="86"/>
          <ac:inkMkLst>
            <pc:docMk/>
            <pc:sldMk cId="725852215" sldId="527"/>
            <ac:inkMk id="23" creationId="{E0B4384F-42BD-4E09-87D0-FC1D618F58DB}"/>
          </ac:inkMkLst>
        </pc:inkChg>
      </pc:sldChg>
      <pc:sldChg chg="addSp delSp modSp add mod">
        <pc:chgData name="Sherif Khattab" userId="c83b1e15-36f3-4f46-aceb-05aac24c545e" providerId="ADAL" clId="{68922303-928D-411F-A7C3-3BB84E857E8F}" dt="2021-02-25T15:34:40.227" v="90"/>
        <pc:sldMkLst>
          <pc:docMk/>
          <pc:sldMk cId="2733511410" sldId="528"/>
        </pc:sldMkLst>
        <pc:grpChg chg="add del mod">
          <ac:chgData name="Sherif Khattab" userId="c83b1e15-36f3-4f46-aceb-05aac24c545e" providerId="ADAL" clId="{68922303-928D-411F-A7C3-3BB84E857E8F}" dt="2021-02-25T15:33:56.372" v="75" actId="478"/>
          <ac:grpSpMkLst>
            <pc:docMk/>
            <pc:sldMk cId="2733511410" sldId="528"/>
            <ac:grpSpMk id="22" creationId="{07197F5D-2AEE-4C22-86BB-DE79EB38B9A6}"/>
          </ac:grpSpMkLst>
        </pc:grpChg>
        <pc:grpChg chg="add mod">
          <ac:chgData name="Sherif Khattab" userId="c83b1e15-36f3-4f46-aceb-05aac24c545e" providerId="ADAL" clId="{68922303-928D-411F-A7C3-3BB84E857E8F}" dt="2021-02-25T15:34:13.239" v="81"/>
          <ac:grpSpMkLst>
            <pc:docMk/>
            <pc:sldMk cId="2733511410" sldId="528"/>
            <ac:grpSpMk id="26" creationId="{2C497391-EE2C-445E-BE41-DF000C073817}"/>
          </ac:grpSpMkLst>
        </pc:grpChg>
        <pc:grpChg chg="add mod">
          <ac:chgData name="Sherif Khattab" userId="c83b1e15-36f3-4f46-aceb-05aac24c545e" providerId="ADAL" clId="{68922303-928D-411F-A7C3-3BB84E857E8F}" dt="2021-02-25T15:34:40.227" v="90"/>
          <ac:grpSpMkLst>
            <pc:docMk/>
            <pc:sldMk cId="2733511410" sldId="528"/>
            <ac:grpSpMk id="30" creationId="{F5E86DA5-0912-4F72-AB6B-95DC9FA0CF23}"/>
          </ac:grpSpMkLst>
        </pc:grpChg>
        <pc:inkChg chg="add">
          <ac:chgData name="Sherif Khattab" userId="c83b1e15-36f3-4f46-aceb-05aac24c545e" providerId="ADAL" clId="{68922303-928D-411F-A7C3-3BB84E857E8F}" dt="2021-02-25T15:32:26.841" v="49" actId="9405"/>
          <ac:inkMkLst>
            <pc:docMk/>
            <pc:sldMk cId="2733511410" sldId="528"/>
            <ac:inkMk id="10" creationId="{CC4879D0-E4EF-43C2-8CE5-54B975817308}"/>
          </ac:inkMkLst>
        </pc:inkChg>
        <pc:inkChg chg="add">
          <ac:chgData name="Sherif Khattab" userId="c83b1e15-36f3-4f46-aceb-05aac24c545e" providerId="ADAL" clId="{68922303-928D-411F-A7C3-3BB84E857E8F}" dt="2021-02-25T15:32:28.992" v="50" actId="9405"/>
          <ac:inkMkLst>
            <pc:docMk/>
            <pc:sldMk cId="2733511410" sldId="528"/>
            <ac:inkMk id="11" creationId="{3E138234-CED9-453A-925F-2A290BA38180}"/>
          </ac:inkMkLst>
        </pc:inkChg>
        <pc:inkChg chg="mod">
          <ac:chgData name="Sherif Khattab" userId="c83b1e15-36f3-4f46-aceb-05aac24c545e" providerId="ADAL" clId="{68922303-928D-411F-A7C3-3BB84E857E8F}" dt="2021-02-25T15:33:18.831" v="62"/>
          <ac:inkMkLst>
            <pc:docMk/>
            <pc:sldMk cId="2733511410" sldId="528"/>
            <ac:inkMk id="23" creationId="{F5DFA5A9-217A-44F3-A55E-B10CA0A681B8}"/>
          </ac:inkMkLst>
        </pc:inkChg>
        <pc:inkChg chg="mod">
          <ac:chgData name="Sherif Khattab" userId="c83b1e15-36f3-4f46-aceb-05aac24c545e" providerId="ADAL" clId="{68922303-928D-411F-A7C3-3BB84E857E8F}" dt="2021-02-25T15:33:18.831" v="62"/>
          <ac:inkMkLst>
            <pc:docMk/>
            <pc:sldMk cId="2733511410" sldId="528"/>
            <ac:inkMk id="24" creationId="{C5044AE5-4F67-42A7-B8AF-648F8F30AD40}"/>
          </ac:inkMkLst>
        </pc:inkChg>
        <pc:inkChg chg="mod">
          <ac:chgData name="Sherif Khattab" userId="c83b1e15-36f3-4f46-aceb-05aac24c545e" providerId="ADAL" clId="{68922303-928D-411F-A7C3-3BB84E857E8F}" dt="2021-02-25T15:33:18.831" v="62"/>
          <ac:inkMkLst>
            <pc:docMk/>
            <pc:sldMk cId="2733511410" sldId="528"/>
            <ac:inkMk id="25" creationId="{236165A6-09C5-4318-BF1F-65A0761D2B12}"/>
          </ac:inkMkLst>
        </pc:inkChg>
        <pc:inkChg chg="mod">
          <ac:chgData name="Sherif Khattab" userId="c83b1e15-36f3-4f46-aceb-05aac24c545e" providerId="ADAL" clId="{68922303-928D-411F-A7C3-3BB84E857E8F}" dt="2021-02-25T15:34:13.239" v="81"/>
          <ac:inkMkLst>
            <pc:docMk/>
            <pc:sldMk cId="2733511410" sldId="528"/>
            <ac:inkMk id="27" creationId="{DF004C4D-17C0-4FA2-A5DB-44D4A641FF4E}"/>
          </ac:inkMkLst>
        </pc:inkChg>
        <pc:inkChg chg="mod">
          <ac:chgData name="Sherif Khattab" userId="c83b1e15-36f3-4f46-aceb-05aac24c545e" providerId="ADAL" clId="{68922303-928D-411F-A7C3-3BB84E857E8F}" dt="2021-02-25T15:34:13.239" v="81"/>
          <ac:inkMkLst>
            <pc:docMk/>
            <pc:sldMk cId="2733511410" sldId="528"/>
            <ac:inkMk id="28" creationId="{632434A5-4C94-4DF9-B515-DA174E41077D}"/>
          </ac:inkMkLst>
        </pc:inkChg>
        <pc:inkChg chg="mod">
          <ac:chgData name="Sherif Khattab" userId="c83b1e15-36f3-4f46-aceb-05aac24c545e" providerId="ADAL" clId="{68922303-928D-411F-A7C3-3BB84E857E8F}" dt="2021-02-25T15:34:13.239" v="81"/>
          <ac:inkMkLst>
            <pc:docMk/>
            <pc:sldMk cId="2733511410" sldId="528"/>
            <ac:inkMk id="29" creationId="{98599847-4B96-41EB-9B91-B77C3A8DF6EF}"/>
          </ac:inkMkLst>
        </pc:inkChg>
        <pc:inkChg chg="mod">
          <ac:chgData name="Sherif Khattab" userId="c83b1e15-36f3-4f46-aceb-05aac24c545e" providerId="ADAL" clId="{68922303-928D-411F-A7C3-3BB84E857E8F}" dt="2021-02-25T15:34:40.227" v="90"/>
          <ac:inkMkLst>
            <pc:docMk/>
            <pc:sldMk cId="2733511410" sldId="528"/>
            <ac:inkMk id="31" creationId="{3F3DC570-F831-4B9A-97D8-17659D9601A6}"/>
          </ac:inkMkLst>
        </pc:inkChg>
        <pc:inkChg chg="mod">
          <ac:chgData name="Sherif Khattab" userId="c83b1e15-36f3-4f46-aceb-05aac24c545e" providerId="ADAL" clId="{68922303-928D-411F-A7C3-3BB84E857E8F}" dt="2021-02-25T15:34:40.227" v="90"/>
          <ac:inkMkLst>
            <pc:docMk/>
            <pc:sldMk cId="2733511410" sldId="528"/>
            <ac:inkMk id="32" creationId="{6A6ED826-6AC9-46D9-99A0-89825DEBC252}"/>
          </ac:inkMkLst>
        </pc:inkChg>
        <pc:inkChg chg="mod">
          <ac:chgData name="Sherif Khattab" userId="c83b1e15-36f3-4f46-aceb-05aac24c545e" providerId="ADAL" clId="{68922303-928D-411F-A7C3-3BB84E857E8F}" dt="2021-02-25T15:34:40.227" v="90"/>
          <ac:inkMkLst>
            <pc:docMk/>
            <pc:sldMk cId="2733511410" sldId="528"/>
            <ac:inkMk id="33" creationId="{28744C6D-1548-4AB0-B1E7-64FE0873EDDF}"/>
          </ac:inkMkLst>
        </pc:inkChg>
      </pc:sldChg>
      <pc:sldChg chg="addSp delSp modSp add mod">
        <pc:chgData name="Sherif Khattab" userId="c83b1e15-36f3-4f46-aceb-05aac24c545e" providerId="ADAL" clId="{68922303-928D-411F-A7C3-3BB84E857E8F}" dt="2021-02-25T15:35:06.699" v="95" actId="9405"/>
        <pc:sldMkLst>
          <pc:docMk/>
          <pc:sldMk cId="2369676605" sldId="529"/>
        </pc:sldMkLst>
        <pc:grpChg chg="mod">
          <ac:chgData name="Sherif Khattab" userId="c83b1e15-36f3-4f46-aceb-05aac24c545e" providerId="ADAL" clId="{68922303-928D-411F-A7C3-3BB84E857E8F}" dt="2021-02-25T15:32:39.431" v="52" actId="1076"/>
          <ac:grpSpMkLst>
            <pc:docMk/>
            <pc:sldMk cId="2369676605" sldId="529"/>
            <ac:grpSpMk id="8" creationId="{FD2C3776-ED61-4F82-A7E4-1CD1A4DD5B67}"/>
          </ac:grpSpMkLst>
        </pc:grpChg>
        <pc:grpChg chg="mod">
          <ac:chgData name="Sherif Khattab" userId="c83b1e15-36f3-4f46-aceb-05aac24c545e" providerId="ADAL" clId="{68922303-928D-411F-A7C3-3BB84E857E8F}" dt="2021-02-25T15:34:08.612" v="79" actId="1076"/>
          <ac:grpSpMkLst>
            <pc:docMk/>
            <pc:sldMk cId="2369676605" sldId="529"/>
            <ac:grpSpMk id="17" creationId="{3510D441-2B49-4B2D-82FB-411F93EFDB99}"/>
          </ac:grpSpMkLst>
        </pc:grpChg>
        <pc:grpChg chg="add del mod">
          <ac:chgData name="Sherif Khattab" userId="c83b1e15-36f3-4f46-aceb-05aac24c545e" providerId="ADAL" clId="{68922303-928D-411F-A7C3-3BB84E857E8F}" dt="2021-02-25T15:34:38.210" v="89" actId="21"/>
          <ac:grpSpMkLst>
            <pc:docMk/>
            <pc:sldMk cId="2369676605" sldId="529"/>
            <ac:grpSpMk id="22" creationId="{73883308-669B-4096-A6D6-48EDDBE95FC4}"/>
          </ac:grpSpMkLst>
        </pc:grpChg>
        <pc:grpChg chg="add mod">
          <ac:chgData name="Sherif Khattab" userId="c83b1e15-36f3-4f46-aceb-05aac24c545e" providerId="ADAL" clId="{68922303-928D-411F-A7C3-3BB84E857E8F}" dt="2021-02-25T15:34:42.935" v="91"/>
          <ac:grpSpMkLst>
            <pc:docMk/>
            <pc:sldMk cId="2369676605" sldId="529"/>
            <ac:grpSpMk id="32" creationId="{576641C3-C57D-4FCD-ACA2-942C5769B10B}"/>
          </ac:grpSpMkLst>
        </pc:grpChg>
        <pc:graphicFrameChg chg="modGraphic">
          <ac:chgData name="Sherif Khattab" userId="c83b1e15-36f3-4f46-aceb-05aac24c545e" providerId="ADAL" clId="{68922303-928D-411F-A7C3-3BB84E857E8F}" dt="2021-02-25T15:34:58.842" v="94" actId="20577"/>
          <ac:graphicFrameMkLst>
            <pc:docMk/>
            <pc:sldMk cId="2369676605" sldId="529"/>
            <ac:graphicFrameMk id="46128" creationId="{CC3071AF-5E82-4566-8B84-9DBAED71D174}"/>
          </ac:graphicFrameMkLst>
        </pc:graphicFrameChg>
        <pc:inkChg chg="del">
          <ac:chgData name="Sherif Khattab" userId="c83b1e15-36f3-4f46-aceb-05aac24c545e" providerId="ADAL" clId="{68922303-928D-411F-A7C3-3BB84E857E8F}" dt="2021-02-25T15:34:52.255" v="92" actId="478"/>
          <ac:inkMkLst>
            <pc:docMk/>
            <pc:sldMk cId="2369676605" sldId="529"/>
            <ac:inkMk id="11" creationId="{3E138234-CED9-453A-925F-2A290BA38180}"/>
          </ac:inkMkLst>
        </pc:inkChg>
        <pc:inkChg chg="add del">
          <ac:chgData name="Sherif Khattab" userId="c83b1e15-36f3-4f46-aceb-05aac24c545e" providerId="ADAL" clId="{68922303-928D-411F-A7C3-3BB84E857E8F}" dt="2021-02-25T15:33:26.863" v="65" actId="9405"/>
          <ac:inkMkLst>
            <pc:docMk/>
            <pc:sldMk cId="2369676605" sldId="529"/>
            <ac:inkMk id="12" creationId="{9BA5A6F2-92B8-44C2-817A-17D4828E5163}"/>
          </ac:inkMkLst>
        </pc:inkChg>
        <pc:inkChg chg="add del">
          <ac:chgData name="Sherif Khattab" userId="c83b1e15-36f3-4f46-aceb-05aac24c545e" providerId="ADAL" clId="{68922303-928D-411F-A7C3-3BB84E857E8F}" dt="2021-02-25T15:34:06.384" v="78" actId="478"/>
          <ac:inkMkLst>
            <pc:docMk/>
            <pc:sldMk cId="2369676605" sldId="529"/>
            <ac:inkMk id="13" creationId="{543FE872-ACD5-42F1-AF47-4F684A79D2DC}"/>
          </ac:inkMkLst>
        </pc:inkChg>
        <pc:inkChg chg="add mod">
          <ac:chgData name="Sherif Khattab" userId="c83b1e15-36f3-4f46-aceb-05aac24c545e" providerId="ADAL" clId="{68922303-928D-411F-A7C3-3BB84E857E8F}" dt="2021-02-25T15:33:30.150" v="70"/>
          <ac:inkMkLst>
            <pc:docMk/>
            <pc:sldMk cId="2369676605" sldId="529"/>
            <ac:inkMk id="14" creationId="{C17CE659-A06C-489D-A038-E7FC9659C440}"/>
          </ac:inkMkLst>
        </pc:inkChg>
        <pc:inkChg chg="add mod">
          <ac:chgData name="Sherif Khattab" userId="c83b1e15-36f3-4f46-aceb-05aac24c545e" providerId="ADAL" clId="{68922303-928D-411F-A7C3-3BB84E857E8F}" dt="2021-02-25T15:33:30.150" v="70"/>
          <ac:inkMkLst>
            <pc:docMk/>
            <pc:sldMk cId="2369676605" sldId="529"/>
            <ac:inkMk id="15" creationId="{C5345B72-330D-494E-BA0B-6AEE0655AABE}"/>
          </ac:inkMkLst>
        </pc:inkChg>
        <pc:inkChg chg="add mod">
          <ac:chgData name="Sherif Khattab" userId="c83b1e15-36f3-4f46-aceb-05aac24c545e" providerId="ADAL" clId="{68922303-928D-411F-A7C3-3BB84E857E8F}" dt="2021-02-25T15:33:30.150" v="70"/>
          <ac:inkMkLst>
            <pc:docMk/>
            <pc:sldMk cId="2369676605" sldId="529"/>
            <ac:inkMk id="16" creationId="{B0775E72-49B3-469B-A372-35E43925E4EA}"/>
          </ac:inkMkLst>
        </pc:inkChg>
        <pc:inkChg chg="add">
          <ac:chgData name="Sherif Khattab" userId="c83b1e15-36f3-4f46-aceb-05aac24c545e" providerId="ADAL" clId="{68922303-928D-411F-A7C3-3BB84E857E8F}" dt="2021-02-25T15:35:06.699" v="95" actId="9405"/>
          <ac:inkMkLst>
            <pc:docMk/>
            <pc:sldMk cId="2369676605" sldId="529"/>
            <ac:inkMk id="18" creationId="{C95178F8-2283-4681-9458-00A9BD73E4EF}"/>
          </ac:inkMkLst>
        </pc:inkChg>
        <pc:inkChg chg="mod">
          <ac:chgData name="Sherif Khattab" userId="c83b1e15-36f3-4f46-aceb-05aac24c545e" providerId="ADAL" clId="{68922303-928D-411F-A7C3-3BB84E857E8F}" dt="2021-02-25T15:33:20.429" v="63"/>
          <ac:inkMkLst>
            <pc:docMk/>
            <pc:sldMk cId="2369676605" sldId="529"/>
            <ac:inkMk id="23" creationId="{F8835861-0667-48A3-8E3D-B199E8440B15}"/>
          </ac:inkMkLst>
        </pc:inkChg>
        <pc:inkChg chg="mod">
          <ac:chgData name="Sherif Khattab" userId="c83b1e15-36f3-4f46-aceb-05aac24c545e" providerId="ADAL" clId="{68922303-928D-411F-A7C3-3BB84E857E8F}" dt="2021-02-25T15:33:20.429" v="63"/>
          <ac:inkMkLst>
            <pc:docMk/>
            <pc:sldMk cId="2369676605" sldId="529"/>
            <ac:inkMk id="24" creationId="{730B2DFB-A984-453E-9B28-8F03F8428363}"/>
          </ac:inkMkLst>
        </pc:inkChg>
        <pc:inkChg chg="mod">
          <ac:chgData name="Sherif Khattab" userId="c83b1e15-36f3-4f46-aceb-05aac24c545e" providerId="ADAL" clId="{68922303-928D-411F-A7C3-3BB84E857E8F}" dt="2021-02-25T15:33:20.429" v="63"/>
          <ac:inkMkLst>
            <pc:docMk/>
            <pc:sldMk cId="2369676605" sldId="529"/>
            <ac:inkMk id="25" creationId="{1E5583D5-15E7-4E3D-84B3-E4995ED99077}"/>
          </ac:inkMkLst>
        </pc:inkChg>
        <pc:inkChg chg="mod">
          <ac:chgData name="Sherif Khattab" userId="c83b1e15-36f3-4f46-aceb-05aac24c545e" providerId="ADAL" clId="{68922303-928D-411F-A7C3-3BB84E857E8F}" dt="2021-02-25T15:34:42.935" v="91"/>
          <ac:inkMkLst>
            <pc:docMk/>
            <pc:sldMk cId="2369676605" sldId="529"/>
            <ac:inkMk id="33" creationId="{2FDD1CF8-60EB-4170-BFDA-558A101495F0}"/>
          </ac:inkMkLst>
        </pc:inkChg>
        <pc:inkChg chg="mod">
          <ac:chgData name="Sherif Khattab" userId="c83b1e15-36f3-4f46-aceb-05aac24c545e" providerId="ADAL" clId="{68922303-928D-411F-A7C3-3BB84E857E8F}" dt="2021-02-25T15:34:42.935" v="91"/>
          <ac:inkMkLst>
            <pc:docMk/>
            <pc:sldMk cId="2369676605" sldId="529"/>
            <ac:inkMk id="34" creationId="{32A47678-19D3-46C9-BEB4-D5C994E19D20}"/>
          </ac:inkMkLst>
        </pc:inkChg>
        <pc:inkChg chg="mod">
          <ac:chgData name="Sherif Khattab" userId="c83b1e15-36f3-4f46-aceb-05aac24c545e" providerId="ADAL" clId="{68922303-928D-411F-A7C3-3BB84E857E8F}" dt="2021-02-25T15:34:42.935" v="91"/>
          <ac:inkMkLst>
            <pc:docMk/>
            <pc:sldMk cId="2369676605" sldId="529"/>
            <ac:inkMk id="35" creationId="{0C53EE76-8464-4E3D-8E31-06147658738F}"/>
          </ac:inkMkLst>
        </pc:inkChg>
      </pc:sldChg>
      <pc:sldChg chg="addSp delSp modSp add mod">
        <pc:chgData name="Sherif Khattab" userId="c83b1e15-36f3-4f46-aceb-05aac24c545e" providerId="ADAL" clId="{68922303-928D-411F-A7C3-3BB84E857E8F}" dt="2021-02-25T15:35:50.642" v="106"/>
        <pc:sldMkLst>
          <pc:docMk/>
          <pc:sldMk cId="2849079961" sldId="530"/>
        </pc:sldMkLst>
        <pc:grpChg chg="mod">
          <ac:chgData name="Sherif Khattab" userId="c83b1e15-36f3-4f46-aceb-05aac24c545e" providerId="ADAL" clId="{68922303-928D-411F-A7C3-3BB84E857E8F}" dt="2021-02-25T15:35:27.564" v="99" actId="1076"/>
          <ac:grpSpMkLst>
            <pc:docMk/>
            <pc:sldMk cId="2849079961" sldId="530"/>
            <ac:grpSpMk id="5" creationId="{07EE03A1-8A90-4B73-A932-362DDC4DAE68}"/>
          </ac:grpSpMkLst>
        </pc:grpChg>
        <pc:grpChg chg="mod">
          <ac:chgData name="Sherif Khattab" userId="c83b1e15-36f3-4f46-aceb-05aac24c545e" providerId="ADAL" clId="{68922303-928D-411F-A7C3-3BB84E857E8F}" dt="2021-02-25T15:35:20.984" v="98" actId="1076"/>
          <ac:grpSpMkLst>
            <pc:docMk/>
            <pc:sldMk cId="2849079961" sldId="530"/>
            <ac:grpSpMk id="8" creationId="{FD2C3776-ED61-4F82-A7E4-1CD1A4DD5B67}"/>
          </ac:grpSpMkLst>
        </pc:grpChg>
        <pc:grpChg chg="mod">
          <ac:chgData name="Sherif Khattab" userId="c83b1e15-36f3-4f46-aceb-05aac24c545e" providerId="ADAL" clId="{68922303-928D-411F-A7C3-3BB84E857E8F}" dt="2021-02-25T15:35:50.642" v="106"/>
          <ac:grpSpMkLst>
            <pc:docMk/>
            <pc:sldMk cId="2849079961" sldId="530"/>
            <ac:grpSpMk id="22" creationId="{CDE3D77A-937B-48C1-8D38-4F443B732E84}"/>
          </ac:grpSpMkLst>
        </pc:grpChg>
        <pc:inkChg chg="add">
          <ac:chgData name="Sherif Khattab" userId="c83b1e15-36f3-4f46-aceb-05aac24c545e" providerId="ADAL" clId="{68922303-928D-411F-A7C3-3BB84E857E8F}" dt="2021-02-25T15:35:42.367" v="100" actId="9405"/>
          <ac:inkMkLst>
            <pc:docMk/>
            <pc:sldMk cId="2849079961" sldId="530"/>
            <ac:inkMk id="11" creationId="{8618FCC5-C92D-4747-B4F4-CF36073CE727}"/>
          </ac:inkMkLst>
        </pc:inkChg>
        <pc:inkChg chg="add">
          <ac:chgData name="Sherif Khattab" userId="c83b1e15-36f3-4f46-aceb-05aac24c545e" providerId="ADAL" clId="{68922303-928D-411F-A7C3-3BB84E857E8F}" dt="2021-02-25T15:35:46.157" v="101" actId="9405"/>
          <ac:inkMkLst>
            <pc:docMk/>
            <pc:sldMk cId="2849079961" sldId="530"/>
            <ac:inkMk id="12" creationId="{963CCEE0-47C6-4C91-845F-232C86172F1B}"/>
          </ac:inkMkLst>
        </pc:inkChg>
        <pc:inkChg chg="add mod">
          <ac:chgData name="Sherif Khattab" userId="c83b1e15-36f3-4f46-aceb-05aac24c545e" providerId="ADAL" clId="{68922303-928D-411F-A7C3-3BB84E857E8F}" dt="2021-02-25T15:35:50.642" v="106"/>
          <ac:inkMkLst>
            <pc:docMk/>
            <pc:sldMk cId="2849079961" sldId="530"/>
            <ac:inkMk id="13" creationId="{E39090CA-70A8-45C3-A557-186B0734F8F8}"/>
          </ac:inkMkLst>
        </pc:inkChg>
        <pc:inkChg chg="del">
          <ac:chgData name="Sherif Khattab" userId="c83b1e15-36f3-4f46-aceb-05aac24c545e" providerId="ADAL" clId="{68922303-928D-411F-A7C3-3BB84E857E8F}" dt="2021-02-25T15:35:18.476" v="97" actId="478"/>
          <ac:inkMkLst>
            <pc:docMk/>
            <pc:sldMk cId="2849079961" sldId="530"/>
            <ac:inkMk id="18" creationId="{C95178F8-2283-4681-9458-00A9BD73E4EF}"/>
          </ac:inkMkLst>
        </pc:inkChg>
        <pc:inkChg chg="add mod">
          <ac:chgData name="Sherif Khattab" userId="c83b1e15-36f3-4f46-aceb-05aac24c545e" providerId="ADAL" clId="{68922303-928D-411F-A7C3-3BB84E857E8F}" dt="2021-02-25T15:35:50.642" v="106"/>
          <ac:inkMkLst>
            <pc:docMk/>
            <pc:sldMk cId="2849079961" sldId="530"/>
            <ac:inkMk id="19" creationId="{ED8162B8-C7A5-40AE-A15F-2CB0C2596BC4}"/>
          </ac:inkMkLst>
        </pc:inkChg>
        <pc:inkChg chg="add mod">
          <ac:chgData name="Sherif Khattab" userId="c83b1e15-36f3-4f46-aceb-05aac24c545e" providerId="ADAL" clId="{68922303-928D-411F-A7C3-3BB84E857E8F}" dt="2021-02-25T15:35:50.642" v="106"/>
          <ac:inkMkLst>
            <pc:docMk/>
            <pc:sldMk cId="2849079961" sldId="530"/>
            <ac:inkMk id="20" creationId="{EE2257D2-70ED-4903-A214-8F0BC3FC10DC}"/>
          </ac:inkMkLst>
        </pc:inkChg>
        <pc:inkChg chg="add mod">
          <ac:chgData name="Sherif Khattab" userId="c83b1e15-36f3-4f46-aceb-05aac24c545e" providerId="ADAL" clId="{68922303-928D-411F-A7C3-3BB84E857E8F}" dt="2021-02-25T15:35:50.642" v="106"/>
          <ac:inkMkLst>
            <pc:docMk/>
            <pc:sldMk cId="2849079961" sldId="530"/>
            <ac:inkMk id="21" creationId="{7D60A6FE-6F6F-4A04-AED8-67E9DB5D8231}"/>
          </ac:inkMkLst>
        </pc:inkChg>
      </pc:sldChg>
      <pc:sldChg chg="addSp delSp modSp add mod">
        <pc:chgData name="Sherif Khattab" userId="c83b1e15-36f3-4f46-aceb-05aac24c545e" providerId="ADAL" clId="{68922303-928D-411F-A7C3-3BB84E857E8F}" dt="2021-02-25T15:36:21.935" v="119" actId="9405"/>
        <pc:sldMkLst>
          <pc:docMk/>
          <pc:sldMk cId="198862008" sldId="531"/>
        </pc:sldMkLst>
        <pc:grpChg chg="mod">
          <ac:chgData name="Sherif Khattab" userId="c83b1e15-36f3-4f46-aceb-05aac24c545e" providerId="ADAL" clId="{68922303-928D-411F-A7C3-3BB84E857E8F}" dt="2021-02-25T15:36:01.268" v="109" actId="1076"/>
          <ac:grpSpMkLst>
            <pc:docMk/>
            <pc:sldMk cId="198862008" sldId="531"/>
            <ac:grpSpMk id="8" creationId="{FD2C3776-ED61-4F82-A7E4-1CD1A4DD5B67}"/>
          </ac:grpSpMkLst>
        </pc:grpChg>
        <pc:graphicFrameChg chg="modGraphic">
          <ac:chgData name="Sherif Khattab" userId="c83b1e15-36f3-4f46-aceb-05aac24c545e" providerId="ADAL" clId="{68922303-928D-411F-A7C3-3BB84E857E8F}" dt="2021-02-25T15:36:17.253" v="116" actId="14100"/>
          <ac:graphicFrameMkLst>
            <pc:docMk/>
            <pc:sldMk cId="198862008" sldId="531"/>
            <ac:graphicFrameMk id="46128" creationId="{CC3071AF-5E82-4566-8B84-9DBAED71D174}"/>
          </ac:graphicFrameMkLst>
        </pc:graphicFrameChg>
        <pc:inkChg chg="del">
          <ac:chgData name="Sherif Khattab" userId="c83b1e15-36f3-4f46-aceb-05aac24c545e" providerId="ADAL" clId="{68922303-928D-411F-A7C3-3BB84E857E8F}" dt="2021-02-25T15:35:57.862" v="108" actId="478"/>
          <ac:inkMkLst>
            <pc:docMk/>
            <pc:sldMk cId="198862008" sldId="531"/>
            <ac:inkMk id="12" creationId="{963CCEE0-47C6-4C91-845F-232C86172F1B}"/>
          </ac:inkMkLst>
        </pc:inkChg>
        <pc:inkChg chg="add del">
          <ac:chgData name="Sherif Khattab" userId="c83b1e15-36f3-4f46-aceb-05aac24c545e" providerId="ADAL" clId="{68922303-928D-411F-A7C3-3BB84E857E8F}" dt="2021-02-25T15:36:19.291" v="118" actId="9405"/>
          <ac:inkMkLst>
            <pc:docMk/>
            <pc:sldMk cId="198862008" sldId="531"/>
            <ac:inkMk id="18" creationId="{FBDFFF6B-147F-4763-9DCA-107578AF893C}"/>
          </ac:inkMkLst>
        </pc:inkChg>
        <pc:inkChg chg="add">
          <ac:chgData name="Sherif Khattab" userId="c83b1e15-36f3-4f46-aceb-05aac24c545e" providerId="ADAL" clId="{68922303-928D-411F-A7C3-3BB84E857E8F}" dt="2021-02-25T15:36:21.935" v="119" actId="9405"/>
          <ac:inkMkLst>
            <pc:docMk/>
            <pc:sldMk cId="198862008" sldId="531"/>
            <ac:inkMk id="23" creationId="{93355A70-1799-4574-A335-EC3E21B16810}"/>
          </ac:inkMkLst>
        </pc:inkChg>
      </pc:sldChg>
      <pc:sldChg chg="addSp delSp modSp add mod">
        <pc:chgData name="Sherif Khattab" userId="c83b1e15-36f3-4f46-aceb-05aac24c545e" providerId="ADAL" clId="{68922303-928D-411F-A7C3-3BB84E857E8F}" dt="2021-02-25T15:36:51.907" v="129"/>
        <pc:sldMkLst>
          <pc:docMk/>
          <pc:sldMk cId="3242586881" sldId="532"/>
        </pc:sldMkLst>
        <pc:grpChg chg="mod">
          <ac:chgData name="Sherif Khattab" userId="c83b1e15-36f3-4f46-aceb-05aac24c545e" providerId="ADAL" clId="{68922303-928D-411F-A7C3-3BB84E857E8F}" dt="2021-02-25T15:36:39.032" v="123" actId="1076"/>
          <ac:grpSpMkLst>
            <pc:docMk/>
            <pc:sldMk cId="3242586881" sldId="532"/>
            <ac:grpSpMk id="5" creationId="{07EE03A1-8A90-4B73-A932-362DDC4DAE68}"/>
          </ac:grpSpMkLst>
        </pc:grpChg>
        <pc:grpChg chg="mod">
          <ac:chgData name="Sherif Khattab" userId="c83b1e15-36f3-4f46-aceb-05aac24c545e" providerId="ADAL" clId="{68922303-928D-411F-A7C3-3BB84E857E8F}" dt="2021-02-25T15:36:33.770" v="122" actId="1076"/>
          <ac:grpSpMkLst>
            <pc:docMk/>
            <pc:sldMk cId="3242586881" sldId="532"/>
            <ac:grpSpMk id="8" creationId="{FD2C3776-ED61-4F82-A7E4-1CD1A4DD5B67}"/>
          </ac:grpSpMkLst>
        </pc:grpChg>
        <pc:grpChg chg="mod">
          <ac:chgData name="Sherif Khattab" userId="c83b1e15-36f3-4f46-aceb-05aac24c545e" providerId="ADAL" clId="{68922303-928D-411F-A7C3-3BB84E857E8F}" dt="2021-02-25T15:36:51.907" v="129"/>
          <ac:grpSpMkLst>
            <pc:docMk/>
            <pc:sldMk cId="3242586881" sldId="532"/>
            <ac:grpSpMk id="27" creationId="{A434D193-5B48-48C3-B801-EA48B1068A9F}"/>
          </ac:grpSpMkLst>
        </pc:grpChg>
        <pc:inkChg chg="add">
          <ac:chgData name="Sherif Khattab" userId="c83b1e15-36f3-4f46-aceb-05aac24c545e" providerId="ADAL" clId="{68922303-928D-411F-A7C3-3BB84E857E8F}" dt="2021-02-25T15:36:42.783" v="124" actId="9405"/>
          <ac:inkMkLst>
            <pc:docMk/>
            <pc:sldMk cId="3242586881" sldId="532"/>
            <ac:inkMk id="12" creationId="{0F6006B0-A710-40F5-BDD2-5F6B18F1A8E9}"/>
          </ac:inkMkLst>
        </pc:inkChg>
        <pc:inkChg chg="add">
          <ac:chgData name="Sherif Khattab" userId="c83b1e15-36f3-4f46-aceb-05aac24c545e" providerId="ADAL" clId="{68922303-928D-411F-A7C3-3BB84E857E8F}" dt="2021-02-25T15:36:45.499" v="125" actId="9405"/>
          <ac:inkMkLst>
            <pc:docMk/>
            <pc:sldMk cId="3242586881" sldId="532"/>
            <ac:inkMk id="18" creationId="{F4AF6213-8BB9-4078-8C3B-E13E5C85F967}"/>
          </ac:inkMkLst>
        </pc:inkChg>
        <pc:inkChg chg="del">
          <ac:chgData name="Sherif Khattab" userId="c83b1e15-36f3-4f46-aceb-05aac24c545e" providerId="ADAL" clId="{68922303-928D-411F-A7C3-3BB84E857E8F}" dt="2021-02-25T15:36:29.843" v="121" actId="478"/>
          <ac:inkMkLst>
            <pc:docMk/>
            <pc:sldMk cId="3242586881" sldId="532"/>
            <ac:inkMk id="23" creationId="{93355A70-1799-4574-A335-EC3E21B16810}"/>
          </ac:inkMkLst>
        </pc:inkChg>
        <pc:inkChg chg="add mod">
          <ac:chgData name="Sherif Khattab" userId="c83b1e15-36f3-4f46-aceb-05aac24c545e" providerId="ADAL" clId="{68922303-928D-411F-A7C3-3BB84E857E8F}" dt="2021-02-25T15:36:51.907" v="129"/>
          <ac:inkMkLst>
            <pc:docMk/>
            <pc:sldMk cId="3242586881" sldId="532"/>
            <ac:inkMk id="24" creationId="{1623C9BB-A670-48C4-A09F-023816DAA9F0}"/>
          </ac:inkMkLst>
        </pc:inkChg>
        <pc:inkChg chg="add mod">
          <ac:chgData name="Sherif Khattab" userId="c83b1e15-36f3-4f46-aceb-05aac24c545e" providerId="ADAL" clId="{68922303-928D-411F-A7C3-3BB84E857E8F}" dt="2021-02-25T15:36:51.907" v="129"/>
          <ac:inkMkLst>
            <pc:docMk/>
            <pc:sldMk cId="3242586881" sldId="532"/>
            <ac:inkMk id="25" creationId="{86ABB82D-30A6-4E58-8A1B-B19F177FD32A}"/>
          </ac:inkMkLst>
        </pc:inkChg>
        <pc:inkChg chg="add mod">
          <ac:chgData name="Sherif Khattab" userId="c83b1e15-36f3-4f46-aceb-05aac24c545e" providerId="ADAL" clId="{68922303-928D-411F-A7C3-3BB84E857E8F}" dt="2021-02-25T15:36:51.907" v="129"/>
          <ac:inkMkLst>
            <pc:docMk/>
            <pc:sldMk cId="3242586881" sldId="532"/>
            <ac:inkMk id="26" creationId="{837D6F27-641E-4521-A351-B103F0D719B9}"/>
          </ac:inkMkLst>
        </pc:inkChg>
      </pc:sldChg>
      <pc:sldChg chg="addSp delSp modSp add mod">
        <pc:chgData name="Sherif Khattab" userId="c83b1e15-36f3-4f46-aceb-05aac24c545e" providerId="ADAL" clId="{68922303-928D-411F-A7C3-3BB84E857E8F}" dt="2021-02-25T15:37:44.937" v="151" actId="9405"/>
        <pc:sldMkLst>
          <pc:docMk/>
          <pc:sldMk cId="202149894" sldId="533"/>
        </pc:sldMkLst>
        <pc:grpChg chg="mod">
          <ac:chgData name="Sherif Khattab" userId="c83b1e15-36f3-4f46-aceb-05aac24c545e" providerId="ADAL" clId="{68922303-928D-411F-A7C3-3BB84E857E8F}" dt="2021-02-25T15:37:03.852" v="132" actId="1076"/>
          <ac:grpSpMkLst>
            <pc:docMk/>
            <pc:sldMk cId="202149894" sldId="533"/>
            <ac:grpSpMk id="8" creationId="{FD2C3776-ED61-4F82-A7E4-1CD1A4DD5B67}"/>
          </ac:grpSpMkLst>
        </pc:grpChg>
        <pc:graphicFrameChg chg="mod modGraphic">
          <ac:chgData name="Sherif Khattab" userId="c83b1e15-36f3-4f46-aceb-05aac24c545e" providerId="ADAL" clId="{68922303-928D-411F-A7C3-3BB84E857E8F}" dt="2021-02-25T15:37:34.794" v="150" actId="14734"/>
          <ac:graphicFrameMkLst>
            <pc:docMk/>
            <pc:sldMk cId="202149894" sldId="533"/>
            <ac:graphicFrameMk id="46128" creationId="{CC3071AF-5E82-4566-8B84-9DBAED71D174}"/>
          </ac:graphicFrameMkLst>
        </pc:graphicFrameChg>
        <pc:inkChg chg="del">
          <ac:chgData name="Sherif Khattab" userId="c83b1e15-36f3-4f46-aceb-05aac24c545e" providerId="ADAL" clId="{68922303-928D-411F-A7C3-3BB84E857E8F}" dt="2021-02-25T15:36:59.893" v="131" actId="478"/>
          <ac:inkMkLst>
            <pc:docMk/>
            <pc:sldMk cId="202149894" sldId="533"/>
            <ac:inkMk id="18" creationId="{F4AF6213-8BB9-4078-8C3B-E13E5C85F967}"/>
          </ac:inkMkLst>
        </pc:inkChg>
        <pc:inkChg chg="add">
          <ac:chgData name="Sherif Khattab" userId="c83b1e15-36f3-4f46-aceb-05aac24c545e" providerId="ADAL" clId="{68922303-928D-411F-A7C3-3BB84E857E8F}" dt="2021-02-25T15:37:44.937" v="151" actId="9405"/>
          <ac:inkMkLst>
            <pc:docMk/>
            <pc:sldMk cId="202149894" sldId="533"/>
            <ac:inkMk id="23" creationId="{FCB3C244-0CEB-4626-A94E-E647E965A650}"/>
          </ac:inkMkLst>
        </pc:inkChg>
      </pc:sldChg>
      <pc:sldChg chg="addSp delSp modSp add mod">
        <pc:chgData name="Sherif Khattab" userId="c83b1e15-36f3-4f46-aceb-05aac24c545e" providerId="ADAL" clId="{68922303-928D-411F-A7C3-3BB84E857E8F}" dt="2021-02-25T15:38:23.467" v="168" actId="9405"/>
        <pc:sldMkLst>
          <pc:docMk/>
          <pc:sldMk cId="1862553252" sldId="534"/>
        </pc:sldMkLst>
        <pc:grpChg chg="mod">
          <ac:chgData name="Sherif Khattab" userId="c83b1e15-36f3-4f46-aceb-05aac24c545e" providerId="ADAL" clId="{68922303-928D-411F-A7C3-3BB84E857E8F}" dt="2021-02-25T15:38:12.587" v="164"/>
          <ac:grpSpMkLst>
            <pc:docMk/>
            <pc:sldMk cId="1862553252" sldId="534"/>
            <ac:grpSpMk id="41" creationId="{FF5CD767-8263-42A7-93F7-C3F92E0EB94E}"/>
          </ac:grpSpMkLst>
        </pc:grpChg>
        <pc:inkChg chg="add mod">
          <ac:chgData name="Sherif Khattab" userId="c83b1e15-36f3-4f46-aceb-05aac24c545e" providerId="ADAL" clId="{68922303-928D-411F-A7C3-3BB84E857E8F}" dt="2021-02-25T15:38:12.587" v="164"/>
          <ac:inkMkLst>
            <pc:docMk/>
            <pc:sldMk cId="1862553252" sldId="534"/>
            <ac:inkMk id="18" creationId="{C7393517-EF34-45F3-8887-AFC45BDB730C}"/>
          </ac:inkMkLst>
        </pc:inkChg>
        <pc:inkChg chg="del">
          <ac:chgData name="Sherif Khattab" userId="c83b1e15-36f3-4f46-aceb-05aac24c545e" providerId="ADAL" clId="{68922303-928D-411F-A7C3-3BB84E857E8F}" dt="2021-02-25T15:38:00.835" v="153" actId="478"/>
          <ac:inkMkLst>
            <pc:docMk/>
            <pc:sldMk cId="1862553252" sldId="534"/>
            <ac:inkMk id="23" creationId="{FCB3C244-0CEB-4626-A94E-E647E965A650}"/>
          </ac:inkMkLst>
        </pc:inkChg>
        <pc:inkChg chg="add mod">
          <ac:chgData name="Sherif Khattab" userId="c83b1e15-36f3-4f46-aceb-05aac24c545e" providerId="ADAL" clId="{68922303-928D-411F-A7C3-3BB84E857E8F}" dt="2021-02-25T15:38:12.587" v="164"/>
          <ac:inkMkLst>
            <pc:docMk/>
            <pc:sldMk cId="1862553252" sldId="534"/>
            <ac:inkMk id="28" creationId="{C14C4589-CA30-4881-8E71-D484A68DB4A5}"/>
          </ac:inkMkLst>
        </pc:inkChg>
        <pc:inkChg chg="add mod">
          <ac:chgData name="Sherif Khattab" userId="c83b1e15-36f3-4f46-aceb-05aac24c545e" providerId="ADAL" clId="{68922303-928D-411F-A7C3-3BB84E857E8F}" dt="2021-02-25T15:38:12.587" v="164"/>
          <ac:inkMkLst>
            <pc:docMk/>
            <pc:sldMk cId="1862553252" sldId="534"/>
            <ac:inkMk id="29" creationId="{9F2A4B47-8A80-4CAD-9314-6C6EC3FB0DC7}"/>
          </ac:inkMkLst>
        </pc:inkChg>
        <pc:inkChg chg="add mod">
          <ac:chgData name="Sherif Khattab" userId="c83b1e15-36f3-4f46-aceb-05aac24c545e" providerId="ADAL" clId="{68922303-928D-411F-A7C3-3BB84E857E8F}" dt="2021-02-25T15:38:12.587" v="164"/>
          <ac:inkMkLst>
            <pc:docMk/>
            <pc:sldMk cId="1862553252" sldId="534"/>
            <ac:inkMk id="30" creationId="{713FFC98-1B8D-4779-912E-64895B06A92F}"/>
          </ac:inkMkLst>
        </pc:inkChg>
        <pc:inkChg chg="add mod">
          <ac:chgData name="Sherif Khattab" userId="c83b1e15-36f3-4f46-aceb-05aac24c545e" providerId="ADAL" clId="{68922303-928D-411F-A7C3-3BB84E857E8F}" dt="2021-02-25T15:38:12.587" v="164"/>
          <ac:inkMkLst>
            <pc:docMk/>
            <pc:sldMk cId="1862553252" sldId="534"/>
            <ac:inkMk id="31" creationId="{0743C302-223A-46A6-8816-2E66B4614E76}"/>
          </ac:inkMkLst>
        </pc:inkChg>
        <pc:inkChg chg="add mod">
          <ac:chgData name="Sherif Khattab" userId="c83b1e15-36f3-4f46-aceb-05aac24c545e" providerId="ADAL" clId="{68922303-928D-411F-A7C3-3BB84E857E8F}" dt="2021-02-25T15:38:12.587" v="164"/>
          <ac:inkMkLst>
            <pc:docMk/>
            <pc:sldMk cId="1862553252" sldId="534"/>
            <ac:inkMk id="36" creationId="{013B3B19-5442-484B-9A5C-10B6C589CB0B}"/>
          </ac:inkMkLst>
        </pc:inkChg>
        <pc:inkChg chg="add mod">
          <ac:chgData name="Sherif Khattab" userId="c83b1e15-36f3-4f46-aceb-05aac24c545e" providerId="ADAL" clId="{68922303-928D-411F-A7C3-3BB84E857E8F}" dt="2021-02-25T15:38:12.587" v="164"/>
          <ac:inkMkLst>
            <pc:docMk/>
            <pc:sldMk cId="1862553252" sldId="534"/>
            <ac:inkMk id="37" creationId="{05306296-0EBF-4C81-93C3-B43098456421}"/>
          </ac:inkMkLst>
        </pc:inkChg>
        <pc:inkChg chg="add mod">
          <ac:chgData name="Sherif Khattab" userId="c83b1e15-36f3-4f46-aceb-05aac24c545e" providerId="ADAL" clId="{68922303-928D-411F-A7C3-3BB84E857E8F}" dt="2021-02-25T15:38:12.587" v="164"/>
          <ac:inkMkLst>
            <pc:docMk/>
            <pc:sldMk cId="1862553252" sldId="534"/>
            <ac:inkMk id="38" creationId="{F9B33137-5AA0-4B6E-979D-B9D6F035B00A}"/>
          </ac:inkMkLst>
        </pc:inkChg>
        <pc:inkChg chg="add mod">
          <ac:chgData name="Sherif Khattab" userId="c83b1e15-36f3-4f46-aceb-05aac24c545e" providerId="ADAL" clId="{68922303-928D-411F-A7C3-3BB84E857E8F}" dt="2021-02-25T15:38:12.587" v="164"/>
          <ac:inkMkLst>
            <pc:docMk/>
            <pc:sldMk cId="1862553252" sldId="534"/>
            <ac:inkMk id="39" creationId="{0C1269D0-2FD7-49B4-ACC2-EC0CF4F3AE66}"/>
          </ac:inkMkLst>
        </pc:inkChg>
        <pc:inkChg chg="add mod">
          <ac:chgData name="Sherif Khattab" userId="c83b1e15-36f3-4f46-aceb-05aac24c545e" providerId="ADAL" clId="{68922303-928D-411F-A7C3-3BB84E857E8F}" dt="2021-02-25T15:38:12.587" v="164"/>
          <ac:inkMkLst>
            <pc:docMk/>
            <pc:sldMk cId="1862553252" sldId="534"/>
            <ac:inkMk id="40" creationId="{2379E630-A60C-4095-B29C-AFDA44600A2B}"/>
          </ac:inkMkLst>
        </pc:inkChg>
        <pc:inkChg chg="add">
          <ac:chgData name="Sherif Khattab" userId="c83b1e15-36f3-4f46-aceb-05aac24c545e" providerId="ADAL" clId="{68922303-928D-411F-A7C3-3BB84E857E8F}" dt="2021-02-25T15:38:14.465" v="165" actId="9405"/>
          <ac:inkMkLst>
            <pc:docMk/>
            <pc:sldMk cId="1862553252" sldId="534"/>
            <ac:inkMk id="42" creationId="{E6B9AAB0-6A12-4D08-AF06-1E8C0EC13813}"/>
          </ac:inkMkLst>
        </pc:inkChg>
        <pc:inkChg chg="add del">
          <ac:chgData name="Sherif Khattab" userId="c83b1e15-36f3-4f46-aceb-05aac24c545e" providerId="ADAL" clId="{68922303-928D-411F-A7C3-3BB84E857E8F}" dt="2021-02-25T15:38:20.776" v="167" actId="9405"/>
          <ac:inkMkLst>
            <pc:docMk/>
            <pc:sldMk cId="1862553252" sldId="534"/>
            <ac:inkMk id="43" creationId="{4D91E102-6953-4FA7-AF6D-2DFDDE6179B2}"/>
          </ac:inkMkLst>
        </pc:inkChg>
        <pc:inkChg chg="add">
          <ac:chgData name="Sherif Khattab" userId="c83b1e15-36f3-4f46-aceb-05aac24c545e" providerId="ADAL" clId="{68922303-928D-411F-A7C3-3BB84E857E8F}" dt="2021-02-25T15:38:23.467" v="168" actId="9405"/>
          <ac:inkMkLst>
            <pc:docMk/>
            <pc:sldMk cId="1862553252" sldId="534"/>
            <ac:inkMk id="44" creationId="{EEDBD0BD-C0F7-414F-969E-886BA95F6B09}"/>
          </ac:inkMkLst>
        </pc:inkChg>
      </pc:sldChg>
      <pc:sldChg chg="addSp delSp add mod">
        <pc:chgData name="Sherif Khattab" userId="c83b1e15-36f3-4f46-aceb-05aac24c545e" providerId="ADAL" clId="{68922303-928D-411F-A7C3-3BB84E857E8F}" dt="2021-02-25T15:39:24.813" v="172" actId="9405"/>
        <pc:sldMkLst>
          <pc:docMk/>
          <pc:sldMk cId="2560037637" sldId="535"/>
        </pc:sldMkLst>
        <pc:inkChg chg="add del">
          <ac:chgData name="Sherif Khattab" userId="c83b1e15-36f3-4f46-aceb-05aac24c545e" providerId="ADAL" clId="{68922303-928D-411F-A7C3-3BB84E857E8F}" dt="2021-02-25T15:39:18.054" v="171" actId="9405"/>
          <ac:inkMkLst>
            <pc:docMk/>
            <pc:sldMk cId="2560037637" sldId="535"/>
            <ac:inkMk id="2" creationId="{9E5AB3E8-7BB1-4B01-8F34-A06BC61E47FA}"/>
          </ac:inkMkLst>
        </pc:inkChg>
        <pc:inkChg chg="add">
          <ac:chgData name="Sherif Khattab" userId="c83b1e15-36f3-4f46-aceb-05aac24c545e" providerId="ADAL" clId="{68922303-928D-411F-A7C3-3BB84E857E8F}" dt="2021-02-25T15:39:24.813" v="172" actId="9405"/>
          <ac:inkMkLst>
            <pc:docMk/>
            <pc:sldMk cId="2560037637" sldId="535"/>
            <ac:inkMk id="3" creationId="{A65E9F40-9612-42C7-AA53-80FC10198023}"/>
          </ac:inkMkLst>
        </pc:inkChg>
      </pc:sldChg>
      <pc:sldChg chg="addSp add mod">
        <pc:chgData name="Sherif Khattab" userId="c83b1e15-36f3-4f46-aceb-05aac24c545e" providerId="ADAL" clId="{68922303-928D-411F-A7C3-3BB84E857E8F}" dt="2021-02-25T15:39:42.237" v="175" actId="9405"/>
        <pc:sldMkLst>
          <pc:docMk/>
          <pc:sldMk cId="2261657990" sldId="536"/>
        </pc:sldMkLst>
        <pc:inkChg chg="add">
          <ac:chgData name="Sherif Khattab" userId="c83b1e15-36f3-4f46-aceb-05aac24c545e" providerId="ADAL" clId="{68922303-928D-411F-A7C3-3BB84E857E8F}" dt="2021-02-25T15:39:40.384" v="174" actId="9405"/>
          <ac:inkMkLst>
            <pc:docMk/>
            <pc:sldMk cId="2261657990" sldId="536"/>
            <ac:inkMk id="2" creationId="{EC3BD57F-0F44-47ED-9F67-2A37BB8385EA}"/>
          </ac:inkMkLst>
        </pc:inkChg>
        <pc:inkChg chg="add">
          <ac:chgData name="Sherif Khattab" userId="c83b1e15-36f3-4f46-aceb-05aac24c545e" providerId="ADAL" clId="{68922303-928D-411F-A7C3-3BB84E857E8F}" dt="2021-02-25T15:39:42.237" v="175" actId="9405"/>
          <ac:inkMkLst>
            <pc:docMk/>
            <pc:sldMk cId="2261657990" sldId="536"/>
            <ac:inkMk id="4" creationId="{0BA393AC-2001-40BC-BDBD-3AF78F5A005E}"/>
          </ac:inkMkLst>
        </pc:inkChg>
      </pc:sldChg>
      <pc:sldChg chg="add del">
        <pc:chgData name="Sherif Khattab" userId="c83b1e15-36f3-4f46-aceb-05aac24c545e" providerId="ADAL" clId="{68922303-928D-411F-A7C3-3BB84E857E8F}" dt="2021-02-25T15:40:02.946" v="177"/>
        <pc:sldMkLst>
          <pc:docMk/>
          <pc:sldMk cId="2201325351" sldId="537"/>
        </pc:sldMkLst>
      </pc:sldChg>
      <pc:sldChg chg="addSp delSp add mod">
        <pc:chgData name="Sherif Khattab" userId="c83b1e15-36f3-4f46-aceb-05aac24c545e" providerId="ADAL" clId="{68922303-928D-411F-A7C3-3BB84E857E8F}" dt="2021-02-25T15:40:25.609" v="181" actId="9405"/>
        <pc:sldMkLst>
          <pc:docMk/>
          <pc:sldMk cId="3968698010" sldId="537"/>
        </pc:sldMkLst>
        <pc:inkChg chg="add del">
          <ac:chgData name="Sherif Khattab" userId="c83b1e15-36f3-4f46-aceb-05aac24c545e" providerId="ADAL" clId="{68922303-928D-411F-A7C3-3BB84E857E8F}" dt="2021-02-25T15:40:18.738" v="180" actId="9405"/>
          <ac:inkMkLst>
            <pc:docMk/>
            <pc:sldMk cId="3968698010" sldId="537"/>
            <ac:inkMk id="7" creationId="{80B6CF29-2838-4628-B2AE-9472B5E0D8DB}"/>
          </ac:inkMkLst>
        </pc:inkChg>
        <pc:inkChg chg="add">
          <ac:chgData name="Sherif Khattab" userId="c83b1e15-36f3-4f46-aceb-05aac24c545e" providerId="ADAL" clId="{68922303-928D-411F-A7C3-3BB84E857E8F}" dt="2021-02-25T15:40:25.609" v="181" actId="9405"/>
          <ac:inkMkLst>
            <pc:docMk/>
            <pc:sldMk cId="3968698010" sldId="537"/>
            <ac:inkMk id="8" creationId="{212BAF6E-5D6B-405E-B7F8-06423FB91F37}"/>
          </ac:inkMkLst>
        </pc:inkChg>
      </pc:sldChg>
      <pc:sldChg chg="addSp add mod">
        <pc:chgData name="Sherif Khattab" userId="c83b1e15-36f3-4f46-aceb-05aac24c545e" providerId="ADAL" clId="{68922303-928D-411F-A7C3-3BB84E857E8F}" dt="2021-02-25T15:40:43.864" v="185" actId="9405"/>
        <pc:sldMkLst>
          <pc:docMk/>
          <pc:sldMk cId="2645502707" sldId="538"/>
        </pc:sldMkLst>
        <pc:inkChg chg="add">
          <ac:chgData name="Sherif Khattab" userId="c83b1e15-36f3-4f46-aceb-05aac24c545e" providerId="ADAL" clId="{68922303-928D-411F-A7C3-3BB84E857E8F}" dt="2021-02-25T15:40:39.087" v="183" actId="9405"/>
          <ac:inkMkLst>
            <pc:docMk/>
            <pc:sldMk cId="2645502707" sldId="538"/>
            <ac:inkMk id="7" creationId="{A9580717-6908-4162-B1C1-8FF29D4F6ABF}"/>
          </ac:inkMkLst>
        </pc:inkChg>
        <pc:inkChg chg="add">
          <ac:chgData name="Sherif Khattab" userId="c83b1e15-36f3-4f46-aceb-05aac24c545e" providerId="ADAL" clId="{68922303-928D-411F-A7C3-3BB84E857E8F}" dt="2021-02-25T15:40:42.830" v="184" actId="9405"/>
          <ac:inkMkLst>
            <pc:docMk/>
            <pc:sldMk cId="2645502707" sldId="538"/>
            <ac:inkMk id="8" creationId="{CB5576BE-E0EB-45C1-98E9-79382D7F6DE7}"/>
          </ac:inkMkLst>
        </pc:inkChg>
        <pc:inkChg chg="add">
          <ac:chgData name="Sherif Khattab" userId="c83b1e15-36f3-4f46-aceb-05aac24c545e" providerId="ADAL" clId="{68922303-928D-411F-A7C3-3BB84E857E8F}" dt="2021-02-25T15:40:43.864" v="185" actId="9405"/>
          <ac:inkMkLst>
            <pc:docMk/>
            <pc:sldMk cId="2645502707" sldId="538"/>
            <ac:inkMk id="9" creationId="{E429CD1B-B91E-4BE2-BD53-379EC8910A37}"/>
          </ac:inkMkLst>
        </pc:inkChg>
      </pc:sldChg>
      <pc:sldChg chg="addSp add mod">
        <pc:chgData name="Sherif Khattab" userId="c83b1e15-36f3-4f46-aceb-05aac24c545e" providerId="ADAL" clId="{68922303-928D-411F-A7C3-3BB84E857E8F}" dt="2021-02-25T15:41:32.395" v="187" actId="9405"/>
        <pc:sldMkLst>
          <pc:docMk/>
          <pc:sldMk cId="2730445920" sldId="539"/>
        </pc:sldMkLst>
        <pc:inkChg chg="add">
          <ac:chgData name="Sherif Khattab" userId="c83b1e15-36f3-4f46-aceb-05aac24c545e" providerId="ADAL" clId="{68922303-928D-411F-A7C3-3BB84E857E8F}" dt="2021-02-25T15:41:32.395" v="187" actId="9405"/>
          <ac:inkMkLst>
            <pc:docMk/>
            <pc:sldMk cId="2730445920" sldId="539"/>
            <ac:inkMk id="2" creationId="{C99CF751-C31E-4380-B586-BC970D51AB34}"/>
          </ac:inkMkLst>
        </pc:inkChg>
      </pc:sldChg>
      <pc:sldChg chg="addSp add mod">
        <pc:chgData name="Sherif Khattab" userId="c83b1e15-36f3-4f46-aceb-05aac24c545e" providerId="ADAL" clId="{68922303-928D-411F-A7C3-3BB84E857E8F}" dt="2021-02-25T15:41:50.844" v="189" actId="9405"/>
        <pc:sldMkLst>
          <pc:docMk/>
          <pc:sldMk cId="2782470152" sldId="540"/>
        </pc:sldMkLst>
        <pc:inkChg chg="add">
          <ac:chgData name="Sherif Khattab" userId="c83b1e15-36f3-4f46-aceb-05aac24c545e" providerId="ADAL" clId="{68922303-928D-411F-A7C3-3BB84E857E8F}" dt="2021-02-25T15:41:50.844" v="189" actId="9405"/>
          <ac:inkMkLst>
            <pc:docMk/>
            <pc:sldMk cId="2782470152" sldId="540"/>
            <ac:inkMk id="3" creationId="{5A7BC03E-9FF6-4005-A7C2-A5E80F7F89C4}"/>
          </ac:inkMkLst>
        </pc:inkChg>
      </pc:sldChg>
      <pc:sldChg chg="addSp delSp add mod">
        <pc:chgData name="Sherif Khattab" userId="c83b1e15-36f3-4f46-aceb-05aac24c545e" providerId="ADAL" clId="{68922303-928D-411F-A7C3-3BB84E857E8F}" dt="2021-02-25T15:42:05.484" v="193" actId="9405"/>
        <pc:sldMkLst>
          <pc:docMk/>
          <pc:sldMk cId="2036122529" sldId="541"/>
        </pc:sldMkLst>
        <pc:inkChg chg="del">
          <ac:chgData name="Sherif Khattab" userId="c83b1e15-36f3-4f46-aceb-05aac24c545e" providerId="ADAL" clId="{68922303-928D-411F-A7C3-3BB84E857E8F}" dt="2021-02-25T15:41:59.233" v="192" actId="478"/>
          <ac:inkMkLst>
            <pc:docMk/>
            <pc:sldMk cId="2036122529" sldId="541"/>
            <ac:inkMk id="2" creationId="{C99CF751-C31E-4380-B586-BC970D51AB34}"/>
          </ac:inkMkLst>
        </pc:inkChg>
        <pc:inkChg chg="del">
          <ac:chgData name="Sherif Khattab" userId="c83b1e15-36f3-4f46-aceb-05aac24c545e" providerId="ADAL" clId="{68922303-928D-411F-A7C3-3BB84E857E8F}" dt="2021-02-25T15:41:58.022" v="191" actId="478"/>
          <ac:inkMkLst>
            <pc:docMk/>
            <pc:sldMk cId="2036122529" sldId="541"/>
            <ac:inkMk id="3" creationId="{5A7BC03E-9FF6-4005-A7C2-A5E80F7F89C4}"/>
          </ac:inkMkLst>
        </pc:inkChg>
        <pc:inkChg chg="add">
          <ac:chgData name="Sherif Khattab" userId="c83b1e15-36f3-4f46-aceb-05aac24c545e" providerId="ADAL" clId="{68922303-928D-411F-A7C3-3BB84E857E8F}" dt="2021-02-25T15:42:05.484" v="193" actId="9405"/>
          <ac:inkMkLst>
            <pc:docMk/>
            <pc:sldMk cId="2036122529" sldId="541"/>
            <ac:inkMk id="4" creationId="{DA6B2E23-9C1E-4422-AD35-68F1851B0154}"/>
          </ac:inkMkLst>
        </pc:inkChg>
      </pc:sldChg>
      <pc:sldChg chg="addSp delSp add mod">
        <pc:chgData name="Sherif Khattab" userId="c83b1e15-36f3-4f46-aceb-05aac24c545e" providerId="ADAL" clId="{68922303-928D-411F-A7C3-3BB84E857E8F}" dt="2021-02-25T15:42:21.700" v="196" actId="9405"/>
        <pc:sldMkLst>
          <pc:docMk/>
          <pc:sldMk cId="3103852141" sldId="542"/>
        </pc:sldMkLst>
        <pc:inkChg chg="add">
          <ac:chgData name="Sherif Khattab" userId="c83b1e15-36f3-4f46-aceb-05aac24c545e" providerId="ADAL" clId="{68922303-928D-411F-A7C3-3BB84E857E8F}" dt="2021-02-25T15:42:21.700" v="196" actId="9405"/>
          <ac:inkMkLst>
            <pc:docMk/>
            <pc:sldMk cId="3103852141" sldId="542"/>
            <ac:inkMk id="2" creationId="{F1A46510-00AC-4EC0-BE62-CFE9B8CA6D06}"/>
          </ac:inkMkLst>
        </pc:inkChg>
        <pc:inkChg chg="del">
          <ac:chgData name="Sherif Khattab" userId="c83b1e15-36f3-4f46-aceb-05aac24c545e" providerId="ADAL" clId="{68922303-928D-411F-A7C3-3BB84E857E8F}" dt="2021-02-25T15:42:14.100" v="195" actId="478"/>
          <ac:inkMkLst>
            <pc:docMk/>
            <pc:sldMk cId="3103852141" sldId="542"/>
            <ac:inkMk id="4" creationId="{DA6B2E23-9C1E-4422-AD35-68F1851B0154}"/>
          </ac:inkMkLst>
        </pc:inkChg>
      </pc:sldChg>
      <pc:sldChg chg="delSp add modAnim">
        <pc:chgData name="Sherif Khattab" userId="c83b1e15-36f3-4f46-aceb-05aac24c545e" providerId="ADAL" clId="{68922303-928D-411F-A7C3-3BB84E857E8F}" dt="2021-02-25T15:45:09.490" v="219" actId="478"/>
        <pc:sldMkLst>
          <pc:docMk/>
          <pc:sldMk cId="3587680791" sldId="543"/>
        </pc:sldMkLst>
        <pc:spChg chg="del">
          <ac:chgData name="Sherif Khattab" userId="c83b1e15-36f3-4f46-aceb-05aac24c545e" providerId="ADAL" clId="{68922303-928D-411F-A7C3-3BB84E857E8F}" dt="2021-02-25T15:45:09.490" v="219" actId="478"/>
          <ac:spMkLst>
            <pc:docMk/>
            <pc:sldMk cId="3587680791" sldId="543"/>
            <ac:spMk id="23677" creationId="{E18AD9C6-511C-489C-AEAA-D7EAC45A4AF5}"/>
          </ac:spMkLst>
        </pc:spChg>
      </pc:sldChg>
      <pc:sldChg chg="add modAnim">
        <pc:chgData name="Sherif Khattab" userId="c83b1e15-36f3-4f46-aceb-05aac24c545e" providerId="ADAL" clId="{68922303-928D-411F-A7C3-3BB84E857E8F}" dt="2021-02-25T15:45:14.602" v="220"/>
        <pc:sldMkLst>
          <pc:docMk/>
          <pc:sldMk cId="2971477576" sldId="544"/>
        </pc:sldMkLst>
      </pc:sldChg>
      <pc:sldChg chg="addSp delSp modSp add modAnim">
        <pc:chgData name="Sherif Khattab" userId="c83b1e15-36f3-4f46-aceb-05aac24c545e" providerId="ADAL" clId="{68922303-928D-411F-A7C3-3BB84E857E8F}" dt="2021-02-25T15:48:27.825" v="256"/>
        <pc:sldMkLst>
          <pc:docMk/>
          <pc:sldMk cId="1621208385" sldId="545"/>
        </pc:sldMkLst>
        <pc:spChg chg="add del mod">
          <ac:chgData name="Sherif Khattab" userId="c83b1e15-36f3-4f46-aceb-05aac24c545e" providerId="ADAL" clId="{68922303-928D-411F-A7C3-3BB84E857E8F}" dt="2021-02-25T15:48:06.075" v="248" actId="478"/>
          <ac:spMkLst>
            <pc:docMk/>
            <pc:sldMk cId="1621208385" sldId="545"/>
            <ac:spMk id="20" creationId="{D8C2345C-2057-4910-AA8A-3FAB5012944C}"/>
          </ac:spMkLst>
        </pc:spChg>
        <pc:spChg chg="add mod">
          <ac:chgData name="Sherif Khattab" userId="c83b1e15-36f3-4f46-aceb-05aac24c545e" providerId="ADAL" clId="{68922303-928D-411F-A7C3-3BB84E857E8F}" dt="2021-02-25T15:47:59.094" v="246"/>
          <ac:spMkLst>
            <pc:docMk/>
            <pc:sldMk cId="1621208385" sldId="545"/>
            <ac:spMk id="21" creationId="{AF711E0F-0F93-4C0B-853E-9DF9F4EEFC3D}"/>
          </ac:spMkLst>
        </pc:spChg>
        <pc:spChg chg="mod">
          <ac:chgData name="Sherif Khattab" userId="c83b1e15-36f3-4f46-aceb-05aac24c545e" providerId="ADAL" clId="{68922303-928D-411F-A7C3-3BB84E857E8F}" dt="2021-02-25T15:48:24.473" v="255" actId="1076"/>
          <ac:spMkLst>
            <pc:docMk/>
            <pc:sldMk cId="1621208385" sldId="545"/>
            <ac:spMk id="28717" creationId="{65836439-78E8-4455-A276-A88D6A2179F8}"/>
          </ac:spMkLst>
        </pc:spChg>
        <pc:spChg chg="del">
          <ac:chgData name="Sherif Khattab" userId="c83b1e15-36f3-4f46-aceb-05aac24c545e" providerId="ADAL" clId="{68922303-928D-411F-A7C3-3BB84E857E8F}" dt="2021-02-25T15:48:14.892" v="254" actId="478"/>
          <ac:spMkLst>
            <pc:docMk/>
            <pc:sldMk cId="1621208385" sldId="545"/>
            <ac:spMk id="28718" creationId="{FC8D50AF-002E-470B-ACB9-7FB7BEB9E1FF}"/>
          </ac:spMkLst>
        </pc:spChg>
        <pc:cxnChg chg="mod">
          <ac:chgData name="Sherif Khattab" userId="c83b1e15-36f3-4f46-aceb-05aac24c545e" providerId="ADAL" clId="{68922303-928D-411F-A7C3-3BB84E857E8F}" dt="2021-02-25T15:48:24.473" v="255" actId="1076"/>
          <ac:cxnSpMkLst>
            <pc:docMk/>
            <pc:sldMk cId="1621208385" sldId="545"/>
            <ac:cxnSpMk id="28722" creationId="{83EC386E-60C3-4B0F-AAC6-1DEE298F26BA}"/>
          </ac:cxnSpMkLst>
        </pc:cxnChg>
        <pc:cxnChg chg="mod">
          <ac:chgData name="Sherif Khattab" userId="c83b1e15-36f3-4f46-aceb-05aac24c545e" providerId="ADAL" clId="{68922303-928D-411F-A7C3-3BB84E857E8F}" dt="2021-02-25T15:48:24.473" v="255" actId="1076"/>
          <ac:cxnSpMkLst>
            <pc:docMk/>
            <pc:sldMk cId="1621208385" sldId="545"/>
            <ac:cxnSpMk id="28723" creationId="{07636F23-6B5B-4D60-8ED6-4B0F8B48F859}"/>
          </ac:cxnSpMkLst>
        </pc:cxnChg>
        <pc:cxnChg chg="mod">
          <ac:chgData name="Sherif Khattab" userId="c83b1e15-36f3-4f46-aceb-05aac24c545e" providerId="ADAL" clId="{68922303-928D-411F-A7C3-3BB84E857E8F}" dt="2021-02-25T15:48:24.473" v="255" actId="1076"/>
          <ac:cxnSpMkLst>
            <pc:docMk/>
            <pc:sldMk cId="1621208385" sldId="545"/>
            <ac:cxnSpMk id="28724" creationId="{4CAC54C3-3E8E-4C56-A2F9-EC039220E56C}"/>
          </ac:cxnSpMkLst>
        </pc:cxnChg>
        <pc:cxnChg chg="del">
          <ac:chgData name="Sherif Khattab" userId="c83b1e15-36f3-4f46-aceb-05aac24c545e" providerId="ADAL" clId="{68922303-928D-411F-A7C3-3BB84E857E8F}" dt="2021-02-25T15:48:13.325" v="252" actId="478"/>
          <ac:cxnSpMkLst>
            <pc:docMk/>
            <pc:sldMk cId="1621208385" sldId="545"/>
            <ac:cxnSpMk id="28725" creationId="{3A105430-E387-4460-9D9D-5BAA4D979997}"/>
          </ac:cxnSpMkLst>
        </pc:cxnChg>
        <pc:cxnChg chg="del">
          <ac:chgData name="Sherif Khattab" userId="c83b1e15-36f3-4f46-aceb-05aac24c545e" providerId="ADAL" clId="{68922303-928D-411F-A7C3-3BB84E857E8F}" dt="2021-02-25T15:48:14.172" v="253" actId="478"/>
          <ac:cxnSpMkLst>
            <pc:docMk/>
            <pc:sldMk cId="1621208385" sldId="545"/>
            <ac:cxnSpMk id="28726" creationId="{4F6EA0F1-1245-4403-9078-8889A1086600}"/>
          </ac:cxnSpMkLst>
        </pc:cxnChg>
      </pc:sldChg>
      <pc:sldChg chg="modSp add modAnim">
        <pc:chgData name="Sherif Khattab" userId="c83b1e15-36f3-4f46-aceb-05aac24c545e" providerId="ADAL" clId="{68922303-928D-411F-A7C3-3BB84E857E8F}" dt="2021-02-25T15:48:42.365" v="258"/>
        <pc:sldMkLst>
          <pc:docMk/>
          <pc:sldMk cId="563809780" sldId="546"/>
        </pc:sldMkLst>
        <pc:spChg chg="mod">
          <ac:chgData name="Sherif Khattab" userId="c83b1e15-36f3-4f46-aceb-05aac24c545e" providerId="ADAL" clId="{68922303-928D-411F-A7C3-3BB84E857E8F}" dt="2021-02-25T15:48:39.041" v="257" actId="1076"/>
          <ac:spMkLst>
            <pc:docMk/>
            <pc:sldMk cId="563809780" sldId="546"/>
            <ac:spMk id="28718" creationId="{FC8D50AF-002E-470B-ACB9-7FB7BEB9E1FF}"/>
          </ac:spMkLst>
        </pc:spChg>
        <pc:cxnChg chg="mod">
          <ac:chgData name="Sherif Khattab" userId="c83b1e15-36f3-4f46-aceb-05aac24c545e" providerId="ADAL" clId="{68922303-928D-411F-A7C3-3BB84E857E8F}" dt="2021-02-25T15:48:39.041" v="257" actId="1076"/>
          <ac:cxnSpMkLst>
            <pc:docMk/>
            <pc:sldMk cId="563809780" sldId="546"/>
            <ac:cxnSpMk id="28725" creationId="{3A105430-E387-4460-9D9D-5BAA4D979997}"/>
          </ac:cxnSpMkLst>
        </pc:cxnChg>
        <pc:cxnChg chg="mod">
          <ac:chgData name="Sherif Khattab" userId="c83b1e15-36f3-4f46-aceb-05aac24c545e" providerId="ADAL" clId="{68922303-928D-411F-A7C3-3BB84E857E8F}" dt="2021-02-25T15:48:39.041" v="257" actId="1076"/>
          <ac:cxnSpMkLst>
            <pc:docMk/>
            <pc:sldMk cId="563809780" sldId="546"/>
            <ac:cxnSpMk id="28726" creationId="{4F6EA0F1-1245-4403-9078-8889A1086600}"/>
          </ac:cxnSpMkLst>
        </pc:cxnChg>
      </pc:sldChg>
      <pc:sldChg chg="modSp add">
        <pc:chgData name="Sherif Khattab" userId="c83b1e15-36f3-4f46-aceb-05aac24c545e" providerId="ADAL" clId="{68922303-928D-411F-A7C3-3BB84E857E8F}" dt="2021-02-25T15:48:58.326" v="260" actId="1076"/>
        <pc:sldMkLst>
          <pc:docMk/>
          <pc:sldMk cId="2982848977" sldId="547"/>
        </pc:sldMkLst>
        <pc:spChg chg="mod">
          <ac:chgData name="Sherif Khattab" userId="c83b1e15-36f3-4f46-aceb-05aac24c545e" providerId="ADAL" clId="{68922303-928D-411F-A7C3-3BB84E857E8F}" dt="2021-02-25T15:48:58.326" v="260" actId="1076"/>
          <ac:spMkLst>
            <pc:docMk/>
            <pc:sldMk cId="2982848977" sldId="547"/>
            <ac:spMk id="28718" creationId="{FC8D50AF-002E-470B-ACB9-7FB7BEB9E1FF}"/>
          </ac:spMkLst>
        </pc:spChg>
        <pc:cxnChg chg="mod">
          <ac:chgData name="Sherif Khattab" userId="c83b1e15-36f3-4f46-aceb-05aac24c545e" providerId="ADAL" clId="{68922303-928D-411F-A7C3-3BB84E857E8F}" dt="2021-02-25T15:48:58.326" v="260" actId="1076"/>
          <ac:cxnSpMkLst>
            <pc:docMk/>
            <pc:sldMk cId="2982848977" sldId="547"/>
            <ac:cxnSpMk id="28725" creationId="{3A105430-E387-4460-9D9D-5BAA4D979997}"/>
          </ac:cxnSpMkLst>
        </pc:cxnChg>
        <pc:cxnChg chg="mod">
          <ac:chgData name="Sherif Khattab" userId="c83b1e15-36f3-4f46-aceb-05aac24c545e" providerId="ADAL" clId="{68922303-928D-411F-A7C3-3BB84E857E8F}" dt="2021-02-25T15:48:58.326" v="260" actId="1076"/>
          <ac:cxnSpMkLst>
            <pc:docMk/>
            <pc:sldMk cId="2982848977" sldId="547"/>
            <ac:cxnSpMk id="28726" creationId="{4F6EA0F1-1245-4403-9078-8889A1086600}"/>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9.563"/>
    </inkml:context>
    <inkml:brush xml:id="br0">
      <inkml:brushProperty name="width" value="0.1" units="cm"/>
      <inkml:brushProperty name="height" value="0.1" units="cm"/>
      <inkml:brushProperty name="color" value="#5B2D90"/>
    </inkml:brush>
  </inkml:definitions>
  <inkml:trace contextRef="#ctx0" brushRef="#br0">1452 0 14544 0 0,'0'0'1624'0'0,"-2"1"-1214"0"0,-7 5-175 0 0,0-1-1 0 0,0-1 0 0 0,-1 1 1 0 0,0-2-1 0 0,-20 6 0 0 0,-58 6-863 0 0,54-10 505 0 0,-82 20 57 0 0,-19 2 421 0 0,-107 3 1221 0 0,87-6-736 0 0,86-11-617 0 0,-174 34 239 0 0,215-40-261 0 0,0 1 0 0 0,-30 13 0 0 0,27-9 272 0 0,16-6-251 0 0,1 1-1 0 0,-15 9 0 0 0,16-9-89 0 0,9-5-75 0 0,0 1-1 0 0,1-1 0 0 0,-1 1 1 0 0,1 0-1 0 0,-1 0 1 0 0,1 0-1 0 0,0 1 0 0 0,0-1 1 0 0,0 1-1 0 0,1 0 1 0 0,-1-1-1 0 0,-1 6 0 0 0,-4 8 195 0 0,6-14-182 0 0,1 1 1 0 0,-1-1-1 0 0,1 1 0 0 0,0-1 1 0 0,0 1-1 0 0,-1 4 0 0 0,-5 48 172 0 0,3 1 0 0 0,1 0 0 0 0,7 64 0 0 0,-1 28-186 0 0,0-10-28 0 0,4 19-98 0 0,2 43-248 0 0,-7-185 23 0 0,8 79-2414 0 0,-5-80 847 0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018"/>
    </inkml:context>
    <inkml:brush xml:id="br0">
      <inkml:brushProperty name="width" value="0.1" units="cm"/>
      <inkml:brushProperty name="height" value="0.1" units="cm"/>
      <inkml:brushProperty name="color" value="#5B2D90"/>
    </inkml:brush>
  </inkml:definitions>
  <inkml:trace contextRef="#ctx0" brushRef="#br0">1513 1 20591 0 0,'0'0'996'0'0,"0"2"-430"0"0,1 0-480 0 0,-1 1 0 0 0,0 0 0 0 0,1 0 0 0 0,0-1 0 0 0,0 1 0 0 0,0-1 0 0 0,2 5 0 0 0,5 14-80 0 0,9 81-1097 0 0,-12-70 446 0 0,-4-17 209 0 0,0 25 1 0 0,-1-26 246 0 0,0 0 1 0 0,3 18-1 0 0,26 158 222 0 0,-1-1 1721 0 0,-16-117-1190 0 0,15 67 305 0 0,-23-120-822 0 0,0 0 0 0 0,1 25-1 0 0,-4-24-7 0 0,9 36-1 0 0,-10-52-38 0 0,2 0 0 0 0,-1 1 0 0 0,0-1 0 0 0,0 0 0 0 0,-1 1 0 0 0,1-1 0 0 0,-1 1 0 0 0,0-1 0 0 0,0 1 0 0 0,-1 6 0 0 0,-2 6 0 0 0,2-11 0 0 0,1-1 0 0 0,-1 1 0 0 0,0-1 0 0 0,-1 0 0 0 0,1 1 0 0 0,-1-1 0 0 0,0 0 0 0 0,0 0 0 0 0,-1 0 0 0 0,1 0 0 0 0,-1-1 0 0 0,0 1 0 0 0,-1-1 0 0 0,-5 7 0 0 0,3-6 7 0 0,-1 0-1 0 0,1-1 1 0 0,-1 0-1 0 0,0 0 1 0 0,-1-1-1 0 0,-13 6 1 0 0,-48 9 136 0 0,60-16-112 0 0,-42 8 379 0 0,-73 3 0 0 0,50-7-315 0 0,-194 14 104 0 0,-230 42-7 0 0,277-25-107 0 0,175-29-534 0 0,-66 6 442 0 0,94-13-2385 0 0,0-1-1 0 0,-22-3 1 0 0,8-1-4961 0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385"/>
    </inkml:context>
    <inkml:brush xml:id="br0">
      <inkml:brushProperty name="width" value="0.1" units="cm"/>
      <inkml:brushProperty name="height" value="0.1" units="cm"/>
      <inkml:brushProperty name="color" value="#5B2D90"/>
    </inkml:brush>
  </inkml:definitions>
  <inkml:trace contextRef="#ctx0" brushRef="#br0">0 1 8752 0 0,'27'13'398'0'0,"-23"-11"-182"0"0,-5-1-37 0 0,-6 3 1030 0 0,7-3-900 0 0,-1 0 1 0 0,1 0-1 0 0,0-1 0 0 0,0 1 0 0 0,-1 0 0 0 0,1 0 1 0 0,0-1-1 0 0,0 1 0 0 0,0 0 0 0 0,0 0 1 0 0,0 0-1 0 0,0 3 836 0 0,0-2-728 0 0,-1 0-1 0 0,1 0 1 0 0,0 0-1 0 0,0 0 1 0 0,0 0 0 0 0,0 0-1 0 0,0 0 1 0 0,0 0-1 0 0,0 0 1 0 0,1 0 0 0 0,-1 0-1 0 0,1 0 1 0 0,0 0-1 0 0,1 3 1 0 0,3 11 110 0 0,-4-14-587 0 0,-1 1 0 0 0,1-1 0 0 0,-1 1 0 0 0,0 0 0 0 0,0-1 0 0 0,-1 1 0 0 0,1-1 1 0 0,-1 5-1 0 0,0-4-25 0 0,0 1 1 0 0,1-1-1 0 0,-1 0 1 0 0,1 0 0 0 0,0 1-1 0 0,0-1 1 0 0,1 4-1 0 0,5 17-198 0 0,-3-10 99 0 0,1 1 0 0 0,-2 0 0 0 0,0-1 1 0 0,0 29-1 0 0,-3-12 581 0 0,-2 0-1 0 0,-9 36 1 0 0,11-61-343 0 0,-1 0-1 0 0,1 0 0 0 0,0 1 1 0 0,1-1-1 0 0,-1 0 0 0 0,1 0 1 0 0,0 1-1 0 0,1-1 0 0 0,-1 0 1 0 0,1 0-1 0 0,2 8 0 0 0,-2-13-91 0 0,-1 1 0 0 0,0 0-1 0 0,0-1 1 0 0,0 1 0 0 0,0 0-1 0 0,0-1 1 0 0,0 1 0 0 0,0 0-1 0 0,0-1 1 0 0,-1 1 0 0 0,1-1-1 0 0,-1 1 1 0 0,1 0 0 0 0,-1-1-1 0 0,0 1 1 0 0,-1 1 0 0 0,1-1-172 0 0,0-1 1 0 0,1 1 0 0 0,-1-1-1 0 0,0 1 1 0 0,1-1 0 0 0,-1 1-1 0 0,1 0 1 0 0,-1-1-1 0 0,1 1 1 0 0,0 0 0 0 0,0 0-1 0 0,0 3 1 0 0,5 10-1812 0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0.720"/>
    </inkml:context>
    <inkml:brush xml:id="br0">
      <inkml:brushProperty name="width" value="0.1" units="cm"/>
      <inkml:brushProperty name="height" value="0.1" units="cm"/>
      <inkml:brushProperty name="color" value="#5B2D90"/>
    </inkml:brush>
  </inkml:definitions>
  <inkml:trace contextRef="#ctx0" brushRef="#br0">194 140 9672 0 0,'-1'0'44'0'0,"0"0"1"0"0,0 0-1 0 0,1 1 0 0 0,-1-1 1 0 0,0 0-1 0 0,0 0 1 0 0,0 0-1 0 0,1-1 0 0 0,-1 1 1 0 0,0 0-1 0 0,0 0 1 0 0,0 0-1 0 0,1-1 1 0 0,-1 1-1 0 0,0 0 0 0 0,-1-1 1 0 0,12-6 1063 0 0,12-9 1903 0 0,-16 11-2261 0 0,0 1 1 0 0,1-1-1 0 0,-1 1 0 0 0,1 1 0 0 0,10-5 0 0 0,18-11 89 0 0,-7 4-464 0 0,47-21 0 0 0,-64 31-369 0 0,-6 3 57 0 0,-1 0-1 0 0,1 1 1 0 0,0-1 0 0 0,-1 1-1 0 0,1 0 1 0 0,0 0 0 0 0,5 0-1 0 0,-9 1 150 0 0,2 1 119 0 0,24 8 454 0 0,-25-9-427 0 0,-1 2-180 0 0,13 15 6 0 0,-14-17-183 0 0,0 1 0 0 0,1-1-1 0 0,-1 1 1 0 0,0-1 0 0 0,0 1 0 0 0,1-1-1 0 0,-1 1 1 0 0,0 0 0 0 0,0-1-1 0 0,0 1 1 0 0,0-1 0 0 0,0 1-1 0 0,0 0 1 0 0,0-1 0 0 0,0 1 0 0 0,0-1-1 0 0,0 1 1 0 0,0 0 0 0 0,0-1-1 0 0,0 2 1 0 0,-1 0-13 0 0,1 3-25 0 0,0 0 0 0 0,-1 0 0 0 0,0 0 0 0 0,0 0 0 0 0,0 0 0 0 0,0 0 0 0 0,-1 0 0 0 0,0 0 0 0 0,0 0 0 0 0,0 0-1 0 0,-4 4 1 0 0,-2 2-18 0 0,0-1-1 0 0,0 0 0 0 0,-12 11 0 0 0,7-6 38 0 0,-10 8 21 0 0,-66 39-13 0 0,57-41-54 0 0,-52 26 0 0 0,56-32-6 0 0,18-9 33 0 0,1 0 1 0 0,-13 10-1 0 0,-15 12-238 0 0,-38 10-3893 0 0,59-28-2398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1.098"/>
    </inkml:context>
    <inkml:brush xml:id="br0">
      <inkml:brushProperty name="width" value="0.1" units="cm"/>
      <inkml:brushProperty name="height" value="0.1" units="cm"/>
      <inkml:brushProperty name="color" value="#5B2D90"/>
    </inkml:brush>
  </inkml:definitions>
  <inkml:trace contextRef="#ctx0" brushRef="#br0">1 38 17015 0 0,'26'4'1543'0'0,"-13"-6"-1051"0"0,0-1 0 0 0,15-5 0 0 0,-3-2 581 0 0,-18 6-1078 0 0,1 1 0 0 0,-1 1 0 0 0,1-1 0 0 0,-1 1 0 0 0,1 1 0 0 0,0-1 0 0 0,12 0 0 0 0,-15 2-9 0 0,6 0 109 0 0,-1 1-1 0 0,15 1 1 0 0,-22-1 2 0 0,0-1-1 0 0,0 1 1 0 0,0 0-1 0 0,0 0 0 0 0,0 1 1 0 0,0-1-1 0 0,-1 0 1 0 0,1 1-1 0 0,0 0 1 0 0,-1 0-1 0 0,1-1 1 0 0,3 5 771 0 0,-3-3-544 0 0,-2-2-292 0 0,1 0 0 0 0,-1 0 0 0 0,1 1 0 0 0,-1-1 0 0 0,0 1 0 0 0,1-1 0 0 0,-1 1 0 0 0,0 0 0 0 0,0-1 0 0 0,0 1 0 0 0,0 0 0 0 0,0 0 0 0 0,-1-1 0 0 0,1 1 0 0 0,-1 0 0 0 0,1 0 0 0 0,-1 0 0 0 0,1 0 0 0 0,-1 3 0 0 0,1 12-53 0 0,0-14 7 0 0,-1-1 0 0 0,1 1 0 0 0,-1 0 1 0 0,0 0-1 0 0,0-1 0 0 0,0 1 0 0 0,0 0 1 0 0,-1-1-1 0 0,1 1 0 0 0,-1 0 0 0 0,-1 2 1 0 0,-28 48-857 0 0,20-29 618 0 0,-17 28-1 0 0,13-19 168 0 0,12-27 84 0 0,0 0 1 0 0,0 0 0 0 0,-6 10-1 0 0,7-14 10 0 0,0 0 0 0 0,0 0 0 0 0,0 0 0 0 0,1 0-1 0 0,-1 0 1 0 0,1 0 0 0 0,-1 0 0 0 0,1 0 0 0 0,0 0-1 0 0,0 0 1 0 0,0 0 0 0 0,0 3 0 0 0,0-2 20 0 0,0 0 129 0 0,2-3-102 0 0,7 4-35 0 0,-7-3-19 0 0,-1-1 0 0 0,0 1 0 0 0,1-1 0 0 0,-1 0 0 0 0,1 1 0 0 0,-1-1 0 0 0,0 0 0 0 0,1 0 0 0 0,1 0 0 0 0,2-1-30 0 0,1 0 1 0 0,-1-1-1 0 0,0 0 0 0 0,6-2 1 0 0,7-3-40 0 0,7-4-1070 0 0,1 0 1 0 0,45-30-1 0 0,-38 18-47 0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939"/>
    </inkml:context>
    <inkml:brush xml:id="br0">
      <inkml:brushProperty name="width" value="0.1" units="cm"/>
      <inkml:brushProperty name="height" value="0.1" units="cm"/>
      <inkml:brushProperty name="color" value="#5B2D90"/>
    </inkml:brush>
  </inkml:definitions>
  <inkml:trace contextRef="#ctx0" brushRef="#br0">225 1 8752 0 0,'0'0'9215'0'0,"-2"1"-8681"0"0,-17 7-960 0 0,-31 21 0 0 0,-13 5-292 0 0,58-31 809 0 0,0-1-1 0 0,1 1 1 0 0,-1-1-1 0 0,1 1 1 0 0,0 0-1 0 0,-1 1 1 0 0,1-1-1 0 0,1 1 0 0 0,-1 0 1 0 0,0 0-1 0 0,-4 8 1 0 0,-8 6 548 0 0,14-17-559 0 0,1 1-1 0 0,-1-1 1 0 0,1 1 0 0 0,-1-1-1 0 0,1 1 1 0 0,0-1-1 0 0,-1 1 1 0 0,1 0-1 0 0,0 0 1 0 0,0 0 0 0 0,0-1-1 0 0,0 1 1 0 0,1 0-1 0 0,-1 0 1 0 0,1 0 0 0 0,-1 0-1 0 0,1 0 1 0 0,-1 1-1 0 0,1-1 1 0 0,0 3-1 0 0,2 7 161 0 0,1 0 0 0 0,0 0 0 0 0,6 13 0 0 0,-8-23-235 0 0,1 0-1 0 0,-1 0 1 0 0,0-1 0 0 0,1 1-1 0 0,0 0 1 0 0,-1-1-1 0 0,1 1 1 0 0,0 0-1 0 0,0-1 1 0 0,0 0-1 0 0,0 0 1 0 0,3 2-1 0 0,4 3-15 0 0,0 1-22 0 0,1 0 0 0 0,0-1 0 0 0,-1-1 0 0 0,2 1 0 0 0,-1-1 0 0 0,13 3-1 0 0,30 12 33 0 0,36 9 69 0 0,-82-26-63 0 0,1-1-1 0 0,13 9 1 0 0,8 2-6 0 0,-4-5 1 0 0,-7 2 0 0 0,18 18-114 0 0,-35-27 86 0 0,-1 1 1 0 0,1-1 0 0 0,0 0 0 0 0,0 0 0 0 0,-1 1 0 0 0,1-1-1 0 0,-1 0 1 0 0,1 1 0 0 0,-1-1 0 0 0,0 1 0 0 0,0-1-1 0 0,1 0 1 0 0,-1 1 0 0 0,0-1 0 0 0,0 3 0 0 0,-2 20-76 0 0,2-23 115 0 0,0 1-16 0 0,-1 0 0 0 0,1 0-1 0 0,-1 0 1 0 0,0 0 0 0 0,0 0-1 0 0,0 0 1 0 0,0 0 0 0 0,0 0-1 0 0,0 0 1 0 0,0-1 0 0 0,-3 4-1 0 0,2-3 12 0 0,1 0-1 0 0,-1 0 0 0 0,1 0 1 0 0,-1 0-1 0 0,1 1 1 0 0,0-1-1 0 0,0 0 0 0 0,-1 5 1 0 0,1-6 3 0 0,1 0 1 0 0,-1 0 0 0 0,1 0-1 0 0,-1 1 1 0 0,0-1 0 0 0,0 0-1 0 0,0 0 1 0 0,1 0 0 0 0,-1 0-1 0 0,0 0 1 0 0,0 0 0 0 0,0 0-1 0 0,0 0 1 0 0,-1-1 0 0 0,1 1-1 0 0,0 0 1 0 0,-3 0 0 0 0,2 1 95 0 0,0-1 1 0 0,0 0 0 0 0,0 1-1 0 0,0-1 1 0 0,0 1 0 0 0,0 0-1 0 0,-3 3 1 0 0,4-4-24 0 0,0 0 0 0 0,0 0 0 0 0,0 0 0 0 0,0 0 0 0 0,0-1 0 0 0,0 1-1 0 0,0 0 1 0 0,0 0 0 0 0,0-1 0 0 0,0 1 0 0 0,0-1 0 0 0,0 1 0 0 0,-1-1 0 0 0,1 1 0 0 0,0-1 0 0 0,0 0 0 0 0,-1 0 0 0 0,1 0 0 0 0,0 0 0 0 0,0 1-1 0 0,-1-2 1 0 0,1 1 0 0 0,0 0 0 0 0,-1 0 0 0 0,1 0 0 0 0,0-1 0 0 0,0 1 0 0 0,0 0 0 0 0,-1-1 0 0 0,1 1 0 0 0,0-1 0 0 0,0 1 0 0 0,0-1-1 0 0,0 0 1 0 0,0 0 0 0 0,0 1 0 0 0,0-1 0 0 0,0 0 0 0 0,0 0 0 0 0,0 0 0 0 0,0 0 0 0 0,1 0 0 0 0,-1 0 0 0 0,0 0 0 0 0,1 0 0 0 0,-1 0-1 0 0,1-1 1 0 0,-1 1 0 0 0,1 0 0 0 0,-1-2 0 0 0,-2-8 178 0 0,0-1 1 0 0,1 1-1 0 0,1-1 0 0 0,0 1 0 0 0,0-1 0 0 0,1 0 0 0 0,1 0 1 0 0,2-14-1 0 0,2-12-153 0 0,-4 27-87 0 0,0 0-1 0 0,1 1 1 0 0,3-12-1 0 0,2 0-59 0 0,0 3-57 0 0,-2 0 0 0 0,6-26 1 0 0,0-11-512 0 0,-7 42-411 0 0,-1-1 1 0 0,0 0-1 0 0,0-26 1 0 0,-5 4-7544 0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8.920"/>
    </inkml:context>
    <inkml:brush xml:id="br0">
      <inkml:brushProperty name="width" value="0.1" units="cm"/>
      <inkml:brushProperty name="height" value="0.1" units="cm"/>
      <inkml:brushProperty name="color" value="#5B2D90"/>
    </inkml:brush>
  </inkml:definitions>
  <inkml:trace contextRef="#ctx0" brushRef="#br0">146 1 6912 0 0,'0'2'12470'0'0,"3"64"-11597"0"0,-3-61-873 0 0,0 0 0 0 0,-1 0-1 0 0,1 0 1 0 0,-1 0 0 0 0,0-1 0 0 0,-3 9-1 0 0,-3 16 38 0 0,2 31 343 0 0,-8 53 423 0 0,6-50-331 0 0,5-39-205 0 0,-6 25-1 0 0,3-27-106 0 0,1-7-12 0 0,1 0 1 0 0,0 1-1 0 0,0 20 0 0 0,5 6 157 0 0,-1-24-98 0 0,-2 29 0 0 0,-4 4-89 0 0,-4 69-99 0 0,9-85-13 0 0,-6 137-652 0 0,2-121 215 0 0,3-32-158 0 0,-1 0 0 0 0,0-1 0 0 0,-2 0-1 0 0,-5 19 1 0 0,5-24 236 0 0,-2 5-1466 0 0,-1 1 1 0 0,-15 28 0 0 0,19-42 212 0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9.708"/>
    </inkml:context>
    <inkml:brush xml:id="br0">
      <inkml:brushProperty name="width" value="0.1" units="cm"/>
      <inkml:brushProperty name="height" value="0.1" units="cm"/>
      <inkml:brushProperty name="color" value="#5B2D90"/>
    </inkml:brush>
  </inkml:definitions>
  <inkml:trace contextRef="#ctx0" brushRef="#br0">870 103 16615 0 0,'0'0'374'0'0,"2"0"54"0"0,89-10 594 0 0,-16 8-1058 0 0,85-14-721 0 0,1 6 0 0 0,171 13 0 0 0,-138-2 1705 0 0,-113-1-397 0 0,102-6 622 0 0,-63 1-498 0 0,286-14-155 0 0,-190 5-440 0 0,-76 4 284 0 0,32-3 110 0 0,-169 12-468 0 0,0 1 1 0 0,0 0-1 0 0,0 0 0 0 0,0 0 1 0 0,0 0-1 0 0,0 1 1 0 0,0-1-1 0 0,5 2 1 0 0,30 6 111 0 0,-28-5-62 0 0,-3 4-46 0 0,-6-4 7 0 0,1 0-1 0 0,-1-1 1 0 0,0 1-1 0 0,1 0 0 0 0,-1 0 1 0 0,-1 0-1 0 0,1 0 1 0 0,0 0-1 0 0,-1 0 1 0 0,0 1-1 0 0,1-1 0 0 0,-2 5 1 0 0,0 0 141 0 0,0 1 0 0 0,-1-1 0 0 0,-4 12 0 0 0,0 16-113 0 0,1-7-48 0 0,-22 129 139 0 0,21-112-121 0 0,2 1 0 0 0,4 59-1 0 0,0-62 6 0 0,3 19 1 0 0,3 1-1 0 0,19 83 1 0 0,-5-37 120 0 0,-4-31 156 0 0,-9-54-209 0 0,-2 0 1 0 0,-1 0-1 0 0,2 36 1 0 0,-6-56-92 0 0,-1 1 0 0 0,1-1 0 0 0,-1 0 0 0 0,0 0 0 0 0,-1 0 1 0 0,1 0-1 0 0,-1 0 0 0 0,0 0 0 0 0,0 0 0 0 0,0-1 0 0 0,-1 1 0 0 0,0-1 1 0 0,0 0-1 0 0,0 1 0 0 0,0-1 0 0 0,-1 0 0 0 0,1-1 0 0 0,-1 1 1 0 0,0-1-1 0 0,0 0 0 0 0,-8 5 0 0 0,2-2 6 0 0,1-2-1 0 0,-1 1 1 0 0,0-1 0 0 0,-1-1 0 0 0,1 0 0 0 0,0 0-1 0 0,-16 1 1 0 0,14-2 24 0 0,-8 2 17 0 0,-3 0 25 0 0,-32 3 0 0 0,-103 11 84 0 0,34-3-172 0 0,-63 4-97 0 0,89-11 115 0 0,-42 3-58 0 0,-326 21-32 0 0,111-7 42 0 0,-382 41 49 0 0,669-58 0 0 0,-148 20-542 0 0,-13 2-672 0 0,154-23 696 0 0,-80-5-1 0 0,95-2-464 0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310"/>
    </inkml:context>
    <inkml:brush xml:id="br0">
      <inkml:brushProperty name="width" value="0.1" units="cm"/>
      <inkml:brushProperty name="height" value="0.1" units="cm"/>
      <inkml:brushProperty name="color" value="#5B2D90"/>
    </inkml:brush>
  </inkml:definitions>
  <inkml:trace contextRef="#ctx0" brushRef="#br0">20 1 20127 0 0,'0'0'987'0'0,"0"2"-436"0"0,1 7-304 0 0,0 0 0 0 0,3 14 1 0 0,-2-13-197 0 0,0-1-1 0 0,0 16 1 0 0,1 23 82 0 0,-1-35-276 0 0,-1 1-1 0 0,-2 21 1 0 0,-2 16-205 0 0,1-27 104 0 0,0 1 0 0 0,-8 34 0 0 0,6-38 222 0 0,0 1 1 0 0,0 28-1 0 0,-1 6-736 0 0,2-33-20 0 0,7-4-28 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0.660"/>
    </inkml:context>
    <inkml:brush xml:id="br0">
      <inkml:brushProperty name="width" value="0.1" units="cm"/>
      <inkml:brushProperty name="height" value="0.1" units="cm"/>
      <inkml:brushProperty name="color" value="#5B2D90"/>
    </inkml:brush>
  </inkml:definitions>
  <inkml:trace contextRef="#ctx0" brushRef="#br0">88 252 10136 0 0,'0'0'777'0'0,"2"-2"-505"0"0,18-18 2725 0 0,24-23 4123 0 0,-13 15-5820 0 0,5-3-1097 0 0,-22 17-208 0 0,2 0 1 0 0,21-13-1 0 0,-18 14-45 0 0,-8 6 8 0 0,0 0 1 0 0,0 0-1 0 0,1 1 0 0 0,16-6 1 0 0,-13 7-12 0 0,-4 1 234 0 0,0 1 0 0 0,0 0 0 0 0,13-2 1 0 0,-21 5-119 0 0,-1-1-1 0 0,1 1 1 0 0,0 0 0 0 0,-1 0 0 0 0,1 0 0 0 0,-1 1 0 0 0,1-1 0 0 0,0 1-1 0 0,-1-1 1 0 0,1 1 0 0 0,-1 0 0 0 0,1 0 0 0 0,-1 0 0 0 0,0 0 0 0 0,1 0-1 0 0,-1 1 1 0 0,0-1 0 0 0,0 1 0 0 0,3 1 0 0 0,10 9 95 0 0,-13-11-155 0 0,0 0 0 0 0,0 1 0 0 0,0-1 0 0 0,0 1 0 0 0,0 0 0 0 0,-1-1 0 0 0,1 1 0 0 0,0 0 0 0 0,-1 0-1 0 0,1 0 1 0 0,1 3 0 0 0,2 4-107 0 0,-4-7 73 0 0,0 1 0 0 0,1-1 0 0 0,-1 1 0 0 0,0-1 0 0 0,0 1 0 0 0,0-1 0 0 0,0 1 0 0 0,-1-1 0 0 0,1 1 0 0 0,-1 0 0 0 0,0 2 0 0 0,0 2-47 0 0,0-1-1 0 0,-1 1 0 0 0,0-1 1 0 0,0 1-1 0 0,-1-1 1 0 0,0 1-1 0 0,0-1 0 0 0,-1 0 1 0 0,1 0-1 0 0,-1 0 1 0 0,-1 0-1 0 0,-5 7 0 0 0,-4 4 16 0 0,-1 0 0 0 0,-25 21-1 0 0,27-26 51 0 0,-2 0 7 0 0,0 0 1 0 0,-1-1-1 0 0,-21 11 0 0 0,-52 25-75 0 0,41-23 20 0 0,-20 8-144 0 0,-7 4-276 0 0,65-31 27 0 0,-1 0 0 0 0,0 0 0 0 0,1-2-1 0 0,-1 1 1 0 0,-18 3 0 0 0,11-3-917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022"/>
    </inkml:context>
    <inkml:brush xml:id="br0">
      <inkml:brushProperty name="width" value="0.1" units="cm"/>
      <inkml:brushProperty name="height" value="0.1" units="cm"/>
      <inkml:brushProperty name="color" value="#5B2D90"/>
    </inkml:brush>
  </inkml:definitions>
  <inkml:trace contextRef="#ctx0" brushRef="#br0">47 1 5984 0 0,'0'0'541'0'0,"-1"2"-445"0"0,-13 37 9801 0 0,4 7-8682 0 0,8-33-1966 0 0,-9 25 0 0 0,9-30 1013 0 0,0 0-1 0 0,0 0 1 0 0,1 0-1 0 0,0 0 1 0 0,1 0-1 0 0,-1 0 1 0 0,1 0-1 0 0,1 0 1 0 0,0 0-1 0 0,0 0 1 0 0,0-1-1 0 0,1 1 1 0 0,0 0-1 0 0,1 0 1 0 0,3 7-1 0 0,-4-12-168 0 0,-1-1 0 0 0,1 0 0 0 0,0 1-1 0 0,0-1 1 0 0,0 0 0 0 0,0 0 0 0 0,0 0-1 0 0,0-1 1 0 0,0 1 0 0 0,1 0 0 0 0,-1-1-1 0 0,1 1 1 0 0,3 0 0 0 0,35 14 442 0 0,-33-14-552 0 0,-1 0 0 0 0,1-1 0 0 0,0 0 0 0 0,0-1 0 0 0,-1 1 0 0 0,1-1 0 0 0,12-2 0 0 0,1-1-604 0 0,29-8 0 0 0,-44 8 232 0 0,-1 1-1 0 0,1-1 0 0 0,-1 0 0 0 0,0 0 0 0 0,0 0 1 0 0,0-1-1 0 0,0 0 0 0 0,0 0 0 0 0,-1 0 0 0 0,5-5 1 0 0,-8 7 75 0 0,15-12-5716 0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1.379"/>
    </inkml:context>
    <inkml:brush xml:id="br0">
      <inkml:brushProperty name="width" value="0.1" units="cm"/>
      <inkml:brushProperty name="height" value="0.1" units="cm"/>
      <inkml:brushProperty name="color" value="#5B2D90"/>
    </inkml:brush>
  </inkml:definitions>
  <inkml:trace contextRef="#ctx0" brushRef="#br0">93 1 2304 0 0,'-1'30'167'0'0,"1"-29"-164"0"0,-1 0 1 0 0,1 0 0 0 0,0 1 0 0 0,-1-1-1 0 0,1 0 1 0 0,-1 0 0 0 0,1 0 0 0 0,-1 0-1 0 0,1 0 1 0 0,-1 1 0 0 0,0-1 0 0 0,1 0-1 0 0,-3 1 1 0 0,-2 5 598 0 0,4-1 1337 0 0,-1-1 0 0 0,1 1-1 0 0,-1-1 1 0 0,2 1 0 0 0,-1 7-1 0 0,-5 22 4290 0 0,3-26-6150 0 0,0 0 0 0 0,1 1 1 0 0,0-1-1 0 0,0 0 0 0 0,1 1 0 0 0,1-1 1 0 0,-1 1-1 0 0,1-1 0 0 0,1 1 1 0 0,2 12-1 0 0,-2-17-133 0 0,0 1 0 0 0,0-1 0 0 0,-1 1 1 0 0,0-1-1 0 0,0 1 0 0 0,0-1 0 0 0,0 1 0 0 0,-3 7 0 0 0,-1 6-26 0 0,-8 20 0 0 0,6-23 178 0 0,-5 28-1 0 0,10-41-106 0 0,0 1-1 0 0,1-1 1 0 0,-1 0-1 0 0,-1 0 1 0 0,1 0 0 0 0,-2 4-1 0 0,1-4-87 0 0,1 0 0 0 0,-1 0 1 0 0,1-1-1 0 0,0 1 0 0 0,-1 6 0 0 0,-1 2-1624 0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328"/>
    </inkml:context>
    <inkml:brush xml:id="br0">
      <inkml:brushProperty name="width" value="0.1" units="cm"/>
      <inkml:brushProperty name="height" value="0.1" units="cm"/>
      <inkml:brushProperty name="color" value="#5B2D90"/>
    </inkml:brush>
  </inkml:definitions>
  <inkml:trace contextRef="#ctx0" brushRef="#br0">1 63 14712 0 0,'0'0'1334'0'0,"3"0"-1095"0"0,5-1 140 0 0,0 0 0 0 0,0-1 0 0 0,0 0 1 0 0,-1 0-1 0 0,1-1 0 0 0,14-6 0 0 0,14-5 89 0 0,-8 4-515 0 0,-16 6-8 0 0,0 0 1 0 0,0 1 0 0 0,19-4 0 0 0,-19 7 146 0 0,0-1-1 0 0,1 2 0 0 0,-1 0 0 0 0,0 0 1 0 0,0 1-1 0 0,0 0 0 0 0,0 1 0 0 0,16 6 1 0 0,-17-2-66 0 0,-9-5-79 0 0,0-1-1 0 0,-1 1 0 0 0,1 0 1 0 0,-1 0-1 0 0,1 0 1 0 0,-1 0-1 0 0,0 0 0 0 0,0 0 1 0 0,1 0-1 0 0,-2 0 0 0 0,1 1 1 0 0,0-1-1 0 0,0 0 0 0 0,-1 1 1 0 0,1-1-1 0 0,-1 0 1 0 0,0 1-1 0 0,0-1 0 0 0,0 0 1 0 0,0 1-1 0 0,0-1 0 0 0,0 1 1 0 0,-1-1-1 0 0,1 0 0 0 0,-2 5 1 0 0,-2 2-51 0 0,0 1 0 0 0,0-1 0 0 0,-2 0 0 0 0,1 0 1 0 0,-1-1-1 0 0,0 0 0 0 0,0 0 0 0 0,-9 8 0 0 0,-15 12 245 0 0,-67 46-1 0 0,87-64-140 0 0,10-10 11 0 0,-1 1 0 0 0,1 0 0 0 0,0-1 0 0 0,-1 1 0 0 0,1 0 0 0 0,0-1 0 0 0,-1 1 0 0 0,1 0 0 0 0,0-1 0 0 0,0 1 0 0 0,0 0 0 0 0,0-1 0 0 0,0 1 0 0 0,0 0 0 0 0,0 0 0 0 0,0-1 0 0 0,0 1 0 0 0,0 0 0 0 0,0-1 0 0 0,0 1-1 0 0,0 0 1 0 0,0-1 0 0 0,1 1 0 0 0,0 1 0 0 0,0-1 5 0 0,0 1 0 0 0,0-1 0 0 0,0 0 0 0 0,0 1 0 0 0,0-1 0 0 0,1 0 0 0 0,-1 0 0 0 0,0 0 0 0 0,1 0 0 0 0,1 1 0 0 0,4 1 22 0 0,0 0 1 0 0,0 0-1 0 0,1-1 0 0 0,8 2 1 0 0,11 1-20 0 0,0-1 1 0 0,0-1 0 0 0,36-1 0 0 0,-46-2-593 0 0,0-2 0 0 0,1 0 0 0 0,-1-1 1 0 0,0-1-1 0 0,0 0 0 0 0,22-9 0 0 0,-17 3-737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1:02.659"/>
    </inkml:context>
    <inkml:brush xml:id="br0">
      <inkml:brushProperty name="width" value="0.1" units="cm"/>
      <inkml:brushProperty name="height" value="0.1" units="cm"/>
      <inkml:brushProperty name="color" value="#5B2D90"/>
    </inkml:brush>
  </inkml:definitions>
  <inkml:trace contextRef="#ctx0" brushRef="#br0">188 1 8752 0 0,'-2'1'673'0'0,"-26"17"-216"0"0,-44 23 7303 0 0,35-17-8015 0 0,34-21 80 0 0,-1-1-1 0 0,0 1 0 0 0,1 0 1 0 0,0-1-1 0 0,-1 1 0 0 0,1 1 0 0 0,0-1 1 0 0,1 0-1 0 0,-1 1 0 0 0,1 0 0 0 0,-1-1 1 0 0,1 1-1 0 0,0 0 0 0 0,-1 5 1 0 0,-1 6 233 0 0,4-10 54 0 0,1 0-1 0 0,0 0 1 0 0,0-1-1 0 0,0 1 1 0 0,0 0-1 0 0,1-1 1 0 0,0 1-1 0 0,0-1 1 0 0,0 1-1 0 0,1-1 1 0 0,-1 0 0 0 0,1 0-1 0 0,0 0 1 0 0,0 0-1 0 0,0-1 1 0 0,1 1-1 0 0,5 4 1 0 0,-3-3-23 0 0,0 0 0 0 0,1-1 1 0 0,0 1-1 0 0,0-1 1 0 0,0 0-1 0 0,0-1 0 0 0,1 0 1 0 0,-1 0-1 0 0,16 3 0 0 0,-6-2 96 0 0,-13-3-141 0 0,1 1 0 0 0,0-1 1 0 0,0-1-1 0 0,0 1 0 0 0,1-1 1 0 0,6 0-1 0 0,11-4 269 0 0,-1 0 0 0 0,1-2-1 0 0,27-10 1 0 0,-36 10-52 0 0,0 0 1 0 0,0-1-1 0 0,0-1 0 0 0,-1 0 0 0 0,22-18 1 0 0,-20 14-1 0 0,-11 9-120 0 0,1-1 0 0 0,-1 0 0 0 0,0 1 0 0 0,0-1 1 0 0,0-1-1 0 0,3-5 0 0 0,-6 8-104 0 0,0 0 0 0 0,0 0 0 0 0,0 0-1 0 0,-1 0 1 0 0,1 0 0 0 0,-1 0 0 0 0,1 0 0 0 0,-1 0-1 0 0,0-1 1 0 0,0 1 0 0 0,0 0 0 0 0,0 0 0 0 0,0 0 0 0 0,0-1-1 0 0,-1 1 1 0 0,1 0 0 0 0,-1 0 0 0 0,1 0 0 0 0,-1 0-1 0 0,-1-2 1 0 0,0 0-30 0 0,0 0 1 0 0,0 0-1 0 0,-1 0 0 0 0,1 1 0 0 0,-1-1 0 0 0,0 1 0 0 0,0 0 1 0 0,0 0-1 0 0,0 0 0 0 0,-1 0 0 0 0,1 0 0 0 0,-1 1 1 0 0,1-1-1 0 0,-9-3 0 0 0,-4 0-220 0 0,1 0 0 0 0,-27-7 0 0 0,27 9-341 0 0,-18-5-4785 0 0,-4 3-1804 0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435"/>
    </inkml:context>
    <inkml:brush xml:id="br0">
      <inkml:brushProperty name="width" value="0.05" units="cm"/>
      <inkml:brushProperty name="height" value="0.05" units="cm"/>
      <inkml:brushProperty name="color" value="#008C3A"/>
    </inkml:brush>
  </inkml:definitions>
  <inkml:trace contextRef="#ctx0" brushRef="#br0">1188 0 13392 0 0,'0'0'1558'0'0,"2"0"-838"0"0,8 0 5297 0 0,-12 2-5463 0 0,-9 4-153 0 0,0 0-1 0 0,0 0 1 0 0,-1-1 0 0 0,0 0 0 0 0,-13 3 0 0 0,23-7-368 0 0,-46 12 106 0 0,-1-2 0 0 0,-88 8-1 0 0,-145 20-234 0 0,228-27 96 0 0,1-1 0 0 0,-59 5 0 0 0,100-14-1 0 0,1-1-1 0 0,-15 5 1 0 0,17-3 25 0 0,0-1 0 0 0,0-1-1 0 0,-18 2 1 0 0,-8-4 19 0 0,18 0-30 0 0,-30 2 0 0 0,14 0-1 0 0,25-1-4 0 0,1 0 1 0 0,-1 0-1 0 0,0 1 0 0 0,-13 3 1 0 0,11-3 18 0 0,2 1 5 0 0,-19 14-17 0 0,24-14-15 0 0,0 1 0 0 0,-1 0 0 0 0,1 0 0 0 0,1 0 0 0 0,-1 0 0 0 0,0 0 0 0 0,1 1 0 0 0,-1-1 0 0 0,1 1 0 0 0,0 0 0 0 0,0-1 0 0 0,0 1 0 0 0,1 0 0 0 0,0 0 0 0 0,-2 7 0 0 0,0 4 0 0 0,1-1 0 0 0,0 0 0 0 0,1 22 0 0 0,22 290-227 0 0,-10-201 164 0 0,-1-29-58 0 0,3 57-204 0 0,2-19-139 0 0,0 0-272 0 0,3 30-1574 0 0,-17-158 1828 0 0,0 0 1 0 0,1 0-1 0 0,-1-1 1 0 0,4 7-1 0 0,1 0-4677 0 0</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921"/>
    </inkml:context>
    <inkml:brush xml:id="br0">
      <inkml:brushProperty name="width" value="0.05" units="cm"/>
      <inkml:brushProperty name="height" value="0.05" units="cm"/>
      <inkml:brushProperty name="color" value="#008C3A"/>
    </inkml:brush>
  </inkml:definitions>
  <inkml:trace contextRef="#ctx0" brushRef="#br0">1546 1 17103 0 0,'0'0'1712'0'0,"1"2"-1568"0"0,3 14-127 0 0,6 10 18 0 0,-6-17 50 0 0,0 1-1 0 0,-1-1 1 0 0,0 1-1 0 0,0 0 0 0 0,-1 0 1 0 0,0 0-1 0 0,-1 1 1 0 0,0 12-1 0 0,4 24-474 0 0,0-8 13 0 0,-2 60 1 0 0,-1-30 299 0 0,20 199 1060 0 0,-8-177-564 0 0,3 23-140 0 0,6 171 0 0 0,-24-253-303 0 0,-2-1 0 0 0,-1 1 0 0 0,-10 36 0 0 0,10-53-2 0 0,0-1-1 0 0,0-1 1 0 0,-1 1-1 0 0,-1-1 1 0 0,-9 17-1 0 0,10-22 29 0 0,-1 0 0 0 0,0 0 0 0 0,0-1 0 0 0,-1 0-1 0 0,0 0 1 0 0,0 0 0 0 0,0-1 0 0 0,-16 10 0 0 0,12-9 94 0 0,-1-1 0 0 0,0 0 0 0 0,-1-1 0 0 0,1-1 0 0 0,-21 6 0 0 0,-69 7 556 0 0,78-14-490 0 0,-410 29 713 0 0,-59-30-87 0 0,263-3-889 0 0,211 1-441 0 0,0-1 0 0 0,0-1 0 0 0,0 0 0 0 0,0-1 0 0 0,-28-9 0 0 0,25 4-6719 0 0</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255"/>
    </inkml:context>
    <inkml:brush xml:id="br0">
      <inkml:brushProperty name="width" value="0.05" units="cm"/>
      <inkml:brushProperty name="height" value="0.05" units="cm"/>
      <inkml:brushProperty name="color" value="#008C3A"/>
    </inkml:brush>
  </inkml:definitions>
  <inkml:trace contextRef="#ctx0" brushRef="#br0">22 1 17479 0 0,'0'0'396'0'0,"-1"2"52"0"0,-2 6-245 0 0,1 0-1 0 0,0-1 0 0 0,0 1 0 0 0,1 0 0 0 0,-1 15 0 0 0,2 47 107 0 0,1-31 72 0 0,5 138-744 0 0,0-14 443 0 0,-5-127-62 0 0,0-16-4 0 0,-1-1-1 0 0,-1 1 1 0 0,-6 39-1 0 0,4-44-246 0 0,-4 12-5053 0 0,1-15-938 0 0</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621"/>
    </inkml:context>
    <inkml:brush xml:id="br0">
      <inkml:brushProperty name="width" value="0.05" units="cm"/>
      <inkml:brushProperty name="height" value="0.05" units="cm"/>
      <inkml:brushProperty name="color" value="#008C3A"/>
    </inkml:brush>
  </inkml:definitions>
  <inkml:trace contextRef="#ctx0" brushRef="#br0">0 234 14768 0 0,'0'0'678'0'0,"1"-2"-14"0"0,3-5-590 0 0,1-1 0 0 0,0 1-1 0 0,0 0 1 0 0,11-10 0 0 0,-3 2 396 0 0,6-9 227 0 0,2 2 0 0 0,36-33-1 0 0,-47 47-694 0 0,-5 3 28 0 0,1 0 0 0 0,0 1 0 0 0,0 0 1 0 0,0 0-1 0 0,9-4 0 0 0,0 2 312 0 0,1 0 1 0 0,-1 1-1 0 0,1 1 0 0 0,0 0 1 0 0,26-1-1 0 0,-31 4-172 0 0,-1 1 1 0 0,1 0-1 0 0,0 1 1 0 0,-1 0-1 0 0,0 0 1 0 0,1 1-1 0 0,-1 1 1 0 0,0 0-1 0 0,18 7 1 0 0,-5 1-98 0 0,22 11-18 0 0,-41-19-66 0 0,0 0-1 0 0,0 0 1 0 0,0 0-1 0 0,0 0 0 0 0,0 1 1 0 0,-1-1-1 0 0,6 9 1 0 0,-1-2-37 0 0,-7-9 43 0 0,0 0-1 0 0,-1 0 1 0 0,1 0-1 0 0,0 0 1 0 0,0 1-1 0 0,0-1 1 0 0,-1 0-1 0 0,1 0 1 0 0,0 1-1 0 0,-1-1 1 0 0,0 0-1 0 0,1 1 0 0 0,-1-1 1 0 0,0 1-1 0 0,1-1 1 0 0,-1 0-1 0 0,0 1 1 0 0,0-1-1 0 0,0 1 1 0 0,0-1-1 0 0,0 0 1 0 0,-1 1-1 0 0,0 2 1 0 0,1 0 1 0 0,-1 0 1 0 0,0 0-1 0 0,-1 0 0 0 0,1 0 1 0 0,-1-1-1 0 0,0 1 1 0 0,0 0-1 0 0,0-1 1 0 0,0 1-1 0 0,0-1 1 0 0,-1 0-1 0 0,0 0 0 0 0,0 0 1 0 0,-4 4-1 0 0,-21 15-22 0 0,-32 20 0 0 0,29-21-12 0 0,11-9-19 0 0,0-1 0 0 0,-37 15 1 0 0,-17 9-269 0 0,-22 20-463 0 0,58-31-5604 0 0</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5.286"/>
    </inkml:context>
    <inkml:brush xml:id="br0">
      <inkml:brushProperty name="width" value="0.05" units="cm"/>
      <inkml:brushProperty name="height" value="0.05" units="cm"/>
      <inkml:brushProperty name="color" value="#008C3A"/>
    </inkml:brush>
  </inkml:definitions>
  <inkml:trace contextRef="#ctx0" brushRef="#br0">330 0 9760 0 0,'2'1'446'0'0,"6"2"-200"0"0,0-1 0 0 0,0 1 0 0 0,0-1-1 0 0,0-1 1 0 0,14 1 6230 0 0,-22-1-6421 0 0,0 0-1 0 0,-1 0 0 0 0,1 0 0 0 0,-1 0 0 0 0,1-1 0 0 0,-1 1 0 0 0,1 0 0 0 0,-1 0 0 0 0,1 0 0 0 0,-1-1 0 0 0,0 1 0 0 0,0 0 1 0 0,-2 2 92 0 0,-1 3 39 0 0,-1-1-1 0 0,0 1 0 0 0,0-1 1 0 0,0 0-1 0 0,0-1 1 0 0,-1 1-1 0 0,0-1 0 0 0,0 0 1 0 0,0-1-1 0 0,0 1 1 0 0,-1-1-1 0 0,1-1 1 0 0,-1 1-1 0 0,-11 2 0 0 0,-77 21 719 0 0,28-10-888 0 0,23-3-16 0 0,34-10 0 0 0,5 3-10 0 0,4-4 2 0 0,1-1 0 0 0,-1 0 1 0 0,1 1-1 0 0,-1-1 0 0 0,1 0 0 0 0,0 1 1 0 0,0-1-1 0 0,-1 0 0 0 0,1 3 1 0 0,-1 4-55 0 0,1-7 43 0 0,0 1-1 0 0,0-1 1 0 0,0 0 0 0 0,0 0 0 0 0,0 0-1 0 0,1 1 1 0 0,-1-1 0 0 0,0 0-1 0 0,0 0 1 0 0,1 0 0 0 0,-1 1 0 0 0,1-1-1 0 0,-1 0 1 0 0,1 0 0 0 0,-1 0-1 0 0,1 0 1 0 0,1 1 0 0 0,11 15-350 0 0,-8-12 300 0 0,0-1-1 0 0,0 0 1 0 0,0 0 0 0 0,0 0 0 0 0,1 0-1 0 0,0-1 1 0 0,7 3 0 0 0,-10-4 80 0 0,35 22-11 0 0,-18-13 0 0 0,14 6 0 0 0,-28-15 0 0 0,-4-1 0 0 0,-1 0 0 0 0,1-1 0 0 0,-1 1 0 0 0,0 0 0 0 0,1-1 0 0 0,-1 1 0 0 0,0 0 0 0 0,0 0 0 0 0,0 0 0 0 0,0 0 0 0 0,2 3 0 0 0,8 6 0 0 0,2 1-14 0 0,-7-6 59 0 0,0 0 1 0 0,-1 0 0 0 0,6 7 0 0 0,-9-9-35 0 0,-1-1 0 0 0,1 0 1 0 0,-1 0-1 0 0,0 0 1 0 0,0 1-1 0 0,0-1 1 0 0,0 1-1 0 0,0-1 0 0 0,0 1 1 0 0,-1-1-1 0 0,1 1 1 0 0,-1-1-1 0 0,0 4 0 0 0,1 0 26 0 0,-1-1-1 0 0,0 0 0 0 0,-1 0 0 0 0,1 0 0 0 0,-1 0 0 0 0,0 0 1 0 0,-1 0-1 0 0,1 0 0 0 0,-1-1 0 0 0,1 1 0 0 0,-2 0 0 0 0,1-1 1 0 0,0 1-1 0 0,-1-1 0 0 0,0 0 0 0 0,0 0 0 0 0,0 0 0 0 0,0 0 1 0 0,-1 0-1 0 0,0-1 0 0 0,0 1 0 0 0,-4 2 0 0 0,3-2-37 0 0,-1 0-1 0 0,1 0 0 0 0,-1-1 0 0 0,0 0 1 0 0,0 0-1 0 0,0-1 0 0 0,0 1 1 0 0,0-1-1 0 0,-1 0 0 0 0,1-1 0 0 0,0 0 1 0 0,-1 0-1 0 0,-12 0 0 0 0,1-1-322 0 0,-56-1-1111 0 0,62 0-1680 0 0,-24-6 0 0 0,10 2-3007 0 0</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6.221"/>
    </inkml:context>
    <inkml:brush xml:id="br0">
      <inkml:brushProperty name="width" value="0.05" units="cm"/>
      <inkml:brushProperty name="height" value="0.05" units="cm"/>
      <inkml:brushProperty name="color" value="#008C3A"/>
    </inkml:brush>
  </inkml:definitions>
  <inkml:trace contextRef="#ctx0" brushRef="#br0">368 39 14368 0 0,'0'0'705'0'0,"-10"-1"32"0"0,6-1-708 0 0,-1 1 0 0 0,0-2 0 0 0,1 1 0 0 0,-6-4 0 0 0,-6-3 146 0 0,12 7-93 0 0,-1 0 0 0 0,0 0 0 0 0,1 0 0 0 0,-1 1 0 0 0,0-1 0 0 0,0 1 0 0 0,0 0 0 0 0,0 1 0 0 0,-7-1 0 0 0,7 1-18 0 0,0 0 0 0 0,1 1 0 0 0,-1 0 0 0 0,0 0 0 0 0,0 0 0 0 0,1 0-1 0 0,-1 1 1 0 0,-5 2 0 0 0,0 1 236 0 0,-1 1 0 0 0,-12 10 0 0 0,13-9-110 0 0,5-4-94 0 0,0 1-1 0 0,-1 0 1 0 0,1 0-1 0 0,1 0 1 0 0,-1 1 0 0 0,1-1-1 0 0,-1 1 1 0 0,-4 8-1 0 0,-3 6 54 0 0,8-13-97 0 0,0-1 0 0 0,1 1 0 0 0,0 0 1 0 0,-4 10-1 0 0,-2 8 48 0 0,7-18-84 0 0,0-1 0 0 0,0 0 0 0 0,0 1-1 0 0,1 0 1 0 0,-1-1 0 0 0,2 1 0 0 0,-2 7-1 0 0,2-4 7 0 0,0 0 0 0 0,0 0-1 0 0,1 0 1 0 0,0-1 0 0 0,1 1-1 0 0,0 0 1 0 0,0-1-1 0 0,6 13 1 0 0,0-6 31 0 0,-4-12-27 0 0,1 1-1 0 0,-1 0 0 0 0,1-1 0 0 0,6 3 0 0 0,0 1 41 0 0,-5-6-2 0 0,3-1-69 0 0,-1 0-1 0 0,1-1 0 0 0,14-3 0 0 0,-20 4-2 0 0,0-1 0 0 0,0 0 0 0 0,0 0 0 0 0,0 0 0 0 0,-1-1 0 0 0,1 1 0 0 0,0-1 0 0 0,0 1 0 0 0,-1-1 0 0 0,1 0 0 0 0,-1 0 0 0 0,0 0-1 0 0,0-1 1 0 0,1 1 0 0 0,1-3 0 0 0,0-2 20 0 0,0 2 0 0 0,0 0-1 0 0,-1 0 1 0 0,1-1-1 0 0,-2 1 1 0 0,1-1-1 0 0,0 1 1 0 0,-1-1-1 0 0,0 0 1 0 0,0 0-1 0 0,-1 0 1 0 0,0 0-1 0 0,1-7 1 0 0,-2 12-4 0 0,0 0 3 0 0,0 0-1 0 0,0 1 1 0 0,0-1 0 0 0,0 0 0 0 0,0 0 0 0 0,0 1-1 0 0,0-1 1 0 0,0 0 0 0 0,0 0 0 0 0,0 1 0 0 0,1-1-1 0 0,-1 0 1 0 0,0 1 0 0 0,0-1 0 0 0,1 0-1 0 0,-1 0 1 0 0,1 1 0 0 0,-1-1 0 0 0,1 1 0 0 0,0-2-1 0 0,-1 1 112 0 0,1-1-1 0 0,-1 0 0 0 0,0 1 1 0 0,0-1-1 0 0,1 1 0 0 0,-1-1 1 0 0,0 0-1 0 0,-1 1 0 0 0,1-3 1 0 0,6 46-12 0 0,-5-19 74 0 0,5 27-1 0 0,-2-24-70 0 0,-1-6-36 0 0,-2-12-12 0 0,0-1 1 0 0,0 0 0 0 0,0 0 0 0 0,-1 1-1 0 0,-1 7 1 0 0,0 2 310 0 0,0 21 0 0 0,2-25-244 0 0,-1 0 0 0 0,-1 0 1 0 0,-4 24-1 0 0,5-36-127 0 0,-2 6 53 0 0,1 0-1 0 0,-1 0 1 0 0,0-1 0 0 0,-1 1-1 0 0,0-1 1 0 0,-6 11-1 0 0,-4 5 135 0 0,7-12-38 0 0,0-1 0 0 0,0 0 0 0 0,-11 13 0 0 0,10-15-120 0 0,0 0 0 0 0,-1 0 0 0 0,1 0 0 0 0,-1-1 0 0 0,-1 0 0 0 0,1-1 0 0 0,-1 0 0 0 0,0 0 0 0 0,0-1 0 0 0,-1 0 0 0 0,-12 4 0 0 0,12-5-815 0 0,-1-1 0 0 0,-17 2 0 0 0,5-4-5650 0 0,2 0-1018 0 0</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435"/>
    </inkml:context>
    <inkml:brush xml:id="br0">
      <inkml:brushProperty name="width" value="0.05" units="cm"/>
      <inkml:brushProperty name="height" value="0.05" units="cm"/>
      <inkml:brushProperty name="color" value="#008C3A"/>
    </inkml:brush>
  </inkml:definitions>
  <inkml:trace contextRef="#ctx0" brushRef="#br0">1188 0 13392 0 0,'0'0'1558'0'0,"2"0"-838"0"0,8 0 5297 0 0,-12 2-5463 0 0,-9 4-153 0 0,0 0-1 0 0,0 0 1 0 0,-1-1 0 0 0,0 0 0 0 0,-13 3 0 0 0,23-7-368 0 0,-46 12 106 0 0,-1-2 0 0 0,-88 8-1 0 0,-145 20-234 0 0,228-27 96 0 0,1-1 0 0 0,-59 5 0 0 0,100-14-1 0 0,1-1-1 0 0,-15 5 1 0 0,17-3 25 0 0,0-1 0 0 0,0-1-1 0 0,-18 2 1 0 0,-8-4 19 0 0,18 0-30 0 0,-30 2 0 0 0,14 0-1 0 0,25-1-4 0 0,1 0 1 0 0,-1 0-1 0 0,0 1 0 0 0,-13 3 1 0 0,11-3 18 0 0,2 1 5 0 0,-19 14-17 0 0,24-14-15 0 0,0 1 0 0 0,-1 0 0 0 0,1 0 0 0 0,1 0 0 0 0,-1 0 0 0 0,0 0 0 0 0,1 1 0 0 0,-1-1 0 0 0,1 1 0 0 0,0 0 0 0 0,0-1 0 0 0,0 1 0 0 0,1 0 0 0 0,0 0 0 0 0,-2 7 0 0 0,0 4 0 0 0,1-1 0 0 0,0 0 0 0 0,1 22 0 0 0,22 290-227 0 0,-10-201 164 0 0,-1-29-58 0 0,3 57-204 0 0,2-19-139 0 0,0 0-272 0 0,3 30-1574 0 0,-17-158 1828 0 0,0 0 1 0 0,1 0-1 0 0,-1-1 1 0 0,4 7-1 0 0,1 0-4677 0 0</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921"/>
    </inkml:context>
    <inkml:brush xml:id="br0">
      <inkml:brushProperty name="width" value="0.05" units="cm"/>
      <inkml:brushProperty name="height" value="0.05" units="cm"/>
      <inkml:brushProperty name="color" value="#008C3A"/>
    </inkml:brush>
  </inkml:definitions>
  <inkml:trace contextRef="#ctx0" brushRef="#br0">1546 1 17103 0 0,'0'0'1712'0'0,"1"2"-1568"0"0,3 14-127 0 0,6 10 18 0 0,-6-17 50 0 0,0 1-1 0 0,-1-1 1 0 0,0 1-1 0 0,0 0 0 0 0,-1 0 1 0 0,0 0-1 0 0,-1 1 1 0 0,0 12-1 0 0,4 24-474 0 0,0-8 13 0 0,-2 60 1 0 0,-1-30 299 0 0,20 199 1060 0 0,-8-177-564 0 0,3 23-140 0 0,6 171 0 0 0,-24-253-303 0 0,-2-1 0 0 0,-1 1 0 0 0,-10 36 0 0 0,10-53-2 0 0,0-1-1 0 0,0-1 1 0 0,-1 1-1 0 0,-1-1 1 0 0,-9 17-1 0 0,10-22 29 0 0,-1 0 0 0 0,0 0 0 0 0,0-1 0 0 0,-1 0-1 0 0,0 0 1 0 0,0 0 0 0 0,0-1 0 0 0,-16 10 0 0 0,12-9 94 0 0,-1-1 0 0 0,0 0 0 0 0,-1-1 0 0 0,1-1 0 0 0,-21 6 0 0 0,-69 7 556 0 0,78-14-490 0 0,-410 29 713 0 0,-59-30-87 0 0,263-3-889 0 0,211 1-441 0 0,0-1 0 0 0,0-1 0 0 0,0 0 0 0 0,0-1 0 0 0,-28-9 0 0 0,25 4-6719 0 0</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255"/>
    </inkml:context>
    <inkml:brush xml:id="br0">
      <inkml:brushProperty name="width" value="0.05" units="cm"/>
      <inkml:brushProperty name="height" value="0.05" units="cm"/>
      <inkml:brushProperty name="color" value="#008C3A"/>
    </inkml:brush>
  </inkml:definitions>
  <inkml:trace contextRef="#ctx0" brushRef="#br0">22 1 17479 0 0,'0'0'396'0'0,"-1"2"52"0"0,-2 6-245 0 0,1 0-1 0 0,0-1 0 0 0,0 1 0 0 0,1 0 0 0 0,-1 15 0 0 0,2 47 107 0 0,1-31 72 0 0,5 138-744 0 0,0-14 443 0 0,-5-127-62 0 0,0-16-4 0 0,-1-1-1 0 0,-1 1 1 0 0,-6 39-1 0 0,4-44-246 0 0,-4 12-5053 0 0,1-15-938 0 0</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621"/>
    </inkml:context>
    <inkml:brush xml:id="br0">
      <inkml:brushProperty name="width" value="0.05" units="cm"/>
      <inkml:brushProperty name="height" value="0.05" units="cm"/>
      <inkml:brushProperty name="color" value="#008C3A"/>
    </inkml:brush>
  </inkml:definitions>
  <inkml:trace contextRef="#ctx0" brushRef="#br0">0 234 14768 0 0,'0'0'678'0'0,"1"-2"-14"0"0,3-5-590 0 0,1-1 0 0 0,0 1-1 0 0,0 0 1 0 0,11-10 0 0 0,-3 2 396 0 0,6-9 227 0 0,2 2 0 0 0,36-33-1 0 0,-47 47-694 0 0,-5 3 28 0 0,1 0 0 0 0,0 1 0 0 0,0 0 1 0 0,0 0-1 0 0,9-4 0 0 0,0 2 312 0 0,1 0 1 0 0,-1 1-1 0 0,1 1 0 0 0,0 0 1 0 0,26-1-1 0 0,-31 4-172 0 0,-1 1 1 0 0,1 0-1 0 0,0 1 1 0 0,-1 0-1 0 0,0 0 1 0 0,1 1-1 0 0,-1 1 1 0 0,0 0-1 0 0,18 7 1 0 0,-5 1-98 0 0,22 11-18 0 0,-41-19-66 0 0,0 0-1 0 0,0 0 1 0 0,0 0-1 0 0,0 0 0 0 0,0 1 1 0 0,-1-1-1 0 0,6 9 1 0 0,-1-2-37 0 0,-7-9 43 0 0,0 0-1 0 0,-1 0 1 0 0,1 0-1 0 0,0 0 1 0 0,0 1-1 0 0,0-1 1 0 0,-1 0-1 0 0,1 0 1 0 0,0 1-1 0 0,-1-1 1 0 0,0 0-1 0 0,1 1 0 0 0,-1-1 1 0 0,0 1-1 0 0,1-1 1 0 0,-1 0-1 0 0,0 1 1 0 0,0-1-1 0 0,0 1 1 0 0,0-1-1 0 0,0 0 1 0 0,-1 1-1 0 0,0 2 1 0 0,1 0 1 0 0,-1 0 1 0 0,0 0-1 0 0,-1 0 0 0 0,1 0 1 0 0,-1-1-1 0 0,0 1 1 0 0,0 0-1 0 0,0-1 1 0 0,0 1-1 0 0,0-1 1 0 0,-1 0-1 0 0,0 0 0 0 0,0 0 1 0 0,-4 4-1 0 0,-21 15-22 0 0,-32 20 0 0 0,29-21-12 0 0,11-9-19 0 0,0-1 0 0 0,-37 15 1 0 0,-17 9-269 0 0,-22 20-463 0 0,58-31-5604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5.286"/>
    </inkml:context>
    <inkml:brush xml:id="br0">
      <inkml:brushProperty name="width" value="0.05" units="cm"/>
      <inkml:brushProperty name="height" value="0.05" units="cm"/>
      <inkml:brushProperty name="color" value="#008C3A"/>
    </inkml:brush>
  </inkml:definitions>
  <inkml:trace contextRef="#ctx0" brushRef="#br0">330 0 9760 0 0,'2'1'446'0'0,"6"2"-200"0"0,0-1 0 0 0,0 1 0 0 0,0-1-1 0 0,0-1 1 0 0,14 1 6230 0 0,-22-1-6421 0 0,0 0-1 0 0,-1 0 0 0 0,1 0 0 0 0,-1 0 0 0 0,1-1 0 0 0,-1 1 0 0 0,1 0 0 0 0,-1 0 0 0 0,1 0 0 0 0,-1-1 0 0 0,0 1 0 0 0,0 0 1 0 0,-2 2 92 0 0,-1 3 39 0 0,-1-1-1 0 0,0 1 0 0 0,0-1 1 0 0,0 0-1 0 0,0-1 1 0 0,-1 1-1 0 0,0-1 0 0 0,0 0 1 0 0,0-1-1 0 0,0 1 1 0 0,-1-1-1 0 0,1-1 1 0 0,-1 1-1 0 0,-11 2 0 0 0,-77 21 719 0 0,28-10-888 0 0,23-3-16 0 0,34-10 0 0 0,5 3-10 0 0,4-4 2 0 0,1-1 0 0 0,-1 0 1 0 0,1 1-1 0 0,-1-1 0 0 0,1 0 0 0 0,0 1 1 0 0,0-1-1 0 0,-1 0 0 0 0,1 3 1 0 0,-1 4-55 0 0,1-7 43 0 0,0 1-1 0 0,0-1 1 0 0,0 0 0 0 0,0 0 0 0 0,0 0-1 0 0,1 1 1 0 0,-1-1 0 0 0,0 0-1 0 0,0 0 1 0 0,1 0 0 0 0,-1 1 0 0 0,1-1-1 0 0,-1 0 1 0 0,1 0 0 0 0,-1 0-1 0 0,1 0 1 0 0,1 1 0 0 0,11 15-350 0 0,-8-12 300 0 0,0-1-1 0 0,0 0 1 0 0,0 0 0 0 0,0 0 0 0 0,1 0-1 0 0,0-1 1 0 0,7 3 0 0 0,-10-4 80 0 0,35 22-11 0 0,-18-13 0 0 0,14 6 0 0 0,-28-15 0 0 0,-4-1 0 0 0,-1 0 0 0 0,1-1 0 0 0,-1 1 0 0 0,0 0 0 0 0,1-1 0 0 0,-1 1 0 0 0,0 0 0 0 0,0 0 0 0 0,0 0 0 0 0,0 0 0 0 0,2 3 0 0 0,8 6 0 0 0,2 1-14 0 0,-7-6 59 0 0,0 0 1 0 0,-1 0 0 0 0,6 7 0 0 0,-9-9-35 0 0,-1-1 0 0 0,1 0 1 0 0,-1 0-1 0 0,0 0 1 0 0,0 1-1 0 0,0-1 1 0 0,0 1-1 0 0,0-1 0 0 0,0 1 1 0 0,-1-1-1 0 0,1 1 1 0 0,-1-1-1 0 0,0 4 0 0 0,1 0 26 0 0,-1-1-1 0 0,0 0 0 0 0,-1 0 0 0 0,1 0 0 0 0,-1 0 0 0 0,0 0 1 0 0,-1 0-1 0 0,1 0 0 0 0,-1-1 0 0 0,1 1 0 0 0,-2 0 0 0 0,1-1 1 0 0,0 1-1 0 0,-1-1 0 0 0,0 0 0 0 0,0 0 0 0 0,0 0 0 0 0,0 0 1 0 0,-1 0-1 0 0,0-1 0 0 0,0 1 0 0 0,-4 2 0 0 0,3-2-37 0 0,-1 0-1 0 0,1 0 0 0 0,-1-1 0 0 0,0 0 1 0 0,0 0-1 0 0,0-1 0 0 0,0 1 1 0 0,0-1-1 0 0,-1 0 0 0 0,1-1 0 0 0,0 0 1 0 0,-1 0-1 0 0,-12 0 0 0 0,1-1-322 0 0,-56-1-1111 0 0,62 0-1680 0 0,-24-6 0 0 0,10 2-3007 0 0</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6.221"/>
    </inkml:context>
    <inkml:brush xml:id="br0">
      <inkml:brushProperty name="width" value="0.05" units="cm"/>
      <inkml:brushProperty name="height" value="0.05" units="cm"/>
      <inkml:brushProperty name="color" value="#008C3A"/>
    </inkml:brush>
  </inkml:definitions>
  <inkml:trace contextRef="#ctx0" brushRef="#br0">368 39 14368 0 0,'0'0'705'0'0,"-10"-1"32"0"0,6-1-708 0 0,-1 1 0 0 0,0-2 0 0 0,1 1 0 0 0,-6-4 0 0 0,-6-3 146 0 0,12 7-93 0 0,-1 0 0 0 0,0 0 0 0 0,1 0 0 0 0,-1 1 0 0 0,0-1 0 0 0,0 1 0 0 0,0 0 0 0 0,0 1 0 0 0,-7-1 0 0 0,7 1-18 0 0,0 0 0 0 0,1 1 0 0 0,-1 0 0 0 0,0 0 0 0 0,0 0 0 0 0,1 0-1 0 0,-1 1 1 0 0,-5 2 0 0 0,0 1 236 0 0,-1 1 0 0 0,-12 10 0 0 0,13-9-110 0 0,5-4-94 0 0,0 1-1 0 0,-1 0 1 0 0,1 0-1 0 0,1 0 1 0 0,-1 1 0 0 0,1-1-1 0 0,-1 1 1 0 0,-4 8-1 0 0,-3 6 54 0 0,8-13-97 0 0,0-1 0 0 0,1 1 0 0 0,0 0 1 0 0,-4 10-1 0 0,-2 8 48 0 0,7-18-84 0 0,0-1 0 0 0,0 0 0 0 0,0 1-1 0 0,1 0 1 0 0,-1-1 0 0 0,2 1 0 0 0,-2 7-1 0 0,2-4 7 0 0,0 0 0 0 0,0 0-1 0 0,1 0 1 0 0,0-1 0 0 0,1 1-1 0 0,0 0 1 0 0,0-1-1 0 0,6 13 1 0 0,0-6 31 0 0,-4-12-27 0 0,1 1-1 0 0,-1 0 0 0 0,1-1 0 0 0,6 3 0 0 0,0 1 41 0 0,-5-6-2 0 0,3-1-69 0 0,-1 0-1 0 0,1-1 0 0 0,14-3 0 0 0,-20 4-2 0 0,0-1 0 0 0,0 0 0 0 0,0 0 0 0 0,0 0 0 0 0,-1-1 0 0 0,1 1 0 0 0,0-1 0 0 0,0 1 0 0 0,-1-1 0 0 0,1 0 0 0 0,-1 0 0 0 0,0 0-1 0 0,0-1 1 0 0,1 1 0 0 0,1-3 0 0 0,0-2 20 0 0,0 2 0 0 0,0 0-1 0 0,-1 0 1 0 0,1-1-1 0 0,-2 1 1 0 0,1-1-1 0 0,0 1 1 0 0,-1-1-1 0 0,0 0 1 0 0,0 0-1 0 0,-1 0 1 0 0,0 0-1 0 0,1-7 1 0 0,-2 12-4 0 0,0 0 3 0 0,0 0-1 0 0,0 1 1 0 0,0-1 0 0 0,0 0 0 0 0,0 0 0 0 0,0 1-1 0 0,0-1 1 0 0,0 0 0 0 0,0 0 0 0 0,0 1 0 0 0,1-1-1 0 0,-1 0 1 0 0,0 1 0 0 0,0-1 0 0 0,1 0-1 0 0,-1 0 1 0 0,1 1 0 0 0,-1-1 0 0 0,1 1 0 0 0,0-2-1 0 0,-1 1 112 0 0,1-1-1 0 0,-1 0 0 0 0,0 1 1 0 0,0-1-1 0 0,1 1 0 0 0,-1-1 1 0 0,0 0-1 0 0,-1 1 0 0 0,1-3 1 0 0,6 46-12 0 0,-5-19 74 0 0,5 27-1 0 0,-2-24-70 0 0,-1-6-36 0 0,-2-12-12 0 0,0-1 1 0 0,0 0 0 0 0,0 0 0 0 0,-1 1-1 0 0,-1 7 1 0 0,0 2 310 0 0,0 21 0 0 0,2-25-244 0 0,-1 0 0 0 0,-1 0 1 0 0,-4 24-1 0 0,5-36-127 0 0,-2 6 53 0 0,1 0-1 0 0,-1 0 1 0 0,0-1 0 0 0,-1 1-1 0 0,0-1 1 0 0,-6 11-1 0 0,-4 5 135 0 0,7-12-38 0 0,0-1 0 0 0,0 0 0 0 0,-11 13 0 0 0,10-15-120 0 0,0 0 0 0 0,-1 0 0 0 0,1 0 0 0 0,-1-1 0 0 0,-1 0 0 0 0,1-1 0 0 0,-1 0 0 0 0,0 0 0 0 0,0-1 0 0 0,-1 0 0 0 0,-12 4 0 0 0,12-5-815 0 0,-1-1 0 0 0,-17 2 0 0 0,5-4-5650 0 0,2 0-1018 0 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0.475"/>
    </inkml:context>
    <inkml:brush xml:id="br0">
      <inkml:brushProperty name="width" value="0.05" units="cm"/>
      <inkml:brushProperty name="height" value="0.05" units="cm"/>
      <inkml:brushProperty name="color" value="#008C3A"/>
    </inkml:brush>
  </inkml:definitions>
  <inkml:trace contextRef="#ctx0" brushRef="#br0">80 1 6912 0 0,'0'0'528'0'0,"-1"2"-123"0"0,-10 33 4229 0 0,-4 14-2436 0 0,10-23-1699 0 0,-4 39 1 0 0,2-6-40 0 0,-8 41 929 0 0,-1 108 1 0 0,27 20 124 0 0,-3-140-1192 0 0,14 395-232 0 0,-22-338-1198 0 0,0-84-1763 0 0,0-45-3303 0 0</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256"/>
    </inkml:context>
    <inkml:brush xml:id="br0">
      <inkml:brushProperty name="width" value="0.05" units="cm"/>
      <inkml:brushProperty name="height" value="0.05" units="cm"/>
      <inkml:brushProperty name="color" value="#008C3A"/>
    </inkml:brush>
  </inkml:definitions>
  <inkml:trace contextRef="#ctx0" brushRef="#br0">238 256 2304 0 0,'0'-2'644'0'0,"0"1"-85"0"0,1-1 0 0 0,-1 1-1 0 0,1-1 1 0 0,0 1 0 0 0,0 0 0 0 0,0 0-1 0 0,0-1 1 0 0,0 1 0 0 0,0 0 0 0 0,0 0 0 0 0,0 0-1 0 0,0 0 1 0 0,0 0 0 0 0,1 0 0 0 0,-1 0 0 0 0,0 0-1 0 0,1 1 1 0 0,2-2 0 0 0,5-4 1218 0 0,-5 3-1500 0 0,1 0 1 0 0,-1 1-1 0 0,1 0 0 0 0,0 0 1 0 0,5-2-1 0 0,12-5-54 0 0,5-2-215 0 0,-1 0 1 0 0,1 2-1 0 0,38-8 0 0 0,83-7-170 0 0,-62 11 219 0 0,108-13 257 0 0,81-4 548 0 0,-147 19-501 0 0,141-13 232 0 0,-39 7-90 0 0,-128 10-214 0 0,-61 6-49 0 0,1 2-1 0 0,57 8 1 0 0,-78-5-174 0 0,-1 0 0 0 0,37 13-1 0 0,-53-15 3 0 0,0 0-1 0 0,-1 0 1 0 0,1 1-1 0 0,-1-1 1 0 0,1 1-1 0 0,5 5 1 0 0,5 4 199 0 0,-10-8-241 0 0,-1-1-1 0 0,1 1 1 0 0,-1 0-1 0 0,0 1 1 0 0,0-1-1 0 0,0 1 0 0 0,0-1 1 0 0,-1 1-1 0 0,0 0 1 0 0,2 6-1 0 0,-1-3-25 0 0,0 1-1 0 0,-1-1 1 0 0,0 1 0 0 0,0 0-1 0 0,0 14 1 0 0,4 66 281 0 0,0 4-252 0 0,-12 51-89 0 0,0 58-4 0 0,22 215 64 0 0,-12-365 0 0 0,7 63 0 0 0,7 62 90 0 0,-8-70-52 0 0,-8-74-78 0 0,-3 34-1 0 0,1-22 138 0 0,-1-41-94 0 0,1-1 0 0 0,-1 1 0 0 0,0 0 0 0 0,0 0 0 0 0,0 0-1 0 0,-1-1 1 0 0,1 1 0 0 0,-1 0 0 0 0,0-1 0 0 0,0 0 0 0 0,0 1 0 0 0,0-1-1 0 0,-1 0 1 0 0,1 0 0 0 0,-1 0 0 0 0,0 0 0 0 0,0-1 0 0 0,0 1 0 0 0,0-1-1 0 0,0 0 1 0 0,-1 0 0 0 0,1 0 0 0 0,0 0 0 0 0,-1 0 0 0 0,0-1 0 0 0,1 0-1 0 0,-6 2 1 0 0,-2-1 22 0 0,-14 4 28 0 0,1-1 0 0 0,-1-2-1 0 0,0 0 1 0 0,-33-2-1 0 0,-56-1 149 0 0,-16-1-8 0 0,-26-5 324 0 0,-64-7-52 0 0,-225-17-465 0 0,257 22 18 0 0,-254-22 255 0 0,342 25-422 0 0,-22-2-379 0 0,100 4-41 0 0,0-1 1 0 0,0 0-1 0 0,-30-12 0 0 0,19 4-1088 0 0,6 1-65 0 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591"/>
    </inkml:context>
    <inkml:brush xml:id="br0">
      <inkml:brushProperty name="width" value="0.05" units="cm"/>
      <inkml:brushProperty name="height" value="0.05" units="cm"/>
      <inkml:brushProperty name="color" value="#008C3A"/>
    </inkml:brush>
  </inkml:definitions>
  <inkml:trace contextRef="#ctx0" brushRef="#br0">7 1 10136 0 0,'0'0'918'0'0,"0"2"-758"0"0,-2 36 2276 0 0,0-21 943 0 0,1-15-3016 0 0,1 0 0 0 0,-1-1 0 0 0,1 1 0 0 0,0 0 0 0 0,0 0 0 0 0,-1 0 0 0 0,1-1 0 0 0,1 1 0 0 0,-1 0 0 0 0,0 0 0 0 0,0 0-1 0 0,1 2 1 0 0,11 42-419 0 0,-1 1-1 0 0,-3 0 0 0 0,-2 0 0 0 0,0 77 0 0 0,2-18 656 0 0,0-8-4275 0 0</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923"/>
    </inkml:context>
    <inkml:brush xml:id="br0">
      <inkml:brushProperty name="width" value="0.05" units="cm"/>
      <inkml:brushProperty name="height" value="0.05" units="cm"/>
      <inkml:brushProperty name="color" value="#008C3A"/>
    </inkml:brush>
  </inkml:definitions>
  <inkml:trace contextRef="#ctx0" brushRef="#br0">7 212 3680 0 0,'1'-2'3010'0'0,"3"-4"-1881"0"0,0 1-1 0 0,0 0 0 0 0,1 0 1 0 0,0 0-1 0 0,0 1 0 0 0,0-1 1 0 0,1 1-1 0 0,8-5 0 0 0,3-3-740 0 0,21-15-102 0 0,1 1 0 0 0,73-37 0 0 0,-95 57 14 0 0,0 0 0 0 0,0 0-1 0 0,1 2 1 0 0,-1 0 0 0 0,1 1-1 0 0,0 1 1 0 0,22 0 0 0 0,-25 2-170 0 0,1 1 1 0 0,-1 1-1 0 0,0 1 0 0 0,0 0 1 0 0,21 7-1 0 0,-28-5-148 0 0,-8-3 9 0 0,1-1 0 0 0,0 1-1 0 0,0 0 1 0 0,-1-1 0 0 0,1 1 0 0 0,-1-1 0 0 0,1 1 0 0 0,-1 0 0 0 0,0-1 0 0 0,1 1 0 0 0,-1 0 0 0 0,0 0 0 0 0,0-1 0 0 0,0 1 0 0 0,0 0 0 0 0,-1-1 0 0 0,1 1-1 0 0,0 0 1 0 0,-1-1 0 0 0,1 1 0 0 0,-1 0 0 0 0,0-1 0 0 0,0 1 0 0 0,1-1 0 0 0,-1 1 0 0 0,0-1 0 0 0,-2 3 0 0 0,-3 5-12 0 0,-1 0 0 0 0,-14 15 0 0 0,20-23 18 0 0,-17 16 22 0 0,0 0 0 0 0,-1-2 0 0 0,-23 15 0 0 0,-65 34 157 0 0,25-16-52 0 0,2-3-160 0 0,53-31-793 0 0,1 1 0 0 0,0 1 0 0 0,-25 21 0 0 0,39-23-5728 0 0</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345"/>
    </inkml:context>
    <inkml:brush xml:id="br0">
      <inkml:brushProperty name="width" value="0.05" units="cm"/>
      <inkml:brushProperty name="height" value="0.05" units="cm"/>
      <inkml:brushProperty name="color" value="#008C3A"/>
    </inkml:brush>
  </inkml:definitions>
  <inkml:trace contextRef="#ctx0" brushRef="#br0">1 0 6912 0 0,'0'0'528'0'0,"2"1"-23"0"0,3 1 468 0 0,0 0-1 0 0,0 0 1 0 0,0-1-1 0 0,0 1 1 0 0,0-2-1 0 0,1 1 1 0 0,9 0-1 0 0,43-4 872 0 0,-11 0-1843 0 0,-23 3-130 0 0,27-5 1 0 0,-41 5 216 0 0,-1 0 0 0 0,0 0 1 0 0,0 1-1 0 0,0 0 0 0 0,15 4 0 0 0,-8-2 151 0 0,-10-2-113 0 0,-1 1 0 0 0,0 0 0 0 0,0-1 0 0 0,0 1 0 0 0,0 1 0 0 0,0-1 0 0 0,0 1 0 0 0,-1 0 0 0 0,1 0 0 0 0,-1 0 0 0 0,0 1 0 0 0,0 0 0 0 0,0-1 0 0 0,0 1 0 0 0,-1 1 0 0 0,5 6 0 0 0,-8-11-117 0 0,0 1-1 0 0,0-1 1 0 0,0 1 0 0 0,0-1-1 0 0,0 1 1 0 0,0-1-1 0 0,0 1 1 0 0,0-1-1 0 0,0 1 1 0 0,0 0-1 0 0,-1-1 1 0 0,1 1 0 0 0,0-1-1 0 0,0 1 1 0 0,0-1-1 0 0,-1 0 1 0 0,1 1-1 0 0,-1 0 1 0 0,0 1-6 0 0,-1 3-103 0 0,1-1 0 0 0,-2 1 0 0 0,1-1 1 0 0,0 0-1 0 0,-1 1 0 0 0,0-1 0 0 0,0 0 1 0 0,0 0-1 0 0,0-1 0 0 0,-1 1 0 0 0,-5 3 1 0 0,3-1 49 0 0,1 0 0 0 0,-1 0 0 0 0,-4 7-1 0 0,-12 12 160 0 0,18-21 12 0 0,2-2 1257 0 0,18 12-1154 0 0,-11-10-167 0 0,0 0 0 0 0,0-1 0 0 0,1 0 0 0 0,-1 0 0 0 0,1 0 0 0 0,6 2 0 0 0,5 3 210 0 0,-5-3-66 0 0,-9-4-151 0 0,0 1 1 0 0,0-1-1 0 0,1 1 1 0 0,-2-1-1 0 0,1 1 1 0 0,4 3-1 0 0,-5-3-26 0 0,0 0-1 0 0,0 0 0 0 0,0 0 1 0 0,0 0-1 0 0,0 0 0 0 0,-1 1 1 0 0,1-1-1 0 0,-1 1 0 0 0,1-1 1 0 0,-1 1-1 0 0,0-1 0 0 0,0 1 1 0 0,0 0-1 0 0,0 0 0 0 0,-1-1 1 0 0,1 1-1 0 0,-1 0 0 0 0,0 3 1 0 0,0-3 2 0 0,0-1 1 0 0,-1 1 0 0 0,1-1 0 0 0,-1 0-1 0 0,0 1 1 0 0,0-1 0 0 0,0 0 0 0 0,0 0-1 0 0,0 0 1 0 0,0 1 0 0 0,-1-1 0 0 0,1 0-1 0 0,-1-1 1 0 0,1 1 0 0 0,-1 0 0 0 0,0 0 0 0 0,0-1-1 0 0,0 1 1 0 0,0-1 0 0 0,0 1 0 0 0,-4 1-1 0 0,-7 4 125 0 0,-1-1 0 0 0,0 0-1 0 0,0-1 1 0 0,-18 4 0 0 0,-60 8-395 0 0,74-14 57 0 0,2 0-468 0 0,0-2 0 0 0,0 0 0 0 0,0 0 0 0 0,1-2-1 0 0,-31-4 1 0 0,19 0-6468 0 0</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794"/>
    </inkml:context>
    <inkml:brush xml:id="br0">
      <inkml:brushProperty name="width" value="0.05" units="cm"/>
      <inkml:brushProperty name="height" value="0.05" units="cm"/>
      <inkml:brushProperty name="color" value="#008C3A"/>
    </inkml:brush>
  </inkml:definitions>
  <inkml:trace contextRef="#ctx0" brushRef="#br0">184 1 18743 0 0,'0'0'1882'0'0,"0"2"-1725"0"0,-1 44-103 0 0,-3 0 0 0 0,-16 78-1 0 0,-35 89-149 0 0,-10-6-258 0 0,63-203-60 0 0,0 1 0 0 0,-1-1 0 0 0,1 0 0 0 0,-1 1 0 0 0,0-1 0 0 0,0-1 0 0 0,-1 1 0 0 0,1 0 0 0 0,-6 3 0 0 0,8-6 323 0 0,-2 3-1507 0 0</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3.124"/>
    </inkml:context>
    <inkml:brush xml:id="br0">
      <inkml:brushProperty name="width" value="0.05" units="cm"/>
      <inkml:brushProperty name="height" value="0.05" units="cm"/>
      <inkml:brushProperty name="color" value="#008C3A"/>
    </inkml:brush>
  </inkml:definitions>
  <inkml:trace contextRef="#ctx0" brushRef="#br0">44 1 22087 0 0,'0'0'2214'0'0,"1"3"-2025"0"0,8 37-163 0 0,8 52-175 0 0,-14-35 158 0 0,-2 0 0 0 0,-3 0-1 0 0,-11 65 1 0 0,4-74-950 0 0,-28 91 0 0 0,33-126 83 0 0,-6 12-6980 0 0</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435"/>
    </inkml:context>
    <inkml:brush xml:id="br0">
      <inkml:brushProperty name="width" value="0.05" units="cm"/>
      <inkml:brushProperty name="height" value="0.05" units="cm"/>
      <inkml:brushProperty name="color" value="#008C3A"/>
    </inkml:brush>
  </inkml:definitions>
  <inkml:trace contextRef="#ctx0" brushRef="#br0">1188 0 13392 0 0,'0'0'1558'0'0,"2"0"-838"0"0,8 0 5297 0 0,-12 2-5463 0 0,-9 4-153 0 0,0 0-1 0 0,0 0 1 0 0,-1-1 0 0 0,0 0 0 0 0,-13 3 0 0 0,23-7-368 0 0,-46 12 106 0 0,-1-2 0 0 0,-88 8-1 0 0,-145 20-234 0 0,228-27 96 0 0,1-1 0 0 0,-59 5 0 0 0,100-14-1 0 0,1-1-1 0 0,-15 5 1 0 0,17-3 25 0 0,0-1 0 0 0,0-1-1 0 0,-18 2 1 0 0,-8-4 19 0 0,18 0-30 0 0,-30 2 0 0 0,14 0-1 0 0,25-1-4 0 0,1 0 1 0 0,-1 0-1 0 0,0 1 0 0 0,-13 3 1 0 0,11-3 18 0 0,2 1 5 0 0,-19 14-17 0 0,24-14-15 0 0,0 1 0 0 0,-1 0 0 0 0,1 0 0 0 0,1 0 0 0 0,-1 0 0 0 0,0 0 0 0 0,1 1 0 0 0,-1-1 0 0 0,1 1 0 0 0,0 0 0 0 0,0-1 0 0 0,0 1 0 0 0,1 0 0 0 0,0 0 0 0 0,-2 7 0 0 0,0 4 0 0 0,1-1 0 0 0,0 0 0 0 0,1 22 0 0 0,22 290-227 0 0,-10-201 164 0 0,-1-29-58 0 0,3 57-204 0 0,2-19-139 0 0,0 0-272 0 0,3 30-1574 0 0,-17-158 1828 0 0,0 0 1 0 0,1 0-1 0 0,-1-1 1 0 0,4 7-1 0 0,1 0-4677 0 0</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921"/>
    </inkml:context>
    <inkml:brush xml:id="br0">
      <inkml:brushProperty name="width" value="0.05" units="cm"/>
      <inkml:brushProperty name="height" value="0.05" units="cm"/>
      <inkml:brushProperty name="color" value="#008C3A"/>
    </inkml:brush>
  </inkml:definitions>
  <inkml:trace contextRef="#ctx0" brushRef="#br0">1546 1 17103 0 0,'0'0'1712'0'0,"1"2"-1568"0"0,3 14-127 0 0,6 10 18 0 0,-6-17 50 0 0,0 1-1 0 0,-1-1 1 0 0,0 1-1 0 0,0 0 0 0 0,-1 0 1 0 0,0 0-1 0 0,-1 1 1 0 0,0 12-1 0 0,4 24-474 0 0,0-8 13 0 0,-2 60 1 0 0,-1-30 299 0 0,20 199 1060 0 0,-8-177-564 0 0,3 23-140 0 0,6 171 0 0 0,-24-253-303 0 0,-2-1 0 0 0,-1 1 0 0 0,-10 36 0 0 0,10-53-2 0 0,0-1-1 0 0,0-1 1 0 0,-1 1-1 0 0,-1-1 1 0 0,-9 17-1 0 0,10-22 29 0 0,-1 0 0 0 0,0 0 0 0 0,0-1 0 0 0,-1 0-1 0 0,0 0 1 0 0,0 0 0 0 0,0-1 0 0 0,-16 10 0 0 0,12-9 94 0 0,-1-1 0 0 0,0 0 0 0 0,-1-1 0 0 0,1-1 0 0 0,-21 6 0 0 0,-69 7 556 0 0,78-14-490 0 0,-410 29 713 0 0,-59-30-87 0 0,263-3-889 0 0,211 1-441 0 0,0-1 0 0 0,0-1 0 0 0,0 0 0 0 0,0-1 0 0 0,-28-9 0 0 0,25 4-6719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255"/>
    </inkml:context>
    <inkml:brush xml:id="br0">
      <inkml:brushProperty name="width" value="0.05" units="cm"/>
      <inkml:brushProperty name="height" value="0.05" units="cm"/>
      <inkml:brushProperty name="color" value="#008C3A"/>
    </inkml:brush>
  </inkml:definitions>
  <inkml:trace contextRef="#ctx0" brushRef="#br0">22 1 17479 0 0,'0'0'396'0'0,"-1"2"52"0"0,-2 6-245 0 0,1 0-1 0 0,0-1 0 0 0,0 1 0 0 0,1 0 0 0 0,-1 15 0 0 0,2 47 107 0 0,1-31 72 0 0,5 138-744 0 0,0-14 443 0 0,-5-127-62 0 0,0-16-4 0 0,-1-1-1 0 0,-1 1 1 0 0,-6 39-1 0 0,4-44-246 0 0,-4 12-5053 0 0,1-15-938 0 0</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621"/>
    </inkml:context>
    <inkml:brush xml:id="br0">
      <inkml:brushProperty name="width" value="0.05" units="cm"/>
      <inkml:brushProperty name="height" value="0.05" units="cm"/>
      <inkml:brushProperty name="color" value="#008C3A"/>
    </inkml:brush>
  </inkml:definitions>
  <inkml:trace contextRef="#ctx0" brushRef="#br0">0 234 14768 0 0,'0'0'678'0'0,"1"-2"-14"0"0,3-5-590 0 0,1-1 0 0 0,0 1-1 0 0,0 0 1 0 0,11-10 0 0 0,-3 2 396 0 0,6-9 227 0 0,2 2 0 0 0,36-33-1 0 0,-47 47-694 0 0,-5 3 28 0 0,1 0 0 0 0,0 1 0 0 0,0 0 1 0 0,0 0-1 0 0,9-4 0 0 0,0 2 312 0 0,1 0 1 0 0,-1 1-1 0 0,1 1 0 0 0,0 0 1 0 0,26-1-1 0 0,-31 4-172 0 0,-1 1 1 0 0,1 0-1 0 0,0 1 1 0 0,-1 0-1 0 0,0 0 1 0 0,1 1-1 0 0,-1 1 1 0 0,0 0-1 0 0,18 7 1 0 0,-5 1-98 0 0,22 11-18 0 0,-41-19-66 0 0,0 0-1 0 0,0 0 1 0 0,0 0-1 0 0,0 0 0 0 0,0 1 1 0 0,-1-1-1 0 0,6 9 1 0 0,-1-2-37 0 0,-7-9 43 0 0,0 0-1 0 0,-1 0 1 0 0,1 0-1 0 0,0 0 1 0 0,0 1-1 0 0,0-1 1 0 0,-1 0-1 0 0,1 0 1 0 0,0 1-1 0 0,-1-1 1 0 0,0 0-1 0 0,1 1 0 0 0,-1-1 1 0 0,0 1-1 0 0,1-1 1 0 0,-1 0-1 0 0,0 1 1 0 0,0-1-1 0 0,0 1 1 0 0,0-1-1 0 0,0 0 1 0 0,-1 1-1 0 0,0 2 1 0 0,1 0 1 0 0,-1 0 1 0 0,0 0-1 0 0,-1 0 0 0 0,1 0 1 0 0,-1-1-1 0 0,0 1 1 0 0,0 0-1 0 0,0-1 1 0 0,0 1-1 0 0,0-1 1 0 0,-1 0-1 0 0,0 0 0 0 0,0 0 1 0 0,-4 4-1 0 0,-21 15-22 0 0,-32 20 0 0 0,29-21-12 0 0,11-9-19 0 0,0-1 0 0 0,-37 15 1 0 0,-17 9-269 0 0,-22 20-463 0 0,58-31-5604 0 0</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5.286"/>
    </inkml:context>
    <inkml:brush xml:id="br0">
      <inkml:brushProperty name="width" value="0.05" units="cm"/>
      <inkml:brushProperty name="height" value="0.05" units="cm"/>
      <inkml:brushProperty name="color" value="#008C3A"/>
    </inkml:brush>
  </inkml:definitions>
  <inkml:trace contextRef="#ctx0" brushRef="#br0">330 0 9760 0 0,'2'1'446'0'0,"6"2"-200"0"0,0-1 0 0 0,0 1 0 0 0,0-1-1 0 0,0-1 1 0 0,14 1 6230 0 0,-22-1-6421 0 0,0 0-1 0 0,-1 0 0 0 0,1 0 0 0 0,-1 0 0 0 0,1-1 0 0 0,-1 1 0 0 0,1 0 0 0 0,-1 0 0 0 0,1 0 0 0 0,-1-1 0 0 0,0 1 0 0 0,0 0 1 0 0,-2 2 92 0 0,-1 3 39 0 0,-1-1-1 0 0,0 1 0 0 0,0-1 1 0 0,0 0-1 0 0,0-1 1 0 0,-1 1-1 0 0,0-1 0 0 0,0 0 1 0 0,0-1-1 0 0,0 1 1 0 0,-1-1-1 0 0,1-1 1 0 0,-1 1-1 0 0,-11 2 0 0 0,-77 21 719 0 0,28-10-888 0 0,23-3-16 0 0,34-10 0 0 0,5 3-10 0 0,4-4 2 0 0,1-1 0 0 0,-1 0 1 0 0,1 1-1 0 0,-1-1 0 0 0,1 0 0 0 0,0 1 1 0 0,0-1-1 0 0,-1 0 0 0 0,1 3 1 0 0,-1 4-55 0 0,1-7 43 0 0,0 1-1 0 0,0-1 1 0 0,0 0 0 0 0,0 0 0 0 0,0 0-1 0 0,1 1 1 0 0,-1-1 0 0 0,0 0-1 0 0,0 0 1 0 0,1 0 0 0 0,-1 1 0 0 0,1-1-1 0 0,-1 0 1 0 0,1 0 0 0 0,-1 0-1 0 0,1 0 1 0 0,1 1 0 0 0,11 15-350 0 0,-8-12 300 0 0,0-1-1 0 0,0 0 1 0 0,0 0 0 0 0,0 0 0 0 0,1 0-1 0 0,0-1 1 0 0,7 3 0 0 0,-10-4 80 0 0,35 22-11 0 0,-18-13 0 0 0,14 6 0 0 0,-28-15 0 0 0,-4-1 0 0 0,-1 0 0 0 0,1-1 0 0 0,-1 1 0 0 0,0 0 0 0 0,1-1 0 0 0,-1 1 0 0 0,0 0 0 0 0,0 0 0 0 0,0 0 0 0 0,0 0 0 0 0,2 3 0 0 0,8 6 0 0 0,2 1-14 0 0,-7-6 59 0 0,0 0 1 0 0,-1 0 0 0 0,6 7 0 0 0,-9-9-35 0 0,-1-1 0 0 0,1 0 1 0 0,-1 0-1 0 0,0 0 1 0 0,0 1-1 0 0,0-1 1 0 0,0 1-1 0 0,0-1 0 0 0,0 1 1 0 0,-1-1-1 0 0,1 1 1 0 0,-1-1-1 0 0,0 4 0 0 0,1 0 26 0 0,-1-1-1 0 0,0 0 0 0 0,-1 0 0 0 0,1 0 0 0 0,-1 0 0 0 0,0 0 1 0 0,-1 0-1 0 0,1 0 0 0 0,-1-1 0 0 0,1 1 0 0 0,-2 0 0 0 0,1-1 1 0 0,0 1-1 0 0,-1-1 0 0 0,0 0 0 0 0,0 0 0 0 0,0 0 0 0 0,0 0 1 0 0,-1 0-1 0 0,0-1 0 0 0,0 1 0 0 0,-4 2 0 0 0,3-2-37 0 0,-1 0-1 0 0,1 0 0 0 0,-1-1 0 0 0,0 0 1 0 0,0 0-1 0 0,0-1 0 0 0,0 1 1 0 0,0-1-1 0 0,-1 0 0 0 0,1-1 0 0 0,0 0 1 0 0,-1 0-1 0 0,-12 0 0 0 0,1-1-322 0 0,-56-1-1111 0 0,62 0-1680 0 0,-24-6 0 0 0,10 2-3007 0 0</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6.221"/>
    </inkml:context>
    <inkml:brush xml:id="br0">
      <inkml:brushProperty name="width" value="0.05" units="cm"/>
      <inkml:brushProperty name="height" value="0.05" units="cm"/>
      <inkml:brushProperty name="color" value="#008C3A"/>
    </inkml:brush>
  </inkml:definitions>
  <inkml:trace contextRef="#ctx0" brushRef="#br0">368 39 14368 0 0,'0'0'705'0'0,"-10"-1"32"0"0,6-1-708 0 0,-1 1 0 0 0,0-2 0 0 0,1 1 0 0 0,-6-4 0 0 0,-6-3 146 0 0,12 7-93 0 0,-1 0 0 0 0,0 0 0 0 0,1 0 0 0 0,-1 1 0 0 0,0-1 0 0 0,0 1 0 0 0,0 0 0 0 0,0 1 0 0 0,-7-1 0 0 0,7 1-18 0 0,0 0 0 0 0,1 1 0 0 0,-1 0 0 0 0,0 0 0 0 0,0 0 0 0 0,1 0-1 0 0,-1 1 1 0 0,-5 2 0 0 0,0 1 236 0 0,-1 1 0 0 0,-12 10 0 0 0,13-9-110 0 0,5-4-94 0 0,0 1-1 0 0,-1 0 1 0 0,1 0-1 0 0,1 0 1 0 0,-1 1 0 0 0,1-1-1 0 0,-1 1 1 0 0,-4 8-1 0 0,-3 6 54 0 0,8-13-97 0 0,0-1 0 0 0,1 1 0 0 0,0 0 1 0 0,-4 10-1 0 0,-2 8 48 0 0,7-18-84 0 0,0-1 0 0 0,0 0 0 0 0,0 1-1 0 0,1 0 1 0 0,-1-1 0 0 0,2 1 0 0 0,-2 7-1 0 0,2-4 7 0 0,0 0 0 0 0,0 0-1 0 0,1 0 1 0 0,0-1 0 0 0,1 1-1 0 0,0 0 1 0 0,0-1-1 0 0,6 13 1 0 0,0-6 31 0 0,-4-12-27 0 0,1 1-1 0 0,-1 0 0 0 0,1-1 0 0 0,6 3 0 0 0,0 1 41 0 0,-5-6-2 0 0,3-1-69 0 0,-1 0-1 0 0,1-1 0 0 0,14-3 0 0 0,-20 4-2 0 0,0-1 0 0 0,0 0 0 0 0,0 0 0 0 0,0 0 0 0 0,-1-1 0 0 0,1 1 0 0 0,0-1 0 0 0,0 1 0 0 0,-1-1 0 0 0,1 0 0 0 0,-1 0 0 0 0,0 0-1 0 0,0-1 1 0 0,1 1 0 0 0,1-3 0 0 0,0-2 20 0 0,0 2 0 0 0,0 0-1 0 0,-1 0 1 0 0,1-1-1 0 0,-2 1 1 0 0,1-1-1 0 0,0 1 1 0 0,-1-1-1 0 0,0 0 1 0 0,0 0-1 0 0,-1 0 1 0 0,0 0-1 0 0,1-7 1 0 0,-2 12-4 0 0,0 0 3 0 0,0 0-1 0 0,0 1 1 0 0,0-1 0 0 0,0 0 0 0 0,0 0 0 0 0,0 1-1 0 0,0-1 1 0 0,0 0 0 0 0,0 0 0 0 0,0 1 0 0 0,1-1-1 0 0,-1 0 1 0 0,0 1 0 0 0,0-1 0 0 0,1 0-1 0 0,-1 0 1 0 0,1 1 0 0 0,-1-1 0 0 0,1 1 0 0 0,0-2-1 0 0,-1 1 112 0 0,1-1-1 0 0,-1 0 0 0 0,0 1 1 0 0,0-1-1 0 0,1 1 0 0 0,-1-1 1 0 0,0 0-1 0 0,-1 1 0 0 0,1-3 1 0 0,6 46-12 0 0,-5-19 74 0 0,5 27-1 0 0,-2-24-70 0 0,-1-6-36 0 0,-2-12-12 0 0,0-1 1 0 0,0 0 0 0 0,0 0 0 0 0,-1 1-1 0 0,-1 7 1 0 0,0 2 310 0 0,0 21 0 0 0,2-25-244 0 0,-1 0 0 0 0,-1 0 1 0 0,-4 24-1 0 0,5-36-127 0 0,-2 6 53 0 0,1 0-1 0 0,-1 0 1 0 0,0-1 0 0 0,-1 1-1 0 0,0-1 1 0 0,-6 11-1 0 0,-4 5 135 0 0,7-12-38 0 0,0-1 0 0 0,0 0 0 0 0,-11 13 0 0 0,10-15-120 0 0,0 0 0 0 0,-1 0 0 0 0,1 0 0 0 0,-1-1 0 0 0,-1 0 0 0 0,1-1 0 0 0,-1 0 0 0 0,0 0 0 0 0,0-1 0 0 0,-1 0 0 0 0,-12 4 0 0 0,12-5-815 0 0,-1-1 0 0 0,-17 2 0 0 0,5-4-5650 0 0,2 0-1018 0 0</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0.475"/>
    </inkml:context>
    <inkml:brush xml:id="br0">
      <inkml:brushProperty name="width" value="0.05" units="cm"/>
      <inkml:brushProperty name="height" value="0.05" units="cm"/>
      <inkml:brushProperty name="color" value="#008C3A"/>
    </inkml:brush>
  </inkml:definitions>
  <inkml:trace contextRef="#ctx0" brushRef="#br0">80 1 6912 0 0,'0'0'528'0'0,"-1"2"-123"0"0,-10 33 4229 0 0,-4 14-2436 0 0,10-23-1699 0 0,-4 39 1 0 0,2-6-40 0 0,-8 41 929 0 0,-1 108 1 0 0,27 20 124 0 0,-3-140-1192 0 0,14 395-232 0 0,-22-338-1198 0 0,0-84-1763 0 0,0-45-3303 0 0</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256"/>
    </inkml:context>
    <inkml:brush xml:id="br0">
      <inkml:brushProperty name="width" value="0.05" units="cm"/>
      <inkml:brushProperty name="height" value="0.05" units="cm"/>
      <inkml:brushProperty name="color" value="#008C3A"/>
    </inkml:brush>
  </inkml:definitions>
  <inkml:trace contextRef="#ctx0" brushRef="#br0">238 256 2304 0 0,'0'-2'644'0'0,"0"1"-85"0"0,1-1 0 0 0,-1 1-1 0 0,1-1 1 0 0,0 1 0 0 0,0 0 0 0 0,0 0-1 0 0,0-1 1 0 0,0 1 0 0 0,0 0 0 0 0,0 0 0 0 0,0 0-1 0 0,0 0 1 0 0,0 0 0 0 0,1 0 0 0 0,-1 0 0 0 0,0 0-1 0 0,1 1 1 0 0,2-2 0 0 0,5-4 1218 0 0,-5 3-1500 0 0,1 0 1 0 0,-1 1-1 0 0,1 0 0 0 0,0 0 1 0 0,5-2-1 0 0,12-5-54 0 0,5-2-215 0 0,-1 0 1 0 0,1 2-1 0 0,38-8 0 0 0,83-7-170 0 0,-62 11 219 0 0,108-13 257 0 0,81-4 548 0 0,-147 19-501 0 0,141-13 232 0 0,-39 7-90 0 0,-128 10-214 0 0,-61 6-49 0 0,1 2-1 0 0,57 8 1 0 0,-78-5-174 0 0,-1 0 0 0 0,37 13-1 0 0,-53-15 3 0 0,0 0-1 0 0,-1 0 1 0 0,1 1-1 0 0,-1-1 1 0 0,1 1-1 0 0,5 5 1 0 0,5 4 199 0 0,-10-8-241 0 0,-1-1-1 0 0,1 1 1 0 0,-1 0-1 0 0,0 1 1 0 0,0-1-1 0 0,0 1 0 0 0,0-1 1 0 0,-1 1-1 0 0,0 0 1 0 0,2 6-1 0 0,-1-3-25 0 0,0 1-1 0 0,-1-1 1 0 0,0 1 0 0 0,0 0-1 0 0,0 14 1 0 0,4 66 281 0 0,0 4-252 0 0,-12 51-89 0 0,0 58-4 0 0,22 215 64 0 0,-12-365 0 0 0,7 63 0 0 0,7 62 90 0 0,-8-70-52 0 0,-8-74-78 0 0,-3 34-1 0 0,1-22 138 0 0,-1-41-94 0 0,1-1 0 0 0,-1 1 0 0 0,0 0 0 0 0,0 0 0 0 0,0 0-1 0 0,-1-1 1 0 0,1 1 0 0 0,-1 0 0 0 0,0-1 0 0 0,0 0 0 0 0,0 1 0 0 0,0-1-1 0 0,-1 0 1 0 0,1 0 0 0 0,-1 0 0 0 0,0 0 0 0 0,0-1 0 0 0,0 1 0 0 0,0-1-1 0 0,0 0 1 0 0,-1 0 0 0 0,1 0 0 0 0,0 0 0 0 0,-1 0 0 0 0,0-1 0 0 0,1 0-1 0 0,-6 2 1 0 0,-2-1 22 0 0,-14 4 28 0 0,1-1 0 0 0,-1-2-1 0 0,0 0 1 0 0,-33-2-1 0 0,-56-1 149 0 0,-16-1-8 0 0,-26-5 324 0 0,-64-7-52 0 0,-225-17-465 0 0,257 22 18 0 0,-254-22 255 0 0,342 25-422 0 0,-22-2-379 0 0,100 4-41 0 0,0-1 1 0 0,0 0-1 0 0,-30-12 0 0 0,19 4-1088 0 0,6 1-65 0 0</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591"/>
    </inkml:context>
    <inkml:brush xml:id="br0">
      <inkml:brushProperty name="width" value="0.05" units="cm"/>
      <inkml:brushProperty name="height" value="0.05" units="cm"/>
      <inkml:brushProperty name="color" value="#008C3A"/>
    </inkml:brush>
  </inkml:definitions>
  <inkml:trace contextRef="#ctx0" brushRef="#br0">7 1 10136 0 0,'0'0'918'0'0,"0"2"-758"0"0,-2 36 2276 0 0,0-21 943 0 0,1-15-3016 0 0,1 0 0 0 0,-1-1 0 0 0,1 1 0 0 0,0 0 0 0 0,0 0 0 0 0,-1 0 0 0 0,1-1 0 0 0,1 1 0 0 0,-1 0 0 0 0,0 0 0 0 0,0 0-1 0 0,1 2 1 0 0,11 42-419 0 0,-1 1-1 0 0,-3 0 0 0 0,-2 0 0 0 0,0 77 0 0 0,2-18 656 0 0,0-8-4275 0 0</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923"/>
    </inkml:context>
    <inkml:brush xml:id="br0">
      <inkml:brushProperty name="width" value="0.05" units="cm"/>
      <inkml:brushProperty name="height" value="0.05" units="cm"/>
      <inkml:brushProperty name="color" value="#008C3A"/>
    </inkml:brush>
  </inkml:definitions>
  <inkml:trace contextRef="#ctx0" brushRef="#br0">7 212 3680 0 0,'1'-2'3010'0'0,"3"-4"-1881"0"0,0 1-1 0 0,0 0 0 0 0,1 0 1 0 0,0 0-1 0 0,0 1 0 0 0,0-1 1 0 0,1 1-1 0 0,8-5 0 0 0,3-3-740 0 0,21-15-102 0 0,1 1 0 0 0,73-37 0 0 0,-95 57 14 0 0,0 0 0 0 0,0 0-1 0 0,1 2 1 0 0,-1 0 0 0 0,1 1-1 0 0,0 1 1 0 0,22 0 0 0 0,-25 2-170 0 0,1 1 1 0 0,-1 1-1 0 0,0 1 0 0 0,0 0 1 0 0,21 7-1 0 0,-28-5-148 0 0,-8-3 9 0 0,1-1 0 0 0,0 1-1 0 0,0 0 1 0 0,-1-1 0 0 0,1 1 0 0 0,-1-1 0 0 0,1 1 0 0 0,-1 0 0 0 0,0-1 0 0 0,1 1 0 0 0,-1 0 0 0 0,0 0 0 0 0,0-1 0 0 0,0 1 0 0 0,0 0 0 0 0,-1-1 0 0 0,1 1-1 0 0,0 0 1 0 0,-1-1 0 0 0,1 1 0 0 0,-1 0 0 0 0,0-1 0 0 0,0 1 0 0 0,1-1 0 0 0,-1 1 0 0 0,0-1 0 0 0,-2 3 0 0 0,-3 5-12 0 0,-1 0 0 0 0,-14 15 0 0 0,20-23 18 0 0,-17 16 22 0 0,0 0 0 0 0,-1-2 0 0 0,-23 15 0 0 0,-65 34 157 0 0,25-16-52 0 0,2-3-160 0 0,53-31-793 0 0,1 1 0 0 0,0 1 0 0 0,-25 21 0 0 0,39-23-5728 0 0</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345"/>
    </inkml:context>
    <inkml:brush xml:id="br0">
      <inkml:brushProperty name="width" value="0.05" units="cm"/>
      <inkml:brushProperty name="height" value="0.05" units="cm"/>
      <inkml:brushProperty name="color" value="#008C3A"/>
    </inkml:brush>
  </inkml:definitions>
  <inkml:trace contextRef="#ctx0" brushRef="#br0">1 0 6912 0 0,'0'0'528'0'0,"2"1"-23"0"0,3 1 468 0 0,0 0-1 0 0,0 0 1 0 0,0-1-1 0 0,0 1 1 0 0,0-2-1 0 0,1 1 1 0 0,9 0-1 0 0,43-4 872 0 0,-11 0-1843 0 0,-23 3-130 0 0,27-5 1 0 0,-41 5 216 0 0,-1 0 0 0 0,0 0 1 0 0,0 1-1 0 0,0 0 0 0 0,15 4 0 0 0,-8-2 151 0 0,-10-2-113 0 0,-1 1 0 0 0,0 0 0 0 0,0-1 0 0 0,0 1 0 0 0,0 1 0 0 0,0-1 0 0 0,0 1 0 0 0,-1 0 0 0 0,1 0 0 0 0,-1 0 0 0 0,0 1 0 0 0,0 0 0 0 0,0-1 0 0 0,0 1 0 0 0,-1 1 0 0 0,5 6 0 0 0,-8-11-117 0 0,0 1-1 0 0,0-1 1 0 0,0 1 0 0 0,0-1-1 0 0,0 1 1 0 0,0-1-1 0 0,0 1 1 0 0,0-1-1 0 0,0 1 1 0 0,0 0-1 0 0,-1-1 1 0 0,1 1 0 0 0,0-1-1 0 0,0 1 1 0 0,0-1-1 0 0,-1 0 1 0 0,1 1-1 0 0,-1 0 1 0 0,0 1-6 0 0,-1 3-103 0 0,1-1 0 0 0,-2 1 0 0 0,1-1 1 0 0,0 0-1 0 0,-1 1 0 0 0,0-1 0 0 0,0 0 1 0 0,0 0-1 0 0,0-1 0 0 0,-1 1 0 0 0,-5 3 1 0 0,3-1 49 0 0,1 0 0 0 0,-1 0 0 0 0,-4 7-1 0 0,-12 12 160 0 0,18-21 12 0 0,2-2 1257 0 0,18 12-1154 0 0,-11-10-167 0 0,0 0 0 0 0,0-1 0 0 0,1 0 0 0 0,-1 0 0 0 0,1 0 0 0 0,6 2 0 0 0,5 3 210 0 0,-5-3-66 0 0,-9-4-151 0 0,0 1 1 0 0,0-1-1 0 0,1 1 1 0 0,-2-1-1 0 0,1 1 1 0 0,4 3-1 0 0,-5-3-26 0 0,0 0-1 0 0,0 0 0 0 0,0 0 1 0 0,0 0-1 0 0,0 0 0 0 0,-1 1 1 0 0,1-1-1 0 0,-1 1 0 0 0,1-1 1 0 0,-1 1-1 0 0,0-1 0 0 0,0 1 1 0 0,0 0-1 0 0,0 0 0 0 0,-1-1 1 0 0,1 1-1 0 0,-1 0 0 0 0,0 3 1 0 0,0-3 2 0 0,0-1 1 0 0,-1 1 0 0 0,1-1 0 0 0,-1 0-1 0 0,0 1 1 0 0,0-1 0 0 0,0 0 0 0 0,0 0-1 0 0,0 0 1 0 0,0 1 0 0 0,-1-1 0 0 0,1 0-1 0 0,-1-1 1 0 0,1 1 0 0 0,-1 0 0 0 0,0 0 0 0 0,0-1-1 0 0,0 1 1 0 0,0-1 0 0 0,0 1 0 0 0,-4 1-1 0 0,-7 4 125 0 0,-1-1 0 0 0,0 0-1 0 0,0-1 1 0 0,-18 4 0 0 0,-60 8-395 0 0,74-14 57 0 0,2 0-468 0 0,0-2 0 0 0,0 0 0 0 0,0 0 0 0 0,1-2-1 0 0,-31-4 1 0 0,19 0-6468 0 0</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794"/>
    </inkml:context>
    <inkml:brush xml:id="br0">
      <inkml:brushProperty name="width" value="0.05" units="cm"/>
      <inkml:brushProperty name="height" value="0.05" units="cm"/>
      <inkml:brushProperty name="color" value="#008C3A"/>
    </inkml:brush>
  </inkml:definitions>
  <inkml:trace contextRef="#ctx0" brushRef="#br0">184 1 18743 0 0,'0'0'1882'0'0,"0"2"-1725"0"0,-1 44-103 0 0,-3 0 0 0 0,-16 78-1 0 0,-35 89-149 0 0,-10-6-258 0 0,63-203-60 0 0,0 1 0 0 0,-1-1 0 0 0,1 0 0 0 0,-1 1 0 0 0,0-1 0 0 0,0-1 0 0 0,-1 1 0 0 0,1 0 0 0 0,-6 3 0 0 0,8-6 323 0 0,-2 3-1507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3.124"/>
    </inkml:context>
    <inkml:brush xml:id="br0">
      <inkml:brushProperty name="width" value="0.05" units="cm"/>
      <inkml:brushProperty name="height" value="0.05" units="cm"/>
      <inkml:brushProperty name="color" value="#008C3A"/>
    </inkml:brush>
  </inkml:definitions>
  <inkml:trace contextRef="#ctx0" brushRef="#br0">44 1 22087 0 0,'0'0'2214'0'0,"1"3"-2025"0"0,8 37-163 0 0,8 52-175 0 0,-14-35 158 0 0,-2 0 0 0 0,-3 0-1 0 0,-11 65 1 0 0,4-74-950 0 0,-28 91 0 0 0,33-126 83 0 0,-6 12-6980 0 0</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7.314"/>
    </inkml:context>
    <inkml:brush xml:id="br0">
      <inkml:brushProperty name="width" value="0.05" units="cm"/>
      <inkml:brushProperty name="height" value="0.05" units="cm"/>
      <inkml:brushProperty name="color" value="#008C3A"/>
    </inkml:brush>
  </inkml:definitions>
  <inkml:trace contextRef="#ctx0" brushRef="#br0">1 36 4608 0 0,'0'0'724'0'0,"2"-1"582"0"0,12-6 4471 0 0,16-17-3778 0 0,-28 22-1535 0 0,1 1 278 0 0,8 0 4888 0 0,1 17-5095 0 0,-9-14-477 0 0,-1 1 0 0 0,1 0 0 0 0,-1 0 0 0 0,1 0 0 0 0,-1 0 0 0 0,0 1 0 0 0,-1-1 0 0 0,1 1 0 0 0,0-1 1 0 0,-1 1-1 0 0,0 0 0 0 0,0-1 0 0 0,1 6 0 0 0,5 199 269 0 0,-2-33-87 0 0,-2-94-174 0 0,5 44 217 0 0,7 44 273 0 0,18 118-671 0 0,-23-230-134 0 0,-6-37-14 0 0,3 27-1 0 0,0 14-1631 0 0,-2-32-624 0 0,-4-8-4422 0 0</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148"/>
    </inkml:context>
    <inkml:brush xml:id="br0">
      <inkml:brushProperty name="width" value="0.05" units="cm"/>
      <inkml:brushProperty name="height" value="0.05" units="cm"/>
      <inkml:brushProperty name="color" value="#008C3A"/>
    </inkml:brush>
  </inkml:definitions>
  <inkml:trace contextRef="#ctx0" brushRef="#br0">206 222 9072 0 0,'3'0'413'0'0,"7"-1"-298"0"0,0 0 0 0 0,0-1 1 0 0,10-3-1 0 0,14-2-13 0 0,-20 4-92 0 0,23-9-1 0 0,-23 7 5 0 0,0 1-1 0 0,16-3 1 0 0,487-76 1110 0 0,-338 59 886 0 0,255-20 1714 0 0,-194 26-2605 0 0,-41 12-12 0 0,-156 6-524 0 0,10 4 106 0 0,-23-1-395 0 0,-6 1 68 0 0,1 0 0 0 0,-1 2 0 0 0,1 1-1 0 0,33 15 1 0 0,-55-21-336 0 0,1 0 1 0 0,-1 1-1 0 0,0 0 0 0 0,0-1 0 0 0,0 1 0 0 0,0 0 0 0 0,0 1 1 0 0,0-1-1 0 0,0 0 0 0 0,-1 1 0 0 0,1 0 0 0 0,-1-1 0 0 0,1 1 1 0 0,-1 0-1 0 0,0 0 0 0 0,-1 0 0 0 0,1 1 0 0 0,0-1 0 0 0,-1 0 0 0 0,2 5 1 0 0,5 17 314 0 0,-7-20-272 0 0,1-1-1 0 0,-1 1 0 0 0,1-1 1 0 0,-1 1-1 0 0,0-1 0 0 0,0 8 1 0 0,1 30-419 0 0,7 42 1 0 0,-4-41 410 0 0,1 42-1 0 0,-4 5 25 0 0,-1 42-242 0 0,6 424-531 0 0,-2-483 623 0 0,5 45-23 0 0,3-8 14 0 0,3 19 53 0 0,-14-109 21 0 0,0 29 0 0 0,0-2 0 0 0,-1-38 1 0 0,0-1-1 0 0,-1 0 0 0 0,-1 10 1 0 0,0-16-2 0 0,1 0 0 0 0,0 0 0 0 0,-1 0 0 0 0,1 0 0 0 0,-1 0 1 0 0,1 0-1 0 0,-1 0 0 0 0,0 0 0 0 0,0-1 0 0 0,0 1 0 0 0,0 0 1 0 0,0-1-1 0 0,0 1 0 0 0,-1 0 0 0 0,1-1 0 0 0,0 1 0 0 0,-1-1 0 0 0,-1 2 1 0 0,-10 6-54 0 0,10-7 44 0 0,0 0 0 0 0,1 0 0 0 0,-1 0 0 0 0,0-1-1 0 0,0 1 1 0 0,0-1 0 0 0,0 1 0 0 0,0-1 0 0 0,-1 0-1 0 0,1 0 1 0 0,0 0 0 0 0,0-1 0 0 0,-1 1 0 0 0,1-1-1 0 0,0 0 1 0 0,-5 0 0 0 0,-70-10 201 0 0,-47-9-65 0 0,48 6-82 0 0,-75-17-45 0 0,65 11 18 0 0,-50-10 82 0 0,-40-8-8 0 0,-179-17 55 0 0,44 30-146 0 0,-29 5 162 0 0,112 17 140 0 0,164 2-339 0 0,-44-4-422 0 0,102 4 317 0 0,0-1 0 0 0,1 0-1 0 0,-11-3 1 0 0,0-4-1478 0 0,15 7 1016 0 0,1 0 0 0 0,0 0-1 0 0,-1 0 1 0 0,1-1 0 0 0,0 1 0 0 0,0 0-1 0 0,0 0 1 0 0,0-1 0 0 0,-1-1 0 0 0,-4-12-5676 0 0</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478"/>
    </inkml:context>
    <inkml:brush xml:id="br0">
      <inkml:brushProperty name="width" value="0.05" units="cm"/>
      <inkml:brushProperty name="height" value="0.05" units="cm"/>
      <inkml:brushProperty name="color" value="#008C3A"/>
    </inkml:brush>
  </inkml:definitions>
  <inkml:trace contextRef="#ctx0" brushRef="#br0">44 1 14280 0 0,'0'0'2858'0'0,"0"2"-1381"0"0,0 47 1678 0 0,-1-22-3617 0 0,-1 0 0 0 0,-7 36-1 0 0,2-20 407 0 0,-3 66-1 0 0,6-49 246 0 0,4 7 158 0 0,0-48-495 0 0,0 0 0 0 0,0-1-1 0 0,-5 26 1 0 0,0-20-1562 0 0,4 0-4993 0 0</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834"/>
    </inkml:context>
    <inkml:brush xml:id="br0">
      <inkml:brushProperty name="width" value="0.05" units="cm"/>
      <inkml:brushProperty name="height" value="0.05" units="cm"/>
      <inkml:brushProperty name="color" value="#008C3A"/>
    </inkml:brush>
  </inkml:definitions>
  <inkml:trace contextRef="#ctx0" brushRef="#br0">0 129 13792 0 0,'0'0'1246'0'0,"2"-2"-1022"0"0,10-7-86 0 0,0-1 0 0 0,0 1 0 0 0,1 1 0 0 0,0 0 0 0 0,23-9 0 0 0,25-15-480 0 0,-53 27 445 0 0,0 1 0 0 0,1-1 1 0 0,-1 2-1 0 0,1-1 0 0 0,0 1 0 0 0,0 1 1 0 0,0-1-1 0 0,1 2 0 0 0,-1-1 1 0 0,0 1-1 0 0,1 1 0 0 0,-1-1 1 0 0,1 2-1 0 0,-1-1 0 0 0,0 1 1 0 0,1 1-1 0 0,12 3 0 0 0,-15-3 71 0 0,10 1 223 0 0,0 2 0 0 0,0 0 0 0 0,19 9 0 0 0,-24-5-351 0 0,-10-6-68 0 0,0-1-1 0 0,-1 0 1 0 0,1 1-1 0 0,-1-1 1 0 0,1 1-1 0 0,-1 0 1 0 0,0-1-1 0 0,0 1 1 0 0,0 0-1 0 0,0 0 1 0 0,-1 0-1 0 0,1 0 1 0 0,-1-1-1 0 0,1 1 1 0 0,-1 0-1 0 0,0 0 1 0 0,0 0-1 0 0,-1 0 1 0 0,1 0-1 0 0,-1 0 1 0 0,1 0-1 0 0,-1 0 1 0 0,0 0-1 0 0,0-1 1 0 0,0 1-1 0 0,0 0 1 0 0,-1-1-1 0 0,1 1 1 0 0,-1-1-1 0 0,1 1 1 0 0,-5 3-1 0 0,-3 4 25 0 0,-1 0 0 0 0,0-1 0 0 0,-1 0 0 0 0,1-1-1 0 0,-25 13 1 0 0,-181 100 158 0 0,206-116-173 0 0,0 1 0 0 0,-1-2 0 0 0,-15 6-1 0 0,-18 8-5447 0 0,27-8-283 0 0</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166"/>
    </inkml:context>
    <inkml:brush xml:id="br0">
      <inkml:brushProperty name="width" value="0.05" units="cm"/>
      <inkml:brushProperty name="height" value="0.05" units="cm"/>
      <inkml:brushProperty name="color" value="#008C3A"/>
    </inkml:brush>
  </inkml:definitions>
  <inkml:trace contextRef="#ctx0" brushRef="#br0">58 1 16208 0 0,'0'0'365'0'0,"-1"1"56"0"0,-3 9-79 0 0,-1 1 1 0 0,-3 12-1 0 0,-3 10-1030 0 0,6-22 380 0 0,-6 15-268 0 0,7-8 1024 0 0,1-1 1 0 0,1 1-1 0 0,0-1 0 0 0,1 1 1 0 0,2 25-1 0 0,-1-36-265 0 0,1-1 0 0 0,1 0 0 0 0,-1 0 0 0 0,1 0 0 0 0,0 0 0 0 0,0 0 0 0 0,1-1 0 0 0,-1 1 0 0 0,1 0 0 0 0,1-1 0 0 0,-1 0 0 0 0,1 0 0 0 0,0 0 0 0 0,0 0 0 0 0,0-1 0 0 0,0 1 0 0 0,1-1 0 0 0,0 0 0 0 0,7 4 0 0 0,-12-8-181 0 0,50 28 138 0 0,-45-25-196 0 0,1-1-1 0 0,0 0 0 0 0,-1 0 1 0 0,1 0-1 0 0,0-1 1 0 0,0 0-1 0 0,11 1 1 0 0,-8-2-203 0 0,-1-1 0 0 0,0 1 0 0 0,1-1 1 0 0,14-4-1 0 0,2-7-2049 0 0,-22 10 1366 0 0,0 0 0 0 0,0 0 0 0 0,0-1 0 0 0,0 0 0 0 0,3-4 1 0 0,5-7-4783 0 0</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498"/>
    </inkml:context>
    <inkml:brush xml:id="br0">
      <inkml:brushProperty name="width" value="0.05" units="cm"/>
      <inkml:brushProperty name="height" value="0.05" units="cm"/>
      <inkml:brushProperty name="color" value="#008C3A"/>
    </inkml:brush>
  </inkml:definitions>
  <inkml:trace contextRef="#ctx0" brushRef="#br0">189 0 16439 0 0,'-9'12'338'0'0,"0"-1"0"0"0,1 1 0 0 0,0 1 0 0 0,1 0 0 0 0,1 0 0 0 0,-7 18 0 0 0,-23 87 1260 0 0,25-73-1178 0 0,-27 119-516 0 0,35-150 96 0 0,-1 23 0 0 0,3-23 0 0 0,-5 22 0 0 0,-24 97-3072 0 0</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835"/>
    </inkml:context>
    <inkml:brush xml:id="br0">
      <inkml:brushProperty name="width" value="0.05" units="cm"/>
      <inkml:brushProperty name="height" value="0.05" units="cm"/>
      <inkml:brushProperty name="color" value="#008C3A"/>
    </inkml:brush>
  </inkml:definitions>
  <inkml:trace contextRef="#ctx0" brushRef="#br0">64 1 1376 0 0,'0'0'65'0'0,"0"2"759"0"0,6 29 14189 0 0,-1-3-8409 0 0,-1-3-6260 0 0,-4 53-315 0 0,1-50-1 0 0,-1-1 0 0 0,-7 49 0 0 0,-18 54 15 0 0,9-53-42 0 0,11-42 13 0 0,4-25-186 0 0,0 0 0 0 0,-1 0 0 0 0,0 0 0 0 0,-1-1 0 0 0,-4 12 0 0 0,5-17-981 0 0,0 1-1 0 0,1-1 1 0 0,-1 1 0 0 0,1-1 0 0 0,-1 8 0 0 0,1 0-5925 0 0</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0.265"/>
    </inkml:context>
    <inkml:brush xml:id="br0">
      <inkml:brushProperty name="width" value="0.05" units="cm"/>
      <inkml:brushProperty name="height" value="0.05" units="cm"/>
      <inkml:brushProperty name="color" value="#008C3A"/>
    </inkml:brush>
  </inkml:definitions>
  <inkml:trace contextRef="#ctx0" brushRef="#br0">1 125 19895 0 0,'0'0'1515'0'0,"3"-1"-1032"0"0,8-5-437 0 0,0 1 1 0 0,-1-2 0 0 0,12-7 0 0 0,18-11-754 0 0,-20 14 15 0 0,0 1 1 0 0,1 1-1 0 0,-1 1 1 0 0,2 1-1 0 0,31-6 0 0 0,-35 9 332 0 0,-14 3 373 0 0,-1 0-1 0 0,1 0 0 0 0,-1 0 1 0 0,1 1-1 0 0,0 0 0 0 0,-1-1 1 0 0,1 1-1 0 0,-1 0 0 0 0,1 1 1 0 0,0-1-1 0 0,-1 1 0 0 0,7 1 0 0 0,7 3 325 0 0,8 4 728 0 0,-24-8-1009 0 0,1 0 1 0 0,0 1 0 0 0,0-1 0 0 0,-1 1-1 0 0,1 0 1 0 0,-1 0 0 0 0,0-1 0 0 0,1 1-1 0 0,-1 0 1 0 0,0 0 0 0 0,0 0-1 0 0,0 0 1 0 0,0 0 0 0 0,0 0 0 0 0,-1 1-1 0 0,1-1 1 0 0,-1 0 0 0 0,1 0 0 0 0,-1 1-1 0 0,0-1 1 0 0,0 0 0 0 0,0 0-1 0 0,0 1 1 0 0,0-1 0 0 0,0 0 0 0 0,-1 0-1 0 0,1 1 1 0 0,-1-1 0 0 0,0 0-1 0 0,-1 4 1 0 0,0-1-139 0 0,0 1-1 0 0,-1-1 0 0 0,0 0 1 0 0,0 0-1 0 0,0 0 0 0 0,0-1 1 0 0,-1 1-1 0 0,0-1 0 0 0,0 0 1 0 0,0 0-1 0 0,-4 4 0 0 0,-42 33-452 0 0,34-27 951 0 0,-31 22 1 0 0,41-32-402 0 0,5-4 28 0 0,1 1 0 0 0,-1-1 0 0 0,0 0 0 0 0,0 1 0 0 0,1-1 0 0 0,-1 1 0 0 0,0-1 1 0 0,1 1-1 0 0,-1 0 0 0 0,1-1 0 0 0,-1 1 0 0 0,1-1 0 0 0,-2 2 0 0 0,2-1-22 0 0,1 0 0 0 0,-1-1 0 0 0,0 1 0 0 0,1 0 0 0 0,-1-1 0 0 0,0 1 0 0 0,1 0 0 0 0,-1-1 0 0 0,1 1 1 0 0,-1-1-1 0 0,1 1 0 0 0,-1-1 0 0 0,1 1 0 0 0,-1-1 0 0 0,1 1 0 0 0,-1-1 0 0 0,1 0 0 0 0,0 1 0 0 0,8 5 50 0 0,0-1 0 0 0,0 0 0 0 0,0-1-1 0 0,0 0 1 0 0,19 5 0 0 0,14 6 50 0 0,-20-5-117 0 0,25 15 0 0 0,-40-20 2 0 0,0 0 0 0 0,0 1 0 0 0,0-1-1 0 0,-1 1 1 0 0,0 1 0 0 0,8 9 0 0 0,-14-16 18 0 0,1 1-1 0 0,-1 0 0 0 0,0-1 1 0 0,1 1-1 0 0,-1 0 1 0 0,0 0-1 0 0,0-1 1 0 0,0 1-1 0 0,0 0 1 0 0,0 0-1 0 0,0-1 1 0 0,0 1-1 0 0,0 0 1 0 0,0 0-1 0 0,0-1 1 0 0,0 1-1 0 0,-1 1 1 0 0,1 1 68 0 0,0 1-27 0 0,-1-1 1 0 0,0 1 0 0 0,0 0 0 0 0,0 0 0 0 0,0-1 0 0 0,-1 1-1 0 0,0-1 1 0 0,1 1 0 0 0,-1-1 0 0 0,0 1 0 0 0,-1-1-1 0 0,1 0 1 0 0,-1 0 0 0 0,1 0 0 0 0,-1-1 0 0 0,0 1-1 0 0,0 0 1 0 0,-3 1 0 0 0,-7 6 141 0 0,0-2 0 0 0,0 1 0 0 0,-18 6 0 0 0,7-3 117 0 0,-1-2 0 0 0,-46 12 0 0 0,54-18-825 0 0,0-1 1 0 0,1 0-1 0 0,-1-2 0 0 0,0 0 0 0 0,-27-2 0 0 0,24-2-7337 0 0</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435"/>
    </inkml:context>
    <inkml:brush xml:id="br0">
      <inkml:brushProperty name="width" value="0.05" units="cm"/>
      <inkml:brushProperty name="height" value="0.05" units="cm"/>
      <inkml:brushProperty name="color" value="#008C3A"/>
    </inkml:brush>
  </inkml:definitions>
  <inkml:trace contextRef="#ctx0" brushRef="#br0">1188 0 13392 0 0,'0'0'1558'0'0,"2"0"-838"0"0,8 0 5297 0 0,-12 2-5463 0 0,-9 4-153 0 0,0 0-1 0 0,0 0 1 0 0,-1-1 0 0 0,0 0 0 0 0,-13 3 0 0 0,23-7-368 0 0,-46 12 106 0 0,-1-2 0 0 0,-88 8-1 0 0,-145 20-234 0 0,228-27 96 0 0,1-1 0 0 0,-59 5 0 0 0,100-14-1 0 0,1-1-1 0 0,-15 5 1 0 0,17-3 25 0 0,0-1 0 0 0,0-1-1 0 0,-18 2 1 0 0,-8-4 19 0 0,18 0-30 0 0,-30 2 0 0 0,14 0-1 0 0,25-1-4 0 0,1 0 1 0 0,-1 0-1 0 0,0 1 0 0 0,-13 3 1 0 0,11-3 18 0 0,2 1 5 0 0,-19 14-17 0 0,24-14-15 0 0,0 1 0 0 0,-1 0 0 0 0,1 0 0 0 0,1 0 0 0 0,-1 0 0 0 0,0 0 0 0 0,1 1 0 0 0,-1-1 0 0 0,1 1 0 0 0,0 0 0 0 0,0-1 0 0 0,0 1 0 0 0,1 0 0 0 0,0 0 0 0 0,-2 7 0 0 0,0 4 0 0 0,1-1 0 0 0,0 0 0 0 0,1 22 0 0 0,22 290-227 0 0,-10-201 164 0 0,-1-29-58 0 0,3 57-204 0 0,2-19-139 0 0,0 0-272 0 0,3 30-1574 0 0,-17-158 1828 0 0,0 0 1 0 0,1 0-1 0 0,-1-1 1 0 0,4 7-1 0 0,1 0-4677 0 0</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921"/>
    </inkml:context>
    <inkml:brush xml:id="br0">
      <inkml:brushProperty name="width" value="0.05" units="cm"/>
      <inkml:brushProperty name="height" value="0.05" units="cm"/>
      <inkml:brushProperty name="color" value="#008C3A"/>
    </inkml:brush>
  </inkml:definitions>
  <inkml:trace contextRef="#ctx0" brushRef="#br0">1546 1 17103 0 0,'0'0'1712'0'0,"1"2"-1568"0"0,3 14-127 0 0,6 10 18 0 0,-6-17 50 0 0,0 1-1 0 0,-1-1 1 0 0,0 1-1 0 0,0 0 0 0 0,-1 0 1 0 0,0 0-1 0 0,-1 1 1 0 0,0 12-1 0 0,4 24-474 0 0,0-8 13 0 0,-2 60 1 0 0,-1-30 299 0 0,20 199 1060 0 0,-8-177-564 0 0,3 23-140 0 0,6 171 0 0 0,-24-253-303 0 0,-2-1 0 0 0,-1 1 0 0 0,-10 36 0 0 0,10-53-2 0 0,0-1-1 0 0,0-1 1 0 0,-1 1-1 0 0,-1-1 1 0 0,-9 17-1 0 0,10-22 29 0 0,-1 0 0 0 0,0 0 0 0 0,0-1 0 0 0,-1 0-1 0 0,0 0 1 0 0,0 0 0 0 0,0-1 0 0 0,-16 10 0 0 0,12-9 94 0 0,-1-1 0 0 0,0 0 0 0 0,-1-1 0 0 0,1-1 0 0 0,-21 6 0 0 0,-69 7 556 0 0,78-14-490 0 0,-410 29 713 0 0,-59-30-87 0 0,263-3-889 0 0,211 1-441 0 0,0-1 0 0 0,0-1 0 0 0,0 0 0 0 0,0-1 0 0 0,-28-9 0 0 0,25 4-6719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255"/>
    </inkml:context>
    <inkml:brush xml:id="br0">
      <inkml:brushProperty name="width" value="0.05" units="cm"/>
      <inkml:brushProperty name="height" value="0.05" units="cm"/>
      <inkml:brushProperty name="color" value="#008C3A"/>
    </inkml:brush>
  </inkml:definitions>
  <inkml:trace contextRef="#ctx0" brushRef="#br0">22 1 17479 0 0,'0'0'396'0'0,"-1"2"52"0"0,-2 6-245 0 0,1 0-1 0 0,0-1 0 0 0,0 1 0 0 0,1 0 0 0 0,-1 15 0 0 0,2 47 107 0 0,1-31 72 0 0,5 138-744 0 0,0-14 443 0 0,-5-127-62 0 0,0-16-4 0 0,-1-1-1 0 0,-1 1 1 0 0,-6 39-1 0 0,4-44-246 0 0,-4 12-5053 0 0,1-15-938 0 0</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621"/>
    </inkml:context>
    <inkml:brush xml:id="br0">
      <inkml:brushProperty name="width" value="0.05" units="cm"/>
      <inkml:brushProperty name="height" value="0.05" units="cm"/>
      <inkml:brushProperty name="color" value="#008C3A"/>
    </inkml:brush>
  </inkml:definitions>
  <inkml:trace contextRef="#ctx0" brushRef="#br0">0 234 14768 0 0,'0'0'678'0'0,"1"-2"-14"0"0,3-5-590 0 0,1-1 0 0 0,0 1-1 0 0,0 0 1 0 0,11-10 0 0 0,-3 2 396 0 0,6-9 227 0 0,2 2 0 0 0,36-33-1 0 0,-47 47-694 0 0,-5 3 28 0 0,1 0 0 0 0,0 1 0 0 0,0 0 1 0 0,0 0-1 0 0,9-4 0 0 0,0 2 312 0 0,1 0 1 0 0,-1 1-1 0 0,1 1 0 0 0,0 0 1 0 0,26-1-1 0 0,-31 4-172 0 0,-1 1 1 0 0,1 0-1 0 0,0 1 1 0 0,-1 0-1 0 0,0 0 1 0 0,1 1-1 0 0,-1 1 1 0 0,0 0-1 0 0,18 7 1 0 0,-5 1-98 0 0,22 11-18 0 0,-41-19-66 0 0,0 0-1 0 0,0 0 1 0 0,0 0-1 0 0,0 0 0 0 0,0 1 1 0 0,-1-1-1 0 0,6 9 1 0 0,-1-2-37 0 0,-7-9 43 0 0,0 0-1 0 0,-1 0 1 0 0,1 0-1 0 0,0 0 1 0 0,0 1-1 0 0,0-1 1 0 0,-1 0-1 0 0,1 0 1 0 0,0 1-1 0 0,-1-1 1 0 0,0 0-1 0 0,1 1 0 0 0,-1-1 1 0 0,0 1-1 0 0,1-1 1 0 0,-1 0-1 0 0,0 1 1 0 0,0-1-1 0 0,0 1 1 0 0,0-1-1 0 0,0 0 1 0 0,-1 1-1 0 0,0 2 1 0 0,1 0 1 0 0,-1 0 1 0 0,0 0-1 0 0,-1 0 0 0 0,1 0 1 0 0,-1-1-1 0 0,0 1 1 0 0,0 0-1 0 0,0-1 1 0 0,0 1-1 0 0,0-1 1 0 0,-1 0-1 0 0,0 0 0 0 0,0 0 1 0 0,-4 4-1 0 0,-21 15-22 0 0,-32 20 0 0 0,29-21-12 0 0,11-9-19 0 0,0-1 0 0 0,-37 15 1 0 0,-17 9-269 0 0,-22 20-463 0 0,58-31-5604 0 0</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5.286"/>
    </inkml:context>
    <inkml:brush xml:id="br0">
      <inkml:brushProperty name="width" value="0.05" units="cm"/>
      <inkml:brushProperty name="height" value="0.05" units="cm"/>
      <inkml:brushProperty name="color" value="#008C3A"/>
    </inkml:brush>
  </inkml:definitions>
  <inkml:trace contextRef="#ctx0" brushRef="#br0">330 0 9760 0 0,'2'1'446'0'0,"6"2"-200"0"0,0-1 0 0 0,0 1 0 0 0,0-1-1 0 0,0-1 1 0 0,14 1 6230 0 0,-22-1-6421 0 0,0 0-1 0 0,-1 0 0 0 0,1 0 0 0 0,-1 0 0 0 0,1-1 0 0 0,-1 1 0 0 0,1 0 0 0 0,-1 0 0 0 0,1 0 0 0 0,-1-1 0 0 0,0 1 0 0 0,0 0 1 0 0,-2 2 92 0 0,-1 3 39 0 0,-1-1-1 0 0,0 1 0 0 0,0-1 1 0 0,0 0-1 0 0,0-1 1 0 0,-1 1-1 0 0,0-1 0 0 0,0 0 1 0 0,0-1-1 0 0,0 1 1 0 0,-1-1-1 0 0,1-1 1 0 0,-1 1-1 0 0,-11 2 0 0 0,-77 21 719 0 0,28-10-888 0 0,23-3-16 0 0,34-10 0 0 0,5 3-10 0 0,4-4 2 0 0,1-1 0 0 0,-1 0 1 0 0,1 1-1 0 0,-1-1 0 0 0,1 0 0 0 0,0 1 1 0 0,0-1-1 0 0,-1 0 0 0 0,1 3 1 0 0,-1 4-55 0 0,1-7 43 0 0,0 1-1 0 0,0-1 1 0 0,0 0 0 0 0,0 0 0 0 0,0 0-1 0 0,1 1 1 0 0,-1-1 0 0 0,0 0-1 0 0,0 0 1 0 0,1 0 0 0 0,-1 1 0 0 0,1-1-1 0 0,-1 0 1 0 0,1 0 0 0 0,-1 0-1 0 0,1 0 1 0 0,1 1 0 0 0,11 15-350 0 0,-8-12 300 0 0,0-1-1 0 0,0 0 1 0 0,0 0 0 0 0,0 0 0 0 0,1 0-1 0 0,0-1 1 0 0,7 3 0 0 0,-10-4 80 0 0,35 22-11 0 0,-18-13 0 0 0,14 6 0 0 0,-28-15 0 0 0,-4-1 0 0 0,-1 0 0 0 0,1-1 0 0 0,-1 1 0 0 0,0 0 0 0 0,1-1 0 0 0,-1 1 0 0 0,0 0 0 0 0,0 0 0 0 0,0 0 0 0 0,0 0 0 0 0,2 3 0 0 0,8 6 0 0 0,2 1-14 0 0,-7-6 59 0 0,0 0 1 0 0,-1 0 0 0 0,6 7 0 0 0,-9-9-35 0 0,-1-1 0 0 0,1 0 1 0 0,-1 0-1 0 0,0 0 1 0 0,0 1-1 0 0,0-1 1 0 0,0 1-1 0 0,0-1 0 0 0,0 1 1 0 0,-1-1-1 0 0,1 1 1 0 0,-1-1-1 0 0,0 4 0 0 0,1 0 26 0 0,-1-1-1 0 0,0 0 0 0 0,-1 0 0 0 0,1 0 0 0 0,-1 0 0 0 0,0 0 1 0 0,-1 0-1 0 0,1 0 0 0 0,-1-1 0 0 0,1 1 0 0 0,-2 0 0 0 0,1-1 1 0 0,0 1-1 0 0,-1-1 0 0 0,0 0 0 0 0,0 0 0 0 0,0 0 0 0 0,0 0 1 0 0,-1 0-1 0 0,0-1 0 0 0,0 1 0 0 0,-4 2 0 0 0,3-2-37 0 0,-1 0-1 0 0,1 0 0 0 0,-1-1 0 0 0,0 0 1 0 0,0 0-1 0 0,0-1 0 0 0,0 1 1 0 0,0-1-1 0 0,-1 0 0 0 0,1-1 0 0 0,0 0 1 0 0,-1 0-1 0 0,-12 0 0 0 0,1-1-322 0 0,-56-1-1111 0 0,62 0-1680 0 0,-24-6 0 0 0,10 2-3007 0 0</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6.221"/>
    </inkml:context>
    <inkml:brush xml:id="br0">
      <inkml:brushProperty name="width" value="0.05" units="cm"/>
      <inkml:brushProperty name="height" value="0.05" units="cm"/>
      <inkml:brushProperty name="color" value="#008C3A"/>
    </inkml:brush>
  </inkml:definitions>
  <inkml:trace contextRef="#ctx0" brushRef="#br0">368 39 14368 0 0,'0'0'705'0'0,"-10"-1"32"0"0,6-1-708 0 0,-1 1 0 0 0,0-2 0 0 0,1 1 0 0 0,-6-4 0 0 0,-6-3 146 0 0,12 7-93 0 0,-1 0 0 0 0,0 0 0 0 0,1 0 0 0 0,-1 1 0 0 0,0-1 0 0 0,0 1 0 0 0,0 0 0 0 0,0 1 0 0 0,-7-1 0 0 0,7 1-18 0 0,0 0 0 0 0,1 1 0 0 0,-1 0 0 0 0,0 0 0 0 0,0 0 0 0 0,1 0-1 0 0,-1 1 1 0 0,-5 2 0 0 0,0 1 236 0 0,-1 1 0 0 0,-12 10 0 0 0,13-9-110 0 0,5-4-94 0 0,0 1-1 0 0,-1 0 1 0 0,1 0-1 0 0,1 0 1 0 0,-1 1 0 0 0,1-1-1 0 0,-1 1 1 0 0,-4 8-1 0 0,-3 6 54 0 0,8-13-97 0 0,0-1 0 0 0,1 1 0 0 0,0 0 1 0 0,-4 10-1 0 0,-2 8 48 0 0,7-18-84 0 0,0-1 0 0 0,0 0 0 0 0,0 1-1 0 0,1 0 1 0 0,-1-1 0 0 0,2 1 0 0 0,-2 7-1 0 0,2-4 7 0 0,0 0 0 0 0,0 0-1 0 0,1 0 1 0 0,0-1 0 0 0,1 1-1 0 0,0 0 1 0 0,0-1-1 0 0,6 13 1 0 0,0-6 31 0 0,-4-12-27 0 0,1 1-1 0 0,-1 0 0 0 0,1-1 0 0 0,6 3 0 0 0,0 1 41 0 0,-5-6-2 0 0,3-1-69 0 0,-1 0-1 0 0,1-1 0 0 0,14-3 0 0 0,-20 4-2 0 0,0-1 0 0 0,0 0 0 0 0,0 0 0 0 0,0 0 0 0 0,-1-1 0 0 0,1 1 0 0 0,0-1 0 0 0,0 1 0 0 0,-1-1 0 0 0,1 0 0 0 0,-1 0 0 0 0,0 0-1 0 0,0-1 1 0 0,1 1 0 0 0,1-3 0 0 0,0-2 20 0 0,0 2 0 0 0,0 0-1 0 0,-1 0 1 0 0,1-1-1 0 0,-2 1 1 0 0,1-1-1 0 0,0 1 1 0 0,-1-1-1 0 0,0 0 1 0 0,0 0-1 0 0,-1 0 1 0 0,0 0-1 0 0,1-7 1 0 0,-2 12-4 0 0,0 0 3 0 0,0 0-1 0 0,0 1 1 0 0,0-1 0 0 0,0 0 0 0 0,0 0 0 0 0,0 1-1 0 0,0-1 1 0 0,0 0 0 0 0,0 0 0 0 0,0 1 0 0 0,1-1-1 0 0,-1 0 1 0 0,0 1 0 0 0,0-1 0 0 0,1 0-1 0 0,-1 0 1 0 0,1 1 0 0 0,-1-1 0 0 0,1 1 0 0 0,0-2-1 0 0,-1 1 112 0 0,1-1-1 0 0,-1 0 0 0 0,0 1 1 0 0,0-1-1 0 0,1 1 0 0 0,-1-1 1 0 0,0 0-1 0 0,-1 1 0 0 0,1-3 1 0 0,6 46-12 0 0,-5-19 74 0 0,5 27-1 0 0,-2-24-70 0 0,-1-6-36 0 0,-2-12-12 0 0,0-1 1 0 0,0 0 0 0 0,0 0 0 0 0,-1 1-1 0 0,-1 7 1 0 0,0 2 310 0 0,0 21 0 0 0,2-25-244 0 0,-1 0 0 0 0,-1 0 1 0 0,-4 24-1 0 0,5-36-127 0 0,-2 6 53 0 0,1 0-1 0 0,-1 0 1 0 0,0-1 0 0 0,-1 1-1 0 0,0-1 1 0 0,-6 11-1 0 0,-4 5 135 0 0,7-12-38 0 0,0-1 0 0 0,0 0 0 0 0,-11 13 0 0 0,10-15-120 0 0,0 0 0 0 0,-1 0 0 0 0,1 0 0 0 0,-1-1 0 0 0,-1 0 0 0 0,1-1 0 0 0,-1 0 0 0 0,0 0 0 0 0,0-1 0 0 0,-1 0 0 0 0,-12 4 0 0 0,12-5-815 0 0,-1-1 0 0 0,-17 2 0 0 0,5-4-5650 0 0,2 0-1018 0 0</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0.475"/>
    </inkml:context>
    <inkml:brush xml:id="br0">
      <inkml:brushProperty name="width" value="0.05" units="cm"/>
      <inkml:brushProperty name="height" value="0.05" units="cm"/>
      <inkml:brushProperty name="color" value="#008C3A"/>
    </inkml:brush>
  </inkml:definitions>
  <inkml:trace contextRef="#ctx0" brushRef="#br0">80 1 6912 0 0,'0'0'528'0'0,"-1"2"-123"0"0,-10 33 4229 0 0,-4 14-2436 0 0,10-23-1699 0 0,-4 39 1 0 0,2-6-40 0 0,-8 41 929 0 0,-1 108 1 0 0,27 20 124 0 0,-3-140-1192 0 0,14 395-232 0 0,-22-338-1198 0 0,0-84-1763 0 0,0-45-3303 0 0</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256"/>
    </inkml:context>
    <inkml:brush xml:id="br0">
      <inkml:brushProperty name="width" value="0.05" units="cm"/>
      <inkml:brushProperty name="height" value="0.05" units="cm"/>
      <inkml:brushProperty name="color" value="#008C3A"/>
    </inkml:brush>
  </inkml:definitions>
  <inkml:trace contextRef="#ctx0" brushRef="#br0">238 256 2304 0 0,'0'-2'644'0'0,"0"1"-85"0"0,1-1 0 0 0,-1 1-1 0 0,1-1 1 0 0,0 1 0 0 0,0 0 0 0 0,0 0-1 0 0,0-1 1 0 0,0 1 0 0 0,0 0 0 0 0,0 0 0 0 0,0 0-1 0 0,0 0 1 0 0,0 0 0 0 0,1 0 0 0 0,-1 0 0 0 0,0 0-1 0 0,1 1 1 0 0,2-2 0 0 0,5-4 1218 0 0,-5 3-1500 0 0,1 0 1 0 0,-1 1-1 0 0,1 0 0 0 0,0 0 1 0 0,5-2-1 0 0,12-5-54 0 0,5-2-215 0 0,-1 0 1 0 0,1 2-1 0 0,38-8 0 0 0,83-7-170 0 0,-62 11 219 0 0,108-13 257 0 0,81-4 548 0 0,-147 19-501 0 0,141-13 232 0 0,-39 7-90 0 0,-128 10-214 0 0,-61 6-49 0 0,1 2-1 0 0,57 8 1 0 0,-78-5-174 0 0,-1 0 0 0 0,37 13-1 0 0,-53-15 3 0 0,0 0-1 0 0,-1 0 1 0 0,1 1-1 0 0,-1-1 1 0 0,1 1-1 0 0,5 5 1 0 0,5 4 199 0 0,-10-8-241 0 0,-1-1-1 0 0,1 1 1 0 0,-1 0-1 0 0,0 1 1 0 0,0-1-1 0 0,0 1 0 0 0,0-1 1 0 0,-1 1-1 0 0,0 0 1 0 0,2 6-1 0 0,-1-3-25 0 0,0 1-1 0 0,-1-1 1 0 0,0 1 0 0 0,0 0-1 0 0,0 14 1 0 0,4 66 281 0 0,0 4-252 0 0,-12 51-89 0 0,0 58-4 0 0,22 215 64 0 0,-12-365 0 0 0,7 63 0 0 0,7 62 90 0 0,-8-70-52 0 0,-8-74-78 0 0,-3 34-1 0 0,1-22 138 0 0,-1-41-94 0 0,1-1 0 0 0,-1 1 0 0 0,0 0 0 0 0,0 0 0 0 0,0 0-1 0 0,-1-1 1 0 0,1 1 0 0 0,-1 0 0 0 0,0-1 0 0 0,0 0 0 0 0,0 1 0 0 0,0-1-1 0 0,-1 0 1 0 0,1 0 0 0 0,-1 0 0 0 0,0 0 0 0 0,0-1 0 0 0,0 1 0 0 0,0-1-1 0 0,0 0 1 0 0,-1 0 0 0 0,1 0 0 0 0,0 0 0 0 0,-1 0 0 0 0,0-1 0 0 0,1 0-1 0 0,-6 2 1 0 0,-2-1 22 0 0,-14 4 28 0 0,1-1 0 0 0,-1-2-1 0 0,0 0 1 0 0,-33-2-1 0 0,-56-1 149 0 0,-16-1-8 0 0,-26-5 324 0 0,-64-7-52 0 0,-225-17-465 0 0,257 22 18 0 0,-254-22 255 0 0,342 25-422 0 0,-22-2-379 0 0,100 4-41 0 0,0-1 1 0 0,0 0-1 0 0,-30-12 0 0 0,19 4-1088 0 0,6 1-65 0 0</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591"/>
    </inkml:context>
    <inkml:brush xml:id="br0">
      <inkml:brushProperty name="width" value="0.05" units="cm"/>
      <inkml:brushProperty name="height" value="0.05" units="cm"/>
      <inkml:brushProperty name="color" value="#008C3A"/>
    </inkml:brush>
  </inkml:definitions>
  <inkml:trace contextRef="#ctx0" brushRef="#br0">7 1 10136 0 0,'0'0'918'0'0,"0"2"-758"0"0,-2 36 2276 0 0,0-21 943 0 0,1-15-3016 0 0,1 0 0 0 0,-1-1 0 0 0,1 1 0 0 0,0 0 0 0 0,0 0 0 0 0,-1 0 0 0 0,1-1 0 0 0,1 1 0 0 0,-1 0 0 0 0,0 0 0 0 0,0 0-1 0 0,1 2 1 0 0,11 42-419 0 0,-1 1-1 0 0,-3 0 0 0 0,-2 0 0 0 0,0 77 0 0 0,2-18 656 0 0,0-8-4275 0 0</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923"/>
    </inkml:context>
    <inkml:brush xml:id="br0">
      <inkml:brushProperty name="width" value="0.05" units="cm"/>
      <inkml:brushProperty name="height" value="0.05" units="cm"/>
      <inkml:brushProperty name="color" value="#008C3A"/>
    </inkml:brush>
  </inkml:definitions>
  <inkml:trace contextRef="#ctx0" brushRef="#br0">7 212 3680 0 0,'1'-2'3010'0'0,"3"-4"-1881"0"0,0 1-1 0 0,0 0 0 0 0,1 0 1 0 0,0 0-1 0 0,0 1 0 0 0,0-1 1 0 0,1 1-1 0 0,8-5 0 0 0,3-3-740 0 0,21-15-102 0 0,1 1 0 0 0,73-37 0 0 0,-95 57 14 0 0,0 0 0 0 0,0 0-1 0 0,1 2 1 0 0,-1 0 0 0 0,1 1-1 0 0,0 1 1 0 0,22 0 0 0 0,-25 2-170 0 0,1 1 1 0 0,-1 1-1 0 0,0 1 0 0 0,0 0 1 0 0,21 7-1 0 0,-28-5-148 0 0,-8-3 9 0 0,1-1 0 0 0,0 1-1 0 0,0 0 1 0 0,-1-1 0 0 0,1 1 0 0 0,-1-1 0 0 0,1 1 0 0 0,-1 0 0 0 0,0-1 0 0 0,1 1 0 0 0,-1 0 0 0 0,0 0 0 0 0,0-1 0 0 0,0 1 0 0 0,0 0 0 0 0,-1-1 0 0 0,1 1-1 0 0,0 0 1 0 0,-1-1 0 0 0,1 1 0 0 0,-1 0 0 0 0,0-1 0 0 0,0 1 0 0 0,1-1 0 0 0,-1 1 0 0 0,0-1 0 0 0,-2 3 0 0 0,-3 5-12 0 0,-1 0 0 0 0,-14 15 0 0 0,20-23 18 0 0,-17 16 22 0 0,0 0 0 0 0,-1-2 0 0 0,-23 15 0 0 0,-65 34 157 0 0,25-16-52 0 0,2-3-160 0 0,53-31-793 0 0,1 1 0 0 0,0 1 0 0 0,-25 21 0 0 0,39-23-5728 0 0</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345"/>
    </inkml:context>
    <inkml:brush xml:id="br0">
      <inkml:brushProperty name="width" value="0.05" units="cm"/>
      <inkml:brushProperty name="height" value="0.05" units="cm"/>
      <inkml:brushProperty name="color" value="#008C3A"/>
    </inkml:brush>
  </inkml:definitions>
  <inkml:trace contextRef="#ctx0" brushRef="#br0">1 0 6912 0 0,'0'0'528'0'0,"2"1"-23"0"0,3 1 468 0 0,0 0-1 0 0,0 0 1 0 0,0-1-1 0 0,0 1 1 0 0,0-2-1 0 0,1 1 1 0 0,9 0-1 0 0,43-4 872 0 0,-11 0-1843 0 0,-23 3-130 0 0,27-5 1 0 0,-41 5 216 0 0,-1 0 0 0 0,0 0 1 0 0,0 1-1 0 0,0 0 0 0 0,15 4 0 0 0,-8-2 151 0 0,-10-2-113 0 0,-1 1 0 0 0,0 0 0 0 0,0-1 0 0 0,0 1 0 0 0,0 1 0 0 0,0-1 0 0 0,0 1 0 0 0,-1 0 0 0 0,1 0 0 0 0,-1 0 0 0 0,0 1 0 0 0,0 0 0 0 0,0-1 0 0 0,0 1 0 0 0,-1 1 0 0 0,5 6 0 0 0,-8-11-117 0 0,0 1-1 0 0,0-1 1 0 0,0 1 0 0 0,0-1-1 0 0,0 1 1 0 0,0-1-1 0 0,0 1 1 0 0,0-1-1 0 0,0 1 1 0 0,0 0-1 0 0,-1-1 1 0 0,1 1 0 0 0,0-1-1 0 0,0 1 1 0 0,0-1-1 0 0,-1 0 1 0 0,1 1-1 0 0,-1 0 1 0 0,0 1-6 0 0,-1 3-103 0 0,1-1 0 0 0,-2 1 0 0 0,1-1 1 0 0,0 0-1 0 0,-1 1 0 0 0,0-1 0 0 0,0 0 1 0 0,0 0-1 0 0,0-1 0 0 0,-1 1 0 0 0,-5 3 1 0 0,3-1 49 0 0,1 0 0 0 0,-1 0 0 0 0,-4 7-1 0 0,-12 12 160 0 0,18-21 12 0 0,2-2 1257 0 0,18 12-1154 0 0,-11-10-167 0 0,0 0 0 0 0,0-1 0 0 0,1 0 0 0 0,-1 0 0 0 0,1 0 0 0 0,6 2 0 0 0,5 3 210 0 0,-5-3-66 0 0,-9-4-151 0 0,0 1 1 0 0,0-1-1 0 0,1 1 1 0 0,-2-1-1 0 0,1 1 1 0 0,4 3-1 0 0,-5-3-26 0 0,0 0-1 0 0,0 0 0 0 0,0 0 1 0 0,0 0-1 0 0,0 0 0 0 0,-1 1 1 0 0,1-1-1 0 0,-1 1 0 0 0,1-1 1 0 0,-1 1-1 0 0,0-1 0 0 0,0 1 1 0 0,0 0-1 0 0,0 0 0 0 0,-1-1 1 0 0,1 1-1 0 0,-1 0 0 0 0,0 3 1 0 0,0-3 2 0 0,0-1 1 0 0,-1 1 0 0 0,1-1 0 0 0,-1 0-1 0 0,0 1 1 0 0,0-1 0 0 0,0 0 0 0 0,0 0-1 0 0,0 0 1 0 0,0 1 0 0 0,-1-1 0 0 0,1 0-1 0 0,-1-1 1 0 0,1 1 0 0 0,-1 0 0 0 0,0 0 0 0 0,0-1-1 0 0,0 1 1 0 0,0-1 0 0 0,0 1 0 0 0,-4 1-1 0 0,-7 4 125 0 0,-1-1 0 0 0,0 0-1 0 0,0-1 1 0 0,-18 4 0 0 0,-60 8-395 0 0,74-14 57 0 0,2 0-468 0 0,0-2 0 0 0,0 0 0 0 0,0 0 0 0 0,1-2-1 0 0,-31-4 1 0 0,19 0-6468 0 0</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794"/>
    </inkml:context>
    <inkml:brush xml:id="br0">
      <inkml:brushProperty name="width" value="0.05" units="cm"/>
      <inkml:brushProperty name="height" value="0.05" units="cm"/>
      <inkml:brushProperty name="color" value="#008C3A"/>
    </inkml:brush>
  </inkml:definitions>
  <inkml:trace contextRef="#ctx0" brushRef="#br0">184 1 18743 0 0,'0'0'1882'0'0,"0"2"-1725"0"0,-1 44-103 0 0,-3 0 0 0 0,-16 78-1 0 0,-35 89-149 0 0,-10-6-258 0 0,63-203-60 0 0,0 1 0 0 0,-1-1 0 0 0,1 0 0 0 0,-1 1 0 0 0,0-1 0 0 0,0-1 0 0 0,-1 1 0 0 0,1 0 0 0 0,-6 3 0 0 0,8-6 323 0 0,-2 3-1507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3.124"/>
    </inkml:context>
    <inkml:brush xml:id="br0">
      <inkml:brushProperty name="width" value="0.05" units="cm"/>
      <inkml:brushProperty name="height" value="0.05" units="cm"/>
      <inkml:brushProperty name="color" value="#008C3A"/>
    </inkml:brush>
  </inkml:definitions>
  <inkml:trace contextRef="#ctx0" brushRef="#br0">44 1 22087 0 0,'0'0'2214'0'0,"1"3"-2025"0"0,8 37-163 0 0,8 52-175 0 0,-14-35 158 0 0,-2 0 0 0 0,-3 0-1 0 0,-11 65 1 0 0,4-74-950 0 0,-28 91 0 0 0,33-126 83 0 0,-6 12-6980 0 0</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7.314"/>
    </inkml:context>
    <inkml:brush xml:id="br0">
      <inkml:brushProperty name="width" value="0.05" units="cm"/>
      <inkml:brushProperty name="height" value="0.05" units="cm"/>
      <inkml:brushProperty name="color" value="#008C3A"/>
    </inkml:brush>
  </inkml:definitions>
  <inkml:trace contextRef="#ctx0" brushRef="#br0">1 36 4608 0 0,'0'0'724'0'0,"2"-1"582"0"0,12-6 4471 0 0,16-17-3778 0 0,-28 22-1535 0 0,1 1 278 0 0,8 0 4888 0 0,1 17-5095 0 0,-9-14-477 0 0,-1 1 0 0 0,1 0 0 0 0,-1 0 0 0 0,1 0 0 0 0,-1 0 0 0 0,0 1 0 0 0,-1-1 0 0 0,1 1 0 0 0,0-1 1 0 0,-1 1-1 0 0,0 0 0 0 0,0-1 0 0 0,1 6 0 0 0,5 199 269 0 0,-2-33-87 0 0,-2-94-174 0 0,5 44 217 0 0,7 44 273 0 0,18 118-671 0 0,-23-230-134 0 0,-6-37-14 0 0,3 27-1 0 0,0 14-1631 0 0,-2-32-624 0 0,-4-8-4422 0 0</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148"/>
    </inkml:context>
    <inkml:brush xml:id="br0">
      <inkml:brushProperty name="width" value="0.05" units="cm"/>
      <inkml:brushProperty name="height" value="0.05" units="cm"/>
      <inkml:brushProperty name="color" value="#008C3A"/>
    </inkml:brush>
  </inkml:definitions>
  <inkml:trace contextRef="#ctx0" brushRef="#br0">206 222 9072 0 0,'3'0'413'0'0,"7"-1"-298"0"0,0 0 0 0 0,0-1 1 0 0,10-3-1 0 0,14-2-13 0 0,-20 4-92 0 0,23-9-1 0 0,-23 7 5 0 0,0 1-1 0 0,16-3 1 0 0,487-76 1110 0 0,-338 59 886 0 0,255-20 1714 0 0,-194 26-2605 0 0,-41 12-12 0 0,-156 6-524 0 0,10 4 106 0 0,-23-1-395 0 0,-6 1 68 0 0,1 0 0 0 0,-1 2 0 0 0,1 1-1 0 0,33 15 1 0 0,-55-21-336 0 0,1 0 1 0 0,-1 1-1 0 0,0 0 0 0 0,0-1 0 0 0,0 1 0 0 0,0 0 0 0 0,0 1 1 0 0,0-1-1 0 0,0 0 0 0 0,-1 1 0 0 0,1 0 0 0 0,-1-1 0 0 0,1 1 1 0 0,-1 0-1 0 0,0 0 0 0 0,-1 0 0 0 0,1 1 0 0 0,0-1 0 0 0,-1 0 0 0 0,2 5 1 0 0,5 17 314 0 0,-7-20-272 0 0,1-1-1 0 0,-1 1 0 0 0,1-1 1 0 0,-1 1-1 0 0,0-1 0 0 0,0 8 1 0 0,1 30-419 0 0,7 42 1 0 0,-4-41 410 0 0,1 42-1 0 0,-4 5 25 0 0,-1 42-242 0 0,6 424-531 0 0,-2-483 623 0 0,5 45-23 0 0,3-8 14 0 0,3 19 53 0 0,-14-109 21 0 0,0 29 0 0 0,0-2 0 0 0,-1-38 1 0 0,0-1-1 0 0,-1 0 0 0 0,-1 10 1 0 0,0-16-2 0 0,1 0 0 0 0,0 0 0 0 0,-1 0 0 0 0,1 0 0 0 0,-1 0 1 0 0,1 0-1 0 0,-1 0 0 0 0,0 0 0 0 0,0-1 0 0 0,0 1 0 0 0,0 0 1 0 0,0-1-1 0 0,0 1 0 0 0,-1 0 0 0 0,1-1 0 0 0,0 1 0 0 0,-1-1 0 0 0,-1 2 1 0 0,-10 6-54 0 0,10-7 44 0 0,0 0 0 0 0,1 0 0 0 0,-1 0 0 0 0,0-1-1 0 0,0 1 1 0 0,0-1 0 0 0,0 1 0 0 0,0-1 0 0 0,-1 0-1 0 0,1 0 1 0 0,0 0 0 0 0,0-1 0 0 0,-1 1 0 0 0,1-1-1 0 0,0 0 1 0 0,-5 0 0 0 0,-70-10 201 0 0,-47-9-65 0 0,48 6-82 0 0,-75-17-45 0 0,65 11 18 0 0,-50-10 82 0 0,-40-8-8 0 0,-179-17 55 0 0,44 30-146 0 0,-29 5 162 0 0,112 17 140 0 0,164 2-339 0 0,-44-4-422 0 0,102 4 317 0 0,0-1 0 0 0,1 0-1 0 0,-11-3 1 0 0,0-4-1478 0 0,15 7 1016 0 0,1 0 0 0 0,0 0-1 0 0,-1 0 1 0 0,1-1 0 0 0,0 1 0 0 0,0 0-1 0 0,0 0 1 0 0,0-1 0 0 0,-1-1 0 0 0,-4-12-5676 0 0</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478"/>
    </inkml:context>
    <inkml:brush xml:id="br0">
      <inkml:brushProperty name="width" value="0.05" units="cm"/>
      <inkml:brushProperty name="height" value="0.05" units="cm"/>
      <inkml:brushProperty name="color" value="#008C3A"/>
    </inkml:brush>
  </inkml:definitions>
  <inkml:trace contextRef="#ctx0" brushRef="#br0">44 1 14280 0 0,'0'0'2858'0'0,"0"2"-1381"0"0,0 47 1678 0 0,-1-22-3617 0 0,-1 0 0 0 0,-7 36-1 0 0,2-20 407 0 0,-3 66-1 0 0,6-49 246 0 0,4 7 158 0 0,0-48-495 0 0,0 0 0 0 0,0-1-1 0 0,-5 26 1 0 0,0-20-1562 0 0,4 0-4993 0 0</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834"/>
    </inkml:context>
    <inkml:brush xml:id="br0">
      <inkml:brushProperty name="width" value="0.05" units="cm"/>
      <inkml:brushProperty name="height" value="0.05" units="cm"/>
      <inkml:brushProperty name="color" value="#008C3A"/>
    </inkml:brush>
  </inkml:definitions>
  <inkml:trace contextRef="#ctx0" brushRef="#br0">0 129 13792 0 0,'0'0'1246'0'0,"2"-2"-1022"0"0,10-7-86 0 0,0-1 0 0 0,0 1 0 0 0,1 1 0 0 0,0 0 0 0 0,23-9 0 0 0,25-15-480 0 0,-53 27 445 0 0,0 1 0 0 0,1-1 1 0 0,-1 2-1 0 0,1-1 0 0 0,0 1 0 0 0,0 1 1 0 0,0-1-1 0 0,1 2 0 0 0,-1-1 1 0 0,0 1-1 0 0,1 1 0 0 0,-1-1 1 0 0,1 2-1 0 0,-1-1 0 0 0,0 1 1 0 0,1 1-1 0 0,12 3 0 0 0,-15-3 71 0 0,10 1 223 0 0,0 2 0 0 0,0 0 0 0 0,19 9 0 0 0,-24-5-351 0 0,-10-6-68 0 0,0-1-1 0 0,-1 0 1 0 0,1 1-1 0 0,-1-1 1 0 0,1 1-1 0 0,-1 0 1 0 0,0-1-1 0 0,0 1 1 0 0,0 0-1 0 0,0 0 1 0 0,-1 0-1 0 0,1 0 1 0 0,-1-1-1 0 0,1 1 1 0 0,-1 0-1 0 0,0 0 1 0 0,0 0-1 0 0,-1 0 1 0 0,1 0-1 0 0,-1 0 1 0 0,1 0-1 0 0,-1 0 1 0 0,0 0-1 0 0,0-1 1 0 0,0 1-1 0 0,0 0 1 0 0,-1-1-1 0 0,1 1 1 0 0,-1-1-1 0 0,1 1 1 0 0,-5 3-1 0 0,-3 4 25 0 0,-1 0 0 0 0,0-1 0 0 0,-1 0 0 0 0,1-1-1 0 0,-25 13 1 0 0,-181 100 158 0 0,206-116-173 0 0,0 1 0 0 0,-1-2 0 0 0,-15 6-1 0 0,-18 8-5447 0 0,27-8-283 0 0</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166"/>
    </inkml:context>
    <inkml:brush xml:id="br0">
      <inkml:brushProperty name="width" value="0.05" units="cm"/>
      <inkml:brushProperty name="height" value="0.05" units="cm"/>
      <inkml:brushProperty name="color" value="#008C3A"/>
    </inkml:brush>
  </inkml:definitions>
  <inkml:trace contextRef="#ctx0" brushRef="#br0">58 1 16208 0 0,'0'0'365'0'0,"-1"1"56"0"0,-3 9-79 0 0,-1 1 1 0 0,-3 12-1 0 0,-3 10-1030 0 0,6-22 380 0 0,-6 15-268 0 0,7-8 1024 0 0,1-1 1 0 0,1 1-1 0 0,0-1 0 0 0,1 1 1 0 0,2 25-1 0 0,-1-36-265 0 0,1-1 0 0 0,1 0 0 0 0,-1 0 0 0 0,1 0 0 0 0,0 0 0 0 0,0 0 0 0 0,1-1 0 0 0,-1 1 0 0 0,1 0 0 0 0,1-1 0 0 0,-1 0 0 0 0,1 0 0 0 0,0 0 0 0 0,0 0 0 0 0,0-1 0 0 0,0 1 0 0 0,1-1 0 0 0,0 0 0 0 0,7 4 0 0 0,-12-8-181 0 0,50 28 138 0 0,-45-25-196 0 0,1-1-1 0 0,0 0 0 0 0,-1 0 1 0 0,1 0-1 0 0,0-1 1 0 0,0 0-1 0 0,11 1 1 0 0,-8-2-203 0 0,-1-1 0 0 0,0 1 0 0 0,1-1 1 0 0,14-4-1 0 0,2-7-2049 0 0,-22 10 1366 0 0,0 0 0 0 0,0 0 0 0 0,0-1 0 0 0,0 0 0 0 0,3-4 1 0 0,5-7-4783 0 0</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498"/>
    </inkml:context>
    <inkml:brush xml:id="br0">
      <inkml:brushProperty name="width" value="0.05" units="cm"/>
      <inkml:brushProperty name="height" value="0.05" units="cm"/>
      <inkml:brushProperty name="color" value="#008C3A"/>
    </inkml:brush>
  </inkml:definitions>
  <inkml:trace contextRef="#ctx0" brushRef="#br0">189 0 16439 0 0,'-9'12'338'0'0,"0"-1"0"0"0,1 1 0 0 0,0 1 0 0 0,1 0 0 0 0,1 0 0 0 0,-7 18 0 0 0,-23 87 1260 0 0,25-73-1178 0 0,-27 119-516 0 0,35-150 96 0 0,-1 23 0 0 0,3-23 0 0 0,-5 22 0 0 0,-24 97-3072 0 0</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835"/>
    </inkml:context>
    <inkml:brush xml:id="br0">
      <inkml:brushProperty name="width" value="0.05" units="cm"/>
      <inkml:brushProperty name="height" value="0.05" units="cm"/>
      <inkml:brushProperty name="color" value="#008C3A"/>
    </inkml:brush>
  </inkml:definitions>
  <inkml:trace contextRef="#ctx0" brushRef="#br0">64 1 1376 0 0,'0'0'65'0'0,"0"2"759"0"0,6 29 14189 0 0,-1-3-8409 0 0,-1-3-6260 0 0,-4 53-315 0 0,1-50-1 0 0,-1-1 0 0 0,-7 49 0 0 0,-18 54 15 0 0,9-53-42 0 0,11-42 13 0 0,4-25-186 0 0,0 0 0 0 0,-1 0 0 0 0,0 0 0 0 0,-1-1 0 0 0,-4 12 0 0 0,5-17-981 0 0,0 1-1 0 0,1-1 1 0 0,-1 1 0 0 0,1-1 0 0 0,-1 8 0 0 0,1 0-5925 0 0</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0.265"/>
    </inkml:context>
    <inkml:brush xml:id="br0">
      <inkml:brushProperty name="width" value="0.05" units="cm"/>
      <inkml:brushProperty name="height" value="0.05" units="cm"/>
      <inkml:brushProperty name="color" value="#008C3A"/>
    </inkml:brush>
  </inkml:definitions>
  <inkml:trace contextRef="#ctx0" brushRef="#br0">1 125 19895 0 0,'0'0'1515'0'0,"3"-1"-1032"0"0,8-5-437 0 0,0 1 1 0 0,-1-2 0 0 0,12-7 0 0 0,18-11-754 0 0,-20 14 15 0 0,0 1 1 0 0,1 1-1 0 0,-1 1 1 0 0,2 1-1 0 0,31-6 0 0 0,-35 9 332 0 0,-14 3 373 0 0,-1 0-1 0 0,1 0 0 0 0,-1 0 1 0 0,1 1-1 0 0,0 0 0 0 0,-1-1 1 0 0,1 1-1 0 0,-1 0 0 0 0,1 1 1 0 0,0-1-1 0 0,-1 1 0 0 0,7 1 0 0 0,7 3 325 0 0,8 4 728 0 0,-24-8-1009 0 0,1 0 1 0 0,0 1 0 0 0,0-1 0 0 0,-1 1-1 0 0,1 0 1 0 0,-1 0 0 0 0,0-1 0 0 0,1 1-1 0 0,-1 0 1 0 0,0 0 0 0 0,0 0-1 0 0,0 0 1 0 0,0 0 0 0 0,0 0 0 0 0,-1 1-1 0 0,1-1 1 0 0,-1 0 0 0 0,1 0 0 0 0,-1 1-1 0 0,0-1 1 0 0,0 0 0 0 0,0 0-1 0 0,0 1 1 0 0,0-1 0 0 0,0 0 0 0 0,-1 0-1 0 0,1 1 1 0 0,-1-1 0 0 0,0 0-1 0 0,-1 4 1 0 0,0-1-139 0 0,0 1-1 0 0,-1-1 0 0 0,0 0 1 0 0,0 0-1 0 0,0 0 0 0 0,0-1 1 0 0,-1 1-1 0 0,0-1 0 0 0,0 0 1 0 0,0 0-1 0 0,-4 4 0 0 0,-42 33-452 0 0,34-27 951 0 0,-31 22 1 0 0,41-32-402 0 0,5-4 28 0 0,1 1 0 0 0,-1-1 0 0 0,0 0 0 0 0,0 1 0 0 0,1-1 0 0 0,-1 1 0 0 0,0-1 1 0 0,1 1-1 0 0,-1 0 0 0 0,1-1 0 0 0,-1 1 0 0 0,1-1 0 0 0,-2 2 0 0 0,2-1-22 0 0,1 0 0 0 0,-1-1 0 0 0,0 1 0 0 0,1 0 0 0 0,-1-1 0 0 0,0 1 0 0 0,1 0 0 0 0,-1-1 0 0 0,1 1 1 0 0,-1-1-1 0 0,1 1 0 0 0,-1-1 0 0 0,1 1 0 0 0,-1-1 0 0 0,1 1 0 0 0,-1-1 0 0 0,1 0 0 0 0,0 1 0 0 0,8 5 50 0 0,0-1 0 0 0,0 0 0 0 0,0-1-1 0 0,0 0 1 0 0,19 5 0 0 0,14 6 50 0 0,-20-5-117 0 0,25 15 0 0 0,-40-20 2 0 0,0 0 0 0 0,0 1 0 0 0,0-1-1 0 0,-1 1 1 0 0,0 1 0 0 0,8 9 0 0 0,-14-16 18 0 0,1 1-1 0 0,-1 0 0 0 0,0-1 1 0 0,1 1-1 0 0,-1 0 1 0 0,0 0-1 0 0,0-1 1 0 0,0 1-1 0 0,0 0 1 0 0,0 0-1 0 0,0-1 1 0 0,0 1-1 0 0,0 0 1 0 0,0 0-1 0 0,0-1 1 0 0,0 1-1 0 0,-1 1 1 0 0,1 1 68 0 0,0 1-27 0 0,-1-1 1 0 0,0 1 0 0 0,0 0 0 0 0,0 0 0 0 0,0-1 0 0 0,-1 1-1 0 0,0-1 1 0 0,1 1 0 0 0,-1-1 0 0 0,0 1 0 0 0,-1-1-1 0 0,1 0 1 0 0,-1 0 0 0 0,1 0 0 0 0,-1-1 0 0 0,0 1-1 0 0,0 0 1 0 0,-3 1 0 0 0,-7 6 141 0 0,0-2 0 0 0,0 1 0 0 0,-18 6 0 0 0,7-3 117 0 0,-1-2 0 0 0,-46 12 0 0 0,54-18-825 0 0,0-1 1 0 0,1 0-1 0 0,-1-2 0 0 0,0 0 0 0 0,-27-2 0 0 0,24-2-7337 0 0</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5.602"/>
    </inkml:context>
    <inkml:brush xml:id="br0">
      <inkml:brushProperty name="width" value="0.05" units="cm"/>
      <inkml:brushProperty name="height" value="0.05" units="cm"/>
      <inkml:brushProperty name="color" value="#008C3A"/>
    </inkml:brush>
  </inkml:definitions>
  <inkml:trace contextRef="#ctx0" brushRef="#br0">4 0 11952 0 0,'0'0'4204'0'0,"1"2"-3891"0"0,3 11-48 0 0,-1 0 1 0 0,0 0 0 0 0,-1 1-1 0 0,0-1 1 0 0,-1 0 0 0 0,-2 26-1 0 0,3 18 616 0 0,40 317 2604 0 0,-17 7-2310 0 0,-22-316-991 0 0,-1 105-170 0 0,-7-1 0 0 0,-30 197 0 0 0,2-183-14 0 0,14-88-3280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338"/>
    </inkml:context>
    <inkml:brush xml:id="br0">
      <inkml:brushProperty name="width" value="0.05" units="cm"/>
      <inkml:brushProperty name="height" value="0.05" units="cm"/>
      <inkml:brushProperty name="color" value="#008C3A"/>
    </inkml:brush>
  </inkml:definitions>
  <inkml:trace contextRef="#ctx0" brushRef="#br0">11 225 6912 0 0,'0'0'528'0'0,"2"-2"-114"0"0,0 0-78 0 0,0 0-1 0 0,0-1 1 0 0,0 0-1 0 0,0 1 1 0 0,0-1-1 0 0,-1 0 1 0 0,2-3-1 0 0,-1 2 127 0 0,0 0-1 0 0,0 0 1 0 0,0 0 0 0 0,1 1 0 0 0,-1-1-1 0 0,6-4 1 0 0,1 0-243 0 0,0 1 0 0 0,1 1 0 0 0,-1-1 0 0 0,2 2-1 0 0,19-9 1 0 0,59-17 612 0 0,-74 26-616 0 0,25-5 563 0 0,61-8 0 0 0,-45 9-389 0 0,97-11 363 0 0,-120 17-639 0 0,281-21 1059 0 0,-232 24-257 0 0,150 17 0 0 0,-224-16-897 0 0,71 13 63 0 0,-69-12-55 0 0,-1 1 1 0 0,1 0-1 0 0,0 0 1 0 0,-1 1 0 0 0,16 10-1 0 0,-19-9-11 0 0,0 1-1 0 0,0-1 1 0 0,-1 1-1 0 0,0 0 0 0 0,-1 1 1 0 0,1-1-1 0 0,-1 1 1 0 0,0 0-1 0 0,5 15 0 0 0,-8-19-14 0 0,0 0 0 0 0,0 0 0 0 0,0 0 0 0 0,-1 0 0 0 0,1 0 0 0 0,-1 0 0 0 0,0 0 0 0 0,0 7 0 0 0,-1-6 0 0 0,1-1 0 0 0,0 1 0 0 0,1 0 0 0 0,-1-1 0 0 0,0 1 0 0 0,3 7 0 0 0,0-1 2 0 0,0-1-1 0 0,-1 1 0 0 0,0 0 1 0 0,-1 1-1 0 0,0-1 0 0 0,-1 0 1 0 0,0 16-1 0 0,0 7 48 0 0,5 43-1 0 0,0-23-28 0 0,9 85-81 0 0,3 57-158 0 0,-10-76-84 0 0,1-13-268 0 0,-7 39-260 0 0,0 26-352 0 0,-6 64-778 0 0,3-199 1391 0 0,2-1 0 0 0,5 42 0 0 0,-2 23-420 0 0,-4-75 860 0 0,2-1-1 0 0,0 1 0 0 0,8 38 1 0 0,1-5 31 0 0,-8-38 231 0 0,2-1-1 0 0,0 0 0 0 0,1 0 1 0 0,7 19-1 0 0,15 35 1037 0 0,-23-61-1073 0 0,-4-11-95 0 0,-1 0 1 0 0,1 0-1 0 0,0 0 1 0 0,0-1-1 0 0,-1 1 1 0 0,1 0-1 0 0,0 0 1 0 0,-1-1-1 0 0,1 1 1 0 0,-1 0-1 0 0,1-1 1 0 0,-1 1-1 0 0,1 0 1 0 0,-1-1-1 0 0,0 1 1 0 0,1-1-1 0 0,-1 1 1 0 0,0-1-1 0 0,1 1 1 0 0,-1-1-1 0 0,0 1 1 0 0,0-1-1 0 0,1 0 1 0 0,-2 1-1 0 0,-24 7-7 0 0,19-7-2 0 0,-12 3 71 0 0,0-2 0 0 0,0 0 1 0 0,-1-2-1 0 0,1 0 0 0 0,-32-4 1 0 0,14 1 155 0 0,-205-8 972 0 0,80 3-380 0 0,-22-3 40 0 0,-44-4-259 0 0,-11-1-262 0 0,161 7-1102 0 0,-79-19 0 0 0,108 15-1130 0 0,6-1-4283 0 0</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667"/>
    </inkml:context>
    <inkml:brush xml:id="br0">
      <inkml:brushProperty name="width" value="0.05" units="cm"/>
      <inkml:brushProperty name="height" value="0.05" units="cm"/>
      <inkml:brushProperty name="color" value="#008C3A"/>
    </inkml:brush>
  </inkml:definitions>
  <inkml:trace contextRef="#ctx0" brushRef="#br0">124 1 11976 0 0,'0'0'922'0'0,"-2"2"-600"0"0,-1 4 51 0 0,0-1 1 0 0,0 1 0 0 0,0-1 0 0 0,0 1 0 0 0,1 0 0 0 0,0 0 0 0 0,-1 7-1 0 0,-6 47 3703 0 0,4-21-4485 0 0,-3 24 20 0 0,-9 46-116 0 0,-1-10 340 0 0,-3 18 78 0 0,18-105-372 0 0,0-1 0 0 0,-6 13 0 0 0,2-8-5759 0 0</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020"/>
    </inkml:context>
    <inkml:brush xml:id="br0">
      <inkml:brushProperty name="width" value="0.05" units="cm"/>
      <inkml:brushProperty name="height" value="0.05" units="cm"/>
      <inkml:brushProperty name="color" value="#008C3A"/>
    </inkml:brush>
  </inkml:definitions>
  <inkml:trace contextRef="#ctx0" brushRef="#br0">32 198 10136 0 0,'0'0'777'0'0,"3"-2"-505"0"0,34-30 3807 0 0,78-50 0 0 0,-43 44-4309 0 0,-63 34 193 0 0,56-23 399 0 0,-57 24-141 0 0,1 1-1 0 0,0-1 1 0 0,0 2 0 0 0,1-1-1 0 0,11 0 1 0 0,-15 3-120 0 0,-1-1 0 0 0,0 1-1 0 0,0 0 1 0 0,0 0 0 0 0,0 0 0 0 0,0 1 0 0 0,0 0 0 0 0,0 0-1 0 0,0 0 1 0 0,-1 0 0 0 0,1 1 0 0 0,-1 0 0 0 0,0 0-1 0 0,0 0 1 0 0,0 0 0 0 0,0 1 0 0 0,5 6 0 0 0,-7-8-104 0 0,0 0 1 0 0,-1 1-1 0 0,1-1 1 0 0,-1 1-1 0 0,0 0 1 0 0,1-1-1 0 0,-1 1 1 0 0,0 0 0 0 0,-1 0-1 0 0,1 0 1 0 0,0-1-1 0 0,-1 1 1 0 0,0 0-1 0 0,1 0 1 0 0,-1 0-1 0 0,0 0 1 0 0,-1 0-1 0 0,1 0 1 0 0,0 0 0 0 0,-1 0-1 0 0,0 0 1 0 0,0 0-1 0 0,0-1 1 0 0,-1 5-1 0 0,-4 4-11 0 0,0 0-1 0 0,-1-1 0 0 0,0 0 0 0 0,-1 0 1 0 0,0-1-1 0 0,0 1 0 0 0,-13 9 1 0 0,-71 50-3 0 0,88-66 19 0 0,-39 23-50 0 0,-68 32 0 0 0,27-16-496 0 0,14-8-2198 0 0,48-20 1356 0 0</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600"/>
    </inkml:context>
    <inkml:brush xml:id="br0">
      <inkml:brushProperty name="width" value="0.05" units="cm"/>
      <inkml:brushProperty name="height" value="0.05" units="cm"/>
      <inkml:brushProperty name="color" value="#008C3A"/>
    </inkml:brush>
  </inkml:definitions>
  <inkml:trace contextRef="#ctx0" brushRef="#br0">336 0 3224 0 0,'2'0'592'0'0,"37"0"8529"0"0,-36 0-7969 0 0,5 0 5076 0 0,-10 1-6131 0 0,0-1 0 0 0,0 0 0 0 0,0 1 0 0 0,-1 0 0 0 0,1 0 0 0 0,0-1 0 0 0,0 1 0 0 0,-2 2 0 0 0,-10 3 312 0 0,3-2-176 0 0,-1 1 0 0 0,-18 10 0 0 0,22-10-224 0 0,0 0 0 0 0,0-1 0 0 0,-1-1 0 0 0,-14 5 0 0 0,15-6 19 0 0,0 0-1 0 0,0 1 1 0 0,0 0-1 0 0,0 1 1 0 0,1-1-1 0 0,-1 2 1 0 0,1-1-1 0 0,0 1 1 0 0,-9 8-1 0 0,14-12-29 0 0,1 1 0 0 0,-1-1-1 0 0,1 1 1 0 0,-1 0 0 0 0,1 0 0 0 0,-1 0-1 0 0,1-1 1 0 0,0 1 0 0 0,0 1 0 0 0,0-1 0 0 0,0 0-1 0 0,0 0 1 0 0,1 0 0 0 0,-1 0 0 0 0,1 1-1 0 0,-1 2 1 0 0,-2 9-19 0 0,2-12 12 0 0,0 0 0 0 0,0-1 0 0 0,0 1-1 0 0,0 0 1 0 0,1 0 0 0 0,-1 0 0 0 0,1 0-1 0 0,0 0 1 0 0,-1 0 0 0 0,1 2 0 0 0,5 7-167 0 0,-3-8 125 0 0,-1 2-10 0 0,1-1 0 0 0,0 0 0 0 0,0 0 0 0 0,1 0 0 0 0,0 0 0 0 0,-1 0 0 0 0,1-1 1 0 0,0 1-1 0 0,1-1 0 0 0,-1 0 0 0 0,0 1 0 0 0,1-2 0 0 0,0 1 0 0 0,5 3 0 0 0,10 7 48 0 0,-5-4 13 0 0,-1-1 0 0 0,27 13-1 0 0,-35-19 1 0 0,0 1 0 0 0,0-1 0 0 0,-1 1 0 0 0,0 0 0 0 0,1 1 0 0 0,-1-1 0 0 0,0 1 0 0 0,-1 0 0 0 0,1 0 0 0 0,-1 0 0 0 0,6 8 0 0 0,-7-7 16 0 0,0-1-1 0 0,-1 1 1 0 0,1 0-1 0 0,-1 1 1 0 0,0-1-1 0 0,0 0 0 0 0,-1 0 1 0 0,0 0-1 0 0,0 0 1 0 0,0 1-1 0 0,-1 5 1 0 0,-1-5 22 0 0,0 1 0 0 0,0-1 0 0 0,-1 1 0 0 0,0-1 1 0 0,0 0-1 0 0,0 0 0 0 0,-1-1 0 0 0,0 1 0 0 0,0-1 1 0 0,-1 1-1 0 0,1-1 0 0 0,-1-1 0 0 0,0 1 0 0 0,-1-1 1 0 0,1 1-1 0 0,-10 4 0 0 0,3-1-88 0 0,-1-1-1 0 0,-1-1 1 0 0,1 0-1 0 0,-1-1 1 0 0,0 0-1 0 0,-24 4 1 0 0,28-7-249 0 0,0 0 1 0 0,-1-1 0 0 0,-16-1 0 0 0,-14-6-5064 0 0,-1-3-1188 0 0</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181"/>
    </inkml:context>
    <inkml:brush xml:id="br0">
      <inkml:brushProperty name="width" value="0.05" units="cm"/>
      <inkml:brushProperty name="height" value="0.05" units="cm"/>
      <inkml:brushProperty name="color" value="#008C3A"/>
    </inkml:brush>
  </inkml:definitions>
  <inkml:trace contextRef="#ctx0" brushRef="#br0">23 0 19119 0 0,'0'0'1919'0'0,"0"3"-1759"0"0,-15 388-223 0 0,9-246 63 0 0,5-65-1006 0 0,1-52-976 0 0,0-12-4629 0 0</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541"/>
    </inkml:context>
    <inkml:brush xml:id="br0">
      <inkml:brushProperty name="width" value="0.05" units="cm"/>
      <inkml:brushProperty name="height" value="0.05" units="cm"/>
      <inkml:brushProperty name="color" value="#008C3A"/>
    </inkml:brush>
  </inkml:definitions>
  <inkml:trace contextRef="#ctx0" brushRef="#br0">75 0 11056 0 0,'0'0'852'0'0,"3"2"-258"0"0,1 2 142 0 0,1 0-1 0 0,-1 0 0 0 0,0 0 1 0 0,-1 0-1 0 0,1 1 0 0 0,-1-1 0 0 0,5 9 1 0 0,7 13 1544 0 0,-13-24-2297 0 0,0 1-1 0 0,-1-1 1 0 0,1 1 0 0 0,-1-1 0 0 0,1 1-1 0 0,-1 0 1 0 0,0-1 0 0 0,0 1 0 0 0,0 0-1 0 0,0 0 1 0 0,-1 0 0 0 0,1 0-1 0 0,-1 0 1 0 0,1 0 0 0 0,-1 0 0 0 0,-1 3-1 0 0,0 7-125 0 0,1-2-17 0 0,-1-1 0 0 0,0 1 1 0 0,-1-1-1 0 0,0 1 1 0 0,-1-1-1 0 0,0 0 1 0 0,0 0-1 0 0,-8 15 0 0 0,1-8 249 0 0,4-8 118 0 0,0 1-1 0 0,1-1 1 0 0,0 1-1 0 0,-5 16 1 0 0,-9 19 583 0 0,14-36-547 0 0,0 1 0 0 0,1 0 1 0 0,1 0-1 0 0,-4 16 0 0 0,4-15-12 0 0,0 0 0 0 0,-6 15 0 0 0,6-20-180 0 0,0 0-1 0 0,1 0 0 0 0,0 0 1 0 0,0 1-1 0 0,1-1 0 0 0,-1 1 1 0 0,1-1-1 0 0,1 1 1 0 0,-1-1-1 0 0,1 1 0 0 0,1 9 1 0 0,9 13-17 0 0,-7-23-52 0 0,-1 1 1 0 0,0-1-1 0 0,2 14 1 0 0,-2-14 24 0 0,0 0 1 0 0,0 1 0 0 0,0-1-1 0 0,0 0 1 0 0,1 0 0 0 0,0-1 0 0 0,4 7-1 0 0,8 14 181 0 0,-12-21-134 0 0,0 0 1 0 0,0 0-1 0 0,0-1 1 0 0,1 1-1 0 0,0-1 1 0 0,0 0-1 0 0,0 0 1 0 0,0 0-1 0 0,1-1 1 0 0,-1 1-1 0 0,1-1 0 0 0,0 0 1 0 0,6 3-1 0 0,-3-3-28 0 0,0 0-1 0 0,-1 0 0 0 0,1 0 0 0 0,0-1 0 0 0,0 0 1 0 0,0-1-1 0 0,1 0 0 0 0,7 0 0 0 0,-11-3-507 0 0,-2-2 200 0 0,0 1 0 0 0,0 0 1 0 0,1-1-1 0 0,6-4 0 0 0,12-12-5980 0 0,-9 3-756 0 0</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868"/>
    </inkml:context>
    <inkml:brush xml:id="br0">
      <inkml:brushProperty name="width" value="0.05" units="cm"/>
      <inkml:brushProperty name="height" value="0.05" units="cm"/>
      <inkml:brushProperty name="color" value="#008C3A"/>
    </inkml:brush>
  </inkml:definitions>
  <inkml:trace contextRef="#ctx0" brushRef="#br0">179 0 19151 0 0,'0'0'1735'0'0,"-1"3"-1431"0"0,-5 12-120 0 0,-6 30 0 0 0,-1 2 633 0 0,1-2-358 0 0,7-25-452 0 0,-10 22-1 0 0,-2 8 528 0 0,-16 69 0 0 0,17-59 106 0 0,13-45-332 0 0,1 0-1 0 0,-1 30 0 0 0,-1 5 239 0 0,-1-21-378 0 0,2-18-110 0 0,1 0 0 0 0,-1 20 0 0 0,4-6 2 0 0,-1-9-58 0 0,0 0 0 0 0,-1 0 0 0 0,0 0 0 0 0,-5 19 0 0 0,2-19-493 0 0,-2 11-6395 0 0,0-12-1300 0 0</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435"/>
    </inkml:context>
    <inkml:brush xml:id="br0">
      <inkml:brushProperty name="width" value="0.05" units="cm"/>
      <inkml:brushProperty name="height" value="0.05" units="cm"/>
      <inkml:brushProperty name="color" value="#008C3A"/>
    </inkml:brush>
  </inkml:definitions>
  <inkml:trace contextRef="#ctx0" brushRef="#br0">1188 0 13392 0 0,'0'0'1558'0'0,"2"0"-838"0"0,8 0 5297 0 0,-12 2-5463 0 0,-9 4-153 0 0,0 0-1 0 0,0 0 1 0 0,-1-1 0 0 0,0 0 0 0 0,-13 3 0 0 0,23-7-368 0 0,-46 12 106 0 0,-1-2 0 0 0,-88 8-1 0 0,-145 20-234 0 0,228-27 96 0 0,1-1 0 0 0,-59 5 0 0 0,100-14-1 0 0,1-1-1 0 0,-15 5 1 0 0,17-3 25 0 0,0-1 0 0 0,0-1-1 0 0,-18 2 1 0 0,-8-4 19 0 0,18 0-30 0 0,-30 2 0 0 0,14 0-1 0 0,25-1-4 0 0,1 0 1 0 0,-1 0-1 0 0,0 1 0 0 0,-13 3 1 0 0,11-3 18 0 0,2 1 5 0 0,-19 14-17 0 0,24-14-15 0 0,0 1 0 0 0,-1 0 0 0 0,1 0 0 0 0,1 0 0 0 0,-1 0 0 0 0,0 0 0 0 0,1 1 0 0 0,-1-1 0 0 0,1 1 0 0 0,0 0 0 0 0,0-1 0 0 0,0 1 0 0 0,1 0 0 0 0,0 0 0 0 0,-2 7 0 0 0,0 4 0 0 0,1-1 0 0 0,0 0 0 0 0,1 22 0 0 0,22 290-227 0 0,-10-201 164 0 0,-1-29-58 0 0,3 57-204 0 0,2-19-139 0 0,0 0-272 0 0,3 30-1574 0 0,-17-158 1828 0 0,0 0 1 0 0,1 0-1 0 0,-1-1 1 0 0,4 7-1 0 0,1 0-4677 0 0</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921"/>
    </inkml:context>
    <inkml:brush xml:id="br0">
      <inkml:brushProperty name="width" value="0.05" units="cm"/>
      <inkml:brushProperty name="height" value="0.05" units="cm"/>
      <inkml:brushProperty name="color" value="#008C3A"/>
    </inkml:brush>
  </inkml:definitions>
  <inkml:trace contextRef="#ctx0" brushRef="#br0">1546 1 17103 0 0,'0'0'1712'0'0,"1"2"-1568"0"0,3 14-127 0 0,6 10 18 0 0,-6-17 50 0 0,0 1-1 0 0,-1-1 1 0 0,0 1-1 0 0,0 0 0 0 0,-1 0 1 0 0,0 0-1 0 0,-1 1 1 0 0,0 12-1 0 0,4 24-474 0 0,0-8 13 0 0,-2 60 1 0 0,-1-30 299 0 0,20 199 1060 0 0,-8-177-564 0 0,3 23-140 0 0,6 171 0 0 0,-24-253-303 0 0,-2-1 0 0 0,-1 1 0 0 0,-10 36 0 0 0,10-53-2 0 0,0-1-1 0 0,0-1 1 0 0,-1 1-1 0 0,-1-1 1 0 0,-9 17-1 0 0,10-22 29 0 0,-1 0 0 0 0,0 0 0 0 0,0-1 0 0 0,-1 0-1 0 0,0 0 1 0 0,0 0 0 0 0,0-1 0 0 0,-16 10 0 0 0,12-9 94 0 0,-1-1 0 0 0,0 0 0 0 0,-1-1 0 0 0,1-1 0 0 0,-21 6 0 0 0,-69 7 556 0 0,78-14-490 0 0,-410 29 713 0 0,-59-30-87 0 0,263-3-889 0 0,211 1-441 0 0,0-1 0 0 0,0-1 0 0 0,0 0 0 0 0,0-1 0 0 0,-28-9 0 0 0,25 4-6719 0 0</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255"/>
    </inkml:context>
    <inkml:brush xml:id="br0">
      <inkml:brushProperty name="width" value="0.05" units="cm"/>
      <inkml:brushProperty name="height" value="0.05" units="cm"/>
      <inkml:brushProperty name="color" value="#008C3A"/>
    </inkml:brush>
  </inkml:definitions>
  <inkml:trace contextRef="#ctx0" brushRef="#br0">22 1 17479 0 0,'0'0'396'0'0,"-1"2"52"0"0,-2 6-245 0 0,1 0-1 0 0,0-1 0 0 0,0 1 0 0 0,1 0 0 0 0,-1 15 0 0 0,2 47 107 0 0,1-31 72 0 0,5 138-744 0 0,0-14 443 0 0,-5-127-62 0 0,0-16-4 0 0,-1-1-1 0 0,-1 1 1 0 0,-6 39-1 0 0,4-44-246 0 0,-4 12-5053 0 0,1-15-938 0 0</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621"/>
    </inkml:context>
    <inkml:brush xml:id="br0">
      <inkml:brushProperty name="width" value="0.05" units="cm"/>
      <inkml:brushProperty name="height" value="0.05" units="cm"/>
      <inkml:brushProperty name="color" value="#008C3A"/>
    </inkml:brush>
  </inkml:definitions>
  <inkml:trace contextRef="#ctx0" brushRef="#br0">0 234 14768 0 0,'0'0'678'0'0,"1"-2"-14"0"0,3-5-590 0 0,1-1 0 0 0,0 1-1 0 0,0 0 1 0 0,11-10 0 0 0,-3 2 396 0 0,6-9 227 0 0,2 2 0 0 0,36-33-1 0 0,-47 47-694 0 0,-5 3 28 0 0,1 0 0 0 0,0 1 0 0 0,0 0 1 0 0,0 0-1 0 0,9-4 0 0 0,0 2 312 0 0,1 0 1 0 0,-1 1-1 0 0,1 1 0 0 0,0 0 1 0 0,26-1-1 0 0,-31 4-172 0 0,-1 1 1 0 0,1 0-1 0 0,0 1 1 0 0,-1 0-1 0 0,0 0 1 0 0,1 1-1 0 0,-1 1 1 0 0,0 0-1 0 0,18 7 1 0 0,-5 1-98 0 0,22 11-18 0 0,-41-19-66 0 0,0 0-1 0 0,0 0 1 0 0,0 0-1 0 0,0 0 0 0 0,0 1 1 0 0,-1-1-1 0 0,6 9 1 0 0,-1-2-37 0 0,-7-9 43 0 0,0 0-1 0 0,-1 0 1 0 0,1 0-1 0 0,0 0 1 0 0,0 1-1 0 0,0-1 1 0 0,-1 0-1 0 0,1 0 1 0 0,0 1-1 0 0,-1-1 1 0 0,0 0-1 0 0,1 1 0 0 0,-1-1 1 0 0,0 1-1 0 0,1-1 1 0 0,-1 0-1 0 0,0 1 1 0 0,0-1-1 0 0,0 1 1 0 0,0-1-1 0 0,0 0 1 0 0,-1 1-1 0 0,0 2 1 0 0,1 0 1 0 0,-1 0 1 0 0,0 0-1 0 0,-1 0 0 0 0,1 0 1 0 0,-1-1-1 0 0,0 1 1 0 0,0 0-1 0 0,0-1 1 0 0,0 1-1 0 0,0-1 1 0 0,-1 0-1 0 0,0 0 0 0 0,0 0 1 0 0,-4 4-1 0 0,-21 15-22 0 0,-32 20 0 0 0,29-21-12 0 0,11-9-19 0 0,0-1 0 0 0,-37 15 1 0 0,-17 9-269 0 0,-22 20-463 0 0,58-31-5604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5.286"/>
    </inkml:context>
    <inkml:brush xml:id="br0">
      <inkml:brushProperty name="width" value="0.05" units="cm"/>
      <inkml:brushProperty name="height" value="0.05" units="cm"/>
      <inkml:brushProperty name="color" value="#008C3A"/>
    </inkml:brush>
  </inkml:definitions>
  <inkml:trace contextRef="#ctx0" brushRef="#br0">330 0 9760 0 0,'2'1'446'0'0,"6"2"-200"0"0,0-1 0 0 0,0 1 0 0 0,0-1-1 0 0,0-1 1 0 0,14 1 6230 0 0,-22-1-6421 0 0,0 0-1 0 0,-1 0 0 0 0,1 0 0 0 0,-1 0 0 0 0,1-1 0 0 0,-1 1 0 0 0,1 0 0 0 0,-1 0 0 0 0,1 0 0 0 0,-1-1 0 0 0,0 1 0 0 0,0 0 1 0 0,-2 2 92 0 0,-1 3 39 0 0,-1-1-1 0 0,0 1 0 0 0,0-1 1 0 0,0 0-1 0 0,0-1 1 0 0,-1 1-1 0 0,0-1 0 0 0,0 0 1 0 0,0-1-1 0 0,0 1 1 0 0,-1-1-1 0 0,1-1 1 0 0,-1 1-1 0 0,-11 2 0 0 0,-77 21 719 0 0,28-10-888 0 0,23-3-16 0 0,34-10 0 0 0,5 3-10 0 0,4-4 2 0 0,1-1 0 0 0,-1 0 1 0 0,1 1-1 0 0,-1-1 0 0 0,1 0 0 0 0,0 1 1 0 0,0-1-1 0 0,-1 0 0 0 0,1 3 1 0 0,-1 4-55 0 0,1-7 43 0 0,0 1-1 0 0,0-1 1 0 0,0 0 0 0 0,0 0 0 0 0,0 0-1 0 0,1 1 1 0 0,-1-1 0 0 0,0 0-1 0 0,0 0 1 0 0,1 0 0 0 0,-1 1 0 0 0,1-1-1 0 0,-1 0 1 0 0,1 0 0 0 0,-1 0-1 0 0,1 0 1 0 0,1 1 0 0 0,11 15-350 0 0,-8-12 300 0 0,0-1-1 0 0,0 0 1 0 0,0 0 0 0 0,0 0 0 0 0,1 0-1 0 0,0-1 1 0 0,7 3 0 0 0,-10-4 80 0 0,35 22-11 0 0,-18-13 0 0 0,14 6 0 0 0,-28-15 0 0 0,-4-1 0 0 0,-1 0 0 0 0,1-1 0 0 0,-1 1 0 0 0,0 0 0 0 0,1-1 0 0 0,-1 1 0 0 0,0 0 0 0 0,0 0 0 0 0,0 0 0 0 0,0 0 0 0 0,2 3 0 0 0,8 6 0 0 0,2 1-14 0 0,-7-6 59 0 0,0 0 1 0 0,-1 0 0 0 0,6 7 0 0 0,-9-9-35 0 0,-1-1 0 0 0,1 0 1 0 0,-1 0-1 0 0,0 0 1 0 0,0 1-1 0 0,0-1 1 0 0,0 1-1 0 0,0-1 0 0 0,0 1 1 0 0,-1-1-1 0 0,1 1 1 0 0,-1-1-1 0 0,0 4 0 0 0,1 0 26 0 0,-1-1-1 0 0,0 0 0 0 0,-1 0 0 0 0,1 0 0 0 0,-1 0 0 0 0,0 0 1 0 0,-1 0-1 0 0,1 0 0 0 0,-1-1 0 0 0,1 1 0 0 0,-2 0 0 0 0,1-1 1 0 0,0 1-1 0 0,-1-1 0 0 0,0 0 0 0 0,0 0 0 0 0,0 0 0 0 0,0 0 1 0 0,-1 0-1 0 0,0-1 0 0 0,0 1 0 0 0,-4 2 0 0 0,3-2-37 0 0,-1 0-1 0 0,1 0 0 0 0,-1-1 0 0 0,0 0 1 0 0,0 0-1 0 0,0-1 0 0 0,0 1 1 0 0,0-1-1 0 0,-1 0 0 0 0,1-1 0 0 0,0 0 1 0 0,-1 0-1 0 0,-12 0 0 0 0,1-1-322 0 0,-56-1-1111 0 0,62 0-1680 0 0,-24-6 0 0 0,10 2-3007 0 0</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6.221"/>
    </inkml:context>
    <inkml:brush xml:id="br0">
      <inkml:brushProperty name="width" value="0.05" units="cm"/>
      <inkml:brushProperty name="height" value="0.05" units="cm"/>
      <inkml:brushProperty name="color" value="#008C3A"/>
    </inkml:brush>
  </inkml:definitions>
  <inkml:trace contextRef="#ctx0" brushRef="#br0">368 39 14368 0 0,'0'0'705'0'0,"-10"-1"32"0"0,6-1-708 0 0,-1 1 0 0 0,0-2 0 0 0,1 1 0 0 0,-6-4 0 0 0,-6-3 146 0 0,12 7-93 0 0,-1 0 0 0 0,0 0 0 0 0,1 0 0 0 0,-1 1 0 0 0,0-1 0 0 0,0 1 0 0 0,0 0 0 0 0,0 1 0 0 0,-7-1 0 0 0,7 1-18 0 0,0 0 0 0 0,1 1 0 0 0,-1 0 0 0 0,0 0 0 0 0,0 0 0 0 0,1 0-1 0 0,-1 1 1 0 0,-5 2 0 0 0,0 1 236 0 0,-1 1 0 0 0,-12 10 0 0 0,13-9-110 0 0,5-4-94 0 0,0 1-1 0 0,-1 0 1 0 0,1 0-1 0 0,1 0 1 0 0,-1 1 0 0 0,1-1-1 0 0,-1 1 1 0 0,-4 8-1 0 0,-3 6 54 0 0,8-13-97 0 0,0-1 0 0 0,1 1 0 0 0,0 0 1 0 0,-4 10-1 0 0,-2 8 48 0 0,7-18-84 0 0,0-1 0 0 0,0 0 0 0 0,0 1-1 0 0,1 0 1 0 0,-1-1 0 0 0,2 1 0 0 0,-2 7-1 0 0,2-4 7 0 0,0 0 0 0 0,0 0-1 0 0,1 0 1 0 0,0-1 0 0 0,1 1-1 0 0,0 0 1 0 0,0-1-1 0 0,6 13 1 0 0,0-6 31 0 0,-4-12-27 0 0,1 1-1 0 0,-1 0 0 0 0,1-1 0 0 0,6 3 0 0 0,0 1 41 0 0,-5-6-2 0 0,3-1-69 0 0,-1 0-1 0 0,1-1 0 0 0,14-3 0 0 0,-20 4-2 0 0,0-1 0 0 0,0 0 0 0 0,0 0 0 0 0,0 0 0 0 0,-1-1 0 0 0,1 1 0 0 0,0-1 0 0 0,0 1 0 0 0,-1-1 0 0 0,1 0 0 0 0,-1 0 0 0 0,0 0-1 0 0,0-1 1 0 0,1 1 0 0 0,1-3 0 0 0,0-2 20 0 0,0 2 0 0 0,0 0-1 0 0,-1 0 1 0 0,1-1-1 0 0,-2 1 1 0 0,1-1-1 0 0,0 1 1 0 0,-1-1-1 0 0,0 0 1 0 0,0 0-1 0 0,-1 0 1 0 0,0 0-1 0 0,1-7 1 0 0,-2 12-4 0 0,0 0 3 0 0,0 0-1 0 0,0 1 1 0 0,0-1 0 0 0,0 0 0 0 0,0 0 0 0 0,0 1-1 0 0,0-1 1 0 0,0 0 0 0 0,0 0 0 0 0,0 1 0 0 0,1-1-1 0 0,-1 0 1 0 0,0 1 0 0 0,0-1 0 0 0,1 0-1 0 0,-1 0 1 0 0,1 1 0 0 0,-1-1 0 0 0,1 1 0 0 0,0-2-1 0 0,-1 1 112 0 0,1-1-1 0 0,-1 0 0 0 0,0 1 1 0 0,0-1-1 0 0,1 1 0 0 0,-1-1 1 0 0,0 0-1 0 0,-1 1 0 0 0,1-3 1 0 0,6 46-12 0 0,-5-19 74 0 0,5 27-1 0 0,-2-24-70 0 0,-1-6-36 0 0,-2-12-12 0 0,0-1 1 0 0,0 0 0 0 0,0 0 0 0 0,-1 1-1 0 0,-1 7 1 0 0,0 2 310 0 0,0 21 0 0 0,2-25-244 0 0,-1 0 0 0 0,-1 0 1 0 0,-4 24-1 0 0,5-36-127 0 0,-2 6 53 0 0,1 0-1 0 0,-1 0 1 0 0,0-1 0 0 0,-1 1-1 0 0,0-1 1 0 0,-6 11-1 0 0,-4 5 135 0 0,7-12-38 0 0,0-1 0 0 0,0 0 0 0 0,-11 13 0 0 0,10-15-120 0 0,0 0 0 0 0,-1 0 0 0 0,1 0 0 0 0,-1-1 0 0 0,-1 0 0 0 0,1-1 0 0 0,-1 0 0 0 0,0 0 0 0 0,0-1 0 0 0,-1 0 0 0 0,-12 4 0 0 0,12-5-815 0 0,-1-1 0 0 0,-17 2 0 0 0,5-4-5650 0 0,2 0-1018 0 0</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0.475"/>
    </inkml:context>
    <inkml:brush xml:id="br0">
      <inkml:brushProperty name="width" value="0.05" units="cm"/>
      <inkml:brushProperty name="height" value="0.05" units="cm"/>
      <inkml:brushProperty name="color" value="#008C3A"/>
    </inkml:brush>
  </inkml:definitions>
  <inkml:trace contextRef="#ctx0" brushRef="#br0">80 1 6912 0 0,'0'0'528'0'0,"-1"2"-123"0"0,-10 33 4229 0 0,-4 14-2436 0 0,10-23-1699 0 0,-4 39 1 0 0,2-6-40 0 0,-8 41 929 0 0,-1 108 1 0 0,27 20 124 0 0,-3-140-1192 0 0,14 395-232 0 0,-22-338-1198 0 0,0-84-1763 0 0,0-45-3303 0 0</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256"/>
    </inkml:context>
    <inkml:brush xml:id="br0">
      <inkml:brushProperty name="width" value="0.05" units="cm"/>
      <inkml:brushProperty name="height" value="0.05" units="cm"/>
      <inkml:brushProperty name="color" value="#008C3A"/>
    </inkml:brush>
  </inkml:definitions>
  <inkml:trace contextRef="#ctx0" brushRef="#br0">238 256 2304 0 0,'0'-2'644'0'0,"0"1"-85"0"0,1-1 0 0 0,-1 1-1 0 0,1-1 1 0 0,0 1 0 0 0,0 0 0 0 0,0 0-1 0 0,0-1 1 0 0,0 1 0 0 0,0 0 0 0 0,0 0 0 0 0,0 0-1 0 0,0 0 1 0 0,0 0 0 0 0,1 0 0 0 0,-1 0 0 0 0,0 0-1 0 0,1 1 1 0 0,2-2 0 0 0,5-4 1218 0 0,-5 3-1500 0 0,1 0 1 0 0,-1 1-1 0 0,1 0 0 0 0,0 0 1 0 0,5-2-1 0 0,12-5-54 0 0,5-2-215 0 0,-1 0 1 0 0,1 2-1 0 0,38-8 0 0 0,83-7-170 0 0,-62 11 219 0 0,108-13 257 0 0,81-4 548 0 0,-147 19-501 0 0,141-13 232 0 0,-39 7-90 0 0,-128 10-214 0 0,-61 6-49 0 0,1 2-1 0 0,57 8 1 0 0,-78-5-174 0 0,-1 0 0 0 0,37 13-1 0 0,-53-15 3 0 0,0 0-1 0 0,-1 0 1 0 0,1 1-1 0 0,-1-1 1 0 0,1 1-1 0 0,5 5 1 0 0,5 4 199 0 0,-10-8-241 0 0,-1-1-1 0 0,1 1 1 0 0,-1 0-1 0 0,0 1 1 0 0,0-1-1 0 0,0 1 0 0 0,0-1 1 0 0,-1 1-1 0 0,0 0 1 0 0,2 6-1 0 0,-1-3-25 0 0,0 1-1 0 0,-1-1 1 0 0,0 1 0 0 0,0 0-1 0 0,0 14 1 0 0,4 66 281 0 0,0 4-252 0 0,-12 51-89 0 0,0 58-4 0 0,22 215 64 0 0,-12-365 0 0 0,7 63 0 0 0,7 62 90 0 0,-8-70-52 0 0,-8-74-78 0 0,-3 34-1 0 0,1-22 138 0 0,-1-41-94 0 0,1-1 0 0 0,-1 1 0 0 0,0 0 0 0 0,0 0 0 0 0,0 0-1 0 0,-1-1 1 0 0,1 1 0 0 0,-1 0 0 0 0,0-1 0 0 0,0 0 0 0 0,0 1 0 0 0,0-1-1 0 0,-1 0 1 0 0,1 0 0 0 0,-1 0 0 0 0,0 0 0 0 0,0-1 0 0 0,0 1 0 0 0,0-1-1 0 0,0 0 1 0 0,-1 0 0 0 0,1 0 0 0 0,0 0 0 0 0,-1 0 0 0 0,0-1 0 0 0,1 0-1 0 0,-6 2 1 0 0,-2-1 22 0 0,-14 4 28 0 0,1-1 0 0 0,-1-2-1 0 0,0 0 1 0 0,-33-2-1 0 0,-56-1 149 0 0,-16-1-8 0 0,-26-5 324 0 0,-64-7-52 0 0,-225-17-465 0 0,257 22 18 0 0,-254-22 255 0 0,342 25-422 0 0,-22-2-379 0 0,100 4-41 0 0,0-1 1 0 0,0 0-1 0 0,-30-12 0 0 0,19 4-1088 0 0,6 1-65 0 0</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591"/>
    </inkml:context>
    <inkml:brush xml:id="br0">
      <inkml:brushProperty name="width" value="0.05" units="cm"/>
      <inkml:brushProperty name="height" value="0.05" units="cm"/>
      <inkml:brushProperty name="color" value="#008C3A"/>
    </inkml:brush>
  </inkml:definitions>
  <inkml:trace contextRef="#ctx0" brushRef="#br0">7 1 10136 0 0,'0'0'918'0'0,"0"2"-758"0"0,-2 36 2276 0 0,0-21 943 0 0,1-15-3016 0 0,1 0 0 0 0,-1-1 0 0 0,1 1 0 0 0,0 0 0 0 0,0 0 0 0 0,-1 0 0 0 0,1-1 0 0 0,1 1 0 0 0,-1 0 0 0 0,0 0 0 0 0,0 0-1 0 0,1 2 1 0 0,11 42-419 0 0,-1 1-1 0 0,-3 0 0 0 0,-2 0 0 0 0,0 77 0 0 0,2-18 656 0 0,0-8-4275 0 0</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923"/>
    </inkml:context>
    <inkml:brush xml:id="br0">
      <inkml:brushProperty name="width" value="0.05" units="cm"/>
      <inkml:brushProperty name="height" value="0.05" units="cm"/>
      <inkml:brushProperty name="color" value="#008C3A"/>
    </inkml:brush>
  </inkml:definitions>
  <inkml:trace contextRef="#ctx0" brushRef="#br0">7 212 3680 0 0,'1'-2'3010'0'0,"3"-4"-1881"0"0,0 1-1 0 0,0 0 0 0 0,1 0 1 0 0,0 0-1 0 0,0 1 0 0 0,0-1 1 0 0,1 1-1 0 0,8-5 0 0 0,3-3-740 0 0,21-15-102 0 0,1 1 0 0 0,73-37 0 0 0,-95 57 14 0 0,0 0 0 0 0,0 0-1 0 0,1 2 1 0 0,-1 0 0 0 0,1 1-1 0 0,0 1 1 0 0,22 0 0 0 0,-25 2-170 0 0,1 1 1 0 0,-1 1-1 0 0,0 1 0 0 0,0 0 1 0 0,21 7-1 0 0,-28-5-148 0 0,-8-3 9 0 0,1-1 0 0 0,0 1-1 0 0,0 0 1 0 0,-1-1 0 0 0,1 1 0 0 0,-1-1 0 0 0,1 1 0 0 0,-1 0 0 0 0,0-1 0 0 0,1 1 0 0 0,-1 0 0 0 0,0 0 0 0 0,0-1 0 0 0,0 1 0 0 0,0 0 0 0 0,-1-1 0 0 0,1 1-1 0 0,0 0 1 0 0,-1-1 0 0 0,1 1 0 0 0,-1 0 0 0 0,0-1 0 0 0,0 1 0 0 0,1-1 0 0 0,-1 1 0 0 0,0-1 0 0 0,-2 3 0 0 0,-3 5-12 0 0,-1 0 0 0 0,-14 15 0 0 0,20-23 18 0 0,-17 16 22 0 0,0 0 0 0 0,-1-2 0 0 0,-23 15 0 0 0,-65 34 157 0 0,25-16-52 0 0,2-3-160 0 0,53-31-793 0 0,1 1 0 0 0,0 1 0 0 0,-25 21 0 0 0,39-23-5728 0 0</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345"/>
    </inkml:context>
    <inkml:brush xml:id="br0">
      <inkml:brushProperty name="width" value="0.05" units="cm"/>
      <inkml:brushProperty name="height" value="0.05" units="cm"/>
      <inkml:brushProperty name="color" value="#008C3A"/>
    </inkml:brush>
  </inkml:definitions>
  <inkml:trace contextRef="#ctx0" brushRef="#br0">1 0 6912 0 0,'0'0'528'0'0,"2"1"-23"0"0,3 1 468 0 0,0 0-1 0 0,0 0 1 0 0,0-1-1 0 0,0 1 1 0 0,0-2-1 0 0,1 1 1 0 0,9 0-1 0 0,43-4 872 0 0,-11 0-1843 0 0,-23 3-130 0 0,27-5 1 0 0,-41 5 216 0 0,-1 0 0 0 0,0 0 1 0 0,0 1-1 0 0,0 0 0 0 0,15 4 0 0 0,-8-2 151 0 0,-10-2-113 0 0,-1 1 0 0 0,0 0 0 0 0,0-1 0 0 0,0 1 0 0 0,0 1 0 0 0,0-1 0 0 0,0 1 0 0 0,-1 0 0 0 0,1 0 0 0 0,-1 0 0 0 0,0 1 0 0 0,0 0 0 0 0,0-1 0 0 0,0 1 0 0 0,-1 1 0 0 0,5 6 0 0 0,-8-11-117 0 0,0 1-1 0 0,0-1 1 0 0,0 1 0 0 0,0-1-1 0 0,0 1 1 0 0,0-1-1 0 0,0 1 1 0 0,0-1-1 0 0,0 1 1 0 0,0 0-1 0 0,-1-1 1 0 0,1 1 0 0 0,0-1-1 0 0,0 1 1 0 0,0-1-1 0 0,-1 0 1 0 0,1 1-1 0 0,-1 0 1 0 0,0 1-6 0 0,-1 3-103 0 0,1-1 0 0 0,-2 1 0 0 0,1-1 1 0 0,0 0-1 0 0,-1 1 0 0 0,0-1 0 0 0,0 0 1 0 0,0 0-1 0 0,0-1 0 0 0,-1 1 0 0 0,-5 3 1 0 0,3-1 49 0 0,1 0 0 0 0,-1 0 0 0 0,-4 7-1 0 0,-12 12 160 0 0,18-21 12 0 0,2-2 1257 0 0,18 12-1154 0 0,-11-10-167 0 0,0 0 0 0 0,0-1 0 0 0,1 0 0 0 0,-1 0 0 0 0,1 0 0 0 0,6 2 0 0 0,5 3 210 0 0,-5-3-66 0 0,-9-4-151 0 0,0 1 1 0 0,0-1-1 0 0,1 1 1 0 0,-2-1-1 0 0,1 1 1 0 0,4 3-1 0 0,-5-3-26 0 0,0 0-1 0 0,0 0 0 0 0,0 0 1 0 0,0 0-1 0 0,0 0 0 0 0,-1 1 1 0 0,1-1-1 0 0,-1 1 0 0 0,1-1 1 0 0,-1 1-1 0 0,0-1 0 0 0,0 1 1 0 0,0 0-1 0 0,0 0 0 0 0,-1-1 1 0 0,1 1-1 0 0,-1 0 0 0 0,0 3 1 0 0,0-3 2 0 0,0-1 1 0 0,-1 1 0 0 0,1-1 0 0 0,-1 0-1 0 0,0 1 1 0 0,0-1 0 0 0,0 0 0 0 0,0 0-1 0 0,0 0 1 0 0,0 1 0 0 0,-1-1 0 0 0,1 0-1 0 0,-1-1 1 0 0,1 1 0 0 0,-1 0 0 0 0,0 0 0 0 0,0-1-1 0 0,0 1 1 0 0,0-1 0 0 0,0 1 0 0 0,-4 1-1 0 0,-7 4 125 0 0,-1-1 0 0 0,0 0-1 0 0,0-1 1 0 0,-18 4 0 0 0,-60 8-395 0 0,74-14 57 0 0,2 0-468 0 0,0-2 0 0 0,0 0 0 0 0,0 0 0 0 0,1-2-1 0 0,-31-4 1 0 0,19 0-6468 0 0</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794"/>
    </inkml:context>
    <inkml:brush xml:id="br0">
      <inkml:brushProperty name="width" value="0.05" units="cm"/>
      <inkml:brushProperty name="height" value="0.05" units="cm"/>
      <inkml:brushProperty name="color" value="#008C3A"/>
    </inkml:brush>
  </inkml:definitions>
  <inkml:trace contextRef="#ctx0" brushRef="#br0">184 1 18743 0 0,'0'0'1882'0'0,"0"2"-1725"0"0,-1 44-103 0 0,-3 0 0 0 0,-16 78-1 0 0,-35 89-149 0 0,-10-6-258 0 0,63-203-60 0 0,0 1 0 0 0,-1-1 0 0 0,1 0 0 0 0,-1 1 0 0 0,0-1 0 0 0,0-1 0 0 0,-1 1 0 0 0,1 0 0 0 0,-6 3 0 0 0,8-6 323 0 0,-2 3-1507 0 0</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3.124"/>
    </inkml:context>
    <inkml:brush xml:id="br0">
      <inkml:brushProperty name="width" value="0.05" units="cm"/>
      <inkml:brushProperty name="height" value="0.05" units="cm"/>
      <inkml:brushProperty name="color" value="#008C3A"/>
    </inkml:brush>
  </inkml:definitions>
  <inkml:trace contextRef="#ctx0" brushRef="#br0">44 1 22087 0 0,'0'0'2214'0'0,"1"3"-2025"0"0,8 37-163 0 0,8 52-175 0 0,-14-35 158 0 0,-2 0 0 0 0,-3 0-1 0 0,-11 65 1 0 0,4-74-950 0 0,-28 91 0 0 0,33-126 83 0 0,-6 12-6980 0 0</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7.314"/>
    </inkml:context>
    <inkml:brush xml:id="br0">
      <inkml:brushProperty name="width" value="0.05" units="cm"/>
      <inkml:brushProperty name="height" value="0.05" units="cm"/>
      <inkml:brushProperty name="color" value="#008C3A"/>
    </inkml:brush>
  </inkml:definitions>
  <inkml:trace contextRef="#ctx0" brushRef="#br0">1 36 4608 0 0,'0'0'724'0'0,"2"-1"582"0"0,12-6 4471 0 0,16-17-3778 0 0,-28 22-1535 0 0,1 1 278 0 0,8 0 4888 0 0,1 17-5095 0 0,-9-14-477 0 0,-1 1 0 0 0,1 0 0 0 0,-1 0 0 0 0,1 0 0 0 0,-1 0 0 0 0,0 1 0 0 0,-1-1 0 0 0,1 1 0 0 0,0-1 1 0 0,-1 1-1 0 0,0 0 0 0 0,0-1 0 0 0,1 6 0 0 0,5 199 269 0 0,-2-33-87 0 0,-2-94-174 0 0,5 44 217 0 0,7 44 273 0 0,18 118-671 0 0,-23-230-134 0 0,-6-37-14 0 0,3 27-1 0 0,0 14-1631 0 0,-2-32-624 0 0,-4-8-4422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148"/>
    </inkml:context>
    <inkml:brush xml:id="br0">
      <inkml:brushProperty name="width" value="0.05" units="cm"/>
      <inkml:brushProperty name="height" value="0.05" units="cm"/>
      <inkml:brushProperty name="color" value="#008C3A"/>
    </inkml:brush>
  </inkml:definitions>
  <inkml:trace contextRef="#ctx0" brushRef="#br0">206 222 9072 0 0,'3'0'413'0'0,"7"-1"-298"0"0,0 0 0 0 0,0-1 1 0 0,10-3-1 0 0,14-2-13 0 0,-20 4-92 0 0,23-9-1 0 0,-23 7 5 0 0,0 1-1 0 0,16-3 1 0 0,487-76 1110 0 0,-338 59 886 0 0,255-20 1714 0 0,-194 26-2605 0 0,-41 12-12 0 0,-156 6-524 0 0,10 4 106 0 0,-23-1-395 0 0,-6 1 68 0 0,1 0 0 0 0,-1 2 0 0 0,1 1-1 0 0,33 15 1 0 0,-55-21-336 0 0,1 0 1 0 0,-1 1-1 0 0,0 0 0 0 0,0-1 0 0 0,0 1 0 0 0,0 0 0 0 0,0 1 1 0 0,0-1-1 0 0,0 0 0 0 0,-1 1 0 0 0,1 0 0 0 0,-1-1 0 0 0,1 1 1 0 0,-1 0-1 0 0,0 0 0 0 0,-1 0 0 0 0,1 1 0 0 0,0-1 0 0 0,-1 0 0 0 0,2 5 1 0 0,5 17 314 0 0,-7-20-272 0 0,1-1-1 0 0,-1 1 0 0 0,1-1 1 0 0,-1 1-1 0 0,0-1 0 0 0,0 8 1 0 0,1 30-419 0 0,7 42 1 0 0,-4-41 410 0 0,1 42-1 0 0,-4 5 25 0 0,-1 42-242 0 0,6 424-531 0 0,-2-483 623 0 0,5 45-23 0 0,3-8 14 0 0,3 19 53 0 0,-14-109 21 0 0,0 29 0 0 0,0-2 0 0 0,-1-38 1 0 0,0-1-1 0 0,-1 0 0 0 0,-1 10 1 0 0,0-16-2 0 0,1 0 0 0 0,0 0 0 0 0,-1 0 0 0 0,1 0 0 0 0,-1 0 1 0 0,1 0-1 0 0,-1 0 0 0 0,0 0 0 0 0,0-1 0 0 0,0 1 0 0 0,0 0 1 0 0,0-1-1 0 0,0 1 0 0 0,-1 0 0 0 0,1-1 0 0 0,0 1 0 0 0,-1-1 0 0 0,-1 2 1 0 0,-10 6-54 0 0,10-7 44 0 0,0 0 0 0 0,1 0 0 0 0,-1 0 0 0 0,0-1-1 0 0,0 1 1 0 0,0-1 0 0 0,0 1 0 0 0,0-1 0 0 0,-1 0-1 0 0,1 0 1 0 0,0 0 0 0 0,0-1 0 0 0,-1 1 0 0 0,1-1-1 0 0,0 0 1 0 0,-5 0 0 0 0,-70-10 201 0 0,-47-9-65 0 0,48 6-82 0 0,-75-17-45 0 0,65 11 18 0 0,-50-10 82 0 0,-40-8-8 0 0,-179-17 55 0 0,44 30-146 0 0,-29 5 162 0 0,112 17 140 0 0,164 2-339 0 0,-44-4-422 0 0,102 4 317 0 0,0-1 0 0 0,1 0-1 0 0,-11-3 1 0 0,0-4-1478 0 0,15 7 1016 0 0,1 0 0 0 0,0 0-1 0 0,-1 0 1 0 0,1-1 0 0 0,0 1 0 0 0,0 0-1 0 0,0 0 1 0 0,0-1 0 0 0,-1-1 0 0 0,-4-12-5676 0 0</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478"/>
    </inkml:context>
    <inkml:brush xml:id="br0">
      <inkml:brushProperty name="width" value="0.05" units="cm"/>
      <inkml:brushProperty name="height" value="0.05" units="cm"/>
      <inkml:brushProperty name="color" value="#008C3A"/>
    </inkml:brush>
  </inkml:definitions>
  <inkml:trace contextRef="#ctx0" brushRef="#br0">44 1 14280 0 0,'0'0'2858'0'0,"0"2"-1381"0"0,0 47 1678 0 0,-1-22-3617 0 0,-1 0 0 0 0,-7 36-1 0 0,2-20 407 0 0,-3 66-1 0 0,6-49 246 0 0,4 7 158 0 0,0-48-495 0 0,0 0 0 0 0,0-1-1 0 0,-5 26 1 0 0,0-20-1562 0 0,4 0-4993 0 0</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834"/>
    </inkml:context>
    <inkml:brush xml:id="br0">
      <inkml:brushProperty name="width" value="0.05" units="cm"/>
      <inkml:brushProperty name="height" value="0.05" units="cm"/>
      <inkml:brushProperty name="color" value="#008C3A"/>
    </inkml:brush>
  </inkml:definitions>
  <inkml:trace contextRef="#ctx0" brushRef="#br0">0 129 13792 0 0,'0'0'1246'0'0,"2"-2"-1022"0"0,10-7-86 0 0,0-1 0 0 0,0 1 0 0 0,1 1 0 0 0,0 0 0 0 0,23-9 0 0 0,25-15-480 0 0,-53 27 445 0 0,0 1 0 0 0,1-1 1 0 0,-1 2-1 0 0,1-1 0 0 0,0 1 0 0 0,0 1 1 0 0,0-1-1 0 0,1 2 0 0 0,-1-1 1 0 0,0 1-1 0 0,1 1 0 0 0,-1-1 1 0 0,1 2-1 0 0,-1-1 0 0 0,0 1 1 0 0,1 1-1 0 0,12 3 0 0 0,-15-3 71 0 0,10 1 223 0 0,0 2 0 0 0,0 0 0 0 0,19 9 0 0 0,-24-5-351 0 0,-10-6-68 0 0,0-1-1 0 0,-1 0 1 0 0,1 1-1 0 0,-1-1 1 0 0,1 1-1 0 0,-1 0 1 0 0,0-1-1 0 0,0 1 1 0 0,0 0-1 0 0,0 0 1 0 0,-1 0-1 0 0,1 0 1 0 0,-1-1-1 0 0,1 1 1 0 0,-1 0-1 0 0,0 0 1 0 0,0 0-1 0 0,-1 0 1 0 0,1 0-1 0 0,-1 0 1 0 0,1 0-1 0 0,-1 0 1 0 0,0 0-1 0 0,0-1 1 0 0,0 1-1 0 0,0 0 1 0 0,-1-1-1 0 0,1 1 1 0 0,-1-1-1 0 0,1 1 1 0 0,-5 3-1 0 0,-3 4 25 0 0,-1 0 0 0 0,0-1 0 0 0,-1 0 0 0 0,1-1-1 0 0,-25 13 1 0 0,-181 100 158 0 0,206-116-173 0 0,0 1 0 0 0,-1-2 0 0 0,-15 6-1 0 0,-18 8-5447 0 0,27-8-283 0 0</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166"/>
    </inkml:context>
    <inkml:brush xml:id="br0">
      <inkml:brushProperty name="width" value="0.05" units="cm"/>
      <inkml:brushProperty name="height" value="0.05" units="cm"/>
      <inkml:brushProperty name="color" value="#008C3A"/>
    </inkml:brush>
  </inkml:definitions>
  <inkml:trace contextRef="#ctx0" brushRef="#br0">58 1 16208 0 0,'0'0'365'0'0,"-1"1"56"0"0,-3 9-79 0 0,-1 1 1 0 0,-3 12-1 0 0,-3 10-1030 0 0,6-22 380 0 0,-6 15-268 0 0,7-8 1024 0 0,1-1 1 0 0,1 1-1 0 0,0-1 0 0 0,1 1 1 0 0,2 25-1 0 0,-1-36-265 0 0,1-1 0 0 0,1 0 0 0 0,-1 0 0 0 0,1 0 0 0 0,0 0 0 0 0,0 0 0 0 0,1-1 0 0 0,-1 1 0 0 0,1 0 0 0 0,1-1 0 0 0,-1 0 0 0 0,1 0 0 0 0,0 0 0 0 0,0 0 0 0 0,0-1 0 0 0,0 1 0 0 0,1-1 0 0 0,0 0 0 0 0,7 4 0 0 0,-12-8-181 0 0,50 28 138 0 0,-45-25-196 0 0,1-1-1 0 0,0 0 0 0 0,-1 0 1 0 0,1 0-1 0 0,0-1 1 0 0,0 0-1 0 0,11 1 1 0 0,-8-2-203 0 0,-1-1 0 0 0,0 1 0 0 0,1-1 1 0 0,14-4-1 0 0,2-7-2049 0 0,-22 10 1366 0 0,0 0 0 0 0,0 0 0 0 0,0-1 0 0 0,0 0 0 0 0,3-4 1 0 0,5-7-4783 0 0</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498"/>
    </inkml:context>
    <inkml:brush xml:id="br0">
      <inkml:brushProperty name="width" value="0.05" units="cm"/>
      <inkml:brushProperty name="height" value="0.05" units="cm"/>
      <inkml:brushProperty name="color" value="#008C3A"/>
    </inkml:brush>
  </inkml:definitions>
  <inkml:trace contextRef="#ctx0" brushRef="#br0">189 0 16439 0 0,'-9'12'338'0'0,"0"-1"0"0"0,1 1 0 0 0,0 1 0 0 0,1 0 0 0 0,1 0 0 0 0,-7 18 0 0 0,-23 87 1260 0 0,25-73-1178 0 0,-27 119-516 0 0,35-150 96 0 0,-1 23 0 0 0,3-23 0 0 0,-5 22 0 0 0,-24 97-3072 0 0</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835"/>
    </inkml:context>
    <inkml:brush xml:id="br0">
      <inkml:brushProperty name="width" value="0.05" units="cm"/>
      <inkml:brushProperty name="height" value="0.05" units="cm"/>
      <inkml:brushProperty name="color" value="#008C3A"/>
    </inkml:brush>
  </inkml:definitions>
  <inkml:trace contextRef="#ctx0" brushRef="#br0">64 1 1376 0 0,'0'0'65'0'0,"0"2"759"0"0,6 29 14189 0 0,-1-3-8409 0 0,-1-3-6260 0 0,-4 53-315 0 0,1-50-1 0 0,-1-1 0 0 0,-7 49 0 0 0,-18 54 15 0 0,9-53-42 0 0,11-42 13 0 0,4-25-186 0 0,0 0 0 0 0,-1 0 0 0 0,0 0 0 0 0,-1-1 0 0 0,-4 12 0 0 0,5-17-981 0 0,0 1-1 0 0,1-1 1 0 0,-1 1 0 0 0,1-1 0 0 0,-1 8 0 0 0,1 0-5925 0 0</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0.265"/>
    </inkml:context>
    <inkml:brush xml:id="br0">
      <inkml:brushProperty name="width" value="0.05" units="cm"/>
      <inkml:brushProperty name="height" value="0.05" units="cm"/>
      <inkml:brushProperty name="color" value="#008C3A"/>
    </inkml:brush>
  </inkml:definitions>
  <inkml:trace contextRef="#ctx0" brushRef="#br0">1 125 19895 0 0,'0'0'1515'0'0,"3"-1"-1032"0"0,8-5-437 0 0,0 1 1 0 0,-1-2 0 0 0,12-7 0 0 0,18-11-754 0 0,-20 14 15 0 0,0 1 1 0 0,1 1-1 0 0,-1 1 1 0 0,2 1-1 0 0,31-6 0 0 0,-35 9 332 0 0,-14 3 373 0 0,-1 0-1 0 0,1 0 0 0 0,-1 0 1 0 0,1 1-1 0 0,0 0 0 0 0,-1-1 1 0 0,1 1-1 0 0,-1 0 0 0 0,1 1 1 0 0,0-1-1 0 0,-1 1 0 0 0,7 1 0 0 0,7 3 325 0 0,8 4 728 0 0,-24-8-1009 0 0,1 0 1 0 0,0 1 0 0 0,0-1 0 0 0,-1 1-1 0 0,1 0 1 0 0,-1 0 0 0 0,0-1 0 0 0,1 1-1 0 0,-1 0 1 0 0,0 0 0 0 0,0 0-1 0 0,0 0 1 0 0,0 0 0 0 0,0 0 0 0 0,-1 1-1 0 0,1-1 1 0 0,-1 0 0 0 0,1 0 0 0 0,-1 1-1 0 0,0-1 1 0 0,0 0 0 0 0,0 0-1 0 0,0 1 1 0 0,0-1 0 0 0,0 0 0 0 0,-1 0-1 0 0,1 1 1 0 0,-1-1 0 0 0,0 0-1 0 0,-1 4 1 0 0,0-1-139 0 0,0 1-1 0 0,-1-1 0 0 0,0 0 1 0 0,0 0-1 0 0,0 0 0 0 0,0-1 1 0 0,-1 1-1 0 0,0-1 0 0 0,0 0 1 0 0,0 0-1 0 0,-4 4 0 0 0,-42 33-452 0 0,34-27 951 0 0,-31 22 1 0 0,41-32-402 0 0,5-4 28 0 0,1 1 0 0 0,-1-1 0 0 0,0 0 0 0 0,0 1 0 0 0,1-1 0 0 0,-1 1 0 0 0,0-1 1 0 0,1 1-1 0 0,-1 0 0 0 0,1-1 0 0 0,-1 1 0 0 0,1-1 0 0 0,-2 2 0 0 0,2-1-22 0 0,1 0 0 0 0,-1-1 0 0 0,0 1 0 0 0,1 0 0 0 0,-1-1 0 0 0,0 1 0 0 0,1 0 0 0 0,-1-1 0 0 0,1 1 1 0 0,-1-1-1 0 0,1 1 0 0 0,-1-1 0 0 0,1 1 0 0 0,-1-1 0 0 0,1 1 0 0 0,-1-1 0 0 0,1 0 0 0 0,0 1 0 0 0,8 5 50 0 0,0-1 0 0 0,0 0 0 0 0,0-1-1 0 0,0 0 1 0 0,19 5 0 0 0,14 6 50 0 0,-20-5-117 0 0,25 15 0 0 0,-40-20 2 0 0,0 0 0 0 0,0 1 0 0 0,0-1-1 0 0,-1 1 1 0 0,0 1 0 0 0,8 9 0 0 0,-14-16 18 0 0,1 1-1 0 0,-1 0 0 0 0,0-1 1 0 0,1 1-1 0 0,-1 0 1 0 0,0 0-1 0 0,0-1 1 0 0,0 1-1 0 0,0 0 1 0 0,0 0-1 0 0,0-1 1 0 0,0 1-1 0 0,0 0 1 0 0,0 0-1 0 0,0-1 1 0 0,0 1-1 0 0,-1 1 1 0 0,1 1 68 0 0,0 1-27 0 0,-1-1 1 0 0,0 1 0 0 0,0 0 0 0 0,0 0 0 0 0,0-1 0 0 0,-1 1-1 0 0,0-1 1 0 0,1 1 0 0 0,-1-1 0 0 0,0 1 0 0 0,-1-1-1 0 0,1 0 1 0 0,-1 0 0 0 0,1 0 0 0 0,-1-1 0 0 0,0 1-1 0 0,0 0 1 0 0,-3 1 0 0 0,-7 6 141 0 0,0-2 0 0 0,0 1 0 0 0,-18 6 0 0 0,7-3 117 0 0,-1-2 0 0 0,-46 12 0 0 0,54-18-825 0 0,0-1 1 0 0,1 0-1 0 0,-1-2 0 0 0,0 0 0 0 0,-27-2 0 0 0,24-2-7337 0 0</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5.602"/>
    </inkml:context>
    <inkml:brush xml:id="br0">
      <inkml:brushProperty name="width" value="0.05" units="cm"/>
      <inkml:brushProperty name="height" value="0.05" units="cm"/>
      <inkml:brushProperty name="color" value="#008C3A"/>
    </inkml:brush>
  </inkml:definitions>
  <inkml:trace contextRef="#ctx0" brushRef="#br0">4 0 11952 0 0,'0'0'4204'0'0,"1"2"-3891"0"0,3 11-48 0 0,-1 0 1 0 0,0 0 0 0 0,-1 1-1 0 0,0-1 1 0 0,-1 0 0 0 0,-2 26-1 0 0,3 18 616 0 0,40 317 2604 0 0,-17 7-2310 0 0,-22-316-991 0 0,-1 105-170 0 0,-7-1 0 0 0,-30 197 0 0 0,2-183-14 0 0,14-88-3280 0 0</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338"/>
    </inkml:context>
    <inkml:brush xml:id="br0">
      <inkml:brushProperty name="width" value="0.05" units="cm"/>
      <inkml:brushProperty name="height" value="0.05" units="cm"/>
      <inkml:brushProperty name="color" value="#008C3A"/>
    </inkml:brush>
  </inkml:definitions>
  <inkml:trace contextRef="#ctx0" brushRef="#br0">11 225 6912 0 0,'0'0'528'0'0,"2"-2"-114"0"0,0 0-78 0 0,0 0-1 0 0,0-1 1 0 0,0 0-1 0 0,0 1 1 0 0,0-1-1 0 0,-1 0 1 0 0,2-3-1 0 0,-1 2 127 0 0,0 0-1 0 0,0 0 1 0 0,0 0 0 0 0,1 1 0 0 0,-1-1-1 0 0,6-4 1 0 0,1 0-243 0 0,0 1 0 0 0,1 1 0 0 0,-1-1 0 0 0,2 2-1 0 0,19-9 1 0 0,59-17 612 0 0,-74 26-616 0 0,25-5 563 0 0,61-8 0 0 0,-45 9-389 0 0,97-11 363 0 0,-120 17-639 0 0,281-21 1059 0 0,-232 24-257 0 0,150 17 0 0 0,-224-16-897 0 0,71 13 63 0 0,-69-12-55 0 0,-1 1 1 0 0,1 0-1 0 0,0 0 1 0 0,-1 1 0 0 0,16 10-1 0 0,-19-9-11 0 0,0 1-1 0 0,0-1 1 0 0,-1 1-1 0 0,0 0 0 0 0,-1 1 1 0 0,1-1-1 0 0,-1 1 1 0 0,0 0-1 0 0,5 15 0 0 0,-8-19-14 0 0,0 0 0 0 0,0 0 0 0 0,0 0 0 0 0,-1 0 0 0 0,1 0 0 0 0,-1 0 0 0 0,0 0 0 0 0,0 7 0 0 0,-1-6 0 0 0,1-1 0 0 0,0 1 0 0 0,1 0 0 0 0,-1-1 0 0 0,0 1 0 0 0,3 7 0 0 0,0-1 2 0 0,0-1-1 0 0,-1 1 0 0 0,0 0 1 0 0,-1 1-1 0 0,0-1 0 0 0,-1 0 1 0 0,0 16-1 0 0,0 7 48 0 0,5 43-1 0 0,0-23-28 0 0,9 85-81 0 0,3 57-158 0 0,-10-76-84 0 0,1-13-268 0 0,-7 39-260 0 0,0 26-352 0 0,-6 64-778 0 0,3-199 1391 0 0,2-1 0 0 0,5 42 0 0 0,-2 23-420 0 0,-4-75 860 0 0,2-1-1 0 0,0 1 0 0 0,8 38 1 0 0,1-5 31 0 0,-8-38 231 0 0,2-1-1 0 0,0 0 0 0 0,1 0 1 0 0,7 19-1 0 0,15 35 1037 0 0,-23-61-1073 0 0,-4-11-95 0 0,-1 0 1 0 0,1 0-1 0 0,0 0 1 0 0,0-1-1 0 0,-1 1 1 0 0,1 0-1 0 0,0 0 1 0 0,-1-1-1 0 0,1 1 1 0 0,-1 0-1 0 0,1-1 1 0 0,-1 1-1 0 0,1 0 1 0 0,-1-1-1 0 0,0 1 1 0 0,1-1-1 0 0,-1 1 1 0 0,0-1-1 0 0,1 1 1 0 0,-1-1-1 0 0,0 1 1 0 0,0-1-1 0 0,1 0 1 0 0,-2 1-1 0 0,-24 7-7 0 0,19-7-2 0 0,-12 3 71 0 0,0-2 0 0 0,0 0 1 0 0,-1-2-1 0 0,1 0 0 0 0,-32-4 1 0 0,14 1 155 0 0,-205-8 972 0 0,80 3-380 0 0,-22-3 40 0 0,-44-4-259 0 0,-11-1-262 0 0,161 7-1102 0 0,-79-19 0 0 0,108 15-1130 0 0,6-1-4283 0 0</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667"/>
    </inkml:context>
    <inkml:brush xml:id="br0">
      <inkml:brushProperty name="width" value="0.05" units="cm"/>
      <inkml:brushProperty name="height" value="0.05" units="cm"/>
      <inkml:brushProperty name="color" value="#008C3A"/>
    </inkml:brush>
  </inkml:definitions>
  <inkml:trace contextRef="#ctx0" brushRef="#br0">124 1 11976 0 0,'0'0'922'0'0,"-2"2"-600"0"0,-1 4 51 0 0,0-1 1 0 0,0 1 0 0 0,0-1 0 0 0,0 1 0 0 0,1 0 0 0 0,0 0 0 0 0,-1 7-1 0 0,-6 47 3703 0 0,4-21-4485 0 0,-3 24 20 0 0,-9 46-116 0 0,-1-10 340 0 0,-3 18 78 0 0,18-105-372 0 0,0-1 0 0 0,-6 13 0 0 0,2-8-5759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020"/>
    </inkml:context>
    <inkml:brush xml:id="br0">
      <inkml:brushProperty name="width" value="0.05" units="cm"/>
      <inkml:brushProperty name="height" value="0.05" units="cm"/>
      <inkml:brushProperty name="color" value="#008C3A"/>
    </inkml:brush>
  </inkml:definitions>
  <inkml:trace contextRef="#ctx0" brushRef="#br0">32 198 10136 0 0,'0'0'777'0'0,"3"-2"-505"0"0,34-30 3807 0 0,78-50 0 0 0,-43 44-4309 0 0,-63 34 193 0 0,56-23 399 0 0,-57 24-141 0 0,1 1-1 0 0,0-1 1 0 0,0 2 0 0 0,1-1-1 0 0,11 0 1 0 0,-15 3-120 0 0,-1-1 0 0 0,0 1-1 0 0,0 0 1 0 0,0 0 0 0 0,0 0 0 0 0,0 1 0 0 0,0 0 0 0 0,0 0-1 0 0,0 0 1 0 0,-1 0 0 0 0,1 1 0 0 0,-1 0 0 0 0,0 0-1 0 0,0 0 1 0 0,0 0 0 0 0,0 1 0 0 0,5 6 0 0 0,-7-8-104 0 0,0 0 1 0 0,-1 1-1 0 0,1-1 1 0 0,-1 1-1 0 0,0 0 1 0 0,1-1-1 0 0,-1 1 1 0 0,0 0 0 0 0,-1 0-1 0 0,1 0 1 0 0,0-1-1 0 0,-1 1 1 0 0,0 0-1 0 0,1 0 1 0 0,-1 0-1 0 0,0 0 1 0 0,-1 0-1 0 0,1 0 1 0 0,0 0 0 0 0,-1 0-1 0 0,0 0 1 0 0,0 0-1 0 0,0-1 1 0 0,-1 5-1 0 0,-4 4-11 0 0,0 0-1 0 0,-1-1 0 0 0,0 0 0 0 0,-1 0 1 0 0,0-1-1 0 0,0 1 0 0 0,-13 9 1 0 0,-71 50-3 0 0,88-66 19 0 0,-39 23-50 0 0,-68 32 0 0 0,27-16-496 0 0,14-8-2198 0 0,48-20 1356 0 0</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600"/>
    </inkml:context>
    <inkml:brush xml:id="br0">
      <inkml:brushProperty name="width" value="0.05" units="cm"/>
      <inkml:brushProperty name="height" value="0.05" units="cm"/>
      <inkml:brushProperty name="color" value="#008C3A"/>
    </inkml:brush>
  </inkml:definitions>
  <inkml:trace contextRef="#ctx0" brushRef="#br0">336 0 3224 0 0,'2'0'592'0'0,"37"0"8529"0"0,-36 0-7969 0 0,5 0 5076 0 0,-10 1-6131 0 0,0-1 0 0 0,0 0 0 0 0,0 1 0 0 0,-1 0 0 0 0,1 0 0 0 0,0-1 0 0 0,0 1 0 0 0,-2 2 0 0 0,-10 3 312 0 0,3-2-176 0 0,-1 1 0 0 0,-18 10 0 0 0,22-10-224 0 0,0 0 0 0 0,0-1 0 0 0,-1-1 0 0 0,-14 5 0 0 0,15-6 19 0 0,0 0-1 0 0,0 1 1 0 0,0 0-1 0 0,0 1 1 0 0,1-1-1 0 0,-1 2 1 0 0,1-1-1 0 0,0 1 1 0 0,-9 8-1 0 0,14-12-29 0 0,1 1 0 0 0,-1-1-1 0 0,1 1 1 0 0,-1 0 0 0 0,1 0 0 0 0,-1 0-1 0 0,1-1 1 0 0,0 1 0 0 0,0 1 0 0 0,0-1 0 0 0,0 0-1 0 0,0 0 1 0 0,1 0 0 0 0,-1 0 0 0 0,1 1-1 0 0,-1 2 1 0 0,-2 9-19 0 0,2-12 12 0 0,0 0 0 0 0,0-1 0 0 0,0 1-1 0 0,0 0 1 0 0,1 0 0 0 0,-1 0 0 0 0,1 0-1 0 0,0 0 1 0 0,-1 0 0 0 0,1 2 0 0 0,5 7-167 0 0,-3-8 125 0 0,-1 2-10 0 0,1-1 0 0 0,0 0 0 0 0,0 0 0 0 0,1 0 0 0 0,0 0 0 0 0,-1 0 0 0 0,1-1 1 0 0,0 1-1 0 0,1-1 0 0 0,-1 0 0 0 0,0 1 0 0 0,1-2 0 0 0,0 1 0 0 0,5 3 0 0 0,10 7 48 0 0,-5-4 13 0 0,-1-1 0 0 0,27 13-1 0 0,-35-19 1 0 0,0 1 0 0 0,0-1 0 0 0,-1 1 0 0 0,0 0 0 0 0,1 1 0 0 0,-1-1 0 0 0,0 1 0 0 0,-1 0 0 0 0,1 0 0 0 0,-1 0 0 0 0,6 8 0 0 0,-7-7 16 0 0,0-1-1 0 0,-1 1 1 0 0,1 0-1 0 0,-1 1 1 0 0,0-1-1 0 0,0 0 0 0 0,-1 0 1 0 0,0 0-1 0 0,0 0 1 0 0,0 1-1 0 0,-1 5 1 0 0,-1-5 22 0 0,0 1 0 0 0,0-1 0 0 0,-1 1 0 0 0,0-1 1 0 0,0 0-1 0 0,0 0 0 0 0,-1-1 0 0 0,0 1 0 0 0,0-1 1 0 0,-1 1-1 0 0,1-1 0 0 0,-1-1 0 0 0,0 1 0 0 0,-1-1 1 0 0,1 1-1 0 0,-10 4 0 0 0,3-1-88 0 0,-1-1-1 0 0,-1-1 1 0 0,1 0-1 0 0,-1-1 1 0 0,0 0-1 0 0,-24 4 1 0 0,28-7-249 0 0,0 0 1 0 0,-1-1 0 0 0,-16-1 0 0 0,-14-6-5064 0 0,-1-3-1188 0 0</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181"/>
    </inkml:context>
    <inkml:brush xml:id="br0">
      <inkml:brushProperty name="width" value="0.05" units="cm"/>
      <inkml:brushProperty name="height" value="0.05" units="cm"/>
      <inkml:brushProperty name="color" value="#008C3A"/>
    </inkml:brush>
  </inkml:definitions>
  <inkml:trace contextRef="#ctx0" brushRef="#br0">23 0 19119 0 0,'0'0'1919'0'0,"0"3"-1759"0"0,-15 388-223 0 0,9-246 63 0 0,5-65-1006 0 0,1-52-976 0 0,0-12-4629 0 0</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541"/>
    </inkml:context>
    <inkml:brush xml:id="br0">
      <inkml:brushProperty name="width" value="0.05" units="cm"/>
      <inkml:brushProperty name="height" value="0.05" units="cm"/>
      <inkml:brushProperty name="color" value="#008C3A"/>
    </inkml:brush>
  </inkml:definitions>
  <inkml:trace contextRef="#ctx0" brushRef="#br0">75 0 11056 0 0,'0'0'852'0'0,"3"2"-258"0"0,1 2 142 0 0,1 0-1 0 0,-1 0 0 0 0,0 0 1 0 0,-1 0-1 0 0,1 1 0 0 0,-1-1 0 0 0,5 9 1 0 0,7 13 1544 0 0,-13-24-2297 0 0,0 1-1 0 0,-1-1 1 0 0,1 1 0 0 0,-1-1 0 0 0,1 1-1 0 0,-1 0 1 0 0,0-1 0 0 0,0 1 0 0 0,0 0-1 0 0,0 0 1 0 0,-1 0 0 0 0,1 0-1 0 0,-1 0 1 0 0,1 0 0 0 0,-1 0 0 0 0,-1 3-1 0 0,0 7-125 0 0,1-2-17 0 0,-1-1 0 0 0,0 1 1 0 0,-1-1-1 0 0,0 1 1 0 0,-1-1-1 0 0,0 0 1 0 0,0 0-1 0 0,-8 15 0 0 0,1-8 249 0 0,4-8 118 0 0,0 1-1 0 0,1-1 1 0 0,0 1-1 0 0,-5 16 1 0 0,-9 19 583 0 0,14-36-547 0 0,0 1 0 0 0,1 0 1 0 0,1 0-1 0 0,-4 16 0 0 0,4-15-12 0 0,0 0 0 0 0,-6 15 0 0 0,6-20-180 0 0,0 0-1 0 0,1 0 0 0 0,0 0 1 0 0,0 1-1 0 0,1-1 0 0 0,-1 1 1 0 0,1-1-1 0 0,1 1 1 0 0,-1-1-1 0 0,1 1 0 0 0,1 9 1 0 0,9 13-17 0 0,-7-23-52 0 0,-1 1 1 0 0,0-1-1 0 0,2 14 1 0 0,-2-14 24 0 0,0 0 1 0 0,0 1 0 0 0,0-1-1 0 0,0 0 1 0 0,1 0 0 0 0,0-1 0 0 0,4 7-1 0 0,8 14 181 0 0,-12-21-134 0 0,0 0 1 0 0,0 0-1 0 0,0-1 1 0 0,1 1-1 0 0,0-1 1 0 0,0 0-1 0 0,0 0 1 0 0,0 0-1 0 0,1-1 1 0 0,-1 1-1 0 0,1-1 0 0 0,0 0 1 0 0,6 3-1 0 0,-3-3-28 0 0,0 0-1 0 0,-1 0 0 0 0,1 0 0 0 0,0-1 0 0 0,0 0 1 0 0,0-1-1 0 0,1 0 0 0 0,7 0 0 0 0,-11-3-507 0 0,-2-2 200 0 0,0 1 0 0 0,0 0 1 0 0,1-1-1 0 0,6-4 0 0 0,12-12-5980 0 0,-9 3-756 0 0</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868"/>
    </inkml:context>
    <inkml:brush xml:id="br0">
      <inkml:brushProperty name="width" value="0.05" units="cm"/>
      <inkml:brushProperty name="height" value="0.05" units="cm"/>
      <inkml:brushProperty name="color" value="#008C3A"/>
    </inkml:brush>
  </inkml:definitions>
  <inkml:trace contextRef="#ctx0" brushRef="#br0">179 0 19151 0 0,'0'0'1735'0'0,"-1"3"-1431"0"0,-5 12-120 0 0,-6 30 0 0 0,-1 2 633 0 0,1-2-358 0 0,7-25-452 0 0,-10 22-1 0 0,-2 8 528 0 0,-16 69 0 0 0,17-59 106 0 0,13-45-332 0 0,1 0-1 0 0,-1 30 0 0 0,-1 5 239 0 0,-1-21-378 0 0,2-18-110 0 0,1 0 0 0 0,-1 20 0 0 0,4-6 2 0 0,-1-9-58 0 0,0 0 0 0 0,-1 0 0 0 0,0 0 0 0 0,-5 19 0 0 0,2-19-493 0 0,-2 11-6395 0 0,0-12-1300 0 0</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3.183"/>
    </inkml:context>
    <inkml:brush xml:id="br0">
      <inkml:brushProperty name="width" value="0.05" units="cm"/>
      <inkml:brushProperty name="height" value="0.05" units="cm"/>
      <inkml:brushProperty name="color" value="#008C3A"/>
    </inkml:brush>
  </inkml:definitions>
  <inkml:trace contextRef="#ctx0" brushRef="#br0">185 0 16439 0 0,'0'0'754'0'0,"-5"2"247"0"0,3 0-942 0 0,0 0 0 0 0,1-1 0 0 0,-1 1 0 0 0,0 0 0 0 0,1 1 0 0 0,-1-1 0 0 0,1 0 0 0 0,0 0-1 0 0,0 1 1 0 0,-2 2 0 0 0,-1 5 365 0 0,-1-2-294 0 0,1 1-1 0 0,0 0 0 0 0,0 0 1 0 0,1 0-1 0 0,1 0 1 0 0,-1 1-1 0 0,1-1 1 0 0,0 12-1 0 0,-1-6-57 0 0,-9 97 32 0 0,1-10-32 0 0,-32 249 911 0 0,39-317-772 0 0,-9 104 268 0 0,-8 59-392 0 0,21-193-106 0 0,-21 227-812 0 0,21-208 166 0 0,-1-9-149 0 0,1-1-1 0 0,1 1 1 0 0,0 0-1 0 0,4 18 0 0 0,-4-30 477 0 0,-1 1 0 0 0,1 0-1 0 0,-1-1 1 0 0,1 1-1 0 0,-1 0 1 0 0,0-1-1 0 0,0 1 1 0 0,0 0 0 0 0,0-1-1 0 0,-1 1 1 0 0,0 4-1 0 0,0-4-1731 0 0</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031"/>
    </inkml:context>
    <inkml:brush xml:id="br0">
      <inkml:brushProperty name="width" value="0.05" units="cm"/>
      <inkml:brushProperty name="height" value="0.05" units="cm"/>
      <inkml:brushProperty name="color" value="#008C3A"/>
    </inkml:brush>
  </inkml:definitions>
  <inkml:trace contextRef="#ctx0" brushRef="#br0">264 305 13272 0 0,'0'0'1201'0'0,"2"0"-986"0"0,6-1-178 0 0,0-1 0 0 0,0 0 1 0 0,0-1-1 0 0,0 0 0 0 0,-1 0 1 0 0,9-5-1 0 0,12-5 295 0 0,74-29 259 0 0,-70 31-652 0 0,-1 0 0 0 0,1 2 0 0 0,36-5 0 0 0,-32 7 101 0 0,202-33 236 0 0,-166 32-276 0 0,78-7 53 0 0,192-15 1319 0 0,42-3 408 0 0,-59 9-868 0 0,-160 11-659 0 0,12 7-191 0 0,-20 1-47 0 0,93 4-83 0 0,-4 17 64 0 0,25 17 4 0 0,-237-28 42 0 0,0 2-1 0 0,59 20 0 0 0,-69-20-5 0 0,-19-6-18 0 0,-1 0 0 0 0,0 0 0 0 0,1 1 0 0 0,-1-1 0 0 0,0 1 0 0 0,0 0-1 0 0,0 0 1 0 0,0 1 0 0 0,-1-1 0 0 0,1 1 0 0 0,-1-1 0 0 0,7 7-1 0 0,-9-6 3 0 0,0-1 0 0 0,0 0 0 0 0,0 1 0 0 0,-1-1 0 0 0,1 0 0 0 0,-1 1 0 0 0,1-1 0 0 0,-1 1 0 0 0,0-1 0 0 0,0 0 0 0 0,0 1 0 0 0,0-1 0 0 0,0 1 0 0 0,0-1 0 0 0,-2 5 0 0 0,1 7 132 0 0,1-9-102 0 0,0-1 0 0 0,0 1-1 0 0,-1-1 1 0 0,1 0-1 0 0,-1 1 1 0 0,0-1 0 0 0,0 0-1 0 0,0 0 1 0 0,-3 6-1 0 0,-3 8 60 0 0,1 0 0 0 0,0 1 0 0 0,-4 27 0 0 0,2-7-25 0 0,-46 273-36 0 0,39-124-48 0 0,3-32 0 0 0,8-96 0 0 0,-3 14 0 0 0,0-5 11 0 0,-8 36 96 0 0,9-68-58 0 0,3-21-40 0 0,0 1 0 0 0,-10 28 0 0 0,11-40-9 0 0,0 0 0 0 0,-1 0 0 0 0,1 0-1 0 0,-1 0 1 0 0,0-1 0 0 0,0 1 0 0 0,-1-1 0 0 0,1 0 0 0 0,-1 0 0 0 0,0 0 0 0 0,0-1 0 0 0,0 1-1 0 0,-5 2 1 0 0,-7 4 17 0 0,11-6-5 0 0,-1 0 1 0 0,0-1-1 0 0,0 0 1 0 0,-1 0 0 0 0,1 0-1 0 0,-1 0 1 0 0,-11 2 0 0 0,-30 3 237 0 0,-1-1 0 0 0,-67-1 0 0 0,-98-11 397 0 0,26-1-958 0 0,-55-1 676 0 0,0 0-376 0 0,-350 16 125 0 0,-141 44 78 0 0,441-29 183 0 0,118-1-228 0 0,39-4-149 0 0,-16-4-394 0 0,15-3-3080 0 0,89-4-4179 0 0</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366"/>
    </inkml:context>
    <inkml:brush xml:id="br0">
      <inkml:brushProperty name="width" value="0.05" units="cm"/>
      <inkml:brushProperty name="height" value="0.05" units="cm"/>
      <inkml:brushProperty name="color" value="#008C3A"/>
    </inkml:brush>
  </inkml:definitions>
  <inkml:trace contextRef="#ctx0" brushRef="#br0">114 0 15664 0 0,'-2'2'1206'0'0,"-1"2"-958"0"0,0 1 1 0 0,0-1-1 0 0,0 1 0 0 0,0 0 1 0 0,1 0-1 0 0,0 0 0 0 0,-3 9 1 0 0,3-4 458 0 0,0 1 1 0 0,1 0 0 0 0,0 0-1 0 0,1 0 1 0 0,0 0 0 0 0,0 0-1 0 0,3 15 1 0 0,-1-9-888 0 0,6 44-21 0 0,-4-33-105 0 0,1 41 1 0 0,-5-49 139 0 0,1 16-32 0 0,-2 0 0 0 0,-1 0 1 0 0,-13 67-1 0 0,2-51 111 0 0,5-17 40 0 0,-1-1 0 0 0,-16 40 0 0 0,4-19-1628 0 0,10-31 672 0 0</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735"/>
    </inkml:context>
    <inkml:brush xml:id="br0">
      <inkml:brushProperty name="width" value="0.05" units="cm"/>
      <inkml:brushProperty name="height" value="0.05" units="cm"/>
      <inkml:brushProperty name="color" value="#008C3A"/>
    </inkml:brush>
  </inkml:definitions>
  <inkml:trace contextRef="#ctx0" brushRef="#br0">16 264 18719 0 0,'0'0'1692'0'0,"1"-3"-1329"0"0,2-7-209 0 0,0-1 0 0 0,1 1 0 0 0,0 0 0 0 0,0 1 0 0 0,1-1 0 0 0,0 1 0 0 0,1 0 0 0 0,0 0 0 0 0,11-11 0 0 0,-9 10-181 0 0,6-7-195 0 0,0 2 0 0 0,1 0 0 0 0,17-13 0 0 0,-16 14 54 0 0,-13 10 226 0 0,0 1 0 0 0,1 0-1 0 0,0 0 1 0 0,-1 0 0 0 0,1 0 0 0 0,6-2-1 0 0,12-5 346 0 0,-16 7-196 0 0,0 0-1 0 0,0 0 0 0 0,0 1 1 0 0,0 0-1 0 0,1 0 0 0 0,-1 0 1 0 0,1 1-1 0 0,10-1 0 0 0,-3 2-155 0 0,0 2 0 0 0,26 5-1 0 0,-39-7-49 0 0,0 0-1 0 0,0 0 0 0 0,0 0 1 0 0,0 1-1 0 0,0-1 1 0 0,0 0-1 0 0,0 1 0 0 0,0-1 1 0 0,0 1-1 0 0,0-1 0 0 0,0 1 1 0 0,0 0-1 0 0,0-1 1 0 0,0 1-1 0 0,0 0 0 0 0,-1 0 1 0 0,1 0-1 0 0,0-1 1 0 0,0 1-1 0 0,-1 0 0 0 0,1 0 1 0 0,-1 0-1 0 0,1 0 1 0 0,-1 0-1 0 0,1 2 0 0 0,-1-2 2 0 0,1 1-1 0 0,-1 0 1 0 0,-1 0 0 0 0,1 0-1 0 0,0 0 1 0 0,0 0-1 0 0,-1-1 1 0 0,1 1-1 0 0,-1 0 1 0 0,1 0 0 0 0,-1-1-1 0 0,0 1 1 0 0,-2 3-1 0 0,-2 3 6 0 0,0 0-1 0 0,-1-1 0 0 0,0 0 1 0 0,-14 13-1 0 0,-7 4 32 0 0,0 0 60 0 0,-54 39 1 0 0,0-7 8 0 0,61-43-555 0 0,-29 22 0 0 0,39-27-662 0 0,1 1-1 0 0,-11 12 1 0 0,10-10-517 0 0</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5.068"/>
    </inkml:context>
    <inkml:brush xml:id="br0">
      <inkml:brushProperty name="width" value="0.05" units="cm"/>
      <inkml:brushProperty name="height" value="0.05" units="cm"/>
      <inkml:brushProperty name="color" value="#008C3A"/>
    </inkml:brush>
  </inkml:definitions>
  <inkml:trace contextRef="#ctx0" brushRef="#br0">0 68 19807 0 0,'0'0'1991'0'0,"3"0"-1824"0"0,5-1-153 0 0,-1 0 0 0 0,0 0 0 0 0,1-1 0 0 0,-1 0 0 0 0,10-4 0 0 0,18-5-106 0 0,-22 7-25 0 0,-1 0-1 0 0,16-8 1 0 0,-17 7 232 0 0,1 1-1 0 0,-1 0 0 0 0,16-4 0 0 0,-7 5 95 0 0,-18 3 183 0 0,-1 2-338 0 0,0 0-69 0 0,0 1 1 0 0,0 0 0 0 0,0-1 0 0 0,-1 1 0 0 0,1 0-1 0 0,-1 0 1 0 0,1 0 0 0 0,-1 0 0 0 0,0-1-1 0 0,0 1 1 0 0,0 0 0 0 0,-1 0 0 0 0,1 0 0 0 0,-1 0-1 0 0,1-1 1 0 0,-1 1 0 0 0,0 0 0 0 0,-2 3 0 0 0,-3 9-157 0 0,-1-1 0 0 0,-10 15 0 0 0,9-15 20 0 0,-78 130-534 0 0,67-113 864 0 0,13-23-56 0 0,1 1-1 0 0,0-1 0 0 0,0 1 1 0 0,1 0-1 0 0,-6 17 0 0 0,2-6 7 0 0,7-18-110 0 0,0 1 0 0 0,0 0 1 0 0,0-1-1 0 0,0 1 0 0 0,0 0 1 0 0,1-1-1 0 0,-1 1 0 0 0,1 0 0 0 0,-1 5 1 0 0,4 6-10 0 0,-2-12-24 0 0,1-1 0 0 0,-1 1 0 0 0,1 0-1 0 0,-1 0 1 0 0,1-1 0 0 0,0 1 0 0 0,0-1 0 0 0,-1 0-1 0 0,1 0 1 0 0,0 1 0 0 0,0-1 0 0 0,0 0-1 0 0,1-1 1 0 0,-1 1 0 0 0,0 0 0 0 0,0-1-1 0 0,0 1 1 0 0,1-1 0 0 0,-1 1 0 0 0,0-1 0 0 0,0 0-1 0 0,1 0 1 0 0,-1 0 0 0 0,0 0 0 0 0,4-1-1 0 0,1-1-101 0 0,0 1 0 0 0,0-1 0 0 0,0 0 0 0 0,0 0 0 0 0,0-1 0 0 0,-1 1 0 0 0,7-5 0 0 0,6-4-909 0 0,27-21 0 0 0,-14 3-147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5.817"/>
    </inkml:context>
    <inkml:brush xml:id="br0">
      <inkml:brushProperty name="width" value="0.05" units="cm"/>
      <inkml:brushProperty name="height" value="0.05" units="cm"/>
      <inkml:brushProperty name="color" value="#008C3A"/>
    </inkml:brush>
  </inkml:definitions>
  <inkml:trace contextRef="#ctx0" brushRef="#br0">222 1 9216 0 0,'0'0'6986'0'0,"-5"7"-3535"0"0,-24 84-2317 0 0,-9 23-1194 0 0,-31 100 124 0 0,51-155-64 0 0,-10 40 0 0 0,19-65-67 0 0,5-24-116 0 0,1 1-1 0 0,1-1 1 0 0,-2 14-1 0 0,4-17 38 0 0,-2 11-1589 0 0,-2-6-2246 0 0,-2-2-2099 0 0</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6.203"/>
    </inkml:context>
    <inkml:brush xml:id="br0">
      <inkml:brushProperty name="width" value="0.05" units="cm"/>
      <inkml:brushProperty name="height" value="0.05" units="cm"/>
      <inkml:brushProperty name="color" value="#008C3A"/>
    </inkml:brush>
  </inkml:definitions>
  <inkml:trace contextRef="#ctx0" brushRef="#br0">13 35 10592 0 0,'2'1'10673'0'0,"-1"1"-10570"0"0,1-1-1 0 0,0 1 1 0 0,-1-1 0 0 0,1 0 0 0 0,0 1 0 0 0,0-1 0 0 0,0 0 0 0 0,0 0 0 0 0,0 0 0 0 0,0-1 0 0 0,0 1-1 0 0,0 0 1 0 0,1-1 0 0 0,-1 0 0 0 0,4 1 0 0 0,0-1-114 0 0,-1-1 0 0 0,1 1 0 0 0,0-1 0 0 0,-1 0 0 0 0,10-4 0 0 0,-6 3-99 0 0,1 0 1 0 0,15-1-1 0 0,-18 2 83 0 0,1 1 0 0 0,-1-2 1 0 0,12-2-1 0 0,-14 2 88 0 0,0 1 1 0 0,0 0-1 0 0,0 0 0 0 0,0 1 1 0 0,0 0-1 0 0,6 0 1 0 0,-7 0-7 0 0,4-1 195 0 0,1 0 0 0 0,-1 0 1 0 0,1-1-1 0 0,-1 0 0 0 0,9-3 0 0 0,-9 2-127 0 0,1 1-1 0 0,-1-1 0 0 0,0 2 0 0 0,1-1 0 0 0,9 1 1 0 0,-15 1-89 0 0,-1 0 1 0 0,1 0 0 0 0,-1 0 0 0 0,1 0-1 0 0,0 1 1 0 0,-1-1 0 0 0,1 1 0 0 0,-1 0-1 0 0,1 0 1 0 0,2 1 0 0 0,-4-1-42 0 0,0-1 1 0 0,0 1-1 0 0,0 0 0 0 0,-1 0 1 0 0,1 0-1 0 0,0 0 0 0 0,0 0 1 0 0,-1 0-1 0 0,1 0 0 0 0,-1 0 1 0 0,1 0-1 0 0,-1 0 0 0 0,1 0 1 0 0,-1 0-1 0 0,1 0 0 0 0,-1 0 1 0 0,0 0-1 0 0,0 1 0 0 0,0-1 1 0 0,0 0-1 0 0,0 0 1 0 0,0 0-1 0 0,0 0 0 0 0,0 1 1 0 0,0 1-1 0 0,-15 67-4 0 0,11-58 11 0 0,1 0 0 0 0,-2-1 0 0 0,1 1 0 0 0,-2-1 0 0 0,-7 12 0 0 0,-7 16 0 0 0,-1 3-173 0 0,-45 66-1 0 0,19-33-55 0 0,14-28 73 0 0,7-11-184 0 0,13-18-186 0 0,0-1-1 0 0,-1 0 1 0 0,-18 16-1 0 0,-4-2-7146 0 0,24-21 1421 0 0</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6.535"/>
    </inkml:context>
    <inkml:brush xml:id="br0">
      <inkml:brushProperty name="width" value="0.05" units="cm"/>
      <inkml:brushProperty name="height" value="0.05" units="cm"/>
      <inkml:brushProperty name="color" value="#008C3A"/>
    </inkml:brush>
  </inkml:definitions>
  <inkml:trace contextRef="#ctx0" brushRef="#br0">15 0 21743 0 0,'-10'8'757'0'0,"10"-8"-716"0"0,0 0 0 0 0,0 0 0 0 0,-1 0 0 0 0,1 0 1 0 0,0 0-1 0 0,0 0 0 0 0,-1 0 0 0 0,1 0 0 0 0,0 0 1 0 0,0 1-1 0 0,0-1 0 0 0,-1 0 0 0 0,1 0 0 0 0,0 0 0 0 0,0 0 1 0 0,0 1-1 0 0,0-1 0 0 0,-1 0 0 0 0,1 0 0 0 0,0 0 1 0 0,0 1-1 0 0,0-1 0 0 0,0 0 0 0 0,0 0 0 0 0,0 0 1 0 0,0 1-1 0 0,0-1 0 0 0,0 0 0 0 0,-1 0 0 0 0,1 1 0 0 0,0-1 1 0 0,0 0-1 0 0,0 0 0 0 0,0 1 0 0 0,0-1 0 0 0,0 0 1 0 0,1 0-1 0 0,-1 1 0 0 0,17 1 44 0 0,0-1 0 0 0,0 0 0 0 0,27-4 0 0 0,9 1-41 0 0,7-1-230 0 0,-35 1 132 0 0,36 2 1 0 0,213 29 730 0 0,-239-23-639 0 0,-23-3-412 0 0,0-1 1 0 0,21 1-1 0 0,-6-3-5371 0 0,-9 0-2005 0 0</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435"/>
    </inkml:context>
    <inkml:brush xml:id="br0">
      <inkml:brushProperty name="width" value="0.05" units="cm"/>
      <inkml:brushProperty name="height" value="0.05" units="cm"/>
      <inkml:brushProperty name="color" value="#008C3A"/>
    </inkml:brush>
  </inkml:definitions>
  <inkml:trace contextRef="#ctx0" brushRef="#br0">1188 0 13392 0 0,'0'0'1558'0'0,"2"0"-838"0"0,8 0 5297 0 0,-12 2-5463 0 0,-9 4-153 0 0,0 0-1 0 0,0 0 1 0 0,-1-1 0 0 0,0 0 0 0 0,-13 3 0 0 0,23-7-368 0 0,-46 12 106 0 0,-1-2 0 0 0,-88 8-1 0 0,-145 20-234 0 0,228-27 96 0 0,1-1 0 0 0,-59 5 0 0 0,100-14-1 0 0,1-1-1 0 0,-15 5 1 0 0,17-3 25 0 0,0-1 0 0 0,0-1-1 0 0,-18 2 1 0 0,-8-4 19 0 0,18 0-30 0 0,-30 2 0 0 0,14 0-1 0 0,25-1-4 0 0,1 0 1 0 0,-1 0-1 0 0,0 1 0 0 0,-13 3 1 0 0,11-3 18 0 0,2 1 5 0 0,-19 14-17 0 0,24-14-15 0 0,0 1 0 0 0,-1 0 0 0 0,1 0 0 0 0,1 0 0 0 0,-1 0 0 0 0,0 0 0 0 0,1 1 0 0 0,-1-1 0 0 0,1 1 0 0 0,0 0 0 0 0,0-1 0 0 0,0 1 0 0 0,1 0 0 0 0,0 0 0 0 0,-2 7 0 0 0,0 4 0 0 0,1-1 0 0 0,0 0 0 0 0,1 22 0 0 0,22 290-227 0 0,-10-201 164 0 0,-1-29-58 0 0,3 57-204 0 0,2-19-139 0 0,0 0-272 0 0,3 30-1574 0 0,-17-158 1828 0 0,0 0 1 0 0,1 0-1 0 0,-1-1 1 0 0,4 7-1 0 0,1 0-4677 0 0</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921"/>
    </inkml:context>
    <inkml:brush xml:id="br0">
      <inkml:brushProperty name="width" value="0.05" units="cm"/>
      <inkml:brushProperty name="height" value="0.05" units="cm"/>
      <inkml:brushProperty name="color" value="#008C3A"/>
    </inkml:brush>
  </inkml:definitions>
  <inkml:trace contextRef="#ctx0" brushRef="#br0">1546 1 17103 0 0,'0'0'1712'0'0,"1"2"-1568"0"0,3 14-127 0 0,6 10 18 0 0,-6-17 50 0 0,0 1-1 0 0,-1-1 1 0 0,0 1-1 0 0,0 0 0 0 0,-1 0 1 0 0,0 0-1 0 0,-1 1 1 0 0,0 12-1 0 0,4 24-474 0 0,0-8 13 0 0,-2 60 1 0 0,-1-30 299 0 0,20 199 1060 0 0,-8-177-564 0 0,3 23-140 0 0,6 171 0 0 0,-24-253-303 0 0,-2-1 0 0 0,-1 1 0 0 0,-10 36 0 0 0,10-53-2 0 0,0-1-1 0 0,0-1 1 0 0,-1 1-1 0 0,-1-1 1 0 0,-9 17-1 0 0,10-22 29 0 0,-1 0 0 0 0,0 0 0 0 0,0-1 0 0 0,-1 0-1 0 0,0 0 1 0 0,0 0 0 0 0,0-1 0 0 0,-16 10 0 0 0,12-9 94 0 0,-1-1 0 0 0,0 0 0 0 0,-1-1 0 0 0,1-1 0 0 0,-21 6 0 0 0,-69 7 556 0 0,78-14-490 0 0,-410 29 713 0 0,-59-30-87 0 0,263-3-889 0 0,211 1-441 0 0,0-1 0 0 0,0-1 0 0 0,0 0 0 0 0,0-1 0 0 0,-28-9 0 0 0,25 4-6719 0 0</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255"/>
    </inkml:context>
    <inkml:brush xml:id="br0">
      <inkml:brushProperty name="width" value="0.05" units="cm"/>
      <inkml:brushProperty name="height" value="0.05" units="cm"/>
      <inkml:brushProperty name="color" value="#008C3A"/>
    </inkml:brush>
  </inkml:definitions>
  <inkml:trace contextRef="#ctx0" brushRef="#br0">22 1 17479 0 0,'0'0'396'0'0,"-1"2"52"0"0,-2 6-245 0 0,1 0-1 0 0,0-1 0 0 0,0 1 0 0 0,1 0 0 0 0,-1 15 0 0 0,2 47 107 0 0,1-31 72 0 0,5 138-744 0 0,0-14 443 0 0,-5-127-62 0 0,0-16-4 0 0,-1-1-1 0 0,-1 1 1 0 0,-6 39-1 0 0,4-44-246 0 0,-4 12-5053 0 0,1-15-938 0 0</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621"/>
    </inkml:context>
    <inkml:brush xml:id="br0">
      <inkml:brushProperty name="width" value="0.05" units="cm"/>
      <inkml:brushProperty name="height" value="0.05" units="cm"/>
      <inkml:brushProperty name="color" value="#008C3A"/>
    </inkml:brush>
  </inkml:definitions>
  <inkml:trace contextRef="#ctx0" brushRef="#br0">0 234 14768 0 0,'0'0'678'0'0,"1"-2"-14"0"0,3-5-590 0 0,1-1 0 0 0,0 1-1 0 0,0 0 1 0 0,11-10 0 0 0,-3 2 396 0 0,6-9 227 0 0,2 2 0 0 0,36-33-1 0 0,-47 47-694 0 0,-5 3 28 0 0,1 0 0 0 0,0 1 0 0 0,0 0 1 0 0,0 0-1 0 0,9-4 0 0 0,0 2 312 0 0,1 0 1 0 0,-1 1-1 0 0,1 1 0 0 0,0 0 1 0 0,26-1-1 0 0,-31 4-172 0 0,-1 1 1 0 0,1 0-1 0 0,0 1 1 0 0,-1 0-1 0 0,0 0 1 0 0,1 1-1 0 0,-1 1 1 0 0,0 0-1 0 0,18 7 1 0 0,-5 1-98 0 0,22 11-18 0 0,-41-19-66 0 0,0 0-1 0 0,0 0 1 0 0,0 0-1 0 0,0 0 0 0 0,0 1 1 0 0,-1-1-1 0 0,6 9 1 0 0,-1-2-37 0 0,-7-9 43 0 0,0 0-1 0 0,-1 0 1 0 0,1 0-1 0 0,0 0 1 0 0,0 1-1 0 0,0-1 1 0 0,-1 0-1 0 0,1 0 1 0 0,0 1-1 0 0,-1-1 1 0 0,0 0-1 0 0,1 1 0 0 0,-1-1 1 0 0,0 1-1 0 0,1-1 1 0 0,-1 0-1 0 0,0 1 1 0 0,0-1-1 0 0,0 1 1 0 0,0-1-1 0 0,0 0 1 0 0,-1 1-1 0 0,0 2 1 0 0,1 0 1 0 0,-1 0 1 0 0,0 0-1 0 0,-1 0 0 0 0,1 0 1 0 0,-1-1-1 0 0,0 1 1 0 0,0 0-1 0 0,0-1 1 0 0,0 1-1 0 0,0-1 1 0 0,-1 0-1 0 0,0 0 0 0 0,0 0 1 0 0,-4 4-1 0 0,-21 15-22 0 0,-32 20 0 0 0,29-21-12 0 0,11-9-19 0 0,0-1 0 0 0,-37 15 1 0 0,-17 9-269 0 0,-22 20-463 0 0,58-31-5604 0 0</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5.286"/>
    </inkml:context>
    <inkml:brush xml:id="br0">
      <inkml:brushProperty name="width" value="0.05" units="cm"/>
      <inkml:brushProperty name="height" value="0.05" units="cm"/>
      <inkml:brushProperty name="color" value="#008C3A"/>
    </inkml:brush>
  </inkml:definitions>
  <inkml:trace contextRef="#ctx0" brushRef="#br0">330 0 9760 0 0,'2'1'446'0'0,"6"2"-200"0"0,0-1 0 0 0,0 1 0 0 0,0-1-1 0 0,0-1 1 0 0,14 1 6230 0 0,-22-1-6421 0 0,0 0-1 0 0,-1 0 0 0 0,1 0 0 0 0,-1 0 0 0 0,1-1 0 0 0,-1 1 0 0 0,1 0 0 0 0,-1 0 0 0 0,1 0 0 0 0,-1-1 0 0 0,0 1 0 0 0,0 0 1 0 0,-2 2 92 0 0,-1 3 39 0 0,-1-1-1 0 0,0 1 0 0 0,0-1 1 0 0,0 0-1 0 0,0-1 1 0 0,-1 1-1 0 0,0-1 0 0 0,0 0 1 0 0,0-1-1 0 0,0 1 1 0 0,-1-1-1 0 0,1-1 1 0 0,-1 1-1 0 0,-11 2 0 0 0,-77 21 719 0 0,28-10-888 0 0,23-3-16 0 0,34-10 0 0 0,5 3-10 0 0,4-4 2 0 0,1-1 0 0 0,-1 0 1 0 0,1 1-1 0 0,-1-1 0 0 0,1 0 0 0 0,0 1 1 0 0,0-1-1 0 0,-1 0 0 0 0,1 3 1 0 0,-1 4-55 0 0,1-7 43 0 0,0 1-1 0 0,0-1 1 0 0,0 0 0 0 0,0 0 0 0 0,0 0-1 0 0,1 1 1 0 0,-1-1 0 0 0,0 0-1 0 0,0 0 1 0 0,1 0 0 0 0,-1 1 0 0 0,1-1-1 0 0,-1 0 1 0 0,1 0 0 0 0,-1 0-1 0 0,1 0 1 0 0,1 1 0 0 0,11 15-350 0 0,-8-12 300 0 0,0-1-1 0 0,0 0 1 0 0,0 0 0 0 0,0 0 0 0 0,1 0-1 0 0,0-1 1 0 0,7 3 0 0 0,-10-4 80 0 0,35 22-11 0 0,-18-13 0 0 0,14 6 0 0 0,-28-15 0 0 0,-4-1 0 0 0,-1 0 0 0 0,1-1 0 0 0,-1 1 0 0 0,0 0 0 0 0,1-1 0 0 0,-1 1 0 0 0,0 0 0 0 0,0 0 0 0 0,0 0 0 0 0,0 0 0 0 0,2 3 0 0 0,8 6 0 0 0,2 1-14 0 0,-7-6 59 0 0,0 0 1 0 0,-1 0 0 0 0,6 7 0 0 0,-9-9-35 0 0,-1-1 0 0 0,1 0 1 0 0,-1 0-1 0 0,0 0 1 0 0,0 1-1 0 0,0-1 1 0 0,0 1-1 0 0,0-1 0 0 0,0 1 1 0 0,-1-1-1 0 0,1 1 1 0 0,-1-1-1 0 0,0 4 0 0 0,1 0 26 0 0,-1-1-1 0 0,0 0 0 0 0,-1 0 0 0 0,1 0 0 0 0,-1 0 0 0 0,0 0 1 0 0,-1 0-1 0 0,1 0 0 0 0,-1-1 0 0 0,1 1 0 0 0,-2 0 0 0 0,1-1 1 0 0,0 1-1 0 0,-1-1 0 0 0,0 0 0 0 0,0 0 0 0 0,0 0 0 0 0,0 0 1 0 0,-1 0-1 0 0,0-1 0 0 0,0 1 0 0 0,-4 2 0 0 0,3-2-37 0 0,-1 0-1 0 0,1 0 0 0 0,-1-1 0 0 0,0 0 1 0 0,0 0-1 0 0,0-1 0 0 0,0 1 1 0 0,0-1-1 0 0,-1 0 0 0 0,1-1 0 0 0,0 0 1 0 0,-1 0-1 0 0,-12 0 0 0 0,1-1-322 0 0,-56-1-1111 0 0,62 0-1680 0 0,-24-6 0 0 0,10 2-3007 0 0</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6.221"/>
    </inkml:context>
    <inkml:brush xml:id="br0">
      <inkml:brushProperty name="width" value="0.05" units="cm"/>
      <inkml:brushProperty name="height" value="0.05" units="cm"/>
      <inkml:brushProperty name="color" value="#008C3A"/>
    </inkml:brush>
  </inkml:definitions>
  <inkml:trace contextRef="#ctx0" brushRef="#br0">368 39 14368 0 0,'0'0'705'0'0,"-10"-1"32"0"0,6-1-708 0 0,-1 1 0 0 0,0-2 0 0 0,1 1 0 0 0,-6-4 0 0 0,-6-3 146 0 0,12 7-93 0 0,-1 0 0 0 0,0 0 0 0 0,1 0 0 0 0,-1 1 0 0 0,0-1 0 0 0,0 1 0 0 0,0 0 0 0 0,0 1 0 0 0,-7-1 0 0 0,7 1-18 0 0,0 0 0 0 0,1 1 0 0 0,-1 0 0 0 0,0 0 0 0 0,0 0 0 0 0,1 0-1 0 0,-1 1 1 0 0,-5 2 0 0 0,0 1 236 0 0,-1 1 0 0 0,-12 10 0 0 0,13-9-110 0 0,5-4-94 0 0,0 1-1 0 0,-1 0 1 0 0,1 0-1 0 0,1 0 1 0 0,-1 1 0 0 0,1-1-1 0 0,-1 1 1 0 0,-4 8-1 0 0,-3 6 54 0 0,8-13-97 0 0,0-1 0 0 0,1 1 0 0 0,0 0 1 0 0,-4 10-1 0 0,-2 8 48 0 0,7-18-84 0 0,0-1 0 0 0,0 0 0 0 0,0 1-1 0 0,1 0 1 0 0,-1-1 0 0 0,2 1 0 0 0,-2 7-1 0 0,2-4 7 0 0,0 0 0 0 0,0 0-1 0 0,1 0 1 0 0,0-1 0 0 0,1 1-1 0 0,0 0 1 0 0,0-1-1 0 0,6 13 1 0 0,0-6 31 0 0,-4-12-27 0 0,1 1-1 0 0,-1 0 0 0 0,1-1 0 0 0,6 3 0 0 0,0 1 41 0 0,-5-6-2 0 0,3-1-69 0 0,-1 0-1 0 0,1-1 0 0 0,14-3 0 0 0,-20 4-2 0 0,0-1 0 0 0,0 0 0 0 0,0 0 0 0 0,0 0 0 0 0,-1-1 0 0 0,1 1 0 0 0,0-1 0 0 0,0 1 0 0 0,-1-1 0 0 0,1 0 0 0 0,-1 0 0 0 0,0 0-1 0 0,0-1 1 0 0,1 1 0 0 0,1-3 0 0 0,0-2 20 0 0,0 2 0 0 0,0 0-1 0 0,-1 0 1 0 0,1-1-1 0 0,-2 1 1 0 0,1-1-1 0 0,0 1 1 0 0,-1-1-1 0 0,0 0 1 0 0,0 0-1 0 0,-1 0 1 0 0,0 0-1 0 0,1-7 1 0 0,-2 12-4 0 0,0 0 3 0 0,0 0-1 0 0,0 1 1 0 0,0-1 0 0 0,0 0 0 0 0,0 0 0 0 0,0 1-1 0 0,0-1 1 0 0,0 0 0 0 0,0 0 0 0 0,0 1 0 0 0,1-1-1 0 0,-1 0 1 0 0,0 1 0 0 0,0-1 0 0 0,1 0-1 0 0,-1 0 1 0 0,1 1 0 0 0,-1-1 0 0 0,1 1 0 0 0,0-2-1 0 0,-1 1 112 0 0,1-1-1 0 0,-1 0 0 0 0,0 1 1 0 0,0-1-1 0 0,1 1 0 0 0,-1-1 1 0 0,0 0-1 0 0,-1 1 0 0 0,1-3 1 0 0,6 46-12 0 0,-5-19 74 0 0,5 27-1 0 0,-2-24-70 0 0,-1-6-36 0 0,-2-12-12 0 0,0-1 1 0 0,0 0 0 0 0,0 0 0 0 0,-1 1-1 0 0,-1 7 1 0 0,0 2 310 0 0,0 21 0 0 0,2-25-244 0 0,-1 0 0 0 0,-1 0 1 0 0,-4 24-1 0 0,5-36-127 0 0,-2 6 53 0 0,1 0-1 0 0,-1 0 1 0 0,0-1 0 0 0,-1 1-1 0 0,0-1 1 0 0,-6 11-1 0 0,-4 5 135 0 0,7-12-38 0 0,0-1 0 0 0,0 0 0 0 0,-11 13 0 0 0,10-15-120 0 0,0 0 0 0 0,-1 0 0 0 0,1 0 0 0 0,-1-1 0 0 0,-1 0 0 0 0,1-1 0 0 0,-1 0 0 0 0,0 0 0 0 0,0-1 0 0 0,-1 0 0 0 0,-12 4 0 0 0,12-5-815 0 0,-1-1 0 0 0,-17 2 0 0 0,5-4-5650 0 0,2 0-1018 0 0</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0.475"/>
    </inkml:context>
    <inkml:brush xml:id="br0">
      <inkml:brushProperty name="width" value="0.05" units="cm"/>
      <inkml:brushProperty name="height" value="0.05" units="cm"/>
      <inkml:brushProperty name="color" value="#008C3A"/>
    </inkml:brush>
  </inkml:definitions>
  <inkml:trace contextRef="#ctx0" brushRef="#br0">80 1 6912 0 0,'0'0'528'0'0,"-1"2"-123"0"0,-10 33 4229 0 0,-4 14-2436 0 0,10-23-1699 0 0,-4 39 1 0 0,2-6-40 0 0,-8 41 929 0 0,-1 108 1 0 0,27 20 124 0 0,-3-140-1192 0 0,14 395-232 0 0,-22-338-1198 0 0,0-84-1763 0 0,0-45-3303 0 0</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256"/>
    </inkml:context>
    <inkml:brush xml:id="br0">
      <inkml:brushProperty name="width" value="0.05" units="cm"/>
      <inkml:brushProperty name="height" value="0.05" units="cm"/>
      <inkml:brushProperty name="color" value="#008C3A"/>
    </inkml:brush>
  </inkml:definitions>
  <inkml:trace contextRef="#ctx0" brushRef="#br0">238 256 2304 0 0,'0'-2'644'0'0,"0"1"-85"0"0,1-1 0 0 0,-1 1-1 0 0,1-1 1 0 0,0 1 0 0 0,0 0 0 0 0,0 0-1 0 0,0-1 1 0 0,0 1 0 0 0,0 0 0 0 0,0 0 0 0 0,0 0-1 0 0,0 0 1 0 0,0 0 0 0 0,1 0 0 0 0,-1 0 0 0 0,0 0-1 0 0,1 1 1 0 0,2-2 0 0 0,5-4 1218 0 0,-5 3-1500 0 0,1 0 1 0 0,-1 1-1 0 0,1 0 0 0 0,0 0 1 0 0,5-2-1 0 0,12-5-54 0 0,5-2-215 0 0,-1 0 1 0 0,1 2-1 0 0,38-8 0 0 0,83-7-170 0 0,-62 11 219 0 0,108-13 257 0 0,81-4 548 0 0,-147 19-501 0 0,141-13 232 0 0,-39 7-90 0 0,-128 10-214 0 0,-61 6-49 0 0,1 2-1 0 0,57 8 1 0 0,-78-5-174 0 0,-1 0 0 0 0,37 13-1 0 0,-53-15 3 0 0,0 0-1 0 0,-1 0 1 0 0,1 1-1 0 0,-1-1 1 0 0,1 1-1 0 0,5 5 1 0 0,5 4 199 0 0,-10-8-241 0 0,-1-1-1 0 0,1 1 1 0 0,-1 0-1 0 0,0 1 1 0 0,0-1-1 0 0,0 1 0 0 0,0-1 1 0 0,-1 1-1 0 0,0 0 1 0 0,2 6-1 0 0,-1-3-25 0 0,0 1-1 0 0,-1-1 1 0 0,0 1 0 0 0,0 0-1 0 0,0 14 1 0 0,4 66 281 0 0,0 4-252 0 0,-12 51-89 0 0,0 58-4 0 0,22 215 64 0 0,-12-365 0 0 0,7 63 0 0 0,7 62 90 0 0,-8-70-52 0 0,-8-74-78 0 0,-3 34-1 0 0,1-22 138 0 0,-1-41-94 0 0,1-1 0 0 0,-1 1 0 0 0,0 0 0 0 0,0 0 0 0 0,0 0-1 0 0,-1-1 1 0 0,1 1 0 0 0,-1 0 0 0 0,0-1 0 0 0,0 0 0 0 0,0 1 0 0 0,0-1-1 0 0,-1 0 1 0 0,1 0 0 0 0,-1 0 0 0 0,0 0 0 0 0,0-1 0 0 0,0 1 0 0 0,0-1-1 0 0,0 0 1 0 0,-1 0 0 0 0,1 0 0 0 0,0 0 0 0 0,-1 0 0 0 0,0-1 0 0 0,1 0-1 0 0,-6 2 1 0 0,-2-1 22 0 0,-14 4 28 0 0,1-1 0 0 0,-1-2-1 0 0,0 0 1 0 0,-33-2-1 0 0,-56-1 149 0 0,-16-1-8 0 0,-26-5 324 0 0,-64-7-52 0 0,-225-17-465 0 0,257 22 18 0 0,-254-22 255 0 0,342 25-422 0 0,-22-2-379 0 0,100 4-41 0 0,0-1 1 0 0,0 0-1 0 0,-30-12 0 0 0,19 4-1088 0 0,6 1-65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591"/>
    </inkml:context>
    <inkml:brush xml:id="br0">
      <inkml:brushProperty name="width" value="0.05" units="cm"/>
      <inkml:brushProperty name="height" value="0.05" units="cm"/>
      <inkml:brushProperty name="color" value="#008C3A"/>
    </inkml:brush>
  </inkml:definitions>
  <inkml:trace contextRef="#ctx0" brushRef="#br0">7 1 10136 0 0,'0'0'918'0'0,"0"2"-758"0"0,-2 36 2276 0 0,0-21 943 0 0,1-15-3016 0 0,1 0 0 0 0,-1-1 0 0 0,1 1 0 0 0,0 0 0 0 0,0 0 0 0 0,-1 0 0 0 0,1-1 0 0 0,1 1 0 0 0,-1 0 0 0 0,0 0 0 0 0,0 0-1 0 0,1 2 1 0 0,11 42-419 0 0,-1 1-1 0 0,-3 0 0 0 0,-2 0 0 0 0,0 77 0 0 0,2-18 656 0 0,0-8-4275 0 0</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923"/>
    </inkml:context>
    <inkml:brush xml:id="br0">
      <inkml:brushProperty name="width" value="0.05" units="cm"/>
      <inkml:brushProperty name="height" value="0.05" units="cm"/>
      <inkml:brushProperty name="color" value="#008C3A"/>
    </inkml:brush>
  </inkml:definitions>
  <inkml:trace contextRef="#ctx0" brushRef="#br0">7 212 3680 0 0,'1'-2'3010'0'0,"3"-4"-1881"0"0,0 1-1 0 0,0 0 0 0 0,1 0 1 0 0,0 0-1 0 0,0 1 0 0 0,0-1 1 0 0,1 1-1 0 0,8-5 0 0 0,3-3-740 0 0,21-15-102 0 0,1 1 0 0 0,73-37 0 0 0,-95 57 14 0 0,0 0 0 0 0,0 0-1 0 0,1 2 1 0 0,-1 0 0 0 0,1 1-1 0 0,0 1 1 0 0,22 0 0 0 0,-25 2-170 0 0,1 1 1 0 0,-1 1-1 0 0,0 1 0 0 0,0 0 1 0 0,21 7-1 0 0,-28-5-148 0 0,-8-3 9 0 0,1-1 0 0 0,0 1-1 0 0,0 0 1 0 0,-1-1 0 0 0,1 1 0 0 0,-1-1 0 0 0,1 1 0 0 0,-1 0 0 0 0,0-1 0 0 0,1 1 0 0 0,-1 0 0 0 0,0 0 0 0 0,0-1 0 0 0,0 1 0 0 0,0 0 0 0 0,-1-1 0 0 0,1 1-1 0 0,0 0 1 0 0,-1-1 0 0 0,1 1 0 0 0,-1 0 0 0 0,0-1 0 0 0,0 1 0 0 0,1-1 0 0 0,-1 1 0 0 0,0-1 0 0 0,-2 3 0 0 0,-3 5-12 0 0,-1 0 0 0 0,-14 15 0 0 0,20-23 18 0 0,-17 16 22 0 0,0 0 0 0 0,-1-2 0 0 0,-23 15 0 0 0,-65 34 157 0 0,25-16-52 0 0,2-3-160 0 0,53-31-793 0 0,1 1 0 0 0,0 1 0 0 0,-25 21 0 0 0,39-23-5728 0 0</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345"/>
    </inkml:context>
    <inkml:brush xml:id="br0">
      <inkml:brushProperty name="width" value="0.05" units="cm"/>
      <inkml:brushProperty name="height" value="0.05" units="cm"/>
      <inkml:brushProperty name="color" value="#008C3A"/>
    </inkml:brush>
  </inkml:definitions>
  <inkml:trace contextRef="#ctx0" brushRef="#br0">1 0 6912 0 0,'0'0'528'0'0,"2"1"-23"0"0,3 1 468 0 0,0 0-1 0 0,0 0 1 0 0,0-1-1 0 0,0 1 1 0 0,0-2-1 0 0,1 1 1 0 0,9 0-1 0 0,43-4 872 0 0,-11 0-1843 0 0,-23 3-130 0 0,27-5 1 0 0,-41 5 216 0 0,-1 0 0 0 0,0 0 1 0 0,0 1-1 0 0,0 0 0 0 0,15 4 0 0 0,-8-2 151 0 0,-10-2-113 0 0,-1 1 0 0 0,0 0 0 0 0,0-1 0 0 0,0 1 0 0 0,0 1 0 0 0,0-1 0 0 0,0 1 0 0 0,-1 0 0 0 0,1 0 0 0 0,-1 0 0 0 0,0 1 0 0 0,0 0 0 0 0,0-1 0 0 0,0 1 0 0 0,-1 1 0 0 0,5 6 0 0 0,-8-11-117 0 0,0 1-1 0 0,0-1 1 0 0,0 1 0 0 0,0-1-1 0 0,0 1 1 0 0,0-1-1 0 0,0 1 1 0 0,0-1-1 0 0,0 1 1 0 0,0 0-1 0 0,-1-1 1 0 0,1 1 0 0 0,0-1-1 0 0,0 1 1 0 0,0-1-1 0 0,-1 0 1 0 0,1 1-1 0 0,-1 0 1 0 0,0 1-6 0 0,-1 3-103 0 0,1-1 0 0 0,-2 1 0 0 0,1-1 1 0 0,0 0-1 0 0,-1 1 0 0 0,0-1 0 0 0,0 0 1 0 0,0 0-1 0 0,0-1 0 0 0,-1 1 0 0 0,-5 3 1 0 0,3-1 49 0 0,1 0 0 0 0,-1 0 0 0 0,-4 7-1 0 0,-12 12 160 0 0,18-21 12 0 0,2-2 1257 0 0,18 12-1154 0 0,-11-10-167 0 0,0 0 0 0 0,0-1 0 0 0,1 0 0 0 0,-1 0 0 0 0,1 0 0 0 0,6 2 0 0 0,5 3 210 0 0,-5-3-66 0 0,-9-4-151 0 0,0 1 1 0 0,0-1-1 0 0,1 1 1 0 0,-2-1-1 0 0,1 1 1 0 0,4 3-1 0 0,-5-3-26 0 0,0 0-1 0 0,0 0 0 0 0,0 0 1 0 0,0 0-1 0 0,0 0 0 0 0,-1 1 1 0 0,1-1-1 0 0,-1 1 0 0 0,1-1 1 0 0,-1 1-1 0 0,0-1 0 0 0,0 1 1 0 0,0 0-1 0 0,0 0 0 0 0,-1-1 1 0 0,1 1-1 0 0,-1 0 0 0 0,0 3 1 0 0,0-3 2 0 0,0-1 1 0 0,-1 1 0 0 0,1-1 0 0 0,-1 0-1 0 0,0 1 1 0 0,0-1 0 0 0,0 0 0 0 0,0 0-1 0 0,0 0 1 0 0,0 1 0 0 0,-1-1 0 0 0,1 0-1 0 0,-1-1 1 0 0,1 1 0 0 0,-1 0 0 0 0,0 0 0 0 0,0-1-1 0 0,0 1 1 0 0,0-1 0 0 0,0 1 0 0 0,-4 1-1 0 0,-7 4 125 0 0,-1-1 0 0 0,0 0-1 0 0,0-1 1 0 0,-18 4 0 0 0,-60 8-395 0 0,74-14 57 0 0,2 0-468 0 0,0-2 0 0 0,0 0 0 0 0,0 0 0 0 0,1-2-1 0 0,-31-4 1 0 0,19 0-6468 0 0</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794"/>
    </inkml:context>
    <inkml:brush xml:id="br0">
      <inkml:brushProperty name="width" value="0.05" units="cm"/>
      <inkml:brushProperty name="height" value="0.05" units="cm"/>
      <inkml:brushProperty name="color" value="#008C3A"/>
    </inkml:brush>
  </inkml:definitions>
  <inkml:trace contextRef="#ctx0" brushRef="#br0">184 1 18743 0 0,'0'0'1882'0'0,"0"2"-1725"0"0,-1 44-103 0 0,-3 0 0 0 0,-16 78-1 0 0,-35 89-149 0 0,-10-6-258 0 0,63-203-60 0 0,0 1 0 0 0,-1-1 0 0 0,1 0 0 0 0,-1 1 0 0 0,0-1 0 0 0,0-1 0 0 0,-1 1 0 0 0,1 0 0 0 0,-6 3 0 0 0,8-6 323 0 0,-2 3-1507 0 0</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3.124"/>
    </inkml:context>
    <inkml:brush xml:id="br0">
      <inkml:brushProperty name="width" value="0.05" units="cm"/>
      <inkml:brushProperty name="height" value="0.05" units="cm"/>
      <inkml:brushProperty name="color" value="#008C3A"/>
    </inkml:brush>
  </inkml:definitions>
  <inkml:trace contextRef="#ctx0" brushRef="#br0">44 1 22087 0 0,'0'0'2214'0'0,"1"3"-2025"0"0,8 37-163 0 0,8 52-175 0 0,-14-35 158 0 0,-2 0 0 0 0,-3 0-1 0 0,-11 65 1 0 0,4-74-950 0 0,-28 91 0 0 0,33-126 83 0 0,-6 12-6980 0 0</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7.314"/>
    </inkml:context>
    <inkml:brush xml:id="br0">
      <inkml:brushProperty name="width" value="0.05" units="cm"/>
      <inkml:brushProperty name="height" value="0.05" units="cm"/>
      <inkml:brushProperty name="color" value="#008C3A"/>
    </inkml:brush>
  </inkml:definitions>
  <inkml:trace contextRef="#ctx0" brushRef="#br0">1 36 4608 0 0,'0'0'724'0'0,"2"-1"582"0"0,12-6 4471 0 0,16-17-3778 0 0,-28 22-1535 0 0,1 1 278 0 0,8 0 4888 0 0,1 17-5095 0 0,-9-14-477 0 0,-1 1 0 0 0,1 0 0 0 0,-1 0 0 0 0,1 0 0 0 0,-1 0 0 0 0,0 1 0 0 0,-1-1 0 0 0,1 1 0 0 0,0-1 1 0 0,-1 1-1 0 0,0 0 0 0 0,0-1 0 0 0,1 6 0 0 0,5 199 269 0 0,-2-33-87 0 0,-2-94-174 0 0,5 44 217 0 0,7 44 273 0 0,18 118-671 0 0,-23-230-134 0 0,-6-37-14 0 0,3 27-1 0 0,0 14-1631 0 0,-2-32-624 0 0,-4-8-4422 0 0</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148"/>
    </inkml:context>
    <inkml:brush xml:id="br0">
      <inkml:brushProperty name="width" value="0.05" units="cm"/>
      <inkml:brushProperty name="height" value="0.05" units="cm"/>
      <inkml:brushProperty name="color" value="#008C3A"/>
    </inkml:brush>
  </inkml:definitions>
  <inkml:trace contextRef="#ctx0" brushRef="#br0">206 222 9072 0 0,'3'0'413'0'0,"7"-1"-298"0"0,0 0 0 0 0,0-1 1 0 0,10-3-1 0 0,14-2-13 0 0,-20 4-92 0 0,23-9-1 0 0,-23 7 5 0 0,0 1-1 0 0,16-3 1 0 0,487-76 1110 0 0,-338 59 886 0 0,255-20 1714 0 0,-194 26-2605 0 0,-41 12-12 0 0,-156 6-524 0 0,10 4 106 0 0,-23-1-395 0 0,-6 1 68 0 0,1 0 0 0 0,-1 2 0 0 0,1 1-1 0 0,33 15 1 0 0,-55-21-336 0 0,1 0 1 0 0,-1 1-1 0 0,0 0 0 0 0,0-1 0 0 0,0 1 0 0 0,0 0 0 0 0,0 1 1 0 0,0-1-1 0 0,0 0 0 0 0,-1 1 0 0 0,1 0 0 0 0,-1-1 0 0 0,1 1 1 0 0,-1 0-1 0 0,0 0 0 0 0,-1 0 0 0 0,1 1 0 0 0,0-1 0 0 0,-1 0 0 0 0,2 5 1 0 0,5 17 314 0 0,-7-20-272 0 0,1-1-1 0 0,-1 1 0 0 0,1-1 1 0 0,-1 1-1 0 0,0-1 0 0 0,0 8 1 0 0,1 30-419 0 0,7 42 1 0 0,-4-41 410 0 0,1 42-1 0 0,-4 5 25 0 0,-1 42-242 0 0,6 424-531 0 0,-2-483 623 0 0,5 45-23 0 0,3-8 14 0 0,3 19 53 0 0,-14-109 21 0 0,0 29 0 0 0,0-2 0 0 0,-1-38 1 0 0,0-1-1 0 0,-1 0 0 0 0,-1 10 1 0 0,0-16-2 0 0,1 0 0 0 0,0 0 0 0 0,-1 0 0 0 0,1 0 0 0 0,-1 0 1 0 0,1 0-1 0 0,-1 0 0 0 0,0 0 0 0 0,0-1 0 0 0,0 1 0 0 0,0 0 1 0 0,0-1-1 0 0,0 1 0 0 0,-1 0 0 0 0,1-1 0 0 0,0 1 0 0 0,-1-1 0 0 0,-1 2 1 0 0,-10 6-54 0 0,10-7 44 0 0,0 0 0 0 0,1 0 0 0 0,-1 0 0 0 0,0-1-1 0 0,0 1 1 0 0,0-1 0 0 0,0 1 0 0 0,0-1 0 0 0,-1 0-1 0 0,1 0 1 0 0,0 0 0 0 0,0-1 0 0 0,-1 1 0 0 0,1-1-1 0 0,0 0 1 0 0,-5 0 0 0 0,-70-10 201 0 0,-47-9-65 0 0,48 6-82 0 0,-75-17-45 0 0,65 11 18 0 0,-50-10 82 0 0,-40-8-8 0 0,-179-17 55 0 0,44 30-146 0 0,-29 5 162 0 0,112 17 140 0 0,164 2-339 0 0,-44-4-422 0 0,102 4 317 0 0,0-1 0 0 0,1 0-1 0 0,-11-3 1 0 0,0-4-1478 0 0,15 7 1016 0 0,1 0 0 0 0,0 0-1 0 0,-1 0 1 0 0,1-1 0 0 0,0 1 0 0 0,0 0-1 0 0,0 0 1 0 0,0-1 0 0 0,-1-1 0 0 0,-4-12-5676 0 0</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478"/>
    </inkml:context>
    <inkml:brush xml:id="br0">
      <inkml:brushProperty name="width" value="0.05" units="cm"/>
      <inkml:brushProperty name="height" value="0.05" units="cm"/>
      <inkml:brushProperty name="color" value="#008C3A"/>
    </inkml:brush>
  </inkml:definitions>
  <inkml:trace contextRef="#ctx0" brushRef="#br0">44 1 14280 0 0,'0'0'2858'0'0,"0"2"-1381"0"0,0 47 1678 0 0,-1-22-3617 0 0,-1 0 0 0 0,-7 36-1 0 0,2-20 407 0 0,-3 66-1 0 0,6-49 246 0 0,4 7 158 0 0,0-48-495 0 0,0 0 0 0 0,0-1-1 0 0,-5 26 1 0 0,0-20-1562 0 0,4 0-4993 0 0</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834"/>
    </inkml:context>
    <inkml:brush xml:id="br0">
      <inkml:brushProperty name="width" value="0.05" units="cm"/>
      <inkml:brushProperty name="height" value="0.05" units="cm"/>
      <inkml:brushProperty name="color" value="#008C3A"/>
    </inkml:brush>
  </inkml:definitions>
  <inkml:trace contextRef="#ctx0" brushRef="#br0">0 129 13792 0 0,'0'0'1246'0'0,"2"-2"-1022"0"0,10-7-86 0 0,0-1 0 0 0,0 1 0 0 0,1 1 0 0 0,0 0 0 0 0,23-9 0 0 0,25-15-480 0 0,-53 27 445 0 0,0 1 0 0 0,1-1 1 0 0,-1 2-1 0 0,1-1 0 0 0,0 1 0 0 0,0 1 1 0 0,0-1-1 0 0,1 2 0 0 0,-1-1 1 0 0,0 1-1 0 0,1 1 0 0 0,-1-1 1 0 0,1 2-1 0 0,-1-1 0 0 0,0 1 1 0 0,1 1-1 0 0,12 3 0 0 0,-15-3 71 0 0,10 1 223 0 0,0 2 0 0 0,0 0 0 0 0,19 9 0 0 0,-24-5-351 0 0,-10-6-68 0 0,0-1-1 0 0,-1 0 1 0 0,1 1-1 0 0,-1-1 1 0 0,1 1-1 0 0,-1 0 1 0 0,0-1-1 0 0,0 1 1 0 0,0 0-1 0 0,0 0 1 0 0,-1 0-1 0 0,1 0 1 0 0,-1-1-1 0 0,1 1 1 0 0,-1 0-1 0 0,0 0 1 0 0,0 0-1 0 0,-1 0 1 0 0,1 0-1 0 0,-1 0 1 0 0,1 0-1 0 0,-1 0 1 0 0,0 0-1 0 0,0-1 1 0 0,0 1-1 0 0,0 0 1 0 0,-1-1-1 0 0,1 1 1 0 0,-1-1-1 0 0,1 1 1 0 0,-5 3-1 0 0,-3 4 25 0 0,-1 0 0 0 0,0-1 0 0 0,-1 0 0 0 0,1-1-1 0 0,-25 13 1 0 0,-181 100 158 0 0,206-116-173 0 0,0 1 0 0 0,-1-2 0 0 0,-15 6-1 0 0,-18 8-5447 0 0,27-8-283 0 0</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166"/>
    </inkml:context>
    <inkml:brush xml:id="br0">
      <inkml:brushProperty name="width" value="0.05" units="cm"/>
      <inkml:brushProperty name="height" value="0.05" units="cm"/>
      <inkml:brushProperty name="color" value="#008C3A"/>
    </inkml:brush>
  </inkml:definitions>
  <inkml:trace contextRef="#ctx0" brushRef="#br0">58 1 16208 0 0,'0'0'365'0'0,"-1"1"56"0"0,-3 9-79 0 0,-1 1 1 0 0,-3 12-1 0 0,-3 10-1030 0 0,6-22 380 0 0,-6 15-268 0 0,7-8 1024 0 0,1-1 1 0 0,1 1-1 0 0,0-1 0 0 0,1 1 1 0 0,2 25-1 0 0,-1-36-265 0 0,1-1 0 0 0,1 0 0 0 0,-1 0 0 0 0,1 0 0 0 0,0 0 0 0 0,0 0 0 0 0,1-1 0 0 0,-1 1 0 0 0,1 0 0 0 0,1-1 0 0 0,-1 0 0 0 0,1 0 0 0 0,0 0 0 0 0,0 0 0 0 0,0-1 0 0 0,0 1 0 0 0,1-1 0 0 0,0 0 0 0 0,7 4 0 0 0,-12-8-181 0 0,50 28 138 0 0,-45-25-196 0 0,1-1-1 0 0,0 0 0 0 0,-1 0 1 0 0,1 0-1 0 0,0-1 1 0 0,0 0-1 0 0,11 1 1 0 0,-8-2-203 0 0,-1-1 0 0 0,0 1 0 0 0,1-1 1 0 0,14-4-1 0 0,2-7-2049 0 0,-22 10 1366 0 0,0 0 0 0 0,0 0 0 0 0,0-1 0 0 0,0 0 0 0 0,3-4 1 0 0,5-7-4783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498"/>
    </inkml:context>
    <inkml:brush xml:id="br0">
      <inkml:brushProperty name="width" value="0.05" units="cm"/>
      <inkml:brushProperty name="height" value="0.05" units="cm"/>
      <inkml:brushProperty name="color" value="#008C3A"/>
    </inkml:brush>
  </inkml:definitions>
  <inkml:trace contextRef="#ctx0" brushRef="#br0">189 0 16439 0 0,'-9'12'338'0'0,"0"-1"0"0"0,1 1 0 0 0,0 1 0 0 0,1 0 0 0 0,1 0 0 0 0,-7 18 0 0 0,-23 87 1260 0 0,25-73-1178 0 0,-27 119-516 0 0,35-150 96 0 0,-1 23 0 0 0,3-23 0 0 0,-5 22 0 0 0,-24 97-3072 0 0</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835"/>
    </inkml:context>
    <inkml:brush xml:id="br0">
      <inkml:brushProperty name="width" value="0.05" units="cm"/>
      <inkml:brushProperty name="height" value="0.05" units="cm"/>
      <inkml:brushProperty name="color" value="#008C3A"/>
    </inkml:brush>
  </inkml:definitions>
  <inkml:trace contextRef="#ctx0" brushRef="#br0">64 1 1376 0 0,'0'0'65'0'0,"0"2"759"0"0,6 29 14189 0 0,-1-3-8409 0 0,-1-3-6260 0 0,-4 53-315 0 0,1-50-1 0 0,-1-1 0 0 0,-7 49 0 0 0,-18 54 15 0 0,9-53-42 0 0,11-42 13 0 0,4-25-186 0 0,0 0 0 0 0,-1 0 0 0 0,0 0 0 0 0,-1-1 0 0 0,-4 12 0 0 0,5-17-981 0 0,0 1-1 0 0,1-1 1 0 0,-1 1 0 0 0,1-1 0 0 0,-1 8 0 0 0,1 0-5925 0 0</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0.265"/>
    </inkml:context>
    <inkml:brush xml:id="br0">
      <inkml:brushProperty name="width" value="0.05" units="cm"/>
      <inkml:brushProperty name="height" value="0.05" units="cm"/>
      <inkml:brushProperty name="color" value="#008C3A"/>
    </inkml:brush>
  </inkml:definitions>
  <inkml:trace contextRef="#ctx0" brushRef="#br0">1 125 19895 0 0,'0'0'1515'0'0,"3"-1"-1032"0"0,8-5-437 0 0,0 1 1 0 0,-1-2 0 0 0,12-7 0 0 0,18-11-754 0 0,-20 14 15 0 0,0 1 1 0 0,1 1-1 0 0,-1 1 1 0 0,2 1-1 0 0,31-6 0 0 0,-35 9 332 0 0,-14 3 373 0 0,-1 0-1 0 0,1 0 0 0 0,-1 0 1 0 0,1 1-1 0 0,0 0 0 0 0,-1-1 1 0 0,1 1-1 0 0,-1 0 0 0 0,1 1 1 0 0,0-1-1 0 0,-1 1 0 0 0,7 1 0 0 0,7 3 325 0 0,8 4 728 0 0,-24-8-1009 0 0,1 0 1 0 0,0 1 0 0 0,0-1 0 0 0,-1 1-1 0 0,1 0 1 0 0,-1 0 0 0 0,0-1 0 0 0,1 1-1 0 0,-1 0 1 0 0,0 0 0 0 0,0 0-1 0 0,0 0 1 0 0,0 0 0 0 0,0 0 0 0 0,-1 1-1 0 0,1-1 1 0 0,-1 0 0 0 0,1 0 0 0 0,-1 1-1 0 0,0-1 1 0 0,0 0 0 0 0,0 0-1 0 0,0 1 1 0 0,0-1 0 0 0,0 0 0 0 0,-1 0-1 0 0,1 1 1 0 0,-1-1 0 0 0,0 0-1 0 0,-1 4 1 0 0,0-1-139 0 0,0 1-1 0 0,-1-1 0 0 0,0 0 1 0 0,0 0-1 0 0,0 0 0 0 0,0-1 1 0 0,-1 1-1 0 0,0-1 0 0 0,0 0 1 0 0,0 0-1 0 0,-4 4 0 0 0,-42 33-452 0 0,34-27 951 0 0,-31 22 1 0 0,41-32-402 0 0,5-4 28 0 0,1 1 0 0 0,-1-1 0 0 0,0 0 0 0 0,0 1 0 0 0,1-1 0 0 0,-1 1 0 0 0,0-1 1 0 0,1 1-1 0 0,-1 0 0 0 0,1-1 0 0 0,-1 1 0 0 0,1-1 0 0 0,-2 2 0 0 0,2-1-22 0 0,1 0 0 0 0,-1-1 0 0 0,0 1 0 0 0,1 0 0 0 0,-1-1 0 0 0,0 1 0 0 0,1 0 0 0 0,-1-1 0 0 0,1 1 1 0 0,-1-1-1 0 0,1 1 0 0 0,-1-1 0 0 0,1 1 0 0 0,-1-1 0 0 0,1 1 0 0 0,-1-1 0 0 0,1 0 0 0 0,0 1 0 0 0,8 5 50 0 0,0-1 0 0 0,0 0 0 0 0,0-1-1 0 0,0 0 1 0 0,19 5 0 0 0,14 6 50 0 0,-20-5-117 0 0,25 15 0 0 0,-40-20 2 0 0,0 0 0 0 0,0 1 0 0 0,0-1-1 0 0,-1 1 1 0 0,0 1 0 0 0,8 9 0 0 0,-14-16 18 0 0,1 1-1 0 0,-1 0 0 0 0,0-1 1 0 0,1 1-1 0 0,-1 0 1 0 0,0 0-1 0 0,0-1 1 0 0,0 1-1 0 0,0 0 1 0 0,0 0-1 0 0,0-1 1 0 0,0 1-1 0 0,0 0 1 0 0,0 0-1 0 0,0-1 1 0 0,0 1-1 0 0,-1 1 1 0 0,1 1 68 0 0,0 1-27 0 0,-1-1 1 0 0,0 1 0 0 0,0 0 0 0 0,0 0 0 0 0,0-1 0 0 0,-1 1-1 0 0,0-1 1 0 0,1 1 0 0 0,-1-1 0 0 0,0 1 0 0 0,-1-1-1 0 0,1 0 1 0 0,-1 0 0 0 0,1 0 0 0 0,-1-1 0 0 0,0 1-1 0 0,0 0 1 0 0,-3 1 0 0 0,-7 6 141 0 0,0-2 0 0 0,0 1 0 0 0,-18 6 0 0 0,7-3 117 0 0,-1-2 0 0 0,-46 12 0 0 0,54-18-825 0 0,0-1 1 0 0,1 0-1 0 0,-1-2 0 0 0,0 0 0 0 0,-27-2 0 0 0,24-2-7337 0 0</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5.602"/>
    </inkml:context>
    <inkml:brush xml:id="br0">
      <inkml:brushProperty name="width" value="0.05" units="cm"/>
      <inkml:brushProperty name="height" value="0.05" units="cm"/>
      <inkml:brushProperty name="color" value="#008C3A"/>
    </inkml:brush>
  </inkml:definitions>
  <inkml:trace contextRef="#ctx0" brushRef="#br0">4 0 11952 0 0,'0'0'4204'0'0,"1"2"-3891"0"0,3 11-48 0 0,-1 0 1 0 0,0 0 0 0 0,-1 1-1 0 0,0-1 1 0 0,-1 0 0 0 0,-2 26-1 0 0,3 18 616 0 0,40 317 2604 0 0,-17 7-2310 0 0,-22-316-991 0 0,-1 105-170 0 0,-7-1 0 0 0,-30 197 0 0 0,2-183-14 0 0,14-88-3280 0 0</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338"/>
    </inkml:context>
    <inkml:brush xml:id="br0">
      <inkml:brushProperty name="width" value="0.05" units="cm"/>
      <inkml:brushProperty name="height" value="0.05" units="cm"/>
      <inkml:brushProperty name="color" value="#008C3A"/>
    </inkml:brush>
  </inkml:definitions>
  <inkml:trace contextRef="#ctx0" brushRef="#br0">11 225 6912 0 0,'0'0'528'0'0,"2"-2"-114"0"0,0 0-78 0 0,0 0-1 0 0,0-1 1 0 0,0 0-1 0 0,0 1 1 0 0,0-1-1 0 0,-1 0 1 0 0,2-3-1 0 0,-1 2 127 0 0,0 0-1 0 0,0 0 1 0 0,0 0 0 0 0,1 1 0 0 0,-1-1-1 0 0,6-4 1 0 0,1 0-243 0 0,0 1 0 0 0,1 1 0 0 0,-1-1 0 0 0,2 2-1 0 0,19-9 1 0 0,59-17 612 0 0,-74 26-616 0 0,25-5 563 0 0,61-8 0 0 0,-45 9-389 0 0,97-11 363 0 0,-120 17-639 0 0,281-21 1059 0 0,-232 24-257 0 0,150 17 0 0 0,-224-16-897 0 0,71 13 63 0 0,-69-12-55 0 0,-1 1 1 0 0,1 0-1 0 0,0 0 1 0 0,-1 1 0 0 0,16 10-1 0 0,-19-9-11 0 0,0 1-1 0 0,0-1 1 0 0,-1 1-1 0 0,0 0 0 0 0,-1 1 1 0 0,1-1-1 0 0,-1 1 1 0 0,0 0-1 0 0,5 15 0 0 0,-8-19-14 0 0,0 0 0 0 0,0 0 0 0 0,0 0 0 0 0,-1 0 0 0 0,1 0 0 0 0,-1 0 0 0 0,0 0 0 0 0,0 7 0 0 0,-1-6 0 0 0,1-1 0 0 0,0 1 0 0 0,1 0 0 0 0,-1-1 0 0 0,0 1 0 0 0,3 7 0 0 0,0-1 2 0 0,0-1-1 0 0,-1 1 0 0 0,0 0 1 0 0,-1 1-1 0 0,0-1 0 0 0,-1 0 1 0 0,0 16-1 0 0,0 7 48 0 0,5 43-1 0 0,0-23-28 0 0,9 85-81 0 0,3 57-158 0 0,-10-76-84 0 0,1-13-268 0 0,-7 39-260 0 0,0 26-352 0 0,-6 64-778 0 0,3-199 1391 0 0,2-1 0 0 0,5 42 0 0 0,-2 23-420 0 0,-4-75 860 0 0,2-1-1 0 0,0 1 0 0 0,8 38 1 0 0,1-5 31 0 0,-8-38 231 0 0,2-1-1 0 0,0 0 0 0 0,1 0 1 0 0,7 19-1 0 0,15 35 1037 0 0,-23-61-1073 0 0,-4-11-95 0 0,-1 0 1 0 0,1 0-1 0 0,0 0 1 0 0,0-1-1 0 0,-1 1 1 0 0,1 0-1 0 0,0 0 1 0 0,-1-1-1 0 0,1 1 1 0 0,-1 0-1 0 0,1-1 1 0 0,-1 1-1 0 0,1 0 1 0 0,-1-1-1 0 0,0 1 1 0 0,1-1-1 0 0,-1 1 1 0 0,0-1-1 0 0,1 1 1 0 0,-1-1-1 0 0,0 1 1 0 0,0-1-1 0 0,1 0 1 0 0,-2 1-1 0 0,-24 7-7 0 0,19-7-2 0 0,-12 3 71 0 0,0-2 0 0 0,0 0 1 0 0,-1-2-1 0 0,1 0 0 0 0,-32-4 1 0 0,14 1 155 0 0,-205-8 972 0 0,80 3-380 0 0,-22-3 40 0 0,-44-4-259 0 0,-11-1-262 0 0,161 7-1102 0 0,-79-19 0 0 0,108 15-1130 0 0,6-1-4283 0 0</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667"/>
    </inkml:context>
    <inkml:brush xml:id="br0">
      <inkml:brushProperty name="width" value="0.05" units="cm"/>
      <inkml:brushProperty name="height" value="0.05" units="cm"/>
      <inkml:brushProperty name="color" value="#008C3A"/>
    </inkml:brush>
  </inkml:definitions>
  <inkml:trace contextRef="#ctx0" brushRef="#br0">124 1 11976 0 0,'0'0'922'0'0,"-2"2"-600"0"0,-1 4 51 0 0,0-1 1 0 0,0 1 0 0 0,0-1 0 0 0,0 1 0 0 0,1 0 0 0 0,0 0 0 0 0,-1 7-1 0 0,-6 47 3703 0 0,4-21-4485 0 0,-3 24 20 0 0,-9 46-116 0 0,-1-10 340 0 0,-3 18 78 0 0,18-105-372 0 0,0-1 0 0 0,-6 13 0 0 0,2-8-5759 0 0</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020"/>
    </inkml:context>
    <inkml:brush xml:id="br0">
      <inkml:brushProperty name="width" value="0.05" units="cm"/>
      <inkml:brushProperty name="height" value="0.05" units="cm"/>
      <inkml:brushProperty name="color" value="#008C3A"/>
    </inkml:brush>
  </inkml:definitions>
  <inkml:trace contextRef="#ctx0" brushRef="#br0">32 198 10136 0 0,'0'0'777'0'0,"3"-2"-505"0"0,34-30 3807 0 0,78-50 0 0 0,-43 44-4309 0 0,-63 34 193 0 0,56-23 399 0 0,-57 24-141 0 0,1 1-1 0 0,0-1 1 0 0,0 2 0 0 0,1-1-1 0 0,11 0 1 0 0,-15 3-120 0 0,-1-1 0 0 0,0 1-1 0 0,0 0 1 0 0,0 0 0 0 0,0 0 0 0 0,0 1 0 0 0,0 0 0 0 0,0 0-1 0 0,0 0 1 0 0,-1 0 0 0 0,1 1 0 0 0,-1 0 0 0 0,0 0-1 0 0,0 0 1 0 0,0 0 0 0 0,0 1 0 0 0,5 6 0 0 0,-7-8-104 0 0,0 0 1 0 0,-1 1-1 0 0,1-1 1 0 0,-1 1-1 0 0,0 0 1 0 0,1-1-1 0 0,-1 1 1 0 0,0 0 0 0 0,-1 0-1 0 0,1 0 1 0 0,0-1-1 0 0,-1 1 1 0 0,0 0-1 0 0,1 0 1 0 0,-1 0-1 0 0,0 0 1 0 0,-1 0-1 0 0,1 0 1 0 0,0 0 0 0 0,-1 0-1 0 0,0 0 1 0 0,0 0-1 0 0,0-1 1 0 0,-1 5-1 0 0,-4 4-11 0 0,0 0-1 0 0,-1-1 0 0 0,0 0 0 0 0,-1 0 1 0 0,0-1-1 0 0,0 1 0 0 0,-13 9 1 0 0,-71 50-3 0 0,88-66 19 0 0,-39 23-50 0 0,-68 32 0 0 0,27-16-496 0 0,14-8-2198 0 0,48-20 1356 0 0</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600"/>
    </inkml:context>
    <inkml:brush xml:id="br0">
      <inkml:brushProperty name="width" value="0.05" units="cm"/>
      <inkml:brushProperty name="height" value="0.05" units="cm"/>
      <inkml:brushProperty name="color" value="#008C3A"/>
    </inkml:brush>
  </inkml:definitions>
  <inkml:trace contextRef="#ctx0" brushRef="#br0">336 0 3224 0 0,'2'0'592'0'0,"37"0"8529"0"0,-36 0-7969 0 0,5 0 5076 0 0,-10 1-6131 0 0,0-1 0 0 0,0 0 0 0 0,0 1 0 0 0,-1 0 0 0 0,1 0 0 0 0,0-1 0 0 0,0 1 0 0 0,-2 2 0 0 0,-10 3 312 0 0,3-2-176 0 0,-1 1 0 0 0,-18 10 0 0 0,22-10-224 0 0,0 0 0 0 0,0-1 0 0 0,-1-1 0 0 0,-14 5 0 0 0,15-6 19 0 0,0 0-1 0 0,0 1 1 0 0,0 0-1 0 0,0 1 1 0 0,1-1-1 0 0,-1 2 1 0 0,1-1-1 0 0,0 1 1 0 0,-9 8-1 0 0,14-12-29 0 0,1 1 0 0 0,-1-1-1 0 0,1 1 1 0 0,-1 0 0 0 0,1 0 0 0 0,-1 0-1 0 0,1-1 1 0 0,0 1 0 0 0,0 1 0 0 0,0-1 0 0 0,0 0-1 0 0,0 0 1 0 0,1 0 0 0 0,-1 0 0 0 0,1 1-1 0 0,-1 2 1 0 0,-2 9-19 0 0,2-12 12 0 0,0 0 0 0 0,0-1 0 0 0,0 1-1 0 0,0 0 1 0 0,1 0 0 0 0,-1 0 0 0 0,1 0-1 0 0,0 0 1 0 0,-1 0 0 0 0,1 2 0 0 0,5 7-167 0 0,-3-8 125 0 0,-1 2-10 0 0,1-1 0 0 0,0 0 0 0 0,0 0 0 0 0,1 0 0 0 0,0 0 0 0 0,-1 0 0 0 0,1-1 1 0 0,0 1-1 0 0,1-1 0 0 0,-1 0 0 0 0,0 1 0 0 0,1-2 0 0 0,0 1 0 0 0,5 3 0 0 0,10 7 48 0 0,-5-4 13 0 0,-1-1 0 0 0,27 13-1 0 0,-35-19 1 0 0,0 1 0 0 0,0-1 0 0 0,-1 1 0 0 0,0 0 0 0 0,1 1 0 0 0,-1-1 0 0 0,0 1 0 0 0,-1 0 0 0 0,1 0 0 0 0,-1 0 0 0 0,6 8 0 0 0,-7-7 16 0 0,0-1-1 0 0,-1 1 1 0 0,1 0-1 0 0,-1 1 1 0 0,0-1-1 0 0,0 0 0 0 0,-1 0 1 0 0,0 0-1 0 0,0 0 1 0 0,0 1-1 0 0,-1 5 1 0 0,-1-5 22 0 0,0 1 0 0 0,0-1 0 0 0,-1 1 0 0 0,0-1 1 0 0,0 0-1 0 0,0 0 0 0 0,-1-1 0 0 0,0 1 0 0 0,0-1 1 0 0,-1 1-1 0 0,1-1 0 0 0,-1-1 0 0 0,0 1 0 0 0,-1-1 1 0 0,1 1-1 0 0,-10 4 0 0 0,3-1-88 0 0,-1-1-1 0 0,-1-1 1 0 0,1 0-1 0 0,-1-1 1 0 0,0 0-1 0 0,-24 4 1 0 0,28-7-249 0 0,0 0 1 0 0,-1-1 0 0 0,-16-1 0 0 0,-14-6-5064 0 0,-1-3-1188 0 0</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181"/>
    </inkml:context>
    <inkml:brush xml:id="br0">
      <inkml:brushProperty name="width" value="0.05" units="cm"/>
      <inkml:brushProperty name="height" value="0.05" units="cm"/>
      <inkml:brushProperty name="color" value="#008C3A"/>
    </inkml:brush>
  </inkml:definitions>
  <inkml:trace contextRef="#ctx0" brushRef="#br0">23 0 19119 0 0,'0'0'1919'0'0,"0"3"-1759"0"0,-15 388-223 0 0,9-246 63 0 0,5-65-1006 0 0,1-52-976 0 0,0-12-4629 0 0</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541"/>
    </inkml:context>
    <inkml:brush xml:id="br0">
      <inkml:brushProperty name="width" value="0.05" units="cm"/>
      <inkml:brushProperty name="height" value="0.05" units="cm"/>
      <inkml:brushProperty name="color" value="#008C3A"/>
    </inkml:brush>
  </inkml:definitions>
  <inkml:trace contextRef="#ctx0" brushRef="#br0">75 0 11056 0 0,'0'0'852'0'0,"3"2"-258"0"0,1 2 142 0 0,1 0-1 0 0,-1 0 0 0 0,0 0 1 0 0,-1 0-1 0 0,1 1 0 0 0,-1-1 0 0 0,5 9 1 0 0,7 13 1544 0 0,-13-24-2297 0 0,0 1-1 0 0,-1-1 1 0 0,1 1 0 0 0,-1-1 0 0 0,1 1-1 0 0,-1 0 1 0 0,0-1 0 0 0,0 1 0 0 0,0 0-1 0 0,0 0 1 0 0,-1 0 0 0 0,1 0-1 0 0,-1 0 1 0 0,1 0 0 0 0,-1 0 0 0 0,-1 3-1 0 0,0 7-125 0 0,1-2-17 0 0,-1-1 0 0 0,0 1 1 0 0,-1-1-1 0 0,0 1 1 0 0,-1-1-1 0 0,0 0 1 0 0,0 0-1 0 0,-8 15 0 0 0,1-8 249 0 0,4-8 118 0 0,0 1-1 0 0,1-1 1 0 0,0 1-1 0 0,-5 16 1 0 0,-9 19 583 0 0,14-36-547 0 0,0 1 0 0 0,1 0 1 0 0,1 0-1 0 0,-4 16 0 0 0,4-15-12 0 0,0 0 0 0 0,-6 15 0 0 0,6-20-180 0 0,0 0-1 0 0,1 0 0 0 0,0 0 1 0 0,0 1-1 0 0,1-1 0 0 0,-1 1 1 0 0,1-1-1 0 0,1 1 1 0 0,-1-1-1 0 0,1 1 0 0 0,1 9 1 0 0,9 13-17 0 0,-7-23-52 0 0,-1 1 1 0 0,0-1-1 0 0,2 14 1 0 0,-2-14 24 0 0,0 0 1 0 0,0 1 0 0 0,0-1-1 0 0,0 0 1 0 0,1 0 0 0 0,0-1 0 0 0,4 7-1 0 0,8 14 181 0 0,-12-21-134 0 0,0 0 1 0 0,0 0-1 0 0,0-1 1 0 0,1 1-1 0 0,0-1 1 0 0,0 0-1 0 0,0 0 1 0 0,0 0-1 0 0,1-1 1 0 0,-1 1-1 0 0,1-1 0 0 0,0 0 1 0 0,6 3-1 0 0,-3-3-28 0 0,0 0-1 0 0,-1 0 0 0 0,1 0 0 0 0,0-1 0 0 0,0 0 1 0 0,0-1-1 0 0,1 0 0 0 0,7 0 0 0 0,-11-3-507 0 0,-2-2 200 0 0,0 1 0 0 0,0 0 1 0 0,1-1-1 0 0,6-4 0 0 0,12-12-5980 0 0,-9 3-756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868"/>
    </inkml:context>
    <inkml:brush xml:id="br0">
      <inkml:brushProperty name="width" value="0.05" units="cm"/>
      <inkml:brushProperty name="height" value="0.05" units="cm"/>
      <inkml:brushProperty name="color" value="#008C3A"/>
    </inkml:brush>
  </inkml:definitions>
  <inkml:trace contextRef="#ctx0" brushRef="#br0">179 0 19151 0 0,'0'0'1735'0'0,"-1"3"-1431"0"0,-5 12-120 0 0,-6 30 0 0 0,-1 2 633 0 0,1-2-358 0 0,7-25-452 0 0,-10 22-1 0 0,-2 8 528 0 0,-16 69 0 0 0,17-59 106 0 0,13-45-332 0 0,1 0-1 0 0,-1 30 0 0 0,-1 5 239 0 0,-1-21-378 0 0,2-18-110 0 0,1 0 0 0 0,-1 20 0 0 0,4-6 2 0 0,-1-9-58 0 0,0 0 0 0 0,-1 0 0 0 0,0 0 0 0 0,-5 19 0 0 0,2-19-493 0 0,-2 11-6395 0 0,0-12-1300 0 0</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3.183"/>
    </inkml:context>
    <inkml:brush xml:id="br0">
      <inkml:brushProperty name="width" value="0.05" units="cm"/>
      <inkml:brushProperty name="height" value="0.05" units="cm"/>
      <inkml:brushProperty name="color" value="#008C3A"/>
    </inkml:brush>
  </inkml:definitions>
  <inkml:trace contextRef="#ctx0" brushRef="#br0">185 0 16439 0 0,'0'0'754'0'0,"-5"2"247"0"0,3 0-942 0 0,0 0 0 0 0,1-1 0 0 0,-1 1 0 0 0,0 0 0 0 0,1 1 0 0 0,-1-1 0 0 0,1 0 0 0 0,0 0-1 0 0,0 1 1 0 0,-2 2 0 0 0,-1 5 365 0 0,-1-2-294 0 0,1 1-1 0 0,0 0 0 0 0,0 0 1 0 0,1 0-1 0 0,1 0 1 0 0,-1 1-1 0 0,1-1 1 0 0,0 12-1 0 0,-1-6-57 0 0,-9 97 32 0 0,1-10-32 0 0,-32 249 911 0 0,39-317-772 0 0,-9 104 268 0 0,-8 59-392 0 0,21-193-106 0 0,-21 227-812 0 0,21-208 166 0 0,-1-9-149 0 0,1-1-1 0 0,1 1 1 0 0,0 0-1 0 0,4 18 0 0 0,-4-30 477 0 0,-1 1 0 0 0,1 0-1 0 0,-1-1 1 0 0,1 1-1 0 0,-1 0 1 0 0,0-1-1 0 0,0 1 1 0 0,0 0 0 0 0,0-1-1 0 0,-1 1 1 0 0,0 4-1 0 0,0-4-1731 0 0</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031"/>
    </inkml:context>
    <inkml:brush xml:id="br0">
      <inkml:brushProperty name="width" value="0.05" units="cm"/>
      <inkml:brushProperty name="height" value="0.05" units="cm"/>
      <inkml:brushProperty name="color" value="#008C3A"/>
    </inkml:brush>
  </inkml:definitions>
  <inkml:trace contextRef="#ctx0" brushRef="#br0">264 305 13272 0 0,'0'0'1201'0'0,"2"0"-986"0"0,6-1-178 0 0,0-1 0 0 0,0 0 1 0 0,0-1-1 0 0,0 0 0 0 0,-1 0 1 0 0,9-5-1 0 0,12-5 295 0 0,74-29 259 0 0,-70 31-652 0 0,-1 0 0 0 0,1 2 0 0 0,36-5 0 0 0,-32 7 101 0 0,202-33 236 0 0,-166 32-276 0 0,78-7 53 0 0,192-15 1319 0 0,42-3 408 0 0,-59 9-868 0 0,-160 11-659 0 0,12 7-191 0 0,-20 1-47 0 0,93 4-83 0 0,-4 17 64 0 0,25 17 4 0 0,-237-28 42 0 0,0 2-1 0 0,59 20 0 0 0,-69-20-5 0 0,-19-6-18 0 0,-1 0 0 0 0,0 0 0 0 0,1 1 0 0 0,-1-1 0 0 0,0 1 0 0 0,0 0-1 0 0,0 0 1 0 0,0 1 0 0 0,-1-1 0 0 0,1 1 0 0 0,-1-1 0 0 0,7 7-1 0 0,-9-6 3 0 0,0-1 0 0 0,0 0 0 0 0,0 1 0 0 0,-1-1 0 0 0,1 0 0 0 0,-1 1 0 0 0,1-1 0 0 0,-1 1 0 0 0,0-1 0 0 0,0 0 0 0 0,0 1 0 0 0,0-1 0 0 0,0 1 0 0 0,0-1 0 0 0,-2 5 0 0 0,1 7 132 0 0,1-9-102 0 0,0-1 0 0 0,0 1-1 0 0,-1-1 1 0 0,1 0-1 0 0,-1 1 1 0 0,0-1 0 0 0,0 0-1 0 0,0 0 1 0 0,-3 6-1 0 0,-3 8 60 0 0,1 0 0 0 0,0 1 0 0 0,-4 27 0 0 0,2-7-25 0 0,-46 273-36 0 0,39-124-48 0 0,3-32 0 0 0,8-96 0 0 0,-3 14 0 0 0,0-5 11 0 0,-8 36 96 0 0,9-68-58 0 0,3-21-40 0 0,0 1 0 0 0,-10 28 0 0 0,11-40-9 0 0,0 0 0 0 0,-1 0 0 0 0,1 0-1 0 0,-1 0 1 0 0,0-1 0 0 0,0 1 0 0 0,-1-1 0 0 0,1 0 0 0 0,-1 0 0 0 0,0 0 0 0 0,0-1 0 0 0,0 1-1 0 0,-5 2 1 0 0,-7 4 17 0 0,11-6-5 0 0,-1 0 1 0 0,0-1-1 0 0,0 0 1 0 0,-1 0 0 0 0,1 0-1 0 0,-1 0 1 0 0,-11 2 0 0 0,-30 3 237 0 0,-1-1 0 0 0,-67-1 0 0 0,-98-11 397 0 0,26-1-958 0 0,-55-1 676 0 0,0 0-376 0 0,-350 16 125 0 0,-141 44 78 0 0,441-29 183 0 0,118-1-228 0 0,39-4-149 0 0,-16-4-394 0 0,15-3-3080 0 0,89-4-4179 0 0</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366"/>
    </inkml:context>
    <inkml:brush xml:id="br0">
      <inkml:brushProperty name="width" value="0.05" units="cm"/>
      <inkml:brushProperty name="height" value="0.05" units="cm"/>
      <inkml:brushProperty name="color" value="#008C3A"/>
    </inkml:brush>
  </inkml:definitions>
  <inkml:trace contextRef="#ctx0" brushRef="#br0">114 0 15664 0 0,'-2'2'1206'0'0,"-1"2"-958"0"0,0 1 1 0 0,0-1-1 0 0,0 1 0 0 0,0 0 1 0 0,1 0-1 0 0,0 0 0 0 0,-3 9 1 0 0,3-4 458 0 0,0 1 1 0 0,1 0 0 0 0,0 0-1 0 0,1 0 1 0 0,0 0 0 0 0,0 0-1 0 0,3 15 1 0 0,-1-9-888 0 0,6 44-21 0 0,-4-33-105 0 0,1 41 1 0 0,-5-49 139 0 0,1 16-32 0 0,-2 0 0 0 0,-1 0 1 0 0,-13 67-1 0 0,2-51 111 0 0,5-17 40 0 0,-1-1 0 0 0,-16 40 0 0 0,4-19-1628 0 0,10-31 672 0 0</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735"/>
    </inkml:context>
    <inkml:brush xml:id="br0">
      <inkml:brushProperty name="width" value="0.05" units="cm"/>
      <inkml:brushProperty name="height" value="0.05" units="cm"/>
      <inkml:brushProperty name="color" value="#008C3A"/>
    </inkml:brush>
  </inkml:definitions>
  <inkml:trace contextRef="#ctx0" brushRef="#br0">16 264 18719 0 0,'0'0'1692'0'0,"1"-3"-1329"0"0,2-7-209 0 0,0-1 0 0 0,1 1 0 0 0,0 0 0 0 0,0 1 0 0 0,1-1 0 0 0,0 1 0 0 0,1 0 0 0 0,0 0 0 0 0,11-11 0 0 0,-9 10-181 0 0,6-7-195 0 0,0 2 0 0 0,1 0 0 0 0,17-13 0 0 0,-16 14 54 0 0,-13 10 226 0 0,0 1 0 0 0,1 0-1 0 0,0 0 1 0 0,-1 0 0 0 0,1 0 0 0 0,6-2-1 0 0,12-5 346 0 0,-16 7-196 0 0,0 0-1 0 0,0 0 0 0 0,0 1 1 0 0,0 0-1 0 0,1 0 0 0 0,-1 0 1 0 0,1 1-1 0 0,10-1 0 0 0,-3 2-155 0 0,0 2 0 0 0,26 5-1 0 0,-39-7-49 0 0,0 0-1 0 0,0 0 0 0 0,0 0 1 0 0,0 1-1 0 0,0-1 1 0 0,0 0-1 0 0,0 1 0 0 0,0-1 1 0 0,0 1-1 0 0,0-1 0 0 0,0 1 1 0 0,0 0-1 0 0,0-1 1 0 0,0 1-1 0 0,0 0 0 0 0,-1 0 1 0 0,1 0-1 0 0,0-1 1 0 0,0 1-1 0 0,-1 0 0 0 0,1 0 1 0 0,-1 0-1 0 0,1 0 1 0 0,-1 0-1 0 0,1 2 0 0 0,-1-2 2 0 0,1 1-1 0 0,-1 0 1 0 0,-1 0 0 0 0,1 0-1 0 0,0 0 1 0 0,0 0-1 0 0,-1-1 1 0 0,1 1-1 0 0,-1 0 1 0 0,1 0 0 0 0,-1-1-1 0 0,0 1 1 0 0,-2 3-1 0 0,-2 3 6 0 0,0 0-1 0 0,-1-1 0 0 0,0 0 1 0 0,-14 13-1 0 0,-7 4 32 0 0,0 0 60 0 0,-54 39 1 0 0,0-7 8 0 0,61-43-555 0 0,-29 22 0 0 0,39-27-662 0 0,1 1-1 0 0,-11 12 1 0 0,10-10-517 0 0</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5.068"/>
    </inkml:context>
    <inkml:brush xml:id="br0">
      <inkml:brushProperty name="width" value="0.05" units="cm"/>
      <inkml:brushProperty name="height" value="0.05" units="cm"/>
      <inkml:brushProperty name="color" value="#008C3A"/>
    </inkml:brush>
  </inkml:definitions>
  <inkml:trace contextRef="#ctx0" brushRef="#br0">0 68 19807 0 0,'0'0'1991'0'0,"3"0"-1824"0"0,5-1-153 0 0,-1 0 0 0 0,0 0 0 0 0,1-1 0 0 0,-1 0 0 0 0,10-4 0 0 0,18-5-106 0 0,-22 7-25 0 0,-1 0-1 0 0,16-8 1 0 0,-17 7 232 0 0,1 1-1 0 0,-1 0 0 0 0,16-4 0 0 0,-7 5 95 0 0,-18 3 183 0 0,-1 2-338 0 0,0 0-69 0 0,0 1 1 0 0,0 0 0 0 0,0-1 0 0 0,-1 1 0 0 0,1 0-1 0 0,-1 0 1 0 0,1 0 0 0 0,-1 0 0 0 0,0-1-1 0 0,0 1 1 0 0,0 0 0 0 0,-1 0 0 0 0,1 0 0 0 0,-1 0-1 0 0,1-1 1 0 0,-1 1 0 0 0,0 0 0 0 0,-2 3 0 0 0,-3 9-157 0 0,-1-1 0 0 0,-10 15 0 0 0,9-15 20 0 0,-78 130-534 0 0,67-113 864 0 0,13-23-56 0 0,1 1-1 0 0,0-1 0 0 0,0 1 1 0 0,1 0-1 0 0,-6 17 0 0 0,2-6 7 0 0,7-18-110 0 0,0 1 0 0 0,0 0 1 0 0,0-1-1 0 0,0 1 0 0 0,0 0 1 0 0,1-1-1 0 0,-1 1 0 0 0,1 0 0 0 0,-1 5 1 0 0,4 6-10 0 0,-2-12-24 0 0,1-1 0 0 0,-1 1 0 0 0,1 0-1 0 0,-1 0 1 0 0,1-1 0 0 0,0 1 0 0 0,0-1 0 0 0,-1 0-1 0 0,1 0 1 0 0,0 1 0 0 0,0-1 0 0 0,0 0-1 0 0,1-1 1 0 0,-1 1 0 0 0,0 0 0 0 0,0-1-1 0 0,0 1 1 0 0,1-1 0 0 0,-1 1 0 0 0,0-1 0 0 0,0 0-1 0 0,1 0 1 0 0,-1 0 0 0 0,0 0 0 0 0,4-1-1 0 0,1-1-101 0 0,0 1 0 0 0,0-1 0 0 0,0 0 0 0 0,0 0 0 0 0,0-1 0 0 0,-1 1 0 0 0,7-5 0 0 0,6-4-909 0 0,27-21 0 0 0,-14 3-147 0 0</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5.817"/>
    </inkml:context>
    <inkml:brush xml:id="br0">
      <inkml:brushProperty name="width" value="0.05" units="cm"/>
      <inkml:brushProperty name="height" value="0.05" units="cm"/>
      <inkml:brushProperty name="color" value="#008C3A"/>
    </inkml:brush>
  </inkml:definitions>
  <inkml:trace contextRef="#ctx0" brushRef="#br0">222 1 9216 0 0,'0'0'6986'0'0,"-5"7"-3535"0"0,-24 84-2317 0 0,-9 23-1194 0 0,-31 100 124 0 0,51-155-64 0 0,-10 40 0 0 0,19-65-67 0 0,5-24-116 0 0,1 1-1 0 0,1-1 1 0 0,-2 14-1 0 0,4-17 38 0 0,-2 11-1589 0 0,-2-6-2246 0 0,-2-2-2099 0 0</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6.203"/>
    </inkml:context>
    <inkml:brush xml:id="br0">
      <inkml:brushProperty name="width" value="0.05" units="cm"/>
      <inkml:brushProperty name="height" value="0.05" units="cm"/>
      <inkml:brushProperty name="color" value="#008C3A"/>
    </inkml:brush>
  </inkml:definitions>
  <inkml:trace contextRef="#ctx0" brushRef="#br0">13 35 10592 0 0,'2'1'10673'0'0,"-1"1"-10570"0"0,1-1-1 0 0,0 1 1 0 0,-1-1 0 0 0,1 0 0 0 0,0 1 0 0 0,0-1 0 0 0,0 0 0 0 0,0 0 0 0 0,0 0 0 0 0,0-1 0 0 0,0 1-1 0 0,0 0 1 0 0,1-1 0 0 0,-1 0 0 0 0,4 1 0 0 0,0-1-114 0 0,-1-1 0 0 0,1 1 0 0 0,0-1 0 0 0,-1 0 0 0 0,10-4 0 0 0,-6 3-99 0 0,1 0 1 0 0,15-1-1 0 0,-18 2 83 0 0,1 1 0 0 0,-1-2 1 0 0,12-2-1 0 0,-14 2 88 0 0,0 1 1 0 0,0 0-1 0 0,0 0 0 0 0,0 1 1 0 0,0 0-1 0 0,6 0 1 0 0,-7 0-7 0 0,4-1 195 0 0,1 0 0 0 0,-1 0 1 0 0,1-1-1 0 0,-1 0 0 0 0,9-3 0 0 0,-9 2-127 0 0,1 1-1 0 0,-1-1 0 0 0,0 2 0 0 0,1-1 0 0 0,9 1 1 0 0,-15 1-89 0 0,-1 0 1 0 0,1 0 0 0 0,-1 0 0 0 0,1 0-1 0 0,0 1 1 0 0,-1-1 0 0 0,1 1 0 0 0,-1 0-1 0 0,1 0 1 0 0,2 1 0 0 0,-4-1-42 0 0,0-1 1 0 0,0 1-1 0 0,0 0 0 0 0,-1 0 1 0 0,1 0-1 0 0,0 0 0 0 0,0 0 1 0 0,-1 0-1 0 0,1 0 0 0 0,-1 0 1 0 0,1 0-1 0 0,-1 0 0 0 0,1 0 1 0 0,-1 0-1 0 0,1 0 0 0 0,-1 0 1 0 0,0 0-1 0 0,0 1 0 0 0,0-1 1 0 0,0 0-1 0 0,0 0 1 0 0,0 0-1 0 0,0 0 0 0 0,0 1 1 0 0,0 1-1 0 0,-15 67-4 0 0,11-58 11 0 0,1 0 0 0 0,-2-1 0 0 0,1 1 0 0 0,-2-1 0 0 0,-7 12 0 0 0,-7 16 0 0 0,-1 3-173 0 0,-45 66-1 0 0,19-33-55 0 0,14-28 73 0 0,7-11-184 0 0,13-18-186 0 0,0-1-1 0 0,-1 0 1 0 0,-18 16-1 0 0,-4-2-7146 0 0,24-21 1421 0 0</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6.535"/>
    </inkml:context>
    <inkml:brush xml:id="br0">
      <inkml:brushProperty name="width" value="0.05" units="cm"/>
      <inkml:brushProperty name="height" value="0.05" units="cm"/>
      <inkml:brushProperty name="color" value="#008C3A"/>
    </inkml:brush>
  </inkml:definitions>
  <inkml:trace contextRef="#ctx0" brushRef="#br0">15 0 21743 0 0,'-10'8'757'0'0,"10"-8"-716"0"0,0 0 0 0 0,0 0 0 0 0,-1 0 0 0 0,1 0 1 0 0,0 0-1 0 0,0 0 0 0 0,-1 0 0 0 0,1 0 0 0 0,0 0 1 0 0,0 1-1 0 0,0-1 0 0 0,-1 0 0 0 0,1 0 0 0 0,0 0 0 0 0,0 0 1 0 0,0 1-1 0 0,0-1 0 0 0,-1 0 0 0 0,1 0 0 0 0,0 0 1 0 0,0 1-1 0 0,0-1 0 0 0,0 0 0 0 0,0 0 0 0 0,0 0 1 0 0,0 1-1 0 0,0-1 0 0 0,0 0 0 0 0,-1 0 0 0 0,1 1 0 0 0,0-1 1 0 0,0 0-1 0 0,0 0 0 0 0,0 1 0 0 0,0-1 0 0 0,0 0 1 0 0,1 0-1 0 0,-1 1 0 0 0,17 1 44 0 0,0-1 0 0 0,0 0 0 0 0,27-4 0 0 0,9 1-41 0 0,7-1-230 0 0,-35 1 132 0 0,36 2 1 0 0,213 29 730 0 0,-239-23-639 0 0,-23-3-412 0 0,0-1 1 0 0,21 1-1 0 0,-6-3-5371 0 0,-9 0-2005 0 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9.783"/>
    </inkml:context>
    <inkml:brush xml:id="br0">
      <inkml:brushProperty name="width" value="0.05" units="cm"/>
      <inkml:brushProperty name="height" value="0.05" units="cm"/>
      <inkml:brushProperty name="color" value="#008C3A"/>
    </inkml:brush>
  </inkml:definitions>
  <inkml:trace contextRef="#ctx0" brushRef="#br0">310 38 5984 0 0,'0'0'464'0'0,"-7"-9"5144"0"0,0-4 560 0 0,0-1-4194 0 0,6 12-1255 0 0,0 2-712 0 0,0 0 0 0 0,0 1 0 0 0,-1-1 0 0 0,1 0 1 0 0,0 0-1 0 0,0 1 0 0 0,0-1 0 0 0,-1 1 0 0 0,1-1 1 0 0,0 1-1 0 0,0 0 0 0 0,0-1 0 0 0,0 1 0 0 0,0 0 1 0 0,0 0-1 0 0,0-1 0 0 0,0 1 0 0 0,0 0 0 0 0,1 0 0 0 0,-1 0 1 0 0,-1 2-1 0 0,-11 27-24 0 0,7-16 60 0 0,1-2 49 0 0,1-1 0 0 0,1 1 0 0 0,0 0 0 0 0,-1 12 0 0 0,-4 15 138 0 0,-2 13-7 0 0,-5 74 0 0 0,2-10-127 0 0,-10 79-23 0 0,-4 26-8 0 0,19-174-68 0 0,-42 209-294 0 0,19-116-264 0 0,2-9-1462 0 0,18-95 1003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0.516"/>
    </inkml:context>
    <inkml:brush xml:id="br0">
      <inkml:brushProperty name="width" value="0.05" units="cm"/>
      <inkml:brushProperty name="height" value="0.05" units="cm"/>
      <inkml:brushProperty name="color" value="#008C3A"/>
    </inkml:brush>
  </inkml:definitions>
  <inkml:trace contextRef="#ctx0" brushRef="#br0">172 78 10592 0 0,'2'-1'8797'0'0,"3"-3"-8579"0"0,-1 1 1 0 0,1 1-1 0 0,0-1 1 0 0,0 1-1 0 0,0-1 0 0 0,10-1 1 0 0,37-9 24 0 0,-15 4-229 0 0,5-1 22 0 0,0 2-1 0 0,0 1 1 0 0,1 2-1 0 0,54 2 1 0 0,227 13 1362 0 0,-139 7-645 0 0,289 28 374 0 0,-452-42-1102 0 0,0 0 0 0 0,0 2 0 0 0,-1 1 0 0 0,0 0 0 0 0,26 13 0 0 0,-32-12-26 0 0,0 0 0 0 0,-1 1 1 0 0,0 1-1 0 0,0 0 0 0 0,-1 1 1 0 0,-1 1-1 0 0,22 22 0 0 0,-26-23 2 0 0,-1 0 0 0 0,0 0-1 0 0,-1 1 1 0 0,0 0 0 0 0,0 0 0 0 0,5 18-1 0 0,17 74-41 0 0,-21-73-13 0 0,4 28 20 0 0,3 60 1 0 0,-6-49 6 0 0,18 137-395 0 0,-17-120 404 0 0,10 53-15 0 0,-18-136 27 0 0,4 19-199 0 0,4 45 0 0 0,6 47-294 0 0,-1-14 498 0 0,-13-86 29 0 0,0-5-22 0 0,0 0 0 0 0,-1 0 0 0 0,0 0 0 0 0,0 0 0 0 0,-4 15 0 0 0,1-6 37 0 0,3-16-40 0 0,0 0 0 0 0,-1 1 0 0 0,1-1 0 0 0,0 0 0 0 0,-1 0 0 0 0,0 1-1 0 0,1-1 1 0 0,-1 0 0 0 0,0 0 0 0 0,0 0 0 0 0,0 0 0 0 0,0 0 0 0 0,-1 0 0 0 0,1 0-1 0 0,0 0 1 0 0,-1 0 0 0 0,1 0 0 0 0,-1-1 0 0 0,0 1 0 0 0,0-1 0 0 0,-2 2 0 0 0,-10 6 22 0 0,11-6-12 0 0,-1-1-1 0 0,1 0 1 0 0,0 0 0 0 0,-1-1 0 0 0,1 1 0 0 0,-5 1-1 0 0,-17 1 179 0 0,0 0 0 0 0,-1-2-1 0 0,-29 0 1 0 0,18-1-40 0 0,-380 5 1007 0 0,-30 15-604 0 0,258-8-601 0 0,25-1-77 0 0,-216 4-355 0 0,280-25-534 0 0,87 7 144 0 0,1 0 0 0 0,0-1 0 0 0,0-1 0 0 0,0 0 0 0 0,-22-11-1 0 0,7-4-6325 0 0</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0.848"/>
    </inkml:context>
    <inkml:brush xml:id="br0">
      <inkml:brushProperty name="width" value="0.05" units="cm"/>
      <inkml:brushProperty name="height" value="0.05" units="cm"/>
      <inkml:brushProperty name="color" value="#008C3A"/>
    </inkml:brush>
  </inkml:definitions>
  <inkml:trace contextRef="#ctx0" brushRef="#br0">130 0 20415 0 0,'0'0'1848'0'0,"-2"1"-1517"0"0,0-1-304 0 0,-14 8 65 0 0,13-6 36 0 0,1 0 0 0 0,0 0 0 0 0,-1 0 0 0 0,1 1 0 0 0,0-1 1 0 0,0 1-1 0 0,0-1 0 0 0,0 1 0 0 0,0 0 0 0 0,1-1 0 0 0,-1 1 1 0 0,1 0-1 0 0,0 0 0 0 0,0 0 0 0 0,-1 4 0 0 0,-2 11-374 0 0,-9 30-1 0 0,-1 11-296 0 0,-4 28 316 0 0,8-36 105 0 0,-5 54-1 0 0,13-11-301 0 0,3-58 28 0 0,-5 7-2570 0 0,4-27-4167 0 0</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1.189"/>
    </inkml:context>
    <inkml:brush xml:id="br0">
      <inkml:brushProperty name="width" value="0.05" units="cm"/>
      <inkml:brushProperty name="height" value="0.05" units="cm"/>
      <inkml:brushProperty name="color" value="#008C3A"/>
    </inkml:brush>
  </inkml:definitions>
  <inkml:trace contextRef="#ctx0" brushRef="#br0">125 246 16439 0 0,'0'0'802'0'0,"1"-1"-353"0"0,9-10-152 0 0,15-22 0 0 0,-15 19-259 0 0,21-23 1 0 0,82-68 463 0 0,-106 100-286 0 0,-1 0 0 0 0,1 1 0 0 0,1-1 0 0 0,-1 1 0 0 0,1 0 0 0 0,-1 1 0 0 0,1 0 0 0 0,0 0 0 0 0,0 1 0 0 0,0 0 0 0 0,1 1 0 0 0,-1-1 0 0 0,0 1 0 0 0,11 1 0 0 0,-18 0-180 0 0,0 0-1 0 0,0 0 0 0 0,0 0 1 0 0,0 0-1 0 0,0 0 0 0 0,-1 1 0 0 0,1-1 1 0 0,0 0-1 0 0,0 0 0 0 0,0 1 1 0 0,-1-1-1 0 0,1 1 0 0 0,0-1 0 0 0,-1 1 1 0 0,1-1-1 0 0,1 2 0 0 0,2 1 27 0 0,9 1 66 0 0,-12-4-120 0 0,0 1 0 0 0,-1-1 0 0 0,1 1 0 0 0,-1-1 0 0 0,1 0 1 0 0,-1 1-1 0 0,1-1 0 0 0,-1 1 0 0 0,1-1 0 0 0,-1 1 1 0 0,0 0-1 0 0,1-1 0 0 0,-1 1 0 0 0,0-1 0 0 0,1 1 0 0 0,-1 0 1 0 0,0-1-1 0 0,0 1 0 0 0,0 0 0 0 0,1 0 0 0 0,0 2 14 0 0,2 3-11 0 0,-2-4-10 0 0,0-1-1 0 0,0 0 0 0 0,0 1 0 0 0,0 0 1 0 0,-1-1-1 0 0,1 1 0 0 0,0-1 1 0 0,-1 1-1 0 0,0 0 0 0 0,1-1 0 0 0,-1 1 1 0 0,0 0-1 0 0,0 0 0 0 0,0-1 0 0 0,0 1 1 0 0,0 0-1 0 0,0-1 0 0 0,0 1 1 0 0,0 0-1 0 0,-1 0 0 0 0,0 2 0 0 0,-6 11 0 0 0,0 0 0 0 0,-1-1 0 0 0,-1 0 0 0 0,-1 0 0 0 0,0-1 0 0 0,0 0 0 0 0,-15 13 0 0 0,5-6 126 0 0,-1-1-1 0 0,-42 28 1 0 0,-18 16 233 0 0,17-11-196 0 0,35-30-2044 0 0,-49 49 1 0 0,49-43 188 0 0,9-14-18 0 0</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1.568"/>
    </inkml:context>
    <inkml:brush xml:id="br0">
      <inkml:brushProperty name="width" value="0.05" units="cm"/>
      <inkml:brushProperty name="height" value="0.05" units="cm"/>
      <inkml:brushProperty name="color" value="#008C3A"/>
    </inkml:brush>
  </inkml:definitions>
  <inkml:trace contextRef="#ctx0" brushRef="#br0">110 1 13360 0 0,'0'0'1026'0'0,"0"1"-668"0"0,0 1-49 0 0,0 0 1 0 0,0-1-1 0 0,0 1 1 0 0,0-1 0 0 0,1 1-1 0 0,-1-1 1 0 0,1 1-1 0 0,-1-1 1 0 0,1 0 0 0 0,-1 1-1 0 0,1-1 1 0 0,0 1-1 0 0,0-1 1 0 0,0 0 0 0 0,0 0-1 0 0,0 0 1 0 0,0 1-1 0 0,0-1 1 0 0,0 0 0 0 0,0 0-1 0 0,0 0 1 0 0,0 0-1 0 0,1-1 1 0 0,-1 1 0 0 0,3 1-1 0 0,0 0-905 0 0,0 0 583 0 0,0 0 0 0 0,1-1 0 0 0,-1 0 1 0 0,1 0-1 0 0,-1 0 0 0 0,0 0 0 0 0,1-1 1 0 0,-1 0-1 0 0,1 0 0 0 0,-1 0 0 0 0,9-2 1 0 0,23 2-970 0 0,-32 1 953 0 0,0 0-1 0 0,0-1 1 0 0,0 2 0 0 0,0-1-1 0 0,0 0 1 0 0,0 1 0 0 0,-1-1-1 0 0,1 1 1 0 0,0 0 0 0 0,-1 1-1 0 0,1-1 1 0 0,-1 1 0 0 0,0-1-1 0 0,0 1 1 0 0,5 5 0 0 0,-8-6 165 0 0,1 0-1 0 0,-1 0 1 0 0,1 0 0 0 0,-1 0 0 0 0,0 0 0 0 0,0 0 0 0 0,0 1 0 0 0,0 3 0 0 0,-1-3-209 0 0,2 10 157 0 0,-1-8-154 0 0,0-1 0 0 0,0 1 0 0 0,0-1 0 0 0,-1 1-1 0 0,1-1 1 0 0,-1 1 0 0 0,0-1 0 0 0,0 1 0 0 0,-1-1 0 0 0,-3 8-1 0 0,2-5 41 0 0,-1 0-1 0 0,1 0 0 0 0,1 0 1 0 0,-1 0-1 0 0,1 1 0 0 0,0-1 1 0 0,0 12-1 0 0,2-17 180 0 0,0-1-126 0 0,0-1-1 0 0,1 0 0 0 0,-1 1 0 0 0,1-1 0 0 0,-1 0 1 0 0,0 1-1 0 0,1-1 0 0 0,-1 0 0 0 0,0 1 1 0 0,0-1-1 0 0,1 1 0 0 0,-1-1 0 0 0,0 1 0 0 0,0-1 1 0 0,0 1-1 0 0,1-1 0 0 0,-1 1 0 0 0,0-1 1 0 0,0 1-1 0 0,0-1 0 0 0,0 1 0 0 0,0-1 1 0 0,0 1-1 0 0,0 0 0 0 0,0 9 230 0 0,1-10-242 0 0,-1 1-1 0 0,0-1 1 0 0,0 1 0 0 0,1-1-1 0 0,-1 0 1 0 0,0 1-1 0 0,1-1 1 0 0,-1 0-1 0 0,0 1 1 0 0,1-1-1 0 0,-1 0 1 0 0,0 1-1 0 0,1-1 1 0 0,-1 0 0 0 0,1 0-1 0 0,-1 1 1 0 0,0-1-1 0 0,1 0 1 0 0,-1 0-1 0 0,1 0 1 0 0,0 1-1 0 0,1-1 5 0 0,10 9-14 0 0,5-1 0 0 0,-13-8 0 0 0,-1 0 0 0 0,10 7 0 0 0,-9-5 0 0 0,3 4 14 0 0,8 16 36 0 0,-11-10-50 0 0,-4-9 8 0 0,0-1 0 0 0,-1 0 0 0 0,1 0 0 0 0,-1 0 0 0 0,0 0 0 0 0,1 0 0 0 0,-3 3 0 0 0,0 4 67 0 0,1-5-39 0 0,0 1-1 0 0,0-1 1 0 0,-1 0-1 0 0,1 0 1 0 0,-1 0 0 0 0,0 0-1 0 0,0 0 1 0 0,0-1 0 0 0,-1 1-1 0 0,1-1 1 0 0,-7 5-1 0 0,-5 3-22 0 0,-27 15 0 0 0,13-12-151 0 0,-1-2-1 0 0,-1 0 1 0 0,-39 8-1 0 0,13-3-1307 0 0,19-6-154 0 0</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2.139"/>
    </inkml:context>
    <inkml:brush xml:id="br0">
      <inkml:brushProperty name="width" value="0.05" units="cm"/>
      <inkml:brushProperty name="height" value="0.05" units="cm"/>
      <inkml:brushProperty name="color" value="#008C3A"/>
    </inkml:brush>
  </inkml:definitions>
  <inkml:trace contextRef="#ctx0" brushRef="#br0">103 1 3680 0 0,'-1'2'3496'0'0,"-6"8"2691"0"0,-1 3-575 0 0,4-4-5220 0 0,-5 30 1738 0 0,6-28-1990 0 0,0-1 0 0 0,-1 16 0 0 0,-49 328-34 0 0,52-343-73 0 0,0-1 0 0 0,0 17 0 0 0,2-18-586 0 0,-2 1 0 0 0,-1 14 0 0 0,-3-12-1295 0 0</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2.657"/>
    </inkml:context>
    <inkml:brush xml:id="br0">
      <inkml:brushProperty name="width" value="0.05" units="cm"/>
      <inkml:brushProperty name="height" value="0.05" units="cm"/>
      <inkml:brushProperty name="color" value="#008C3A"/>
    </inkml:brush>
  </inkml:definitions>
  <inkml:trace contextRef="#ctx0" brushRef="#br0">290 96 20527 0 0,'0'0'996'0'0,"-2"2"-430"0"0,-195 174-3110 0 0,188-167 2473 0 0,-1 1 515 0 0,0 0 1 0 0,0 0-1 0 0,1 1 1 0 0,1 1-1 0 0,-8 12 1 0 0,0-2 653 0 0,16-21-1061 0 0,0-1 0 0 0,-1 0 0 0 0,1 1 0 0 0,0-1 0 0 0,0 1 0 0 0,0-1 0 0 0,-1 1-1 0 0,1-1 1 0 0,0 1 0 0 0,0-1 0 0 0,0 1 0 0 0,0-1 0 0 0,0 1 0 0 0,0-1 0 0 0,0 1-1 0 0,0-1 1 0 0,0 1 0 0 0,0-1 0 0 0,0 1 0 0 0,0-1 0 0 0,0 1 0 0 0,1 8 285 0 0,0-6-317 0 0,0-1 0 0 0,-1 1-1 0 0,1 0 1 0 0,0-1 0 0 0,0 1 0 0 0,1-1 0 0 0,-1 1 0 0 0,0-1 0 0 0,1 1 0 0 0,0-1 0 0 0,-1 0 0 0 0,1 0 0 0 0,0 0 0 0 0,0 0 0 0 0,0 0 0 0 0,0 0 0 0 0,4 2 0 0 0,9 6 23 0 0,24 14-1 0 0,-31-19-25 0 0,12 4-2 0 0,-1 0-1 0 0,31 9 1 0 0,-13-6 17 0 0,44 12 210 0 0,24 15-214 0 0,-66-15-13 0 0,-38-23-1 0 0,1 0 0 0 0,-1 0-1 0 0,0 0 1 0 0,1 0-1 0 0,-1 0 1 0 0,0 0 0 0 0,0 1-1 0 0,0-1 1 0 0,1 0 0 0 0,-2 1-1 0 0,1-1 1 0 0,0 1 0 0 0,0-1-1 0 0,0 1 1 0 0,-1 0-1 0 0,1-1 1 0 0,-1 1 0 0 0,1 0-1 0 0,-1-1 1 0 0,0 1 0 0 0,1 0-1 0 0,-1-1 1 0 0,0 1 0 0 0,0 0-1 0 0,0 0 1 0 0,0-1-1 0 0,-1 1 1 0 0,1 0 0 0 0,0-1-1 0 0,-2 4 1 0 0,0 0-14 0 0,1 1-1 0 0,-1-1 1 0 0,0 0-1 0 0,-1 0 1 0 0,1 0-1 0 0,-1-1 1 0 0,0 1-1 0 0,-6 7 1 0 0,-60 55-153 0 0,58-58 128 0 0,0-1 0 0 0,0 0 0 0 0,0-1 0 0 0,-1-1 0 0 0,-14 7 0 0 0,12-7 39 0 0,5-2 84 0 0,0-1 0 0 0,-19 6 0 0 0,25-9-39 0 0,0 1-1 0 0,-1-1 1 0 0,1 0 0 0 0,0 0 0 0 0,0 0 0 0 0,0 0 0 0 0,0 0-1 0 0,-1-1 1 0 0,1 1 0 0 0,0-1 0 0 0,0 0 0 0 0,0 0-1 0 0,-4-2 1 0 0,4 1 19 0 0,0 1 0 0 0,0-1-1 0 0,0 1 1 0 0,0-1 0 0 0,0 0 0 0 0,1-1-1 0 0,-1 1 1 0 0,1 0 0 0 0,-1-1-1 0 0,1 1 1 0 0,0-1 0 0 0,0 0 0 0 0,0 1-1 0 0,0-1 1 0 0,1 0 0 0 0,-1 0 0 0 0,1-1-1 0 0,0 1 1 0 0,0 0 0 0 0,0 0-1 0 0,0-1 1 0 0,0-2 0 0 0,0-7 34 0 0,1 0 0 0 0,0-1-1 0 0,1 1 1 0 0,0 0 0 0 0,2 1 0 0 0,5-24 0 0 0,33-72 772 0 0,-19 58-715 0 0,39-90-679 0 0,17-48-759 0 0,-74 176 793 0 0,-1 0-1 0 0,0 0 1 0 0,0-19 0 0 0,0 11-361 0 0,-3 16 534 0 0,0-1 0 0 0,-1 1 0 0 0,1-1 0 0 0,-1 1 1 0 0,0-1-1 0 0,0 1 0 0 0,0 0 0 0 0,-1-1 0 0 0,0 1 0 0 0,1 0 1 0 0,-1 0-1 0 0,-1 0 0 0 0,1 0 0 0 0,-1 1 0 0 0,1-1 1 0 0,-1 1-1 0 0,0-1 0 0 0,-6-4 0 0 0,3 3-226 0 0,0 0 1 0 0,0 0-1 0 0,-8-4 1 0 0</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3.693"/>
    </inkml:context>
    <inkml:brush xml:id="br0">
      <inkml:brushProperty name="width" value="0.05" units="cm"/>
      <inkml:brushProperty name="height" value="0.05" units="cm"/>
      <inkml:brushProperty name="color" value="#008C3A"/>
    </inkml:brush>
  </inkml:definitions>
  <inkml:trace contextRef="#ctx0" brushRef="#br0">76 1 3224 0 0,'0'0'14365'0'0,"0"1"-14092"0"0,-4 15-163 0 0,3-14-109 0 0,0 0 0 0 0,0 0 1 0 0,1 1-1 0 0,-1-1 0 0 0,0 0 1 0 0,1 0-1 0 0,-1 4 0 0 0,-5 66 290 0 0,6-62-201 0 0,8 215 1618 0 0,4-87-1558 0 0,-6 0-1 0 0,-16 185 0 0 0,-16-78-149 0 0,14-100 0 0 0,-5-2-73 0 0,7-89-1058 0 0,5-31-4496 0 0,0-9-269 0 0</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5.159"/>
    </inkml:context>
    <inkml:brush xml:id="br0">
      <inkml:brushProperty name="width" value="0.05" units="cm"/>
      <inkml:brushProperty name="height" value="0.05" units="cm"/>
      <inkml:brushProperty name="color" value="#008C3A"/>
    </inkml:brush>
  </inkml:definitions>
  <inkml:trace contextRef="#ctx0" brushRef="#br0">364 45 9760 0 0,'0'0'2384'0'0,"3"2"-2224"0"0,3 2 22 0 0,1-1 1 0 0,-1 0 0 0 0,1 0 0 0 0,0-1 0 0 0,0 0-1 0 0,0 0 1 0 0,10 1 0 0 0,4 0 202 0 0,31-2 1 0 0,24 5-3 0 0,-63-6-337 0 0,179-5 572 0 0,-98 4-387 0 0,-57 1-119 0 0,37-4 1 0 0,92-8 264 0 0,2 0 13 0 0,203-15-159 0 0,-118 12 90 0 0,-76 12-99 0 0,-96 5-209 0 0,-3 1 177 0 0,-43-1-114 0 0,46-2 1 0 0,-33-4-182 0 0,0 3 1 0 0,49 6-1 0 0,-12-2 252 0 0,-12-1 13 0 0,-33 2-360 0 0,38 2 93 0 0,52-6 118 0 0,-115 1 38 0 0,-12-1-48 0 0,1 1-1 0 0,-1-1 1 0 0,0 0 0 0 0,1 0-1 0 0,-1 0 1 0 0,7-2-1 0 0,4 4 93 0 0,-4 0-31 0 0,-9-2 87 0 0,12 7 355 0 0,-12-6-492 0 0,0 0 0 0 0,0 1 0 0 0,0-1 0 0 0,0 1 0 0 0,0-1 0 0 0,0 1 0 0 0,-1-1 0 0 0,1 1 0 0 0,-1 0 0 0 0,1-1 0 0 0,-1 1 0 0 0,1 0 0 0 0,-1-1 0 0 0,0 1 0 0 0,0 0 0 0 0,0 0-1 0 0,0-1 1 0 0,0 1 0 0 0,-1 2 0 0 0,1 3 13 0 0,-1 17 12 0 0,1 19-2 0 0,0-36-35 0 0,0 0 0 0 0,0 0 0 0 0,-1 0 0 0 0,0 1 0 0 0,-3 9 0 0 0,0 6 0 0 0,-10 37 0 0 0,9-43 0 0 0,1 1 0 0 0,-3 28 0 0 0,-7 40 0 0 0,3-6-51 0 0,0 3 28 0 0,7-45-4 0 0,-14 53 0 0 0,3-19 27 0 0,-17 59 11 0 0,24-87 16 0 0,-21 64-1 0 0,22-80-26 0 0,6-23 0 0 0,0 0 0 0 0,0-1 0 0 0,0 1 0 0 0,-1 0 0 0 0,-2 5 0 0 0,-12 21 0 0 0,-5-4 0 0 0,19-26 1 0 0,1 1-1 0 0,-1-1 0 0 0,1 1 0 0 0,-1-1 1 0 0,0 0-1 0 0,0 1 0 0 0,1-1 0 0 0,-1 0 1 0 0,0 0-1 0 0,0 0 0 0 0,0 0 0 0 0,-2 0 1 0 0,-25 6-58 0 0,-47-1 46 0 0,59-4 11 0 0,-31 1 0 0 0,10-2 0 0 0,-1 3 9 0 0,-35 1 113 0 0,-23-1-109 0 0,19 2 137 0 0,-21 1-36 0 0,-5 0 6 0 0,-230-3 672 0 0,236 2-648 0 0,-7 2-14 0 0,37-1-132 0 0,22-1 54 0 0,29-3 37 0 0,-29 1 1 0 0,6-4 58 0 0,-98-3 1192 0 0,101 1-1055 0 0,-45 5 0 0 0,13-1-38 0 0,30 0-239 0 0,-63 10 0 0 0,54-3 59 0 0,0 1 0 0 0,-51 18-1 0 0,-45 16 262 0 0,86-26 40 0 0,-95 18 0 0 0,78-23-371 0 0,-25 3-518 0 0,38-7-238 0 0,-31 2-4514 0 0,65-7-1306 0 0</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232"/>
    </inkml:context>
    <inkml:brush xml:id="br0">
      <inkml:brushProperty name="width" value="0.05" units="cm"/>
      <inkml:brushProperty name="height" value="0.05" units="cm"/>
      <inkml:brushProperty name="color" value="#008C3A"/>
    </inkml:brush>
  </inkml:definitions>
  <inkml:trace contextRef="#ctx0" brushRef="#br0">28 0 5064 0 0,'-1'4'389'0'0,"-5"10"-258"0"0,4-11-68 0 0,0 1-1 0 0,1 0 1 0 0,-1-1 0 0 0,1 1-1 0 0,0 0 1 0 0,-1 5-1 0 0,-2 14 2664 0 0,2-15-932 0 0,1 0 0 0 0,-2 15 0 0 0,4-5-469 0 0,-1 0-1 0 0,5 22 0 0 0,7 62-1583 0 0,-9-58-370 0 0,-2-30 296 0 0,-1 1 0 0 0,-1-1 0 0 0,-4 19-1 0 0,3-13-428 0 0,-2 23-1 0 0,3-2 217 0 0,-2 3-3873 0 0,3-30 363 0 0</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599"/>
    </inkml:context>
    <inkml:brush xml:id="br0">
      <inkml:brushProperty name="width" value="0.05" units="cm"/>
      <inkml:brushProperty name="height" value="0.05" units="cm"/>
      <inkml:brushProperty name="color" value="#008C3A"/>
    </inkml:brush>
  </inkml:definitions>
  <inkml:trace contextRef="#ctx0" brushRef="#br0">12 266 14600 0 0,'-5'-6'705'0'0,"3"2"-605"0"0,1 0 0 0 0,0 0 0 0 0,0 0 0 0 0,0 0 0 0 0,1 0 0 0 0,-1 0 0 0 0,1-1 0 0 0,0-6 0 0 0,1 2-60 0 0,0 1-1 0 0,0-1 1 0 0,3-10 0 0 0,-1 7 64 0 0,0 1 0 0 0,1 0 1 0 0,1 0-1 0 0,0 0 1 0 0,1 1-1 0 0,0 0 1 0 0,11-15-1 0 0,-11 18-43 0 0,1-3-56 0 0,1 0 0 0 0,12-10 0 0 0,-18 18 21 0 0,0 0 1 0 0,1 0-1 0 0,-1 0 1 0 0,1 0 0 0 0,-1 0-1 0 0,1 1 1 0 0,0 0-1 0 0,0-1 1 0 0,0 1-1 0 0,0 0 1 0 0,0 0-1 0 0,0 1 1 0 0,0-1-1 0 0,5 0 1 0 0,19 0 385 0 0,21 1 138 0 0,-44 0-528 0 0,0 0 0 0 0,0 1 0 0 0,0 0 0 0 0,0 0 0 0 0,0 0 0 0 0,0 0 0 0 0,0 0 0 0 0,0 1 0 0 0,3 2 0 0 0,21 11-27 0 0,-18-10 8 0 0,0 0 0 0 0,-1 1 0 0 0,12 9 0 0 0,-19-13-7 0 0,0 0 0 0 0,0 0-1 0 0,0 0 1 0 0,0 0 0 0 0,0 0 0 0 0,-1 0 0 0 0,1 0 0 0 0,-1 0 0 0 0,1 1 0 0 0,-1-1-1 0 0,0 1 1 0 0,0-1 0 0 0,0 1 0 0 0,-1-1 0 0 0,1 1 0 0 0,0 0 0 0 0,-1-1 0 0 0,1 5-1 0 0,-2 3 14 0 0,0-1 0 0 0,0 0 0 0 0,-1 0 0 0 0,-1 0 0 0 0,-5 17 0 0 0,4-17 48 0 0,0-1 1 0 0,0 1 0 0 0,-1-1-1 0 0,0 0 1 0 0,-12 14 0 0 0,0-4-2 0 0,-20 18 0 0 0,-66 48-824 0 0,102-83 777 0 0,-15 14-2162 0 0,-21 12 0 0 0,27-22 723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6.928"/>
    </inkml:context>
    <inkml:brush xml:id="br0">
      <inkml:brushProperty name="width" value="0.05" units="cm"/>
      <inkml:brushProperty name="height" value="0.05" units="cm"/>
      <inkml:brushProperty name="color" value="#008C3A"/>
    </inkml:brush>
  </inkml:definitions>
  <inkml:trace contextRef="#ctx0" brushRef="#br0">115 0 1376 0 0,'0'0'65'0'0,"-2"1"-6"0"0,0-1 18 0 0,1 1-1 0 0,0-1 1 0 0,-1 1 0 0 0,1 0 0 0 0,0-1-1 0 0,0 1 1 0 0,0 0 0 0 0,-1 0 0 0 0,1 0-1 0 0,0 0 1 0 0,-1 1 0 0 0,0 1 1338 0 0,1 0 0 0 0,-1 0 0 0 0,0 0 0 0 0,1 0 0 0 0,0 0 0 0 0,-2 4 0 0 0,-6 15 4952 0 0,4-11-6070 0 0,1-1 1 0 0,0 1 0 0 0,1 0 0 0 0,0 0-1 0 0,-2 18 1 0 0,2-15-194 0 0,-9 84-101 0 0,9-65-251 0 0,-1 0-1 0 0,-10 37 1 0 0,5-42-307 0 0,3-4-20 0 0</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7.709"/>
    </inkml:context>
    <inkml:brush xml:id="br0">
      <inkml:brushProperty name="width" value="0.05" units="cm"/>
      <inkml:brushProperty name="height" value="0.05" units="cm"/>
      <inkml:brushProperty name="color" value="#008C3A"/>
    </inkml:brush>
  </inkml:definitions>
  <inkml:trace contextRef="#ctx0" brushRef="#br0">108 14 14280 0 0,'0'0'654'0'0,"-7"6"218"0"0,5-5-840 0 0,-1 1-64 0 0,-13-1 359 0 0,7 15 473 0 0,7-12-662 0 0,-12 18-243 0 0,11-18 35 0 0,0 0 0 0 0,0 0 1 0 0,1 1-1 0 0,-5 8 0 0 0,-4 12-120 0 0,8-21 165 0 0,1 1 1 0 0,-1 0-1 0 0,1 0 1 0 0,1 0-1 0 0,-3 9 0 0 0,2-2 19 0 0,-2 7 42 0 0,2 1-1 0 0,0-1 1 0 0,1 39-1 0 0,3-45-44 0 0,0 0 0 0 0,0-1-1 0 0,1 1 1 0 0,0-1 0 0 0,1 0-1 0 0,1 0 1 0 0,0 0-1 0 0,11 19 1 0 0,-12-25 4 0 0,0-1 1 0 0,0 1-1 0 0,0 0 0 0 0,1-1 1 0 0,0 0-1 0 0,0 0 0 0 0,0 0 1 0 0,1-1-1 0 0,0 0 1 0 0,0 0-1 0 0,0 0 0 0 0,0-1 1 0 0,0 0-1 0 0,1 0 0 0 0,-1 0 1 0 0,1-1-1 0 0,9 2 1 0 0,-9-3 30 0 0,0 0 0 0 0,0-1 1 0 0,0 0-1 0 0,1 0 0 0 0,-1 0 1 0 0,0-1-1 0 0,0 0 0 0 0,0-1 1 0 0,0 1-1 0 0,0-1 0 0 0,0-1 1 0 0,0 1-1 0 0,-1-1 0 0 0,1 0 1 0 0,6-5-1 0 0,8-6 228 0 0,-1-1-1 0 0,-1-1 1 0 0,18-19 0 0 0,-31 29-203 0 0,9-10 119 0 0,0 0-1 0 0,-1-1 0 0 0,14-24 0 0 0,30-60 1194 0 0,-54 94-1206 0 0,-1 1 0 0 0,0-1-1 0 0,-1 0 1 0 0,0 0 0 0 0,0 0-1 0 0,0 0 1 0 0,-1 0-1 0 0,0 0 1 0 0,0 0 0 0 0,-1-1-1 0 0,0 1 1 0 0,0 0-1 0 0,0 0 1 0 0,-1 0 0 0 0,-1-1-1 0 0,-2-9 1 0 0,3 15-131 0 0,0 0-1 0 0,1 0 1 0 0,-2 0 0 0 0,1 1 0 0 0,0-1-1 0 0,0 0 1 0 0,0 1 0 0 0,-1-1 0 0 0,1 1-1 0 0,-1-1 1 0 0,1 1 0 0 0,-1 0-1 0 0,-3-2 1 0 0,-27-14 281 0 0,27 15-261 0 0,-5-2-23 0 0,-1 0-1 0 0,1 1 0 0 0,-1 0 1 0 0,0 1-1 0 0,1 1 1 0 0,-1-1-1 0 0,0 2 0 0 0,-17 0 1 0 0,-10 3-266 0 0,-42 8 0 0 0,39-4 95 0 0,-17 7-511 0 0,11-3-2035 0 0,37-10 1607 0 0</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09.026"/>
    </inkml:context>
    <inkml:brush xml:id="br0">
      <inkml:brushProperty name="width" value="0.05" units="cm"/>
      <inkml:brushProperty name="height" value="0.05" units="cm"/>
      <inkml:brushProperty name="color" value="#008C3A"/>
    </inkml:brush>
  </inkml:definitions>
  <inkml:trace contextRef="#ctx0" brushRef="#br0">1 86 4144 0 0,'0'0'191'0'0,"2"0"-11"0"0,0 0 5 0 0,-1-1 1 0 0,1 1-1 0 0,-1 0 1 0 0,1-1 0 0 0,-1 1-1 0 0,1-1 1 0 0,-1 0 0 0 0,1 1-1 0 0,1-3 1 0 0,13-4 3297 0 0,16-5 1968 0 0,0-3-3764 0 0,-22 9-1763 0 0,0 1 1 0 0,1 0 0 0 0,0 1-1 0 0,0 0 1 0 0,20-4-1 0 0,0 2 39 0 0,-25 4 185 0 0,0 1 0 0 0,-1 0 1 0 0,1 0-1 0 0,0 0 0 0 0,0 0 0 0 0,0 1 0 0 0,7 1 0 0 0,-10-1-82 0 0,0 1-1 0 0,0 0 1 0 0,-1 0-1 0 0,1 0 1 0 0,0 0-1 0 0,-1 0 0 0 0,1 1 1 0 0,-1-1-1 0 0,1 1 1 0 0,-1 0-1 0 0,0-1 0 0 0,0 1 1 0 0,0 0-1 0 0,0 0 1 0 0,0 1-1 0 0,2 2 0 0 0,-2-3-67 0 0,-1 0-1 0 0,1 0 1 0 0,-1 0-1 0 0,0 0 1 0 0,0 0-1 0 0,0 1 1 0 0,0-1-1 0 0,0 0 0 0 0,0 1 1 0 0,0-1-1 0 0,-1 0 1 0 0,0 1-1 0 0,1-1 1 0 0,-1 1-1 0 0,0-1 1 0 0,0 1-1 0 0,0-1 0 0 0,0 1 1 0 0,-1-1-1 0 0,0 4 1 0 0,0-1-25 0 0,-11 53-102 0 0,10-39 91 0 0,-2-1-1 0 0,-1 0 1 0 0,-7 21-1 0 0,-6 20 42 0 0,6-11 142 0 0,-7 34 624 0 0,21-58-402 0 0,-1-12-201 0 0,-1-10-38 0 0,3-2-79 0 0,-1 1 0 0 0,1-1-1 0 0,-1 1 1 0 0,1 0 0 0 0,-1 0-1 0 0,5 1 1 0 0,-5 0-9 0 0,1-1-1 0 0,-1 0 1 0 0,1-1 0 0 0,-1 1-1 0 0,1 0 1 0 0,4 0 0 0 0,4-1 74 0 0,0 0-1 0 0,0-1 1 0 0,0 0 0 0 0,0-1 0 0 0,0 0 0 0 0,0 0 0 0 0,15-7-1 0 0,85-35-204 0 0,-33 16-3008 0 0,-52 18 1535 0 0,-9 0-17 0 0</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0.878"/>
    </inkml:context>
    <inkml:brush xml:id="br0">
      <inkml:brushProperty name="width" value="0.05" units="cm"/>
      <inkml:brushProperty name="height" value="0.05" units="cm"/>
      <inkml:brushProperty name="color" value="#008C3A"/>
    </inkml:brush>
  </inkml:definitions>
  <inkml:trace contextRef="#ctx0" brushRef="#br0">0 0 12752 0 0,'0'0'1280'0'0,"0"3"-1172"0"0,0 20-8 0 0,1 1 0 0 0,5 25 0 0 0,9 58-4 0 0,-11-72-96 0 0,-1 0 0 0 0,-3 53 0 0 0,-1-35 0 0 0,-5 102 74 0 0,-4 103-20 0 0,14 2-430 0 0,-4-236 232 0 0</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1.932"/>
    </inkml:context>
    <inkml:brush xml:id="br0">
      <inkml:brushProperty name="width" value="0.05" units="cm"/>
      <inkml:brushProperty name="height" value="0.05" units="cm"/>
      <inkml:brushProperty name="color" value="#008C3A"/>
    </inkml:brush>
  </inkml:definitions>
  <inkml:trace contextRef="#ctx0" brushRef="#br0">174 102 9760 0 0,'0'0'744'0'0,"3"1"-518"0"0,25 8-175 0 0,-20-6-52 0 0,0-1 0 0 0,1 1 0 0 0,0-1 1 0 0,-1 0-1 0 0,17 0 0 0 0,122-12-168 0 0,-30 1 50 0 0,-64 8 116 0 0,46-3 152 0 0,121-11 1946 0 0,-205 13-1969 0 0,132-14 1035 0 0,131-3-694 0 0,-214 17-438 0 0,106-12 8 0 0,-7 1-2 0 0,-32 3 124 0 0,48-1 152 0 0,68 15 531 0 0,-226-4-837 0 0,-7 0 19 0 0,1 0 0 0 0,-1 0 0 0 0,26 5 0 0 0,-36-4 65 0 0,-2 0-7 0 0,19 5 32 0 0,-17-3-91 0 0,-1 0 10 0 0,19 12 592 0 0,-21-15-573 0 0,0 1 0 0 0,1 0-1 0 0,-1 0 1 0 0,0 0 0 0 0,0 0-1 0 0,1 0 1 0 0,-1 0-1 0 0,0 1 1 0 0,0-1 0 0 0,0 0-1 0 0,-1 1 1 0 0,1-1-1 0 0,0 0 1 0 0,0 1 0 0 0,-1-1-1 0 0,1 1 1 0 0,-1-1-1 0 0,1 3 1 0 0,5 10 78 0 0,-4-12-111 0 0,0 1-1 0 0,-1 0 1 0 0,0-1-1 0 0,1 1 1 0 0,-1 0 0 0 0,0 0-1 0 0,0 0 1 0 0,-1 0-1 0 0,1 0 1 0 0,-1 0 0 0 0,1 0-1 0 0,-1 0 1 0 0,0 0-1 0 0,0 0 1 0 0,0 0 0 0 0,-1 0-1 0 0,1 0 1 0 0,-2 3-1 0 0,-1 12 11 0 0,0-7-13 0 0,1 0 0 0 0,-1 16-1 0 0,-3 41-15 0 0,5-40-29 0 0,-8 43-1 0 0,0 7-52 0 0,2-14 34 0 0,3-41 35 0 0,0 35-1 0 0,12 88 14 0 0,-2-6 124 0 0,-6-121-101 0 0,-1 0 0 0 0,-1 0 0 0 0,-5 21 0 0 0,4-2 5 0 0,3-29-13 0 0,-1-1 0 0 0,-3 18-1 0 0,-16 42-14 0 0,17-59-10 0 0,0 0 0 0 0,-1 0-1 0 0,-8 14 1 0 0,-4 8-13 0 0,14-27 37 0 0,-1 0 0 0 0,1-1 0 0 0,-1 1 0 0 0,0-1-1 0 0,0 1 1 0 0,0-1 0 0 0,-1 0 0 0 0,1-1-1 0 0,-1 1 1 0 0,0-1 0 0 0,1 1 0 0 0,-1-1 0 0 0,0 0-1 0 0,-1 0 1 0 0,1-1 0 0 0,0 1 0 0 0,-8 1-1 0 0,-8 2 75 0 0,17-3-65 0 0,-1-1 1 0 0,1 0-1 0 0,-1 0 0 0 0,1 0 1 0 0,-1 0-1 0 0,0-1 1 0 0,0 0-1 0 0,1 1 0 0 0,-6-2 1 0 0,-21-4 92 0 0,17 2-42 0 0,-1 1 1 0 0,-21-1 0 0 0,-13-3 41 0 0,12 1 34 0 0,-30-9 140 0 0,21 4-96 0 0,34 6-132 0 0,-1 1 0 0 0,1 1-1 0 0,-13-1 1 0 0,-102-8 356 0 0,-93-3-73 0 0,19 21-177 0 0,-1 0 362 0 0,26 0-253 0 0,1 0-191 0 0,-128 13 19 0 0,80-3-31 0 0,104-17-671 0 0,97-2-644 0 0,1-1-1 0 0,-21-6 0 0 0,-9-3-1004 0 0,12 1-23 0 0</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297"/>
    </inkml:context>
    <inkml:brush xml:id="br0">
      <inkml:brushProperty name="width" value="0.05" units="cm"/>
      <inkml:brushProperty name="height" value="0.05" units="cm"/>
      <inkml:brushProperty name="color" value="#008C3A"/>
    </inkml:brush>
  </inkml:definitions>
  <inkml:trace contextRef="#ctx0" brushRef="#br0">42 1 14832 0 0,'0'0'1342'0'0,"0"1"-1103"0"0,-6 12 1096 0 0,4-10-1105 0 0,1 0 0 0 0,0 0 0 0 0,0-1 0 0 0,0 1 0 0 0,0 0 0 0 0,0 0 0 0 0,0 0 0 0 0,0 6 0 0 0,-3 97-801 0 0,-1 43 491 0 0,3-47 79 0 0,2-63-86 0 0,-6 45-1 0 0,-2-32-3097 0 0,7-50 1441 0 0</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2.701"/>
    </inkml:context>
    <inkml:brush xml:id="br0">
      <inkml:brushProperty name="width" value="0.05" units="cm"/>
      <inkml:brushProperty name="height" value="0.05" units="cm"/>
      <inkml:brushProperty name="color" value="#008C3A"/>
    </inkml:brush>
  </inkml:definitions>
  <inkml:trace contextRef="#ctx0" brushRef="#br0">1 200 6912 0 0,'0'0'622'0'0,"1"-2"-512"0"0,7-18 760 0 0,-7 16-302 0 0,0 1 1 0 0,0 0 0 0 0,0 0-1 0 0,0 0 1 0 0,1 0 0 0 0,0 0-1 0 0,-1 0 1 0 0,1 1 0 0 0,0-1-1 0 0,3-3 1 0 0,31-21 2395 0 0,19-9-3808 0 0,-40 26 930 0 0,-7 5-172 0 0,4-3 41 0 0,0 0-1 0 0,0 1 1 0 0,1 0 0 0 0,0 1-1 0 0,0 1 1 0 0,1 0 0 0 0,25-6-1 0 0,-28 9 197 0 0,-1 0-1 0 0,1 1 1 0 0,-1 0 0 0 0,1 1-1 0 0,-1 0 1 0 0,1 1 0 0 0,-1 0-1 0 0,1 0 1 0 0,-1 1 0 0 0,13 4-1 0 0,-20-5-145 0 0,-1 1-1 0 0,1-1 0 0 0,-1 1 0 0 0,1-1 0 0 0,-1 1 0 0 0,0 0 0 0 0,0 0 0 0 0,0 0 0 0 0,0 0 0 0 0,0 0 0 0 0,0 0 1 0 0,-1 1-1 0 0,1-1 0 0 0,-1 0 0 0 0,1 1 0 0 0,0 3 0 0 0,-1-4-4 0 0,0 0 0 0 0,0 0-1 0 0,0 0 1 0 0,-1 1 0 0 0,1-1-1 0 0,-1 0 1 0 0,0 0 0 0 0,1 1 0 0 0,-1-1-1 0 0,0 0 1 0 0,0 1 0 0 0,-1-1 0 0 0,1 0-1 0 0,0 1 1 0 0,-1-1 0 0 0,1 0 0 0 0,-1 0-1 0 0,0 1 1 0 0,0-1 0 0 0,-1 3-1 0 0,-18 27 116 0 0,15-22-42 0 0,-1 0 1 0 0,-1 0 0 0 0,1-1-1 0 0,-2 0 1 0 0,-15 16-1 0 0,-121 78 463 0 0,110-80-682 0 0,-6 8-169 0 0,33-24-228 0 0,-1 0-1 0 0,0-1 1 0 0,0 0-1 0 0,-1-1 0 0 0,-13 7 1 0 0,18-9-948 0 0,-9 5-11 0 0</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085"/>
    </inkml:context>
    <inkml:brush xml:id="br0">
      <inkml:brushProperty name="width" value="0.05" units="cm"/>
      <inkml:brushProperty name="height" value="0.05" units="cm"/>
      <inkml:brushProperty name="color" value="#008C3A"/>
    </inkml:brush>
  </inkml:definitions>
  <inkml:trace contextRef="#ctx0" brushRef="#br0">1 89 14600 0 0,'0'0'1320'0'0,"3"-2"-1003"0"0,14-9-167 0 0,2 0 0 0 0,0 1 1 0 0,0 1-1 0 0,1 1 0 0 0,0 0 1 0 0,0 2-1 0 0,38-8 0 0 0,-33 10-250 0 0,-21 3 173 0 0,1-1 0 0 0,-1 1 1 0 0,1 1-1 0 0,-1-1 1 0 0,0 1-1 0 0,1 0 0 0 0,-1 0 1 0 0,1 0-1 0 0,-1 0 1 0 0,1 1-1 0 0,-1 0 0 0 0,1 0 1 0 0,4 2-1 0 0,22 10 470 0 0,-31-12-536 0 0,1 0 1 0 0,0-1-1 0 0,-1 1 1 0 0,1 0-1 0 0,0 0 1 0 0,-1 0-1 0 0,1-1 1 0 0,-1 1-1 0 0,1 0 1 0 0,-1 0-1 0 0,0 0 1 0 0,1 0-1 0 0,-1 0 1 0 0,0 0-1 0 0,0 0 1 0 0,1 0-1 0 0,-1 0 1 0 0,0 0-1 0 0,0 0 1 0 0,0 0-1 0 0,0 0 1 0 0,0 0-1 0 0,-1 1 1 0 0,1 0-2 0 0,2 39-258 0 0,-1-29 161 0 0,0 1 1 0 0,-1-1 0 0 0,0 0-1 0 0,-1 0 1 0 0,-1 1 0 0 0,-5 21-1 0 0,4-23 189 0 0,-4 23-1 0 0,6-26 182 0 0,-1 1-1 0 0,0-1 1 0 0,-4 10-1 0 0,5-16 77 0 0,7 8-214 0 0,-5-8-141 0 0,0 0 0 0 0,0-1 0 0 0,0 1 0 0 0,0-1 0 0 0,0 1 0 0 0,1-1 0 0 0,-1 0 0 0 0,0 1 0 0 0,1-1 0 0 0,-1 0 0 0 0,1 0 0 0 0,-1 0 0 0 0,1 0 0 0 0,-1 0 0 0 0,1 0 0 0 0,0 0 0 0 0,-1-1 0 0 0,1 1 0 0 0,0-1 0 0 0,0 1 0 0 0,0-1 0 0 0,-1 0 0 0 0,4 1 0 0 0,-1-2-37 0 0,0 1-1 0 0,0-1 1 0 0,0 0-1 0 0,-1 0 1 0 0,1 0-1 0 0,0-1 1 0 0,5-2-1 0 0,-7 3-19 0 0,12-6-687 0 0,19-12-1 0 0,-3-2-3782 0 0,1-2-1347 0 0</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3.830"/>
    </inkml:context>
    <inkml:brush xml:id="br0">
      <inkml:brushProperty name="width" value="0.05" units="cm"/>
      <inkml:brushProperty name="height" value="0.05" units="cm"/>
      <inkml:brushProperty name="color" value="#008C3A"/>
    </inkml:brush>
  </inkml:definitions>
  <inkml:trace contextRef="#ctx0" brushRef="#br0">0 87 12464 0 0,'0'0'1133'0'0,"6"-5"-914"0"0,-4 2-45 0 0,-1 1 1 0 0,1 0 0 0 0,0 0 0 0 0,0 0 0 0 0,1 0 0 0 0,-1 0 0 0 0,0 0 0 0 0,1 1-1 0 0,3-3 1 0 0,4-2 382 0 0,7-7 426 0 0,-14 11-962 0 0,-1 0 0 0 0,0 0 0 0 0,1 0 0 0 0,-1 0-1 0 0,1 1 1 0 0,4-3 0 0 0,3-1 43 0 0,0 1 0 0 0,0 0-1 0 0,1 1 1 0 0,-1 0 0 0 0,0 1 0 0 0,1 0-1 0 0,0 0 1 0 0,0 1 0 0 0,15 1-1 0 0,-6 1-46 0 0,-13-1 0 0 0,-1 1 0 0 0,1-1 0 0 0,-1 1-1 0 0,1 0 1 0 0,-1 1 0 0 0,12 3 0 0 0,-11-2 9 0 0,17 9 77 0 0,-14-3-49 0 0,-6-4-52 0 0,0 0 1 0 0,0 0 0 0 0,5 8-1 0 0,-3 2-14 0 0,-6-11-13 0 0,0-1-1 0 0,0 1 0 0 0,0 0 0 0 0,-1-1 1 0 0,1 1-1 0 0,-1-1 0 0 0,0 1 0 0 0,0-1 1 0 0,0 1-1 0 0,0-1 0 0 0,0 0 1 0 0,-1 1-1 0 0,-2 2 0 0 0,-5 18-282 0 0,8-22 293 0 0,1 0 0 0 0,-1 0 0 0 0,1 1 0 0 0,-1-1 0 0 0,0 0 0 0 0,0 0 0 0 0,0 0 0 0 0,0 0 0 0 0,0 0 0 0 0,0 0 0 0 0,0 0 0 0 0,-1 0 0 0 0,1-1 0 0 0,-3 3 0 0 0,-4 7-1 0 0,8-10-18 0 0,-1 0 37 0 0,1-1 0 0 0,0 0 0 0 0,0 1 0 0 0,-1-1 0 0 0,1 0 0 0 0,0 1 0 0 0,0-1 0 0 0,-1 0 0 0 0,1 1 0 0 0,0-1 0 0 0,0 1 0 0 0,0-1 0 0 0,0 0 0 0 0,0 1 0 0 0,0-1 0 0 0,0 1 0 0 0,-1-1 0 0 0,1 1 0 0 0,0-1 0 0 0,1 1 0 0 0,-1-1 0 0 0,0 0-1 0 0,0 1 1 0 0,0-1 0 0 0,0 1 0 0 0,0-1 0 0 0,0 0 0 0 0,0 1 0 0 0,1-1 0 0 0,-1 1 0 0 0,0-1 0 0 0,0 0 0 0 0,1 1 0 0 0,-1-1 0 0 0,0 0 0 0 0,0 1 0 0 0,1-1 0 0 0,-1 0 0 0 0,0 1 0 0 0,1-1 0 0 0,-1 0 0 0 0,1 1 0 0 0,1 0-40 0 0,1 3 37 0 0,17 12-80 0 0,-14-12 80 0 0,1 0 0 0 0,0 0 0 0 0,0-1 0 0 0,0 0 0 0 0,10 2 0 0 0,12 5 0 0 0,3 4 0 0 0,-26-11 0 0 0,-3-2 0 0 0,0 0 0 0 0,-1 0 0 0 0,1 1 0 0 0,0-1 0 0 0,-1 1 0 0 0,4 2 0 0 0,8 11 0 0 0,-12-10 0 0 0,-2-2 0 0 0,1-1 34 0 0,-1 0-1 0 0,1 0 0 0 0,0 0 1 0 0,-1 0-1 0 0,0 0 0 0 0,1 0 1 0 0,-1 0-1 0 0,0 0 0 0 0,0 0 1 0 0,0 0-1 0 0,0 0 0 0 0,0 0 1 0 0,-1 0-1 0 0,1 0 0 0 0,-1 0 1 0 0,1 0-1 0 0,-1 0 0 0 0,1-1 1 0 0,-1 1-1 0 0,0 0 0 0 0,0 0 1 0 0,0 0-1 0 0,0-1 0 0 0,-1 1 1 0 0,1-1-1 0 0,0 1 0 0 0,-2 1 1 0 0,-20 12 368 0 0,12-7-238 0 0,0-1 0 0 0,-1 0 0 0 0,-13 5 0 0 0,5-4 48 0 0,-10 5-133 0 0,0-1 0 0 0,-1-1-1 0 0,-37 7 1 0 0,21-6-1579 0 0,25-10 585 0 0</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6.320"/>
    </inkml:context>
    <inkml:brush xml:id="br0">
      <inkml:brushProperty name="width" value="0.05" units="cm"/>
      <inkml:brushProperty name="height" value="0.05" units="cm"/>
      <inkml:brushProperty name="color" value="#008C3A"/>
    </inkml:brush>
  </inkml:definitions>
  <inkml:trace contextRef="#ctx0" brushRef="#br0">1 1 5064 0 0,'0'0'9924'0'0,"1"2"-9067"0"0,1 1-711 0 0,-1-1-122 0 0,0-1 0 0 0,0 1 0 0 0,0-1 0 0 0,0 1 0 0 0,-1-1 0 0 0,1 1 0 0 0,0 0 0 0 0,-1-1 0 0 0,1 1 0 0 0,-1 0 0 0 0,0-1 0 0 0,1 4 1 0 0,2 28-8 0 0,-2-24-17 0 0,1 0-1 0 0,-2-1 1 0 0,0 16 0 0 0,-1 8 0 0 0,3 35 0 0 0,1 0 0 0 0,4 35 39 0 0,1-16 129 0 0,10 148 94 0 0,-11-180-283 0 0,-2 0 0 0 0,-3 0 0 0 0,-2 1 0 0 0,-10 78-1 0 0,6-106-155 0 0,-5 28-929 0 0,-2 84 0 0 0,14-120-291 0 0,3-4-3324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168"/>
    </inkml:context>
    <inkml:brush xml:id="br0">
      <inkml:brushProperty name="width" value="0.05" units="cm"/>
      <inkml:brushProperty name="height" value="0.05" units="cm"/>
      <inkml:brushProperty name="color" value="#008C3A"/>
    </inkml:brush>
  </inkml:definitions>
  <inkml:trace contextRef="#ctx0" brushRef="#br0">178 29 5064 0 0,'0'0'389'0'0,"4"1"-250"0"0,21 3 1435 0 0,1 0-1 0 0,0-2 1 0 0,43-3 0 0 0,-35 1-1337 0 0,183-4-129 0 0,77-6 714 0 0,-16 3 2765 0 0,-188 3-2821 0 0,-19-2-287 0 0,10-1-264 0 0,-32 7-123 0 0,53 1-38 0 0,-26 9-54 0 0,-70-10 37 0 0,-1 1-1 0 0,0 0 1 0 0,0 0-1 0 0,0 1 1 0 0,0 0-1 0 0,0 0 1 0 0,0 0-1 0 0,0 0 1 0 0,0 1-1 0 0,-1-1 1 0 0,1 1-1 0 0,-1 0 1 0 0,0 1-1 0 0,0-1 1 0 0,0 1-1 0 0,0 0 1 0 0,-1 0-1 0 0,6 8 1 0 0,-6-8 71 0 0,-1 1 0 0 0,0-1 0 0 0,0 0 1 0 0,0 1-1 0 0,-1-1 0 0 0,1 1 0 0 0,-1-1 0 0 0,1 10 1 0 0,-1-8-65 0 0,5 13-44 0 0,-4-16 0 0 0,-1 0 0 0 0,0 1 0 0 0,0-1 0 0 0,0 1 0 0 0,-1-1 0 0 0,1 6 0 0 0,-3 18 45 0 0,1-19 0 0 0,0-1-1 0 0,1 1 1 0 0,0-1-1 0 0,0 1 1 0 0,2 12-1 0 0,2-8-30 0 0,-3-9-14 0 0,0 1 1 0 0,0-1-1 0 0,0 0 0 0 0,0 1 0 0 0,-1-1 1 0 0,0 0-1 0 0,1 1 0 0 0,-2 5 0 0 0,-1 3 0 0 0,2-7-2 0 0,-1-1 0 0 0,0 0 0 0 0,1 1 0 0 0,0-1 0 0 0,0 1 0 0 0,1 6 0 0 0,4 10-44 0 0,3 14 5 0 0,-5-10 1 0 0,0 0 0 0 0,8 27 0 0 0,8 30-2 0 0,7 26 85 0 0,-21-93-17 0 0,0-2 6 0 0,-1 1 0 0 0,5 26 0 0 0,-7-27-29 0 0,1 1 0 0 0,-1-1 0 0 0,2 0 0 0 0,0 0 0 0 0,1 0 0 0 0,9 20 0 0 0,-8-20 10 0 0,-1 1 1 0 0,-1 0-1 0 0,4 23 1 0 0,-5-17-15 0 0,9 24 1 0 0,-4-23 10 0 0,-2-6-52 0 0,-1 0 1 0 0,0 1-1 0 0,-1-1 0 0 0,3 24 1 0 0,-7-36 34 0 0,0-1 0 0 0,1 1 0 0 0,-1 0 0 0 0,1 0 0 0 0,0-1 0 0 0,0 1 0 0 0,0-1 0 0 0,0 1 0 0 0,1-1 0 0 0,2 5 1 0 0,-2-5 4 0 0,-1 1 0 0 0,1-1 0 0 0,-1 1 1 0 0,0-1-1 0 0,0 1 0 0 0,0 0 1 0 0,0 0-1 0 0,0 0 0 0 0,0 4 0 0 0,0 39-58 0 0,-1-45 68 0 0,-1 1 0 0 0,1-1 0 0 0,0 0-1 0 0,-1 1 1 0 0,1-1 0 0 0,-1 0-1 0 0,0 1 1 0 0,1-1 0 0 0,-1 0 0 0 0,0 0-1 0 0,0 0 1 0 0,0 0 0 0 0,0 0-1 0 0,0 0 1 0 0,0 0 0 0 0,0 0 0 0 0,0 0-1 0 0,0 0 1 0 0,0 0 0 0 0,0-1-1 0 0,-1 1 1 0 0,1 0 0 0 0,0-1 0 0 0,-2 1-1 0 0,-1 1 11 0 0,-1-1 0 0 0,1 1 0 0 0,0-1-1 0 0,0 0 1 0 0,-1 0 0 0 0,-7 0 0 0 0,11-1-15 0 0,-14 0 36 0 0,0-1 0 0 0,-29-4 0 0 0,-63-8 218 0 0,-128-19 783 0 0,217 30-967 0 0,-549-17 172 0 0,486 19-175 0 0,-175 7-166 0 0,102-1-151 0 0,-90-6-1137 0 0,211-2-316 0 0,0-2-1 0 0,-38-10 0 0 0,30 1-200 0 0</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521"/>
    </inkml:context>
    <inkml:brush xml:id="br0">
      <inkml:brushProperty name="width" value="0.05" units="cm"/>
      <inkml:brushProperty name="height" value="0.05" units="cm"/>
      <inkml:brushProperty name="color" value="#008C3A"/>
    </inkml:brush>
  </inkml:definitions>
  <inkml:trace contextRef="#ctx0" brushRef="#br0">11 0 18255 0 0,'-10'2'1082'0'0,"14"4"754"0"0,-2-4-1844 0 0,-1 0 0 0 0,1-1 0 0 0,-1 1 0 0 0,1 0 0 0 0,-1-1 0 0 0,2 5 0 0 0,-1-2-35 0 0,-1-1 1 0 0,0 1 0 0 0,0-1-1 0 0,-1 1 1 0 0,1 4 0 0 0,4 15-107 0 0,-4-15 122 0 0,0-1 1 0 0,0 0-1 0 0,0 1 0 0 0,-1-1 1 0 0,0 1-1 0 0,-1-1 0 0 0,-2 13 1 0 0,0 24 20 0 0,5 28 10 0 0,-2 56-248 0 0,0-44-3770 0 0,0-82 2475 0 0</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7.853"/>
    </inkml:context>
    <inkml:brush xml:id="br0">
      <inkml:brushProperty name="width" value="0.05" units="cm"/>
      <inkml:brushProperty name="height" value="0.05" units="cm"/>
      <inkml:brushProperty name="color" value="#008C3A"/>
    </inkml:brush>
  </inkml:definitions>
  <inkml:trace contextRef="#ctx0" brushRef="#br0">1 174 16208 0 0,'0'0'365'0'0,"2"0"56"0"0,1-2-338 0 0,0 0 1 0 0,0 0-1 0 0,0 0 1 0 0,-1 0-1 0 0,1-1 0 0 0,0 1 1 0 0,-1-1-1 0 0,1 1 0 0 0,-1-1 1 0 0,0 0-1 0 0,2-3 0 0 0,16-19-86 0 0,10 3-118 0 0,-23 17-21 0 0,0 0 1 0 0,11-10-1 0 0,-9 7-32 0 0,0 0 1 0 0,0 1-1 0 0,0 1 1 0 0,1-1-1 0 0,18-7 1 0 0,-13 6-23 0 0,-11 6 225 0 0,1 0 0 0 0,-1 0 1 0 0,1 1-1 0 0,-1 0 1 0 0,1 0-1 0 0,-1 0 1 0 0,1 0-1 0 0,0 1 1 0 0,-1 0-1 0 0,1 0 1 0 0,0 0-1 0 0,-1 1 0 0 0,1-1 1 0 0,-1 1-1 0 0,6 1 1 0 0,-2 1 114 0 0,-1-1 1 0 0,0 1 0 0 0,0 0-1 0 0,0 0 1 0 0,0 1 0 0 0,-1 0-1 0 0,1 0 1 0 0,9 10 0 0 0,3 0-135 0 0,8 6-9 0 0,-26-19-1 0 0,0 0 0 0 0,0 0 0 0 0,0 0 0 0 0,0 0 0 0 0,0 0 0 0 0,0 0 0 0 0,0 1-1 0 0,0-1 1 0 0,-1 0 0 0 0,1 1 0 0 0,0-1 0 0 0,-1 1 0 0 0,0-1 0 0 0,1 0 0 0 0,-1 1 0 0 0,1 2 0 0 0,0 29-22 0 0,-1-32 6 0 0,0 1 1 0 0,0-1 0 0 0,0 1 0 0 0,0-1-1 0 0,0 1 1 0 0,0-1 0 0 0,0 1-1 0 0,0-1 1 0 0,0 1 0 0 0,-1-1 0 0 0,1 1-1 0 0,-1-1 1 0 0,1 1 0 0 0,-1-1-1 0 0,0 1 1 0 0,0 0 0 0 0,-18 18-198 0 0,1-3 47 0 0,10-7 223 0 0,0-1 0 0 0,-1 0-1 0 0,0-1 1 0 0,0 0 0 0 0,-1 0 0 0 0,-13 8-1 0 0,-24 17 208 0 0,30-20-185 0 0,0-1-1 0 0,-20 10 0 0 0,12-6-147 0 0,20-12 5 0 0,-1 0 1 0 0,0-1 0 0 0,-9 5-1 0 0,6-5-152 0 0,6-2-11 0 0,-1 1 0 0 0,1-1 0 0 0,-1 1 0 0 0,1-1 0 0 0,0 1 0 0 0,0 0 0 0 0,0 0 0 0 0,0 1 0 0 0,0-1 0 0 0,-4 4 0 0 0,1-1-795 0 0</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184"/>
    </inkml:context>
    <inkml:brush xml:id="br0">
      <inkml:brushProperty name="width" value="0.05" units="cm"/>
      <inkml:brushProperty name="height" value="0.05" units="cm"/>
      <inkml:brushProperty name="color" value="#008C3A"/>
    </inkml:brush>
  </inkml:definitions>
  <inkml:trace contextRef="#ctx0" brushRef="#br0">81 1 16559 0 0,'-22'16'736'0'0,"18"-8"144"0"0,-8 2-704 0 0,8 4-176 0 0,4 6 0 0 0,-12-6 0 0 0,8 6 176 0 0,-2 4 0 0 0,12 0 0 0 0,-12-5 0 0 0,0 5-1176 0 0,0-6-240 0 0,6 2-39 0 0,0 4-17 0 0,0-6 296 0 0,0 2 56 0 0,-4-6 16 0 0</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574"/>
    </inkml:context>
    <inkml:brush xml:id="br0">
      <inkml:brushProperty name="width" value="0.05" units="cm"/>
      <inkml:brushProperty name="height" value="0.05" units="cm"/>
      <inkml:brushProperty name="color" value="#008C3A"/>
    </inkml:brush>
  </inkml:definitions>
  <inkml:trace contextRef="#ctx0" brushRef="#br0">33 1 14312 0 0,'0'0'3217'0'0,"2"1"-2715"0"0,-1 0-497 0 0,1 1 0 0 0,-1-1 0 0 0,0 0 0 0 0,0 1 0 0 0,0-1 0 0 0,0 1 0 0 0,0 0 0 0 0,-1-1 0 0 0,1 1 0 0 0,0 0 0 0 0,-1-1 0 0 0,1 1 0 0 0,-1 0 0 0 0,0 0-1 0 0,1 0 1 0 0,-1-1 0 0 0,0 1 0 0 0,0 0 0 0 0,0 2 0 0 0,0-1-24 0 0,0 0 0 0 0,0 0 0 0 0,0 0 0 0 0,1 0 0 0 0,1 6-1 0 0,2-2-48 0 0,-4-7 61 0 0,1 1 0 0 0,-1-1 0 0 0,0 1 0 0 0,1-1 0 0 0,-1 1 0 0 0,0-1 0 0 0,0 1 0 0 0,1-1 0 0 0,-1 1 0 0 0,0-1 0 0 0,0 1 0 0 0,0 0 0 0 0,0-1 0 0 0,0 1 0 0 0,0-1 0 0 0,0 1 0 0 0,0-1 0 0 0,0 1 0 0 0,0 0 0 0 0,0-1 0 0 0,0 1 0 0 0,0-1 0 0 0,0 1 0 0 0,-1-1 0 0 0,1 1 0 0 0,0-1 0 0 0,0 1 0 0 0,-1-1 0 0 0,1 1 0 0 0,0-1 0 0 0,-1 1 0 0 0,1-1 0 0 0,0 1 0 0 0,-1 0 0 0 0,-7 8-96 0 0,6-7 86 0 0,0 0-1 0 0,0 1 0 0 0,0-1 1 0 0,0 1-1 0 0,0-1 0 0 0,0 1 0 0 0,1 0 1 0 0,0 0-1 0 0,-1 0 0 0 0,1 0 1 0 0,0 0-1 0 0,1 0 0 0 0,-2 5 0 0 0,1 0 17 0 0,-1 0 0 0 0,0 0-1 0 0,-4 9 1 0 0,4-12 40 0 0,0 1 0 0 0,0 0 0 0 0,1 0 0 0 0,0-1 0 0 0,0 1 0 0 0,0 0 0 0 0,0 0 1 0 0,1 0-1 0 0,0 7 0 0 0,2-5 58 0 0,-1-6-70 0 0,0-1 0 0 0,-1 1-1 0 0,0 0 1 0 0,1 0-1 0 0,-1-1 1 0 0,0 1-1 0 0,0 0 1 0 0,0 0-1 0 0,0 0 1 0 0,0-1-1 0 0,0 1 1 0 0,-2 3-1 0 0,2-3-2 0 0,-1 0-1 0 0,0 0 0 0 0,0 0 0 0 0,1 0 1 0 0,-1 0-1 0 0,1 0 0 0 0,0 0 0 0 0,0 0 1 0 0,0 0-1 0 0,-1 0 0 0 0,2 0 0 0 0,-1 0 0 0 0,0 0 1 0 0,0 0-1 0 0,1 0 0 0 0,-1 0 0 0 0,1 0 1 0 0,0 0-1 0 0,-1-1 0 0 0,1 1 0 0 0,0 0 0 0 0,0 0 1 0 0,0 0-1 0 0,0-1 0 0 0,2 3 0 0 0,2 3 55 0 0,-3-4-39 0 0,1 0-1 0 0,-1 0 1 0 0,1 0-1 0 0,-1 0 1 0 0,1 0-1 0 0,0 0 1 0 0,0-1-1 0 0,1 1 1 0 0,5 3-1 0 0,7 1 15 0 0,1-1 1 0 0,-1 0-1 0 0,1-1 0 0 0,0-1 1 0 0,0 0-1 0 0,1-2 0 0 0,29 2 1 0 0,-28-4-193 0 0,-18 0 126 0 0,0 0 0 0 0,-1 0 0 0 0,1 0 0 0 0,-1 0 0 0 0,1-1 1 0 0,0 1-1 0 0,-1 0 0 0 0,1 0 0 0 0,-1 0 0 0 0,1-1 0 0 0,-1 1 0 0 0,1 0 0 0 0,0-1 0 0 0,-1 1 0 0 0,1 0 0 0 0,-1-1 0 0 0,0 1 0 0 0,1-1 1 0 0,-1 1-1 0 0,1-1 0 0 0,3-3-83 0 0,37-22-1237 0 0,-15 4-3920 0 0,-13 8-176 0 0</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18.920"/>
    </inkml:context>
    <inkml:brush xml:id="br0">
      <inkml:brushProperty name="width" value="0.05" units="cm"/>
      <inkml:brushProperty name="height" value="0.05" units="cm"/>
      <inkml:brushProperty name="color" value="#008C3A"/>
    </inkml:brush>
  </inkml:definitions>
  <inkml:trace contextRef="#ctx0" brushRef="#br0">168 0 14688 0 0,'-9'16'790'0'0,"-12"29"1"0"0,4-9-651 0 0,12-27 130 0 0,0-2 172 0 0,1 1 0 0 0,1 0 0 0 0,-1 1 0 0 0,-3 13 0 0 0,-8 26 697 0 0,11-37-1109 0 0,1 0 1 0 0,-1 0 0 0 0,-1 18 0 0 0,3-7 23 0 0,1-9-46 0 0,-1 0 1 0 0,-5 26 0 0 0,3-28-9 0 0,2-4 0 0 0,0 0 0 0 0,0 0 0 0 0,1 0 0 0 0,-1 0 0 0 0,1 8 0 0 0,1-2 2 0 0,0 0 0 0 0,-1 1 0 0 0,-1-1-1 0 0,0 0 1 0 0,-6 21 0 0 0,3-18-238 0 0,1 0 0 0 0,1 1 0 0 0,-2 26 0 0 0,0-14-335 0 0</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2.806"/>
    </inkml:context>
    <inkml:brush xml:id="br0">
      <inkml:brushProperty name="width" value="0.05" units="cm"/>
      <inkml:brushProperty name="height" value="0.05" units="cm"/>
      <inkml:brushProperty name="color" value="#008C3A"/>
    </inkml:brush>
  </inkml:definitions>
  <inkml:trace contextRef="#ctx0" brushRef="#br0">1 1 14368 0 0,'0'0'330'0'0,"0"8"902"0"0,0-6-1230 0 0,0 1-1 0 0,1-1 1 0 0,-1 0-1 0 0,1 0 0 0 0,0 0 1 0 0,0 0-1 0 0,0 0 1 0 0,0 0-1 0 0,2 3 1 0 0,-1-2-3 0 0,0 0 1 0 0,-1 0 0 0 0,1 1 0 0 0,-1-1 0 0 0,0 0 0 0 0,2 5 0 0 0,2 55 0 0 0,-2-48 0 0 0,-1-10 6 0 0,-1 0 0 0 0,0 1-1 0 0,0-1 1 0 0,-1 1 0 0 0,1 9-1 0 0,-5 6 97 0 0,3-16-58 0 0,0 0-1 0 0,0 0 1 0 0,0 0-1 0 0,1 1 1 0 0,0-1-1 0 0,1 10 1 0 0,4 11 119 0 0,-2-11 16 0 0,2 25 0 0 0,-2 15 861 0 0,17 83 0 0 0,5 59 0 0 0,-13-91-851 0 0,-10-80-188 0 0,-3 46 0 0 0,0-44-9 0 0,3 37 0 0 0,2-36-25 0 0,-1-8-34 0 0,-1 0-1 0 0,-2 22 1 0 0,-10 95-841 0 0,10-129 735 0 0,0 0 0 0 0,1 0 0 0 0,1 9 0 0 0,-1-10-934 0 0,0-1-1 0 0,-1 0 0 0 0,0 1 0 0 0,-1 10 1 0 0,-4 2-4425 0 0</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3.762"/>
    </inkml:context>
    <inkml:brush xml:id="br0">
      <inkml:brushProperty name="width" value="0.05" units="cm"/>
      <inkml:brushProperty name="height" value="0.05" units="cm"/>
      <inkml:brushProperty name="color" value="#008C3A"/>
    </inkml:brush>
  </inkml:definitions>
  <inkml:trace contextRef="#ctx0" brushRef="#br0">112 259 6912 0 0,'0'0'5628'0'0,"3"0"-5063"0"0,49-5 89 0 0,-33 3-818 0 0,22-1-1 0 0,132-2 729 0 0,-80 1 228 0 0,83-12 437 0 0,-89 6-846 0 0,141-25 493 0 0,-23 3-239 0 0,372-53-602 0 0,-449 65-40 0 0,121-9 457 0 0,-196 24-207 0 0,13 0 35 0 0,-26 4-112 0 0,-25 0-23 0 0,-1 0-1 0 0,0 1 0 0 0,1 1 0 0 0,-1 0 0 0 0,26 6 0 0 0,-26-3-114 0 0,-10-3-25 0 0,0 0 1 0 0,0 0 0 0 0,0 0-1 0 0,-1 0 1 0 0,1 1-1 0 0,0 0 1 0 0,0 0 0 0 0,-1 0-1 0 0,1 0 1 0 0,-1 0 0 0 0,0 1-1 0 0,0-1 1 0 0,0 1 0 0 0,0 0-1 0 0,0 0 1 0 0,2 4 0 0 0,-1-1 39 0 0,-1 1 1 0 0,0 0-1 0 0,0 0 1 0 0,-1 0 0 0 0,1 1-1 0 0,-2-1 1 0 0,2 11-1 0 0,4 11 83 0 0,-5-16-93 0 0,0 0-1 0 0,1 17 1 0 0,-1-8-13 0 0,-2-11-1 0 0,1 1-1 0 0,-2 0 0 0 0,-1 11 0 0 0,-1 20-21 0 0,-13 177 65 0 0,8-83-64 0 0,7-75 0 0 0,1 164 0 0 0,3-85 0 0 0,-4-96 22 0 0,-2 0-1 0 0,-13 68 0 0 0,12-98-37 0 0,-1-1 1 0 0,0 1-1 0 0,-1-1 0 0 0,-9 16 0 0 0,1-3 23 0 0,11-22 27 0 0,-1 1 0 0 0,0 0-1 0 0,0-1 1 0 0,0 0-1 0 0,-1 0 1 0 0,0 0-1 0 0,0 0 1 0 0,0-1 0 0 0,0 0-1 0 0,-1 0 1 0 0,1 0-1 0 0,-1-1 1 0 0,0 1 0 0 0,-1-2-1 0 0,1 1 1 0 0,0-1-1 0 0,-1 0 1 0 0,1 0 0 0 0,-1 0-1 0 0,-7 0 1 0 0,-1-1 143 0 0,-32 3 143 0 0,-90-4 0 0 0,6-9-169 0 0,-58-6 171 0 0,-225-22 540 0 0,-93 37-973 0 0,419 4 79 0 0,-64 6 37 0 0,49-1 108 0 0,-52 5 182 0 0,-87 10-783 0 0,234-23 159 0 0,0 0-1 0 0,0-1 1 0 0,0 0 0 0 0,0 0-1 0 0,0-1 1 0 0,-1 0 0 0 0,-12-5-1 0 0,18 5 68 0 0,0 0 0 0 0,0 0 0 0 0,0 0 0 0 0,0-1 0 0 0,0 1 0 0 0,1-1 0 0 0,-1 0-1 0 0,1 0 1 0 0,-1 0 0 0 0,1 0 0 0 0,0 0 0 0 0,0-1 0 0 0,0 1 0 0 0,0-1 0 0 0,0 1 0 0 0,0-1 0 0 0,1 0 0 0 0,-1 1-1 0 0,1-1 1 0 0,0 0 0 0 0,-2-5 0 0 0,1-23-1562 0 0,2 29 1698 0 0</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090"/>
    </inkml:context>
    <inkml:brush xml:id="br0">
      <inkml:brushProperty name="width" value="0.05" units="cm"/>
      <inkml:brushProperty name="height" value="0.05" units="cm"/>
      <inkml:brushProperty name="color" value="#008C3A"/>
    </inkml:brush>
  </inkml:definitions>
  <inkml:trace contextRef="#ctx0" brushRef="#br0">1 0 21743 0 0,'0'0'2176'0'0,"1"3"-1989"0"0,4 16-183 0 0,-1 0 0 0 0,0 1 1 0 0,-1 0-1 0 0,0 31 0 0 0,-7 159-768 0 0,1-166 1038 0 0,2-30-135 0 0,0 1-1 0 0,1 17 1 0 0,2-9-138 0 0,-1 1 1 0 0,-4 43 0 0 0,2-13-847 0 0,1-34-5063 0 0</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424"/>
    </inkml:context>
    <inkml:brush xml:id="br0">
      <inkml:brushProperty name="width" value="0.05" units="cm"/>
      <inkml:brushProperty name="height" value="0.05" units="cm"/>
      <inkml:brushProperty name="color" value="#008C3A"/>
    </inkml:brush>
  </inkml:definitions>
  <inkml:trace contextRef="#ctx0" brushRef="#br0">0 260 1840 0 0,'0'0'83'0'0,"1"-1"529"0"0,11-22 6528 0 0,7-11 1142 0 0,-1 15-8140 0 0,-14 16-91 0 0,136-100-162 0 0,-122 92 194 0 0,1 0 0 0 0,-1 2-1 0 0,1 0 1 0 0,1 1 0 0 0,0 1-1 0 0,0 0 1 0 0,0 2 0 0 0,26-4-1 0 0,-38 9-26 0 0,-1-1 0 0 0,0 1 0 0 0,1 0 0 0 0,-1 1 0 0 0,0 0 0 0 0,14 3 0 0 0,-19-4-62 0 0,0 1 0 0 0,0 0 1 0 0,0-1-1 0 0,-1 1 0 0 0,1 0 0 0 0,0 0 0 0 0,0 0 0 0 0,-1 0 0 0 0,1 0 1 0 0,-1 0-1 0 0,1 0 0 0 0,-1 1 0 0 0,1-1 0 0 0,-1 0 0 0 0,0 1 0 0 0,1-1 1 0 0,-1 1-1 0 0,0 0 0 0 0,0-1 0 0 0,0 1 0 0 0,-1 0 0 0 0,1 0 0 0 0,0-1 1 0 0,-1 1-1 0 0,1 0 0 0 0,-1 0 0 0 0,1 0 0 0 0,-1 0 0 0 0,0 2 0 0 0,0 3-20 0 0,-1 0-1 0 0,0 0 1 0 0,-1 0-1 0 0,1 0 1 0 0,-1 0-1 0 0,-1 0 1 0 0,1-1-1 0 0,-1 1 1 0 0,0-1-1 0 0,-6 9 1 0 0,-1-1 66 0 0,0 0 1 0 0,-1 0 0 0 0,-15 14-1 0 0,-128 105 137 0 0,39-36-597 0 0,106-90 246 0 0,-16 18-498 0 0,9-8-3913 0 0,6-2-1091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4.855"/>
    </inkml:context>
    <inkml:brush xml:id="br0">
      <inkml:brushProperty name="width" value="0.05" units="cm"/>
      <inkml:brushProperty name="height" value="0.05" units="cm"/>
      <inkml:brushProperty name="color" value="#008C3A"/>
    </inkml:brush>
  </inkml:definitions>
  <inkml:trace contextRef="#ctx0" brushRef="#br0">64 1 18287 0 0,'0'0'1386'0'0,"3"1"-944"0"0,21 7-424 0 0,1-1 0 0 0,1-1 0 0 0,-1-1 0 0 0,34 1 0 0 0,8 2-1241 0 0,-59-6 1007 0 0,0-1-1 0 0,0 2 0 0 0,-1-1 0 0 0,1 1 1 0 0,14 8-1 0 0,-21-10 22 0 0,1-1 194 0 0,-1 0 0 0 0,0 0-1 0 0,1 1 1 0 0,-1-1 0 0 0,0 0-1 0 0,1 1 1 0 0,-1-1 0 0 0,0 1-1 0 0,0-1 1 0 0,0 1 0 0 0,1 0-1 0 0,-1 0 1 0 0,0-1 0 0 0,0 1-1 0 0,0 0 1 0 0,0 0 0 0 0,0 0-1 0 0,1 2 1 0 0,0 0 68 0 0,0 0 0 0 0,0 0 1 0 0,-1-1-1 0 0,1 1 0 0 0,-1 1 0 0 0,0-1 0 0 0,1 4 0 0 0,-1-5-46 0 0,-1-1 0 0 0,0 1-1 0 0,0-1 1 0 0,0 1 0 0 0,0 0-1 0 0,0-1 1 0 0,0 1 0 0 0,0 0-1 0 0,0-1 1 0 0,-1 1 0 0 0,1-1-1 0 0,0 1 1 0 0,-1-1 0 0 0,0 1-1 0 0,-1 2 1 0 0,-15 18 0 0 0,3-3-31 0 0,9-12-37 0 0,0 0 0 0 0,-1 0 0 0 0,1 0 0 0 0,-1-1 0 0 0,-10 9 0 0 0,-12 12-13 0 0,23-19 75 0 0,3-6 54 0 0,2-2-65 0 0,0 1 0 0 0,-1-1 0 0 0,1 0 0 0 0,0 1 0 0 0,0-1 0 0 0,-1 0 0 0 0,1 1 1 0 0,0-1-1 0 0,0 0 0 0 0,0 1 0 0 0,-1-1 0 0 0,1 1 0 0 0,0-1 0 0 0,0 0 0 0 0,0 1 0 0 0,0-1 0 0 0,0 1 0 0 0,0-1 0 0 0,0 0 0 0 0,0 1 0 0 0,0-1 0 0 0,0 1 0 0 0,0-1 0 0 0,0 0 1 0 0,0 1-1 0 0,1-1 0 0 0,-1 1 0 0 0,0-1 0 0 0,0 1 0 0 0,9 9 6 0 0,2-3-10 0 0,13-4 28 0 0,-21-4-9 0 0,0 1 0 0 0,0 0 0 0 0,0 0 0 0 0,-1 0 0 0 0,1 1 0 0 0,0-1 1 0 0,0 1-1 0 0,0 0 0 0 0,-1-1 0 0 0,1 1 0 0 0,0 0 0 0 0,-1 1 0 0 0,1-1 0 0 0,-1 0 0 0 0,0 1 0 0 0,3 1 0 0 0,12 17 293 0 0,-17-19-295 0 0,1-1-1 0 0,-1 1 0 0 0,0 0 1 0 0,1 0-1 0 0,-1-1 0 0 0,0 1 1 0 0,0 0-1 0 0,0 0 0 0 0,1-1 0 0 0,-1 1 1 0 0,0 0-1 0 0,0 0 0 0 0,0 0 1 0 0,0 0-1 0 0,0-1 0 0 0,0 1 1 0 0,-1 0-1 0 0,1 0 0 0 0,0 0 1 0 0,0-1-1 0 0,-1 1 0 0 0,1 1 0 0 0,-11 14 318 0 0,8-11-193 0 0,-3 3-30 0 0,0 0 1 0 0,-1 0-1 0 0,0-1 0 0 0,0 0 1 0 0,-1 0-1 0 0,0 0 1 0 0,0-1-1 0 0,-11 6 0 0 0,3-1-3 0 0,0-1-22 0 0,-1 0 0 0 0,0-2 0 0 0,-26 10 0 0 0,13-5-6 0 0,11-5-463 0 0,1-1-1 0 0,-2-1 0 0 0,1 0 0 0 0,-36 5 1 0 0,28-7-6578 0 0</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6.005"/>
    </inkml:context>
    <inkml:brush xml:id="br0">
      <inkml:brushProperty name="width" value="0.05" units="cm"/>
      <inkml:brushProperty name="height" value="0.05" units="cm"/>
      <inkml:brushProperty name="color" value="#008C3A"/>
    </inkml:brush>
  </inkml:definitions>
  <inkml:trace contextRef="#ctx0" brushRef="#br0">502 1 3224 0 0,'8'0'81'0'0,"22"4"126"0"0,-7-3 1963 0 0,-19-2-1215 0 0,-1 1-1 0 0,1 0 1 0 0,-1 1-1 0 0,1-1 1 0 0,-1 1-1 0 0,7 1 1935 0 0,-11 1-2565 0 0,0 1-208 0 0,-1-1-1 0 0,1 1 1 0 0,-1 0-1 0 0,0-1 1 0 0,0 1-1 0 0,0-1 1 0 0,-1 0 0 0 0,1 1-1 0 0,-1-1 1 0 0,0-1-1 0 0,1 1 1 0 0,-1 0-1 0 0,-1-1 1 0 0,-4 4-1 0 0,-8 4 753 0 0,-33 15-1 0 0,15-9 338 0 0,27-12-940 0 0,0-1 0 0 0,-1 0 0 0 0,1-1-1 0 0,-15 3 1 0 0,-7 2 290 0 0,-96 25 872 0 0,87-23-1245 0 0,21-6-184 0 0,1 2 0 0 0,0 0 0 0 0,1 1 0 0 0,-30 16 0 0 0,35-16-31 0 0,7-5 31 0 0,0 0-1 0 0,1 1 1 0 0,-1-1 0 0 0,1 1-1 0 0,-1-1 1 0 0,1 1 0 0 0,0 0 0 0 0,-4 4-1 0 0,2-1-16 0 0,-32 48-163 0 0,32-46 87 0 0,1 0-1 0 0,-1 0 1 0 0,2 0-1 0 0,-1 0 1 0 0,1 0-1 0 0,-2 10 1 0 0,4-14 20 0 0,-1 0-34 0 0,0 0-1 0 0,1 0 0 0 0,0 1 0 0 0,-1-1 0 0 0,1 0 0 0 0,0 0 1 0 0,1 0-1 0 0,-1 0 0 0 0,0 0 0 0 0,2 5 0 0 0,0-6 30 0 0,1 0 74 0 0,6 3-5 0 0,13 1 12 0 0,-11-3-1 0 0,1 0 0 0 0,0-1 0 0 0,23 2 0 0 0,-9-2-16 0 0,0 0-53 0 0,-12-1 39 0 0,0 0 0 0 0,0 1 0 0 0,25 7 0 0 0,2 3-38 0 0,-29-9 69 0 0,0 0-1 0 0,0 1 0 0 0,0 0 0 0 0,0 1 0 0 0,12 7 0 0 0,-17-7 0 0 0,-3-4 6 0 0,-1 1 0 0 0,0 0 0 0 0,0 1 0 0 0,1-1 0 0 0,-1 0 0 0 0,-1 1 0 0 0,1 0 0 0 0,0 0 0 0 0,3 5 0 0 0,0 6 6 0 0,-5-7 3 0 0,1 1 0 0 0,-2-1-1 0 0,1 0 1 0 0,-1 0 0 0 0,-1 11-1 0 0,0-15 15 0 0,1 0-1 0 0,0-1 1 0 0,-1 1-1 0 0,0 0 1 0 0,1-1 0 0 0,-1 1-1 0 0,0-1 1 0 0,0 1-1 0 0,-1-1 1 0 0,1 1-1 0 0,0-1 1 0 0,-1 0-1 0 0,0 0 1 0 0,1 0-1 0 0,-1 1 1 0 0,0-2-1 0 0,-3 4 1 0 0,-17 12 335 0 0,16-13-219 0 0,0 1-1 0 0,0-1 0 0 0,0 0 1 0 0,-13 6-1 0 0,-3-2 3 0 0,0-1-1 0 0,-1-1 0 0 0,0-1 0 0 0,0-1 0 0 0,-44 2 0 0 0,49-5-665 0 0,0-2 0 0 0,0 0 0 0 0,0-1 0 0 0,-31-8 0 0 0,22 1-779 0 0</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095"/>
    </inkml:context>
    <inkml:brush xml:id="br0">
      <inkml:brushProperty name="width" value="0.05" units="cm"/>
      <inkml:brushProperty name="height" value="0.05" units="cm"/>
      <inkml:brushProperty name="color" value="#008C3A"/>
    </inkml:brush>
  </inkml:definitions>
  <inkml:trace contextRef="#ctx0" brushRef="#br0">142 0 7368 0 0,'0'0'5730'0'0,"-2"2"-4166"0"0,0 1-1452 0 0,0-1 0 0 0,0 1 0 0 0,1 0 0 0 0,-1 0 0 0 0,1 0-1 0 0,-1-1 1 0 0,1 1 0 0 0,0 0 0 0 0,0 1 0 0 0,-1 3 0 0 0,-5 21-84 0 0,5-21-25 0 0,0-1 1 0 0,0 0-1 0 0,0 11 0 0 0,-15 116 648 0 0,3 93 897 0 0,8-53-1399 0 0,5-100-152 0 0,-31 358-200 0 0,6-243-3007 0 0,20-155 1926 0 0,0-15-10 0 0</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29.992"/>
    </inkml:context>
    <inkml:brush xml:id="br0">
      <inkml:brushProperty name="width" value="0.05" units="cm"/>
      <inkml:brushProperty name="height" value="0.05" units="cm"/>
      <inkml:brushProperty name="color" value="#008C3A"/>
    </inkml:brush>
  </inkml:definitions>
  <inkml:trace contextRef="#ctx0" brushRef="#br0">352 15 5064 0 0,'0'0'389'0'0,"2"2"-250"0"0,0-1-48 0 0,0 0-1 0 0,1 1 1 0 0,-1-1 0 0 0,1 0-1 0 0,-1 0 1 0 0,1-1 0 0 0,-1 1 0 0 0,1 0-1 0 0,-1-1 1 0 0,1 1 0 0 0,0-1-1 0 0,-1 0 1 0 0,1 0 0 0 0,3-1 0 0 0,46-3 3571 0 0,-39 2-3068 0 0,167-13 367 0 0,251 10-1 0 0,-99 10 1376 0 0,-231 0-2287 0 0,20-1-31 0 0,192 2 154 0 0,-118-4 324 0 0,-109-3-257 0 0,2-5 256 0 0,-15 6 171 0 0,-71 0-490 0 0,0 1 14 0 0,22 11 1410 0 0,-23-11-1587 0 0,-1-1-1 0 0,0 0 0 0 0,1 0 1 0 0,-1 1-1 0 0,0-1 0 0 0,1 0 1 0 0,-1 1-1 0 0,0-1 0 0 0,1 0 1 0 0,-1 1-1 0 0,0-1 0 0 0,0 1 1 0 0,1-1-1 0 0,-1 1 0 0 0,0-1 1 0 0,0 0-1 0 0,0 1 0 0 0,1-1 1 0 0,-1 1-1 0 0,0-1 0 0 0,0 2 1 0 0,0 0 33 0 0,5 9 99 0 0,-4-9-8 0 0,-1 0-1 0 0,0 9-73 0 0,-1 1 1 0 0,-3 13-1 0 0,3-14-59 0 0,-1 0-1 0 0,2 21 1 0 0,0-20-4 0 0,0 0 0 0 0,-2 14-1 0 0,-5 33-1 0 0,0 87 0 0 0,-1 11-66 0 0,2-51 70 0 0,1-1-17 0 0,-5 44-62 0 0,-7 56 23 0 0,14-178 54 0 0,2 36 0 0 0,-1 6 0 0 0,1-49 0 0 0,1-15 0 0 0,0 0 0 0 0,0 0 0 0 0,-1 0 0 0 0,1 0 0 0 0,-1 0 0 0 0,0-1 0 0 0,-1 1 0 0 0,-2 7 0 0 0,-11 21-10 0 0,14-32-46 0 0,-1 1-22 0 0,-7 5-2 0 0,-3-2 14 0 0,4-5 64 0 0,0 0 0 0 0,0 0 1 0 0,0-1-1 0 0,0 0 1 0 0,0 0-1 0 0,0-1 0 0 0,-10-3 1 0 0,-15-3 0 0 0,17 4 33 0 0,-25-9 0 0 0,1 0 90 0 0,-279-53 558 0 0,-5 23-594 0 0,-144 18-155 0 0,4 49 2 0 0,144 0 67 0 0,293-23-499 0 0,-1-1 0 0 0,0-2 0 0 0,-41-6 0 0 0,47 3-1603 0 0,1-4-4079 0 0</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313"/>
    </inkml:context>
    <inkml:brush xml:id="br0">
      <inkml:brushProperty name="width" value="0.05" units="cm"/>
      <inkml:brushProperty name="height" value="0.05" units="cm"/>
      <inkml:brushProperty name="color" value="#008C3A"/>
    </inkml:brush>
  </inkml:definitions>
  <inkml:trace contextRef="#ctx0" brushRef="#br0">8 0 18975 0 0,'0'13'1450'0'0,"0"-8"-1212"0"0,0-1-182 0 0,0-1 0 0 0,0 1 0 0 0,-1 0 0 0 0,0-1 0 0 0,1 1 0 0 0,-3 5 0 0 0,2 0 44 0 0,0 0 0 0 0,0 0-1 0 0,1 0 1 0 0,1 0 0 0 0,-1 0 0 0 0,1 0-1 0 0,3 9 1 0 0,1 21-146 0 0,-4-12-236 0 0,0-12-64 0 0,4 28 0 0 0,0-12-68 0 0,1 54 0 0 0,-5-54 407 0 0,8 49 0 0 0,-7-68-9 0 0,0-1-1 0 0,-1 14 0 0 0,-1-5-3834 0 0,0-16 2271 0 0,0 10-4642 0 0</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642"/>
    </inkml:context>
    <inkml:brush xml:id="br0">
      <inkml:brushProperty name="width" value="0.05" units="cm"/>
      <inkml:brushProperty name="height" value="0.05" units="cm"/>
      <inkml:brushProperty name="color" value="#008C3A"/>
    </inkml:brush>
  </inkml:definitions>
  <inkml:trace contextRef="#ctx0" brushRef="#br0">1 186 15288 0 0,'0'0'1162'0'0,"1"-2"-790"0"0,1-4-348 0 0,1 1 1 0 0,0-1-1 0 0,1 1 0 0 0,-1-1 0 0 0,8-7 0 0 0,11-16 239 0 0,-19 23-135 0 0,2 0 0 0 0,-1 1 1 0 0,0-1-1 0 0,7-4 0 0 0,1-1-105 0 0,1 0 0 0 0,0 1 0 0 0,1 1 0 0 0,0 0 0 0 0,0 1 0 0 0,25-11-1 0 0,-35 18 26 0 0,1 0 0 0 0,-1 1 0 0 0,0-1 0 0 0,1 1 0 0 0,-1 0 0 0 0,1 0-1 0 0,-1 0 1 0 0,8 1 0 0 0,35 10 642 0 0,-46-11-683 0 0,4 2 29 0 0,0-1 0 0 0,-1 1 0 0 0,0 1 0 0 0,1-1 0 0 0,-1 1 0 0 0,0-1 0 0 0,0 1 0 0 0,0 0 0 0 0,0 0 0 0 0,-1 1 0 0 0,1-1 0 0 0,-1 1 0 0 0,0 0 0 0 0,0 0-1 0 0,-1 0 1 0 0,1 0 0 0 0,-1 0 0 0 0,1 1 0 0 0,-1-1 0 0 0,-1 1 0 0 0,3 8 0 0 0,-3-10-53 0 0,-1 0 0 0 0,0 0 0 0 0,0 0 0 0 0,0 0 0 0 0,0 0-1 0 0,-1 0 1 0 0,1 0 0 0 0,-1 0 0 0 0,0 0 0 0 0,1-1 0 0 0,-4 7 0 0 0,-15 26 121 0 0,13-26-49 0 0,-1-1 1 0 0,0 0 0 0 0,0 0 0 0 0,0-1 0 0 0,-1 0-1 0 0,-10 7 1 0 0,-54 33 195 0 0,42-29-262 0 0,1 3 7 0 0,23-16-101 0 0,0 0 0 0 0,-1 0-1 0 0,1-1 1 0 0,-1 0 0 0 0,-10 4-1 0 0,12-6 33 0 0,1-1-879 0 0,0 1 1 0 0,0 0 0 0 0,0-1 0 0 0,1 1-1 0 0,-5 3 1 0 0,-7 5-5103 0 0</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0.977"/>
    </inkml:context>
    <inkml:brush xml:id="br0">
      <inkml:brushProperty name="width" value="0.05" units="cm"/>
      <inkml:brushProperty name="height" value="0.05" units="cm"/>
      <inkml:brushProperty name="color" value="#008C3A"/>
    </inkml:brush>
  </inkml:definitions>
  <inkml:trace contextRef="#ctx0" brushRef="#br0">0 0 4144 0 0,'2'1'2974'0'0,"12"10"3756"0"0,-12-9-6426 0 0,0 0 0 0 0,1 0 1 0 0,-1 0-1 0 0,1-1 0 0 0,0 1 0 0 0,0 0 0 0 0,-1-1 0 0 0,1 0 1 0 0,0 0-1 0 0,0 0 0 0 0,6 1 0 0 0,20 2 59 0 0,28-1-1 0 0,-43-2-433 0 0,0 0-1 0 0,22 6 1 0 0,-3-1 8 0 0,-20-3 120 0 0,26 16 243 0 0,-36-18-188 0 0,-2 1-18 0 0,0 1-105 0 0,1 0 1 0 0,-1 0-1 0 0,0 1 0 0 0,0-1 1 0 0,0 1-1 0 0,0-1 1 0 0,0 1-1 0 0,-1-1 1 0 0,0 1-1 0 0,0 0 1 0 0,0-1-1 0 0,0 1 0 0 0,0-1 1 0 0,-1 1-1 0 0,1-1 1 0 0,-1 1-1 0 0,0-1 1 0 0,0 1-1 0 0,-1-1 0 0 0,1 1 1 0 0,-1-1-1 0 0,1 0 1 0 0,-1 0-1 0 0,0 0 1 0 0,0 0-1 0 0,-3 3 0 0 0,-12 21 11 0 0,12-20 0 0 0,1 0 0 0 0,-1 0 0 0 0,-6 7 0 0 0,8-12-3 0 0,-3 6 10 0 0,4 13-51 0 0,2-18-165 0 0,3-3-390 0 0,7-1 107 0 0,0-1-1 0 0,0 1 0 0 0,0-1 0 0 0,-1-1 1 0 0,1 0-1 0 0,-1 0 0 0 0,1-1 0 0 0,-1 0 0 0 0,11-8 1 0 0,15-15-4228 0 0</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425"/>
    </inkml:context>
    <inkml:brush xml:id="br0">
      <inkml:brushProperty name="width" value="0.05" units="cm"/>
      <inkml:brushProperty name="height" value="0.05" units="cm"/>
      <inkml:brushProperty name="color" value="#008C3A"/>
    </inkml:brush>
  </inkml:definitions>
  <inkml:trace contextRef="#ctx0" brushRef="#br0">1 101 11976 0 0,'0'0'922'0'0,"3"0"-428"0"0,4 0 51 0 0,0-2 0 0 0,0 1 1 0 0,0-1-1 0 0,-1 0 0 0 0,1 0 1 0 0,7-5-1 0 0,21-6 229 0 0,160-38-2683 0 0,-105 33 1978 0 0,-74 16 204 0 0,-13 1-171 0 0,0 1 0 0 0,0 0 1 0 0,0 0-1 0 0,0 1 0 0 0,0-1 1 0 0,0 1-1 0 0,0-1 0 0 0,0 1 1 0 0,0 0-1 0 0,3 1 0 0 0,1 1 203 0 0,-5-2-242 0 0,0 0-1 0 0,1 1 1 0 0,-1-1 0 0 0,0 1-1 0 0,-1 0 1 0 0,1-1 0 0 0,0 1-1 0 0,0 0 1 0 0,-1 0 0 0 0,3 3-1 0 0,-3-3-50 0 0,-1-1 0 0 0,1 1 0 0 0,0 0 0 0 0,-1 0 0 0 0,1-1 0 0 0,-1 1 0 0 0,0 0 0 0 0,0 0 0 0 0,1-1 0 0 0,-1 1 0 0 0,0 0 0 0 0,0 0 0 0 0,-1 0 0 0 0,1-1 0 0 0,0 1 0 0 0,-2 3 0 0 0,-11 29-24 0 0,13-34 12 0 0,-19 43-79 0 0,-38 77-258 0 0,36-79 321 0 0,-28 47 4 0 0,-35 62-47 0 0,45-75 58 0 0,-15 35 16 0 0,10-20-399 0 0,27-56-4724 0 0,8-22-374 0 0</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1.763"/>
    </inkml:context>
    <inkml:brush xml:id="br0">
      <inkml:brushProperty name="width" value="0.05" units="cm"/>
      <inkml:brushProperty name="height" value="0.05" units="cm"/>
      <inkml:brushProperty name="color" value="#008C3A"/>
    </inkml:brush>
  </inkml:definitions>
  <inkml:trace contextRef="#ctx0" brushRef="#br0">0 87 18775 0 0,'0'0'1427'0'0,"3"0"-972"0"0,26 2-269 0 0,-20 0-187 0 0,0-1 1 0 0,1-1 0 0 0,11 0 0 0 0,83-15 130 0 0,-46 6-84 0 0,1-1-171 0 0,38-4-217 0 0,-43 9 207 0 0,233-13 78 0 0,-204 12-198 0 0,-42 3-516 0 0,-15 0 188 0 0,-4-5-8 0 0</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4.961"/>
    </inkml:context>
    <inkml:brush xml:id="br0">
      <inkml:brushProperty name="width" value="0.05" units="cm"/>
      <inkml:brushProperty name="height" value="0.05" units="cm"/>
      <inkml:brushProperty name="color" value="#008C3A"/>
    </inkml:brush>
  </inkml:definitions>
  <inkml:trace contextRef="#ctx0" brushRef="#br0">963 1 9760 0 0,'-7'4'227'0'0,"-1"1"0"0"0,1-2-1 0 0,-14 6 1 0 0,-1 0-96 0 0,-6 3 67 0 0,-1-2 0 0 0,0-2 0 0 0,-1 0 0 0 0,-39 4 0 0 0,32-5 123 0 0,-26-1-248 0 0,14-2-87 0 0,-46 7 964 0 0,-92 16 2228 0 0,178-25-2686 0 0,-1-1 1 0 0,-19 0 0 0 0,20-1-198 0 0,0 0 0 0 0,1 1 1 0 0,-1 0-1 0 0,-11 3 0 0 0,15-3-153 0 0,-1 0-1 0 0,1 0 1 0 0,-10 0-1 0 0,11-2-48 0 0,0 2-1 0 0,0-1 1 0 0,-1 0-1 0 0,1 1 1 0 0,-7 2-1 0 0,7-1-26 0 0,0 0-1 0 0,0 1 0 0 0,0-1 0 0 0,0 1 0 0 0,0 0 0 0 0,0 0 1 0 0,1 1-1 0 0,0-1 0 0 0,-1 1 0 0 0,-3 5 0 0 0,-1 3 27 0 0,0 0 1 0 0,-7 19-1 0 0,9-16-64 0 0,1 0 1 0 0,1 0-1 0 0,0 0 1 0 0,1 0-1 0 0,1 1 1 0 0,0 17 0 0 0,-5 26 35 0 0,3-20-28 0 0,2 77 1 0 0,1-18-28 0 0,7 175 5 0 0,1-75-166 0 0,-2-37-479 0 0,5-55-7391 0 0,-9-85 2430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448"/>
    </inkml:context>
    <inkml:brush xml:id="br0">
      <inkml:brushProperty name="width" value="0.05" units="cm"/>
      <inkml:brushProperty name="height" value="0.05" units="cm"/>
      <inkml:brushProperty name="color" value="#008C3A"/>
    </inkml:brush>
  </inkml:definitions>
  <inkml:trace contextRef="#ctx0" brushRef="#br0">1519 1 16783 0 0,'0'0'1688'0'0,"-1"2"-1544"0"0,-2 5-128 0 0,-6 16 0 0 0,-7 44 283 0 0,-21 219-3075 0 0,32-221 3361 0 0,3 1-1 0 0,8 96 0 0 0,-4-115-278 0 0,10 111-73 0 0,-8-84-164 0 0,1 47-131 0 0,-4-80 24 0 0,-3 67-54 0 0,0-95 89 0 0,0 1 0 0 0,0 0-1 0 0,-1-1 1 0 0,-1 0 0 0 0,-9 22-1 0 0,7-23 5 0 0,4-6 1 0 0,0-1-1 0 0,0 0 0 0 0,-1 0 0 0 0,0-1 0 0 0,0 1 0 0 0,0 0 0 0 0,0-1 0 0 0,-1 0 0 0 0,-4 4 0 0 0,-3 3 64 0 0,0-1-1 0 0,-1-1 1 0 0,0 0-1 0 0,0-1 0 0 0,-1 0 1 0 0,-18 8-1 0 0,-20 4 333 0 0,-70 17-1 0 0,-335 56 2270 0 0,125-58-1013 0 0,286-32-1506 0 0,27-2-328 0 0,-115 3 241 0 0,117-4-720 0 0,1-1 1 0 0,0-1-1 0 0,0-1 1 0 0,0 0-1 0 0,0-1 1 0 0,-24-10-1 0 0,17 2-6451 0 0</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5.778"/>
    </inkml:context>
    <inkml:brush xml:id="br0">
      <inkml:brushProperty name="width" value="0.05" units="cm"/>
      <inkml:brushProperty name="height" value="0.05" units="cm"/>
      <inkml:brushProperty name="color" value="#008C3A"/>
    </inkml:brush>
  </inkml:definitions>
  <inkml:trace contextRef="#ctx0" brushRef="#br0">126 1 10592 0 0,'0'0'964'0'0,"-1"2"-795"0"0,1 1-138 0 0,-2 1-75 0 0,-9 9 470 0 0,10-13-230 0 0,1 1 1 0 0,0-1-1 0 0,-1 1 0 0 0,1-1 0 0 0,0 1 0 0 0,-1 0 0 0 0,1-1 1 0 0,0 1-1 0 0,0-1 0 0 0,0 1 0 0 0,0-1 0 0 0,0 1 0 0 0,-1 0 0 0 0,1-1 1 0 0,0 1-1 0 0,0-1 0 0 0,0 1 0 0 0,1 0 0 0 0,-1 0 0 0 0,0 2 685 0 0,-7 20 4152 0 0,-2 9-3818 0 0,2 12-1545 0 0,-12 56-347 0 0,11-62 815 0 0,-3 51 0 0 0,1-12 628 0 0,7-31-305 0 0,3-35-353 0 0,-1 1 0 0 0,0 0 1 0 0,-4 13-1 0 0,0 0-724 0 0,5-21 189 0 0,0 0 0 0 0,-1 0 1 0 0,0 0-1 0 0,0 0 0 0 0,0-1 0 0 0,0 1 1 0 0,-1 0-1 0 0,1 0 0 0 0,-1-1 0 0 0,-4 7 1 0 0,-1-1-6591 0 0</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161"/>
    </inkml:context>
    <inkml:brush xml:id="br0">
      <inkml:brushProperty name="width" value="0.05" units="cm"/>
      <inkml:brushProperty name="height" value="0.05" units="cm"/>
      <inkml:brushProperty name="color" value="#008C3A"/>
    </inkml:brush>
  </inkml:definitions>
  <inkml:trace contextRef="#ctx0" brushRef="#br0">0 264 9216 0 0,'0'0'706'0'0,"1"-2"-36"0"0,8-18 4849 0 0,18-28-1 0 0,-16 32-5086 0 0,0 0 0 0 0,0 1-1 0 0,2 1 1 0 0,17-17-1 0 0,-10 13-899 0 0,-6 4 17 0 0,22-15 0 0 0,-30 25 388 0 0,-1 1 0 0 0,1-1 0 0 0,0 1 0 0 0,0 0 0 0 0,1 1 0 0 0,-1 0 0 0 0,13-3 0 0 0,-6 2 79 0 0,12-1 311 0 0,35-3-1 0 0,-51 7-265 0 0,-1 0-1 0 0,1 0 1 0 0,-1 1 0 0 0,0 0-1 0 0,0 1 1 0 0,1 0-1 0 0,-1 0 1 0 0,10 5-1 0 0,-7-3-90 0 0,-6-2-27 0 0,0 0-1 0 0,1 1 0 0 0,-1-1 1 0 0,0 1-1 0 0,4 4 0 0 0,-8-6 46 0 0,1 0 0 0 0,-1 0-1 0 0,0 0 1 0 0,0 0-1 0 0,0 0 1 0 0,0 0 0 0 0,0 0-1 0 0,-1 1 1 0 0,1-1 0 0 0,0 0-1 0 0,-1 1 1 0 0,1-1-1 0 0,-1 1 1 0 0,1-1 0 0 0,-1 1-1 0 0,1-1 1 0 0,-1 1 0 0 0,0-1-1 0 0,0 1 1 0 0,0-1-1 0 0,0 1 1 0 0,0-1 0 0 0,0 1-1 0 0,-1 2 1 0 0,0 1-16 0 0,-1-1 1 0 0,0 1-1 0 0,0 0 1 0 0,0 0-1 0 0,0-1 1 0 0,-1 1-1 0 0,0-1 1 0 0,0 0-1 0 0,-4 6 1 0 0,-39 35-54 0 0,22-23 101 0 0,-11 11 102 0 0,-1-2 0 0 0,-75 48-1 0 0,71-52-200 0 0,-11 8-387 0 0,21-16-111 0 0,-2 0-2261 0 0,22-17 1230 0 0</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6.551"/>
    </inkml:context>
    <inkml:brush xml:id="br0">
      <inkml:brushProperty name="width" value="0.05" units="cm"/>
      <inkml:brushProperty name="height" value="0.05" units="cm"/>
      <inkml:brushProperty name="color" value="#008C3A"/>
    </inkml:brush>
  </inkml:definitions>
  <inkml:trace contextRef="#ctx0" brushRef="#br0">75 0 14600 0 0,'0'0'330'0'0,"-1"2"45"0"0,0 3-211 0 0,-13 27 588 0 0,-1 3-382 0 0,15-34-367 0 0,-1 0 0 0 0,0 0-1 0 0,1 0 1 0 0,-1 0-1 0 0,1 0 1 0 0,-1 1-1 0 0,1-1 1 0 0,0 0-1 0 0,-1 0 1 0 0,1 3-1 0 0,-3 6-102 0 0,0-5 86 0 0,0 0 0 0 0,0 1-1 0 0,1-1 1 0 0,-1 1-1 0 0,1-1 1 0 0,-2 11-1 0 0,-2 0 153 0 0,5-14-50 0 0,0 1-1 0 0,1-1 0 0 0,-1 1 1 0 0,0-1-1 0 0,1 1 1 0 0,-1-1-1 0 0,1 6 0 0 0,-3 14 986 0 0,3-20-906 0 0,-1 0 0 0 0,1 1-1 0 0,-1 0 1 0 0,1-1 0 0 0,0 1 0 0 0,0-1 0 0 0,0 1-1 0 0,0-1 1 0 0,1 1 0 0 0,-1-1 0 0 0,1 1 0 0 0,-1-1 0 0 0,3 5-1 0 0,3 8 653 0 0,-5-11-767 0 0,1-1 0 0 0,-1 0 0 0 0,1 0 0 0 0,0 0 0 0 0,0 0 1 0 0,0 0-1 0 0,0 0 0 0 0,0-1 0 0 0,0 1 0 0 0,1-1 0 0 0,-1 1 0 0 0,1-1 0 0 0,0 0 0 0 0,5 3 0 0 0,-6-3-84 0 0,0-1 0 0 0,0 0 0 0 0,1 1 0 0 0,-1-1 0 0 0,0 0-1 0 0,0 0 1 0 0,1-1 0 0 0,-1 1 0 0 0,0 0 0 0 0,1-1 0 0 0,-1 1 0 0 0,1-1-1 0 0,-1 0 1 0 0,4 0 0 0 0,-4 0-62 0 0,0 0-1 0 0,-1-1 1 0 0,1 1-1 0 0,0-1 1 0 0,-1 1-1 0 0,1-1 1 0 0,0 0-1 0 0,-1 0 1 0 0,1 1-1 0 0,-1-1 1 0 0,1 0-1 0 0,-1 0 1 0 0,0-1-1 0 0,1 1 1 0 0,-1 0-1 0 0,0 0 1 0 0,0-1-1 0 0,0 1 1 0 0,0 0-1 0 0,2-3 1 0 0,8-13-1719 0 0,-9 14 1215 0 0,0 0 0 0 0,0 0-1 0 0,0-1 1 0 0,0 1 0 0 0,0 0 0 0 0,-1-1 0 0 0,2-6-1 0 0,2-5-2878 0 0,12-27 0 0 0,-1 4 672 0 0,-7 18 1889 0 0,-3 8 137 0 0,0-7 15792 0 0,-6 32-14566 0 0,-1 0 0 0 0,0 0 1 0 0,-2 0-1 0 0,1 0 0 0 0,-2 0 1 0 0,1-1-1 0 0,-8 16 0 0 0,-8 17 263 0 0,2 0-1 0 0,-18 71 0 0 0,32-97-976 0 0,-2-1-1 0 0,0 1 0 0 0,-9 20 1 0 0,7-28-967 0 0,-2-1-70 0 0</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37.399"/>
    </inkml:context>
    <inkml:brush xml:id="br0">
      <inkml:brushProperty name="width" value="0.05" units="cm"/>
      <inkml:brushProperty name="height" value="0.05" units="cm"/>
      <inkml:brushProperty name="color" value="#008C3A"/>
    </inkml:brush>
  </inkml:definitions>
  <inkml:trace contextRef="#ctx0" brushRef="#br0">412 101 5984 0 0,'-6'-2'622'0'0,"-1"-3"-878"0"0,2 0 1872 0 0,0 1-1 0 0,0 0 0 0 0,-1 0 0 0 0,-10-5 0 0 0,6 5-1324 0 0,0 0 0 0 0,-1 2 0 0 0,1-1-1 0 0,0 1 1 0 0,-1 0 0 0 0,0 1 0 0 0,1 0-1 0 0,-1 1 1 0 0,0 0 0 0 0,1 1 0 0 0,-1 0-1 0 0,1 1 1 0 0,-13 3 0 0 0,2 1-373 0 0,-1 2 1 0 0,1 0-1 0 0,1 1 1 0 0,-1 1-1 0 0,-24 16 0 0 0,41-23 87 0 0,0 0 0 0 0,0 0 0 0 0,0 0 0 0 0,1 1 0 0 0,-1-1 0 0 0,1 1 0 0 0,0 0 0 0 0,0 0 0 0 0,0 0 0 0 0,1 0 0 0 0,-1 1 0 0 0,1-1 0 0 0,0 1 0 0 0,0-1-1 0 0,1 1 1 0 0,-1 0 0 0 0,1-1 0 0 0,0 1 0 0 0,-1 8 0 0 0,3-10 7 0 0,-1 0 0 0 0,1-1 0 0 0,-1 1 1 0 0,1 0-1 0 0,0 0 0 0 0,0-1 0 0 0,0 1 0 0 0,0-1 0 0 0,0 1 0 0 0,3 3 0 0 0,0 1-18 0 0,2 2-35 0 0,-1 0 0 0 0,1-1-1 0 0,1 0 1 0 0,0 0 0 0 0,0-1 0 0 0,0 0 0 0 0,1 0 0 0 0,14 9 0 0 0,11 11-232 0 0,-8-7-49 0 0,0-2 0 0 0,50 28-1 0 0,22 14-234 0 0,-70-41 548 0 0,-6-4-15 0 0,-1 1-1 0 0,31 29 1 0 0,-49-43 24 0 0,-1 0 0 0 0,1 0 0 0 0,-1 0 0 0 0,1 0 0 0 0,-1 0 0 0 0,0 0 1 0 0,0 0-1 0 0,0 0 0 0 0,0 1 0 0 0,0-1 0 0 0,0 0 0 0 0,-1 1 1 0 0,1-1-1 0 0,-1 1 0 0 0,0-1 0 0 0,1 0 0 0 0,-2 5 0 0 0,1-3-19 0 0,-1 0 1 0 0,0 0-1 0 0,0-1 0 0 0,0 1 0 0 0,-1 0 0 0 0,1-1 0 0 0,-1 1 0 0 0,0-1 0 0 0,0 1 0 0 0,-3 3 0 0 0,-4 3-68 0 0,0 0 0 0 0,0 0 0 0 0,-1-1 0 0 0,0 0 0 0 0,-17 10 0 0 0,0-1 203 0 0,-1-1 1 0 0,-1-2 0 0 0,0-1 0 0 0,-53 18 0 0 0,79-31 8 0 0,-1-1 1 0 0,1 1-1 0 0,-1-1 1 0 0,1 1 0 0 0,-1-1-1 0 0,1 0 1 0 0,-1 0 0 0 0,1 0-1 0 0,-1-1 1 0 0,1 1 0 0 0,-1-1-1 0 0,-6-2 1 0 0,8 2-12 0 0,0 0 0 0 0,0 0 0 0 0,0 0 0 0 0,0 0 0 0 0,1 0 1 0 0,-1 0-1 0 0,0 0 0 0 0,0-1 0 0 0,1 1 0 0 0,-1-1 0 0 0,1 0 0 0 0,-1 1 0 0 0,1-1 0 0 0,0 0 1 0 0,-1 0-1 0 0,1 0 0 0 0,0 1 0 0 0,0-1 0 0 0,0-1 0 0 0,1 1 0 0 0,-2-3 0 0 0,-2-14 519 0 0,1-1 0 0 0,1 0 1 0 0,1-1-1 0 0,0 1 0 0 0,2 0 0 0 0,0 0 0 0 0,1 0 0 0 0,1 0 0 0 0,11-35 0 0 0,46-107 843 0 0,-48 137-1437 0 0,1 0 0 0 0,1 1 0 0 0,2 1 1 0 0,20-26-1 0 0,6-6-226 0 0,8-9-149 0 0,26-32-2005 0 0,-56 71-244 0 0,-9-2-5696 0 0</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435"/>
    </inkml:context>
    <inkml:brush xml:id="br0">
      <inkml:brushProperty name="width" value="0.05" units="cm"/>
      <inkml:brushProperty name="height" value="0.05" units="cm"/>
      <inkml:brushProperty name="color" value="#008C3A"/>
    </inkml:brush>
  </inkml:definitions>
  <inkml:trace contextRef="#ctx0" brushRef="#br0">1188 0 13392 0 0,'0'0'1558'0'0,"2"0"-838"0"0,8 0 5297 0 0,-12 2-5463 0 0,-9 4-153 0 0,0 0-1 0 0,0 0 1 0 0,-1-1 0 0 0,0 0 0 0 0,-13 3 0 0 0,23-7-368 0 0,-46 12 106 0 0,-1-2 0 0 0,-88 8-1 0 0,-145 20-234 0 0,228-27 96 0 0,1-1 0 0 0,-59 5 0 0 0,100-14-1 0 0,1-1-1 0 0,-15 5 1 0 0,17-3 25 0 0,0-1 0 0 0,0-1-1 0 0,-18 2 1 0 0,-8-4 19 0 0,18 0-30 0 0,-30 2 0 0 0,14 0-1 0 0,25-1-4 0 0,1 0 1 0 0,-1 0-1 0 0,0 1 0 0 0,-13 3 1 0 0,11-3 18 0 0,2 1 5 0 0,-19 14-17 0 0,24-14-15 0 0,0 1 0 0 0,-1 0 0 0 0,1 0 0 0 0,1 0 0 0 0,-1 0 0 0 0,0 0 0 0 0,1 1 0 0 0,-1-1 0 0 0,1 1 0 0 0,0 0 0 0 0,0-1 0 0 0,0 1 0 0 0,1 0 0 0 0,0 0 0 0 0,-2 7 0 0 0,0 4 0 0 0,1-1 0 0 0,0 0 0 0 0,1 22 0 0 0,22 290-227 0 0,-10-201 164 0 0,-1-29-58 0 0,3 57-204 0 0,2-19-139 0 0,0 0-272 0 0,3 30-1574 0 0,-17-158 1828 0 0,0 0 1 0 0,1 0-1 0 0,-1-1 1 0 0,4 7-1 0 0,1 0-4677 0 0</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3.921"/>
    </inkml:context>
    <inkml:brush xml:id="br0">
      <inkml:brushProperty name="width" value="0.05" units="cm"/>
      <inkml:brushProperty name="height" value="0.05" units="cm"/>
      <inkml:brushProperty name="color" value="#008C3A"/>
    </inkml:brush>
  </inkml:definitions>
  <inkml:trace contextRef="#ctx0" brushRef="#br0">1546 1 17103 0 0,'0'0'1712'0'0,"1"2"-1568"0"0,3 14-127 0 0,6 10 18 0 0,-6-17 50 0 0,0 1-1 0 0,-1-1 1 0 0,0 1-1 0 0,0 0 0 0 0,-1 0 1 0 0,0 0-1 0 0,-1 1 1 0 0,0 12-1 0 0,4 24-474 0 0,0-8 13 0 0,-2 60 1 0 0,-1-30 299 0 0,20 199 1060 0 0,-8-177-564 0 0,3 23-140 0 0,6 171 0 0 0,-24-253-303 0 0,-2-1 0 0 0,-1 1 0 0 0,-10 36 0 0 0,10-53-2 0 0,0-1-1 0 0,0-1 1 0 0,-1 1-1 0 0,-1-1 1 0 0,-9 17-1 0 0,10-22 29 0 0,-1 0 0 0 0,0 0 0 0 0,0-1 0 0 0,-1 0-1 0 0,0 0 1 0 0,0 0 0 0 0,0-1 0 0 0,-16 10 0 0 0,12-9 94 0 0,-1-1 0 0 0,0 0 0 0 0,-1-1 0 0 0,1-1 0 0 0,-21 6 0 0 0,-69 7 556 0 0,78-14-490 0 0,-410 29 713 0 0,-59-30-87 0 0,263-3-889 0 0,211 1-441 0 0,0-1 0 0 0,0-1 0 0 0,0 0 0 0 0,0-1 0 0 0,-28-9 0 0 0,25 4-6719 0 0</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255"/>
    </inkml:context>
    <inkml:brush xml:id="br0">
      <inkml:brushProperty name="width" value="0.05" units="cm"/>
      <inkml:brushProperty name="height" value="0.05" units="cm"/>
      <inkml:brushProperty name="color" value="#008C3A"/>
    </inkml:brush>
  </inkml:definitions>
  <inkml:trace contextRef="#ctx0" brushRef="#br0">22 1 17479 0 0,'0'0'396'0'0,"-1"2"52"0"0,-2 6-245 0 0,1 0-1 0 0,0-1 0 0 0,0 1 0 0 0,1 0 0 0 0,-1 15 0 0 0,2 47 107 0 0,1-31 72 0 0,5 138-744 0 0,0-14 443 0 0,-5-127-62 0 0,0-16-4 0 0,-1-1-1 0 0,-1 1 1 0 0,-6 39-1 0 0,4-44-246 0 0,-4 12-5053 0 0,1-15-938 0 0</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4.621"/>
    </inkml:context>
    <inkml:brush xml:id="br0">
      <inkml:brushProperty name="width" value="0.05" units="cm"/>
      <inkml:brushProperty name="height" value="0.05" units="cm"/>
      <inkml:brushProperty name="color" value="#008C3A"/>
    </inkml:brush>
  </inkml:definitions>
  <inkml:trace contextRef="#ctx0" brushRef="#br0">0 234 14768 0 0,'0'0'678'0'0,"1"-2"-14"0"0,3-5-590 0 0,1-1 0 0 0,0 1-1 0 0,0 0 1 0 0,11-10 0 0 0,-3 2 396 0 0,6-9 227 0 0,2 2 0 0 0,36-33-1 0 0,-47 47-694 0 0,-5 3 28 0 0,1 0 0 0 0,0 1 0 0 0,0 0 1 0 0,0 0-1 0 0,9-4 0 0 0,0 2 312 0 0,1 0 1 0 0,-1 1-1 0 0,1 1 0 0 0,0 0 1 0 0,26-1-1 0 0,-31 4-172 0 0,-1 1 1 0 0,1 0-1 0 0,0 1 1 0 0,-1 0-1 0 0,0 0 1 0 0,1 1-1 0 0,-1 1 1 0 0,0 0-1 0 0,18 7 1 0 0,-5 1-98 0 0,22 11-18 0 0,-41-19-66 0 0,0 0-1 0 0,0 0 1 0 0,0 0-1 0 0,0 0 0 0 0,0 1 1 0 0,-1-1-1 0 0,6 9 1 0 0,-1-2-37 0 0,-7-9 43 0 0,0 0-1 0 0,-1 0 1 0 0,1 0-1 0 0,0 0 1 0 0,0 1-1 0 0,0-1 1 0 0,-1 0-1 0 0,1 0 1 0 0,0 1-1 0 0,-1-1 1 0 0,0 0-1 0 0,1 1 0 0 0,-1-1 1 0 0,0 1-1 0 0,1-1 1 0 0,-1 0-1 0 0,0 1 1 0 0,0-1-1 0 0,0 1 1 0 0,0-1-1 0 0,0 0 1 0 0,-1 1-1 0 0,0 2 1 0 0,1 0 1 0 0,-1 0 1 0 0,0 0-1 0 0,-1 0 0 0 0,1 0 1 0 0,-1-1-1 0 0,0 1 1 0 0,0 0-1 0 0,0-1 1 0 0,0 1-1 0 0,0-1 1 0 0,-1 0-1 0 0,0 0 0 0 0,0 0 1 0 0,-4 4-1 0 0,-21 15-22 0 0,-32 20 0 0 0,29-21-12 0 0,11-9-19 0 0,0-1 0 0 0,-37 15 1 0 0,-17 9-269 0 0,-22 20-463 0 0,58-31-5604 0 0</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5.286"/>
    </inkml:context>
    <inkml:brush xml:id="br0">
      <inkml:brushProperty name="width" value="0.05" units="cm"/>
      <inkml:brushProperty name="height" value="0.05" units="cm"/>
      <inkml:brushProperty name="color" value="#008C3A"/>
    </inkml:brush>
  </inkml:definitions>
  <inkml:trace contextRef="#ctx0" brushRef="#br0">330 0 9760 0 0,'2'1'446'0'0,"6"2"-200"0"0,0-1 0 0 0,0 1 0 0 0,0-1-1 0 0,0-1 1 0 0,14 1 6230 0 0,-22-1-6421 0 0,0 0-1 0 0,-1 0 0 0 0,1 0 0 0 0,-1 0 0 0 0,1-1 0 0 0,-1 1 0 0 0,1 0 0 0 0,-1 0 0 0 0,1 0 0 0 0,-1-1 0 0 0,0 1 0 0 0,0 0 1 0 0,-2 2 92 0 0,-1 3 39 0 0,-1-1-1 0 0,0 1 0 0 0,0-1 1 0 0,0 0-1 0 0,0-1 1 0 0,-1 1-1 0 0,0-1 0 0 0,0 0 1 0 0,0-1-1 0 0,0 1 1 0 0,-1-1-1 0 0,1-1 1 0 0,-1 1-1 0 0,-11 2 0 0 0,-77 21 719 0 0,28-10-888 0 0,23-3-16 0 0,34-10 0 0 0,5 3-10 0 0,4-4 2 0 0,1-1 0 0 0,-1 0 1 0 0,1 1-1 0 0,-1-1 0 0 0,1 0 0 0 0,0 1 1 0 0,0-1-1 0 0,-1 0 0 0 0,1 3 1 0 0,-1 4-55 0 0,1-7 43 0 0,0 1-1 0 0,0-1 1 0 0,0 0 0 0 0,0 0 0 0 0,0 0-1 0 0,1 1 1 0 0,-1-1 0 0 0,0 0-1 0 0,0 0 1 0 0,1 0 0 0 0,-1 1 0 0 0,1-1-1 0 0,-1 0 1 0 0,1 0 0 0 0,-1 0-1 0 0,1 0 1 0 0,1 1 0 0 0,11 15-350 0 0,-8-12 300 0 0,0-1-1 0 0,0 0 1 0 0,0 0 0 0 0,0 0 0 0 0,1 0-1 0 0,0-1 1 0 0,7 3 0 0 0,-10-4 80 0 0,35 22-11 0 0,-18-13 0 0 0,14 6 0 0 0,-28-15 0 0 0,-4-1 0 0 0,-1 0 0 0 0,1-1 0 0 0,-1 1 0 0 0,0 0 0 0 0,1-1 0 0 0,-1 1 0 0 0,0 0 0 0 0,0 0 0 0 0,0 0 0 0 0,0 0 0 0 0,2 3 0 0 0,8 6 0 0 0,2 1-14 0 0,-7-6 59 0 0,0 0 1 0 0,-1 0 0 0 0,6 7 0 0 0,-9-9-35 0 0,-1-1 0 0 0,1 0 1 0 0,-1 0-1 0 0,0 0 1 0 0,0 1-1 0 0,0-1 1 0 0,0 1-1 0 0,0-1 0 0 0,0 1 1 0 0,-1-1-1 0 0,1 1 1 0 0,-1-1-1 0 0,0 4 0 0 0,1 0 26 0 0,-1-1-1 0 0,0 0 0 0 0,-1 0 0 0 0,1 0 0 0 0,-1 0 0 0 0,0 0 1 0 0,-1 0-1 0 0,1 0 0 0 0,-1-1 0 0 0,1 1 0 0 0,-2 0 0 0 0,1-1 1 0 0,0 1-1 0 0,-1-1 0 0 0,0 0 0 0 0,0 0 0 0 0,0 0 0 0 0,0 0 1 0 0,-1 0-1 0 0,0-1 0 0 0,0 1 0 0 0,-4 2 0 0 0,3-2-37 0 0,-1 0-1 0 0,1 0 0 0 0,-1-1 0 0 0,0 0 1 0 0,0 0-1 0 0,0-1 0 0 0,0 1 1 0 0,0-1-1 0 0,-1 0 0 0 0,1-1 0 0 0,0 0 1 0 0,-1 0-1 0 0,-12 0 0 0 0,1-1-322 0 0,-56-1-1111 0 0,62 0-1680 0 0,-24-6 0 0 0,10 2-3007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46.221"/>
    </inkml:context>
    <inkml:brush xml:id="br0">
      <inkml:brushProperty name="width" value="0.05" units="cm"/>
      <inkml:brushProperty name="height" value="0.05" units="cm"/>
      <inkml:brushProperty name="color" value="#008C3A"/>
    </inkml:brush>
  </inkml:definitions>
  <inkml:trace contextRef="#ctx0" brushRef="#br0">368 39 14368 0 0,'0'0'705'0'0,"-10"-1"32"0"0,6-1-708 0 0,-1 1 0 0 0,0-2 0 0 0,1 1 0 0 0,-6-4 0 0 0,-6-3 146 0 0,12 7-93 0 0,-1 0 0 0 0,0 0 0 0 0,1 0 0 0 0,-1 1 0 0 0,0-1 0 0 0,0 1 0 0 0,0 0 0 0 0,0 1 0 0 0,-7-1 0 0 0,7 1-18 0 0,0 0 0 0 0,1 1 0 0 0,-1 0 0 0 0,0 0 0 0 0,0 0 0 0 0,1 0-1 0 0,-1 1 1 0 0,-5 2 0 0 0,0 1 236 0 0,-1 1 0 0 0,-12 10 0 0 0,13-9-110 0 0,5-4-94 0 0,0 1-1 0 0,-1 0 1 0 0,1 0-1 0 0,1 0 1 0 0,-1 1 0 0 0,1-1-1 0 0,-1 1 1 0 0,-4 8-1 0 0,-3 6 54 0 0,8-13-97 0 0,0-1 0 0 0,1 1 0 0 0,0 0 1 0 0,-4 10-1 0 0,-2 8 48 0 0,7-18-84 0 0,0-1 0 0 0,0 0 0 0 0,0 1-1 0 0,1 0 1 0 0,-1-1 0 0 0,2 1 0 0 0,-2 7-1 0 0,2-4 7 0 0,0 0 0 0 0,0 0-1 0 0,1 0 1 0 0,0-1 0 0 0,1 1-1 0 0,0 0 1 0 0,0-1-1 0 0,6 13 1 0 0,0-6 31 0 0,-4-12-27 0 0,1 1-1 0 0,-1 0 0 0 0,1-1 0 0 0,6 3 0 0 0,0 1 41 0 0,-5-6-2 0 0,3-1-69 0 0,-1 0-1 0 0,1-1 0 0 0,14-3 0 0 0,-20 4-2 0 0,0-1 0 0 0,0 0 0 0 0,0 0 0 0 0,0 0 0 0 0,-1-1 0 0 0,1 1 0 0 0,0-1 0 0 0,0 1 0 0 0,-1-1 0 0 0,1 0 0 0 0,-1 0 0 0 0,0 0-1 0 0,0-1 1 0 0,1 1 0 0 0,1-3 0 0 0,0-2 20 0 0,0 2 0 0 0,0 0-1 0 0,-1 0 1 0 0,1-1-1 0 0,-2 1 1 0 0,1-1-1 0 0,0 1 1 0 0,-1-1-1 0 0,0 0 1 0 0,0 0-1 0 0,-1 0 1 0 0,0 0-1 0 0,1-7 1 0 0,-2 12-4 0 0,0 0 3 0 0,0 0-1 0 0,0 1 1 0 0,0-1 0 0 0,0 0 0 0 0,0 0 0 0 0,0 1-1 0 0,0-1 1 0 0,0 0 0 0 0,0 0 0 0 0,0 1 0 0 0,1-1-1 0 0,-1 0 1 0 0,0 1 0 0 0,0-1 0 0 0,1 0-1 0 0,-1 0 1 0 0,1 1 0 0 0,-1-1 0 0 0,1 1 0 0 0,0-2-1 0 0,-1 1 112 0 0,1-1-1 0 0,-1 0 0 0 0,0 1 1 0 0,0-1-1 0 0,1 1 0 0 0,-1-1 1 0 0,0 0-1 0 0,-1 1 0 0 0,1-3 1 0 0,6 46-12 0 0,-5-19 74 0 0,5 27-1 0 0,-2-24-70 0 0,-1-6-36 0 0,-2-12-12 0 0,0-1 1 0 0,0 0 0 0 0,0 0 0 0 0,-1 1-1 0 0,-1 7 1 0 0,0 2 310 0 0,0 21 0 0 0,2-25-244 0 0,-1 0 0 0 0,-1 0 1 0 0,-4 24-1 0 0,5-36-127 0 0,-2 6 53 0 0,1 0-1 0 0,-1 0 1 0 0,0-1 0 0 0,-1 1-1 0 0,0-1 1 0 0,-6 11-1 0 0,-4 5 135 0 0,7-12-38 0 0,0-1 0 0 0,0 0 0 0 0,-11 13 0 0 0,10-15-120 0 0,0 0 0 0 0,-1 0 0 0 0,1 0 0 0 0,-1-1 0 0 0,-1 0 0 0 0,1-1 0 0 0,-1 0 0 0 0,0 0 0 0 0,0-1 0 0 0,-1 0 0 0 0,-12 4 0 0 0,12-5-815 0 0,-1-1 0 0 0,-17 2 0 0 0,5-4-5650 0 0,2 0-1018 0 0</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0.475"/>
    </inkml:context>
    <inkml:brush xml:id="br0">
      <inkml:brushProperty name="width" value="0.05" units="cm"/>
      <inkml:brushProperty name="height" value="0.05" units="cm"/>
      <inkml:brushProperty name="color" value="#008C3A"/>
    </inkml:brush>
  </inkml:definitions>
  <inkml:trace contextRef="#ctx0" brushRef="#br0">80 1 6912 0 0,'0'0'528'0'0,"-1"2"-123"0"0,-10 33 4229 0 0,-4 14-2436 0 0,10-23-1699 0 0,-4 39 1 0 0,2-6-40 0 0,-8 41 929 0 0,-1 108 1 0 0,27 20 124 0 0,-3-140-1192 0 0,14 395-232 0 0,-22-338-1198 0 0,0-84-1763 0 0,0-45-3303 0 0</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256"/>
    </inkml:context>
    <inkml:brush xml:id="br0">
      <inkml:brushProperty name="width" value="0.05" units="cm"/>
      <inkml:brushProperty name="height" value="0.05" units="cm"/>
      <inkml:brushProperty name="color" value="#008C3A"/>
    </inkml:brush>
  </inkml:definitions>
  <inkml:trace contextRef="#ctx0" brushRef="#br0">238 256 2304 0 0,'0'-2'644'0'0,"0"1"-85"0"0,1-1 0 0 0,-1 1-1 0 0,1-1 1 0 0,0 1 0 0 0,0 0 0 0 0,0 0-1 0 0,0-1 1 0 0,0 1 0 0 0,0 0 0 0 0,0 0 0 0 0,0 0-1 0 0,0 0 1 0 0,0 0 0 0 0,1 0 0 0 0,-1 0 0 0 0,0 0-1 0 0,1 1 1 0 0,2-2 0 0 0,5-4 1218 0 0,-5 3-1500 0 0,1 0 1 0 0,-1 1-1 0 0,1 0 0 0 0,0 0 1 0 0,5-2-1 0 0,12-5-54 0 0,5-2-215 0 0,-1 0 1 0 0,1 2-1 0 0,38-8 0 0 0,83-7-170 0 0,-62 11 219 0 0,108-13 257 0 0,81-4 548 0 0,-147 19-501 0 0,141-13 232 0 0,-39 7-90 0 0,-128 10-214 0 0,-61 6-49 0 0,1 2-1 0 0,57 8 1 0 0,-78-5-174 0 0,-1 0 0 0 0,37 13-1 0 0,-53-15 3 0 0,0 0-1 0 0,-1 0 1 0 0,1 1-1 0 0,-1-1 1 0 0,1 1-1 0 0,5 5 1 0 0,5 4 199 0 0,-10-8-241 0 0,-1-1-1 0 0,1 1 1 0 0,-1 0-1 0 0,0 1 1 0 0,0-1-1 0 0,0 1 0 0 0,0-1 1 0 0,-1 1-1 0 0,0 0 1 0 0,2 6-1 0 0,-1-3-25 0 0,0 1-1 0 0,-1-1 1 0 0,0 1 0 0 0,0 0-1 0 0,0 14 1 0 0,4 66 281 0 0,0 4-252 0 0,-12 51-89 0 0,0 58-4 0 0,22 215 64 0 0,-12-365 0 0 0,7 63 0 0 0,7 62 90 0 0,-8-70-52 0 0,-8-74-78 0 0,-3 34-1 0 0,1-22 138 0 0,-1-41-94 0 0,1-1 0 0 0,-1 1 0 0 0,0 0 0 0 0,0 0 0 0 0,0 0-1 0 0,-1-1 1 0 0,1 1 0 0 0,-1 0 0 0 0,0-1 0 0 0,0 0 0 0 0,0 1 0 0 0,0-1-1 0 0,-1 0 1 0 0,1 0 0 0 0,-1 0 0 0 0,0 0 0 0 0,0-1 0 0 0,0 1 0 0 0,0-1-1 0 0,0 0 1 0 0,-1 0 0 0 0,1 0 0 0 0,0 0 0 0 0,-1 0 0 0 0,0-1 0 0 0,1 0-1 0 0,-6 2 1 0 0,-2-1 22 0 0,-14 4 28 0 0,1-1 0 0 0,-1-2-1 0 0,0 0 1 0 0,-33-2-1 0 0,-56-1 149 0 0,-16-1-8 0 0,-26-5 324 0 0,-64-7-52 0 0,-225-17-465 0 0,257 22 18 0 0,-254-22 255 0 0,342 25-422 0 0,-22-2-379 0 0,100 4-41 0 0,0-1 1 0 0,0 0-1 0 0,-30-12 0 0 0,19 4-1088 0 0,6 1-65 0 0</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591"/>
    </inkml:context>
    <inkml:brush xml:id="br0">
      <inkml:brushProperty name="width" value="0.05" units="cm"/>
      <inkml:brushProperty name="height" value="0.05" units="cm"/>
      <inkml:brushProperty name="color" value="#008C3A"/>
    </inkml:brush>
  </inkml:definitions>
  <inkml:trace contextRef="#ctx0" brushRef="#br0">7 1 10136 0 0,'0'0'918'0'0,"0"2"-758"0"0,-2 36 2276 0 0,0-21 943 0 0,1-15-3016 0 0,1 0 0 0 0,-1-1 0 0 0,1 1 0 0 0,0 0 0 0 0,0 0 0 0 0,-1 0 0 0 0,1-1 0 0 0,1 1 0 0 0,-1 0 0 0 0,0 0 0 0 0,0 0-1 0 0,1 2 1 0 0,11 42-419 0 0,-1 1-1 0 0,-3 0 0 0 0,-2 0 0 0 0,0 77 0 0 0,2-18 656 0 0,0-8-4275 0 0</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1.923"/>
    </inkml:context>
    <inkml:brush xml:id="br0">
      <inkml:brushProperty name="width" value="0.05" units="cm"/>
      <inkml:brushProperty name="height" value="0.05" units="cm"/>
      <inkml:brushProperty name="color" value="#008C3A"/>
    </inkml:brush>
  </inkml:definitions>
  <inkml:trace contextRef="#ctx0" brushRef="#br0">7 212 3680 0 0,'1'-2'3010'0'0,"3"-4"-1881"0"0,0 1-1 0 0,0 0 0 0 0,1 0 1 0 0,0 0-1 0 0,0 1 0 0 0,0-1 1 0 0,1 1-1 0 0,8-5 0 0 0,3-3-740 0 0,21-15-102 0 0,1 1 0 0 0,73-37 0 0 0,-95 57 14 0 0,0 0 0 0 0,0 0-1 0 0,1 2 1 0 0,-1 0 0 0 0,1 1-1 0 0,0 1 1 0 0,22 0 0 0 0,-25 2-170 0 0,1 1 1 0 0,-1 1-1 0 0,0 1 0 0 0,0 0 1 0 0,21 7-1 0 0,-28-5-148 0 0,-8-3 9 0 0,1-1 0 0 0,0 1-1 0 0,0 0 1 0 0,-1-1 0 0 0,1 1 0 0 0,-1-1 0 0 0,1 1 0 0 0,-1 0 0 0 0,0-1 0 0 0,1 1 0 0 0,-1 0 0 0 0,0 0 0 0 0,0-1 0 0 0,0 1 0 0 0,0 0 0 0 0,-1-1 0 0 0,1 1-1 0 0,0 0 1 0 0,-1-1 0 0 0,1 1 0 0 0,-1 0 0 0 0,0-1 0 0 0,0 1 0 0 0,1-1 0 0 0,-1 1 0 0 0,0-1 0 0 0,-2 3 0 0 0,-3 5-12 0 0,-1 0 0 0 0,-14 15 0 0 0,20-23 18 0 0,-17 16 22 0 0,0 0 0 0 0,-1-2 0 0 0,-23 15 0 0 0,-65 34 157 0 0,25-16-52 0 0,2-3-160 0 0,53-31-793 0 0,1 1 0 0 0,0 1 0 0 0,-25 21 0 0 0,39-23-5728 0 0</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345"/>
    </inkml:context>
    <inkml:brush xml:id="br0">
      <inkml:brushProperty name="width" value="0.05" units="cm"/>
      <inkml:brushProperty name="height" value="0.05" units="cm"/>
      <inkml:brushProperty name="color" value="#008C3A"/>
    </inkml:brush>
  </inkml:definitions>
  <inkml:trace contextRef="#ctx0" brushRef="#br0">1 0 6912 0 0,'0'0'528'0'0,"2"1"-23"0"0,3 1 468 0 0,0 0-1 0 0,0 0 1 0 0,0-1-1 0 0,0 1 1 0 0,0-2-1 0 0,1 1 1 0 0,9 0-1 0 0,43-4 872 0 0,-11 0-1843 0 0,-23 3-130 0 0,27-5 1 0 0,-41 5 216 0 0,-1 0 0 0 0,0 0 1 0 0,0 1-1 0 0,0 0 0 0 0,15 4 0 0 0,-8-2 151 0 0,-10-2-113 0 0,-1 1 0 0 0,0 0 0 0 0,0-1 0 0 0,0 1 0 0 0,0 1 0 0 0,0-1 0 0 0,0 1 0 0 0,-1 0 0 0 0,1 0 0 0 0,-1 0 0 0 0,0 1 0 0 0,0 0 0 0 0,0-1 0 0 0,0 1 0 0 0,-1 1 0 0 0,5 6 0 0 0,-8-11-117 0 0,0 1-1 0 0,0-1 1 0 0,0 1 0 0 0,0-1-1 0 0,0 1 1 0 0,0-1-1 0 0,0 1 1 0 0,0-1-1 0 0,0 1 1 0 0,0 0-1 0 0,-1-1 1 0 0,1 1 0 0 0,0-1-1 0 0,0 1 1 0 0,0-1-1 0 0,-1 0 1 0 0,1 1-1 0 0,-1 0 1 0 0,0 1-6 0 0,-1 3-103 0 0,1-1 0 0 0,-2 1 0 0 0,1-1 1 0 0,0 0-1 0 0,-1 1 0 0 0,0-1 0 0 0,0 0 1 0 0,0 0-1 0 0,0-1 0 0 0,-1 1 0 0 0,-5 3 1 0 0,3-1 49 0 0,1 0 0 0 0,-1 0 0 0 0,-4 7-1 0 0,-12 12 160 0 0,18-21 12 0 0,2-2 1257 0 0,18 12-1154 0 0,-11-10-167 0 0,0 0 0 0 0,0-1 0 0 0,1 0 0 0 0,-1 0 0 0 0,1 0 0 0 0,6 2 0 0 0,5 3 210 0 0,-5-3-66 0 0,-9-4-151 0 0,0 1 1 0 0,0-1-1 0 0,1 1 1 0 0,-2-1-1 0 0,1 1 1 0 0,4 3-1 0 0,-5-3-26 0 0,0 0-1 0 0,0 0 0 0 0,0 0 1 0 0,0 0-1 0 0,0 0 0 0 0,-1 1 1 0 0,1-1-1 0 0,-1 1 0 0 0,1-1 1 0 0,-1 1-1 0 0,0-1 0 0 0,0 1 1 0 0,0 0-1 0 0,0 0 0 0 0,-1-1 1 0 0,1 1-1 0 0,-1 0 0 0 0,0 3 1 0 0,0-3 2 0 0,0-1 1 0 0,-1 1 0 0 0,1-1 0 0 0,-1 0-1 0 0,0 1 1 0 0,0-1 0 0 0,0 0 0 0 0,0 0-1 0 0,0 0 1 0 0,0 1 0 0 0,-1-1 0 0 0,1 0-1 0 0,-1-1 1 0 0,1 1 0 0 0,-1 0 0 0 0,0 0 0 0 0,0-1-1 0 0,0 1 1 0 0,0-1 0 0 0,0 1 0 0 0,-4 1-1 0 0,-7 4 125 0 0,-1-1 0 0 0,0 0-1 0 0,0-1 1 0 0,-18 4 0 0 0,-60 8-395 0 0,74-14 57 0 0,2 0-468 0 0,0-2 0 0 0,0 0 0 0 0,0 0 0 0 0,1-2-1 0 0,-31-4 1 0 0,19 0-6468 0 0</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2.794"/>
    </inkml:context>
    <inkml:brush xml:id="br0">
      <inkml:brushProperty name="width" value="0.05" units="cm"/>
      <inkml:brushProperty name="height" value="0.05" units="cm"/>
      <inkml:brushProperty name="color" value="#008C3A"/>
    </inkml:brush>
  </inkml:definitions>
  <inkml:trace contextRef="#ctx0" brushRef="#br0">184 1 18743 0 0,'0'0'1882'0'0,"0"2"-1725"0"0,-1 44-103 0 0,-3 0 0 0 0,-16 78-1 0 0,-35 89-149 0 0,-10-6-258 0 0,63-203-60 0 0,0 1 0 0 0,-1-1 0 0 0,1 0 0 0 0,-1 1 0 0 0,0-1 0 0 0,0-1 0 0 0,-1 1 0 0 0,1 0 0 0 0,-6 3 0 0 0,8-6 323 0 0,-2 3-1507 0 0</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3.124"/>
    </inkml:context>
    <inkml:brush xml:id="br0">
      <inkml:brushProperty name="width" value="0.05" units="cm"/>
      <inkml:brushProperty name="height" value="0.05" units="cm"/>
      <inkml:brushProperty name="color" value="#008C3A"/>
    </inkml:brush>
  </inkml:definitions>
  <inkml:trace contextRef="#ctx0" brushRef="#br0">44 1 22087 0 0,'0'0'2214'0'0,"1"3"-2025"0"0,8 37-163 0 0,8 52-175 0 0,-14-35 158 0 0,-2 0 0 0 0,-3 0-1 0 0,-11 65 1 0 0,4-74-950 0 0,-28 91 0 0 0,33-126 83 0 0,-6 12-6980 0 0</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7.314"/>
    </inkml:context>
    <inkml:brush xml:id="br0">
      <inkml:brushProperty name="width" value="0.05" units="cm"/>
      <inkml:brushProperty name="height" value="0.05" units="cm"/>
      <inkml:brushProperty name="color" value="#008C3A"/>
    </inkml:brush>
  </inkml:definitions>
  <inkml:trace contextRef="#ctx0" brushRef="#br0">1 36 4608 0 0,'0'0'724'0'0,"2"-1"582"0"0,12-6 4471 0 0,16-17-3778 0 0,-28 22-1535 0 0,1 1 278 0 0,8 0 4888 0 0,1 17-5095 0 0,-9-14-477 0 0,-1 1 0 0 0,1 0 0 0 0,-1 0 0 0 0,1 0 0 0 0,-1 0 0 0 0,0 1 0 0 0,-1-1 0 0 0,1 1 0 0 0,0-1 1 0 0,-1 1-1 0 0,0 0 0 0 0,0-1 0 0 0,1 6 0 0 0,5 199 269 0 0,-2-33-87 0 0,-2-94-174 0 0,5 44 217 0 0,7 44 273 0 0,18 118-671 0 0,-23-230-134 0 0,-6-37-14 0 0,3 27-1 0 0,0 14-1631 0 0,-2-32-624 0 0,-4-8-4422 0 0</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148"/>
    </inkml:context>
    <inkml:brush xml:id="br0">
      <inkml:brushProperty name="width" value="0.05" units="cm"/>
      <inkml:brushProperty name="height" value="0.05" units="cm"/>
      <inkml:brushProperty name="color" value="#008C3A"/>
    </inkml:brush>
  </inkml:definitions>
  <inkml:trace contextRef="#ctx0" brushRef="#br0">206 222 9072 0 0,'3'0'413'0'0,"7"-1"-298"0"0,0 0 0 0 0,0-1 1 0 0,10-3-1 0 0,14-2-13 0 0,-20 4-92 0 0,23-9-1 0 0,-23 7 5 0 0,0 1-1 0 0,16-3 1 0 0,487-76 1110 0 0,-338 59 886 0 0,255-20 1714 0 0,-194 26-2605 0 0,-41 12-12 0 0,-156 6-524 0 0,10 4 106 0 0,-23-1-395 0 0,-6 1 68 0 0,1 0 0 0 0,-1 2 0 0 0,1 1-1 0 0,33 15 1 0 0,-55-21-336 0 0,1 0 1 0 0,-1 1-1 0 0,0 0 0 0 0,0-1 0 0 0,0 1 0 0 0,0 0 0 0 0,0 1 1 0 0,0-1-1 0 0,0 0 0 0 0,-1 1 0 0 0,1 0 0 0 0,-1-1 0 0 0,1 1 1 0 0,-1 0-1 0 0,0 0 0 0 0,-1 0 0 0 0,1 1 0 0 0,0-1 0 0 0,-1 0 0 0 0,2 5 1 0 0,5 17 314 0 0,-7-20-272 0 0,1-1-1 0 0,-1 1 0 0 0,1-1 1 0 0,-1 1-1 0 0,0-1 0 0 0,0 8 1 0 0,1 30-419 0 0,7 42 1 0 0,-4-41 410 0 0,1 42-1 0 0,-4 5 25 0 0,-1 42-242 0 0,6 424-531 0 0,-2-483 623 0 0,5 45-23 0 0,3-8 14 0 0,3 19 53 0 0,-14-109 21 0 0,0 29 0 0 0,0-2 0 0 0,-1-38 1 0 0,0-1-1 0 0,-1 0 0 0 0,-1 10 1 0 0,0-16-2 0 0,1 0 0 0 0,0 0 0 0 0,-1 0 0 0 0,1 0 0 0 0,-1 0 1 0 0,1 0-1 0 0,-1 0 0 0 0,0 0 0 0 0,0-1 0 0 0,0 1 0 0 0,0 0 1 0 0,0-1-1 0 0,0 1 0 0 0,-1 0 0 0 0,1-1 0 0 0,0 1 0 0 0,-1-1 0 0 0,-1 2 1 0 0,-10 6-54 0 0,10-7 44 0 0,0 0 0 0 0,1 0 0 0 0,-1 0 0 0 0,0-1-1 0 0,0 1 1 0 0,0-1 0 0 0,0 1 0 0 0,0-1 0 0 0,-1 0-1 0 0,1 0 1 0 0,0 0 0 0 0,0-1 0 0 0,-1 1 0 0 0,1-1-1 0 0,0 0 1 0 0,-5 0 0 0 0,-70-10 201 0 0,-47-9-65 0 0,48 6-82 0 0,-75-17-45 0 0,65 11 18 0 0,-50-10 82 0 0,-40-8-8 0 0,-179-17 55 0 0,44 30-146 0 0,-29 5 162 0 0,112 17 140 0 0,164 2-339 0 0,-44-4-422 0 0,102 4 317 0 0,0-1 0 0 0,1 0-1 0 0,-11-3 1 0 0,0-4-1478 0 0,15 7 1016 0 0,1 0 0 0 0,0 0-1 0 0,-1 0 1 0 0,1-1 0 0 0,0 1 0 0 0,0 0-1 0 0,0 0 1 0 0,0-1 0 0 0,-1-1 0 0 0,-4-12-5676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478"/>
    </inkml:context>
    <inkml:brush xml:id="br0">
      <inkml:brushProperty name="width" value="0.05" units="cm"/>
      <inkml:brushProperty name="height" value="0.05" units="cm"/>
      <inkml:brushProperty name="color" value="#008C3A"/>
    </inkml:brush>
  </inkml:definitions>
  <inkml:trace contextRef="#ctx0" brushRef="#br0">44 1 14280 0 0,'0'0'2858'0'0,"0"2"-1381"0"0,0 47 1678 0 0,-1-22-3617 0 0,-1 0 0 0 0,-7 36-1 0 0,2-20 407 0 0,-3 66-1 0 0,6-49 246 0 0,4 7 158 0 0,0-48-495 0 0,0 0 0 0 0,0-1-1 0 0,-5 26 1 0 0,0-20-1562 0 0,4 0-4993 0 0</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8.834"/>
    </inkml:context>
    <inkml:brush xml:id="br0">
      <inkml:brushProperty name="width" value="0.05" units="cm"/>
      <inkml:brushProperty name="height" value="0.05" units="cm"/>
      <inkml:brushProperty name="color" value="#008C3A"/>
    </inkml:brush>
  </inkml:definitions>
  <inkml:trace contextRef="#ctx0" brushRef="#br0">0 129 13792 0 0,'0'0'1246'0'0,"2"-2"-1022"0"0,10-7-86 0 0,0-1 0 0 0,0 1 0 0 0,1 1 0 0 0,0 0 0 0 0,23-9 0 0 0,25-15-480 0 0,-53 27 445 0 0,0 1 0 0 0,1-1 1 0 0,-1 2-1 0 0,1-1 0 0 0,0 1 0 0 0,0 1 1 0 0,0-1-1 0 0,1 2 0 0 0,-1-1 1 0 0,0 1-1 0 0,1 1 0 0 0,-1-1 1 0 0,1 2-1 0 0,-1-1 0 0 0,0 1 1 0 0,1 1-1 0 0,12 3 0 0 0,-15-3 71 0 0,10 1 223 0 0,0 2 0 0 0,0 0 0 0 0,19 9 0 0 0,-24-5-351 0 0,-10-6-68 0 0,0-1-1 0 0,-1 0 1 0 0,1 1-1 0 0,-1-1 1 0 0,1 1-1 0 0,-1 0 1 0 0,0-1-1 0 0,0 1 1 0 0,0 0-1 0 0,0 0 1 0 0,-1 0-1 0 0,1 0 1 0 0,-1-1-1 0 0,1 1 1 0 0,-1 0-1 0 0,0 0 1 0 0,0 0-1 0 0,-1 0 1 0 0,1 0-1 0 0,-1 0 1 0 0,1 0-1 0 0,-1 0 1 0 0,0 0-1 0 0,0-1 1 0 0,0 1-1 0 0,0 0 1 0 0,-1-1-1 0 0,1 1 1 0 0,-1-1-1 0 0,1 1 1 0 0,-5 3-1 0 0,-3 4 25 0 0,-1 0 0 0 0,0-1 0 0 0,-1 0 0 0 0,1-1-1 0 0,-25 13 1 0 0,-181 100 158 0 0,206-116-173 0 0,0 1 0 0 0,-1-2 0 0 0,-15 6-1 0 0,-18 8-5447 0 0,27-8-283 0 0</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166"/>
    </inkml:context>
    <inkml:brush xml:id="br0">
      <inkml:brushProperty name="width" value="0.05" units="cm"/>
      <inkml:brushProperty name="height" value="0.05" units="cm"/>
      <inkml:brushProperty name="color" value="#008C3A"/>
    </inkml:brush>
  </inkml:definitions>
  <inkml:trace contextRef="#ctx0" brushRef="#br0">58 1 16208 0 0,'0'0'365'0'0,"-1"1"56"0"0,-3 9-79 0 0,-1 1 1 0 0,-3 12-1 0 0,-3 10-1030 0 0,6-22 380 0 0,-6 15-268 0 0,7-8 1024 0 0,1-1 1 0 0,1 1-1 0 0,0-1 0 0 0,1 1 1 0 0,2 25-1 0 0,-1-36-265 0 0,1-1 0 0 0,1 0 0 0 0,-1 0 0 0 0,1 0 0 0 0,0 0 0 0 0,0 0 0 0 0,1-1 0 0 0,-1 1 0 0 0,1 0 0 0 0,1-1 0 0 0,-1 0 0 0 0,1 0 0 0 0,0 0 0 0 0,0 0 0 0 0,0-1 0 0 0,0 1 0 0 0,1-1 0 0 0,0 0 0 0 0,7 4 0 0 0,-12-8-181 0 0,50 28 138 0 0,-45-25-196 0 0,1-1-1 0 0,0 0 0 0 0,-1 0 1 0 0,1 0-1 0 0,0-1 1 0 0,0 0-1 0 0,11 1 1 0 0,-8-2-203 0 0,-1-1 0 0 0,0 1 0 0 0,1-1 1 0 0,14-4-1 0 0,2-7-2049 0 0,-22 10 1366 0 0,0 0 0 0 0,0 0 0 0 0,0-1 0 0 0,0 0 0 0 0,3-4 1 0 0,5-7-4783 0 0</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498"/>
    </inkml:context>
    <inkml:brush xml:id="br0">
      <inkml:brushProperty name="width" value="0.05" units="cm"/>
      <inkml:brushProperty name="height" value="0.05" units="cm"/>
      <inkml:brushProperty name="color" value="#008C3A"/>
    </inkml:brush>
  </inkml:definitions>
  <inkml:trace contextRef="#ctx0" brushRef="#br0">189 0 16439 0 0,'-9'12'338'0'0,"0"-1"0"0"0,1 1 0 0 0,0 1 0 0 0,1 0 0 0 0,1 0 0 0 0,-7 18 0 0 0,-23 87 1260 0 0,25-73-1178 0 0,-27 119-516 0 0,35-150 96 0 0,-1 23 0 0 0,3-23 0 0 0,-5 22 0 0 0,-24 97-3072 0 0</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0:59.835"/>
    </inkml:context>
    <inkml:brush xml:id="br0">
      <inkml:brushProperty name="width" value="0.05" units="cm"/>
      <inkml:brushProperty name="height" value="0.05" units="cm"/>
      <inkml:brushProperty name="color" value="#008C3A"/>
    </inkml:brush>
  </inkml:definitions>
  <inkml:trace contextRef="#ctx0" brushRef="#br0">64 1 1376 0 0,'0'0'65'0'0,"0"2"759"0"0,6 29 14189 0 0,-1-3-8409 0 0,-1-3-6260 0 0,-4 53-315 0 0,1-50-1 0 0,-1-1 0 0 0,-7 49 0 0 0,-18 54 15 0 0,9-53-42 0 0,11-42 13 0 0,4-25-186 0 0,0 0 0 0 0,-1 0 0 0 0,0 0 0 0 0,-1-1 0 0 0,-4 12 0 0 0,5-17-981 0 0,0 1-1 0 0,1-1 1 0 0,-1 1 0 0 0,1-1 0 0 0,-1 8 0 0 0,1 0-5925 0 0</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0.265"/>
    </inkml:context>
    <inkml:brush xml:id="br0">
      <inkml:brushProperty name="width" value="0.05" units="cm"/>
      <inkml:brushProperty name="height" value="0.05" units="cm"/>
      <inkml:brushProperty name="color" value="#008C3A"/>
    </inkml:brush>
  </inkml:definitions>
  <inkml:trace contextRef="#ctx0" brushRef="#br0">1 125 19895 0 0,'0'0'1515'0'0,"3"-1"-1032"0"0,8-5-437 0 0,0 1 1 0 0,-1-2 0 0 0,12-7 0 0 0,18-11-754 0 0,-20 14 15 0 0,0 1 1 0 0,1 1-1 0 0,-1 1 1 0 0,2 1-1 0 0,31-6 0 0 0,-35 9 332 0 0,-14 3 373 0 0,-1 0-1 0 0,1 0 0 0 0,-1 0 1 0 0,1 1-1 0 0,0 0 0 0 0,-1-1 1 0 0,1 1-1 0 0,-1 0 0 0 0,1 1 1 0 0,0-1-1 0 0,-1 1 0 0 0,7 1 0 0 0,7 3 325 0 0,8 4 728 0 0,-24-8-1009 0 0,1 0 1 0 0,0 1 0 0 0,0-1 0 0 0,-1 1-1 0 0,1 0 1 0 0,-1 0 0 0 0,0-1 0 0 0,1 1-1 0 0,-1 0 1 0 0,0 0 0 0 0,0 0-1 0 0,0 0 1 0 0,0 0 0 0 0,0 0 0 0 0,-1 1-1 0 0,1-1 1 0 0,-1 0 0 0 0,1 0 0 0 0,-1 1-1 0 0,0-1 1 0 0,0 0 0 0 0,0 0-1 0 0,0 1 1 0 0,0-1 0 0 0,0 0 0 0 0,-1 0-1 0 0,1 1 1 0 0,-1-1 0 0 0,0 0-1 0 0,-1 4 1 0 0,0-1-139 0 0,0 1-1 0 0,-1-1 0 0 0,0 0 1 0 0,0 0-1 0 0,0 0 0 0 0,0-1 1 0 0,-1 1-1 0 0,0-1 0 0 0,0 0 1 0 0,0 0-1 0 0,-4 4 0 0 0,-42 33-452 0 0,34-27 951 0 0,-31 22 1 0 0,41-32-402 0 0,5-4 28 0 0,1 1 0 0 0,-1-1 0 0 0,0 0 0 0 0,0 1 0 0 0,1-1 0 0 0,-1 1 0 0 0,0-1 1 0 0,1 1-1 0 0,-1 0 0 0 0,1-1 0 0 0,-1 1 0 0 0,1-1 0 0 0,-2 2 0 0 0,2-1-22 0 0,1 0 0 0 0,-1-1 0 0 0,0 1 0 0 0,1 0 0 0 0,-1-1 0 0 0,0 1 0 0 0,1 0 0 0 0,-1-1 0 0 0,1 1 1 0 0,-1-1-1 0 0,1 1 0 0 0,-1-1 0 0 0,1 1 0 0 0,-1-1 0 0 0,1 1 0 0 0,-1-1 0 0 0,1 0 0 0 0,0 1 0 0 0,8 5 50 0 0,0-1 0 0 0,0 0 0 0 0,0-1-1 0 0,0 0 1 0 0,19 5 0 0 0,14 6 50 0 0,-20-5-117 0 0,25 15 0 0 0,-40-20 2 0 0,0 0 0 0 0,0 1 0 0 0,0-1-1 0 0,-1 1 1 0 0,0 1 0 0 0,8 9 0 0 0,-14-16 18 0 0,1 1-1 0 0,-1 0 0 0 0,0-1 1 0 0,1 1-1 0 0,-1 0 1 0 0,0 0-1 0 0,0-1 1 0 0,0 1-1 0 0,0 0 1 0 0,0 0-1 0 0,0-1 1 0 0,0 1-1 0 0,0 0 1 0 0,0 0-1 0 0,0-1 1 0 0,0 1-1 0 0,-1 1 1 0 0,1 1 68 0 0,0 1-27 0 0,-1-1 1 0 0,0 1 0 0 0,0 0 0 0 0,0 0 0 0 0,0-1 0 0 0,-1 1-1 0 0,0-1 1 0 0,1 1 0 0 0,-1-1 0 0 0,0 1 0 0 0,-1-1-1 0 0,1 0 1 0 0,-1 0 0 0 0,1 0 0 0 0,-1-1 0 0 0,0 1-1 0 0,0 0 1 0 0,-3 1 0 0 0,-7 6 141 0 0,0-2 0 0 0,0 1 0 0 0,-18 6 0 0 0,7-3 117 0 0,-1-2 0 0 0,-46 12 0 0 0,54-18-825 0 0,0-1 1 0 0,1 0-1 0 0,-1-2 0 0 0,0 0 0 0 0,-27-2 0 0 0,24-2-7337 0 0</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5.602"/>
    </inkml:context>
    <inkml:brush xml:id="br0">
      <inkml:brushProperty name="width" value="0.05" units="cm"/>
      <inkml:brushProperty name="height" value="0.05" units="cm"/>
      <inkml:brushProperty name="color" value="#008C3A"/>
    </inkml:brush>
  </inkml:definitions>
  <inkml:trace contextRef="#ctx0" brushRef="#br0">4 0 11952 0 0,'0'0'4204'0'0,"1"2"-3891"0"0,3 11-48 0 0,-1 0 1 0 0,0 0 0 0 0,-1 1-1 0 0,0-1 1 0 0,-1 0 0 0 0,-2 26-1 0 0,3 18 616 0 0,40 317 2604 0 0,-17 7-2310 0 0,-22-316-991 0 0,-1 105-170 0 0,-7-1 0 0 0,-30 197 0 0 0,2-183-14 0 0,14-88-3280 0 0</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338"/>
    </inkml:context>
    <inkml:brush xml:id="br0">
      <inkml:brushProperty name="width" value="0.05" units="cm"/>
      <inkml:brushProperty name="height" value="0.05" units="cm"/>
      <inkml:brushProperty name="color" value="#008C3A"/>
    </inkml:brush>
  </inkml:definitions>
  <inkml:trace contextRef="#ctx0" brushRef="#br0">11 225 6912 0 0,'0'0'528'0'0,"2"-2"-114"0"0,0 0-78 0 0,0 0-1 0 0,0-1 1 0 0,0 0-1 0 0,0 1 1 0 0,0-1-1 0 0,-1 0 1 0 0,2-3-1 0 0,-1 2 127 0 0,0 0-1 0 0,0 0 1 0 0,0 0 0 0 0,1 1 0 0 0,-1-1-1 0 0,6-4 1 0 0,1 0-243 0 0,0 1 0 0 0,1 1 0 0 0,-1-1 0 0 0,2 2-1 0 0,19-9 1 0 0,59-17 612 0 0,-74 26-616 0 0,25-5 563 0 0,61-8 0 0 0,-45 9-389 0 0,97-11 363 0 0,-120 17-639 0 0,281-21 1059 0 0,-232 24-257 0 0,150 17 0 0 0,-224-16-897 0 0,71 13 63 0 0,-69-12-55 0 0,-1 1 1 0 0,1 0-1 0 0,0 0 1 0 0,-1 1 0 0 0,16 10-1 0 0,-19-9-11 0 0,0 1-1 0 0,0-1 1 0 0,-1 1-1 0 0,0 0 0 0 0,-1 1 1 0 0,1-1-1 0 0,-1 1 1 0 0,0 0-1 0 0,5 15 0 0 0,-8-19-14 0 0,0 0 0 0 0,0 0 0 0 0,0 0 0 0 0,-1 0 0 0 0,1 0 0 0 0,-1 0 0 0 0,0 0 0 0 0,0 7 0 0 0,-1-6 0 0 0,1-1 0 0 0,0 1 0 0 0,1 0 0 0 0,-1-1 0 0 0,0 1 0 0 0,3 7 0 0 0,0-1 2 0 0,0-1-1 0 0,-1 1 0 0 0,0 0 1 0 0,-1 1-1 0 0,0-1 0 0 0,-1 0 1 0 0,0 16-1 0 0,0 7 48 0 0,5 43-1 0 0,0-23-28 0 0,9 85-81 0 0,3 57-158 0 0,-10-76-84 0 0,1-13-268 0 0,-7 39-260 0 0,0 26-352 0 0,-6 64-778 0 0,3-199 1391 0 0,2-1 0 0 0,5 42 0 0 0,-2 23-420 0 0,-4-75 860 0 0,2-1-1 0 0,0 1 0 0 0,8 38 1 0 0,1-5 31 0 0,-8-38 231 0 0,2-1-1 0 0,0 0 0 0 0,1 0 1 0 0,7 19-1 0 0,15 35 1037 0 0,-23-61-1073 0 0,-4-11-95 0 0,-1 0 1 0 0,1 0-1 0 0,0 0 1 0 0,0-1-1 0 0,-1 1 1 0 0,1 0-1 0 0,0 0 1 0 0,-1-1-1 0 0,1 1 1 0 0,-1 0-1 0 0,1-1 1 0 0,-1 1-1 0 0,1 0 1 0 0,-1-1-1 0 0,0 1 1 0 0,1-1-1 0 0,-1 1 1 0 0,0-1-1 0 0,1 1 1 0 0,-1-1-1 0 0,0 1 1 0 0,0-1-1 0 0,1 0 1 0 0,-2 1-1 0 0,-24 7-7 0 0,19-7-2 0 0,-12 3 71 0 0,0-2 0 0 0,0 0 1 0 0,-1-2-1 0 0,1 0 0 0 0,-32-4 1 0 0,14 1 155 0 0,-205-8 972 0 0,80 3-380 0 0,-22-3 40 0 0,-44-4-259 0 0,-11-1-262 0 0,161 7-1102 0 0,-79-19 0 0 0,108 15-1130 0 0,6-1-4283 0 0</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6.667"/>
    </inkml:context>
    <inkml:brush xml:id="br0">
      <inkml:brushProperty name="width" value="0.05" units="cm"/>
      <inkml:brushProperty name="height" value="0.05" units="cm"/>
      <inkml:brushProperty name="color" value="#008C3A"/>
    </inkml:brush>
  </inkml:definitions>
  <inkml:trace contextRef="#ctx0" brushRef="#br0">124 1 11976 0 0,'0'0'922'0'0,"-2"2"-600"0"0,-1 4 51 0 0,0-1 1 0 0,0 1 0 0 0,0-1 0 0 0,0 1 0 0 0,1 0 0 0 0,0 0 0 0 0,-1 7-1 0 0,-6 47 3703 0 0,4-21-4485 0 0,-3 24 20 0 0,-9 46-116 0 0,-1-10 340 0 0,-3 18 78 0 0,18-105-372 0 0,0-1 0 0 0,-6 13 0 0 0,2-8-5759 0 0</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020"/>
    </inkml:context>
    <inkml:brush xml:id="br0">
      <inkml:brushProperty name="width" value="0.05" units="cm"/>
      <inkml:brushProperty name="height" value="0.05" units="cm"/>
      <inkml:brushProperty name="color" value="#008C3A"/>
    </inkml:brush>
  </inkml:definitions>
  <inkml:trace contextRef="#ctx0" brushRef="#br0">32 198 10136 0 0,'0'0'777'0'0,"3"-2"-505"0"0,34-30 3807 0 0,78-50 0 0 0,-43 44-4309 0 0,-63 34 193 0 0,56-23 399 0 0,-57 24-141 0 0,1 1-1 0 0,0-1 1 0 0,0 2 0 0 0,1-1-1 0 0,11 0 1 0 0,-15 3-120 0 0,-1-1 0 0 0,0 1-1 0 0,0 0 1 0 0,0 0 0 0 0,0 0 0 0 0,0 1 0 0 0,0 0 0 0 0,0 0-1 0 0,0 0 1 0 0,-1 0 0 0 0,1 1 0 0 0,-1 0 0 0 0,0 0-1 0 0,0 0 1 0 0,0 0 0 0 0,0 1 0 0 0,5 6 0 0 0,-7-8-104 0 0,0 0 1 0 0,-1 1-1 0 0,1-1 1 0 0,-1 1-1 0 0,0 0 1 0 0,1-1-1 0 0,-1 1 1 0 0,0 0 0 0 0,-1 0-1 0 0,1 0 1 0 0,0-1-1 0 0,-1 1 1 0 0,0 0-1 0 0,1 0 1 0 0,-1 0-1 0 0,0 0 1 0 0,-1 0-1 0 0,1 0 1 0 0,0 0 0 0 0,-1 0-1 0 0,0 0 1 0 0,0 0-1 0 0,0-1 1 0 0,-1 5-1 0 0,-4 4-11 0 0,0 0-1 0 0,-1-1 0 0 0,0 0 0 0 0,-1 0 1 0 0,0-1-1 0 0,0 1 0 0 0,-13 9 1 0 0,-71 50-3 0 0,88-66 19 0 0,-39 23-50 0 0,-68 32 0 0 0,27-16-496 0 0,14-8-2198 0 0,48-20 1356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7.600"/>
    </inkml:context>
    <inkml:brush xml:id="br0">
      <inkml:brushProperty name="width" value="0.05" units="cm"/>
      <inkml:brushProperty name="height" value="0.05" units="cm"/>
      <inkml:brushProperty name="color" value="#008C3A"/>
    </inkml:brush>
  </inkml:definitions>
  <inkml:trace contextRef="#ctx0" brushRef="#br0">336 0 3224 0 0,'2'0'592'0'0,"37"0"8529"0"0,-36 0-7969 0 0,5 0 5076 0 0,-10 1-6131 0 0,0-1 0 0 0,0 0 0 0 0,0 1 0 0 0,-1 0 0 0 0,1 0 0 0 0,0-1 0 0 0,0 1 0 0 0,-2 2 0 0 0,-10 3 312 0 0,3-2-176 0 0,-1 1 0 0 0,-18 10 0 0 0,22-10-224 0 0,0 0 0 0 0,0-1 0 0 0,-1-1 0 0 0,-14 5 0 0 0,15-6 19 0 0,0 0-1 0 0,0 1 1 0 0,0 0-1 0 0,0 1 1 0 0,1-1-1 0 0,-1 2 1 0 0,1-1-1 0 0,0 1 1 0 0,-9 8-1 0 0,14-12-29 0 0,1 1 0 0 0,-1-1-1 0 0,1 1 1 0 0,-1 0 0 0 0,1 0 0 0 0,-1 0-1 0 0,1-1 1 0 0,0 1 0 0 0,0 1 0 0 0,0-1 0 0 0,0 0-1 0 0,0 0 1 0 0,1 0 0 0 0,-1 0 0 0 0,1 1-1 0 0,-1 2 1 0 0,-2 9-19 0 0,2-12 12 0 0,0 0 0 0 0,0-1 0 0 0,0 1-1 0 0,0 0 1 0 0,1 0 0 0 0,-1 0 0 0 0,1 0-1 0 0,0 0 1 0 0,-1 0 0 0 0,1 2 0 0 0,5 7-167 0 0,-3-8 125 0 0,-1 2-10 0 0,1-1 0 0 0,0 0 0 0 0,0 0 0 0 0,1 0 0 0 0,0 0 0 0 0,-1 0 0 0 0,1-1 1 0 0,0 1-1 0 0,1-1 0 0 0,-1 0 0 0 0,0 1 0 0 0,1-2 0 0 0,0 1 0 0 0,5 3 0 0 0,10 7 48 0 0,-5-4 13 0 0,-1-1 0 0 0,27 13-1 0 0,-35-19 1 0 0,0 1 0 0 0,0-1 0 0 0,-1 1 0 0 0,0 0 0 0 0,1 1 0 0 0,-1-1 0 0 0,0 1 0 0 0,-1 0 0 0 0,1 0 0 0 0,-1 0 0 0 0,6 8 0 0 0,-7-7 16 0 0,0-1-1 0 0,-1 1 1 0 0,1 0-1 0 0,-1 1 1 0 0,0-1-1 0 0,0 0 0 0 0,-1 0 1 0 0,0 0-1 0 0,0 0 1 0 0,0 1-1 0 0,-1 5 1 0 0,-1-5 22 0 0,0 1 0 0 0,0-1 0 0 0,-1 1 0 0 0,0-1 1 0 0,0 0-1 0 0,0 0 0 0 0,-1-1 0 0 0,0 1 0 0 0,0-1 1 0 0,-1 1-1 0 0,1-1 0 0 0,-1-1 0 0 0,0 1 0 0 0,-1-1 1 0 0,1 1-1 0 0,-10 4 0 0 0,3-1-88 0 0,-1-1-1 0 0,-1-1 1 0 0,1 0-1 0 0,-1-1 1 0 0,0 0-1 0 0,-24 4 1 0 0,28-7-249 0 0,0 0 1 0 0,-1-1 0 0 0,-16-1 0 0 0,-14-6-5064 0 0,-1-3-1188 0 0</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181"/>
    </inkml:context>
    <inkml:brush xml:id="br0">
      <inkml:brushProperty name="width" value="0.05" units="cm"/>
      <inkml:brushProperty name="height" value="0.05" units="cm"/>
      <inkml:brushProperty name="color" value="#008C3A"/>
    </inkml:brush>
  </inkml:definitions>
  <inkml:trace contextRef="#ctx0" brushRef="#br0">23 0 19119 0 0,'0'0'1919'0'0,"0"3"-1759"0"0,-15 388-223 0 0,9-246 63 0 0,5-65-1006 0 0,1-52-976 0 0,0-12-4629 0 0</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541"/>
    </inkml:context>
    <inkml:brush xml:id="br0">
      <inkml:brushProperty name="width" value="0.05" units="cm"/>
      <inkml:brushProperty name="height" value="0.05" units="cm"/>
      <inkml:brushProperty name="color" value="#008C3A"/>
    </inkml:brush>
  </inkml:definitions>
  <inkml:trace contextRef="#ctx0" brushRef="#br0">75 0 11056 0 0,'0'0'852'0'0,"3"2"-258"0"0,1 2 142 0 0,1 0-1 0 0,-1 0 0 0 0,0 0 1 0 0,-1 0-1 0 0,1 1 0 0 0,-1-1 0 0 0,5 9 1 0 0,7 13 1544 0 0,-13-24-2297 0 0,0 1-1 0 0,-1-1 1 0 0,1 1 0 0 0,-1-1 0 0 0,1 1-1 0 0,-1 0 1 0 0,0-1 0 0 0,0 1 0 0 0,0 0-1 0 0,0 0 1 0 0,-1 0 0 0 0,1 0-1 0 0,-1 0 1 0 0,1 0 0 0 0,-1 0 0 0 0,-1 3-1 0 0,0 7-125 0 0,1-2-17 0 0,-1-1 0 0 0,0 1 1 0 0,-1-1-1 0 0,0 1 1 0 0,-1-1-1 0 0,0 0 1 0 0,0 0-1 0 0,-8 15 0 0 0,1-8 249 0 0,4-8 118 0 0,0 1-1 0 0,1-1 1 0 0,0 1-1 0 0,-5 16 1 0 0,-9 19 583 0 0,14-36-547 0 0,0 1 0 0 0,1 0 1 0 0,1 0-1 0 0,-4 16 0 0 0,4-15-12 0 0,0 0 0 0 0,-6 15 0 0 0,6-20-180 0 0,0 0-1 0 0,1 0 0 0 0,0 0 1 0 0,0 1-1 0 0,1-1 0 0 0,-1 1 1 0 0,1-1-1 0 0,1 1 1 0 0,-1-1-1 0 0,1 1 0 0 0,1 9 1 0 0,9 13-17 0 0,-7-23-52 0 0,-1 1 1 0 0,0-1-1 0 0,2 14 1 0 0,-2-14 24 0 0,0 0 1 0 0,0 1 0 0 0,0-1-1 0 0,0 0 1 0 0,1 0 0 0 0,0-1 0 0 0,4 7-1 0 0,8 14 181 0 0,-12-21-134 0 0,0 0 1 0 0,0 0-1 0 0,0-1 1 0 0,1 1-1 0 0,0-1 1 0 0,0 0-1 0 0,0 0 1 0 0,0 0-1 0 0,1-1 1 0 0,-1 1-1 0 0,1-1 0 0 0,0 0 1 0 0,6 3-1 0 0,-3-3-28 0 0,0 0-1 0 0,-1 0 0 0 0,1 0 0 0 0,0-1 0 0 0,0 0 1 0 0,0-1-1 0 0,1 0 0 0 0,7 0 0 0 0,-11-3-507 0 0,-2-2 200 0 0,0 1 0 0 0,0 0 1 0 0,1-1-1 0 0,6-4 0 0 0,12-12-5980 0 0,-9 3-756 0 0</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08.868"/>
    </inkml:context>
    <inkml:brush xml:id="br0">
      <inkml:brushProperty name="width" value="0.05" units="cm"/>
      <inkml:brushProperty name="height" value="0.05" units="cm"/>
      <inkml:brushProperty name="color" value="#008C3A"/>
    </inkml:brush>
  </inkml:definitions>
  <inkml:trace contextRef="#ctx0" brushRef="#br0">179 0 19151 0 0,'0'0'1735'0'0,"-1"3"-1431"0"0,-5 12-120 0 0,-6 30 0 0 0,-1 2 633 0 0,1-2-358 0 0,7-25-452 0 0,-10 22-1 0 0,-2 8 528 0 0,-16 69 0 0 0,17-59 106 0 0,13-45-332 0 0,1 0-1 0 0,-1 30 0 0 0,-1 5 239 0 0,-1-21-378 0 0,2-18-110 0 0,1 0 0 0 0,-1 20 0 0 0,4-6 2 0 0,-1-9-58 0 0,0 0 0 0 0,-1 0 0 0 0,0 0 0 0 0,-5 19 0 0 0,2-19-493 0 0,-2 11-6395 0 0,0-12-1300 0 0</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3.183"/>
    </inkml:context>
    <inkml:brush xml:id="br0">
      <inkml:brushProperty name="width" value="0.05" units="cm"/>
      <inkml:brushProperty name="height" value="0.05" units="cm"/>
      <inkml:brushProperty name="color" value="#008C3A"/>
    </inkml:brush>
  </inkml:definitions>
  <inkml:trace contextRef="#ctx0" brushRef="#br0">185 0 16439 0 0,'0'0'754'0'0,"-5"2"247"0"0,3 0-942 0 0,0 0 0 0 0,1-1 0 0 0,-1 1 0 0 0,0 0 0 0 0,1 1 0 0 0,-1-1 0 0 0,1 0 0 0 0,0 0-1 0 0,0 1 1 0 0,-2 2 0 0 0,-1 5 365 0 0,-1-2-294 0 0,1 1-1 0 0,0 0 0 0 0,0 0 1 0 0,1 0-1 0 0,1 0 1 0 0,-1 1-1 0 0,1-1 1 0 0,0 12-1 0 0,-1-6-57 0 0,-9 97 32 0 0,1-10-32 0 0,-32 249 911 0 0,39-317-772 0 0,-9 104 268 0 0,-8 59-392 0 0,21-193-106 0 0,-21 227-812 0 0,21-208 166 0 0,-1-9-149 0 0,1-1-1 0 0,1 1 1 0 0,0 0-1 0 0,4 18 0 0 0,-4-30 477 0 0,-1 1 0 0 0,1 0-1 0 0,-1-1 1 0 0,1 1-1 0 0,-1 0 1 0 0,0-1-1 0 0,0 1 1 0 0,0 0 0 0 0,0-1-1 0 0,-1 1 1 0 0,0 4-1 0 0,0-4-1731 0 0</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031"/>
    </inkml:context>
    <inkml:brush xml:id="br0">
      <inkml:brushProperty name="width" value="0.05" units="cm"/>
      <inkml:brushProperty name="height" value="0.05" units="cm"/>
      <inkml:brushProperty name="color" value="#008C3A"/>
    </inkml:brush>
  </inkml:definitions>
  <inkml:trace contextRef="#ctx0" brushRef="#br0">264 305 13272 0 0,'0'0'1201'0'0,"2"0"-986"0"0,6-1-178 0 0,0-1 0 0 0,0 0 1 0 0,0-1-1 0 0,0 0 0 0 0,-1 0 1 0 0,9-5-1 0 0,12-5 295 0 0,74-29 259 0 0,-70 31-652 0 0,-1 0 0 0 0,1 2 0 0 0,36-5 0 0 0,-32 7 101 0 0,202-33 236 0 0,-166 32-276 0 0,78-7 53 0 0,192-15 1319 0 0,42-3 408 0 0,-59 9-868 0 0,-160 11-659 0 0,12 7-191 0 0,-20 1-47 0 0,93 4-83 0 0,-4 17 64 0 0,25 17 4 0 0,-237-28 42 0 0,0 2-1 0 0,59 20 0 0 0,-69-20-5 0 0,-19-6-18 0 0,-1 0 0 0 0,0 0 0 0 0,1 1 0 0 0,-1-1 0 0 0,0 1 0 0 0,0 0-1 0 0,0 0 1 0 0,0 1 0 0 0,-1-1 0 0 0,1 1 0 0 0,-1-1 0 0 0,7 7-1 0 0,-9-6 3 0 0,0-1 0 0 0,0 0 0 0 0,0 1 0 0 0,-1-1 0 0 0,1 0 0 0 0,-1 1 0 0 0,1-1 0 0 0,-1 1 0 0 0,0-1 0 0 0,0 0 0 0 0,0 1 0 0 0,0-1 0 0 0,0 1 0 0 0,0-1 0 0 0,-2 5 0 0 0,1 7 132 0 0,1-9-102 0 0,0-1 0 0 0,0 1-1 0 0,-1-1 1 0 0,1 0-1 0 0,-1 1 1 0 0,0-1 0 0 0,0 0-1 0 0,0 0 1 0 0,-3 6-1 0 0,-3 8 60 0 0,1 0 0 0 0,0 1 0 0 0,-4 27 0 0 0,2-7-25 0 0,-46 273-36 0 0,39-124-48 0 0,3-32 0 0 0,8-96 0 0 0,-3 14 0 0 0,0-5 11 0 0,-8 36 96 0 0,9-68-58 0 0,3-21-40 0 0,0 1 0 0 0,-10 28 0 0 0,11-40-9 0 0,0 0 0 0 0,-1 0 0 0 0,1 0-1 0 0,-1 0 1 0 0,0-1 0 0 0,0 1 0 0 0,-1-1 0 0 0,1 0 0 0 0,-1 0 0 0 0,0 0 0 0 0,0-1 0 0 0,0 1-1 0 0,-5 2 1 0 0,-7 4 17 0 0,11-6-5 0 0,-1 0 1 0 0,0-1-1 0 0,0 0 1 0 0,-1 0 0 0 0,1 0-1 0 0,-1 0 1 0 0,-11 2 0 0 0,-30 3 237 0 0,-1-1 0 0 0,-67-1 0 0 0,-98-11 397 0 0,26-1-958 0 0,-55-1 676 0 0,0 0-376 0 0,-350 16 125 0 0,-141 44 78 0 0,441-29 183 0 0,118-1-228 0 0,39-4-149 0 0,-16-4-394 0 0,15-3-3080 0 0,89-4-4179 0 0</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366"/>
    </inkml:context>
    <inkml:brush xml:id="br0">
      <inkml:brushProperty name="width" value="0.05" units="cm"/>
      <inkml:brushProperty name="height" value="0.05" units="cm"/>
      <inkml:brushProperty name="color" value="#008C3A"/>
    </inkml:brush>
  </inkml:definitions>
  <inkml:trace contextRef="#ctx0" brushRef="#br0">114 0 15664 0 0,'-2'2'1206'0'0,"-1"2"-958"0"0,0 1 1 0 0,0-1-1 0 0,0 1 0 0 0,0 0 1 0 0,1 0-1 0 0,0 0 0 0 0,-3 9 1 0 0,3-4 458 0 0,0 1 1 0 0,1 0 0 0 0,0 0-1 0 0,1 0 1 0 0,0 0 0 0 0,0 0-1 0 0,3 15 1 0 0,-1-9-888 0 0,6 44-21 0 0,-4-33-105 0 0,1 41 1 0 0,-5-49 139 0 0,1 16-32 0 0,-2 0 0 0 0,-1 0 1 0 0,-13 67-1 0 0,2-51 111 0 0,5-17 40 0 0,-1-1 0 0 0,-16 40 0 0 0,4-19-1628 0 0,10-31 672 0 0</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4.735"/>
    </inkml:context>
    <inkml:brush xml:id="br0">
      <inkml:brushProperty name="width" value="0.05" units="cm"/>
      <inkml:brushProperty name="height" value="0.05" units="cm"/>
      <inkml:brushProperty name="color" value="#008C3A"/>
    </inkml:brush>
  </inkml:definitions>
  <inkml:trace contextRef="#ctx0" brushRef="#br0">16 264 18719 0 0,'0'0'1692'0'0,"1"-3"-1329"0"0,2-7-209 0 0,0-1 0 0 0,1 1 0 0 0,0 0 0 0 0,0 1 0 0 0,1-1 0 0 0,0 1 0 0 0,1 0 0 0 0,0 0 0 0 0,11-11 0 0 0,-9 10-181 0 0,6-7-195 0 0,0 2 0 0 0,1 0 0 0 0,17-13 0 0 0,-16 14 54 0 0,-13 10 226 0 0,0 1 0 0 0,1 0-1 0 0,0 0 1 0 0,-1 0 0 0 0,1 0 0 0 0,6-2-1 0 0,12-5 346 0 0,-16 7-196 0 0,0 0-1 0 0,0 0 0 0 0,0 1 1 0 0,0 0-1 0 0,1 0 0 0 0,-1 0 1 0 0,1 1-1 0 0,10-1 0 0 0,-3 2-155 0 0,0 2 0 0 0,26 5-1 0 0,-39-7-49 0 0,0 0-1 0 0,0 0 0 0 0,0 0 1 0 0,0 1-1 0 0,0-1 1 0 0,0 0-1 0 0,0 1 0 0 0,0-1 1 0 0,0 1-1 0 0,0-1 0 0 0,0 1 1 0 0,0 0-1 0 0,0-1 1 0 0,0 1-1 0 0,0 0 0 0 0,-1 0 1 0 0,1 0-1 0 0,0-1 1 0 0,0 1-1 0 0,-1 0 0 0 0,1 0 1 0 0,-1 0-1 0 0,1 0 1 0 0,-1 0-1 0 0,1 2 0 0 0,-1-2 2 0 0,1 1-1 0 0,-1 0 1 0 0,-1 0 0 0 0,1 0-1 0 0,0 0 1 0 0,0 0-1 0 0,-1-1 1 0 0,1 1-1 0 0,-1 0 1 0 0,1 0 0 0 0,-1-1-1 0 0,0 1 1 0 0,-2 3-1 0 0,-2 3 6 0 0,0 0-1 0 0,-1-1 0 0 0,0 0 1 0 0,-14 13-1 0 0,-7 4 32 0 0,0 0 60 0 0,-54 39 1 0 0,0-7 8 0 0,61-43-555 0 0,-29 22 0 0 0,39-27-662 0 0,1 1-1 0 0,-11 12 1 0 0,10-10-517 0 0</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5.068"/>
    </inkml:context>
    <inkml:brush xml:id="br0">
      <inkml:brushProperty name="width" value="0.05" units="cm"/>
      <inkml:brushProperty name="height" value="0.05" units="cm"/>
      <inkml:brushProperty name="color" value="#008C3A"/>
    </inkml:brush>
  </inkml:definitions>
  <inkml:trace contextRef="#ctx0" brushRef="#br0">0 68 19807 0 0,'0'0'1991'0'0,"3"0"-1824"0"0,5-1-153 0 0,-1 0 0 0 0,0 0 0 0 0,1-1 0 0 0,-1 0 0 0 0,10-4 0 0 0,18-5-106 0 0,-22 7-25 0 0,-1 0-1 0 0,16-8 1 0 0,-17 7 232 0 0,1 1-1 0 0,-1 0 0 0 0,16-4 0 0 0,-7 5 95 0 0,-18 3 183 0 0,-1 2-338 0 0,0 0-69 0 0,0 1 1 0 0,0 0 0 0 0,0-1 0 0 0,-1 1 0 0 0,1 0-1 0 0,-1 0 1 0 0,1 0 0 0 0,-1 0 0 0 0,0-1-1 0 0,0 1 1 0 0,0 0 0 0 0,-1 0 0 0 0,1 0 0 0 0,-1 0-1 0 0,1-1 1 0 0,-1 1 0 0 0,0 0 0 0 0,-2 3 0 0 0,-3 9-157 0 0,-1-1 0 0 0,-10 15 0 0 0,9-15 20 0 0,-78 130-534 0 0,67-113 864 0 0,13-23-56 0 0,1 1-1 0 0,0-1 0 0 0,0 1 1 0 0,1 0-1 0 0,-6 17 0 0 0,2-6 7 0 0,7-18-110 0 0,0 1 0 0 0,0 0 1 0 0,0-1-1 0 0,0 1 0 0 0,0 0 1 0 0,1-1-1 0 0,-1 1 0 0 0,1 0 0 0 0,-1 5 1 0 0,4 6-10 0 0,-2-12-24 0 0,1-1 0 0 0,-1 1 0 0 0,1 0-1 0 0,-1 0 1 0 0,1-1 0 0 0,0 1 0 0 0,0-1 0 0 0,-1 0-1 0 0,1 0 1 0 0,0 1 0 0 0,0-1 0 0 0,0 0-1 0 0,1-1 1 0 0,-1 1 0 0 0,0 0 0 0 0,0-1-1 0 0,0 1 1 0 0,1-1 0 0 0,-1 1 0 0 0,0-1 0 0 0,0 0-1 0 0,1 0 1 0 0,-1 0 0 0 0,0 0 0 0 0,4-1-1 0 0,1-1-101 0 0,0 1 0 0 0,0-1 0 0 0,0 0 0 0 0,0 0 0 0 0,0-1 0 0 0,-1 1 0 0 0,7-5 0 0 0,6-4-909 0 0,27-21 0 0 0,-14 3-147 0 0</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5.817"/>
    </inkml:context>
    <inkml:brush xml:id="br0">
      <inkml:brushProperty name="width" value="0.05" units="cm"/>
      <inkml:brushProperty name="height" value="0.05" units="cm"/>
      <inkml:brushProperty name="color" value="#008C3A"/>
    </inkml:brush>
  </inkml:definitions>
  <inkml:trace contextRef="#ctx0" brushRef="#br0">222 1 9216 0 0,'0'0'6986'0'0,"-5"7"-3535"0"0,-24 84-2317 0 0,-9 23-1194 0 0,-31 100 124 0 0,51-155-64 0 0,-10 40 0 0 0,19-65-67 0 0,5-24-116 0 0,1 1-1 0 0,1-1 1 0 0,-2 14-1 0 0,4-17 38 0 0,-2 11-1589 0 0,-2-6-2246 0 0,-2-2-2099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6.203"/>
    </inkml:context>
    <inkml:brush xml:id="br0">
      <inkml:brushProperty name="width" value="0.05" units="cm"/>
      <inkml:brushProperty name="height" value="0.05" units="cm"/>
      <inkml:brushProperty name="color" value="#008C3A"/>
    </inkml:brush>
  </inkml:definitions>
  <inkml:trace contextRef="#ctx0" brushRef="#br0">13 35 10592 0 0,'2'1'10673'0'0,"-1"1"-10570"0"0,1-1-1 0 0,0 1 1 0 0,-1-1 0 0 0,1 0 0 0 0,0 1 0 0 0,0-1 0 0 0,0 0 0 0 0,0 0 0 0 0,0 0 0 0 0,0-1 0 0 0,0 1-1 0 0,0 0 1 0 0,1-1 0 0 0,-1 0 0 0 0,4 1 0 0 0,0-1-114 0 0,-1-1 0 0 0,1 1 0 0 0,0-1 0 0 0,-1 0 0 0 0,10-4 0 0 0,-6 3-99 0 0,1 0 1 0 0,15-1-1 0 0,-18 2 83 0 0,1 1 0 0 0,-1-2 1 0 0,12-2-1 0 0,-14 2 88 0 0,0 1 1 0 0,0 0-1 0 0,0 0 0 0 0,0 1 1 0 0,0 0-1 0 0,6 0 1 0 0,-7 0-7 0 0,4-1 195 0 0,1 0 0 0 0,-1 0 1 0 0,1-1-1 0 0,-1 0 0 0 0,9-3 0 0 0,-9 2-127 0 0,1 1-1 0 0,-1-1 0 0 0,0 2 0 0 0,1-1 0 0 0,9 1 1 0 0,-15 1-89 0 0,-1 0 1 0 0,1 0 0 0 0,-1 0 0 0 0,1 0-1 0 0,0 1 1 0 0,-1-1 0 0 0,1 1 0 0 0,-1 0-1 0 0,1 0 1 0 0,2 1 0 0 0,-4-1-42 0 0,0-1 1 0 0,0 1-1 0 0,0 0 0 0 0,-1 0 1 0 0,1 0-1 0 0,0 0 0 0 0,0 0 1 0 0,-1 0-1 0 0,1 0 0 0 0,-1 0 1 0 0,1 0-1 0 0,-1 0 0 0 0,1 0 1 0 0,-1 0-1 0 0,1 0 0 0 0,-1 0 1 0 0,0 0-1 0 0,0 1 0 0 0,0-1 1 0 0,0 0-1 0 0,0 0 1 0 0,0 0-1 0 0,0 0 0 0 0,0 1 1 0 0,0 1-1 0 0,-15 67-4 0 0,11-58 11 0 0,1 0 0 0 0,-2-1 0 0 0,1 1 0 0 0,-2-1 0 0 0,-7 12 0 0 0,-7 16 0 0 0,-1 3-173 0 0,-45 66-1 0 0,19-33-55 0 0,14-28 73 0 0,7-11-184 0 0,13-18-186 0 0,0-1-1 0 0,-1 0 1 0 0,-18 16-1 0 0,-4-2-7146 0 0,24-21 1421 0 0</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6.535"/>
    </inkml:context>
    <inkml:brush xml:id="br0">
      <inkml:brushProperty name="width" value="0.05" units="cm"/>
      <inkml:brushProperty name="height" value="0.05" units="cm"/>
      <inkml:brushProperty name="color" value="#008C3A"/>
    </inkml:brush>
  </inkml:definitions>
  <inkml:trace contextRef="#ctx0" brushRef="#br0">15 0 21743 0 0,'-10'8'757'0'0,"10"-8"-716"0"0,0 0 0 0 0,0 0 0 0 0,-1 0 0 0 0,1 0 1 0 0,0 0-1 0 0,0 0 0 0 0,-1 0 0 0 0,1 0 0 0 0,0 0 1 0 0,0 1-1 0 0,0-1 0 0 0,-1 0 0 0 0,1 0 0 0 0,0 0 0 0 0,0 0 1 0 0,0 1-1 0 0,0-1 0 0 0,-1 0 0 0 0,1 0 0 0 0,0 0 1 0 0,0 1-1 0 0,0-1 0 0 0,0 0 0 0 0,0 0 0 0 0,0 0 1 0 0,0 1-1 0 0,0-1 0 0 0,0 0 0 0 0,-1 0 0 0 0,1 1 0 0 0,0-1 1 0 0,0 0-1 0 0,0 0 0 0 0,0 1 0 0 0,0-1 0 0 0,0 0 1 0 0,1 0-1 0 0,-1 1 0 0 0,17 1 44 0 0,0-1 0 0 0,0 0 0 0 0,27-4 0 0 0,9 1-41 0 0,7-1-230 0 0,-35 1 132 0 0,36 2 1 0 0,213 29 730 0 0,-239-23-639 0 0,-23-3-412 0 0,0-1 1 0 0,21 1-1 0 0,-6-3-5371 0 0,-9 0-2005 0 0</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29.783"/>
    </inkml:context>
    <inkml:brush xml:id="br0">
      <inkml:brushProperty name="width" value="0.05" units="cm"/>
      <inkml:brushProperty name="height" value="0.05" units="cm"/>
      <inkml:brushProperty name="color" value="#008C3A"/>
    </inkml:brush>
  </inkml:definitions>
  <inkml:trace contextRef="#ctx0" brushRef="#br0">310 38 5984 0 0,'0'0'464'0'0,"-7"-9"5144"0"0,0-4 560 0 0,0-1-4194 0 0,6 12-1255 0 0,0 2-712 0 0,0 0 0 0 0,0 1 0 0 0,-1-1 0 0 0,1 0 1 0 0,0 0-1 0 0,0 1 0 0 0,0-1 0 0 0,-1 1 0 0 0,1-1 1 0 0,0 1-1 0 0,0 0 0 0 0,0-1 0 0 0,0 1 0 0 0,0 0 1 0 0,0 0-1 0 0,0-1 0 0 0,0 1 0 0 0,0 0 0 0 0,1 0 0 0 0,-1 0 1 0 0,-1 2-1 0 0,-11 27-24 0 0,7-16 60 0 0,1-2 49 0 0,1-1 0 0 0,1 1 0 0 0,0 0 0 0 0,-1 12 0 0 0,-4 15 138 0 0,-2 13-7 0 0,-5 74 0 0 0,2-10-127 0 0,-10 79-23 0 0,-4 26-8 0 0,19-174-68 0 0,-42 209-294 0 0,19-116-264 0 0,2-9-1462 0 0,18-95 1003 0 0</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0.516"/>
    </inkml:context>
    <inkml:brush xml:id="br0">
      <inkml:brushProperty name="width" value="0.05" units="cm"/>
      <inkml:brushProperty name="height" value="0.05" units="cm"/>
      <inkml:brushProperty name="color" value="#008C3A"/>
    </inkml:brush>
  </inkml:definitions>
  <inkml:trace contextRef="#ctx0" brushRef="#br0">172 78 10592 0 0,'2'-1'8797'0'0,"3"-3"-8579"0"0,-1 1 1 0 0,1 1-1 0 0,0-1 1 0 0,0 1-1 0 0,0-1 0 0 0,10-1 1 0 0,37-9 24 0 0,-15 4-229 0 0,5-1 22 0 0,0 2-1 0 0,0 1 1 0 0,1 2-1 0 0,54 2 1 0 0,227 13 1362 0 0,-139 7-645 0 0,289 28 374 0 0,-452-42-1102 0 0,0 0 0 0 0,0 2 0 0 0,-1 1 0 0 0,0 0 0 0 0,26 13 0 0 0,-32-12-26 0 0,0 0 0 0 0,-1 1 1 0 0,0 1-1 0 0,0 0 0 0 0,-1 1 1 0 0,-1 1-1 0 0,22 22 0 0 0,-26-23 2 0 0,-1 0 0 0 0,0 0-1 0 0,-1 1 1 0 0,0 0 0 0 0,0 0 0 0 0,5 18-1 0 0,17 74-41 0 0,-21-73-13 0 0,4 28 20 0 0,3 60 1 0 0,-6-49 6 0 0,18 137-395 0 0,-17-120 404 0 0,10 53-15 0 0,-18-136 27 0 0,4 19-199 0 0,4 45 0 0 0,6 47-294 0 0,-1-14 498 0 0,-13-86 29 0 0,0-5-22 0 0,0 0 0 0 0,-1 0 0 0 0,0 0 0 0 0,0 0 0 0 0,-4 15 0 0 0,1-6 37 0 0,3-16-40 0 0,0 0 0 0 0,-1 1 0 0 0,1-1 0 0 0,0 0 0 0 0,-1 0 0 0 0,0 1-1 0 0,1-1 1 0 0,-1 0 0 0 0,0 0 0 0 0,0 0 0 0 0,0 0 0 0 0,0 0 0 0 0,-1 0 0 0 0,1 0-1 0 0,0 0 1 0 0,-1 0 0 0 0,1 0 0 0 0,-1-1 0 0 0,0 1 0 0 0,0-1 0 0 0,-2 2 0 0 0,-10 6 22 0 0,11-6-12 0 0,-1-1-1 0 0,1 0 1 0 0,0 0 0 0 0,-1-1 0 0 0,1 1 0 0 0,-5 1-1 0 0,-17 1 179 0 0,0 0 0 0 0,-1-2-1 0 0,-29 0 1 0 0,18-1-40 0 0,-380 5 1007 0 0,-30 15-604 0 0,258-8-601 0 0,25-1-77 0 0,-216 4-355 0 0,280-25-534 0 0,87 7 144 0 0,1 0 0 0 0,0-1 0 0 0,0-1 0 0 0,0 0 0 0 0,-22-11-1 0 0,7-4-6325 0 0</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0.848"/>
    </inkml:context>
    <inkml:brush xml:id="br0">
      <inkml:brushProperty name="width" value="0.05" units="cm"/>
      <inkml:brushProperty name="height" value="0.05" units="cm"/>
      <inkml:brushProperty name="color" value="#008C3A"/>
    </inkml:brush>
  </inkml:definitions>
  <inkml:trace contextRef="#ctx0" brushRef="#br0">130 0 20415 0 0,'0'0'1848'0'0,"-2"1"-1517"0"0,0-1-304 0 0,-14 8 65 0 0,13-6 36 0 0,1 0 0 0 0,0 0 0 0 0,-1 0 0 0 0,1 1 0 0 0,0-1 1 0 0,0 1-1 0 0,0-1 0 0 0,0 1 0 0 0,0 0 0 0 0,1-1 0 0 0,-1 1 1 0 0,1 0-1 0 0,0 0 0 0 0,0 0 0 0 0,-1 4 0 0 0,-2 11-374 0 0,-9 30-1 0 0,-1 11-296 0 0,-4 28 316 0 0,8-36 105 0 0,-5 54-1 0 0,13-11-301 0 0,3-58 28 0 0,-5 7-2570 0 0,4-27-4167 0 0</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1.189"/>
    </inkml:context>
    <inkml:brush xml:id="br0">
      <inkml:brushProperty name="width" value="0.05" units="cm"/>
      <inkml:brushProperty name="height" value="0.05" units="cm"/>
      <inkml:brushProperty name="color" value="#008C3A"/>
    </inkml:brush>
  </inkml:definitions>
  <inkml:trace contextRef="#ctx0" brushRef="#br0">125 246 16439 0 0,'0'0'802'0'0,"1"-1"-353"0"0,9-10-152 0 0,15-22 0 0 0,-15 19-259 0 0,21-23 1 0 0,82-68 463 0 0,-106 100-286 0 0,-1 0 0 0 0,1 1 0 0 0,1-1 0 0 0,-1 1 0 0 0,1 0 0 0 0,-1 1 0 0 0,1 0 0 0 0,0 0 0 0 0,0 1 0 0 0,0 0 0 0 0,1 1 0 0 0,-1-1 0 0 0,0 1 0 0 0,11 1 0 0 0,-18 0-180 0 0,0 0-1 0 0,0 0 0 0 0,0 0 1 0 0,0 0-1 0 0,0 0 0 0 0,-1 1 0 0 0,1-1 1 0 0,0 0-1 0 0,0 0 0 0 0,0 1 1 0 0,-1-1-1 0 0,1 1 0 0 0,0-1 0 0 0,-1 1 1 0 0,1-1-1 0 0,1 2 0 0 0,2 1 27 0 0,9 1 66 0 0,-12-4-120 0 0,0 1 0 0 0,-1-1 0 0 0,1 1 0 0 0,-1-1 0 0 0,1 0 1 0 0,-1 1-1 0 0,1-1 0 0 0,-1 1 0 0 0,1-1 0 0 0,-1 1 1 0 0,0 0-1 0 0,1-1 0 0 0,-1 1 0 0 0,0-1 0 0 0,1 1 0 0 0,-1 0 1 0 0,0-1-1 0 0,0 1 0 0 0,0 0 0 0 0,1 0 0 0 0,0 2 14 0 0,2 3-11 0 0,-2-4-10 0 0,0-1-1 0 0,0 0 0 0 0,0 1 0 0 0,0 0 1 0 0,-1-1-1 0 0,1 1 0 0 0,0-1 1 0 0,-1 1-1 0 0,0 0 0 0 0,1-1 0 0 0,-1 1 1 0 0,0 0-1 0 0,0 0 0 0 0,0-1 0 0 0,0 1 1 0 0,0 0-1 0 0,0-1 0 0 0,0 1 1 0 0,0 0-1 0 0,-1 0 0 0 0,0 2 0 0 0,-6 11 0 0 0,0 0 0 0 0,-1-1 0 0 0,-1 0 0 0 0,-1 0 0 0 0,0-1 0 0 0,0 0 0 0 0,-15 13 0 0 0,5-6 126 0 0,-1-1-1 0 0,-42 28 1 0 0,-18 16 233 0 0,17-11-196 0 0,35-30-2044 0 0,-49 49 1 0 0,49-43 188 0 0,9-14-18 0 0</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1.568"/>
    </inkml:context>
    <inkml:brush xml:id="br0">
      <inkml:brushProperty name="width" value="0.05" units="cm"/>
      <inkml:brushProperty name="height" value="0.05" units="cm"/>
      <inkml:brushProperty name="color" value="#008C3A"/>
    </inkml:brush>
  </inkml:definitions>
  <inkml:trace contextRef="#ctx0" brushRef="#br0">110 1 13360 0 0,'0'0'1026'0'0,"0"1"-668"0"0,0 1-49 0 0,0 0 1 0 0,0-1-1 0 0,0 1 1 0 0,0-1 0 0 0,1 1-1 0 0,-1-1 1 0 0,1 1-1 0 0,-1-1 1 0 0,1 0 0 0 0,-1 1-1 0 0,1-1 1 0 0,0 1-1 0 0,0-1 1 0 0,0 0 0 0 0,0 0-1 0 0,0 0 1 0 0,0 1-1 0 0,0-1 1 0 0,0 0 0 0 0,0 0-1 0 0,0 0 1 0 0,0 0-1 0 0,1-1 1 0 0,-1 1 0 0 0,3 1-1 0 0,0 0-905 0 0,0 0 583 0 0,0 0 0 0 0,1-1 0 0 0,-1 0 1 0 0,1 0-1 0 0,-1 0 0 0 0,0 0 0 0 0,1-1 1 0 0,-1 0-1 0 0,1 0 0 0 0,-1 0 0 0 0,9-2 1 0 0,23 2-970 0 0,-32 1 953 0 0,0 0-1 0 0,0-1 1 0 0,0 2 0 0 0,0-1-1 0 0,0 0 1 0 0,0 1 0 0 0,-1-1-1 0 0,1 1 1 0 0,0 0 0 0 0,-1 1-1 0 0,1-1 1 0 0,-1 1 0 0 0,0-1-1 0 0,0 1 1 0 0,5 5 0 0 0,-8-6 165 0 0,1 0-1 0 0,-1 0 1 0 0,1 0 0 0 0,-1 0 0 0 0,0 0 0 0 0,0 0 0 0 0,0 1 0 0 0,0 3 0 0 0,-1-3-209 0 0,2 10 157 0 0,-1-8-154 0 0,0-1 0 0 0,0 1 0 0 0,0-1 0 0 0,-1 1-1 0 0,1-1 1 0 0,-1 1 0 0 0,0-1 0 0 0,0 1 0 0 0,-1-1 0 0 0,-3 8-1 0 0,2-5 41 0 0,-1 0-1 0 0,1 0 0 0 0,1 0 1 0 0,-1 0-1 0 0,1 1 0 0 0,0-1 1 0 0,0 12-1 0 0,2-17 180 0 0,0-1-126 0 0,0-1-1 0 0,1 0 0 0 0,-1 1 0 0 0,1-1 0 0 0,-1 0 1 0 0,0 1-1 0 0,1-1 0 0 0,-1 0 0 0 0,0 1 1 0 0,0-1-1 0 0,1 1 0 0 0,-1-1 0 0 0,0 1 0 0 0,0-1 1 0 0,0 1-1 0 0,1-1 0 0 0,-1 1 0 0 0,0-1 1 0 0,0 1-1 0 0,0-1 0 0 0,0 1 0 0 0,0-1 1 0 0,0 1-1 0 0,0 0 0 0 0,0 9 230 0 0,1-10-242 0 0,-1 1-1 0 0,0-1 1 0 0,0 1 0 0 0,1-1-1 0 0,-1 0 1 0 0,0 1-1 0 0,1-1 1 0 0,-1 0-1 0 0,0 1 1 0 0,1-1-1 0 0,-1 0 1 0 0,0 1-1 0 0,1-1 1 0 0,-1 0 0 0 0,1 0-1 0 0,-1 1 1 0 0,0-1-1 0 0,1 0 1 0 0,-1 0-1 0 0,1 0 1 0 0,0 1-1 0 0,1-1 5 0 0,10 9-14 0 0,5-1 0 0 0,-13-8 0 0 0,-1 0 0 0 0,10 7 0 0 0,-9-5 0 0 0,3 4 14 0 0,8 16 36 0 0,-11-10-50 0 0,-4-9 8 0 0,0-1 0 0 0,-1 0 0 0 0,1 0 0 0 0,-1 0 0 0 0,0 0 0 0 0,1 0 0 0 0,-3 3 0 0 0,0 4 67 0 0,1-5-39 0 0,0 1-1 0 0,0-1 1 0 0,-1 0-1 0 0,1 0 1 0 0,-1 0 0 0 0,0 0-1 0 0,0 0 1 0 0,0-1 0 0 0,-1 1-1 0 0,1-1 1 0 0,-7 5-1 0 0,-5 3-22 0 0,-27 15 0 0 0,13-12-151 0 0,-1-2-1 0 0,-1 0 1 0 0,-39 8-1 0 0,13-3-1307 0 0,19-6-154 0 0</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2.139"/>
    </inkml:context>
    <inkml:brush xml:id="br0">
      <inkml:brushProperty name="width" value="0.05" units="cm"/>
      <inkml:brushProperty name="height" value="0.05" units="cm"/>
      <inkml:brushProperty name="color" value="#008C3A"/>
    </inkml:brush>
  </inkml:definitions>
  <inkml:trace contextRef="#ctx0" brushRef="#br0">103 1 3680 0 0,'-1'2'3496'0'0,"-6"8"2691"0"0,-1 3-575 0 0,4-4-5220 0 0,-5 30 1738 0 0,6-28-1990 0 0,0-1 0 0 0,-1 16 0 0 0,-49 328-34 0 0,52-343-73 0 0,0-1 0 0 0,0 17 0 0 0,2-18-586 0 0,-2 1 0 0 0,-1 14 0 0 0,-3-12-1295 0 0</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2.657"/>
    </inkml:context>
    <inkml:brush xml:id="br0">
      <inkml:brushProperty name="width" value="0.05" units="cm"/>
      <inkml:brushProperty name="height" value="0.05" units="cm"/>
      <inkml:brushProperty name="color" value="#008C3A"/>
    </inkml:brush>
  </inkml:definitions>
  <inkml:trace contextRef="#ctx0" brushRef="#br0">290 96 20527 0 0,'0'0'996'0'0,"-2"2"-430"0"0,-195 174-3110 0 0,188-167 2473 0 0,-1 1 515 0 0,0 0 1 0 0,0 0-1 0 0,1 1 1 0 0,1 1-1 0 0,-8 12 1 0 0,0-2 653 0 0,16-21-1061 0 0,0-1 0 0 0,-1 0 0 0 0,1 1 0 0 0,0-1 0 0 0,0 1 0 0 0,0-1 0 0 0,-1 1-1 0 0,1-1 1 0 0,0 1 0 0 0,0-1 0 0 0,0 1 0 0 0,0-1 0 0 0,0 1 0 0 0,0-1 0 0 0,0 1-1 0 0,0-1 1 0 0,0 1 0 0 0,0-1 0 0 0,0 1 0 0 0,0-1 0 0 0,0 1 0 0 0,1 8 285 0 0,0-6-317 0 0,0-1 0 0 0,-1 1-1 0 0,1 0 1 0 0,0-1 0 0 0,0 1 0 0 0,1-1 0 0 0,-1 1 0 0 0,0-1 0 0 0,1 1 0 0 0,0-1 0 0 0,-1 0 0 0 0,1 0 0 0 0,0 0 0 0 0,0 0 0 0 0,0 0 0 0 0,0 0 0 0 0,4 2 0 0 0,9 6 23 0 0,24 14-1 0 0,-31-19-25 0 0,12 4-2 0 0,-1 0-1 0 0,31 9 1 0 0,-13-6 17 0 0,44 12 210 0 0,24 15-214 0 0,-66-15-13 0 0,-38-23-1 0 0,1 0 0 0 0,-1 0-1 0 0,0 0 1 0 0,1 0-1 0 0,-1 0 1 0 0,0 0 0 0 0,0 1-1 0 0,0-1 1 0 0,1 0 0 0 0,-2 1-1 0 0,1-1 1 0 0,0 1 0 0 0,0-1-1 0 0,0 1 1 0 0,-1 0-1 0 0,1-1 1 0 0,-1 1 0 0 0,1 0-1 0 0,-1-1 1 0 0,0 1 0 0 0,1 0-1 0 0,-1-1 1 0 0,0 1 0 0 0,0 0-1 0 0,0 0 1 0 0,0-1-1 0 0,-1 1 1 0 0,1 0 0 0 0,0-1-1 0 0,-2 4 1 0 0,0 0-14 0 0,1 1-1 0 0,-1-1 1 0 0,0 0-1 0 0,-1 0 1 0 0,1 0-1 0 0,-1-1 1 0 0,0 1-1 0 0,-6 7 1 0 0,-60 55-153 0 0,58-58 128 0 0,0-1 0 0 0,0 0 0 0 0,0-1 0 0 0,-1-1 0 0 0,-14 7 0 0 0,12-7 39 0 0,5-2 84 0 0,0-1 0 0 0,-19 6 0 0 0,25-9-39 0 0,0 1-1 0 0,-1-1 1 0 0,1 0 0 0 0,0 0 0 0 0,0 0 0 0 0,0 0 0 0 0,0 0-1 0 0,-1-1 1 0 0,1 1 0 0 0,0-1 0 0 0,0 0 0 0 0,0 0-1 0 0,-4-2 1 0 0,4 1 19 0 0,0 1 0 0 0,0-1-1 0 0,0 1 1 0 0,0-1 0 0 0,0 0 0 0 0,1-1-1 0 0,-1 1 1 0 0,1 0 0 0 0,-1-1-1 0 0,1 1 1 0 0,0-1 0 0 0,0 0 0 0 0,0 1-1 0 0,0-1 1 0 0,1 0 0 0 0,-1 0 0 0 0,1-1-1 0 0,0 1 1 0 0,0 0 0 0 0,0 0-1 0 0,0-1 1 0 0,0-2 0 0 0,0-7 34 0 0,1 0 0 0 0,0-1-1 0 0,1 1 1 0 0,0 0 0 0 0,2 1 0 0 0,5-24 0 0 0,33-72 772 0 0,-19 58-715 0 0,39-90-679 0 0,17-48-759 0 0,-74 176 793 0 0,-1 0-1 0 0,0 0 1 0 0,0-19 0 0 0,0 11-361 0 0,-3 16 534 0 0,0-1 0 0 0,-1 1 0 0 0,1-1 0 0 0,-1 1 1 0 0,0-1-1 0 0,0 1 0 0 0,0 0 0 0 0,-1-1 0 0 0,0 1 0 0 0,1 0 1 0 0,-1 0-1 0 0,-1 0 0 0 0,1 0 0 0 0,-1 1 0 0 0,1-1 1 0 0,-1 1-1 0 0,0-1 0 0 0,-6-4 0 0 0,3 3-226 0 0,0 0 1 0 0,0 0-1 0 0,-8-4 1 0 0</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4.624"/>
    </inkml:context>
    <inkml:brush xml:id="br0">
      <inkml:brushProperty name="width" value="0.05" units="cm"/>
      <inkml:brushProperty name="height" value="0.05" units="cm"/>
      <inkml:brushProperty name="color" value="#008C3A"/>
    </inkml:brush>
  </inkml:definitions>
  <inkml:trace contextRef="#ctx0" brushRef="#br0">185 0 18055 0 0,'-22'0'827'0'0,"18"0"-22"0"0,-3 0-401 0 0,-2 0 26 0 0,7 0 696 0 0,-1 2-646 0 0,2-1-477 0 0,-1-1 0 0 0,1 1 0 0 0,0 0 0 0 0,0 0 1 0 0,0 0-1 0 0,0 0 0 0 0,0 0 0 0 0,0 0 0 0 0,0 1 0 0 0,0-1 0 0 0,0 0 0 0 0,1 0 0 0 0,-1 1 0 0 0,0-1 0 0 0,1 0 0 0 0,-1 1 0 0 0,1-1 0 0 0,0 1 0 0 0,-1-1 0 0 0,1 0 0 0 0,0 1 0 0 0,0-1 0 0 0,0 1 0 0 0,0 1 0 0 0,0-1-10 0 0,-1 0-1 0 0,1 0 1 0 0,0 0-1 0 0,-1 0 1 0 0,1 0-1 0 0,-1 0 0 0 0,1 0 1 0 0,-1 0-1 0 0,0 0 1 0 0,0 0-1 0 0,0-1 1 0 0,-2 3-1 0 0,-3 8 6 0 0,4-7 2 0 0,1 0 0 0 0,0-1 0 0 0,0 1 0 0 0,0 0-1 0 0,1 1 1 0 0,0 8 0 0 0,-1 4-11 0 0,-4 26-18 0 0,-1 46 192 0 0,6-21-11 0 0,-5 174 294 0 0,6-114-323 0 0,1-87-131 0 0,-6 71 0 0 0,-16 69-403 0 0,19-169 324 0 0,-1 0 0 0 0,-1 1-1 0 0,0-1 1 0 0,-1 0 0 0 0,-6 16-1 0 0,4-16-576 0 0,0 0 0 0 0,2 0-1 0 0,-1 0 1 0 0,2 0 0 0 0,-1 1-1 0 0,0 13 1 0 0,-1 3-5801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5.502"/>
    </inkml:context>
    <inkml:brush xml:id="br0">
      <inkml:brushProperty name="width" value="0.05" units="cm"/>
      <inkml:brushProperty name="height" value="0.05" units="cm"/>
      <inkml:brushProperty name="color" value="#008C3A"/>
    </inkml:brush>
  </inkml:definitions>
  <inkml:trace contextRef="#ctx0" brushRef="#br0">223 13 7832 0 0,'0'0'9'0'0,"11"6"86"0"0,-8-3 114 0 0,-6-2 624 0 0,1-1 809 0 0,5 0 548 0 0,39-1 2378 0 0,26-7-4535 0 0,-14 1-377 0 0,58 2 0 0 0,-70 3 222 0 0,16 3 204 0 0,1 2-1 0 0,59 12 1 0 0,-50-6 330 0 0,283 56 942 0 0,-241-42-1273 0 0,168 18-60 0 0,-48-17 440 0 0,-169-14-262 0 0,-37-6-54 0 0,27 1-1 0 0,171 16 208 0 0,-198-16-308 0 0,33 11 0 0 0,-14-3 92 0 0,-35-11-88 0 0,-1 0 0 0 0,1 1 1 0 0,-1 0-1 0 0,0 1 0 0 0,0 0 0 0 0,6 4 0 0 0,-9-5 14 0 0,0 0 1 0 0,-1 0 0 0 0,1 0-1 0 0,-1 0 1 0 0,1 1 0 0 0,-1 0-1 0 0,0-1 1 0 0,-1 1-1 0 0,1 0 1 0 0,3 6 0 0 0,-6-8-42 0 0,1-1 1 0 0,-1 0-1 0 0,0 0 1 0 0,1 0-1 0 0,-1 0 0 0 0,0 0 1 0 0,0 0-1 0 0,0 1 1 0 0,1-1-1 0 0,-1 0 1 0 0,0 0-1 0 0,-1 0 1 0 0,1 3-1 0 0,0 13 244 0 0,4-4-154 0 0,-3-10-85 0 0,0-1-1 0 0,0 0 1 0 0,-1 1 0 0 0,1-1-1 0 0,-1 1 1 0 0,1-1 0 0 0,-1 1-1 0 0,0-1 1 0 0,0 0-1 0 0,0 1 1 0 0,-1-1 0 0 0,1 1-1 0 0,0-1 1 0 0,-1 1 0 0 0,-1 3-1 0 0,-5 22 121 0 0,6-23-121 0 0,0 1 0 0 0,0-1-1 0 0,-1 1 1 0 0,-3 7 0 0 0,0-2-18 0 0,0 1 0 0 0,0 0 0 0 0,-2 14 1 0 0,3-12 27 0 0,-10 24-24 0 0,10-29-9 0 0,0 1 1 0 0,1 1-1 0 0,-4 18 1 0 0,-3 29 23 0 0,6-37-17 0 0,0-1 0 0 0,-1 36 0 0 0,3-9-9 0 0,1-23 0 0 0,1 25 0 0 0,2 8 0 0 0,-2-28 0 0 0,7 52 0 0 0,7 12 0 0 0,4 25 0 0 0,-14-93-107 0 0,-2 1 1 0 0,-1-1-1 0 0,-1 0 0 0 0,-1 0 0 0 0,-6 37 0 0 0,6-55 31 0 0,-1 1 0 0 0,0 0 0 0 0,-4 8 0 0 0,-3 11-99 0 0,7-20 144 0 0,0 0-1 0 0,0 0 0 0 0,-1-1 0 0 0,0 1 0 0 0,0-1 0 0 0,-7 10 1 0 0,8-13 79 0 0,-1 0 1 0 0,1 0-1 0 0,-1 0 1 0 0,0 0-1 0 0,0 0 1 0 0,0-1-1 0 0,0 1 1 0 0,0-1-1 0 0,0 0 1 0 0,-1 0-1 0 0,1 0 1 0 0,-7 3-1 0 0,2-4 21 0 0,1 1 0 0 0,0-1 0 0 0,0 0 0 0 0,-1 0 0 0 0,1-1 0 0 0,-10-1 0 0 0,-46-7 393 0 0,24 2-85 0 0,-132-22 534 0 0,17 2-670 0 0,22 10 5 0 0,-48-6 142 0 0,-74-6 339 0 0,164 19-487 0 0,-104-6 32 0 0,123 11-203 0 0,-98-4 90 0 0,84 6-86 0 0,-151 3 24 0 0,76 3-387 0 0,129-4-518 0 0,0-2 0 0 0,-48-7 0 0 0,50 3-689 0 0,0-1-309 0 0</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5.837"/>
    </inkml:context>
    <inkml:brush xml:id="br0">
      <inkml:brushProperty name="width" value="0.05" units="cm"/>
      <inkml:brushProperty name="height" value="0.05" units="cm"/>
      <inkml:brushProperty name="color" value="#008C3A"/>
    </inkml:brush>
  </inkml:definitions>
  <inkml:trace contextRef="#ctx0" brushRef="#br0">126 0 13360 0 0,'1'0'29'0'0,"-1"0"0"0"0,0 0 0 0 0,0 0 1 0 0,1 0-1 0 0,-1 0 0 0 0,0 0 0 0 0,0 0 1 0 0,0 0-1 0 0,1 0 0 0 0,-1 0 0 0 0,0 0 1 0 0,0 0-1 0 0,1 0 0 0 0,-1 0 0 0 0,0 1 0 0 0,0-1 1 0 0,0 0-1 0 0,1 0 0 0 0,-1 0 0 0 0,0 0 1 0 0,0 0-1 0 0,0 0 0 0 0,1 1 0 0 0,-1-1 1 0 0,0 0-1 0 0,0 0 0 0 0,0 0 0 0 0,0 0 1 0 0,0 1-1 0 0,1-1 0 0 0,-1 0 0 0 0,0 0 1 0 0,0 1-1 0 0,0-1 0 0 0,0 0 0 0 0,0 0 1 0 0,0 0-1 0 0,0 1 0 0 0,0-1 0 0 0,0 0 1 0 0,0 0-1 0 0,0 1 0 0 0,0-1 0 0 0,0 0 1 0 0,0 0-1 0 0,0 0 0 0 0,0 1 0 0 0,0-1 1 0 0,0 0-1 0 0,0 0 0 0 0,0 1 0 0 0,0-1 0 0 0,-1 0 1 0 0,1 0-1 0 0,-2 2 1829 0 0,1 12 2830 0 0,-9-2-2413 0 0,9-12-2230 0 0,0 1 0 0 0,0 0 0 0 0,0 0 0 0 0,0 0 0 0 0,0 0 0 0 0,0 0 0 0 0,1 0 0 0 0,-1 0 0 0 0,0 0 0 0 0,1 0 0 0 0,-1 0 0 0 0,0 0 0 0 0,1 0 0 0 0,0 0 0 0 0,-1 0 0 0 0,0 3 0 0 0,2 1-32 0 0,-1-4-12 0 0,0 0 1 0 0,0 0-1 0 0,0 0 1 0 0,0 0-1 0 0,0 0 1 0 0,0 0-1 0 0,0 0 1 0 0,-1 0-1 0 0,1-1 1 0 0,0 1-1 0 0,0 0 1 0 0,-1 0-1 0 0,1 0 1 0 0,0 0-1 0 0,-1 0 1 0 0,1-1-1 0 0,-1 1 1 0 0,1 0-1 0 0,-1 0 1 0 0,0-1-1 0 0,1 1 1 0 0,-1 0-1 0 0,0-1 1 0 0,1 1-1 0 0,-2 0 1 0 0,0 0-23 0 0,0 1-1 0 0,0-1 1 0 0,0 0-1 0 0,1 1 1 0 0,-1-1 0 0 0,0 1-1 0 0,1 0 1 0 0,-1-1-1 0 0,1 1 1 0 0,0 0 0 0 0,-1 0-1 0 0,1 0 1 0 0,0 0 0 0 0,0 0-1 0 0,0 0 1 0 0,1 1-1 0 0,-1-1 1 0 0,0 0 0 0 0,1 0-1 0 0,0 0 1 0 0,-1 1 0 0 0,1-1-1 0 0,0 0 1 0 0,0 1-1 0 0,0-1 1 0 0,0 0 0 0 0,2 5-1 0 0,-2-2-12 0 0,0 1 0 0 0,-1 0-1 0 0,1 0 1 0 0,-1-1-1 0 0,0 1 1 0 0,-1 0 0 0 0,1-1-1 0 0,-4 9 1 0 0,-5 22-1 0 0,3 3 7 0 0,2-6 2 0 0,-11 38 0 0 0,13-63 11 0 0,1 0 0 0 0,-1 1 0 0 0,2-1 0 0 0,-1 1 0 0 0,1-1 0 0 0,1 1 0 0 0,-1 0-1 0 0,3 16 1 0 0,-2-19-7 0 0,0 0-1 0 0,-1 0 0 0 0,1-1 1 0 0,-1 1-1 0 0,-3 10 0 0 0,-1 18-2063 0 0,5-32 52 0 0</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6.175"/>
    </inkml:context>
    <inkml:brush xml:id="br0">
      <inkml:brushProperty name="width" value="0.05" units="cm"/>
      <inkml:brushProperty name="height" value="0.05" units="cm"/>
      <inkml:brushProperty name="color" value="#008C3A"/>
    </inkml:brush>
  </inkml:definitions>
  <inkml:trace contextRef="#ctx0" brushRef="#br0">29 147 22087 0 0,'-3'0'107'0'0,"1"0"0"0"0,0 0 0 0 0,0 1 0 0 0,-1-1-1 0 0,1 0 1 0 0,0 1 0 0 0,-1-1 0 0 0,1 1 0 0 0,-4 1-1 0 0,5-1 1040 0 0,8-14-936 0 0,-3 10-210 0 0,0-1-1 0 0,-1 1 0 0 0,1 1 1 0 0,5-4-1 0 0,-5 4-16 0 0,-1-1 0 0 0,1 1-1 0 0,-1-1 1 0 0,1 1 0 0 0,-1-1 0 0 0,4-5-1 0 0,-4 4-12 0 0,1 1 0 0 0,0-1-1 0 0,0 1 1 0 0,0-1 0 0 0,1 1-1 0 0,-1 0 1 0 0,1 1 0 0 0,0-1-1 0 0,-1 1 1 0 0,1 0 0 0 0,8-2-1 0 0,-8 3-54 0 0,0-1 0 0 0,-1 1 0 0 0,0-1 0 0 0,1 0 0 0 0,-1 0-1 0 0,0 0 1 0 0,0-1 0 0 0,0 0 0 0 0,0 0 0 0 0,-1 0 0 0 0,1 0 0 0 0,-1 0-1 0 0,4-5 1 0 0,-6 7 62 0 0,0 0-1 0 0,1 0 0 0 0,-1 0 1 0 0,1 0-1 0 0,-1 0 0 0 0,1 0 1 0 0,-1 0-1 0 0,1 0 0 0 0,-1 0 1 0 0,1 1-1 0 0,0-1 0 0 0,0 1 1 0 0,-1-1-1 0 0,1 1 0 0 0,0 0 1 0 0,0 0-1 0 0,-1-1 0 0 0,1 1 1 0 0,3 1-1 0 0,17-4 93 0 0,-17 1-2 0 0,-1 0-1 0 0,0 1 1 0 0,1 0 0 0 0,-1 0-1 0 0,0 0 1 0 0,1 1-1 0 0,-1-1 1 0 0,1 1-1 0 0,-1 0 1 0 0,1 1 0 0 0,-1-1-1 0 0,1 1 1 0 0,-1-1-1 0 0,5 3 1 0 0,1 0 133 0 0,-1 0 0 0 0,0 1 1 0 0,0 0-1 0 0,9 6 0 0 0,-10-5-187 0 0,-4-3-17 0 0,-1 0-1 0 0,0 0 1 0 0,1 1-1 0 0,-1-1 1 0 0,0 1-1 0 0,-1 0 1 0 0,1-1 0 0 0,0 1-1 0 0,-1 1 1 0 0,1-1-1 0 0,-1 0 1 0 0,0 0-1 0 0,2 5 1 0 0,-3-5-38 0 0,0 0-1 0 0,0 0 1 0 0,-1 1 0 0 0,1-1-1 0 0,-1 0 1 0 0,1 1 0 0 0,-1-1 0 0 0,0 0-1 0 0,0 1 1 0 0,0-1 0 0 0,-1 0-1 0 0,1 1 1 0 0,-1-1 0 0 0,0 0-1 0 0,0 0 1 0 0,0 0 0 0 0,0 0-1 0 0,-1 0 1 0 0,1 0 0 0 0,-1 0 0 0 0,-4 5-1 0 0,-2 7-158 0 0,6-11 193 0 0,-1 0-1 0 0,1 0 1 0 0,-1 0 0 0 0,0 0 0 0 0,0-1 0 0 0,0 1 0 0 0,-4 2 0 0 0,-43 29-46 0 0,28-17 3 0 0,-1-1-1 0 0,0-2 0 0 0,-29 16 0 0 0,25-16-6 0 0,-23 11-416 0 0,-9 5-4321 0 0,48-26-1766 0 0</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6.503"/>
    </inkml:context>
    <inkml:brush xml:id="br0">
      <inkml:brushProperty name="width" value="0.05" units="cm"/>
      <inkml:brushProperty name="height" value="0.05" units="cm"/>
      <inkml:brushProperty name="color" value="#008C3A"/>
    </inkml:brush>
  </inkml:definitions>
  <inkml:trace contextRef="#ctx0" brushRef="#br0">114 0 18455 0 0,'0'0'1852'0'0,"0"2"-1697"0"0,-7 29-2 0 0,6-28-144 0 0,0 0 0 0 0,0-1 0 0 0,0 1 0 0 0,0-1 0 0 0,-1 0 1 0 0,1 1-1 0 0,-1-1 0 0 0,1 0 0 0 0,-1 0 0 0 0,0 0 0 0 0,0 0 0 0 0,-2 2 0 0 0,-11 13-107 0 0,12-11 78 0 0,-1-1 0 0 0,0 1 0 0 0,0-1-1 0 0,-1 0 1 0 0,-8 8 0 0 0,9-9 37 0 0,2-2 1 0 0,-1 0 0 0 0,1 1 0 0 0,0 0 0 0 0,1 0 1 0 0,-1-1-1 0 0,0 1 0 0 0,1 0 0 0 0,0 0 0 0 0,-1 0 0 0 0,1 1 0 0 0,-1 5 0 0 0,-5 14 477 0 0,6-20-397 0 0,0-1-1 0 0,0 1 0 0 0,0-1 0 0 0,1 1 1 0 0,-1 0-1 0 0,1 0 0 0 0,0-1 0 0 0,0 1 1 0 0,0 0-1 0 0,0-1 0 0 0,0 1 0 0 0,0 0 1 0 0,1 0-1 0 0,1 3 0 0 0,-1-1 56 0 0,1-1 0 0 0,0 0 0 0 0,0 0 0 0 0,0 0 0 0 0,1 0-1 0 0,0 0 1 0 0,5 7 0 0 0,0-4-34 0 0,-1 0 1 0 0,1 0-1 0 0,0-1 0 0 0,0 0 0 0 0,1 0 1 0 0,0-1-1 0 0,11 5 0 0 0,-16-9-115 0 0,0 0 0 0 0,0 1 0 0 0,1-2 0 0 0,-1 1 0 0 0,7 0 0 0 0,-8-1-15 0 0,0 1 0 0 0,0-1 0 0 0,0 1 0 0 0,0-1 0 0 0,0 1 0 0 0,0 0 0 0 0,0 0 1 0 0,3 1-1 0 0,-2-2-125 0 0,8-3-20 0 0,9-3-24 0 0,-20 5 146 0 0,0 1 1 0 0,0-1 0 0 0,0 1 0 0 0,-1-1-1 0 0,1 1 1 0 0,0-1 0 0 0,0 1 0 0 0,0-1-1 0 0,-1 0 1 0 0,1 1 0 0 0,0-1 0 0 0,-1 0-1 0 0,1 0 1 0 0,-1 1 0 0 0,1-1-1 0 0,-1 0 1 0 0,1-1 0 0 0,0 0-50 0 0,0 0 1 0 0,0 0-1 0 0,0 0 0 0 0,0 0 1 0 0,0 0-1 0 0,0 1 1 0 0,0-1-1 0 0,1 0 0 0 0,2-1 1 0 0,-3 1-18 0 0,1 0 0 0 0,-1 0 1 0 0,1 1-1 0 0,-1-1 1 0 0,1 0-1 0 0,-1 0 1 0 0,0 0-1 0 0,1-4 0 0 0,3-9-1174 0 0,-2 7 237 0 0,0 0 1 0 0,0 0 0 0 0,5-9-1 0 0,2-2-946 0 0</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6.837"/>
    </inkml:context>
    <inkml:brush xml:id="br0">
      <inkml:brushProperty name="width" value="0.05" units="cm"/>
      <inkml:brushProperty name="height" value="0.05" units="cm"/>
      <inkml:brushProperty name="color" value="#008C3A"/>
    </inkml:brush>
  </inkml:definitions>
  <inkml:trace contextRef="#ctx0" brushRef="#br0">234 0 13128 0 0,'0'0'597'0'0,"-2"2"-8"0"0,0-1-525 0 0,1 1-53 0 0,-1-1 1 0 0,0 0 0 0 0,1 1-1 0 0,0-1 1 0 0,-1 1-1 0 0,1-1 1 0 0,0 1-1 0 0,-1 0 1 0 0,1-1 0 0 0,0 1-1 0 0,0 0 1 0 0,1 0-1 0 0,-1 0 1 0 0,-1 3 0 0 0,1-2 138 0 0,-1 1 0 0 0,0-1 1 0 0,1 0-1 0 0,-1 1 0 0 0,0-1 1 0 0,-1 0-1 0 0,1 0 0 0 0,-4 3 1 0 0,3-3 155 0 0,0 0 0 0 0,1 0 0 0 0,-1 1 0 0 0,1-1 0 0 0,0 1 0 0 0,-3 4 0 0 0,-18 55 1761 0 0,18-53-1908 0 0,1 1-1 0 0,1 0 1 0 0,-4 21 0 0 0,3-14-91 0 0,2-9-43 0 0,-1 0-1 0 0,0 0 1 0 0,-5 8 0 0 0,4-9-15 0 0,1-1-1 0 0,0 1 0 0 0,0 0 1 0 0,-2 13-1 0 0,2 1 15 0 0,-2 1 0 0 0,-12 37 0 0 0,2-12 67 0 0,-7 19-1238 0 0,10-48-3704 0 0,-3 1-1653 0 0</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7.326"/>
    </inkml:context>
    <inkml:brush xml:id="br0">
      <inkml:brushProperty name="width" value="0.05" units="cm"/>
      <inkml:brushProperty name="height" value="0.05" units="cm"/>
      <inkml:brushProperty name="color" value="#008C3A"/>
    </inkml:brush>
  </inkml:definitions>
  <inkml:trace contextRef="#ctx0" brushRef="#br0">0 33 5064 0 0,'3'0'10405'0'0,"0"0"-10220"0"0,0 0 0 0 0,0 0 1 0 0,0-1-1 0 0,1 0 0 0 0,-1 1 0 0 0,0-1 0 0 0,-1 0 1 0 0,1-1-1 0 0,0 1 0 0 0,0 0 0 0 0,4-4 0 0 0,0 2-150 0 0,0 0-1 0 0,0 1 0 0 0,0 0 0 0 0,0 0 0 0 0,0 1 0 0 0,0-1 0 0 0,0 1 0 0 0,1 1 0 0 0,12 0 0 0 0,27-4-67 0 0,-40 4 42 0 0,-1 0 0 0 0,1 1-1 0 0,-1-1 1 0 0,1 1-1 0 0,-1 0 1 0 0,1 1-1 0 0,10 3 1 0 0,15 3 125 0 0,-17-4 91 0 0,1 0 1 0 0,-1 1-1 0 0,20 8 0 0 0,-20-4-225 0 0,-13-7-20 0 0,-1-1-1 0 0,1 1 0 0 0,-1-1 0 0 0,1 1 1 0 0,-1-1-1 0 0,0 1 0 0 0,0 0 1 0 0,0 0-1 0 0,0-1 0 0 0,0 1 0 0 0,0 0 1 0 0,-1 0-1 0 0,1 0 0 0 0,-1 0 0 0 0,1 0 1 0 0,-1 0-1 0 0,1 4 0 0 0,-2-2 0 0 0,1 1 0 0 0,-1 0 0 0 0,0-1-1 0 0,0 1 1 0 0,-3 7 0 0 0,1-2 33 0 0,-1-1 66 0 0,0 0 0 0 0,0 0-1 0 0,-1 0 1 0 0,0-1 0 0 0,0 0 0 0 0,-12 13-1 0 0,-4 7 302 0 0,-31 55 1131 0 0,46-72-1196 0 0,0 0 1 0 0,1 0-1 0 0,0 1 0 0 0,1 0 1 0 0,-4 21-1 0 0,7-28-257 0 0,1 0 0 0 0,0 0 0 0 0,0 0 0 0 0,0 1 0 0 0,0-1 0 0 0,1 0 0 0 0,0 0 0 0 0,0 0 0 0 0,0-1 0 0 0,1 1 0 0 0,0 0 0 0 0,0 0 0 0 0,0-1 0 0 0,0 1 0 0 0,1-1 0 0 0,0 0 0 0 0,-1 0 0 0 0,2 0 0 0 0,-1 0 0 0 0,0 0 0 0 0,1 0 0 0 0,4 3 0 0 0,-5-6-60 0 0,-1 1 0 0 0,1 0 0 0 0,-1-1 0 0 0,1 0 0 0 0,0 0 1 0 0,-1 0-1 0 0,1 0 0 0 0,0 0 0 0 0,0 0 0 0 0,0-1 1 0 0,0 1-1 0 0,-1-1 0 0 0,1 0 0 0 0,0 0 0 0 0,0 0 0 0 0,0 0 1 0 0,0 0-1 0 0,0-1 0 0 0,0 1 0 0 0,3-2 0 0 0,2 0-99 0 0,-1-1 0 0 0,0 0 0 0 0,1 0 0 0 0,-1-1 0 0 0,-1 0 0 0 0,8-5 0 0 0,43-36-2465 0 0,-22 13-3280 0 0,-9 5-650 0 0</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5:11:37.670"/>
    </inkml:context>
    <inkml:brush xml:id="br0">
      <inkml:brushProperty name="width" value="0.05" units="cm"/>
      <inkml:brushProperty name="height" value="0.05" units="cm"/>
      <inkml:brushProperty name="color" value="#008C3A"/>
    </inkml:brush>
  </inkml:definitions>
  <inkml:trace contextRef="#ctx0" brushRef="#br0">368 1 3224 0 0,'-95'78'1038'0'0,"58"-43"6776"0"0,-52 63 0 0 0,66-71-7433 0 0,-54 75-940 0 0,70-91 406 0 0,1 0 0 0 0,0 1 0 0 0,0-1 0 0 0,2 1 0 0 0,-1 0-1 0 0,1 0 1 0 0,-3 23 0 0 0,6-32 168 0 0,1 0 0 0 0,0 0 0 0 0,0 0 0 0 0,0 0 0 0 0,0 1 0 0 0,0-1 0 0 0,1 0 0 0 0,0 0 0 0 0,-1 0 0 0 0,1 0 0 0 0,0 0 0 0 0,1-1 0 0 0,-1 1 0 0 0,0 0 0 0 0,1 0 0 0 0,-1-1 0 0 0,1 1 0 0 0,0-1 0 0 0,0 1 0 0 0,0-1 0 0 0,0 0 0 0 0,1 0 0 0 0,-1 0 0 0 0,0 0 0 0 0,1 0 0 0 0,0 0 0 0 0,-1-1 0 0 0,1 1 0 0 0,4 1 0 0 0,2 0 128 0 0,1 1 0 0 0,0-1-1 0 0,0-1 1 0 0,0 1 0 0 0,0-2 0 0 0,0 0 0 0 0,18 1-1 0 0,-12-3 58 0 0,-1-1 0 0 0,1 0 0 0 0,-1-1-1 0 0,23-7 1 0 0,59-25 699 0 0,-64 19-616 0 0,52-32 0 0 0,-67 36-12 0 0,-1-2-1 0 0,0 0 0 0 0,-1 0 1 0 0,25-31-1 0 0,-35 37-72 0 0,1 0 1 0 0,-2 0-1 0 0,1 0 0 0 0,-1-1 0 0 0,0 0 0 0 0,-1 0 0 0 0,6-17 0 0 0,-9 22-142 0 0,0 0 0 0 0,0 0 0 0 0,0 0 0 0 0,0 0 0 0 0,-1 0 0 0 0,0-1 0 0 0,0 1-1 0 0,0 0 1 0 0,0 0 0 0 0,-1-1 0 0 0,1 1 0 0 0,-1 0 0 0 0,0 0 0 0 0,-1 0 0 0 0,1 0 0 0 0,-1 0-1 0 0,1 0 1 0 0,-1 0 0 0 0,0 0 0 0 0,-1 1 0 0 0,-3-5 0 0 0,-1 0-214 0 0,-2 0 0 0 0,1 1-1 0 0,-1 0 1 0 0,0 0 0 0 0,-1 1 0 0 0,1 1 0 0 0,-1-1-1 0 0,0 1 1 0 0,-1 1 0 0 0,-15-5 0 0 0,-21-7-8780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5.423"/>
    </inkml:context>
    <inkml:brush xml:id="br0">
      <inkml:brushProperty name="width" value="0.1" units="cm"/>
      <inkml:brushProperty name="height" value="0.1" units="cm"/>
      <inkml:brushProperty name="color" value="#5B2D90"/>
    </inkml:brush>
  </inkml:definitions>
  <inkml:trace contextRef="#ctx0" brushRef="#br0">76 0 6912 0 0,'0'0'622'0'0,"-1"3"-512"0"0,0-1-73 0 0,0 1 268 0 0,-1 1 1 0 0,1-1 0 0 0,0 1-1 0 0,0 0 1 0 0,1 0 0 0 0,-1-1-1 0 0,1 1 1 0 0,0 7 0 0 0,0-5 1008 0 0,0-1 1 0 0,0 1 0 0 0,0 0 0 0 0,0 0 0 0 0,-1-1 0 0 0,-2 11-1 0 0,-5 5-432 0 0,7-17-922 0 0,-1 0 1 0 0,1 0-1 0 0,0-1 0 0 0,0 1 1 0 0,1 0-1 0 0,-1 8 1 0 0,1-7-44 0 0,-1 0 1 0 0,1-1-1 0 0,-1 1 1 0 0,0 0-1 0 0,-2 4 1 0 0,-2 5-171 0 0,2-8 57 0 0,0 0 0 0 0,1 0 0 0 0,0 0 0 0 0,-2 13-1 0 0,-1 26-837 0 0,-7 116-150 0 0,11-137 744 0 0,-4-4-21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812"/>
    </inkml:context>
    <inkml:brush xml:id="br0">
      <inkml:brushProperty name="width" value="0.1" units="cm"/>
      <inkml:brushProperty name="height" value="0.1" units="cm"/>
      <inkml:brushProperty name="color" value="#5B2D90"/>
    </inkml:brush>
  </inkml:definitions>
  <inkml:trace contextRef="#ctx0" brushRef="#br0">108 0 17359 0 0,'0'3'396'0'0,"-1"4"-151"0"0,0 1-1 0 0,-1-1 0 0 0,0 1 0 0 0,0-1 0 0 0,-5 11 0 0 0,-6 21-201 0 0,6-4 43 0 0,-7 26 364 0 0,-4 24-492 0 0,4-24-642 0 0,-12 108 0 0 0,25-150 118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6.550"/>
    </inkml:context>
    <inkml:brush xml:id="br0">
      <inkml:brushProperty name="width" value="0.1" units="cm"/>
      <inkml:brushProperty name="height" value="0.1" units="cm"/>
      <inkml:brushProperty name="color" value="#5B2D90"/>
    </inkml:brush>
  </inkml:definitions>
  <inkml:trace contextRef="#ctx0" brushRef="#br0">87 1 10592 0 0,'0'1'9635'0'0,"3"40"-7997"0"0,-2-29-1511 0 0,0 0 0 0 0,0 0 1 0 0,-2 16-1 0 0,-26 207 2149 0 0,17-80-991 0 0,2-11-791 0 0,0 7-522 0 0,-3-38-46 0 0,-6 52-1891 0 0,8-70-1634 0 0,8-55-4266 0 0</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382"/>
    </inkml:context>
    <inkml:brush xml:id="br0">
      <inkml:brushProperty name="width" value="0.1" units="cm"/>
      <inkml:brushProperty name="height" value="0.1" units="cm"/>
      <inkml:brushProperty name="color" value="#5B2D90"/>
    </inkml:brush>
  </inkml:definitions>
  <inkml:trace contextRef="#ctx0" brushRef="#br0">0 0 5064 0 0,'2'2'13189'0'0,"3"1"-13054"0"0,0 1 0 0 0,0-1 0 0 0,0 0 1 0 0,1-1-1 0 0,-1 1 0 0 0,1-1 0 0 0,-1 0 0 0 0,1 0 1 0 0,0-1-1 0 0,6 1 0 0 0,10 1 88 0 0,32 0 0 0 0,8 0 569 0 0,34 5 802 0 0,128-5 0 0 0,-122-4-1361 0 0,-18 1-177 0 0,106 14 0 0 0,-156-9-61 0 0,-11-3 34 0 0,-1 1-1 0 0,1 2 1 0 0,-1 0-1 0 0,23 9 1 0 0,-24-6-5 0 0,-13-5 50 0 0,0 0-1 0 0,0 0 0 0 0,0 1 0 0 0,14 9 0 0 0,-15-7-70 0 0,0-1 0 0 0,0 1-1 0 0,-1 0 1 0 0,0 1 0 0 0,0 0-1 0 0,0 0 1 0 0,-1 0 0 0 0,0 0-1 0 0,-1 1 1 0 0,1 0 0 0 0,-1 0-1 0 0,4 12 1 0 0,-4-1-60 0 0,1 0 20 0 0,-1 0 0 0 0,-1 1 0 0 0,1 26 0 0 0,2 132-262 0 0,1-43 161 0 0,-1-44 57 0 0,-3-55 5 0 0,13 61 0 0 0,-3-33-176 0 0,46 190-736 0 0,-12-48 924 0 0,-46-197 73 0 0,0 1-1 0 0,0-1 1 0 0,-1 1 0 0 0,0 0-1 0 0,-1-1 1 0 0,-1 10-1 0 0,1-16 13 0 0,0-1 0 0 0,0 0 0 0 0,0 0-1 0 0,0 0 1 0 0,-1 0 0 0 0,1 0 0 0 0,0-1 0 0 0,-1 1-1 0 0,1 0 1 0 0,-1-1 0 0 0,0 1 0 0 0,0-1-1 0 0,1 1 1 0 0,-1-1 0 0 0,0 0 0 0 0,0 0-1 0 0,0 0 1 0 0,-1 0 0 0 0,1 0 0 0 0,0 0 0 0 0,-4 0-1 0 0,-5 2 141 0 0,-1 0 0 0 0,-22 1 1 0 0,32-4-147 0 0,-18 1 197 0 0,-40-4 0 0 0,18-1-134 0 0,-128-7-4 0 0,-32-2-74 0 0,-14 11 168 0 0,-211-13-1186 0 0,335 0-2372 0 0,49 6-4057 0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7.728"/>
    </inkml:context>
    <inkml:brush xml:id="br0">
      <inkml:brushProperty name="width" value="0.1" units="cm"/>
      <inkml:brushProperty name="height" value="0.1" units="cm"/>
      <inkml:brushProperty name="color" value="#5B2D90"/>
    </inkml:brush>
  </inkml:definitions>
  <inkml:trace contextRef="#ctx0" brushRef="#br0">39 1 20815 0 0,'0'0'1892'0'0,"-1"2"-1557"0"0,-1 4-334 0 0,1 0 90 0 0,-1 0-1 0 0,1 0 1 0 0,0-1-1 0 0,-1 13 0 0 0,-3 63-348 0 0,-2 16-665 0 0,-2 30 762 0 0,3 24 455 0 0,5-73-157 0 0,1-42-5803 0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079"/>
    </inkml:context>
    <inkml:brush xml:id="br0">
      <inkml:brushProperty name="width" value="0.1" units="cm"/>
      <inkml:brushProperty name="height" value="0.1" units="cm"/>
      <inkml:brushProperty name="color" value="#5B2D90"/>
    </inkml:brush>
  </inkml:definitions>
  <inkml:trace contextRef="#ctx0" brushRef="#br0">12 188 18919 0 0,'0'0'1895'0'0,"1"-2"-1735"0"0,42-69 363 0 0,-36 59-347 0 0,-4 7-115 0 0,0 0 0 0 0,0 1 0 0 0,0-1 0 0 0,1 0 0 0 0,6-5 0 0 0,2-2-60 0 0,-8 8 7 0 0,0 0 1 0 0,0 1-1 0 0,0 0 1 0 0,9-6-1 0 0,0 2 156 0 0,-7 3-2 0 0,0 1 1 0 0,0 0-1 0 0,1 0 1 0 0,-1 0-1 0 0,0 1 1 0 0,1-1-1 0 0,0 2 0 0 0,0-1 1 0 0,-1 1-1 0 0,10-1 1 0 0,1 3 288 0 0,0 1 1 0 0,1 0 0 0 0,26 7-1 0 0,-22-2-183 0 0,-18-4-262 0 0,-1 1 14 0 0,1-1-18 0 0,-1-1 0 0 0,1 1 0 0 0,-1 0 1 0 0,5 6-1 0 0,-6-8-2 0 0,-1 1 0 0 0,0 0 0 0 0,0-1 0 0 0,-1 1 0 0 0,1 0 0 0 0,0 0 0 0 0,-1 0 0 0 0,1 0 0 0 0,-1-1-1 0 0,1 1 1 0 0,-1 0 0 0 0,0 0 0 0 0,0 4 0 0 0,0-2 0 0 0,0 0 0 0 0,0 0 0 0 0,-1 0 0 0 0,0-1 0 0 0,0 1 0 0 0,0 0 0 0 0,0 0 0 0 0,-3 5 0 0 0,-18 28 0 0 0,21-36 0 0 0,-12 16-174 0 0,-1-1 0 0 0,-1 0-1 0 0,-1-1 1 0 0,-28 22 0 0 0,11-9-115 0 0,-80 65-1141 0 0,74-63-1415 0 0,1 0-3339 0 0,16-15-108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8.448"/>
    </inkml:context>
    <inkml:brush xml:id="br0">
      <inkml:brushProperty name="width" value="0.1" units="cm"/>
      <inkml:brushProperty name="height" value="0.1" units="cm"/>
      <inkml:brushProperty name="color" value="#5B2D90"/>
    </inkml:brush>
  </inkml:definitions>
  <inkml:trace contextRef="#ctx0" brushRef="#br0">1 0 20127 0 0,'1'2'463'0'0,"4"2"-325"0"0,-1-1 0 0 0,1 1 0 0 0,0-1 0 0 0,0 0 0 0 0,0 0-1 0 0,0 0 1 0 0,1-1 0 0 0,-1 1 0 0 0,1-2 0 0 0,-1 1 0 0 0,1 0 0 0 0,0-1 0 0 0,9 1 0 0 0,9-1-148 0 0,-1-1 0 0 0,29-2 1 0 0,2-1 244 0 0,-39 3-309 0 0,-5-1 43 0 0,1 1 0 0 0,0 0 0 0 0,0 1 0 0 0,-1 0 0 0 0,1 1 0 0 0,-1 0 0 0 0,19 7 0 0 0,9 10 1625 0 0,-28-10-1471 0 0,-9-7-176 0 0,-1-1 0 0 0,1 1 0 0 0,0-1 1 0 0,-1 1-1 0 0,1 0 0 0 0,-1 0 0 0 0,0-1 0 0 0,1 1 0 0 0,-1 0 0 0 0,0 0 0 0 0,0-1 1 0 0,0 1-1 0 0,0 0 0 0 0,-1 0 0 0 0,1-1 0 0 0,-1 3 0 0 0,0 7-101 0 0,1-9 52 0 0,0 0 6 0 0,0 4 30 0 0,0-3 103 0 0,1 4-24 0 0,8 0-13 0 0,4 4 0 0 0,-11-10 0 0 0,20 6 0 0 0,-18-7 0 0 0,-3 0 0 0 0,0 0 0 0 0,1 1 0 0 0,-1-1 0 0 0,0 0 0 0 0,0 0 0 0 0,0 1 0 0 0,0-1 0 0 0,0 1 0 0 0,0-1 0 0 0,0 1 0 0 0,0 0 0 0 0,0-1 0 0 0,0 1 0 0 0,0 0 0 0 0,1 1 0 0 0,7 7-22 0 0,-8-8 9 0 0,-1 1 0 0 0,0-1 0 0 0,1 0-1 0 0,-1 1 1 0 0,0-1 0 0 0,0 1 0 0 0,0-1 0 0 0,1 0 0 0 0,-2 1 0 0 0,1-1 0 0 0,0 1 0 0 0,0-1 0 0 0,0 1 0 0 0,-1-1 0 0 0,1 0 0 0 0,0 1 0 0 0,-1-1 0 0 0,0 0 0 0 0,1 1 0 0 0,-1-1 0 0 0,0 0 0 0 0,1 0 0 0 0,-1 0 0 0 0,0 1 0 0 0,0-1 0 0 0,0 0 0 0 0,0 0 0 0 0,-2 1 0 0 0,-1 2-25 0 0,-1 0 1 0 0,1-1 0 0 0,-1 0 0 0 0,0 0 0 0 0,-6 3-1 0 0,-27 11-566 0 0,-52 16 0 0 0,1-11-3278 0 0,61-16-2451 0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451"/>
    </inkml:context>
    <inkml:brush xml:id="br0">
      <inkml:brushProperty name="width" value="0.1" units="cm"/>
      <inkml:brushProperty name="height" value="0.1" units="cm"/>
      <inkml:brushProperty name="color" value="#5B2D90"/>
    </inkml:brush>
  </inkml:definitions>
  <inkml:trace contextRef="#ctx0" brushRef="#br0">44 1 15344 0 0,'0'0'1393'0'0,"0"2"-1149"0"0,6 34-168 0 0,-1-13 389 0 0,-4-13-109 0 0,5 20 8 0 0,-2-1 1 0 0,-2 1-1 0 0,-1 35 0 0 0,-17 92-462 0 0,5-41-47 0 0,0-2-132 0 0,-9 6-3061 0 0,9-90-2363 0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2.986"/>
    </inkml:context>
    <inkml:brush xml:id="br0">
      <inkml:brushProperty name="width" value="0.1" units="cm"/>
      <inkml:brushProperty name="height" value="0.1" units="cm"/>
      <inkml:brushProperty name="color" value="#5B2D90"/>
    </inkml:brush>
  </inkml:definitions>
  <inkml:trace contextRef="#ctx0" brushRef="#br0">232 0 2304 0 0,'-1'2'167'0'0,"-8"15"6709"0"0,-7 19 0 0 0,-7 15-4985 0 0,17-40-1942 0 0,-9 15-536 0 0,-23 57 0 0 0,22-39 502 0 0,6-19 153 0 0,2 0 0 0 0,0 1 0 0 0,1 0 0 0 0,-3 28-1 0 0,9-36 23 0 0,-2 18 251 0 0,2 39-1 0 0,1-65-306 0 0,1 0-1 0 0,1 0 1 0 0,-1 0-1 0 0,1-1 1 0 0,1 1-1 0 0,0-1 0 0 0,0 1 1 0 0,9 15-1 0 0,-8-18-42 0 0,0-1 0 0 0,0 1 0 0 0,1 0 0 0 0,0-1 0 0 0,7 7 0 0 0,-11-12-15 0 0,1 1 1 0 0,0-1 0 0 0,0 0 0 0 0,0 1 0 0 0,0-1 0 0 0,0 0 0 0 0,0 0 0 0 0,0 0 0 0 0,0-1 0 0 0,0 1 0 0 0,0 0 0 0 0,0-1 0 0 0,1 0 0 0 0,-1 1 0 0 0,0-1 0 0 0,0 0 0 0 0,1 0-1 0 0,-1 0 1 0 0,0 0 0 0 0,0-1 0 0 0,1 1 0 0 0,3-2 0 0 0,2 0-104 0 0,3-1 158 0 0,-1 0 0 0 0,1-1 0 0 0,-1 0 0 0 0,1 0 0 0 0,-1-1 1 0 0,17-12-1 0 0,63-51 293 0 0,-80 60-119 0 0,0-1 0 0 0,-1-1 1 0 0,0 1-1 0 0,0-1 0 0 0,9-16 1 0 0,-17 23-135 0 0,0 1 0 0 0,0 0 1 0 0,0-1-1 0 0,0 1 0 0 0,-1-1 1 0 0,1 1-1 0 0,-1-1 0 0 0,0 1 1 0 0,0-1-1 0 0,0-4 1 0 0,0 2 33 0 0,-1 4-77 0 0,1 0 0 0 0,0 0 0 0 0,-1-1 0 0 0,1 1 0 0 0,-1 0 0 0 0,0 0 0 0 0,1 0 0 0 0,-1 0 0 0 0,0 0 0 0 0,0 0 0 0 0,0 0 0 0 0,1 1 0 0 0,-1-1 0 0 0,0 0 0 0 0,0 0-1 0 0,0 0 1 0 0,0 1 0 0 0,0-1 0 0 0,-1 1 0 0 0,-1-2 0 0 0,-1 0 31 0 0,0 1-1 0 0,0-1 1 0 0,0 1 0 0 0,-9-2-1 0 0,1 2-27 0 0,0 1-1 0 0,0 1 0 0 0,0 0 0 0 0,0 0 0 0 0,-15 5 0 0 0,-10 0-37 0 0,4 1-275 0 0,-1 1 0 0 0,2 1 0 0 0,-51 22 0 0 0,38-13-741 0 0,13-5-136 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605"/>
    </inkml:context>
    <inkml:brush xml:id="br0">
      <inkml:brushProperty name="width" value="0.1" units="cm"/>
      <inkml:brushProperty name="height" value="0.1" units="cm"/>
      <inkml:brushProperty name="color" value="#5B2D90"/>
    </inkml:brush>
  </inkml:definitions>
  <inkml:trace contextRef="#ctx0" brushRef="#br0">22 1 17447 0 0,'0'0'796'0'0,"0"2"-12"0"0,0-2-774 0 0,0 9 61 0 0,0-1-1 0 0,1 0 1 0 0,0 0 0 0 0,3 14 0 0 0,-2-10 169 0 0,1 1 0 0 0,-2 0 0 0 0,1 19 0 0 0,1 9-305 0 0,-2-27-156 0 0,-1 0 0 0 0,0 1 0 0 0,-4 19 0 0 0,0 22-330 0 0,2-17-91 0 0,-2 0 0 0 0,-15 66 0 0 0,18-100 476 0 0,-5 19-5833 0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3.951"/>
    </inkml:context>
    <inkml:brush xml:id="br0">
      <inkml:brushProperty name="width" value="0.1" units="cm"/>
      <inkml:brushProperty name="height" value="0.1" units="cm"/>
      <inkml:brushProperty name="color" value="#5B2D90"/>
    </inkml:brush>
  </inkml:definitions>
  <inkml:trace contextRef="#ctx0" brushRef="#br0">1 69 14368 0 0,'0'0'1305'0'0,"1"1"-1076"0"0,2 0-227 0 0,0 0 1 0 0,0 0-1 0 0,0 0 0 0 0,0-1 1 0 0,0 1-1 0 0,0-1 0 0 0,0 1 1 0 0,0-1-1 0 0,0 0 0 0 0,0 0 1 0 0,0 0-1 0 0,4-1 0 0 0,40-9-103 0 0,-42 9 75 0 0,76-23-878 0 0,-61 18 280 0 0,14-3 332 0 0,1 1 0 0 0,37-3 0 0 0,-55 10 606 0 0,-2-1 694 0 0,0 0 0 0 0,0 2 0 0 0,0 0 0 0 0,0 1 0 0 0,21 3 0 0 0,-33-3-501 0 0,-2 0-477 0 0,0 1 0 0 0,0-1 0 0 0,0 1-1 0 0,-1-1 1 0 0,1 1 0 0 0,0 0 0 0 0,-1-1 0 0 0,1 1 0 0 0,-1 0-1 0 0,1 0 1 0 0,-1-1 0 0 0,0 4 0 0 0,-1 2-84 0 0,0 1 0 0 0,-1-1 0 0 0,0 1 1 0 0,0-1-1 0 0,-1 0 0 0 0,0 0 0 0 0,0 0 0 0 0,-1 0 0 0 0,-7 10 0 0 0,-51 69 28 0 0,32-45 27 0 0,-28 47 0 0 0,57-87-21 0 0,-80 134-314 0 0,40-84-3801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54.286"/>
    </inkml:context>
    <inkml:brush xml:id="br0">
      <inkml:brushProperty name="width" value="0.1" units="cm"/>
      <inkml:brushProperty name="height" value="0.1" units="cm"/>
      <inkml:brushProperty name="color" value="#5B2D90"/>
    </inkml:brush>
  </inkml:definitions>
  <inkml:trace contextRef="#ctx0" brushRef="#br0">0 48 20127 0 0,'0'0'1826'0'0,"3"1"-1504"0"0,12 2-267 0 0,0-1-1 0 0,0-1 1 0 0,1 0-1 0 0,-1-1 1 0 0,0-1-1 0 0,0 0 1 0 0,16-4-1 0 0,62-12-1055 0 0,-46 7-546 0 0,1 2-1 0 0,72-2 0 0 0,-73 11 978 0 0,64-2-943 0 0,-80-3-3863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070"/>
    </inkml:context>
    <inkml:brush xml:id="br0">
      <inkml:brushProperty name="width" value="0.1" units="cm"/>
      <inkml:brushProperty name="height" value="0.1" units="cm"/>
      <inkml:brushProperty name="color" value="#5B2D90"/>
    </inkml:brush>
  </inkml:definitions>
  <inkml:trace contextRef="#ctx0" brushRef="#br0">1478 30 10656 0 0,'0'0'1289'0'0,"2"0"-462"0"0,8 0 1386 0 0,-7-1-1174 0 0,10-8 2151 0 0,-21 6-2855 0 0,-1-1 1 0 0,0 1-1 0 0,0 1 1 0 0,0-1-1 0 0,-1 2 0 0 0,1-1 1 0 0,-1 1-1 0 0,-13 1 1 0 0,-12 1-249 0 0,-34 6 1 0 0,14-1 27 0 0,-263 9 280 0 0,59-11-202 0 0,211-1-193 0 0,31-1 0 0 0,-32-2 0 0 0,29-1 5 0 0,-1 0-1 0 0,-34 3 1 0 0,26 0 121 0 0,-47-2-1 0 0,29-1-23 0 0,18-2 209 0 0,18 0-246 0 0,0 2-1 0 0,0-1 0 0 0,0 1 1 0 0,-13 1-1 0 0,13 0-64 0 0,4 0 0 0 0,7 0 0 0 0,-1 0 0 0 0,1 0 0 0 0,-1 0 0 0 0,1 0 0 0 0,-1 0 0 0 0,1 0 0 0 0,0 0 0 0 0,-1 0 0 0 0,1 0 0 0 0,-1 0 0 0 0,1 0 0 0 0,0 1 0 0 0,-1-1 0 0 0,1 0 0 0 0,0 0 0 0 0,-1 0 0 0 0,1 1 0 0 0,-1-1 0 0 0,1 0 0 0 0,-1 1 0 0 0,-9 6 0 0 0,9-7 0 0 0,0 1 1 0 0,0 0-1 0 0,0-1 0 0 0,0 1 0 0 0,1-1 0 0 0,-1 1 0 0 0,0 0 0 0 0,1 0 1 0 0,-1-1-1 0 0,0 1 0 0 0,1 0 0 0 0,-1 0 0 0 0,0 1 0 0 0,-12 17-23 0 0,9-13-17 0 0,0 1-1 0 0,1-1 1 0 0,0 1 0 0 0,0 0-1 0 0,0 0 1 0 0,1 0 0 0 0,-2 8-1 0 0,3-11 41 0 0,0-1 0 0 0,-1 1 0 0 0,1 0 0 0 0,-1-1 0 0 0,-2 5 0 0 0,-6 13 0 0 0,-12 35 0 0 0,10-16-11 0 0,5-16 24 0 0,-6 30 0 0 0,-4 28 226 0 0,-4 18-813 0 0,12-24 533 0 0,3 0 1 0 0,6 112-1 0 0,20 90-22 0 0,-15-219 18 0 0,1 26-21 0 0,-6 126 66 0 0,6-129-93 0 0,-6-78-50 0 0,1-1 0 0 0,-1 1 1 0 0,0-1-1 0 0,1 1 0 0 0,0-1 0 0 0,0 0 0 0 0,0 1 1 0 0,0-1-1 0 0,2 3 0 0 0,-2-4-448 0 0,11-4-3886 0 0,4-6-1685 0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3.701"/>
    </inkml:context>
    <inkml:brush xml:id="br0">
      <inkml:brushProperty name="width" value="0.1" units="cm"/>
      <inkml:brushProperty name="height" value="0.1" units="cm"/>
      <inkml:brushProperty name="color" value="#5B2D90"/>
    </inkml:brush>
  </inkml:definitions>
  <inkml:trace contextRef="#ctx0" brushRef="#br0">1495 0 18055 0 0,'0'0'2915'0'0,"0"2"-2915"0"0,-11 34-185 0 0,6-22 163 0 0,0 1 1 0 0,2 0-1 0 0,-1 0 1 0 0,2 1-1 0 0,-1 15 1 0 0,-1 3 20 0 0,-4 56 1 0 0,6-50 0 0 0,1 35 34 0 0,12 119 0 0 0,1-37-198 0 0,-8-107 102 0 0,12 56 1 0 0,1 7-4 0 0,1 1-98 0 0,-11-76 88 0 0,-1 0 0 0 0,1 50 0 0 0,-6-60 75 0 0,0-21 14 0 0,0 1 1 0 0,-1 0-1 0 0,0 0 1 0 0,0 0 0 0 0,-1-1-1 0 0,0 1 1 0 0,-1 0-1 0 0,-4 13 1 0 0,4-15-2 0 0,-16 29 39 0 0,16-33-46 0 0,1 0 0 0 0,-1 1 0 0 0,0-1 0 0 0,0 0 0 0 0,1 0 0 0 0,-1 0 0 0 0,-1 0 0 0 0,1 0 0 0 0,0-1 0 0 0,0 1 0 0 0,-4 1 0 0 0,-16 5 209 0 0,-1-1-1 0 0,0-1 1 0 0,0-1-1 0 0,0-1 1 0 0,-1-1-1 0 0,1-1 1 0 0,-29-2-1 0 0,-100 7 477 0 0,-1 0 186 0 0,-229 3 401 0 0,-4-10-1209 0 0,359 0-458 0 0,-39-5-1 0 0,55 3-98 0 0,0 0-1 0 0,0-1 0 0 0,0 0 0 0 0,0-1 1 0 0,1 0-1 0 0,-15-8 0 0 0,3-1-1218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053"/>
    </inkml:context>
    <inkml:brush xml:id="br0">
      <inkml:brushProperty name="width" value="0.1" units="cm"/>
      <inkml:brushProperty name="height" value="0.1" units="cm"/>
      <inkml:brushProperty name="color" value="#5B2D90"/>
    </inkml:brush>
  </inkml:definitions>
  <inkml:trace contextRef="#ctx0" brushRef="#br0">77 0 7832 0 0,'0'0'15319'0'0,"0"3"-15465"0"0,-1 7 75 0 0,-1 1 1 0 0,0-1-1 0 0,-1 1 1 0 0,0-1-1 0 0,-5 11 1 0 0,-6 19-22 0 0,3 12 87 0 0,-4 59 0 0 0,8-54 4 0 0,-3 77-497 0 0,13-87-451 0 0,0-5-3611 0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436"/>
    </inkml:context>
    <inkml:brush xml:id="br0">
      <inkml:brushProperty name="width" value="0.1" units="cm"/>
      <inkml:brushProperty name="height" value="0.1" units="cm"/>
      <inkml:brushProperty name="color" value="#5B2D90"/>
    </inkml:brush>
  </inkml:definitions>
  <inkml:trace contextRef="#ctx0" brushRef="#br0">49 229 7832 0 0,'0'0'705'0'0,"0"-1"-577"0"0,0-2 91 0 0,0 0 0 0 0,1 0 0 0 0,0 0 0 0 0,0 1 0 0 0,2-6 0 0 0,4-13 3768 0 0,-5 12-2246 0 0,0-1-1 0 0,1 1 0 0 0,7-16 1 0 0,0 4-1386 0 0,22-32 0 0 0,-24 44-192 0 0,-1 0 0 0 0,1 0 1 0 0,1 0-1 0 0,10-7 0 0 0,-17 15-117 0 0,-1 0 0 0 0,0 1-1 0 0,1-1 1 0 0,-1 1 0 0 0,1-1 0 0 0,-1 1-1 0 0,1-1 1 0 0,-1 1 0 0 0,1 0 0 0 0,-1 0-1 0 0,2 0 1 0 0,0 0 62 0 0,-1-1-82 0 0,-1 1 0 0 0,1 0 0 0 0,-1 0 1 0 0,0 0-1 0 0,1 1 0 0 0,-1-1 0 0 0,0 0 0 0 0,1 0 0 0 0,-1 1 0 0 0,2 0 0 0 0,3 1-3 0 0,-4-2-28 0 0,1 1 0 0 0,-1 0 1 0 0,1 0-1 0 0,-1 1 1 0 0,1-1-1 0 0,-1 0 1 0 0,0 1-1 0 0,1 0 0 0 0,-1-1 1 0 0,0 1-1 0 0,0 0 1 0 0,0 0-1 0 0,-1 0 0 0 0,1 0 1 0 0,0 0-1 0 0,-1 1 1 0 0,1-1-1 0 0,-1 0 0 0 0,0 1 1 0 0,0-1-1 0 0,0 1 1 0 0,0 0-1 0 0,1 4 0 0 0,-1-3-15 0 0,0 1-1 0 0,0 0 0 0 0,0 0 0 0 0,-1 0 0 0 0,1 0 0 0 0,-1-1 0 0 0,0 1 1 0 0,-1 0-1 0 0,1 0 0 0 0,-1 0 0 0 0,0 0 0 0 0,-3 7 0 0 0,-5 14 3 0 0,7-20 27 0 0,1 0 1 0 0,-2 0-1 0 0,1-1 0 0 0,0 0 0 0 0,-6 9 1 0 0,1-5-5 0 0,1 0 0 0 0,-1 0 1 0 0,-16 13-1 0 0,-30 33-5 0 0,32-35-42 0 0,-11 9-217 0 0,19-19-517 0 0,2 0 1 0 0,-1 1-1 0 0,1 0 1 0 0,-14 19-1 0 0,14-16-1008 0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4.886"/>
    </inkml:context>
    <inkml:brush xml:id="br0">
      <inkml:brushProperty name="width" value="0.1" units="cm"/>
      <inkml:brushProperty name="height" value="0.1" units="cm"/>
      <inkml:brushProperty name="color" value="#5B2D90"/>
    </inkml:brush>
  </inkml:definitions>
  <inkml:trace contextRef="#ctx0" brushRef="#br0">0 2 16783 0 0,'0'0'1839'0'0,"3"0"-1579"0"0,30-1 448 0 0,-15 0-868 0 0,0 1 1 0 0,30 3-1 0 0,-44-2 249 0 0,0 1 0 0 0,0-1 1 0 0,0 1-1 0 0,0 0 0 0 0,0 0 0 0 0,-1 0 0 0 0,1 0 0 0 0,5 6 0 0 0,1-2 446 0 0,-10-6-516 0 0,1 1 1 0 0,-1-1-1 0 0,1 0 0 0 0,-1 0 0 0 0,1 0 0 0 0,-1 1 0 0 0,1-1 0 0 0,-1 0 1 0 0,0 1-1 0 0,1-1 0 0 0,-1 0 0 0 0,0 1 0 0 0,1-1 0 0 0,-1 1 1 0 0,0-1-1 0 0,0 0 0 0 0,1 1 0 0 0,-1-1 0 0 0,0 2 0 0 0,2 1 148 0 0,-1-2-191 0 0,0 1 0 0 0,0 0 1 0 0,0-1-1 0 0,0 1 0 0 0,0-1 0 0 0,0 1 1 0 0,0 0-1 0 0,-1 0 0 0 0,1-1 0 0 0,-1 1 0 0 0,0 0 1 0 0,1 0-1 0 0,-1 0 0 0 0,0 0 0 0 0,0 0 1 0 0,0-1-1 0 0,0 1 0 0 0,0 0 0 0 0,0 0 0 0 0,-1 0 1 0 0,1 0-1 0 0,-1-1 0 0 0,1 1 0 0 0,-1 0 1 0 0,0 0-1 0 0,0-1 0 0 0,0 1 0 0 0,-1 2 0 0 0,-5 10-273 0 0,-15 22-291 0 0,17-27 456 0 0,4-7 206 0 0,2 9 1174 0 0,2-5-1090 0 0,4 3 187 0 0,19 3-136 0 0,-22-10-170 0 0,-1-1 0 0 0,0 1 0 0 0,1 0 1 0 0,-1 0-1 0 0,0 0 0 0 0,0 0 0 0 0,0 1 0 0 0,-1-1 1 0 0,1 1-1 0 0,0-1 0 0 0,-1 1 0 0 0,0 0 0 0 0,1 0 1 0 0,-1 0-1 0 0,-1 1 0 0 0,3 3 0 0 0,-3-5 57 0 0,-1 2-83 0 0,0 0 0 0 0,0 1-1 0 0,-1-1 1 0 0,0 0 0 0 0,0 0 0 0 0,0 0-1 0 0,0 0 1 0 0,0 0 0 0 0,-1 0-1 0 0,0 0 1 0 0,1 0 0 0 0,-2 0 0 0 0,1-1-1 0 0,0 1 1 0 0,-1-1 0 0 0,1 1-1 0 0,-1-1 1 0 0,-4 3 0 0 0,0-1-45 0 0,0 0-1 0 0,0 0 1 0 0,-1 0-1 0 0,0-1 1 0 0,0 0 0 0 0,0-1-1 0 0,-14 5 1 0 0,9-4-352 0 0,-1-1 0 0 0,-16 2 0 0 0,-9-2-5537 0 0,11-3-532 0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5.585"/>
    </inkml:context>
    <inkml:brush xml:id="br0">
      <inkml:brushProperty name="width" value="0.1" units="cm"/>
      <inkml:brushProperty name="height" value="0.1" units="cm"/>
      <inkml:brushProperty name="color" value="#5B2D90"/>
    </inkml:brush>
  </inkml:definitions>
  <inkml:trace contextRef="#ctx0" brushRef="#br0">305 89 8752 0 0,'0'0'793'0'0,"0"-1"-650"0"0,0-9 156 0 0,0 8 593 0 0,0-1 0 0 0,-1 1 0 0 0,1-1 0 0 0,-1 0 0 0 0,1 1 0 0 0,-1-1 0 0 0,-1-2 0 0 0,-1-6 1604 0 0,3 10-2349 0 0,0 0 0 0 0,-1-1-1 0 0,1 1 1 0 0,0 0 0 0 0,0-1-1 0 0,-1 1 1 0 0,1 0 0 0 0,-1 0-1 0 0,1 0 1 0 0,-1 0 0 0 0,0-1-1 0 0,1 1 1 0 0,-1 0 0 0 0,0 0-1 0 0,-2-1 1 0 0,-31-20 450 0 0,33 22-566 0 0,1 0 0 0 0,-1 0 0 0 0,0-1 0 0 0,1 1 0 0 0,-1 0 0 0 0,1 0-1 0 0,-1 0 1 0 0,1 0 0 0 0,-1-1 0 0 0,0 1 0 0 0,1 0 0 0 0,-1 0 0 0 0,1 0 0 0 0,-1 0-1 0 0,1 1 1 0 0,-1-1 0 0 0,-1 0 0 0 0,-1 0 83 0 0,-6 1-47 0 0,1 0 0 0 0,-1 0 1 0 0,1 1-1 0 0,-1 0 1 0 0,1 0-1 0 0,-1 1 1 0 0,1 0-1 0 0,0 1 1 0 0,-13 7-1 0 0,1 2 94 0 0,0 1 1 0 0,-26 22-1 0 0,41-31-166 0 0,0 0 0 0 0,1 0 0 0 0,-1 1 0 0 0,1 0 0 0 0,1 0 0 0 0,-1 0 0 0 0,1 0 0 0 0,0 1 0 0 0,0-1 0 0 0,0 1 0 0 0,-1 7 0 0 0,2-5-6 0 0,0 0-1 0 0,0 1 1 0 0,1-1-1 0 0,0 1 1 0 0,1-1-1 0 0,0 1 1 0 0,2 18-1 0 0,-1-23 9 0 0,1 0 0 0 0,0 0-1 0 0,0 0 1 0 0,0 0-1 0 0,1 0 1 0 0,-1-1 0 0 0,1 1-1 0 0,0-1 1 0 0,1 0 0 0 0,-1 0-1 0 0,1 0 1 0 0,-1 0-1 0 0,1-1 1 0 0,0 1 0 0 0,1-1-1 0 0,-1 0 1 0 0,0 0 0 0 0,7 2-1 0 0,-8-3 4 0 0,1-1 0 0 0,0 0 0 0 0,0 0 0 0 0,0 0 0 0 0,1 0 0 0 0,-1-1 0 0 0,0 1 0 0 0,0-1 0 0 0,0 0 0 0 0,0 0 0 0 0,0-1 0 0 0,1 1 0 0 0,-1-1 0 0 0,0 0 0 0 0,0 0 0 0 0,6-3 0 0 0,-2 1-67 0 0,-1 0-1 0 0,-1-1 1 0 0,1 0 0 0 0,0 0-1 0 0,-1-1 1 0 0,0 0-1 0 0,0 0 1 0 0,-1 0-1 0 0,1-1 1 0 0,-1 1 0 0 0,0-1-1 0 0,0-1 1 0 0,6-11-1 0 0,-9 15 72 0 0,-1 0-1 0 0,0 0 0 0 0,0 0 1 0 0,-1 0-1 0 0,2-6 0 0 0,3-11 137 0 0,2 2-198 0 0,0 1 0 0 0,-1-1 0 0 0,5-24 0 0 0,-10 38 113 0 0,0 1 0 0 0,0-1 0 0 0,0 1 0 0 0,0-1 0 0 0,1 1-1 0 0,2-5 1 0 0,-3 6 171 0 0,0 1-24 0 0,3-4-108 0 0,-4 4-93 0 0,1 1 0 0 0,-1 0 0 0 0,0 0 0 0 0,0 0 0 0 0,0 0 0 0 0,0 0 0 0 0,0 0 0 0 0,0 0 0 0 0,0 0 0 0 0,0 0 0 0 0,0 0 0 0 0,0 0 0 0 0,0 0 1 0 0,0 0-1 0 0,0 0 0 0 0,0 0 0 0 0,0 0 0 0 0,0 0 0 0 0,0 0 0 0 0,0 0 0 0 0,0 0 0 0 0,1 0 0 0 0,-1 0 0 0 0,0 0 0 0 0,0 0 0 0 0,0 0 0 0 0,0 0 0 0 0,0 0 1 0 0,0 0-1 0 0,0 0 0 0 0,0 0 0 0 0,0 0 0 0 0,0 0 0 0 0,0 0 0 0 0,0 0 0 0 0,0 0 0 0 0,0 0 0 0 0,0 0 0 0 0,1 0 0 0 0,-1 0 0 0 0,0 0 0 0 0,0 0 0 0 0,0 0 1 0 0,0 0-1 0 0,0 0 0 0 0,0 0 0 0 0,0 0 0 0 0,0 0 0 0 0,0 0 0 0 0,0 0 0 0 0,0 0 0 0 0,0 0 0 0 0,0 1 0 0 0,0-1 0 0 0,0 0 0 0 0,0 0 0 0 0,0 0 0 0 0,0 0 1 0 0,0 0-1 0 0,0 0 0 0 0,0 0 0 0 0,0 0 0 0 0,0 0 0 0 0,0 0 0 0 0,0 0 0 0 0,0 0 0 0 0,0 0 0 0 0,0 0 0 0 0,0 1 0 0 0,11 13 34 0 0,-3-3-4 0 0,0 0 0 0 0,0 1-1 0 0,-2 0 1 0 0,11 22-1 0 0,-1 6-30 0 0,-6-15 0 0 0,12 43 0 0 0,-21-59 22 0 0,0 0 0 0 0,0 0-1 0 0,-1 0 1 0 0,0 0 0 0 0,0 0 0 0 0,-3 15-1 0 0,0-10 29 0 0,-1 1 0 0 0,0 0 0 0 0,-7 16 0 0 0,5-20-40 0 0,0 0 0 0 0,0-1-1 0 0,-14 18 1 0 0,8-12-83 0 0,-3 2-105 0 0,0-1 0 0 0,-2-1 0 0 0,0 0 0 0 0,-20 14 0 0 0,-2 2-1323 0 0,8-8-3972 0 0,3-3-1748 0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6.336"/>
    </inkml:context>
    <inkml:brush xml:id="br0">
      <inkml:brushProperty name="width" value="0.1" units="cm"/>
      <inkml:brushProperty name="height" value="0.1" units="cm"/>
      <inkml:brushProperty name="color" value="#5B2D90"/>
    </inkml:brush>
  </inkml:definitions>
  <inkml:trace contextRef="#ctx0" brushRef="#br0">92 1 6912 0 0,'0'0'622'0'0,"-1"8"1348"0"0,-10 47 4907 0 0,10-52-6859 0 0,1 0 0 0 0,-1 1 1 0 0,1-1-1 0 0,-1 1 0 0 0,1-1 1 0 0,0 0-1 0 0,1 1 0 0 0,-1 3 0 0 0,1 20-6 0 0,-26 280 1949 0 0,22-185-1184 0 0,1 60-75 0 0,3 24-735 0 0,-3-90-229 0 0,-1-60-525 0 0,-14 82-1 0 0,5-51-2009 0 0,6-48-1175 0 0,-4-5-946 0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134"/>
    </inkml:context>
    <inkml:brush xml:id="br0">
      <inkml:brushProperty name="width" value="0.1" units="cm"/>
      <inkml:brushProperty name="height" value="0.1" units="cm"/>
      <inkml:brushProperty name="color" value="#5B2D90"/>
    </inkml:brush>
  </inkml:definitions>
  <inkml:trace contextRef="#ctx0" brushRef="#br0">60 232 10136 0 0,'2'-2'2321'0'0,"6"-6"-1207"0"0,0 1 0 0 0,1 0 0 0 0,17-10 0 0 0,-7 7-1215 0 0,-1 1-1 0 0,38-13 1 0 0,-29 13 10 0 0,117-34 303 0 0,-118 37-82 0 0,117-23 995 0 0,-67 16-466 0 0,46-7 31 0 0,-18 12-299 0 0,30-3-205 0 0,-9 1 37 0 0,-94 10-160 0 0,0 1 0 0 0,0 1-1 0 0,0 1 1 0 0,30 9 0 0 0,-52-11-34 0 0,5 3 21 0 0,0-1 0 0 0,0 2 0 0 0,-1 0 0 0 0,15 7 0 0 0,-24-9-40 0 0,1-1 0 0 0,-1 1 0 0 0,0-1 0 0 0,0 1 0 0 0,-1 1-1 0 0,1-1 1 0 0,-1 0 0 0 0,1 1 0 0 0,-1 0 0 0 0,0 0-1 0 0,0 0 1 0 0,-1 0 0 0 0,1 0 0 0 0,-1 0 0 0 0,3 8 0 0 0,0 3-24 0 0,-1 0 1 0 0,-1 0-1 0 0,3 25 1 0 0,-4-21-83 0 0,8 30 0 0 0,18 69 9 0 0,4 9 94 0 0,47 190-95 0 0,-64-247-58 0 0,4 22-84 0 0,3 23 33 0 0,-11-68 140 0 0,-3 1 0 0 0,5 84 0 0 0,-13-116 57 0 0,3 150-10 0 0,-4-95-45 0 0,-1-22 56 0 0,6 7 165 0 0,-4-55-139 0 0,0 1 1 0 0,0-1-1 0 0,-1 1 1 0 0,1-1-1 0 0,0 0 1 0 0,-1 1-1 0 0,1-1 0 0 0,-1 1 1 0 0,1-1-1 0 0,-1 0 1 0 0,0 1-1 0 0,1-1 1 0 0,-1 0-1 0 0,0 0 1 0 0,0 0-1 0 0,0 1 1 0 0,0-1-1 0 0,0 0 1 0 0,0 0-1 0 0,-2 1 0 0 0,-1 0 12 0 0,1 0 0 0 0,-1 0 0 0 0,1 0 0 0 0,-1-1 0 0 0,-5 2 0 0 0,-5 1 53 0 0,1-1-1 0 0,-1-1 0 0 0,1 0 1 0 0,-18-1-1 0 0,-56-3 362 0 0,79 1-409 0 0,-408-12 1288 0 0,99 23-1114 0 0,231-5-192 0 0,-179 18 20 0 0,82-6-96 0 0,145-15-54 0 0,16-1-531 0 0,-1-2 0 0 0,1 0 0 0 0,0-1 0 0 0,-39-9 0 0 0,37 2-988 0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454"/>
    </inkml:context>
    <inkml:brush xml:id="br0">
      <inkml:brushProperty name="width" value="0.1" units="cm"/>
      <inkml:brushProperty name="height" value="0.1" units="cm"/>
      <inkml:brushProperty name="color" value="#5B2D90"/>
    </inkml:brush>
  </inkml:definitions>
  <inkml:trace contextRef="#ctx0" brushRef="#br0">44 1 1376 0 0,'0'0'20391'0'0,"1"2"-20017"0"0,2 6-450 0 0,-1-1 0 0 0,0 1 0 0 0,-1-1 0 0 0,1 1 1 0 0,-1 0-1 0 0,-1 0 0 0 0,0 0 0 0 0,0 9 0 0 0,-11 70-995 0 0,4-48 1035 0 0,-14 167 190 0 0,5-13-1265 0 0,15-145-1742 0 0,1-25 1368 0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7.821"/>
    </inkml:context>
    <inkml:brush xml:id="br0">
      <inkml:brushProperty name="width" value="0.1" units="cm"/>
      <inkml:brushProperty name="height" value="0.1" units="cm"/>
      <inkml:brushProperty name="color" value="#5B2D90"/>
    </inkml:brush>
  </inkml:definitions>
  <inkml:trace contextRef="#ctx0" brushRef="#br0">0 276 12872 0 0,'2'-2'588'0'0,"2"-2"-496"0"0,0-1 1 0 0,0 0 0 0 0,0 0-1 0 0,-1-1 1 0 0,0 1 0 0 0,0-1-1 0 0,-1 1 1 0 0,3-8 0 0 0,12-22 749 0 0,-5 16-406 0 0,1 1 0 0 0,0 0 0 0 0,1 0-1 0 0,2 2 1 0 0,-1 0 0 0 0,2 1 0 0 0,33-24 0 0 0,-44 35-313 0 0,1 1 0 0 0,-1-1-1 0 0,1 1 1 0 0,0 1-1 0 0,0 0 1 0 0,0 0-1 0 0,1 0 1 0 0,-1 0-1 0 0,0 1 1 0 0,1 1-1 0 0,-1-1 1 0 0,12 2 0 0 0,-8 0 141 0 0,0 0 1 0 0,0 2 0 0 0,0-1-1 0 0,0 1 1 0 0,-1 1 0 0 0,1 0-1 0 0,14 8 1 0 0,-21-10-272 0 0,-1 0 0 0 0,1 1 0 0 0,-1-1 0 0 0,1 1-1 0 0,-1 0 1 0 0,0 0 0 0 0,0 0 0 0 0,-1 0 0 0 0,1 1 0 0 0,-1-1 0 0 0,1 1 0 0 0,-1 0-1 0 0,0 0 1 0 0,0-1 0 0 0,-1 1 0 0 0,1 0 0 0 0,-1 1 0 0 0,0-1 0 0 0,0 0 0 0 0,0 0 0 0 0,-1 0-1 0 0,0 1 1 0 0,0 6 0 0 0,0-3-30 0 0,0 0 0 0 0,-1 0-1 0 0,0 0 1 0 0,-1 0 0 0 0,0 0-1 0 0,0-1 1 0 0,-1 1 0 0 0,0 0-1 0 0,0-1 1 0 0,-1 0 0 0 0,-7 12-1 0 0,-4 3 105 0 0,-2-1-1 0 0,0-1 1 0 0,-1 0-1 0 0,-28 23 0 0 0,-122 96-714 0 0,83-77-3568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8.235"/>
    </inkml:context>
    <inkml:brush xml:id="br0">
      <inkml:brushProperty name="width" value="0.1" units="cm"/>
      <inkml:brushProperty name="height" value="0.1" units="cm"/>
      <inkml:brushProperty name="color" value="#5B2D90"/>
    </inkml:brush>
  </inkml:definitions>
  <inkml:trace contextRef="#ctx0" brushRef="#br0">0 44 6912 0 0,'0'0'528'0'0,"3"0"140"0"0,46-4 8451 0 0,3-6-4451 0 0,0 0-4556 0 0,68-9-48 0 0,-109 19-62 0 0,0 0 0 0 0,1 0 0 0 0,20 5 0 0 0,-23-4 12 0 0,-3 0 92 0 0,1 0-1 0 0,-1 1 1 0 0,0 0 0 0 0,0 0 0 0 0,0 0 0 0 0,9 6 0 0 0,-13-7-106 0 0,-1 0 1 0 0,0 0 0 0 0,1 1-1 0 0,-1-1 1 0 0,0 0-1 0 0,0 0 1 0 0,0 1-1 0 0,0-1 1 0 0,0 1-1 0 0,0-1 1 0 0,-1 1-1 0 0,1-1 1 0 0,0 1-1 0 0,-1-1 1 0 0,1 1-1 0 0,-1 0 1 0 0,1-1-1 0 0,-1 1 1 0 0,0 0-1 0 0,0-1 1 0 0,0 1-1 0 0,0 2 1 0 0,0-1-28 0 0,-1 1 0 0 0,1-1 0 0 0,0 0 0 0 0,-1 0 1 0 0,0 0-1 0 0,0 0 0 0 0,0 0 0 0 0,0 0 0 0 0,-1-1 0 0 0,1 1 0 0 0,-4 5 0 0 0,0-1-20 0 0,-50 57-278 0 0,26-31 308 0 0,22-24 17 0 0,0 0 1 0 0,-14 13-1 0 0,-38 39 407 0 0,59-61-403 0 0,0 0 1 0 0,0 0-1 0 0,0 0 1 0 0,0 1-1 0 0,0-1 1 0 0,-1 0-1 0 0,1 0 1 0 0,0 0-1 0 0,0 0 0 0 0,0 0 1 0 0,0 0-1 0 0,0 0 1 0 0,0 0-1 0 0,0 0 1 0 0,0 1-1 0 0,0-1 1 0 0,-1 0-1 0 0,1 0 1 0 0,0 0-1 0 0,0 0 0 0 0,0 0 1 0 0,0 0-1 0 0,0 1 1 0 0,0-1-1 0 0,0 0 1 0 0,0 0-1 0 0,0 0 1 0 0,0 0-1 0 0,0 0 0 0 0,0 0 1 0 0,0 1-1 0 0,0-1 1 0 0,0 0-1 0 0,0 0 1 0 0,0 0-1 0 0,0 0 1 0 0,0 0-1 0 0,0 1 0 0 0,0-1 1 0 0,0 0-1 0 0,0 0 1 0 0,1 0-1 0 0,-1 0 1 0 0,0 0-1 0 0,8 2 21 0 0,12-4-119 0 0,-12-1 12 0 0,1-1 1 0 0,-1 1 0 0 0,0-2 0 0 0,-1 1 0 0 0,1-1-1 0 0,-1 0 1 0 0,10-9 0 0 0,13-16-1700 0 0,-2-1-3444 0 0,-6 7-1240 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172"/>
    </inkml:context>
    <inkml:brush xml:id="br0">
      <inkml:brushProperty name="width" value="0.1" units="cm"/>
      <inkml:brushProperty name="height" value="0.1" units="cm"/>
      <inkml:brushProperty name="color" value="#5B2D90"/>
    </inkml:brush>
  </inkml:definitions>
  <inkml:trace contextRef="#ctx0" brushRef="#br0">0 53 1376 0 0,'2'0'107'0'0,"14"-5"1399"0"0,-14 4-970 0 0,0 0 1 0 0,0 1-1 0 0,0-1 0 0 0,0 0 1 0 0,0 1-1 0 0,0-1 0 0 0,4 1 1 0 0,0-1 722 0 0,-1 1 1 0 0,1-1-1 0 0,-1 0 1 0 0,10-2-1 0 0,20-10 908 0 0,-26 9-1936 0 0,0 1 0 0 0,-1-1 0 0 0,1 2-1 0 0,19-4 1 0 0,-11 5 55 0 0,50-2 630 0 0,-61 3-813 0 0,1 1 0 0 0,0-1 0 0 0,-1 1 0 0 0,1 1 0 0 0,-1 0 0 0 0,1 0 0 0 0,10 4-1 0 0,6 4 301 0 0,7 4 166 0 0,-15-7-634 0 0,0 1 0 0 0,0-2 0 0 0,1 0 0 0 0,0-1 0 0 0,17 3-1 0 0,-28-6-117 0 0,31 4-2601 0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09.819"/>
    </inkml:context>
    <inkml:brush xml:id="br0">
      <inkml:brushProperty name="width" value="0.1" units="cm"/>
      <inkml:brushProperty name="height" value="0.1" units="cm"/>
      <inkml:brushProperty name="color" value="#5B2D90"/>
    </inkml:brush>
  </inkml:definitions>
  <inkml:trace contextRef="#ctx0" brushRef="#br0">146 1 15520 0 0,'0'0'5313'0'0,"0"3"-5025"0"0,-6 46-257 0 0,1-16-32 0 0,-15 97 264 0 0,10-78 88 0 0,-3 68 1 0 0,2-20-143 0 0,2-31-90 0 0,-20 135-101 0 0,14-120-18 0 0,-1-10-2 0 0,10-53-16 0 0,6-18-2 0 0,-1 0 0 0 0,0 1-1 0 0,1-1 1 0 0,0 0-1 0 0,0 1 1 0 0,0-1 0 0 0,0 0-1 0 0,0 1 1 0 0,1 4-1 0 0,0-6-7 0 0,-1-1 0 0 0,0 0-1 0 0,0 1 1 0 0,0-1 0 0 0,0 0-1 0 0,0 1 1 0 0,0-1 0 0 0,-1 0-1 0 0,1 1 1 0 0,0-1 0 0 0,-2 2-1 0 0,-1 10-2487 0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0.224"/>
    </inkml:context>
    <inkml:brush xml:id="br0">
      <inkml:brushProperty name="width" value="0.1" units="cm"/>
      <inkml:brushProperty name="height" value="0.1" units="cm"/>
      <inkml:brushProperty name="color" value="#5B2D90"/>
    </inkml:brush>
  </inkml:definitions>
  <inkml:trace contextRef="#ctx0" brushRef="#br0">175 1 13360 0 0,'0'0'8597'0'0,"-1"1"-8783"0"0,-26 41-1484 0 0,-2 3 454 0 0,20-34 1172 0 0,1 1-1 0 0,-10 20 0 0 0,7-8 63 0 0,-2 3 746 0 0,-18 56 0 0 0,22-49-440 0 0,-6 45 0 0 0,14-66-303 0 0,-1 0 0 0 0,2 0 0 0 0,0 0 0 0 0,1 0 1 0 0,0 0-1 0 0,5 22 0 0 0,-4-30-19 0 0,0 0-1 0 0,0 0 1 0 0,0 0 0 0 0,1 0 0 0 0,3 6 0 0 0,7 11-3 0 0,-11-18 1 0 0,-1-1 0 0 0,1 1 0 0 0,0-1 0 0 0,0 0 0 0 0,0 0 0 0 0,0 0 0 0 0,1 0 0 0 0,-1 0 0 0 0,1 0 0 0 0,0 0 0 0 0,0-1 0 0 0,0 0 0 0 0,0 1 0 0 0,0-1 0 0 0,6 2 0 0 0,-5-2 104 0 0,1 0-1 0 0,0 0 0 0 0,0-1 0 0 0,0 0 0 0 0,0 0 0 0 0,0 0 1 0 0,0-1-1 0 0,0 0 0 0 0,0 0 0 0 0,0 0 0 0 0,0 0 0 0 0,0-1 1 0 0,1 0-1 0 0,-2 0 0 0 0,1 0 0 0 0,7-3 0 0 0,3-2 177 0 0,0 0 1 0 0,0-1-1 0 0,-1-1 0 0 0,14-10 0 0 0,41-30 240 0 0,-63 43-407 0 0,0 0 0 0 0,-1 0 1 0 0,1 0-1 0 0,8-12 0 0 0,4-4 310 0 0,29-37 345 0 0,-43 52-675 0 0,0 1-1 0 0,-1-1 1 0 0,0 0 0 0 0,0 0-1 0 0,0-1 1 0 0,-1 1 0 0 0,0 0-1 0 0,0-1 1 0 0,-1 1-1 0 0,0-1 1 0 0,0 0 0 0 0,0 1-1 0 0,-1-1 1 0 0,0 0 0 0 0,0 0-1 0 0,-2-9 1 0 0,1 11-68 0 0,-1 0 0 0 0,0 0 1 0 0,0 0-1 0 0,0 1 0 0 0,0-1 0 0 0,-1 1 1 0 0,0-1-1 0 0,0 1 0 0 0,0 0 0 0 0,0 0 1 0 0,-5-3-1 0 0,-6-7-26 0 0,-24-17 0 0 0,33 27-15 0 0,-9-6-169 0 0,0 1 0 0 0,-1 0 1 0 0,0 1-1 0 0,-18-8 0 0 0,0 4-2574 0 0,0 2-3499 0 0,7 1-1700 0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044"/>
    </inkml:context>
    <inkml:brush xml:id="br0">
      <inkml:brushProperty name="width" value="0.1" units="cm"/>
      <inkml:brushProperty name="height" value="0.1" units="cm"/>
      <inkml:brushProperty name="color" value="#5B2D90"/>
    </inkml:brush>
  </inkml:definitions>
  <inkml:trace contextRef="#ctx0" brushRef="#br0">1596 1 1376 0 0,'-2'1'107'0'0,"-24"17"11462"0"0,20-16-10751 0 0,0 0 1 0 0,1 0 0 0 0,-1-1 0 0 0,0 0-1 0 0,0 0 1 0 0,0 0 0 0 0,-7-1-1 0 0,-47-3-819 0 0,13 1-297 0 0,-57-4 66 0 0,62 3 447 0 0,-50 3 1 0 0,71 1-106 0 0,-168 7 706 0 0,-45 9-804 0 0,122-6-12 0 0,-50 8 0 0 0,-14 6 90 0 0,174-25-89 0 0,-175 38 819 0 0,152-28-530 0 0,22-9-238 0 0,0 1 1 0 0,0-1-1 0 0,0 0 0 0 0,0 0 0 0 0,0 0 0 0 0,0 0 0 0 0,-4 0 0 0 0,5 0-10 0 0,1-1 0 0 0,0 1 0 0 0,-1-1 1 0 0,1 1-1 0 0,0 0 0 0 0,0-1 0 0 0,0 1 1 0 0,-1 0-1 0 0,1 0 0 0 0,0 0 0 0 0,0 0 1 0 0,0 0-1 0 0,1 0 0 0 0,-1 0 0 0 0,0 0 1 0 0,0 0-1 0 0,0 0 0 0 0,0 2 0 0 0,-12 24 665 0 0,11-22-652 0 0,0 1-1 0 0,1 0 1 0 0,0 0 0 0 0,0 0 0 0 0,0 0 0 0 0,1-1-1 0 0,0 8 1 0 0,4 45-243 0 0,-1-35 123 0 0,9 231 266 0 0,-3-38-26 0 0,13 272-205 0 0,-16-214-852 0 0,-6-16-260 0 0,0-248 685 0 0,0 0 1 0 0,0-1-1 0 0,1 1 1 0 0,1-1 0 0 0,-1 1-1 0 0,2-1 1 0 0,-1 0-1 0 0,6 11 1 0 0,-8-19 356 0 0,1 0 0 0 0,-1 0 0 0 0,1 0-1 0 0,-1 0 1 0 0,1 0 0 0 0,0-1 0 0 0,0 1 0 0 0,0 0 0 0 0,-1 0 0 0 0,1-1 0 0 0,0 1 0 0 0,0-1 0 0 0,0 1 0 0 0,0-1 0 0 0,0 1-1 0 0,0-1 1 0 0,0 1 0 0 0,0-1 0 0 0,0 0 0 0 0,0 0 0 0 0,0 1 0 0 0,0-1 0 0 0,0 0 0 0 0,0 0 0 0 0,1 0 0 0 0,-1 0 0 0 0,0 0-1 0 0,0 0 1 0 0,0-1 0 0 0,1 1 0 0 0,28-11-1474 0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606"/>
    </inkml:context>
    <inkml:brush xml:id="br0">
      <inkml:brushProperty name="width" value="0.1" units="cm"/>
      <inkml:brushProperty name="height" value="0.1" units="cm"/>
      <inkml:brushProperty name="color" value="#5B2D90"/>
    </inkml:brush>
  </inkml:definitions>
  <inkml:trace contextRef="#ctx0" brushRef="#br0">1632 0 11520 0 0,'0'3'8327'0'0,"-5"121"-10504"0"0,0-4 841 0 0,-12 395 3035 0 0,18-388-1765 0 0,9 98-227 0 0,0 0-278 0 0,-10-223 572 0 0,0 34-148 0 0,-1-1-1 0 0,-10 62 1 0 0,8-85 160 0 0,0-1 0 0 0,0 0 0 0 0,-1 0 0 0 0,-1 0 0 0 0,-6 11 0 0 0,7-15 73 0 0,0-1 0 0 0,0 0 0 0 0,-1 0 0 0 0,1-1 0 0 0,-1 0 0 0 0,-1 1-1 0 0,1-1 1 0 0,-1-1 0 0 0,-7 5 0 0 0,6-4 6 0 0,-1-1 0 0 0,0-1 0 0 0,0 0-1 0 0,0 0 1 0 0,0 0 0 0 0,-13 1-1 0 0,-53 5 253 0 0,44-6-190 0 0,-74 9 415 0 0,-75 8 306 0 0,-278 31 1133 0 0,193-17-1040 0 0,255-33-962 0 0,-258 19-681 0 0,261-20 445 0 0,1 0-153 0 0,0 0-1 0 0,-1 0 1 0 0,1-1 0 0 0,-1 1 0 0 0,1-1 0 0 0,0-1-1 0 0,-6-1 1 0 0,-11-6-6683 0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5.943"/>
    </inkml:context>
    <inkml:brush xml:id="br0">
      <inkml:brushProperty name="width" value="0.1" units="cm"/>
      <inkml:brushProperty name="height" value="0.1" units="cm"/>
      <inkml:brushProperty name="color" value="#5B2D90"/>
    </inkml:brush>
  </inkml:definitions>
  <inkml:trace contextRef="#ctx0" brushRef="#br0">26 0 20127 0 0,'0'0'2022'0'0,"0"3"-1854"0"0,5 25-219 0 0,-3-22-71 0 0,0 0-1 0 0,-1 0 1 0 0,0 0-1 0 0,0 8 1 0 0,-7 77-657 0 0,-1 14 1049 0 0,3-57 72 0 0,-1 1 136 0 0,-1 27 223 0 0,6 173-1192 0 0,0-245 267 0 0,0-2-76 0 0,0 1 0 0 0,0-1 0 0 0,0 0 0 0 0,0 0 0 0 0,0 0 0 0 0,-1 1-1 0 0,1-1 1 0 0,-1 0 0 0 0,-1 4 0 0 0,-4 4-1611 0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6.277"/>
    </inkml:context>
    <inkml:brush xml:id="br0">
      <inkml:brushProperty name="width" value="0.1" units="cm"/>
      <inkml:brushProperty name="height" value="0.1" units="cm"/>
      <inkml:brushProperty name="color" value="#5B2D90"/>
    </inkml:brush>
  </inkml:definitions>
  <inkml:trace contextRef="#ctx0" brushRef="#br0">1 209 5984 0 0,'0'0'464'0'0,"2"0"220"0"0,4-4 865 0 0,1 1-1 0 0,-1-1 1 0 0,0-1 0 0 0,0 1 0 0 0,0-1-1 0 0,-1 0 1 0 0,0 0 0 0 0,8-10 0 0 0,7-5-670 0 0,58-44-849 0 0,-37 32-612 0 0,-34 27 575 0 0,0 0 0 0 0,0 0 0 0 0,1 1 0 0 0,-1 0 1 0 0,1 0-1 0 0,0 1 0 0 0,0 0 0 0 0,0 1 0 0 0,0 0 0 0 0,1 0 0 0 0,-1 0 0 0 0,1 1 1 0 0,-1 1-1 0 0,15 0 0 0 0,-16 0 110 0 0,0 1 1 0 0,0 0 0 0 0,0 0-1 0 0,0 0 1 0 0,-1 1-1 0 0,1 1 1 0 0,0-1-1 0 0,-1 1 1 0 0,0 0 0 0 0,0 0-1 0 0,0 1 1 0 0,0-1-1 0 0,0 1 1 0 0,-1 1 0 0 0,1-1-1 0 0,-1 1 1 0 0,8 10-1 0 0,-9-10-52 0 0,-2-3-63 0 0,0 0 0 0 0,0 0 1 0 0,-1 0-1 0 0,1 1 1 0 0,-1-1-1 0 0,1 0 1 0 0,-1 1-1 0 0,0-1 0 0 0,0 1 1 0 0,0-1-1 0 0,0 1 1 0 0,-1 0-1 0 0,1-1 0 0 0,-1 1 1 0 0,1 0-1 0 0,-1 2 1 0 0,0-1-17 0 0,1 4-36 0 0,-1 1-1 0 0,0-1 0 0 0,-1 0 0 0 0,0 0 0 0 0,0 1 0 0 0,0-1 0 0 0,-1 0 0 0 0,-1 0 0 0 0,1 0 0 0 0,-7 11 0 0 0,-4 1 58 0 0,-1-1 0 0 0,-1 0 0 0 0,-1-1 0 0 0,-1-1-1 0 0,0-1 1 0 0,-1 0 0 0 0,-28 18 0 0 0,10-7-314 0 0,-1-2-1 0 0,-1-1 1 0 0,-44 19 0 0 0,53-30-668 0 0,-21 9-2791 0 0,32-13-2268 0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011"/>
    </inkml:context>
    <inkml:brush xml:id="br0">
      <inkml:brushProperty name="width" value="0.1" units="cm"/>
      <inkml:brushProperty name="height" value="0.1" units="cm"/>
      <inkml:brushProperty name="color" value="#5B2D90"/>
    </inkml:brush>
  </inkml:definitions>
  <inkml:trace contextRef="#ctx0" brushRef="#br0">438 1 2304 0 0,'0'0'16051'0'0,"-2"0"-15865"0"0,-9 3-4 0 0,1-1 0 0 0,-12 2 0 0 0,9-3 254 0 0,-21 7 0 0 0,8-2 307 0 0,-9 3 432 0 0,8-4-634 0 0,23-5-473 0 0,0 1 1 0 0,0-1-1 0 0,1 1 1 0 0,-1 0-1 0 0,0 0 1 0 0,1 0-1 0 0,-5 2 1 0 0,-2 2-8 0 0,7-3-50 0 0,0 0-1 0 0,0 0 1 0 0,0 0-1 0 0,0 0 1 0 0,1 0-1 0 0,-1 0 1 0 0,-3 4-1 0 0,2-1-56 0 0,-1 0 1 0 0,0 1-1 0 0,1-1 0 0 0,0 1 0 0 0,0-1 0 0 0,0 1 0 0 0,1 0 0 0 0,0 1 0 0 0,0-1 1 0 0,1 1-1 0 0,0-1 0 0 0,0 1 0 0 0,-1 7 0 0 0,0 8-247 0 0,1 1 1 0 0,1 37-1 0 0,1-34 221 0 0,12-18-8 0 0,2 1 81 0 0,-12-7 0 0 0,1 1 1 0 0,0-1-1 0 0,-1 0 0 0 0,1-1 0 0 0,0 1 0 0 0,0 0 0 0 0,1-1 1 0 0,-1 0-1 0 0,0 0 0 0 0,0 0 0 0 0,1 0 0 0 0,5 1 0 0 0,9-1 198 0 0,0 1-1 0 0,25 6 1 0 0,3 0-187 0 0,-35-5-12 0 0,1 0 0 0 0,-1 1 0 0 0,17 9 0 0 0,-16-8 0 0 0,27 19 0 0 0,-23-19 0 0 0,-6 2 15 0 0,-9-5-8 0 0,0 0 1 0 0,0-1-1 0 0,0 1 1 0 0,0 0-1 0 0,0 0 1 0 0,0 0-1 0 0,-1 0 1 0 0,1 0-1 0 0,-1 0 1 0 0,0 0-1 0 0,1 0 0 0 0,-1 1 1 0 0,0-1-1 0 0,0 0 1 0 0,0 0-1 0 0,0 0 1 0 0,-1 0-1 0 0,1 0 1 0 0,-2 3-1 0 0,1 0 2 0 0,0-1 0 0 0,-1 0 0 0 0,0 0 0 0 0,0 0 0 0 0,0 0 0 0 0,0-1-1 0 0,-1 1 1 0 0,-4 6 0 0 0,-3-1-7 0 0,0 0 0 0 0,0-1 0 0 0,-1 0-1 0 0,0 0 1 0 0,0-1 0 0 0,-1 0 0 0 0,0-1-1 0 0,-16 6 1 0 0,6-4-11 0 0,-1-2 0 0 0,1 0 0 0 0,-44 5 0 0 0,34-8-379 0 0,0-1-1 0 0,-39-3 1 0 0,38-4-719 0 0,-3-8-285 0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550"/>
    </inkml:context>
    <inkml:brush xml:id="br0">
      <inkml:brushProperty name="width" value="0.1" units="cm"/>
      <inkml:brushProperty name="height" value="0.1" units="cm"/>
      <inkml:brushProperty name="color" value="#5B2D90"/>
    </inkml:brush>
  </inkml:definitions>
  <inkml:trace contextRef="#ctx0" brushRef="#br0">114 0 18287 0 0,'0'0'1828'0'0,"0"2"-1673"0"0,-1 9-121 0 0,0 0 0 0 0,-1-1 0 0 0,-3 12 0 0 0,-3 16 319 0 0,1-4-438 0 0,-12 35-1 0 0,9-36-72 0 0,-7 45-1 0 0,7-33 100 0 0,6-31 98 0 0,1 0 1 0 0,-1 17-1 0 0,-13 97 126 0 0,12-97-290 0 0,4-3-1724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7.880"/>
    </inkml:context>
    <inkml:brush xml:id="br0">
      <inkml:brushProperty name="width" value="0.1" units="cm"/>
      <inkml:brushProperty name="height" value="0.1" units="cm"/>
      <inkml:brushProperty name="color" value="#5B2D90"/>
    </inkml:brush>
  </inkml:definitions>
  <inkml:trace contextRef="#ctx0" brushRef="#br0">49 0 20127 0 0,'0'0'987'0'0,"0"2"-436"0"0,0 18-133 0 0,-5 122-198 0 0,3-101-477 0 0,2-28 42 0 0,-4 24-1 0 0,-28 193-200 0 0,27-202 400 0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754"/>
    </inkml:context>
    <inkml:brush xml:id="br0">
      <inkml:brushProperty name="width" value="0.1" units="cm"/>
      <inkml:brushProperty name="height" value="0.1" units="cm"/>
      <inkml:brushProperty name="color" value="#5B2D90"/>
    </inkml:brush>
  </inkml:definitions>
  <inkml:trace contextRef="#ctx0" brushRef="#br0">49 0 18743 0 0,'0'0'1882'0'0,"0"3"-1725"0"0,0 7-208 0 0,0 0 1 0 0,1 0-1 0 0,3 16 1 0 0,-2-20-9 0 0,-1 0 0 0 0,0 0-1 0 0,-1 9 1 0 0,1 0-27 0 0,-1 5-7 0 0,-1 0 1 0 0,-3 21-1 0 0,-7 44 350 0 0,-5 31-162 0 0,2-61-1552 0 0,6-32-3887 0 0,4-9-490 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086"/>
    </inkml:context>
    <inkml:brush xml:id="br0">
      <inkml:brushProperty name="width" value="0.1" units="cm"/>
      <inkml:brushProperty name="height" value="0.1" units="cm"/>
      <inkml:brushProperty name="color" value="#5B2D90"/>
    </inkml:brush>
  </inkml:definitions>
  <inkml:trace contextRef="#ctx0" brushRef="#br0">1 182 9216 0 0,'0'0'830'0'0,"1"-1"-684"0"0,8-16 914 0 0,13-19 3538 0 0,-12 23-3043 0 0,-1 2-1266 0 0,-1 0 0 0 0,20-17-1 0 0,-17 19-338 0 0,24-18 0 0 0,-30 24 70 0 0,0 0 0 0 0,1 0 0 0 0,-1 1 0 0 0,1-1-1 0 0,0 1 1 0 0,0 1 0 0 0,11-3 0 0 0,6 0 445 0 0,-19 3-337 0 0,1 0 0 0 0,-1 0-1 0 0,1 1 1 0 0,-1-1 0 0 0,1 1-1 0 0,0 0 1 0 0,-1 1-1 0 0,1-1 1 0 0,-1 1 0 0 0,8 1-1 0 0,9 4 439 0 0,18 6-280 0 0,-36-11-269 0 0,-1 0 0 0 0,1 1 0 0 0,0-1 0 0 0,-1 1 0 0 0,0 0 0 0 0,1-1 0 0 0,-1 1 0 0 0,0 0 0 0 0,0 0 0 0 0,0 1 0 0 0,3 4 0 0 0,-3-4 25 0 0,0 2-1 0 0,-1-1 1 0 0,1 0-1 0 0,-1 0 1 0 0,0 0-1 0 0,0 1 0 0 0,-1-1 1 0 0,1 0-1 0 0,-1 1 1 0 0,0-1-1 0 0,0 1 1 0 0,-1-1-1 0 0,1 0 0 0 0,-1 1 1 0 0,0-1-1 0 0,0 0 1 0 0,-3 8-1 0 0,1-3 7 0 0,-1 0-1 0 0,0 0 0 0 0,-1 0 1 0 0,0 0-1 0 0,-1-1 0 0 0,-11 16 1 0 0,-28 20 20 0 0,13-15-8 0 0,8-6 163 0 0,-28 18 0 0 0,19-15-1838 0 0,2 0-4281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396"/>
    </inkml:context>
    <inkml:brush xml:id="br0">
      <inkml:brushProperty name="width" value="0.1" units="cm"/>
      <inkml:brushProperty name="height" value="0.1" units="cm"/>
      <inkml:brushProperty name="color" value="#5B2D90"/>
    </inkml:brush>
  </inkml:definitions>
  <inkml:trace contextRef="#ctx0" brushRef="#br0">1423 30 13704 0 0,'-2'0'629'0'0,"-88"-4"1589"0"0,75 3-1924 0 0,-30-5 0 0 0,3 0-192 0 0,-93-1 1171 0 0,-56 3 1480 0 0,145 4-2387 0 0,1-1-195 0 0,-1 2 0 0 0,-59 9 0 0 0,74-6-80 0 0,-33 1 1 0 0,34-4-85 0 0,-38 8 0 0 0,-56 6 4 0 0,42-1 106 0 0,17 1-63 0 0,38-3 10 0 0,23-10-53 0 0,-1 0 0 0 0,1 0 1 0 0,0 0-1 0 0,-5 4 0 0 0,8-5-3 0 0,-17 10 3 0 0,16-10-9 0 0,-22 22-5 0 0,23-22 3 0 0,-1 0 0 0 0,1 0 0 0 0,0 0 0 0 0,0 0 0 0 0,0 0 0 0 0,0 0 0 0 0,0 0 0 0 0,0 0 0 0 0,0 0 0 0 0,0 1 0 0 0,0-1 0 0 0,0 0 0 0 0,1 1 0 0 0,-1-1 0 0 0,0 1 0 0 0,1-1 0 0 0,-1 0 0 0 0,1 1 0 0 0,0 0 0 0 0,-1-1 0 0 0,1 3 0 0 0,0-3 0 0 0,0 0 0 0 0,0-1 0 0 0,0 1 0 0 0,0 0 0 0 0,0 0 0 0 0,-1 0 0 0 0,1 0 0 0 0,0 0 0 0 0,-1 0 0 0 0,1 0 0 0 0,0 0 0 0 0,-1 0 0 0 0,0 1 0 0 0,-3 3 0 0 0,3-4 0 0 0,-1 1 0 0 0,1 0 0 0 0,0 0 0 0 0,0 0 0 0 0,0 1 0 0 0,0-1 0 0 0,-1 3 0 0 0,-1 11 9 0 0,3-12 10 0 0,1 0 7 0 0,-4 20-24 0 0,0 0 1 0 0,2 0-1 0 0,2 26 1 0 0,0-5-3 0 0,5 31 2 0 0,0 1-18 0 0,-2 76-186 0 0,2-75 166 0 0,0-1 0 0 0,-1 129-28 0 0,-5-186 64 0 0,-2 31 0 0 0,-1 3 0 0 0,-9 107 72 0 0,7-116-80 0 0,2-29 8 0 0,-5 22 0 0 0,-3 13 0 0 0,9-43 0 0 0,1-1 0 0 0,-2 0 0 0 0,1 0 0 0 0,-5 10 0 0 0,4-10 0 0 0,0 0 0 0 0,0 1 0 0 0,0 0 0 0 0,0 8 0 0 0,1-4 26 0 0,-1 0-1 0 0,-4 14 0 0 0,7-26-21 0 0,-1 1 0 0 0,1 0-1 0 0,0-1 1 0 0,-1 1-1 0 0,1 0 1 0 0,0 0 0 0 0,0-1-1 0 0,0 1 1 0 0,0 0-1 0 0,0 0 1 0 0,0-1 0 0 0,0 1-1 0 0,0 0 1 0 0,0 0 0 0 0,0-1-1 0 0,0 2 1 0 0,1 0 5 0 0,-1-2-8 0 0,0 1 0 0 0,0-1 0 0 0,0 0 0 0 0,0 0 0 0 0,0 0-1 0 0,0 0 1 0 0,0 0 0 0 0,0 0 0 0 0,0 0 0 0 0,0 1 0 0 0,0-1 0 0 0,0 0 0 0 0,0 0 0 0 0,0 0 0 0 0,0 0 0 0 0,0 0-1 0 0,0 0 1 0 0,0 0 0 0 0,0 0 0 0 0,0 1 0 0 0,0-1 0 0 0,0 0 0 0 0,0 0 0 0 0,0 0 0 0 0,0 0 0 0 0,0 0 0 0 0,1 0-1 0 0,-1 0 1 0 0,0 0 0 0 0,0 0 0 0 0,0 0 0 0 0,0 0 0 0 0,0 0 0 0 0,0 0 0 0 0,0 1 0 0 0,0-1 0 0 0,0 0-1 0 0,1 0 1 0 0,-1 0 0 0 0,0 0 0 0 0,0 0 0 0 0,0 0 0 0 0,0 0 0 0 0,0 0 0 0 0,0 0 0 0 0,1 0 0 0 0,13 5 11 0 0,-11-3-12 0 0,1-1 0 0 0,0 1-1 0 0,0-1 1 0 0,0 0 0 0 0,5 1-1 0 0,17 2 1 0 0,-16-2 0 0 0,0-1 0 0 0,13 1 0 0 0,115-9 64 0 0,-1 0 0 0 0,421 7-64 0 0,-116 8 11 0 0,-399-5 17 0 0,-31-1-22 0 0,0-1 1 0 0,0-1-1 0 0,18-1 0 0 0,-7-1 59 0 0,-8 1 98 0 0,0-1 0 0 0,21-5-1 0 0,-33 6-136 0 0,1 0 0 0 0,-1 0 0 0 0,0 0 0 0 0,0-1 0 0 0,0 1 0 0 0,0-1 0 0 0,0 1 0 0 0,0-1-1 0 0,0 0 1 0 0,0-1 0 0 0,-1 1 0 0 0,1 0 0 0 0,-1-1 0 0 0,1 1 0 0 0,-1-1 0 0 0,2-3 0 0 0,-2 2 41 0 0,-1 0 0 0 0,0 1 0 0 0,1-1 0 0 0,-1 0 0 0 0,-1 0 0 0 0,1 0 0 0 0,-1 0 0 0 0,1-5 0 0 0,-3-34 80 0 0,-9-15-55 0 0,0-9-37 0 0,-1-44 78 0 0,-10-78 172 0 0,7 77-178 0 0,-2-71-15 0 0,1-17 632 0 0,13 146-744 0 0,-5-56 79 0 0,1 52 18 0 0,4 33-44 0 0,0 0 0 0 0,-9-30 0 0 0,10 48-115 0 0,-1 0 1 0 0,1 0 0 0 0,-1 0 0 0 0,-1 0 0 0 0,1 0-1 0 0,-1 1 1 0 0,-1-1 0 0 0,1 1 0 0 0,-1 0 0 0 0,0 1-1 0 0,-10-10 1 0 0,6 7-734 0 0,0 1 0 0 0,0 1-1 0 0,-1 0 1 0 0,0 0 0 0 0,-20-8-1 0 0,9 9-6919 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9.522"/>
    </inkml:context>
    <inkml:brush xml:id="br0">
      <inkml:brushProperty name="width" value="0.1" units="cm"/>
      <inkml:brushProperty name="height" value="0.1" units="cm"/>
      <inkml:brushProperty name="color" value="#5B2D90"/>
    </inkml:brush>
  </inkml:definitions>
  <inkml:trace contextRef="#ctx0" brushRef="#br0">0 61 5984 0 0,'3'-1'2677'0'0,"8"-5"-226"0"0,1 0-1 0 0,23-7 1 0 0,-20 8-1952 0 0,22-11 0 0 0,-32 14-337 0 0,1 0 0 0 0,-1 0 0 0 0,1 0 0 0 0,-1 1 0 0 0,1-1 0 0 0,0 1 0 0 0,-1 1 0 0 0,1-1 0 0 0,0 1 0 0 0,6 0 0 0 0,2 1 517 0 0,-1 1 1 0 0,0 0 0 0 0,16 5-1 0 0,7 7-451 0 0,-36-14-221 0 0,1 0 0 0 0,-1 0-1 0 0,0 1 1 0 0,1-1 0 0 0,-1 0 0 0 0,0 1-1 0 0,1-1 1 0 0,-1 0 0 0 0,0 1-1 0 0,1-1 1 0 0,-1 0 0 0 0,0 1-1 0 0,1-1 1 0 0,-1 1 0 0 0,0-1 0 0 0,0 1-1 0 0,0-1 1 0 0,0 0 0 0 0,1 2-1 0 0,0 1 16 0 0,0-1-30 0 0,1 0 0 0 0,-1 0 0 0 0,0 0 0 0 0,0 1 0 0 0,0-1 0 0 0,0 0 0 0 0,-1 0 0 0 0,1 1 0 0 0,0-1 0 0 0,-1 0-1 0 0,0 1 1 0 0,0-1 0 0 0,1 1 0 0 0,-1-1 0 0 0,-1 1 0 0 0,1 2 0 0 0,-5 14-214 0 0,-12 35 1 0 0,16-49 201 0 0,-4 6-10 0 0,0-1 0 0 0,-1 0 0 0 0,-10 14 0 0 0,-11 21-10 0 0,21-36 40 0 0,4-5 3 0 0,0-1-1 0 0,-1 1 1 0 0,1-1 0 0 0,1 1 0 0 0,-3 5-1 0 0,3-6 73 0 0,0-2-6 0 0,-1 6-27 0 0,2-7-43 0 0,-1 0 0 0 0,1 0 0 0 0,0 0 0 0 0,0 0 0 0 0,0 0 0 0 0,0 1 0 0 0,0-1 0 0 0,0 0 0 0 0,0 0 0 0 0,0 0 0 0 0,0 0 0 0 0,0 0 0 0 0,0 0 0 0 0,0 0 1 0 0,0 0-1 0 0,0 0 0 0 0,0 0 0 0 0,0 0 0 0 0,0 0 0 0 0,0 0 0 0 0,0 1 0 0 0,0-1 0 0 0,0 0 0 0 0,0 0 0 0 0,0 0 0 0 0,0 0 0 0 0,0 0 0 0 0,0 0 0 0 0,1 0 0 0 0,-1 0 0 0 0,0 0 0 0 0,0 0 0 0 0,0 0 1 0 0,0 0-1 0 0,0 0 0 0 0,0 0 0 0 0,0 0 0 0 0,0 0 0 0 0,0 0 0 0 0,0 0 0 0 0,0 1 0 0 0,0-1 0 0 0,0 0 0 0 0,0 0 0 0 0,0 0 0 0 0,0 0 0 0 0,1 0 0 0 0,-1 0 0 0 0,0 0 0 0 0,0 0 0 0 0,0 0 1 0 0,0 0-1 0 0,0 0 0 0 0,0 0 0 0 0,0 0 0 0 0,0 0 0 0 0,0 0 0 0 0,0 0 0 0 0,0 0 0 0 0,0 0 0 0 0,1-1 0 0 0,3 2-40 0 0,0 0 1 0 0,0-1-1 0 0,0 0 1 0 0,1 0-1 0 0,-1 0 0 0 0,0-1 1 0 0,0 1-1 0 0,1-1 1 0 0,-1 0-1 0 0,7-3 0 0 0,7-3-323 0 0,18-10 0 0 0,-14 6-504 0 0,7-4-3842 0 0,-2-2-1535 0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1.668"/>
    </inkml:context>
    <inkml:brush xml:id="br0">
      <inkml:brushProperty name="width" value="0.1" units="cm"/>
      <inkml:brushProperty name="height" value="0.1" units="cm"/>
      <inkml:brushProperty name="color" value="#5B2D90"/>
    </inkml:brush>
  </inkml:definitions>
  <inkml:trace contextRef="#ctx0" brushRef="#br0">136 31 12496 0 0,'-7'-1'258'0'0,"5"0"-148"0"0,0 1 0 0 0,0 0 0 0 0,0 0 0 0 0,0 0 0 0 0,-1 0 0 0 0,1 0 1 0 0,0 0-1 0 0,0 1 0 0 0,0-1 0 0 0,-9 2 3965 0 0,16-3-2518 0 0,42-10-1109 0 0,-33 6-209 0 0,0 1-1 0 0,0 1 1 0 0,1 0-1 0 0,23-1 1 0 0,65 3 382 0 0,-62 2-459 0 0,-3 1-28 0 0,-21 5-110 0 0,-7-1-14 0 0,-6-4-21 0 0,1 2 0 0 0,-1-1 0 0 0,1 0 0 0 0,-1 1-1 0 0,0 0 1 0 0,-1 0 0 0 0,1 0 0 0 0,-1 0 0 0 0,1 0-1 0 0,-1 1 1 0 0,0 0 0 0 0,-1-1 0 0 0,1 1 0 0 0,-1 0 0 0 0,0 0-1 0 0,-1 1 1 0 0,2 4 0 0 0,-1 9-31 0 0,-1-1 0 0 0,-1 0 1 0 0,0 0-1 0 0,-2 0 0 0 0,0 0 0 0 0,-8 31 1 0 0,2-21 126 0 0,0-1 0 0 0,-2-1 1 0 0,-22 41-1 0 0,-44 59-175 0 0,53-88-124 0 0,-45 58 0 0 0,47-67 80 0 0,-27 52 1 0 0,-1 0 38 0 0,30-51 79 0 0,-15 36 0 0 0,21-38-252 0 0,-34 50 0 0 0,43-72 43 0 0,0 0 0 0 0,1 0-1 0 0,0 0 1 0 0,0 0 0 0 0,-3 8-1 0 0,-1 0-1076 0 0,-8 0-60 0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2.022"/>
    </inkml:context>
    <inkml:brush xml:id="br0">
      <inkml:brushProperty name="width" value="0.1" units="cm"/>
      <inkml:brushProperty name="height" value="0.1" units="cm"/>
      <inkml:brushProperty name="color" value="#5B2D90"/>
    </inkml:brush>
  </inkml:definitions>
  <inkml:trace contextRef="#ctx0" brushRef="#br0">1 68 17479 0 0,'0'0'1580'0'0,"2"0"-1296"0"0,11-1-255 0 0,-1-1-1 0 0,17-4 1 0 0,-4 1 175 0 0,22-5 288 0 0,29-4-318 0 0,157-14-486 0 0,-209 26 597 0 0,0 2 0 0 0,44 5 0 0 0,11 1 0 0 0,-31-6-1455 0 0,-26 0-236 0 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6.208"/>
    </inkml:context>
    <inkml:brush xml:id="br0">
      <inkml:brushProperty name="width" value="0.1" units="cm"/>
      <inkml:brushProperty name="height" value="0.1" units="cm"/>
      <inkml:brushProperty name="color" value="#5B2D90"/>
    </inkml:brush>
  </inkml:definitions>
  <inkml:trace contextRef="#ctx0" brushRef="#br0">3 1 7832 0 0,'0'0'705'0'0,"2"1"-264"0"0,0-1-63 0 0,0 1 1 0 0,-1 0-1 0 0,1-1 0 0 0,0 1 0 0 0,-1 0 0 0 0,1 0 0 0 0,-1 0 0 0 0,1 0 0 0 0,-1 1 0 0 0,1-1 0 0 0,-1 0 1 0 0,0 1-1 0 0,0-1 0 0 0,1 0 0 0 0,-1 1 0 0 0,0 0 0 0 0,0-1 0 0 0,-1 1 0 0 0,1 0 0 0 0,1 2 0 0 0,-1 2-169 0 0,1 0-1 0 0,-1 1 0 0 0,0-1 0 0 0,-1 11 0 0 0,4 18-194 0 0,-1-25 33 0 0,-1 0 0 0 0,0 0 0 0 0,-1 0 0 0 0,0 1 0 0 0,-1 20 0 0 0,-5 51 538 0 0,-7 57 769 0 0,8-113-1142 0 0,0-2 132 0 0,-2 41 1 0 0,7-34-125 0 0,-1-3 89 0 0,-3 38 0 0 0,-13 259-155 0 0,15-266-154 0 0,0-22 0 0 0,1 0 0 0 0,8 52 0 0 0,-3-39 2 0 0,-3-32-20 0 0,0 1 0 0 0,5 18 0 0 0,-5-30-23 0 0,2 4-127 0 0,-1 1-1 0 0,-1 0 0 0 0,0 0 1 0 0,1 21-1 0 0,-2-25-152 0 0,-1-1 0 0 0,2 1 0 0 0,1 9 0 0 0,3 17-3806 0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125"/>
    </inkml:context>
    <inkml:brush xml:id="br0">
      <inkml:brushProperty name="width" value="0.1" units="cm"/>
      <inkml:brushProperty name="height" value="0.1" units="cm"/>
      <inkml:brushProperty name="color" value="#5B2D90"/>
    </inkml:brush>
  </inkml:definitions>
  <inkml:trace contextRef="#ctx0" brushRef="#br0">580 1 6912 0 0,'1'1'6906'0'0,"7"3"-6437"0"0,0 0 0 0 0,-1-1-1 0 0,1 0 1 0 0,0 0 0 0 0,14 3-1 0 0,47 3-956 0 0,-53-7 748 0 0,5-1-103 0 0,-1 0-1 0 0,33-5 1 0 0,14 1 434 0 0,-20 3-175 0 0,165-6 1534 0 0,-78 2-1710 0 0,1 0-222 0 0,187-6-9 0 0,-277 10 2 0 0,122-6 519 0 0,-22 13 302 0 0,-135-6-751 0 0,-1 1 1 0 0,1 0-1 0 0,-1 0 1 0 0,1 1-1 0 0,-1 1 1 0 0,10 4-1 0 0,-17-7 63 0 0,7 9 0 0 0,-6-7-134 0 0,1 1 0 0 0,-1 0 0 0 0,0 1 0 0 0,-1-1 0 0 0,1 0 0 0 0,-1 1 0 0 0,0-1 0 0 0,3 9 0 0 0,-3-4 35 0 0,-1-1 0 0 0,1 1 0 0 0,-2 0 0 0 0,1 11 0 0 0,5 71 72 0 0,-6 547-439 0 0,6-466 142 0 0,0 45 50 0 0,-6-215 130 0 0,-5 153 0 0 0,2-123 29 0 0,3-21-137 0 0,-1-1-1 0 0,0 0 1 0 0,0 0 0 0 0,-1 1 0 0 0,-1-1-1 0 0,1 0 1 0 0,-8 16 0 0 0,8-23 110 0 0,0 0 0 0 0,1 0 0 0 0,-1 0-1 0 0,0 0 1 0 0,-1 0 0 0 0,1-1 0 0 0,0 1 0 0 0,-1-1 0 0 0,1 0-1 0 0,-1 0 1 0 0,0 0 0 0 0,0 0 0 0 0,0 0 0 0 0,0 0 0 0 0,0-1-1 0 0,0 0 1 0 0,0 1 0 0 0,-1-1 0 0 0,1 0 0 0 0,0-1 0 0 0,-1 1-1 0 0,1 0 1 0 0,0-1 0 0 0,-1 0 0 0 0,1 0 0 0 0,-1 0 0 0 0,1 0 0 0 0,-4-1-1 0 0,-27-4 341 0 0,-39 0-1 0 0,-4 0-40 0 0,-70-10 156 0 0,-90-12 320 0 0,-159-21 101 0 0,312 39-910 0 0,-312-3 89 0 0,290 13-50 0 0,-169 9-116 0 0,203-9-91 0 0,-56-1-1315 0 0,58-2-2275 0 0,47-3-3211 0 0</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493"/>
    </inkml:context>
    <inkml:brush xml:id="br0">
      <inkml:brushProperty name="width" value="0.1" units="cm"/>
      <inkml:brushProperty name="height" value="0.1" units="cm"/>
      <inkml:brushProperty name="color" value="#5B2D90"/>
    </inkml:brush>
  </inkml:definitions>
  <inkml:trace contextRef="#ctx0" brushRef="#br0">108 0 18887 0 0,'0'0'1430'0'0,"-1"2"-965"0"0,-4 6-305 0 0,11 16-23 0 0,-5-10 10 0 0,4 24-1 0 0,-3-28-195 0 0,0 0-1 0 0,-1 0 1 0 0,-1 1 0 0 0,0 12 0 0 0,-5 12-179 0 0,3-18 145 0 0,-2 27-1 0 0,4-34 72 0 0,-2 0 1 0 0,1 0-1 0 0,-1 0 0 0 0,-5 16 0 0 0,3-13 12 0 0,-4 23-1 0 0,4-2 16 0 0,0-1 160 0 0,-12 52-1 0 0,7-56-155 0 0,-9 42 36 0 0,17-65-105 0 0,-1-1 1 0 0,0 0-1 0 0,1 0 1 0 0,-1 1 0 0 0,-4 4-1 0 0,4-6-86 0 0,0 0 0 0 0,1 0-1 0 0,-1-1 1 0 0,1 1 0 0 0,0 0 0 0 0,0 1-1 0 0,-1 3 1 0 0,0 12-1801 0 0,-3-5-4576 0 0</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7.891"/>
    </inkml:context>
    <inkml:brush xml:id="br0">
      <inkml:brushProperty name="width" value="0.1" units="cm"/>
      <inkml:brushProperty name="height" value="0.1" units="cm"/>
      <inkml:brushProperty name="color" value="#5B2D90"/>
    </inkml:brush>
  </inkml:definitions>
  <inkml:trace contextRef="#ctx0" brushRef="#br0">196 222 14400 0 0,'2'-2'183'0'0,"-1"0"1"0"0,1 0 0 0 0,-1 0-1 0 0,1-1 1 0 0,-1 1 0 0 0,2-4-1 0 0,-2 3-137 0 0,0 0 0 0 0,1-1 0 0 0,-1 2 0 0 0,1-1 0 0 0,0 0 0 0 0,0 0 0 0 0,2-2 0 0 0,17-23 795 0 0,-17 21-592 0 0,0 1 1 0 0,1 0-1 0 0,-1 1 0 0 0,1-1 1 0 0,7-6-1 0 0,0 4-128 0 0,-9 6-117 0 0,0 0 1 0 0,0 0 0 0 0,0 0-1 0 0,0-1 1 0 0,-1 1 0 0 0,1-1-1 0 0,-1 0 1 0 0,4-4 0 0 0,-3 2-11 0 0,0 0 1 0 0,0 1-1 0 0,1-1 0 0 0,-1 1 1 0 0,1 0-1 0 0,0 0 1 0 0,0 0-1 0 0,1 1 0 0 0,-1-1 1 0 0,1 1-1 0 0,-1 0 1 0 0,1 0-1 0 0,0 1 0 0 0,6-3 1 0 0,-4 2 81 0 0,-1 1 0 0 0,1 0 0 0 0,-1 0 0 0 0,1 0 0 0 0,0 1 0 0 0,-1 0 0 0 0,10 0 0 0 0,-13 1 136 0 0,7 6 258 0 0,-3-1-515 0 0,-1 1 0 0 0,1-1 1 0 0,-1 1-1 0 0,-1 1 0 0 0,1-1 0 0 0,5 11 0 0 0,-8-14-22 0 0,-2 1 0 0 0,1 0 0 0 0,0 0 0 0 0,-1 0 0 0 0,0 0 0 0 0,0 1 0 0 0,0-1 0 0 0,0 0 0 0 0,-1 0 0 0 0,0 1 0 0 0,0 4 0 0 0,0-6 48 0 0,0 1 0 0 0,0-1-1 0 0,-1 1 1 0 0,1-1 0 0 0,-1 0-1 0 0,0 0 1 0 0,0 1 0 0 0,0-1-1 0 0,-1 0 1 0 0,1 0 0 0 0,-1 0-1 0 0,1 0 1 0 0,-1 0 0 0 0,-3 3-1 0 0,-8 6 12 0 0,-27 18-1 0 0,-4 5 10 0 0,29-24 23 0 0,-1 1 0 0 0,0-2 0 0 0,0 0 0 0 0,-1-1 0 0 0,-1 0 0 0 0,-22 7 0 0 0,-35 17-66 0 0,19-8-100 0 0,5 0 47 0 0,9-3-1383 0 0,3-9-1486 0 0,34-11 1430 0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246"/>
    </inkml:context>
    <inkml:brush xml:id="br0">
      <inkml:brushProperty name="width" value="0.1" units="cm"/>
      <inkml:brushProperty name="height" value="0.1" units="cm"/>
      <inkml:brushProperty name="color" value="#5B2D90"/>
    </inkml:brush>
  </inkml:definitions>
  <inkml:trace contextRef="#ctx0" brushRef="#br0">27 1 8752 0 0,'0'0'673'0'0,"-1"1"-437"0"0,-7 12 4120 0 0,8-13-4246 0 0,0 0 0 0 0,0 1 0 0 0,0-1 0 0 0,0 0 1 0 0,0 0-1 0 0,0 1 0 0 0,0-1 0 0 0,0 0 1 0 0,0 0-1 0 0,0 1 0 0 0,0 0 551 0 0,1 0-550 0 0,2 10 992 0 0,-3-11-1197 0 0,1 1 93 0 0,-1 1-1 0 0,0-1 0 0 0,1 0 1 0 0,-1 1-1 0 0,0-1 1 0 0,0 0-1 0 0,0 0 1 0 0,0 1-1 0 0,0-1 0 0 0,0 0 1 0 0,-1 1-1 0 0,1-1 1 0 0,0 0-1 0 0,-1 0 0 0 0,1 0 1 0 0,-1 1-1 0 0,1-1 1 0 0,-1 0-1 0 0,1 0 1 0 0,-1 0-1 0 0,0 0 0 0 0,0 0 1 0 0,1 0-1 0 0,-1 0 1 0 0,-2 1-1 0 0,2 0-15 0 0,0-1 0 0 0,0 0 0 0 0,0 1 0 0 0,0-1 0 0 0,0 0 1 0 0,0 1-1 0 0,0 0 0 0 0,1-1 0 0 0,-1 1 0 0 0,0-1 0 0 0,1 1 0 0 0,-1 0 0 0 0,1-1 0 0 0,0 1 0 0 0,-1 0 0 0 0,1 0 0 0 0,0-1 0 0 0,0 4 0 0 0,3 49 1089 0 0,-5-38-539 0 0,2-14-456 0 0,0-1-1 0 0,-1 1 0 0 0,1-1 1 0 0,0 0-1 0 0,0 1 0 0 0,-1-1 1 0 0,1 1-1 0 0,1-1 0 0 0,-1 0 1 0 0,0 1-1 0 0,0-1 0 0 0,0 1 0 0 0,1 1 1 0 0,36 59 2216 0 0,-33-58-2293 0 0,0 0-1 0 0,0 1 1 0 0,1-1-1 0 0,-1-1 1 0 0,1 1 0 0 0,0-1-1 0 0,0 0 1 0 0,0 0-1 0 0,1 0 1 0 0,9 3 0 0 0,7 5-153 0 0,-20-10 132 0 0,0 0 0 0 0,-1-1 0 0 0,1 1 0 0 0,0-1 0 0 0,-1 1 1 0 0,1-1-1 0 0,0 0 0 0 0,-1 1 0 0 0,1-1 0 0 0,0 0 0 0 0,0 0 1 0 0,-1 0-1 0 0,1-1 0 0 0,0 1 0 0 0,0 0 0 0 0,1-1 0 0 0,11-1-131 0 0,-10 2 18 0 0,0-1 0 0 0,0 1 1 0 0,0-1-1 0 0,-1 0 0 0 0,1 0 0 0 0,0 0 0 0 0,-1-1 0 0 0,1 1 0 0 0,0-1 1 0 0,-1 0-1 0 0,0 0 0 0 0,4-3 0 0 0,12-10-5368 0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48.595"/>
    </inkml:context>
    <inkml:brush xml:id="br0">
      <inkml:brushProperty name="width" value="0.1" units="cm"/>
      <inkml:brushProperty name="height" value="0.1" units="cm"/>
      <inkml:brushProperty name="color" value="#5B2D90"/>
    </inkml:brush>
  </inkml:definitions>
  <inkml:trace contextRef="#ctx0" brushRef="#br0">222 1 11520 0 0,'0'0'528'0'0,"-1"1"-16"0"0,-2 4-445 0 0,0 0 1 0 0,0 0-1 0 0,1 1 1 0 0,-3 6-1 0 0,3-5 864 0 0,-1-1-1 0 0,1 0 1 0 0,-5 7-1 0 0,4-9-283 0 0,1 0-1 0 0,0 0 1 0 0,1 0-1 0 0,-1 1 0 0 0,-1 6 1 0 0,-8 19-431 0 0,-39 84-1693 0 0,31-68 1599 0 0,3-3 992 0 0,-17 80-1 0 0,13-45-444 0 0,-3 23-2423 0 0,17-82-76 0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50.790"/>
    </inkml:context>
    <inkml:brush xml:id="br0">
      <inkml:brushProperty name="width" value="0.1" units="cm"/>
      <inkml:brushProperty name="height" value="0.1" units="cm"/>
      <inkml:brushProperty name="color" value="#5B2D90"/>
    </inkml:brush>
  </inkml:definitions>
  <inkml:trace contextRef="#ctx0" brushRef="#br0">348 95 13560 0 0,'0'0'1230'0'0,"0"-2"-1012"0"0,0-3-59 0 0,0 1 0 0 0,-1 0 0 0 0,1-1 0 0 0,-1 1 0 0 0,0 0 0 0 0,0 0 0 0 0,-1 0 0 0 0,1 0 0 0 0,-1 0 0 0 0,0 0 0 0 0,0 0 0 0 0,0 0 0 0 0,0 1 0 0 0,-1-1 0 0 0,-5-5 0 0 0,6 7-127 0 0,-1 0 0 0 0,1 0 0 0 0,-1 0 0 0 0,0 0 0 0 0,1 0 0 0 0,-1 0 0 0 0,0 1 0 0 0,0 0 0 0 0,0 0 0 0 0,-1-1 0 0 0,1 2 0 0 0,0-1 0 0 0,0 0 0 0 0,-1 1 0 0 0,1-1 0 0 0,0 1 0 0 0,0 0 0 0 0,-1 0 0 0 0,1 0 0 0 0,0 1-1 0 0,-7 0 1 0 0,-13 5 100 0 0,-1 0-1 0 0,-25 11 1 0 0,41-14-91 0 0,1 1 1 0 0,0 0-1 0 0,0 0 0 0 0,0 0 1 0 0,0 1-1 0 0,1 0 0 0 0,-1 1 1 0 0,1-1-1 0 0,-10 13 0 0 0,0 2-34 0 0,13-18-2 0 0,0 1-1 0 0,0 0 0 0 0,1 0 1 0 0,-1 0-1 0 0,1 1 0 0 0,0-1 0 0 0,0 1 1 0 0,0-1-1 0 0,0 1 0 0 0,1-1 1 0 0,0 1-1 0 0,-1 0 0 0 0,1 0 1 0 0,0 0-1 0 0,1 0 0 0 0,-1 4 0 0 0,1-3-10 0 0,0 0-1 0 0,1 0 1 0 0,0 0-1 0 0,0 0 1 0 0,0 0-1 0 0,1 0 0 0 0,-1 0 1 0 0,1 0-1 0 0,0-1 1 0 0,1 1-1 0 0,-1-1 0 0 0,1 0 1 0 0,0 1-1 0 0,5 5 1 0 0,-8-10 6 0 0,77 84-64 0 0,36 23-6 0 0,-107-99 30 0 0,0-1 0 0 0,0 1-1 0 0,0 0 1 0 0,-1 0-1 0 0,0 1 1 0 0,7 17 0 0 0,-6-10-76 0 0,-1 0 1 0 0,-1 1 0 0 0,4 19-1 0 0,-7-29 110 0 0,-1 1-1 0 0,0 0 0 0 0,0 0 0 0 0,0 0 1 0 0,-1 0-1 0 0,0-1 0 0 0,-1 1 1 0 0,0 0-1 0 0,0-1 0 0 0,0 1 0 0 0,-1-1 1 0 0,0 0-1 0 0,-1 0 0 0 0,0 0 0 0 0,0 0 1 0 0,0-1-1 0 0,-1 1 0 0 0,-7 7 0 0 0,3-3-82 0 0,-2 0-1 0 0,1-1 0 0 0,-1 0 1 0 0,-1-1-1 0 0,0 0 0 0 0,-15 9 0 0 0,6-6 66 0 0,9-5 23 0 0,1 0 1 0 0,-1-1-1 0 0,0 0 0 0 0,-16 4 0 0 0,18-7-25 0 0,5-1 76 0 0,1-1-1 0 0,-1 0 1 0 0,0 0-1 0 0,-10 1 1 0 0,14-2-16 0 0,0 0 1 0 0,0 0-1 0 0,-1 0 1 0 0,1 0-1 0 0,0 0 1 0 0,0-1-1 0 0,0 1 1 0 0,0 0-1 0 0,-1-1 0 0 0,1 1 1 0 0,0-1-1 0 0,0 0 1 0 0,0 1-1 0 0,0-1 1 0 0,0 0-1 0 0,0 1 1 0 0,0-1-1 0 0,0 0 1 0 0,0 0-1 0 0,1 0 0 0 0,-1 0 1 0 0,0 0-1 0 0,0 0 1 0 0,1 0-1 0 0,-1-1 1 0 0,-1-2 88 0 0,0 0 1 0 0,1-1 0 0 0,0 1-1 0 0,0 0 1 0 0,0 0-1 0 0,1-1 1 0 0,0 1 0 0 0,-1 0-1 0 0,1-1 1 0 0,1 1 0 0 0,0-8-1 0 0,2-3 507 0 0,8-27 0 0 0,-10 39-561 0 0,13-42 519 0 0,2 0 0 0 0,1 1 0 0 0,29-52 0 0 0,29-16 316 0 0,-18 23-559 0 0,-27 41-244 0 0,-17 27-734 0 0,0-1 0 0 0,14-36 0 0 0,-22 46-150 0 0,-1-1 0 0 0,0 0 1 0 0,-1 0-1 0 0,0 0 0 0 0,-2 0 1 0 0,2-22-1 0 0,-3 6-6798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2.935"/>
    </inkml:context>
    <inkml:brush xml:id="br0">
      <inkml:brushProperty name="width" value="0.1" units="cm"/>
      <inkml:brushProperty name="height" value="0.1" units="cm"/>
      <inkml:brushProperty name="color" value="#5B2D90"/>
    </inkml:brush>
  </inkml:definitions>
  <inkml:trace contextRef="#ctx0" brushRef="#br0">193 0 2304 0 0,'0'0'101'0'0,"-16"44"18691"0"0,14-39-18329 0 0,-1 1 1 0 0,1-1-1 0 0,0 1 1 0 0,1 0-1 0 0,-2 11 1 0 0,-5 16-520 0 0,-74 272-735 0 0,69-252 778 0 0,-5 29 14 0 0,13-61-320 0 0,-1 0-1 0 0,-9 23 0 0 0,2-9-1670 0 0,9-28 678 0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1.270"/>
    </inkml:context>
    <inkml:brush xml:id="br0">
      <inkml:brushProperty name="width" value="0.1" units="cm"/>
      <inkml:brushProperty name="height" value="0.1" units="cm"/>
      <inkml:brushProperty name="color" value="#5B2D90"/>
    </inkml:brush>
  </inkml:definitions>
  <inkml:trace contextRef="#ctx0" brushRef="#br0">1563 270 3224 0 0,'-302'0'5669'0'0,"282"-1"-5086"0"0,-30-5-1 0 0,31 3 53 0 0,-31-1 0 0 0,24 3 79 0 0,-30-5 1 0 0,2 0 96 0 0,14 3-284 0 0,-104-5 874 0 0,20 12-601 0 0,96-1-664 0 0,22-2-72 0 0,0 0 0 0 0,0 0 0 0 0,-1-1 0 0 0,-10-1-1 0 0,3 0 128 0 0,0 1-1 0 0,-1 0 1 0 0,-20 3-1 0 0,-16 0 482 0 0,20-1-256 0 0,-51 8 1 0 0,70-9-420 0 0,-57 9 83 0 0,22-8 26 0 0,29-3-49 0 0,18 1 34 0 0,-3 0 6 0 0,-37 0 520 0 0,39 0-257 0 0,-2 1-306 0 0,-6 3-44 0 0,17-2-10 0 0,126 16 94 0 0,54-9 259 0 0,-49-15-148 0 0,-105 3-163 0 0,94-1 40 0 0,31-3-26 0 0,22-5 55 0 0,-6 0 285 0 0,133-11 385 0 0,0-1-165 0 0,-235 18-626 0 0,38-4 148 0 0,-9-3 182 0 0,55-11 104 0 0,-23 0-424 0 0,-15 8 0 0 0,-27 3 0 0 0,60-10 0 0 0,-132 20 74 0 0,37 0 0 0 0,-35 3 12 0 0,25-4 0 0 0,55-8 179 0 0,50-10-170 0 0,-124 18-52 0 0,0 1 0 0 0,44 1-1 0 0,-63 1-10 0 0,-1 1 0 0 0,1-1-1 0 0,-1-1 1 0 0,1 0 0 0 0,9-3-1 0 0,36-8 127 0 0,-42 13 23 0 0,-8 0-85 0 0,-1-1-1 0 0,1 1 1 0 0,-1 0-1 0 0,1-1 1 0 0,-1 0-1 0 0,6-1 1 0 0,3 1-54 0 0,-1 2-42 0 0,3 3 0 0 0,-2 2 0 0 0,-6 3 0 0 0,1-2 0 0 0,0 1 0 0 0,6 20 0 0 0,-11-21 0 0 0,0 1 0 0 0,-1-1 0 0 0,1 1 0 0 0,-2-1 0 0 0,1 1 0 0 0,-1 11 0 0 0,1 17 0 0 0,0-27-1 0 0,-1 1 0 0 0,0-1 0 0 0,-2 13 0 0 0,0 10-85 0 0,1-24-14 0 0,1 1 0 0 0,-5 17 0 0 0,3-17 62 0 0,0-1-1 0 0,1 1 1 0 0,0 9-1 0 0,0 21 6 0 0,-1 0 0 0 0,-2 0-1 0 0,-12 51 1 0 0,-2 6-52 0 0,-3 29 34 0 0,2-5-144 0 0,-8 27 3 0 0,16-72 192 0 0,9-50 0 0 0,-6 24 0 0 0,5-31 0 0 0,0-1 0 0 0,2 1 1 0 0,0 0-1 0 0,3 23 0 0 0,-1 2-11 0 0,0-31-25 0 0,-1-7 16 0 0,0-1 1 0 0,0 1-1 0 0,0 0 1 0 0,-2 5-1 0 0,2-9 20 0 0,-1 0-1 0 0,1 0 0 0 0,0 0 1 0 0,-1 0-1 0 0,1 0 1 0 0,0 0-1 0 0,0 0 0 0 0,-1 0 1 0 0,1 0-1 0 0,0 0 1 0 0,0 0-1 0 0,0 0 0 0 0,0 0 1 0 0,1 0-1 0 0,-1 1 1 0 0,0-1-1 0 0,0 0 0 0 0,1 0 1 0 0,-1 0-1 0 0,0-1 1 0 0,1 1-1 0 0,-1 0 0 0 0,1 0 1 0 0,0 2-1 0 0,3 1 0 0 0,-4-3 1 0 0,0-1 0 0 0,1 1 0 0 0,-1-1 0 0 0,0 1 0 0 0,0 0 0 0 0,1-1 0 0 0,-1 1 0 0 0,0 0 0 0 0,0-1 0 0 0,0 1 0 0 0,0 0 0 0 0,0 0 0 0 0,0-1 0 0 0,0 1 0 0 0,0 0 0 0 0,0-1 0 0 0,0 1 0 0 0,0 1 0 0 0,-5 2 0 0 0,4-4 0 0 0,-6 9 0 0 0,6-7-1 0 0,0-1 0 0 0,0 0 0 0 0,1 0 0 0 0,-1 1 0 0 0,-1-1 0 0 0,1 0 0 0 0,0 0 0 0 0,0 0 0 0 0,0 0 0 0 0,0 0 0 0 0,-1-1 0 0 0,-1 2 0 0 0,-6 1-28 0 0,0 0 0 0 0,-1-1 1 0 0,1 0-1 0 0,-1-1 0 0 0,1 0 0 0 0,-1 0 0 0 0,1-1 1 0 0,-1-1-1 0 0,-9-1 0 0 0,3 1 23 0 0,0 1-1 0 0,-21 2 1 0 0,-11 5-47 0 0,-50 5-22 0 0,-16 2 139 0 0,-32 4-95 0 0,92-9-7 0 0,-80 2-1 0 0,-12 1-143 0 0,75-4 184 0 0,-8 2-2 0 0,-25 3 0 0 0,-169 8 0 0 0,193-13 0 0 0,-287 47-640 0 0,297-43 520 0 0,-97 12-142 0 0,1 0 63 0 0,52-7-23 0 0,24-4 59 0 0,-186 34-23 0 0,128-23 186 0 0,104-20 1 0 0,32-3-5 0 0,0 0 1 0 0,-13 2-1 0 0,-163 27-647 0 0,180-29 656 0 0,4 0 27 0 0,-1 0 1 0 0,1 0-1 0 0,0 0 0 0 0,-8 4 1 0 0,8-4-5 0 0,0 0 0 0 0,0 0 0 0 0,-1 0 0 0 0,1 0 1 0 0,-1-1-1 0 0,1 0 0 0 0,0 0 0 0 0,-8-1 0 0 0,0 1-27 0 0,-76 0 14 0 0,85 0 15 0 0,0 0 0 0 0,0-1 0 0 0,0 1 1 0 0,1-1-1 0 0,-1 1 0 0 0,0-1 0 0 0,-3-2 0 0 0,5 3-15 0 0,0-1-1 0 0,0 1 1 0 0,-1-1 0 0 0,1 0 0 0 0,0 1-1 0 0,0-1 1 0 0,0 0 0 0 0,0 0-1 0 0,0 0 1 0 0,0 0 0 0 0,0 0-1 0 0,0 0 1 0 0,0 0 0 0 0,1 0-1 0 0,-1 0 1 0 0,0-1 0 0 0,0-1-1 0 0,-10-15 223 0 0,10 17-225 0 0,0-1-1 0 0,0 1 1 0 0,0 0 0 0 0,0-1-1 0 0,1 1 1 0 0,-1-1-1 0 0,0 1 1 0 0,0-1-1 0 0,1 1 1 0 0,-1-1 0 0 0,1 0-1 0 0,0 1 1 0 0,-1-1-1 0 0,1-2 1 0 0,0 0 6 0 0,-1-1-1 0 0,0 0 1 0 0,0 0-1 0 0,0 1 1 0 0,0-1 0 0 0,-4-8-1 0 0,3 9 45 0 0,0 0 0 0 0,1 0 0 0 0,-1 0 0 0 0,1 0 0 0 0,0-1 0 0 0,0-6 0 0 0,3-8 137 0 0,-1-10 57 0 0,-4 11-215 0 0,2 13-41 0 0,0 0 0 0 0,0 0 0 0 0,0-1 0 0 0,1-8 0 0 0,4-10 0 0 0,-3 15 13 0 0,0 1 0 0 0,0-1 0 0 0,0 1-1 0 0,-2-15 1 0 0,0 12 6 0 0,1 0 0 0 0,1 0 0 0 0,0 1 0 0 0,0-1-1 0 0,1 0 1 0 0,4-16 0 0 0,-4 22-7 0 0,0-9 14 0 0,3-23-1 0 0,-5 27-17 0 0,1 0 0 0 0,1 0 0 0 0,0 0 0 0 0,0 0 0 0 0,6-14 0 0 0,-2 11 35 0 0,-1 1 1 0 0,-1-1 0 0 0,0-1-1 0 0,0 1 1 0 0,1-16-1 0 0,-3 16-3 0 0,6-22-1 0 0,-6 27-37 0 0,1 0 0 0 0,-2 0-1 0 0,1 0 1 0 0,-1-1 0 0 0,-1 1-1 0 0,1-10 1 0 0,-7-99 51 0 0,4 108-52 0 0,1 1-1 0 0,-6-15 1 0 0,5 17 17 0 0,0 0-1 0 0,0-1 1 0 0,1 0 0 0 0,-1-12 0 0 0,3-5 47 0 0,-1 16-51 0 0,0 0-1 0 0,0 0 1 0 0,0 0 0 0 0,-3-12-1 0 0,0 5-4 0 0,1-1 0 0 0,0-28 0 0 0,0-9 124 0 0,4 2-117 0 0,-2 48-17 0 0,0 1 0 0 0,-1-1-1 0 0,1 0 1 0 0,0 0 0 0 0,1 1-1 0 0,-1-1 1 0 0,0 0 0 0 0,1 0-1 0 0,0 1 1 0 0,0-1 0 0 0,-1 0-1 0 0,2 1 1 0 0,-1-1 0 0 0,0 1-1 0 0,0-1 1 0 0,3-2 0 0 0,-3 4-13 0 0,-1-1 0 0 0,1 1 0 0 0,-1-1 0 0 0,1 1 0 0 0,-1-1 0 0 0,0 1 0 0 0,1-1 0 0 0,-1 1 0 0 0,0-1 0 0 0,0 0 0 0 0,0 1 0 0 0,0-1 0 0 0,-1-2 0 0 0,1 2-12 0 0,0 0 0 0 0,0 1-1 0 0,-1-1 1 0 0,1 0-1 0 0,1 1 1 0 0,-1-1-1 0 0,0 0 1 0 0,0 1-1 0 0,1-1 1 0 0,-1 0 0 0 0,1 1-1 0 0,-1-1 1 0 0,1-1-1 0 0,0 0-83 0 0,0 0-1 0 0,0 1 1 0 0,0-1-1 0 0,-1 0 1 0 0,1 0-1 0 0,-1 0 1 0 0,0 0-1 0 0,0 0 1 0 0,-1-5-1 0 0,1-10-1724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2.417"/>
    </inkml:context>
    <inkml:brush xml:id="br0">
      <inkml:brushProperty name="width" value="0.1" units="cm"/>
      <inkml:brushProperty name="height" value="0.1" units="cm"/>
      <inkml:brushProperty name="color" value="#5B2D90"/>
    </inkml:brush>
  </inkml:definitions>
  <inkml:trace contextRef="#ctx0" brushRef="#br0">264 1 12784 0 0,'-6'0'-409'0'0,"1"0"849"0"0,1 0 1 0 0,-1 0-1 0 0,0 0 1 0 0,0 1-1 0 0,1 0 0 0 0,-1-1 1 0 0,-4 3-1 0 0,4 0-448 0 0,-21 9 6 0 0,21-11 2 0 0,3 0 10 0 0,-1 0-1 0 0,0-1 0 0 0,0 1 1 0 0,0 0-1 0 0,1 1 0 0 0,-1-1 1 0 0,1 0-1 0 0,-1 1 1 0 0,1 0-1 0 0,-1-1 0 0 0,1 1 1 0 0,0 0-1 0 0,0 0 0 0 0,0 0 1 0 0,0 0-1 0 0,-3 5 1 0 0,-4 10 198 0 0,6-13-146 0 0,1 0 1 0 0,0 0 0 0 0,-1 0 0 0 0,2 1 0 0 0,-1-1-1 0 0,0 0 1 0 0,1 1 0 0 0,0-1 0 0 0,-1 9-1 0 0,2-9-43 0 0,-1 0-1 0 0,1 1 0 0 0,-1-1 1 0 0,0 0-1 0 0,0 0 0 0 0,-1-1 0 0 0,-2 8 1 0 0,2-8-13 0 0,0 1 0 0 0,1-1 0 0 0,0 0 1 0 0,0 1-1 0 0,0-1 0 0 0,0 1 0 0 0,0 5 0 0 0,3 9-6 0 0,-2-16 0 0 0,1 1 0 0 0,-1 0 0 0 0,0 0 0 0 0,0 0 0 0 0,0 0 0 0 0,0-1 0 0 0,-1 6 0 0 0,-5 8-5 0 0,5-12-6 0 0,-1-1 0 0 0,1 1 0 0 0,0-1 1 0 0,0 1-1 0 0,0-1 0 0 0,1 1 0 0 0,-1 3 0 0 0,2 12-82 0 0,7 34-1 0 0,0-2-75 0 0,-8-48 155 0 0,1 1 0 0 0,0 0-1 0 0,0-1 1 0 0,1 1-1 0 0,-1 0 1 0 0,1-1-1 0 0,-1 0 1 0 0,1 1-1 0 0,0-1 1 0 0,0 0-1 0 0,4 4 1 0 0,8 16-62 0 0,-9-16 70 0 0,0 0 0 0 0,0 0 0 0 0,1 0-1 0 0,0 0 1 0 0,0-1 0 0 0,0 0 0 0 0,1 0 0 0 0,0 0-1 0 0,0-1 1 0 0,1 0 0 0 0,-1-1 0 0 0,1 0 0 0 0,13 5 0 0 0,-15-6-1 0 0,1-1 0 0 0,0-1 0 0 0,0 1 1 0 0,0-1-1 0 0,0 0 0 0 0,0-1 0 0 0,13 0 1 0 0,-17 0 0 0 0,22-1-6 0 0,-18 1 37 0 0,0-1 0 0 0,0 0 0 0 0,0 0 0 0 0,0-1 0 0 0,-1 1 0 0 0,1-2 1 0 0,-1 1-1 0 0,1-1 0 0 0,-1 0 0 0 0,0 0 0 0 0,0-1 0 0 0,0 1 0 0 0,6-7 0 0 0,19-12 259 0 0,-26 19-224 0 0,1 0 1 0 0,-1-1 0 0 0,-1 1 0 0 0,1-1 0 0 0,-1 0 0 0 0,1 0 0 0 0,-1 0-1 0 0,0-1 1 0 0,0 1 0 0 0,-1-1 0 0 0,4-6 0 0 0,-4 4 118 0 0,1 1 1 0 0,8-12-1 0 0,1-4 205 0 0,-11 19-290 0 0,-1 1 0 0 0,0-1-1 0 0,0 0 1 0 0,0-1-1 0 0,0 1 1 0 0,0 0-1 0 0,-1 0 1 0 0,1 0-1 0 0,-1 0 1 0 0,0 0 0 0 0,0-1-1 0 0,0 1 1 0 0,-1-3-1 0 0,-1-3 287 0 0,0 1 0 0 0,0-1 0 0 0,-5-9 0 0 0,-3-9 261 0 0,8 22-526 0 0,0 1 1 0 0,0-1-1 0 0,0 0 0 0 0,-1 1 1 0 0,1-1-1 0 0,-1 1 0 0 0,0 0 1 0 0,0 0-1 0 0,-1 0 0 0 0,1 1 1 0 0,-1-1-1 0 0,-5-3 0 0 0,-6-4 196 0 0,0 1-1 0 0,-19-9 0 0 0,30 17-273 0 0,-12-6 14 0 0,-2 1 1 0 0,1 1 0 0 0,-1 1 0 0 0,-25-5 0 0 0,38 8-49 0 0,-9 0-3 0 0,0 0 1 0 0,-15 0-1 0 0,-10-1-11 0 0,27 1-23 0 0,0 1 1 0 0,0 1 0 0 0,0 0 0 0 0,0 1 0 0 0,-12 2 0 0 0,-8 1-267 0 0,-35 5-2655 0 0,44-5 1187 0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3.340"/>
    </inkml:context>
    <inkml:brush xml:id="br0">
      <inkml:brushProperty name="width" value="0.1" units="cm"/>
      <inkml:brushProperty name="height" value="0.1" units="cm"/>
      <inkml:brushProperty name="color" value="#5B2D90"/>
    </inkml:brush>
  </inkml:definitions>
  <inkml:trace contextRef="#ctx0" brushRef="#br0">1 41 12816 0 0,'0'0'1157'0'0,"2"0"-876"0"0,21-2 175 0 0,0 0 0 0 0,1-1 0 0 0,28-9 0 0 0,-17 6-699 0 0,-25 5 66 0 0,1-1 0 0 0,0-1-1 0 0,12-4 1 0 0,-19 7 270 0 0,0-1 0 0 0,1 0-1 0 0,-1 1 1 0 0,1 0 0 0 0,-1 0-1 0 0,0 0 1 0 0,8 2 0 0 0,-9-2-12 0 0,4 2 267 0 0,0-1-1 0 0,0 1 1 0 0,0 0 0 0 0,0 1-1 0 0,-1 0 1 0 0,12 6 0 0 0,-13-7-264 0 0,-1 1 0 0 0,0 0 0 0 0,0 0 0 0 0,0 0 0 0 0,0 0 0 0 0,-1 0 0 0 0,1 1 0 0 0,-1 0 0 0 0,6 8 0 0 0,-8-9-88 0 0,0 1-1 0 0,0-1 0 0 0,0 1 0 0 0,0-1 0 0 0,0 1 0 0 0,-1 0 0 0 0,1-1 0 0 0,-1 6 1 0 0,-2 28-165 0 0,1-35 157 0 0,1 4-17 0 0,-2-1-1 0 0,1 1 1 0 0,0-1-1 0 0,-1 1 0 0 0,-3 6 1 0 0,-5 15-82 0 0,8-16 63 0 0,-1 0 0 0 0,0 0 0 0 0,-1-1 0 0 0,-1 1 0 0 0,-10 18 0 0 0,9-16 70 0 0,0 0 0 0 0,1 1 0 0 0,-6 19-1 0 0,7-18 117 0 0,-1 0 0 0 0,-11 22-1 0 0,14-32-135 0 0,0 1 0 0 0,0 0-1 0 0,1-1 1 0 0,0 1-1 0 0,-1 10 1 0 0,-4 14 223 0 0,6-28-172 0 0,1-1 0 0 0,-1 1-1 0 0,0-1 1 0 0,1 1 0 0 0,0-1 0 0 0,-1 1 0 0 0,1-1-1 0 0,0 0 1 0 0,-1 1 0 0 0,1-1 0 0 0,2 2-1 0 0,-3-1 4 0 0,1-1 1 0 0,0 1-1 0 0,1-1 0 0 0,-1 1 0 0 0,0-1 0 0 0,0 1 0 0 0,1-1 0 0 0,-1 0 0 0 0,0 0 0 0 0,1 1 0 0 0,0-1 1 0 0,-1 0-1 0 0,1 0 0 0 0,-1-1 0 0 0,1 1 0 0 0,0 0 0 0 0,3 0 0 0 0,32 7 391 0 0,-30-7-336 0 0,1-1-5 0 0,1 0 1 0 0,-1 0-1 0 0,0-1 0 0 0,1 0 0 0 0,-1 0 0 0 0,14-4 0 0 0,9-2 239 0 0,4-1-151 0 0,0-2-1 0 0,-1-2 1 0 0,62-30-1 0 0,-32 14-513 0 0,-34 14-803 0 0,-1-2-4265 0 0,-2-2-1658 0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022"/>
    </inkml:context>
    <inkml:brush xml:id="br0">
      <inkml:brushProperty name="width" value="0.1" units="cm"/>
      <inkml:brushProperty name="height" value="0.1" units="cm"/>
      <inkml:brushProperty name="color" value="#5B2D90"/>
    </inkml:brush>
  </inkml:definitions>
  <inkml:trace contextRef="#ctx0" brushRef="#br0">48 1 10592 0 0,'-4'11'6841'0'0,"4"44"-3508"0"0,-5 32-2868 0 0,2-24-465 0 0,3-39 0 0 0,-4 28 0 0 0,-4 71 18 0 0,5-39 43 0 0,-7 102 663 0 0,8-134-658 0 0,2-36-521 0 0,-1 0 0 0 0,0 0 1 0 0,-5 18-1 0 0,5-25-1693 0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420"/>
    </inkml:context>
    <inkml:brush xml:id="br0">
      <inkml:brushProperty name="width" value="0.1" units="cm"/>
      <inkml:brushProperty name="height" value="0.1" units="cm"/>
      <inkml:brushProperty name="color" value="#5B2D90"/>
    </inkml:brush>
  </inkml:definitions>
  <inkml:trace contextRef="#ctx0" brushRef="#br0">0 212 15088 0 0,'0'0'1511'0'0,"0"-2"-1381"0"0,1-5-53 0 0,-1 0 0 0 0,1 0-1 0 0,0 0 1 0 0,1 0 0 0 0,0 0 0 0 0,0 0 0 0 0,0 0 0 0 0,1 1 0 0 0,0-1 0 0 0,0 1 0 0 0,1 0-1 0 0,0 0 1 0 0,0 0 0 0 0,6-7 0 0 0,3-1-53 0 0,-8 7-17 0 0,1 1 1 0 0,-1 1 0 0 0,1-1-1 0 0,0 1 1 0 0,1 0 0 0 0,10-6-1 0 0,0 2-22 0 0,-9 4 46 0 0,0 0 0 0 0,0 1 1 0 0,0 0-1 0 0,1 1 0 0 0,0-1 0 0 0,0 2 0 0 0,0-1 0 0 0,0 1 0 0 0,16-1 0 0 0,-11 3 131 0 0,0 1-1 0 0,0 0 0 0 0,0 2 1 0 0,0-1-1 0 0,18 7 0 0 0,-8-2 76 0 0,-11-3-185 0 0,0 1 0 0 0,14 6-1 0 0,-3 1-25 0 0,-8-5-14 0 0,24 15 1 0 0,-35-19-30 0 0,-1 1-1 0 0,1-1 1 0 0,-1 1 0 0 0,0 0 0 0 0,0 0 0 0 0,-1 0 0 0 0,1 0-1 0 0,-1 1 1 0 0,4 6 0 0 0,-5-8 5 0 0,-1 1 0 0 0,0 0 0 0 0,0-1 0 0 0,0 1 0 0 0,0 0 0 0 0,-1-1 0 0 0,1 1 0 0 0,-1 0 0 0 0,0 0 0 0 0,0-1 0 0 0,0 1 0 0 0,-2 4 0 0 0,2-2 19 0 0,-2-1 1 0 0,1 1 0 0 0,-1-1 0 0 0,0 1-1 0 0,0-1 1 0 0,0 0 0 0 0,-4 7-1 0 0,-1-2 48 0 0,0-1-1 0 0,-1 0 0 0 0,0 0 0 0 0,-15 12 0 0 0,-40 27 193 0 0,46-35-249 0 0,-10 5-170 0 0,-1-1-1 0 0,-1-1 0 0 0,0-1 0 0 0,-42 14 0 0 0,56-24-1327 0 0,0-2-1 0 0,-16 3 0 0 0,26-5-184 0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8:54.769"/>
    </inkml:context>
    <inkml:brush xml:id="br0">
      <inkml:brushProperty name="width" value="0.1" units="cm"/>
      <inkml:brushProperty name="height" value="0.1" units="cm"/>
      <inkml:brushProperty name="color" value="#5B2D90"/>
    </inkml:brush>
  </inkml:definitions>
  <inkml:trace contextRef="#ctx0" brushRef="#br0">26 1 14856 0 0,'0'0'4049'0'0,"0"2"-3875"0"0,-4 136-182 0 0,3-122 280 0 0,-4 25 0 0 0,2-25 35 0 0,0 27 0 0 0,-1 166-291 0 0,3-181-4901 0 0,-4-8-1707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1.890"/>
    </inkml:context>
    <inkml:brush xml:id="br0">
      <inkml:brushProperty name="width" value="0.1" units="cm"/>
      <inkml:brushProperty name="height" value="0.1" units="cm"/>
      <inkml:brushProperty name="color" value="#5B2D90"/>
    </inkml:brush>
  </inkml:definitions>
  <inkml:trace contextRef="#ctx0" brushRef="#br0">7 1 11400 0 0,'0'0'4528'0'0,"0"2"-4304"0"0,3 54 1014 0 0,-3-49-975 0 0,0 1-1 0 0,0-1 0 0 0,0 1 1 0 0,-1-1-1 0 0,-3 9 0 0 0,0 21 252 0 0,10 38-1 0 0,-6-49-513 0 0,4 96 0 0 0,12 73 0 0 0,-10-114 0 0 0,8 174 0 0 0,-5-96 0 0 0,-4-101 0 0 0,1 28 0 0 0,-7-53-25 0 0,5 126-283 0 0,-3-99-182 0 0,-1-34-2664 0 0</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263"/>
    </inkml:context>
    <inkml:brush xml:id="br0">
      <inkml:brushProperty name="width" value="0.1" units="cm"/>
      <inkml:brushProperty name="height" value="0.1" units="cm"/>
      <inkml:brushProperty name="color" value="#5B2D90"/>
    </inkml:brush>
  </inkml:definitions>
  <inkml:trace contextRef="#ctx0" brushRef="#br0">1 45 5528 0 0,'3'0'5413'0'0,"1"0"-5271"0"0,1-1 0 0 0,0 0 1 0 0,0 0-1 0 0,-1 0 0 0 0,1-1 0 0 0,5-2 0 0 0,-3 2-76 0 0,-1-1 0 0 0,1 1 0 0 0,8-1 0 0 0,28-6-66 0 0,-29 5 0 0 0,1 1 0 0 0,16-1 0 0 0,-8 3 68 0 0,0 1 0 0 0,0 1 0 0 0,30 5 0 0 0,-29-3 116 0 0,26 0 0 0 0,12 1 361 0 0,84 7 461 0 0,-32-3-553 0 0,31 1 156 0 0,169-12 0 0 0,-76-13 272 0 0,-93 3-402 0 0,-61 8-206 0 0,15-1-103 0 0,-51 2-259 0 0,61 3 1 0 0,-54 2 201 0 0,11 0 39 0 0,54-2-114 0 0,-42 3-40 0 0,-30 0-49 0 0,-12 0 40 0 0,-28 0 31 0 0,0-2-1 0 0,1 1 1 0 0,12-2 0 0 0,-17 1-10 0 0,15-2 40 0 0,1 1 1 0 0,22 1-1 0 0,-11 3-6 0 0,1-2 0 0 0,0 0 0 0 0,48-6 0 0 0,-68 3-42 0 0,1 1-1 0 0,0 1 1 0 0,-1 0 0 0 0,1 1-1 0 0,0 0 1 0 0,13 4-1 0 0,11 1 54 0 0,-10-3-57 0 0,-24-1 4 0 0,-2-2-7 0 0,18-1 72 0 0,-14 1-64 0 0,-3 0 4 0 0,0 0 1 0 0,0 0-1 0 0,0 0 1 0 0,0 0-1 0 0,0 0 1 0 0,0 0 0 0 0,0 1-1 0 0,-1-1 1 0 0,1 1-1 0 0,3 1 1 0 0,-3-2 274 0 0,4-2-114 0 0,-6 2-124 0 0,0 0 0 0 0,0 0 0 0 0,1 0 1 0 0,-1-1-1 0 0,0 1 0 0 0,0 0 0 0 0,1 0 0 0 0,-1 0 0 0 0,0 0 1 0 0,0 0-1 0 0,1-1 0 0 0,-1 1 0 0 0,0 0 0 0 0,1 0 0 0 0,-1 0 0 0 0,0 0 1 0 0,1 0-1 0 0,-1 0 0 0 0,0 0 0 0 0,1 0 0 0 0,-1 0 0 0 0,0 0 1 0 0,0 1-1 0 0,1-1 0 0 0,-1 0 0 0 0,0 0 0 0 0,1 0 0 0 0,0 0-43 0 0,0 0 0 0 0,-1 1 0 0 0,1-1 0 0 0,0 0 0 0 0,0 0 0 0 0,0 1 0 0 0,-1-1 0 0 0,1 0 0 0 0,0 1 0 0 0,-1-1 0 0 0,1 1 0 0 0,0-1 0 0 0,-1 1 0 0 0,1-1 0 0 0,0 1 0 0 0,-1 0 0 0 0,1-1-1 0 0,-1 1 1 0 0,1 0 0 0 0,-1-1 0 0 0,0 1 0 0 0,1 0 0 0 0,-1-1 0 0 0,0 1 0 0 0,1 0 0 0 0,-1 1 0 0 0,1 0 1 0 0,1 3 4 0 0,0 0 0 0 0,-1 0-1 0 0,0 0 1 0 0,1 0-1 0 0,-1 1 1 0 0,-1-1-1 0 0,1 0 1 0 0,-1 1 0 0 0,0-1-1 0 0,-1 10 1 0 0,-1 5-4 0 0,-4 58-2 0 0,5-55 1 0 0,-6 33-1 0 0,0-5 73 0 0,2 30-170 0 0,-7 47 3 0 0,-2 20 147 0 0,2-17-102 0 0,7-64 171 0 0,4-41-82 0 0,-5 31-1 0 0,-6 40-51 0 0,-2 11-48 0 0,6-55 65 0 0,7-35 12 0 0,-2 0 0 0 0,0 0-1 0 0,-9 26 1 0 0,5-21-17 0 0,6-18 0 0 0,0 0 0 0 0,-1 0 0 0 0,0-1 0 0 0,0 1 0 0 0,-4 8 0 0 0,0-2 0 0 0,0-2 11 0 0,1-5 23 0 0,-1 0-1 0 0,1 0 1 0 0,-1-1 0 0 0,1 0-1 0 0,-1 0 1 0 0,0-1 0 0 0,-8 3-1 0 0,9-5-3 0 0,-1 0 0 0 0,0 0-1 0 0,0 0 1 0 0,1-1-1 0 0,-1 0 1 0 0,0 0 0 0 0,1 0-1 0 0,-1-1 1 0 0,-7-3-1 0 0,-11-3 11 0 0,-164-33-40 0 0,176 40 0 0 0,1 0 0 0 0,-1 1 0 0 0,-15 0 0 0 0,12 1 0 0 0,-22-2 0 0 0,-297-12 11 0 0,255 8 80 0 0,1 0 23 0 0,62 4-81 0 0,-23-4-1 0 0,-3 0 10 0 0,-56-7 71 0 0,59 9-80 0 0,-100-9 418 0 0,121 9-341 0 0,-24 0-1 0 0,22 3-14 0 0,-20-4-1 0 0,-2-1 196 0 0,0 2 0 0 0,-55 4-1 0 0,31 0 82 0 0,-82 4 61 0 0,64-3-394 0 0,-30 3 196 0 0,-285 65-206 0 0,243-41-1468 0 0,97-20-1162 0 0,35-3 1096 0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3.893"/>
    </inkml:context>
    <inkml:brush xml:id="br0">
      <inkml:brushProperty name="width" value="0.1" units="cm"/>
      <inkml:brushProperty name="height" value="0.1" units="cm"/>
      <inkml:brushProperty name="color" value="#5B2D90"/>
    </inkml:brush>
  </inkml:definitions>
  <inkml:trace contextRef="#ctx0" brushRef="#br0">12 0 15264 0 0,'0'0'348'0'0,"-1"2"49"0"0,-1 0-321 0 0,1 1 0 0 0,0-1 0 0 0,-1 1 0 0 0,1 0 0 0 0,1-1 0 0 0,-1 1 0 0 0,0 0 0 0 0,1 0 1 0 0,-1-1-1 0 0,1 1 0 0 0,0 5 0 0 0,4 34-63 0 0,18 131-165 0 0,-13-69-403 0 0,-6 42 412 0 0,-5-79-4576 0 0,2-53-167 0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329"/>
    </inkml:context>
    <inkml:brush xml:id="br0">
      <inkml:brushProperty name="width" value="0.1" units="cm"/>
      <inkml:brushProperty name="height" value="0.1" units="cm"/>
      <inkml:brushProperty name="color" value="#5B2D90"/>
    </inkml:brush>
  </inkml:definitions>
  <inkml:trace contextRef="#ctx0" brushRef="#br0">6 175 6912 0 0,'0'0'528'0'0,"1"-1"-342"0"0,5-9 1652 0 0,1 1-1 0 0,0 0 0 0 0,15-15 0 0 0,-9 11-775 0 0,30-20 0 0 0,-24 21-1080 0 0,0 1-1 0 0,0 0 1 0 0,1 2 0 0 0,31-11-1 0 0,-40 17 106 0 0,1 0 0 0 0,-1 0-1 0 0,1 2 1 0 0,-1-1-1 0 0,1 1 1 0 0,0 1-1 0 0,-1 0 1 0 0,1 1-1 0 0,0 0 1 0 0,17 5-1 0 0,-22-4 46 0 0,0 1 0 0 0,0 0-1 0 0,0 0 1 0 0,8 5 0 0 0,0-1 81 0 0,-14-6-200 0 0,1 0-1 0 0,-1 0 0 0 0,1 0 0 0 0,-1 0 0 0 0,0 0 0 0 0,1 0 1 0 0,-1 0-1 0 0,0 0 0 0 0,0 1 0 0 0,0-1 0 0 0,0 0 0 0 0,0 1 1 0 0,0-1-1 0 0,0 1 0 0 0,0-1 0 0 0,0 1 0 0 0,-1-1 0 0 0,1 1 1 0 0,-1 0-1 0 0,1-1 0 0 0,-1 1 0 0 0,0 0 0 0 0,1-1 0 0 0,-1 1 0 0 0,0 2 1 0 0,0 0 0 0 0,-1-1-1 0 0,1 1 1 0 0,-1 0 0 0 0,1-1 0 0 0,-1 1 0 0 0,0 0 0 0 0,0-1 0 0 0,-1 1 0 0 0,-2 5 0 0 0,1-3 28 0 0,-1 1 0 0 0,0-1 0 0 0,-1 0 0 0 0,1 0 0 0 0,-1 0 0 0 0,0-1 0 0 0,0 0 0 0 0,-1 0 0 0 0,-7 5 0 0 0,-175 104 631 0 0,145-89-688 0 0,-65 47-354 0 0,54-39-3030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285"/>
    </inkml:context>
    <inkml:brush xml:id="br0">
      <inkml:brushProperty name="width" value="0.1" units="cm"/>
      <inkml:brushProperty name="height" value="0.1" units="cm"/>
      <inkml:brushProperty name="color" value="#5B2D90"/>
    </inkml:brush>
  </inkml:definitions>
  <inkml:trace contextRef="#ctx0" brushRef="#br0">23 193 14712 0 0,'0'0'714'0'0,"0"-1"-307"0"0,29-57 101 0 0,-20 41-218 0 0,-6 12-157 0 0,0 1 0 0 0,1-1-1 0 0,-1 1 1 0 0,7-6-1 0 0,-6 6-44 0 0,0 0-1 0 0,0-1 1 0 0,0 1-1 0 0,4-9 0 0 0,-6 8-23 0 0,1 0 0 0 0,0 1 0 0 0,0-1 0 0 0,0 1-1 0 0,1-1 1 0 0,-1 1 0 0 0,1 0 0 0 0,0 1 0 0 0,0-1-1 0 0,0 0 1 0 0,1 1 0 0 0,6-4 0 0 0,-9 7 114 0 0,0-1 1 0 0,0 1-1 0 0,0 0 0 0 0,0 0 1 0 0,0 0-1 0 0,0 0 1 0 0,3 0-1 0 0,-3 1-145 0 0,-1-1-9 0 0,0 1 1 0 0,0-1 0 0 0,0 1-1 0 0,0-1 1 0 0,0 1 0 0 0,1 0-1 0 0,-2-1 1 0 0,1 1 0 0 0,0 0-1 0 0,0 0 1 0 0,0 0 0 0 0,0 0-1 0 0,0 0 1 0 0,-1 0 0 0 0,1 0-1 0 0,1 2 1 0 0,-2-2 38 0 0,2 2-51 0 0,-1-1-1 0 0,1 1 1 0 0,-1-1-1 0 0,0 1 1 0 0,0 0-1 0 0,0 0 1 0 0,-1-1-1 0 0,1 1 1 0 0,0 4-1 0 0,-1-6-10 0 0,1 1-11 0 0,-1 1 0 0 0,1-1 1 0 0,-1 1-1 0 0,0 0 0 0 0,1 0 0 0 0,-1-1 0 0 0,0 1 0 0 0,-1 0 0 0 0,1-1 0 0 0,0 1 0 0 0,-1 0 0 0 0,0-1 0 0 0,0 4 0 0 0,-2 0-4 0 0,1 1-4 0 0,-1 0 0 0 0,1-1 0 0 0,-1 0 0 0 0,-1 1-1 0 0,1-1 1 0 0,-1 0 0 0 0,-7 7 0 0 0,-2 2-9 0 0,-20 16 0 0 0,20-18 31 0 0,0-2-104 0 0,0-1 0 0 0,-15 10-1 0 0,3-4-2502 0 0,11-8-815 0 0,-7 3-2587 0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4.928"/>
    </inkml:context>
    <inkml:brush xml:id="br0">
      <inkml:brushProperty name="width" value="0.1" units="cm"/>
      <inkml:brushProperty name="height" value="0.1" units="cm"/>
      <inkml:brushProperty name="color" value="#5B2D90"/>
    </inkml:brush>
  </inkml:definitions>
  <inkml:trace contextRef="#ctx0" brushRef="#br0">0 35 1376 0 0,'2'0'14168'0'0,"9"-1"-13767"0"0,1-1 1 0 0,-2 0 0 0 0,1 0 0 0 0,0-1 0 0 0,16-7-1 0 0,13-3-412 0 0,-36 12 12 0 0,-2 1-2 0 0,15 0 12 0 0,-14 0 33 0 0,0 0 1 0 0,0 0-1 0 0,-1 1 0 0 0,1-1 0 0 0,0 1 0 0 0,0-1 1 0 0,-1 1-1 0 0,1 0 0 0 0,0 0 0 0 0,2 1 0 0 0,-4-1-30 0 0,0 0 0 0 0,1 0-1 0 0,-1 0 1 0 0,0 0 0 0 0,0 0-1 0 0,0 0 1 0 0,0 0 0 0 0,0 0 0 0 0,0 1-1 0 0,0-1 1 0 0,-1 0 0 0 0,1 1-1 0 0,0-1 1 0 0,-1 0 0 0 0,1 1-1 0 0,-1-1 1 0 0,1 1 0 0 0,-1-1-1 0 0,1 3 1 0 0,0 1-40 0 0,-1 0-1 0 0,1 0 1 0 0,-1 0-1 0 0,0 1 1 0 0,0-1-1 0 0,0 0 1 0 0,-1 0-1 0 0,0 0 1 0 0,0 0-1 0 0,0 0 0 0 0,0 0 1 0 0,-1 0-1 0 0,0 0 1 0 0,0 0-1 0 0,-1-1 1 0 0,-4 8-1 0 0,1-3-143 0 0,0 0-1 0 0,1 1 1 0 0,-6 11-1 0 0,-8 16-107 0 0,-13 21 477 0 0,16-26 614 0 0,15-31-555 0 0,1-1-253 0 0,1 0 1 0 0,-1 1-1 0 0,0-1 1 0 0,0 0-1 0 0,0 0 1 0 0,1 0-1 0 0,-1 0 1 0 0,0 0-1 0 0,0 0 1 0 0,0 0-1 0 0,1 0 1 0 0,-1 0-1 0 0,0 0 1 0 0,0 0-1 0 0,0 1 1 0 0,0-1-1 0 0,1 0 0 0 0,-1 0 1 0 0,0 0-1 0 0,0 0 1 0 0,0 0-1 0 0,0 1 1 0 0,0-1-1 0 0,0 0 1 0 0,1 0-1 0 0,-1 0 1 0 0,0 1-1 0 0,0-1 1 0 0,0 0-1 0 0,0 1 4 0 0,0-1 1 0 0,0 1-1 0 0,1-1 0 0 0,-1 0 0 0 0,0 1 0 0 0,1-1 0 0 0,-1 1 0 0 0,0-1 0 0 0,0 0 0 0 0,1 1 0 0 0,-1-1 1 0 0,1 0-1 0 0,-1 1 0 0 0,0-1 0 0 0,1 0 0 0 0,-1 0 0 0 0,1 1 0 0 0,-1-1 0 0 0,1 0 0 0 0,4 1 52 0 0,0 0 0 0 0,-1-1-1 0 0,1 0 1 0 0,0 0 0 0 0,-1 0-1 0 0,1 0 1 0 0,0-1 0 0 0,0 0-1 0 0,-1 0 1 0 0,1 0 0 0 0,-1 0-1 0 0,9-4 1 0 0,9-3 108 0 0,-4 3-330 0 0,-1-2 0 0 0,1 0 0 0 0,-1-1 0 0 0,21-14 0 0 0,-10 4-1356 0 0,41-35 0 0 0,-41 29 383 0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06.310"/>
    </inkml:context>
    <inkml:brush xml:id="br0">
      <inkml:brushProperty name="width" value="0.1" units="cm"/>
      <inkml:brushProperty name="height" value="0.1" units="cm"/>
      <inkml:brushProperty name="color" value="#5B2D90"/>
    </inkml:brush>
  </inkml:definitions>
  <inkml:trace contextRef="#ctx0" brushRef="#br0">1 64 6912 0 0,'0'0'8450'0'0,"1"-2"-8168"0"0,2 1-183 0 0,0-1 0 0 0,0 0 1 0 0,0 1-1 0 0,0-1 0 0 0,0 1 1 0 0,4-1-1 0 0,10-5 209 0 0,32-12 550 0 0,-39 15-617 0 0,-1 0 0 0 0,1 1 0 0 0,-1 0 0 0 0,1 0 0 0 0,0 1 1 0 0,17-2-1 0 0,-7 3 1 0 0,-1 0 0 0 0,33 4 0 0 0,-46-2-239 0 0,-1 0-1 0 0,0 1 0 0 0,-1-1 1 0 0,1 1-1 0 0,0 0 0 0 0,8 5 1 0 0,9 4-285 0 0,-21-11 266 0 0,-1 0 0 0 0,0 0-1 0 0,1 1 1 0 0,-1-1 0 0 0,1 0 0 0 0,-1 0 0 0 0,1 1-1 0 0,-1-1 1 0 0,0 1 0 0 0,1-1 0 0 0,-1 0 0 0 0,0 1-1 0 0,1-1 1 0 0,-1 1 0 0 0,0-1 0 0 0,1 1-1 0 0,-1-1 1 0 0,0 1 0 0 0,0 0 0 0 0,2 2-49 0 0,0-1 13 0 0,-1 0 0 0 0,1 0 1 0 0,0 1-1 0 0,-1-1 1 0 0,0 1-1 0 0,1-1 0 0 0,-1 1 1 0 0,0 0-1 0 0,0-1 0 0 0,0 1 1 0 0,-1 0-1 0 0,1-1 0 0 0,-1 1 1 0 0,1 0-1 0 0,-1 0 1 0 0,0 0-1 0 0,0 0 0 0 0,0-1 1 0 0,-1 1-1 0 0,1 0 0 0 0,-1 3 1 0 0,-4 9-141 0 0,3-9 131 0 0,0-1 0 0 0,0 0 0 0 0,0 0-1 0 0,0 0 1 0 0,-1 0 0 0 0,1 0 0 0 0,-1-1-1 0 0,0 1 1 0 0,-5 4 0 0 0,7-8 41 0 0,-1 1 1 0 0,0 0-1 0 0,1 0 1 0 0,-1 0-1 0 0,1 0 1 0 0,0 0-1 0 0,0 1 1 0 0,-2 2-1 0 0,-9 20-204 0 0,7-16 148 0 0,5-9 73 0 0,0 1 0 0 0,0-1 0 0 0,0 0 0 0 0,0 1 0 0 0,0-1 0 0 0,0 0 0 0 0,0 1 0 0 0,-1-1 0 0 0,1 0 0 0 0,1 1 0 0 0,-1-1 0 0 0,0 0 0 0 0,0 0 0 0 0,0 1 0 0 0,0-1 0 0 0,0 0 1 0 0,0 1-1 0 0,0-1 0 0 0,0 0 0 0 0,0 0 0 0 0,1 1 0 0 0,-1-1 0 0 0,0 0 0 0 0,0 1 0 0 0,0-1 0 0 0,1 0 0 0 0,-1 0 0 0 0,0 0 0 0 0,0 1 0 0 0,0-1 0 0 0,1 0 0 0 0,-1 0 0 0 0,12 8-34 0 0,-5-4 42 0 0,-5-3-7 0 0,0 1 0 0 0,1-1 0 0 0,-1 0 0 0 0,1 0-1 0 0,-1 0 1 0 0,1 0 0 0 0,0-1 0 0 0,-1 1 0 0 0,1-1-1 0 0,0 1 1 0 0,0-1 0 0 0,2 0 0 0 0,21 4-34 0 0,-24-3 31 0 0,1 0-1 0 0,-1 0 1 0 0,0 0-1 0 0,0 0 1 0 0,1-1-1 0 0,-1 1 1 0 0,0-1-1 0 0,1 1 1 0 0,-1-1-1 0 0,0 0 0 0 0,1 0 1 0 0,-1 0-1 0 0,4-1 1 0 0,3 0 3 0 0,0 1-13 0 0,0 1 0 0 0,1 0 1 0 0,10 4-1 0 0,13 1 10 0 0,-24-4-9 0 0,0 0 0 0 0,1 0 0 0 0,16 8 0 0 0,1-1 6 0 0,-13-3 8 0 0,-11-5 0 0 0,0 2 0 0 0,4 12 0 0 0,-6-14 6 0 0,0 1 1 0 0,0-1-1 0 0,0 1 1 0 0,0 0 0 0 0,-1-1-1 0 0,1 1 1 0 0,-1 0 0 0 0,1 0-1 0 0,-1 0 1 0 0,0-1 0 0 0,1 1-1 0 0,-1 0 1 0 0,0 0 0 0 0,0 0-1 0 0,0 0 1 0 0,-1-1 0 0 0,1 1-1 0 0,0 0 1 0 0,-1 0 0 0 0,1-1-1 0 0,-1 1 1 0 0,0 0 0 0 0,1 0-1 0 0,-3 2 1 0 0,-7 12 59 0 0,8-13-8 0 0,0 1-1 0 0,0 0 1 0 0,-1-1-1 0 0,1 1 1 0 0,-1-1-1 0 0,0 0 1 0 0,0 0-1 0 0,0 0 1 0 0,-1 0-1 0 0,-3 2 1 0 0,-87 51 828 0 0,74-46-806 0 0,0-1 0 0 0,-41 13 0 0 0,46-18-67 0 0,1-1 0 0 0,-1 0 0 0 0,0-2 0 0 0,-16 1-1 0 0,23-2-101 0 0,3 1-113 0 0,0-1-1 0 0,0 0 1 0 0,0 0-1 0 0,0-1 1 0 0,0 0-1 0 0,0 0 1 0 0,0 0-1 0 0,0 0 0 0 0,-8-4 1 0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4.597"/>
    </inkml:context>
    <inkml:brush xml:id="br0">
      <inkml:brushProperty name="width" value="0.1" units="cm"/>
      <inkml:brushProperty name="height" value="0.1" units="cm"/>
      <inkml:brushProperty name="color" value="#5B2D90"/>
    </inkml:brush>
  </inkml:definitions>
  <inkml:trace contextRef="#ctx0" brushRef="#br0">1 0 6448 0 0,'0'0'9172'0'0,"0"2"-9526"0"0,3 10 239 0 0,-2-10 107 0 0,-1-1-1 0 0,1 1 1 0 0,-1-1 0 0 0,0 1-1 0 0,0 0 1 0 0,1 0 0 0 0,-1-1-1 0 0,0 1 1 0 0,-1 3 0 0 0,-2 15 569 0 0,1 0 0 0 0,1 0 1 0 0,2 26-1 0 0,-1-12 216 0 0,2 57 188 0 0,0-57-788 0 0,8 46 0 0 0,-2-20-179 0 0,-4-26 12 0 0,18 251-84 0 0,-18-217 67 0 0,-1-47-12 0 0,-2 1 0 0 0,-2 27 0 0 0,0-4 35 0 0,1-32-182 0 0,0 1 0 0 0,-1-1-1 0 0,-3 15 1 0 0,-1 6-2348 0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5.500"/>
    </inkml:context>
    <inkml:brush xml:id="br0">
      <inkml:brushProperty name="width" value="0.1" units="cm"/>
      <inkml:brushProperty name="height" value="0.1" units="cm"/>
      <inkml:brushProperty name="color" value="#5B2D90"/>
    </inkml:brush>
  </inkml:definitions>
  <inkml:trace contextRef="#ctx0" brushRef="#br0">0 62 2304 0 0,'3'0'2404'0'0,"6"0"-751"0"0,-1-1 0 0 0,0-1 1 0 0,1 1-1 0 0,14-6 0 0 0,-13 3-1390 0 0,1 1 0 0 0,18-2 1 0 0,220-6-144 0 0,-94 7 298 0 0,7-6 634 0 0,0 0-366 0 0,184 6-429 0 0,-328 5-209 0 0,0 0-1 0 0,0 1 1 0 0,0 1 0 0 0,0 0 0 0 0,31 11-1 0 0,-45-12-47 0 0,3-1 0 0 0,6 1 0 0 0,-10-1 18 0 0,0 0-1 0 0,0 0 0 0 0,0 0 0 0 0,-1 0 0 0 0,1 1 0 0 0,0-1 0 0 0,0 1 0 0 0,-1 0 0 0 0,1-1 0 0 0,-1 1 0 0 0,0 0 0 0 0,1 1 0 0 0,-1-1 0 0 0,0 0 0 0 0,0 1 0 0 0,0-1 0 0 0,1 5 0 0 0,0-3 24 0 0,-1 0-1 0 0,1 1 1 0 0,-1-1-1 0 0,0 1 1 0 0,-1 0-1 0 0,1 0 1 0 0,-1-1-1 0 0,0 1 0 0 0,0 0 1 0 0,0 6-1 0 0,3 39 116 0 0,-10 58-93 0 0,3-63-119 0 0,3 66 0 0 0,8-14-445 0 0,32 147-1 0 0,-36-228 503 0 0,10 20-1 0 0,-8-20 0 0 0,6 22-1 0 0,26 96-5 0 0,-32-115-4 0 0,9 48-144 0 0,-3-14-19 0 0,-10-40 36 0 0,0 0 0 0 0,-1 0 0 0 0,-1 27 0 0 0,0-24 51 0 0,0-15 368 0 0,-1 0-156 0 0,-7 8-99 0 0,3-6-31 0 0,3-2 7 0 0,-8 1-3 0 0,-3-4 98 0 0,0 0 0 0 0,-1-1 0 0 0,2 0 0 0 0,-1-1 0 0 0,0-1 0 0 0,-18-8 0 0 0,4 1 159 0 0,-119-40 949 0 0,114 43-923 0 0,-1 1 1 0 0,-53-5-1 0 0,54 10-146 0 0,-312-21 1118 0 0,-14 17-461 0 0,161 7-2349 0 0,107-7-4135 0 0,71 5 5036 0 0,-21-3-1424 0 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067"/>
    </inkml:context>
    <inkml:brush xml:id="br0">
      <inkml:brushProperty name="width" value="0.1" units="cm"/>
      <inkml:brushProperty name="height" value="0.1" units="cm"/>
      <inkml:brushProperty name="color" value="#5B2D90"/>
    </inkml:brush>
  </inkml:definitions>
  <inkml:trace contextRef="#ctx0" brushRef="#br0">98 1 5064 0 0,'0'0'11461'0'0,"2"0"-10863"0"0,0 1-552 0 0,0 1-1 0 0,-1-1 1 0 0,1 0-1 0 0,0 1 1 0 0,-1-1-1 0 0,1 1 0 0 0,-1 0 1 0 0,1-1-1 0 0,-1 1 1 0 0,0 0-1 0 0,1 0 1 0 0,-1 0-1 0 0,0 0 0 0 0,-1 0 1 0 0,1 0-1 0 0,0 0 1 0 0,0 0-1 0 0,-1 0 0 0 0,1 0 1 0 0,-1 1-1 0 0,0-1 1 0 0,0 0-1 0 0,0 0 1 0 0,0 3-1 0 0,0 1-63 0 0,0-1 0 0 0,0 1 0 0 0,-1-1 1 0 0,1 1-1 0 0,-1-1 0 0 0,-1 1 0 0 0,1-1 0 0 0,-5 10 0 0 0,-81 173 823 0 0,82-179-651 0 0,1 0 0 0 0,0 0 0 0 0,1 0 0 0 0,0 0 0 0 0,0 1 0 0 0,-1 9 0 0 0,4-14-99 0 0,-1-1 1 0 0,1 1-1 0 0,0 0 1 0 0,0-1-1 0 0,1 1 1 0 0,-1-1-1 0 0,1 1 0 0 0,0-1 1 0 0,0 1-1 0 0,1-1 1 0 0,-1 1-1 0 0,1-1 1 0 0,0 0-1 0 0,4 7 1 0 0,-4-9-46 0 0,0 1 0 0 0,0-1 1 0 0,0 0-1 0 0,1 0 1 0 0,-1 0-1 0 0,1 0 0 0 0,-1-1 1 0 0,1 1-1 0 0,0-1 1 0 0,4 2-1 0 0,31 10 62 0 0,-31-12-105 0 0,0 0-1 0 0,0 0 1 0 0,1 0-1 0 0,-1-1 0 0 0,0 0 1 0 0,0 0-1 0 0,0-1 0 0 0,0 0 1 0 0,0 0-1 0 0,0-1 1 0 0,0 0-1 0 0,0 0 0 0 0,0-1 1 0 0,0 1-1 0 0,-1-1 1 0 0,0-1-1 0 0,1 1 0 0 0,4-6 1 0 0,4 1-165 0 0,-10 5-91 0 0,0-1-1 0 0,1 1 1 0 0,-1-1-1 0 0,0 1 1 0 0,-1-1-1 0 0,1-1 1 0 0,-1 1-1 0 0,0-1 1 0 0,0 0-1 0 0,0 0 1 0 0,0 0-1 0 0,3-8 1 0 0,13-26-1321 0 0,-3 0-12 0 0</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419"/>
    </inkml:context>
    <inkml:brush xml:id="br0">
      <inkml:brushProperty name="width" value="0.1" units="cm"/>
      <inkml:brushProperty name="height" value="0.1" units="cm"/>
      <inkml:brushProperty name="color" value="#5B2D90"/>
    </inkml:brush>
  </inkml:definitions>
  <inkml:trace contextRef="#ctx0" brushRef="#br0">125 1 10592 0 0,'-28'96'1460'0'0,"28"-96"-1452"0"0,-3 13 1489 0 0,0 0 0 0 0,1 1 1 0 0,0 19-1 0 0,-4 94 1053 0 0,-2 14-2932 0 0,5-92 270 0 0,-18 89 94 0 0,5-43 18 0 0,-6 27-4 0 0,20-106-331 0 0,-2 24 0 0 0,3-30 148 0 0,-2 15-352 0 0</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6.918"/>
    </inkml:context>
    <inkml:brush xml:id="br0">
      <inkml:brushProperty name="width" value="0.1" units="cm"/>
      <inkml:brushProperty name="height" value="0.1" units="cm"/>
      <inkml:brushProperty name="color" value="#5B2D90"/>
    </inkml:brush>
  </inkml:definitions>
  <inkml:trace contextRef="#ctx0" brushRef="#br0">12 1 14600 0 0,'0'0'705'0'0,"0"12"175"0"0,1-5-874 0 0,0-1 0 0 0,0 0-1 0 0,0 1 1 0 0,3 5 0 0 0,-2-5 34 0 0,0 1 1 0 0,-1-1-1 0 0,1 0 0 0 0,-1 10 1 0 0,3 45 170 0 0,-2-37-205 0 0,-1 32 0 0 0,-3-21-6 0 0,-3 71 0 0 0,5-86 76 0 0,0 0-1 0 0,-2-1 1 0 0,-1 1-1 0 0,-8 31 1 0 0,1-8 0 0 0,8-25-3684 0 0</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255"/>
    </inkml:context>
    <inkml:brush xml:id="br0">
      <inkml:brushProperty name="width" value="0.1" units="cm"/>
      <inkml:brushProperty name="height" value="0.1" units="cm"/>
      <inkml:brushProperty name="color" value="#5B2D90"/>
    </inkml:brush>
  </inkml:definitions>
  <inkml:trace contextRef="#ctx0" brushRef="#br0">0 130 16439 0 0,'0'0'374'0'0,"2"-1"54"0"0,2-2-189 0 0,0 0 0 0 0,0 0 0 0 0,7-8 1 0 0,-7 7-233 0 0,-1 0 0 0 0,1 1 0 0 0,0-1 0 0 0,0 1 0 0 0,0 0 0 0 0,7-3 0 0 0,7-2-245 0 0,-1-1-1 0 0,19-14 0 0 0,-29 19 96 0 0,1-1 0 0 0,0 1 0 0 0,0 0 0 0 0,0 0 0 0 0,0 1 0 0 0,12-3 0 0 0,0 2-120 0 0,33-3 0 0 0,-42 6 355 0 0,0 1 0 0 0,1 1 0 0 0,-1 0 0 0 0,0 0-1 0 0,0 1 1 0 0,0 1 0 0 0,0 0 0 0 0,-1 0 0 0 0,1 1 0 0 0,14 7 0 0 0,-22-9-16 0 0,1 1-1 0 0,-1-1 0 0 0,1 1 0 0 0,-1 0 0 0 0,5 5 0 0 0,-1-1 41 0 0,-6-6-11 0 0,-1 13-1 0 0,0-8-104 0 0,0-3-1 0 0,0-1 0 0 0,0 1 1 0 0,0 0-1 0 0,0-1 1 0 0,0 1-1 0 0,-1 0 1 0 0,1 0-1 0 0,-1-1 0 0 0,0 1 1 0 0,1-1-1 0 0,-1 1 1 0 0,-1 0-1 0 0,1-1 1 0 0,0 0-1 0 0,0 1 0 0 0,-3 2 1 0 0,-6 7 12 0 0,-1 0 1 0 0,-1 0-1 0 0,1-1 1 0 0,-2-1-1 0 0,0 0 1 0 0,0 0-1 0 0,-28 14 1 0 0,-10 2-414 0 0,-50 36 1 0 0,67-40-735 0 0,16-9-2789 0 0,1-3-1249 0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17.606"/>
    </inkml:context>
    <inkml:brush xml:id="br0">
      <inkml:brushProperty name="width" value="0.1" units="cm"/>
      <inkml:brushProperty name="height" value="0.1" units="cm"/>
      <inkml:brushProperty name="color" value="#5B2D90"/>
    </inkml:brush>
  </inkml:definitions>
  <inkml:trace contextRef="#ctx0" brushRef="#br0">1 0 16815 0 0,'0'0'1522'0'0,"1"2"-1250"0"0,4 14 195 0 0,1 0 1 0 0,1-1 0 0 0,12 22-1 0 0,-14-29-598 0 0,-1 0-1 0 0,0 1 0 0 0,0-1 1 0 0,-1 1-1 0 0,0 0 1 0 0,-1 0-1 0 0,0 0 0 0 0,0 0 1 0 0,-1 0-1 0 0,1 15 0 0 0,-2-11-175 0 0,0-5 58 0 0,0 0 1 0 0,0 0-1 0 0,-1 0 0 0 0,0 0 0 0 0,-3 15 0 0 0,-2-8-199 0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1.520"/>
    </inkml:context>
    <inkml:brush xml:id="br0">
      <inkml:brushProperty name="width" value="0.1" units="cm"/>
      <inkml:brushProperty name="height" value="0.1" units="cm"/>
      <inkml:brushProperty name="color" value="#5B2D90"/>
    </inkml:brush>
  </inkml:definitions>
  <inkml:trace contextRef="#ctx0" brushRef="#br0">0 0 10680 0 0,'0'0'3392'0'0,"1"3"-2670"0"0,2 4-582 0 0,0-1 0 0 0,-1 1 0 0 0,0 1-1 0 0,-1-1 1 0 0,0 0 0 0 0,0 0 0 0 0,0 0 0 0 0,-1 1-1 0 0,0-1 1 0 0,0 0 0 0 0,-1 1 0 0 0,-2 8-1 0 0,0 31 1316 0 0,2-11-312 0 0,0 44 703 0 0,0 3-782 0 0,1 276 56 0 0,5-200-1204 0 0,0-21-112 0 0,-3 12-364 0 0,-3-82-3910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3.802"/>
    </inkml:context>
    <inkml:brush xml:id="br0">
      <inkml:brushProperty name="width" value="0.1" units="cm"/>
      <inkml:brushProperty name="height" value="0.1" units="cm"/>
      <inkml:brushProperty name="color" value="#5B2D90"/>
    </inkml:brush>
  </inkml:definitions>
  <inkml:trace contextRef="#ctx0" brushRef="#br0">1 24 7832 0 0,'2'0'4225'0'0,"9"0"-2849"0"0,-1-1 0 0 0,18-5 0 0 0,14-1-746 0 0,-14 3-459 0 0,-19 2-167 0 0,0 1 0 0 0,0-1 1 0 0,0 2-1 0 0,0 0 0 0 0,0 0 0 0 0,0 0 0 0 0,-1 1 0 0 0,15 3 0 0 0,-5 1 89 0 0,-13-4-16 0 0,0 0-1 0 0,-1 0 0 0 0,1 1 0 0 0,-1-1 1 0 0,0 1-1 0 0,1 0 0 0 0,-1 0 0 0 0,0 1 1 0 0,0-1-1 0 0,0 1 0 0 0,6 5 0 0 0,-8-5-68 0 0,0-1-1 0 0,0 0 1 0 0,-1 1-1 0 0,1-1 1 0 0,-1 1-1 0 0,1 0 1 0 0,-1-1-1 0 0,0 1 1 0 0,0 0-1 0 0,0 0 0 0 0,-1-1 1 0 0,1 1-1 0 0,-1 0 1 0 0,1 0-1 0 0,-1 0 1 0 0,0 0-1 0 0,0 0 1 0 0,0 0-1 0 0,-1 0 1 0 0,1 0-1 0 0,-2 4 0 0 0,-1 1-192 0 0,0 0-1 0 0,0 0 0 0 0,-1 0 0 0 0,0 0 0 0 0,-7 8 0 0 0,3-4-308 0 0,7-10 463 0 0,-3 3-71 0 0,-8 8 134 0 0,10-11 3 0 0,1 0 0 0 0,0 0 0 0 0,-1-1 0 0 0,1 1 0 0 0,0 0 0 0 0,0 0 0 0 0,0 3 0 0 0,0-4 8 0 0,1 0 0 0 0,0-1 0 0 0,0 1 0 0 0,-1 0 0 0 0,1 0 0 0 0,0 0 0 0 0,0 0 0 0 0,0 0-1 0 0,0 0 1 0 0,0 0 0 0 0,0 0 0 0 0,1 0 0 0 0,-1-1 0 0 0,0 1 0 0 0,0 0 0 0 0,1 0 0 0 0,-1 0-1 0 0,0 0 1 0 0,1 0 0 0 0,-1-1 0 0 0,1 1 0 0 0,-1 0 0 0 0,1 0 0 0 0,0-1 0 0 0,-1 1 0 0 0,2 1-1 0 0,32 21-6 0 0,-4 1 250 0 0,-22-17-220 0 0,4 2 120 0 0,-12-9-175 0 0,1 0 0 0 0,-1 0 1 0 0,0 1-1 0 0,0-1 0 0 0,1 0 1 0 0,-1 1-1 0 0,0-1 1 0 0,0 0-1 0 0,1 1 0 0 0,-1-1 1 0 0,0 0-1 0 0,0 1 0 0 0,0-1 1 0 0,0 0-1 0 0,0 1 0 0 0,1-1 1 0 0,-1 1-1 0 0,0-1 0 0 0,0 0 1 0 0,0 1-1 0 0,0-1 0 0 0,0 1 1 0 0,0-1-1 0 0,0 0 0 0 0,0 1 1 0 0,-1-1-1 0 0,1 1 0 0 0,0-1 1 0 0,0 0-1 0 0,0 1 0 0 0,0-1 1 0 0,0 0-1 0 0,-1 1 0 0 0,1-1 1 0 0,0 0-1 0 0,0 1 0 0 0,-1-1 1 0 0,1 0-1 0 0,0 1 1 0 0,-1-1-1 0 0,1 0 0 0 0,-1 1 1 0 0,-12 10 388 0 0,-1-3-249 0 0,0 0 0 0 0,0-1 0 0 0,0-1 1 0 0,-27 9-1 0 0,9-6-234 0 0,0 1-741 0 0,-1-1 0 0 0,-66 9 0 0 0,73-17-259 0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442"/>
    </inkml:context>
    <inkml:brush xml:id="br0">
      <inkml:brushProperty name="width" value="0.1" units="cm"/>
      <inkml:brushProperty name="height" value="0.1" units="cm"/>
      <inkml:brushProperty name="color" value="#5B2D90"/>
    </inkml:brush>
  </inkml:definitions>
  <inkml:trace contextRef="#ctx0" brushRef="#br0">77 102 3224 0 0,'0'0'143'0'0,"1"0"-3"0"0,13 0-144 0 0,-2 1 1659 0 0,-1-2-1 0 0,1 1 1 0 0,18-4-1 0 0,42-7 906 0 0,-18-1-3392 0 0,1 3-1 0 0,56-2 1 0 0,68 9 1318 0 0,21-2 1890 0 0,-124 0-1659 0 0,197-15 1160 0 0,56-1-1621 0 0,-177 14-256 0 0,20 12 690 0 0,-18 4 907 0 0,-132-10-1537 0 0,-13-1-15 0 0,1 1 1 0 0,0 0 0 0 0,-1 1 0 0 0,15 3-1 0 0,-23-4 4 0 0,1 1 0 0 0,-1 0 1 0 0,0-1-1 0 0,0 1 0 0 0,0 0 0 0 0,0 0 0 0 0,0 0 0 0 0,0 0 0 0 0,0 0 0 0 0,0 0 0 0 0,0 1 0 0 0,0-1 0 0 0,0 0 0 0 0,-1 0 0 0 0,1 1 0 0 0,-1-1 0 0 0,1 0 0 0 0,-1 1 0 0 0,1-1 0 0 0,-1 0 0 0 0,1 4 0 0 0,3 29 208 0 0,-6-1-31 0 0,-6 39 1 0 0,3-30-126 0 0,-1 49-87 0 0,-15 269-14 0 0,18-305-1 0 0,1-33-28 0 0,2 30-1 0 0,2-8-28 0 0,-6 75-1 0 0,1-82-131 0 0,-9 40 0 0 0,6-45-95 0 0,-3 8 146 0 0,0 1-1 0 0,-3-2 1 0 0,-19 45-1 0 0,27-78 161 0 0,0 1-1 0 0,-1 0 1 0 0,0-1-1 0 0,0 0 1 0 0,-1 0-1 0 0,1-1 1 0 0,-1 0-1 0 0,-8 6 0 0 0,10-9-10 0 0,0 1-1 0 0,-1-1 1 0 0,0 1-1 0 0,1-1 1 0 0,-1-1-1 0 0,0 1 0 0 0,0-1 1 0 0,0 1-1 0 0,0-2 1 0 0,-6 2-1 0 0,-6-1 46 0 0,-30-3 0 0 0,8 0 71 0 0,-46-5 246 0 0,61 5-211 0 0,0-2-1 0 0,-38-11 1 0 0,32 8-15 0 0,-31-5 0 0 0,-84-11 78 0 0,-40-5 22 0 0,-147-3-234 0 0,28 26 276 0 0,196 6 131 0 0,-98 9 181 0 0,171-9-1359 0 0,-48 7 1 0 0,78-8 408 0 0,0 0 0 0 0,0 0 1 0 0,0 0-1 0 0,0-1 0 0 0,1 0 1 0 0,-1 1-1 0 0,-4-3 0 0 0,-8-1-1090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2.984"/>
    </inkml:context>
    <inkml:brush xml:id="br0">
      <inkml:brushProperty name="width" value="0.1" units="cm"/>
      <inkml:brushProperty name="height" value="0.1" units="cm"/>
      <inkml:brushProperty name="color" value="#5B2D90"/>
    </inkml:brush>
  </inkml:definitions>
  <inkml:trace contextRef="#ctx0" brushRef="#br0">1 0 6912 0 0,'0'3'6086'0'0,"1"22"-358"0"0,3 1-3969 0 0,-1-12-1667 0 0,1 29 0 0 0,0 124-1202 0 0,2-51 794 0 0,-3-62 427 0 0,-1-27-1173 0 0,-1 1-4073 0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3.359"/>
    </inkml:context>
    <inkml:brush xml:id="br0">
      <inkml:brushProperty name="width" value="0.1" units="cm"/>
      <inkml:brushProperty name="height" value="0.1" units="cm"/>
      <inkml:brushProperty name="color" value="#5B2D90"/>
    </inkml:brush>
  </inkml:definitions>
  <inkml:trace contextRef="#ctx0" brushRef="#br0">1 153 9216 0 0,'0'-1'4224'0'0,"14"-24"-483"0"0,13-8-2450 0 0,2-4-1124 0 0,-25 32-152 0 0,0 1 0 0 0,0 0-1 0 0,1-1 1 0 0,0 2-1 0 0,-1-1 1 0 0,2 0-1 0 0,-1 1 1 0 0,0 0-1 0 0,1 0 1 0 0,8-3-1 0 0,-7 4 135 0 0,1-1 0 0 0,0 1-1 0 0,0 1 1 0 0,0-1-1 0 0,0 1 1 0 0,12 1 0 0 0,2-2 72 0 0,-11 2-123 0 0,-1 0 0 0 0,0 1 0 0 0,0 0 1 0 0,17 4-1 0 0,14 2-59 0 0,-29-5-73 0 0,-1 1 0 0 0,12 4 0 0 0,-17-5 27 0 0,4 2-60 0 0,-3 2-13 0 0,-2 4 0 0 0,-5-8 78 0 0,0 0 0 0 0,0 1 0 0 0,0-1-1 0 0,0 0 1 0 0,0 0 0 0 0,-1 0 0 0 0,1 0-1 0 0,0 0 1 0 0,-1 0 0 0 0,0 0 0 0 0,0 0 0 0 0,1 0-1 0 0,-1 0 1 0 0,-1 0 0 0 0,1 0 0 0 0,0 0-1 0 0,0-1 1 0 0,0 1 0 0 0,-1 0 0 0 0,1-1-1 0 0,-1 1 1 0 0,-2 1 0 0 0,-2 2 6 0 0,0 0 1 0 0,0-1-1 0 0,-1 0 1 0 0,-13 7-1 0 0,-28 12-711 0 0,0 2-1 0 0,2 2 1 0 0,-43 33 0 0 0,73-51-3592 0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4.560"/>
    </inkml:context>
    <inkml:brush xml:id="br0">
      <inkml:brushProperty name="width" value="0.1" units="cm"/>
      <inkml:brushProperty name="height" value="0.1" units="cm"/>
      <inkml:brushProperty name="color" value="#5B2D90"/>
    </inkml:brush>
  </inkml:definitions>
  <inkml:trace contextRef="#ctx0" brushRef="#br0">1 42 1376 0 0,'0'0'15405'0'0,"1"-1"-14820"0"0,24-16 224 0 0,-7 2-942 0 0,-17 14 133 0 0,0 0-1 0 0,1 0 1 0 0,-1 1 0 0 0,0-1-1 0 0,1 0 1 0 0,-1 1 0 0 0,1-1-1 0 0,-1 1 1 0 0,1 0 0 0 0,-1-1-1 0 0,1 1 1 0 0,-1 0 0 0 0,1 0-1 0 0,-1 0 1 0 0,1 0-1 0 0,0 0 1 0 0,-1 0 0 0 0,2 1-1 0 0,3 0 13 0 0,0-1 33 0 0,13 0 425 0 0,29-3 1 0 0,-43 3-387 0 0,-1 0 1 0 0,1 0 0 0 0,-1 1 0 0 0,1 0-1 0 0,-1 0 1 0 0,1 0 0 0 0,4 3 0 0 0,12 2 67 0 0,-17-6-145 0 0,-1 1 0 0 0,0 0-1 0 0,0 0 1 0 0,0 1-1 0 0,0-1 1 0 0,0 1-1 0 0,0-1 1 0 0,-1 1 0 0 0,1 0-1 0 0,0 0 1 0 0,3 4-1 0 0,-5-5-5 0 0,0 0-4 0 0,0-1 0 0 0,0 1-1 0 0,-1 0 1 0 0,1 0 0 0 0,0-1 0 0 0,0 1-1 0 0,-1 0 1 0 0,1 0 0 0 0,0 0-1 0 0,-1 0 1 0 0,1 0 0 0 0,-1 0-1 0 0,1 0 1 0 0,-1 0 0 0 0,0 0-1 0 0,0 0 1 0 0,1 1 0 0 0,-1-1-1 0 0,0 0 1 0 0,0 0 0 0 0,0 0 0 0 0,0 0-1 0 0,0 0 1 0 0,0 0 0 0 0,0 1-1 0 0,-1 1 1 0 0,0 3-10 0 0,1 1-14 0 0,-1 0 1 0 0,-1 0 0 0 0,1-1-1 0 0,-1 1 1 0 0,0 0 0 0 0,-1-1-1 0 0,1 1 1 0 0,-5 6 0 0 0,-5 15 21 0 0,5-10-33 0 0,-14 25 0 0 0,0-3 236 0 0,15-29 462 0 0,6-10-615 0 0,-1 0 0 0 0,1 0 0 0 0,-1 0 0 0 0,1 0 0 0 0,-1 0 0 0 0,1 0 0 0 0,-1 0 0 0 0,1 1 0 0 0,0-1 0 0 0,0 0 1 0 0,-1 0-1 0 0,1 0 0 0 0,0 0 0 0 0,0 2 0 0 0,12 1 385 0 0,-5-3-359 0 0,1-1-1 0 0,-1 1 0 0 0,1-2 0 0 0,-1 1 1 0 0,0-1-1 0 0,1 0 0 0 0,-1 0 1 0 0,0 0-1 0 0,0-1 0 0 0,12-5 0 0 0,5-4-305 0 0,37-22 0 0 0,-28 14-880 0 0,-29 17 1013 0 0,1-1-1158 0 0,1 0 0 0 0,-1 0 0 0 0,-1 0 0 0 0,9-7 0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25.791"/>
    </inkml:context>
    <inkml:brush xml:id="br0">
      <inkml:brushProperty name="width" value="0.1" units="cm"/>
      <inkml:brushProperty name="height" value="0.1" units="cm"/>
      <inkml:brushProperty name="color" value="#5B2D90"/>
    </inkml:brush>
  </inkml:definitions>
  <inkml:trace contextRef="#ctx0" brushRef="#br0">767 1 2304 0 0,'0'0'101'0'0,"-1"1"1"0"0,0 3 674 0 0,-1-1 0 0 0,0 1 0 0 0,0-1 0 0 0,-1 1 0 0 0,1-1 0 0 0,0 0 0 0 0,-1 0 0 0 0,0 0 0 0 0,0-1 0 0 0,0 1 0 0 0,0 0 0 0 0,-5 2 0 0 0,-5 2 1007 0 0,0 0 0 0 0,-16 6 0 0 0,19-9-2457 0 0,-1 0 823 0 0,-1-1 1 0 0,0 0-1 0 0,-13 2 1 0 0,-22 4 193 0 0,-137 40 1165 0 0,140-40-1181 0 0,-80 30 0 0 0,44-5-1158 0 0,79-33 786 0 0,-1 0 0 0 0,0 1 0 0 0,1-1 0 0 0,0 0-1 0 0,-1 1 1 0 0,1-1 0 0 0,0 1 0 0 0,0-1 0 0 0,-1 1 0 0 0,0 2 0 0 0,-9 11-230 0 0,5-8 124 0 0,0 1-1 0 0,1 0 1 0 0,0 0-1 0 0,1 0 1 0 0,-6 14-1 0 0,8-18 90 0 0,1 0 1 0 0,-1 1-1 0 0,1-1 0 0 0,0 0 0 0 0,0 0 0 0 0,0 1 1 0 0,1-1-1 0 0,0 0 0 0 0,-1 1 0 0 0,2-1 1 0 0,-1 6-1 0 0,1 34-316 0 0,-1-42 738 0 0,1-1-334 0 0,-1-1-1 0 0,0 1 1 0 0,1 0-1 0 0,-1-1 1 0 0,0 1-1 0 0,1 0 1 0 0,-1-1-1 0 0,1 1 1 0 0,-1 0-1 0 0,1-1 1 0 0,0 1-1 0 0,-1-1 1 0 0,1 1-1 0 0,0-1 1 0 0,-1 1-1 0 0,1-1 1 0 0,0 0-1 0 0,-1 1 1 0 0,1-1-1 0 0,0 0 0 0 0,0 0 1 0 0,-1 1-1 0 0,1-1 1 0 0,0 0-1 0 0,0 0 1 0 0,0 0-1 0 0,-1 0 1 0 0,2 0-1 0 0,24 2 258 0 0,-24-2-289 0 0,13 0 108 0 0,-7 0-97 0 0,-1 0 0 0 0,1 0 1 0 0,0-1-1 0 0,14-3 0 0 0,-7 2-5 0 0,1 0 0 0 0,-1 0 0 0 0,1 1 0 0 0,20 2 0 0 0,-4 0 0 0 0,-18 0-17 0 0,-1 0 0 0 0,1 1 0 0 0,-1 1 0 0 0,1 0 0 0 0,-1 1 0 0 0,0 1 0 0 0,0 0-1 0 0,-1 0 1 0 0,1 1 0 0 0,-1 1 0 0 0,0 0 0 0 0,14 12 0 0 0,-20-14-4 0 0,0 0 1 0 0,-1 0-1 0 0,0 0 1 0 0,9 13-1 0 0,-12-15 29 0 0,1 0 0 0 0,-1 0 0 0 0,-1 1 1 0 0,1-1-1 0 0,0 1 0 0 0,-1-1 0 0 0,0 1 0 0 0,1 0 0 0 0,-2-1 0 0 0,1 1 0 0 0,0 5 0 0 0,0-1 44 0 0,-2 0-1 0 0,1 0 0 0 0,-3 10 1 0 0,2-15 0 0 0,0 1 0 0 0,0-1 0 0 0,-1 1 0 0 0,1-1 0 0 0,-1 0 0 0 0,0 0 0 0 0,0 0 0 0 0,0 0 0 0 0,-4 4 0 0 0,-3 2 144 0 0,-2 0 1 0 0,1-1-1 0 0,-1 0 1 0 0,0-1-1 0 0,-1 0 1 0 0,1-1-1 0 0,-19 8 1 0 0,0 0 128 0 0,9-5-64 0 0,-1 0 0 0 0,0-1 0 0 0,-41 8 1 0 0,-72 3 274 0 0,120-19-858 0 0,-1 0-1 0 0,-27-4 0 0 0,41 3 274 0 0,-36-3-1246 0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19.615"/>
    </inkml:context>
    <inkml:brush xml:id="br0">
      <inkml:brushProperty name="width" value="0.1" units="cm"/>
      <inkml:brushProperty name="height" value="0.1" units="cm"/>
      <inkml:brushProperty name="color" value="#5B2D90"/>
    </inkml:brush>
  </inkml:definitions>
  <inkml:trace contextRef="#ctx0" brushRef="#br0">1573 107 3224 0 0,'-3'-2'13493'0'0,"-5"-5"-11799"0"0,4 3-1469 0 0,0 1-1 0 0,0-1 1 0 0,0 1-1 0 0,-1 0 1 0 0,1 0-1 0 0,-1 1 1 0 0,0 0-1 0 0,-10-4 1 0 0,0 2-354 0 0,-27-4 1 0 0,7 2 359 0 0,-89-10 1235 0 0,49 8-924 0 0,-50-5 113 0 0,-30 2-133 0 0,-176 9-204 0 0,315 3-365 0 0,-32 2-14 0 0,0 3 1 0 0,1 1-1 0 0,-73 22 0 0 0,92-22 116 0 0,7-1 56 0 0,0 0 1 0 0,0 1-1 0 0,-35 18 0 0 0,30-12-111 0 0,19-10 0 0 0,0 0 0 0 0,1 1 0 0 0,-1 0 0 0 0,1 0 0 0 0,0 0 0 0 0,-9 10 0 0 0,-7 7 0 0 0,16-15 0 0 0,0 0 0 0 0,0 0 0 0 0,0 0 0 0 0,1 1 0 0 0,0 0 0 0 0,-6 10 0 0 0,0 5-44 0 0,8-16-5 0 0,-1 0 1 0 0,2 0-1 0 0,-1 1 1 0 0,1-1-1 0 0,-1 1 0 0 0,2 0 1 0 0,-2 10-1 0 0,-1 30-222 0 0,3 80 0 0 0,15 48 464 0 0,-6-94-112 0 0,1 1-67 0 0,3 34-4 0 0,-6 20-71 0 0,5 143-161 0 0,-11-262 222 0 0,6 135 0 0 0,0-42 18 0 0,-2-13-90 0 0,-1-82-512 0 0,0 0 0 0 0,0 0 0 0 0,8 20 0 0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229"/>
    </inkml:context>
    <inkml:brush xml:id="br0">
      <inkml:brushProperty name="width" value="0.1" units="cm"/>
      <inkml:brushProperty name="height" value="0.1" units="cm"/>
      <inkml:brushProperty name="color" value="#5B2D90"/>
    </inkml:brush>
  </inkml:definitions>
  <inkml:trace contextRef="#ctx0" brushRef="#br0">1174 0 2760 0 0,'1'3'98'0'0,"0"-1"-1"0"0,0 1 1 0 0,-1-1 0 0 0,1 1 0 0 0,0 0 0 0 0,-1-1-1 0 0,0 1 1 0 0,0 0 0 0 0,0-1 0 0 0,0 4-1 0 0,0 10 2200 0 0,6 31 6166 0 0,-1 0-5101 0 0,-4 94-3640 0 0,-4-56-25 0 0,4 1 0 0 0,3-1-1 0 0,19 101 1 0 0,-8-69 878 0 0,2 10 202 0 0,3 3 232 0 0,-3-15-567 0 0,-14-96-404 0 0,-2 1 1 0 0,0 20-1 0 0,-1-20-72 0 0,4 34-1 0 0,-3-45 20 0 0,3 10-24 0 0,-2 0 0 0 0,1 26 0 0 0,-3-31 33 0 0,-1 1-1 0 0,-2 15 0 0 0,2-26 62 0 0,0 1-1 0 0,0-1 0 0 0,0 0 0 0 0,-1 0 0 0 0,1 1 1 0 0,-1-1-1 0 0,0 0 0 0 0,-1 0 0 0 0,1 0 0 0 0,-5 5 0 0 0,-2 3 328 0 0,8-11-310 0 0,0 1 0 0 0,0-1-1 0 0,0 1 1 0 0,-1-1 0 0 0,1 0 0 0 0,0 1-1 0 0,-1-1 1 0 0,1 0 0 0 0,-1 0 0 0 0,1 0-1 0 0,-1 0 1 0 0,-2 1 0 0 0,-6 2 180 0 0,0-1-1 0 0,-1 0 1 0 0,0-1 0 0 0,1 0 0 0 0,-1 0-1 0 0,0-1 1 0 0,0-1 0 0 0,0 0 0 0 0,-12-1-1 0 0,-81-11 456 0 0,-12 0-484 0 0,81 10-156 0 0,-497-2 1488 0 0,350 4-1895 0 0,61-6-3949 0 0,120 6 4228 0 0,-37-3-7840 0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0.980"/>
    </inkml:context>
    <inkml:brush xml:id="br0">
      <inkml:brushProperty name="width" value="0.1" units="cm"/>
      <inkml:brushProperty name="height" value="0.1" units="cm"/>
      <inkml:brushProperty name="color" value="#5B2D90"/>
    </inkml:brush>
  </inkml:definitions>
  <inkml:trace contextRef="#ctx0" brushRef="#br0">39 0 17623 0 0,'0'0'1339'0'0,"-1"2"-912"0"0,-5 12-261 0 0,-8 23-10 0 0,12-24-68 0 0,1-1 0 0 0,0 0 0 0 0,3 25 0 0 0,-1-5-385 0 0,-11 150-766 0 0,4-28 949 0 0,6-30-1261 0 0,0-104-4791 0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350"/>
    </inkml:context>
    <inkml:brush xml:id="br0">
      <inkml:brushProperty name="width" value="0.1" units="cm"/>
      <inkml:brushProperty name="height" value="0.1" units="cm"/>
      <inkml:brushProperty name="color" value="#5B2D90"/>
    </inkml:brush>
  </inkml:definitions>
  <inkml:trace contextRef="#ctx0" brushRef="#br0">64 154 11976 0 0,'-1'0'922'0'0,"0"0"-906"0"0,1 1 0 0 0,-1-1-1 0 0,1 0 1 0 0,-1 0 0 0 0,1 0-1 0 0,-1 0 1 0 0,1 0 0 0 0,-1 0-1 0 0,1 0 1 0 0,-1 0 0 0 0,1 0 0 0 0,-1 0-1 0 0,1 0 1 0 0,-1 0 0 0 0,1-1-1 0 0,-1 1 1 0 0,1 0 0 0 0,-1 0-1 0 0,1-1 1 0 0,-1 1 0 0 0,1 0-1 0 0,0 0 1 0 0,-1-1 0 0 0,1 1 0 0 0,-1 0-1 0 0,1-1 1 0 0,-1 0 0 0 0,0 0 150 0 0,0 0 44 0 0,0 0 1 0 0,-1 1 0 0 0,1-1-1 0 0,0 0 1 0 0,0 0 0 0 0,0 0-1 0 0,0 0 1 0 0,1 0 0 0 0,-1 0-1 0 0,0 0 1 0 0,0 0 0 0 0,0 0-1 0 0,1 0 1 0 0,-1 0-1 0 0,1 0 1 0 0,-1-1 0 0 0,1 1-1 0 0,-1 0 1 0 0,1 0 0 0 0,0-1-1 0 0,-1 1 1 0 0,1 0 0 0 0,0-1-1 0 0,0 1 1 0 0,0 0 0 0 0,0 0-1 0 0,0-1 1 0 0,0 1 0 0 0,1 0-1 0 0,-1-1 1 0 0,0 1 0 0 0,2-2-1 0 0,-2-2-192 0 0,2 1 0 0 0,-1-1 1 0 0,0 1-1 0 0,1-1 0 0 0,0 1 0 0 0,0 0 0 0 0,0 0 0 0 0,1 0 0 0 0,0 0 0 0 0,-1 0 0 0 0,1 1 0 0 0,4-5 0 0 0,9-14-224 0 0,-10 11 85 0 0,-5 10 125 0 0,0 0 0 0 0,-1-1-1 0 0,1 1 1 0 0,0 0 0 0 0,-1 0-1 0 0,1 0 1 0 0,0 0 0 0 0,0 0-1 0 0,0 1 1 0 0,0-1-1 0 0,0 0 1 0 0,0 0 0 0 0,0 1-1 0 0,0-1 1 0 0,0 0 0 0 0,1 1-1 0 0,-1-1 1 0 0,0 1 0 0 0,0 0-1 0 0,1-1 1 0 0,-1 1-1 0 0,0 0 1 0 0,0 0 0 0 0,1-1-1 0 0,0 1 1 0 0,2 0 45 0 0,2 0 55 0 0,-1 0-1 0 0,1 0 1 0 0,-1 0-1 0 0,1 0 1 0 0,-1 1-1 0 0,1 0 0 0 0,-1 0 1 0 0,0 1-1 0 0,0-1 1 0 0,6 3-1 0 0,3 3 234 0 0,26 17 0 0 0,-32-19-313 0 0,-4-2-20 0 0,0 0 1 0 0,-1 0-1 0 0,0 1 0 0 0,1-1 0 0 0,-2 1 0 0 0,1 0 0 0 0,0 0 0 0 0,-1 0 0 0 0,1 0 0 0 0,-1 1 0 0 0,0-1 0 0 0,-1 0 1 0 0,3 10-1 0 0,-4-11-32 0 0,0 1 1 0 0,0 0-1 0 0,-1-1 1 0 0,1 1 0 0 0,-1-1-1 0 0,0 1 1 0 0,0-1-1 0 0,0 1 1 0 0,0-1 0 0 0,-1 1-1 0 0,1-1 1 0 0,-1 0-1 0 0,0 0 1 0 0,0 0-1 0 0,-4 4 1 0 0,-3 5 11 0 0,0 0 1 0 0,-2-1-1 0 0,1 0 0 0 0,-1-1 1 0 0,-1 0-1 0 0,0-1 0 0 0,-21 12 1 0 0,2 2-108 0 0,26-19-27 0 0,0 1-1 0 0,-1-1 1 0 0,0 0 0 0 0,-7 3 0 0 0,-5 3-1194 0 0,0 0-1 0 0,-25 19 0 0 0,32-19-296 0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1.733"/>
    </inkml:context>
    <inkml:brush xml:id="br0">
      <inkml:brushProperty name="width" value="0.1" units="cm"/>
      <inkml:brushProperty name="height" value="0.1" units="cm"/>
      <inkml:brushProperty name="color" value="#5B2D90"/>
    </inkml:brush>
  </inkml:definitions>
  <inkml:trace contextRef="#ctx0" brushRef="#br0">84 1 5064 0 0,'2'20'11322'0'0,"-3"-18"-10911"0"0,0 2 534 0 0,1-3-933 0 0,0 1-1 0 0,1-1 1 0 0,-1 0 0 0 0,0 0-1 0 0,0 1 1 0 0,0-1 0 0 0,0 0-1 0 0,-1 1 1 0 0,1-1 0 0 0,0 0-1 0 0,0 0 1 0 0,-1 1 0 0 0,1-1-1 0 0,-1 0 1 0 0,0 2-1 0 0,-2 2-38 0 0,-45 113-1507 0 0,42-104 1777 0 0,1-1-1 0 0,1 1 0 0 0,0 0 0 0 0,0 0 0 0 0,2 0 1 0 0,0 1-1 0 0,0-1 0 0 0,2 1 0 0 0,0-1 0 0 0,2 23 0 0 0,0-30-104 0 0,-1 0-1 0 0,2 0 1 0 0,-1 0-1 0 0,1 0 0 0 0,0-1 1 0 0,4 7-1 0 0,-5-8-136 0 0,1-1 1 0 0,-1 0-1 0 0,1 0 1 0 0,0 0-1 0 0,1-1 1 0 0,-1 1-1 0 0,0-1 1 0 0,1 0-1 0 0,8 6 0 0 0,-6-6-29 0 0,0-1 0 0 0,0 0 0 0 0,0 0-1 0 0,0 0 1 0 0,0-1 0 0 0,1 1 0 0 0,-1-2-1 0 0,12 1 1 0 0,-14 0-64 0 0,-1-1-1 0 0,1-1 1 0 0,0 1 0 0 0,0 0 0 0 0,-1-1-1 0 0,1 0 1 0 0,0 0 0 0 0,0 0 0 0 0,-1 0-1 0 0,1-1 1 0 0,-1 0 0 0 0,0 1 0 0 0,1-1-1 0 0,-1 0 1 0 0,5-4 0 0 0,13-12-5361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4.731"/>
    </inkml:context>
    <inkml:brush xml:id="br0">
      <inkml:brushProperty name="width" value="0.1" units="cm"/>
      <inkml:brushProperty name="height" value="0.1" units="cm"/>
      <inkml:brushProperty name="color" value="#5B2D90"/>
    </inkml:brush>
  </inkml:definitions>
  <inkml:trace contextRef="#ctx0" brushRef="#br0">488 0 11256 0 0,'0'0'6639'0'0,"-2"1"-6396"0"0,-7 4-68 0 0,0 0 0 0 0,1 1 0 0 0,-1 0 0 0 0,1 0 0 0 0,-8 9-1 0 0,11-11-40 0 0,-64 64 1008 0 0,61-60-1014 0 0,-10 9 32 0 0,2 0 0 0 0,0 1 0 0 0,-19 29 0 0 0,12-14-79 0 0,14-22-77 0 0,-13 22-1 0 0,-6 17-3 0 0,3 2 0 0 0,-25 69 0 0 0,47-110 0 0 0,-1-1 0 0 0,1-1 0 0 0,0 2 0 0 0,1-1 0 0 0,0 0 0 0 0,0 0 0 0 0,0 12 0 0 0,2-19 0 0 0,0 14-18 0 0,1 0 1 0 0,2 17 0 0 0,-2-28-12 0 0,1 0 0 0 0,-1-1 0 0 0,1 1 0 0 0,0-1 0 0 0,0 1 0 0 0,1-1 0 0 0,0 0 0 0 0,0 0 0 0 0,6 8 0 0 0,-8-11 17 0 0,1 0 0 0 0,0-1 0 0 0,-1 1 0 0 0,1 0 0 0 0,0-1 0 0 0,0 0 1 0 0,0 1-1 0 0,0-1 0 0 0,0 0 0 0 0,0 0 0 0 0,1 0 0 0 0,-1 0 0 0 0,0 0 1 0 0,0-1-1 0 0,1 1 0 0 0,-1-1 0 0 0,0 1 0 0 0,1-1 0 0 0,-1 0 0 0 0,1 0 0 0 0,-1 0 1 0 0,0 0-1 0 0,1-1 0 0 0,-1 1 0 0 0,0 0 0 0 0,1-1 0 0 0,-1 0 0 0 0,4-1 0 0 0,5-3 11 0 0,0 0 0 0 0,0-1 0 0 0,-1 0-1 0 0,14-11 1 0 0,-18 12-2 0 0,76-63 3 0 0,-77 63 33 0 0,0 0 0 0 0,-1-1 0 0 0,0 1-1 0 0,0-1 1 0 0,0 1 0 0 0,-1-1 0 0 0,1 0-1 0 0,3-12 1 0 0,-6 16-11 0 0,-1 1 16 0 0,1 0-1 0 0,-1 0 1 0 0,1 0-1 0 0,-1 0 1 0 0,0 0-1 0 0,1-1 0 0 0,-1 1 1 0 0,0 0-1 0 0,0 0 1 0 0,0 0-1 0 0,0 0 1 0 0,0-1-1 0 0,0 1 1 0 0,0 0-1 0 0,0 0 1 0 0,0 0-1 0 0,-1-1 1 0 0,1 1-1 0 0,0 0 0 0 0,-1 0 1 0 0,1 0-1 0 0,-1 0 1 0 0,1 0-1 0 0,-1 0 1 0 0,0 0-1 0 0,1 0 1 0 0,-1 0-1 0 0,0 0 1 0 0,0 0-1 0 0,0 0 1 0 0,0 1-1 0 0,0-1 1 0 0,-1-1-1 0 0,-2 0-1 0 0,-1-1 1 0 0,0 1-1 0 0,0-1 0 0 0,-1 1 1 0 0,1 1-1 0 0,0-1 0 0 0,-1 1 0 0 0,1 0 1 0 0,-1 0-1 0 0,1 1 0 0 0,-1-1 1 0 0,1 1-1 0 0,-1 0 0 0 0,1 1 1 0 0,-1-1-1 0 0,-10 4 0 0 0,-52 8-50 0 0,-41 9-1073 0 0,96-18 92 0 0,1-1 0 0 0,-22 3 0 0 0,6-5-5878 0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2.118"/>
    </inkml:context>
    <inkml:brush xml:id="br0">
      <inkml:brushProperty name="width" value="0.1" units="cm"/>
      <inkml:brushProperty name="height" value="0.1" units="cm"/>
      <inkml:brushProperty name="color" value="#5B2D90"/>
    </inkml:brush>
  </inkml:definitions>
  <inkml:trace contextRef="#ctx0" brushRef="#br0">59 0 14400 0 0,'-1'5'134'0'0,"0"-1"13"0"0,1-1-1 0 0,-1 0 0 0 0,1 0 1 0 0,-1 0-1 0 0,0-1 0 0 0,0 1 1 0 0,-3 5-1 0 0,2-4-114 0 0,0 0 0 0 0,1-1 0 0 0,-1 1 0 0 0,1 0 0 0 0,0 0 0 0 0,0-1 0 0 0,1 1 0 0 0,-1 6 0 0 0,1 35 1307 0 0,1-23 298 0 0,-12 179-447 0 0,7-173-1182 0 0,2-7-41 0 0,0-1 0 0 0,-7 23 1 0 0,4-25-1031 0 0,3 0-3447 0 0,-1 1-1714 0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115"/>
    </inkml:context>
    <inkml:brush xml:id="br0">
      <inkml:brushProperty name="width" value="0.1" units="cm"/>
      <inkml:brushProperty name="height" value="0.1" units="cm"/>
      <inkml:brushProperty name="color" value="#5B2D90"/>
    </inkml:brush>
  </inkml:definitions>
  <inkml:trace contextRef="#ctx0" brushRef="#br0">78 0 7832 0 0,'-1'2'10953'0'0,"-2"4"-10816"0"0,-1 1 0 0 0,1-1 0 0 0,0 1 0 0 0,-3 12 0 0 0,-2 6-76 0 0,2-11-18 0 0,2 1-1 0 0,-4 19 0 0 0,0-1 106 0 0,-9 46 126 0 0,14-62-227 0 0,1 8 49 0 0,0 0-1 0 0,3 43 0 0 0,0-20-93 0 0,-1-21-335 0 0,0 29 314 0 0,0-20-6178 0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3.519"/>
    </inkml:context>
    <inkml:brush xml:id="br0">
      <inkml:brushProperty name="width" value="0.1" units="cm"/>
      <inkml:brushProperty name="height" value="0.1" units="cm"/>
      <inkml:brushProperty name="color" value="#5B2D90"/>
    </inkml:brush>
  </inkml:definitions>
  <inkml:trace contextRef="#ctx0" brushRef="#br0">0 46 14456 0 0,'0'0'1306'0'0,"2"0"-1071"0"0,4-1-150 0 0,-1 0-1 0 0,1 0 1 0 0,0 0 0 0 0,0-1 0 0 0,-1 0-1 0 0,1 0 1 0 0,9-6 0 0 0,-7 4-97 0 0,0 1-1 0 0,17-6 1 0 0,-15 7-164 0 0,-2 0 42 0 0,0-1 1 0 0,1 2 0 0 0,-1-1-1 0 0,1 1 1 0 0,-1 1-1 0 0,1-1 1 0 0,0 2-1 0 0,-1-1 1 0 0,13 3 0 0 0,-13-2 384 0 0,1 1 1 0 0,-1 1-1 0 0,0 0 1 0 0,0 0 0 0 0,0 0-1 0 0,0 1 1 0 0,-1 0 0 0 0,1 1-1 0 0,-1 0 1 0 0,12 10-1 0 0,-16-12-221 0 0,0 0-1 0 0,0-1 1 0 0,-1 2-1 0 0,1-1 1 0 0,-1 0-1 0 0,1 0 0 0 0,-1 1 1 0 0,0-1-1 0 0,-1 1 1 0 0,1 0-1 0 0,-1 0 1 0 0,1 0-1 0 0,-1-1 0 0 0,0 1 1 0 0,0 0-1 0 0,-1 0 1 0 0,1 0-1 0 0,-1 0 1 0 0,0 1-1 0 0,0-1 1 0 0,-1 0-1 0 0,1 0 0 0 0,-1 0 1 0 0,0 0-1 0 0,0 0 1 0 0,-2 5-1 0 0,-12 37-878 0 0,-37 74 0 0 0,30-72 1442 0 0,-18 54 0 0 0,38-93-274 0 0,0 0 0 0 0,1 0 0 0 0,0 0 0 0 0,1 16 0 0 0,0-20-214 0 0,0-4-61 0 0,0 0 1 0 0,0 0-1 0 0,0 0 1 0 0,1-1-1 0 0,-1 1 0 0 0,0 0 1 0 0,1 0-1 0 0,-1 0 1 0 0,1 0-1 0 0,-1 0 1 0 0,1 0-1 0 0,-1-1 0 0 0,1 1 1 0 0,0 0-1 0 0,-1-1 1 0 0,1 1-1 0 0,0 0 0 0 0,-1-1 1 0 0,2 2-1 0 0,17 7 173 0 0,-11-6-190 0 0,0-1-1 0 0,1 0 0 0 0,-1 0 1 0 0,1-1-1 0 0,0 0 0 0 0,-1-1 1 0 0,1 0-1 0 0,0 0 0 0 0,-1-1 1 0 0,1 0-1 0 0,11-3 0 0 0,11-5 210 0 0,53-20 0 0 0,-45 13-564 0 0,-4 3-1235 0 0,-9 2-3041 0 0,5-2-1968 0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186"/>
    </inkml:context>
    <inkml:brush xml:id="br0">
      <inkml:brushProperty name="width" value="0.1" units="cm"/>
      <inkml:brushProperty name="height" value="0.1" units="cm"/>
      <inkml:brushProperty name="color" value="#5B2D90"/>
    </inkml:brush>
  </inkml:definitions>
  <inkml:trace contextRef="#ctx0" brushRef="#br0">217 66 8784 0 0,'0'0'793'0'0,"-1"-1"-650"0"0,-18-26 651 0 0,16 23-442 0 0,1 1-1 0 0,0-1 1 0 0,0 1 0 0 0,-1 0-1 0 0,-8-9 1569 0 0,11 11-1796 0 0,0 1 1 0 0,0-1-1 0 0,0 1 0 0 0,-1-1 1 0 0,1 1-1 0 0,0 0 0 0 0,0-1 1 0 0,-1 1-1 0 0,1-1 0 0 0,0 1 1 0 0,-1-1-1 0 0,1 1 0 0 0,-1 0 1 0 0,1-1-1 0 0,0 1 0 0 0,-1 0 1 0 0,1-1-1 0 0,-1 1 0 0 0,1 0 1 0 0,-1 0-1 0 0,0-1 0 0 0,-1 2 7 0 0,-1-1 0 0 0,0 0 0 0 0,1 1 0 0 0,-1 0 0 0 0,0 0 0 0 0,1-1 0 0 0,-1 1 0 0 0,1 1-1 0 0,0-1 1 0 0,-1 0 0 0 0,1 1 0 0 0,0-1 0 0 0,0 1 0 0 0,0 0 0 0 0,0 0 0 0 0,0-1 0 0 0,-2 4-1 0 0,0 0-63 0 0,0 0 0 0 0,0 0 0 0 0,1 0 0 0 0,0 1 0 0 0,0-1 0 0 0,-4 12-1 0 0,0 9 84 0 0,-5 35 0 0 0,5-24-122 0 0,-21 128 106 0 0,22-121-129 0 0,0 48 1 0 0,1-8-7 0 0,-11 194-1 0 0,11-173-90 0 0,4 75-683 0 0,1-104-1282 0 0,0-38 704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4.983"/>
    </inkml:context>
    <inkml:brush xml:id="br0">
      <inkml:brushProperty name="width" value="0.1" units="cm"/>
      <inkml:brushProperty name="height" value="0.1" units="cm"/>
      <inkml:brushProperty name="color" value="#5B2D90"/>
    </inkml:brush>
  </inkml:definitions>
  <inkml:trace contextRef="#ctx0" brushRef="#br0">254 0 4608 0 0,'2'1'8676'0'0,"22"9"-4708"0"0,-18-7-3844 0 0,0 0 1 0 0,0 0-1 0 0,0-1 0 0 0,0 0 1 0 0,1-1-1 0 0,6 2 0 0 0,94 12 138 0 0,22 1 457 0 0,-97-13-326 0 0,0 2-1 0 0,51 14 0 0 0,-18-3 157 0 0,70 17-75 0 0,139 37-346 0 0,-193-38-128 0 0,-25-8 0 0 0,-42-18 0 0 0,1 1 0 0 0,24 17 0 0 0,-5-3 0 0 0,-27-17 0 0 0,0 1-1 0 0,0 1 0 0 0,0 0 0 0 0,-1 0 0 0 0,0 0 1 0 0,0 0-1 0 0,0 1 0 0 0,-1 0 0 0 0,0 1 0 0 0,6 12 1 0 0,-4-7-66 0 0,-1 1 1 0 0,-1 0 0 0 0,0 0 0 0 0,0 1 0 0 0,2 20-1 0 0,-5-14 34 0 0,-1 1-1 0 0,-1-1 0 0 0,-1 0 0 0 0,-1 1 0 0 0,-5 21 0 0 0,-2 23 38 0 0,-3 119-5 0 0,11-135 0 0 0,9 84 0 0 0,-2-55 0 0 0,-4-47 0 0 0,6 39 0 0 0,3 22 0 0 0,-7-37 0 0 0,-1-22 0 0 0,-4 46 0 0 0,0-31 0 0 0,1-44 74 0 0,0-1 0 0 0,-1 1-1 0 0,1-1 1 0 0,-1 0-1 0 0,0 1 1 0 0,-1-1-1 0 0,1 0 1 0 0,-1 0 0 0 0,-2 5-1 0 0,4-8-38 0 0,-1 1 0 0 0,0 0 0 0 0,0-1 0 0 0,0 1 0 0 0,-1-1 0 0 0,1 1 0 0 0,0-1 0 0 0,-1 1 0 0 0,1-1 0 0 0,0 0 0 0 0,-1 0 0 0 0,0 0 0 0 0,1 0 0 0 0,-1 0 0 0 0,0 0 0 0 0,1 0 0 0 0,-1-1 0 0 0,0 1 0 0 0,0 0 0 0 0,1-1 0 0 0,-1 1 0 0 0,0-1 0 0 0,-3 0 0 0 0,-32 1 234 0 0,-65-3 380 0 0,-174-22 189 0 0,-16 6-607 0 0,91 23-145 0 0,95 0 9 0 0,-70 8 78 0 0,-36 1-718 0 0,143-10-2429 0 0,45-8 1192 0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486"/>
    </inkml:context>
    <inkml:brush xml:id="br0">
      <inkml:brushProperty name="width" value="0.1" units="cm"/>
      <inkml:brushProperty name="height" value="0.1" units="cm"/>
      <inkml:brushProperty name="color" value="#5B2D90"/>
    </inkml:brush>
  </inkml:definitions>
  <inkml:trace contextRef="#ctx0" brushRef="#br0">27 0 17479 0 0,'0'0'2476'0'0,"1"3"-1844"0"0,1 3-378 0 0,0 1-1 0 0,0 0 0 0 0,-1 0 0 0 0,1 0 0 0 0,-1 14 0 0 0,-1 42-400 0 0,-1-25 219 0 0,-10 227-6 0 0,2-118-68 0 0,1-46-107 0 0,0 33-2456 0 0,8-115 999 0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5.936"/>
    </inkml:context>
    <inkml:brush xml:id="br0">
      <inkml:brushProperty name="width" value="0.1" units="cm"/>
      <inkml:brushProperty name="height" value="0.1" units="cm"/>
      <inkml:brushProperty name="color" value="#5B2D90"/>
    </inkml:brush>
  </inkml:definitions>
  <inkml:trace contextRef="#ctx0" brushRef="#br0">13 118 16296 0 0,'0'0'1634'0'0,"2"0"-1493"0"0,0-2-137 0 0,0 1-1 0 0,1-1 0 0 0,-1 0 0 0 0,0 0 0 0 0,0 0 0 0 0,0 0 0 0 0,2-2 0 0 0,14-13 242 0 0,11-2 181 0 0,35-16 1 0 0,-49 27-496 0 0,-7 5 82 0 0,1-1 0 0 0,0 1 0 0 0,0 0 0 0 0,0 1 0 0 0,1 0 0 0 0,-1 0 0 0 0,0 1 0 0 0,1 0 0 0 0,-1 1 0 0 0,1 0 0 0 0,-1 0 1 0 0,1 1-1 0 0,-1 1 0 0 0,12 2 0 0 0,-12-2 112 0 0,-1 0 0 0 0,0 1 0 0 0,0-1 0 0 0,0 2 0 0 0,0-1 0 0 0,0 1 0 0 0,-1 0-1 0 0,1 1 1 0 0,-1 0 0 0 0,11 9 0 0 0,-17-12-90 0 0,6 3 42 0 0,-1 0 0 0 0,0 1-1 0 0,-1 0 1 0 0,1 0-1 0 0,6 11 1 0 0,-2-1-7 0 0,-8-13-61 0 0,0 0 0 0 0,0 0 0 0 0,0 0 0 0 0,0 0 0 0 0,-1 0 0 0 0,0 0 0 0 0,1 1 0 0 0,-1-1 0 0 0,0 0 0 0 0,-1 1 0 0 0,1-1 0 0 0,0 1 0 0 0,-1 5 0 0 0,0-4 0 0 0,1-1 0 0 0,-2 1 0 0 0,1-1 0 0 0,0 0 1 0 0,-1 1-1 0 0,0-1 0 0 0,0 0 0 0 0,0 1 0 0 0,0-1 0 0 0,-1 0 0 0 0,-3 6 0 0 0,2-3 9 0 0,-4 6 17 0 0,-1 0 0 0 0,-1 0 0 0 0,0-1 0 0 0,-20 22-1 0 0,-7-3 59 0 0,-1-2-1 0 0,-75 44 1 0 0,65-43-56 0 0,14-10-307 0 0,-80 50-1807 0 0,91-60 637 0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6.536"/>
    </inkml:context>
    <inkml:brush xml:id="br0">
      <inkml:brushProperty name="width" value="0.1" units="cm"/>
      <inkml:brushProperty name="height" value="0.1" units="cm"/>
      <inkml:brushProperty name="color" value="#5B2D90"/>
    </inkml:brush>
  </inkml:definitions>
  <inkml:trace contextRef="#ctx0" brushRef="#br0">0 6 11376 0 0,'0'0'521'0'0,"2"0"-12"0"0,131-6 2733 0 0,-122 6-3144 0 0,1 1 0 0 0,21 3 0 0 0,-29-3-100 0 0,1 1 0 0 0,0-1 0 0 0,-1 1 0 0 0,1-1 0 0 0,-1 1 0 0 0,0 1 0 0 0,0-1 0 0 0,0 1 0 0 0,0-1 0 0 0,4 4 0 0 0,3 4 2 0 0,-1 0 0 0 0,-9-8 0 0 0,0 1 0 0 0,0 0 0 0 0,0 0 0 0 0,0 0 0 0 0,0 0 0 0 0,-1 0 0 0 0,1 0 0 0 0,-1 0 0 0 0,0 0 0 0 0,0 6 0 0 0,0-5 0 0 0,0-1 0 0 0,0 0 0 0 0,-1 0 0 0 0,1 1 0 0 0,0-1 0 0 0,-1 0 0 0 0,0 0 0 0 0,0 0 0 0 0,0 1 0 0 0,0-1 0 0 0,0 0 0 0 0,-1 0 0 0 0,1-1 0 0 0,-3 4 0 0 0,-4 10 0 0 0,3-6 31 0 0,1 0 1 0 0,-2-1-1 0 0,1 1 1 0 0,-10 10 0 0 0,-4 9 1169 0 0,40-3-306 0 0,-18-24-798 0 0,58 8 763 0 0,-49-10-518 0 0,0 0 0 0 0,0 1-1 0 0,0 0 1 0 0,22 6-1 0 0,-3 7 611 0 0,-29-11-738 0 0,-1-3-213 0 0,-1 0 0 0 0,1 1 0 0 0,-1-1 0 0 0,0 0 0 0 0,1 1 0 0 0,-1-1 0 0 0,0 1 0 0 0,0-1 0 0 0,1 1 1 0 0,-1-1-1 0 0,0 1 0 0 0,0-1 0 0 0,0 1 0 0 0,0-1 0 0 0,0 1 0 0 0,0-1 0 0 0,0 1 0 0 0,1-1 0 0 0,-1 1 0 0 0,-1-1 1 0 0,1 1-1 0 0,0-1 0 0 0,0 1 0 0 0,0-1 0 0 0,0 1 0 0 0,0-1 0 0 0,0 1 0 0 0,-1-1 0 0 0,1 1 0 0 0,0-1 0 0 0,0 1 0 0 0,-1-1 1 0 0,1 1-1 0 0,0-1 0 0 0,-1 1 0 0 0,0 0 2 0 0,-1 3-8 0 0,0-1 0 0 0,-1 1-1 0 0,1-1 1 0 0,0 0 0 0 0,-1 0 0 0 0,0 0-1 0 0,0 0 1 0 0,0-1 0 0 0,0 1-1 0 0,0-1 1 0 0,0 0 0 0 0,-1 0 0 0 0,1 0-1 0 0,-6 2 1 0 0,-8 3-393 0 0,-31 9-1 0 0,46-15 346 0 0,-20 5-1505 0 0,1 0 0 0 0,-44 4 0 0 0,34-9-4550 0 0</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203"/>
    </inkml:context>
    <inkml:brush xml:id="br0">
      <inkml:brushProperty name="width" value="0.1" units="cm"/>
      <inkml:brushProperty name="height" value="0.1" units="cm"/>
      <inkml:brushProperty name="color" value="#5B2D90"/>
    </inkml:brush>
  </inkml:definitions>
  <inkml:trace contextRef="#ctx0" brushRef="#br0">158 0 3224 0 0,'-1'2'143'0'0,"-5"9"131"0"0,0 1 0 0 0,-4 13 1 0 0,4-9 4218 0 0,1 1 1 0 0,-5 30-1 0 0,5-20-3294 0 0,-6 56-989 0 0,-22 116-345 0 0,24-154 202 0 0,-3 34 49 0 0,7-46-158 0 0,0-1-1 0 0,-13 40 0 0 0,4-20-2718 0 0,13-41 1723 0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7.671"/>
    </inkml:context>
    <inkml:brush xml:id="br0">
      <inkml:brushProperty name="width" value="0.1" units="cm"/>
      <inkml:brushProperty name="height" value="0.1" units="cm"/>
      <inkml:brushProperty name="color" value="#5B2D90"/>
    </inkml:brush>
  </inkml:definitions>
  <inkml:trace contextRef="#ctx0" brushRef="#br0">12 1 16615 0 0,'0'0'1664'0'0,"2"0"-1520"0"0,20 7-453 0 0,0-1-1 0 0,39 5 0 0 0,-59-10 264 0 0,0-1 0 0 0,0 1-1 0 0,0 0 1 0 0,0-1 0 0 0,0 1-1 0 0,0 0 1 0 0,2 2 0 0 0,6 2-119 0 0,-2-3 129 0 0,0 1 0 0 0,0 1-1 0 0,-1 0 1 0 0,1 0 0 0 0,-1 0-1 0 0,13 10 1 0 0,-14-9 238 0 0,1 0 0 0 0,14 6 1 0 0,14 11 1132 0 0,-32-19-1124 0 0,-2-2-144 0 0,0 0 0 0 0,1 1 0 0 0,-1-1 1 0 0,0 0-1 0 0,1 0 0 0 0,-1 0 0 0 0,1-1 0 0 0,0 1 0 0 0,-1 0 1 0 0,4 1-1 0 0,4 16 142 0 0,-9-17-245 0 0,1 1 0 0 0,-1-1 0 0 0,1 1 0 0 0,-1-1 0 0 0,0 1 0 0 0,0-1 0 0 0,0 1 0 0 0,0-1 1 0 0,0 1-1 0 0,0 0 0 0 0,0-1 0 0 0,-1 1 0 0 0,1-1 0 0 0,0 1 0 0 0,-1-1 0 0 0,0 1 0 0 0,1-1 0 0 0,-1 0 0 0 0,-1 3 0 0 0,-1 0-102 0 0,0 0-1 0 0,0-1 1 0 0,-1 1 0 0 0,-6 5-1 0 0,6-6 58 0 0,0 1 0 0 0,0-1 0 0 0,-5 9 0 0 0,4-5 183 0 0,0 1-1 0 0,-12 10 1946 0 0,18-15-1973 0 0,10 16-61 0 0,-2-14-14 0 0,-2-3 1 0 0,47 32 102 0 0,-52-32-74 0 0,0-1 2 0 0,0 0 1 0 0,0 0 0 0 0,0 0 0 0 0,-1 1 0 0 0,1-1 0 0 0,-1 0 0 0 0,1 1 0 0 0,-1-1 0 0 0,1 1 0 0 0,-1 0 0 0 0,0-1 0 0 0,0 1 0 0 0,0 0 0 0 0,0 0-1 0 0,2 4 1 0 0,-2-3 19 0 0,0 0-1 0 0,0 0 0 0 0,0 0 0 0 0,-1 0 1 0 0,1 1-1 0 0,-1-1 0 0 0,0 0 0 0 0,0 0 1 0 0,0 1-1 0 0,0-1 0 0 0,-1 0 1 0 0,1 0-1 0 0,-1 0 0 0 0,0 1 0 0 0,-1 2 1 0 0,0-1 36 0 0,-1 0-1 0 0,1-1 1 0 0,-1 1 0 0 0,0-1 0 0 0,0 1 0 0 0,-1-1 0 0 0,1 0 0 0 0,-7 6 0 0 0,-3 0 108 0 0,0-1 0 0 0,0 0 0 0 0,-1-1 1 0 0,0 0-1 0 0,-22 9 0 0 0,16-9-220 0 0,0-1 0 0 0,0-1-1 0 0,-42 7 1 0 0,6-9-6584 0 0,24-4-721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7.585"/>
    </inkml:context>
    <inkml:brush xml:id="br0">
      <inkml:brushProperty name="width" value="0.1" units="cm"/>
      <inkml:brushProperty name="height" value="0.1" units="cm"/>
      <inkml:brushProperty name="color" value="#5B2D90"/>
    </inkml:brush>
  </inkml:definitions>
  <inkml:trace contextRef="#ctx0" brushRef="#br0">33 0 12528 0 0,'0'0'1133'0'0,"0"2"-936"0"0,-4 294 1529 0 0,2-210-998 0 0,3 74 1070 0 0,9 136 131 0 0,-8-183-2265 0 0,-14 135-1 0 0,8-217-533 0 0,-8 33 0 0 0,2-16-2884 0 0,9-33-1478 0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29.336"/>
    </inkml:context>
    <inkml:brush xml:id="br0">
      <inkml:brushProperty name="width" value="0.1" units="cm"/>
      <inkml:brushProperty name="height" value="0.1" units="cm"/>
      <inkml:brushProperty name="color" value="#5B2D90"/>
    </inkml:brush>
  </inkml:definitions>
  <inkml:trace contextRef="#ctx0" brushRef="#br0">10 1 3224 0 0,'0'2'240'0'0,"-1"55"8126"0"0,-3 0-4510 0 0,-1 62-2839 0 0,5 371 1527 0 0,10-173-2232 0 0,-10-278-803 0 0,1 62-4092 0 0,4-68 2794 0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185"/>
    </inkml:context>
    <inkml:brush xml:id="br0">
      <inkml:brushProperty name="width" value="0.1" units="cm"/>
      <inkml:brushProperty name="height" value="0.1" units="cm"/>
      <inkml:brushProperty name="color" value="#5B2D90"/>
    </inkml:brush>
  </inkml:definitions>
  <inkml:trace contextRef="#ctx0" brushRef="#br0">0 1 3224 0 0,'0'0'143'0'0,"0"2"-3"0"0,0 7-111 0 0,2 16 8693 0 0,4-22-8204 0 0,0 1 0 0 0,0-1 1 0 0,0 0-1 0 0,0 0 0 0 0,0 0 0 0 0,0-1 0 0 0,1 0 0 0 0,10 2 0 0 0,5-1-399 0 0,30 2 0 0 0,192-11 1191 0 0,-127 0-721 0 0,396-25 2755 0 0,-407 24-2984 0 0,128 7 0 0 0,-217 0-211 0 0,0 1-1 0 0,1 1 1 0 0,-1 1 0 0 0,0 1 0 0 0,0 0 0 0 0,21 9-1 0 0,-18-5-59 0 0,21 12 46 0 0,-37-19-127 0 0,-1 1 0 0 0,0 1 0 0 0,0-1 0 0 0,0 0-1 0 0,-1 1 1 0 0,1-1 0 0 0,0 1 0 0 0,-1 0 0 0 0,4 6 0 0 0,-1-1 25 0 0,-1 1 0 0 0,0 0 0 0 0,0 0 0 0 0,-1 0 0 0 0,0 0 0 0 0,-1 1 0 0 0,0-1 0 0 0,0 1 0 0 0,-1 0 0 0 0,0 17 0 0 0,-10 276 31 0 0,7-80-109 0 0,3-120 36 0 0,-1-38-7 0 0,6 145-133 0 0,-2-154-14 0 0,-3-1 1 0 0,-11 101-1 0 0,8-115 124 0 0,2-30 35 0 0,-1 0 0 0 0,0 0 0 0 0,0 0 0 0 0,-1-1-1 0 0,-1 1 1 0 0,-4 13 0 0 0,6-22 16 0 0,0 0 0 0 0,-1 0 0 0 0,1 0-1 0 0,-1-1 1 0 0,1 1 0 0 0,-1-1 0 0 0,1 1 0 0 0,-1-1 0 0 0,0 1 0 0 0,0-1 0 0 0,-3 2-1 0 0,-24 10 215 0 0,6-8-153 0 0,1 0 1 0 0,-1-2-1 0 0,1 0 0 0 0,-46-2 1 0 0,27 0-24 0 0,-304 9-34 0 0,143-15-13 0 0,80 0-18 0 0,-125 5-237 0 0,10-4-1129 0 0,137-6-5392 0 0,46 1-336 0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537"/>
    </inkml:context>
    <inkml:brush xml:id="br0">
      <inkml:brushProperty name="width" value="0.1" units="cm"/>
      <inkml:brushProperty name="height" value="0.1" units="cm"/>
      <inkml:brushProperty name="color" value="#5B2D90"/>
    </inkml:brush>
  </inkml:definitions>
  <inkml:trace contextRef="#ctx0" brushRef="#br0">96 0 18287 0 0,'1'2'1654'0'0,"-1"-2"-1635"0"0,1 1 0 0 0,0 0 1 0 0,-1 0-1 0 0,1 0 0 0 0,-1-1 1 0 0,1 1-1 0 0,-1 0 0 0 0,0 0 1 0 0,1 0-1 0 0,-1 0 0 0 0,0 0 1 0 0,1 0-1 0 0,-1 0 0 0 0,0 0 1 0 0,0 0-1 0 0,0 0 0 0 0,0 0 1 0 0,0 0-1 0 0,0-1 0 0 0,0 1 1 0 0,0 0-1 0 0,-1 0 0 0 0,1 0 1 0 0,0 0-1 0 0,-1 0 0 0 0,1 0 1 0 0,0 0-1 0 0,-2 1 0 0 0,0 4 299 0 0,1-4-210 0 0,1 1-1 0 0,0-1 1 0 0,0 1-1 0 0,0-1 1 0 0,0 1-1 0 0,0-1 1 0 0,1 1-1 0 0,-1-1 0 0 0,2 3 1 0 0,-2-2-10 0 0,1 0 0 0 0,-1 0 1 0 0,1-1-1 0 0,-1 1 0 0 0,0 0 1 0 0,0 6-1 0 0,-12 79-480 0 0,-19 92-1385 0 0,5-46 1693 0 0,21-108 149 0 0,-3 34-1 0 0,-1 8 161 0 0,6-47-855 0 0,-1 26 0 0 0,2-12-1053 0 0,1-17 562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0.949"/>
    </inkml:context>
    <inkml:brush xml:id="br0">
      <inkml:brushProperty name="width" value="0.1" units="cm"/>
      <inkml:brushProperty name="height" value="0.1" units="cm"/>
      <inkml:brushProperty name="color" value="#5B2D90"/>
    </inkml:brush>
  </inkml:definitions>
  <inkml:trace contextRef="#ctx0" brushRef="#br0">22 161 13760 0 0,'0'0'1246'0'0,"0"-2"-1022"0"0,-3-8 89 0 0,3 9-171 0 0,-1 0-1 0 0,1-1 0 0 0,-1 1 1 0 0,1 0-1 0 0,0-1 0 0 0,0 1 1 0 0,-1 0-1 0 0,1-1 0 0 0,0 1 1 0 0,0 0-1 0 0,0-1 0 0 0,1-1 1 0 0,1-4 136 0 0,1 0-1 0 0,0 0 1 0 0,0 0 0 0 0,1 0-1 0 0,0 0 1 0 0,0 1 0 0 0,1-1-1 0 0,0 1 1 0 0,0 0 0 0 0,11-9 0 0 0,-12 10-285 0 0,1 1 1 0 0,0 1 0 0 0,0-1 0 0 0,0 1-1 0 0,0-1 1 0 0,0 2 0 0 0,1-1 0 0 0,-1 0-1 0 0,1 1 1 0 0,0 0 0 0 0,0 1 0 0 0,0-1 0 0 0,0 1-1 0 0,7-1 1 0 0,-9 2 78 0 0,0 0 0 0 0,0-1 0 0 0,-1 1 0 0 0,8-3 0 0 0,-9 3-32 0 0,0-1 1 0 0,0 1-1 0 0,0-1 0 0 0,0 1 0 0 0,0 0 0 0 0,0 0 1 0 0,0-1-1 0 0,0 2 0 0 0,0-1 0 0 0,0 0 0 0 0,0 0 0 0 0,-1 1 1 0 0,4 0-1 0 0,17 6 506 0 0,29 13 1 0 0,-43-16-532 0 0,0 0 0 0 0,0 1 0 0 0,-1 0 0 0 0,0 0 0 0 0,0 1 0 0 0,11 11 0 0 0,-15-14-15 0 0,0 1 0 0 0,0 0 0 0 0,-1 0 0 0 0,1 0 1 0 0,-1 0-1 0 0,0 0 0 0 0,0 0 0 0 0,0 1 0 0 0,-1-1 0 0 0,1 1 0 0 0,-1-1 0 0 0,0 1 0 0 0,-1-1 0 0 0,1 1 0 0 0,-1 0 0 0 0,0-1 0 0 0,0 1 0 0 0,0 0 0 0 0,-1-1 0 0 0,1 1 0 0 0,-1 0 0 0 0,0-1 0 0 0,-3 7 0 0 0,-1 3 29 0 0,-1-1-1 0 0,-1 1 1 0 0,0-1-1 0 0,0-1 0 0 0,-2 1 1 0 0,-10 12-1 0 0,11-16-26 0 0,0-1-1 0 0,0 1 0 0 0,-1-1 0 0 0,0-1 1 0 0,-16 10-1 0 0,-54 27-314 0 0,30-18-216 0 0,-30 13-1250 0 0,75-37 1310 0 0,0-1-1 0 0,0 1 1 0 0,0 0-1 0 0,-1-1 1 0 0,1 0-1 0 0,-9 1 0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1.573"/>
    </inkml:context>
    <inkml:brush xml:id="br0">
      <inkml:brushProperty name="width" value="0.1" units="cm"/>
      <inkml:brushProperty name="height" value="0.1" units="cm"/>
      <inkml:brushProperty name="color" value="#5B2D90"/>
    </inkml:brush>
  </inkml:definitions>
  <inkml:trace contextRef="#ctx0" brushRef="#br0">0 18 3224 0 0,'5'3'4696'0'0,"-3"-2"-3743"0"0,1 0-1 0 0,-1 0 0 0 0,0 0 1 0 0,0 0-1 0 0,1-1 1 0 0,3 2-1 0 0,19-2 3067 0 0,-11-3-3218 0 0,25-7 0 0 0,3 0-799 0 0,-30 8 28 0 0,-9 1-21 0 0,0 0 0 0 0,1 1 0 0 0,-1 0 0 0 0,0-1 0 0 0,1 1 0 0 0,-1 0-1 0 0,0 1 1 0 0,0-1 0 0 0,1 0 0 0 0,5 3 0 0 0,-1-1-17 0 0,0 1 127 0 0,-1-1 0 0 0,1 1 0 0 0,-1 0 0 0 0,0 1 0 0 0,0 0 0 0 0,0 0 0 0 0,9 7 0 0 0,-15-9-75 0 0,0 0 0 0 0,1-1 1 0 0,-1 1-1 0 0,-1 0 0 0 0,1 0 0 0 0,0 0 0 0 0,0 0 1 0 0,-1 0-1 0 0,1-1 0 0 0,-1 1 0 0 0,0 0 0 0 0,1 0 1 0 0,-1 0-1 0 0,0 4 0 0 0,-3 27-590 0 0,0-25 504 0 0,0 1 1 0 0,0-1-1 0 0,-1 0 0 0 0,0 0 0 0 0,-6 8 0 0 0,0 3 37 0 0,2-7-40 0 0,1 0-1 0 0,-12 12 1 0 0,12-15-8 0 0,0 1 1 0 0,0 0-1 0 0,-8 18 1 0 0,-10 16 103 0 0,19-34 46 0 0,-1 0 0 0 0,2 1 0 0 0,-6 14 1 0 0,8-19 88 0 0,1 1 1 0 0,-1-1 0 0 0,-5 8 0 0 0,7-13-160 0 0,1-1-20 0 0,0 0 0 0 0,-1 0 0 0 0,1 1 0 0 0,0-1 0 0 0,0 0 0 0 0,0 1-1 0 0,0-1 1 0 0,-1 0 0 0 0,1 1 0 0 0,0-1 0 0 0,0 0 0 0 0,0 1 0 0 0,0-1 0 0 0,0 1 0 0 0,0-1-1 0 0,0 0 1 0 0,0 1 0 0 0,0-1 0 0 0,0 0 0 0 0,0 1 0 0 0,0-1 0 0 0,0 0 0 0 0,0 1-1 0 0,1-1 1 0 0,-1 0 0 0 0,0 1 0 0 0,0-1 0 0 0,0 0 0 0 0,0 1 0 0 0,1-1 0 0 0,-1 0 0 0 0,0 1-1 0 0,0-1 1 0 0,1 0 0 0 0,-1 0 0 0 0,0 1 0 0 0,0-1 0 0 0,1 0 0 0 0,-1 0 0 0 0,0 0-1 0 0,1 1 1 0 0,-1-1 0 0 0,0 0 0 0 0,1 0 0 0 0,-1 0 0 0 0,0 0 0 0 0,1 0 0 0 0,-1 0-1 0 0,1 0 1 0 0,19 2 63 0 0,-19-2-80 0 0,7-1 0 0 0,0 0-1 0 0,0 0 1 0 0,0-1-1 0 0,0 0 1 0 0,-1-1-1 0 0,1 0 1 0 0,-1 0-1 0 0,0-1 1 0 0,9-4-1 0 0,0-1-173 0 0,3-2-374 0 0,0-1 0 0 0,31-25-1 0 0,-40 29-6 0 0,13-12-911 0 0,3-4-55 0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542"/>
    </inkml:context>
    <inkml:brush xml:id="br0">
      <inkml:brushProperty name="width" value="0.1" units="cm"/>
      <inkml:brushProperty name="height" value="0.1" units="cm"/>
      <inkml:brushProperty name="color" value="#5B2D90"/>
    </inkml:brush>
  </inkml:definitions>
  <inkml:trace contextRef="#ctx0" brushRef="#br0">134 1 17247 0 0,'0'0'2762'0'0,"-1"2"-2284"0"0,-3 12-249 0 0,-54 163 104 0 0,53-163-358 0 0,0 0 1 0 0,-3 25 0 0 0,-3 8 23 0 0,1-3-2 0 0,-10 91 1 0 0,13-75-90 0 0,2 13-884 0 0,5-42-2513 0 0,0-19 768 0 0,0 6-3179 0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2.893"/>
    </inkml:context>
    <inkml:brush xml:id="br0">
      <inkml:brushProperty name="width" value="0.1" units="cm"/>
      <inkml:brushProperty name="height" value="0.1" units="cm"/>
      <inkml:brushProperty name="color" value="#5B2D90"/>
    </inkml:brush>
  </inkml:definitions>
  <inkml:trace contextRef="#ctx0" brushRef="#br0">19 0 3224 0 0,'0'9'11419'0'0,"0"11"-5988"0"0,-1-9-6179 0 0,1 0 0 0 0,-4 16 0 0 0,-2 21-890 0 0,3-34 1962 0 0,1 0 1 0 0,1 0 0 0 0,0 0 0 0 0,0 0 0 0 0,1 0 0 0 0,4 22 0 0 0,-2-24 95 0 0,1 1-1 0 0,0-1 1 0 0,1 0-1 0 0,0 0 1 0 0,1-1-1 0 0,0 1 1 0 0,8 11-1 0 0,-9-16-336 0 0,0-1-1 0 0,1 0 1 0 0,-1 0 0 0 0,1 0-1 0 0,1-1 1 0 0,-1 0 0 0 0,1 0-1 0 0,0 0 1 0 0,0 0 0 0 0,0-1-1 0 0,1 0 1 0 0,-1 0 0 0 0,8 2-1 0 0,8 3-49 0 0,-18-6-26 0 0,1-1-1 0 0,1 0 1 0 0,-1 0-1 0 0,0 0 1 0 0,0-1 0 0 0,1 0-1 0 0,-1 0 1 0 0,6 1-1 0 0,-4-2 0 0 0,36-3-53 0 0,-40 3 16 0 0,1-1 1 0 0,0 0 0 0 0,-1 0-1 0 0,1 0 1 0 0,-1-1-1 0 0,0 1 1 0 0,1-1 0 0 0,-1 0-1 0 0,3-2 1 0 0,-2 2-201 0 0,0-1 1 0 0,-1 0-1 0 0,0 0 1 0 0,0 0-1 0 0,0 0 1 0 0,0-1-1 0 0,0 1 1 0 0,-1-1-1 0 0,1 0 0 0 0,-1 0 1 0 0,2-5-1 0 0,3-10-4734 0 0,-1 1-1493 0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3.237"/>
    </inkml:context>
    <inkml:brush xml:id="br0">
      <inkml:brushProperty name="width" value="0.1" units="cm"/>
      <inkml:brushProperty name="height" value="0.1" units="cm"/>
      <inkml:brushProperty name="color" value="#5B2D90"/>
    </inkml:brush>
  </inkml:definitions>
  <inkml:trace contextRef="#ctx0" brushRef="#br0">148 0 9672 0 0,'-16'31'174'0'0,"12"-19"2389"0"0,-7 23 0 0 0,1 14 2849 0 0,6-16-4730 0 0,-8 43-269 0 0,2-1-406 0 0,1-19 181 0 0,-14 158 1291 0 0,9-112-821 0 0,2-22-350 0 0,11-69-701 0 0,-1-1 0 0 0,0 0 0 0 0,-1 0 0 0 0,-5 13 0 0 0,7-20 297 0 0,-5 14-1043 0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8.645"/>
    </inkml:context>
    <inkml:brush xml:id="br0">
      <inkml:brushProperty name="width" value="0.1" units="cm"/>
      <inkml:brushProperty name="height" value="0.1" units="cm"/>
      <inkml:brushProperty name="color" value="#5B2D90"/>
    </inkml:brush>
  </inkml:definitions>
  <inkml:trace contextRef="#ctx0" brushRef="#br0">1555 1 18943 0 0,'0'0'1906'0'0,"-2"1"-1749"0"0,-1 1-126 0 0,-1 0-1 0 0,1-1 1 0 0,-1 1 0 0 0,0-1-1 0 0,0 0 1 0 0,0 0-1 0 0,0 0 1 0 0,-8 0 0 0 0,-34-2 433 0 0,12-1-323 0 0,-20 2-76 0 0,-444 14 2782 0 0,425-7-2809 0 0,-371 43 244 0 0,391-42-282 0 0,23-4 0 0 0,1 1 0 0 0,-1 1 0 0 0,-51 19 0 0 0,53-15 0 0 0,19-7 0 0 0,1 0 0 0 0,-1 1 0 0 0,1-1 0 0 0,0 2 0 0 0,0-1 0 0 0,0 1 0 0 0,-7 7 0 0 0,14-12 0 0 0,-1 2 0 0 0,-1 0 0 0 0,1 0 0 0 0,0 0 0 0 0,0 0 0 0 0,0 0 0 0 0,0 0 0 0 0,1 0 0 0 0,-1 1 0 0 0,1-1 0 0 0,-1 1 0 0 0,1-1 0 0 0,0 1 0 0 0,0 0 0 0 0,0-1 0 0 0,0 1 0 0 0,-1 4 0 0 0,-2 7 0 0 0,3-12 0 0 0,1 0 0 0 0,-1 1 0 0 0,0-1 0 0 0,1 0 0 0 0,-1 1 0 0 0,1-1 0 0 0,0 0 0 0 0,0 1 0 0 0,0-1 0 0 0,0 4 0 0 0,4 25 66 0 0,-2-12 61 0 0,8 31 0 0 0,42 199-359 0 0,12 73-56 0 0,-19-108-346 0 0,-24-106-117 0 0,-16-72 156 0 0,-3-19 122 0 0,8 30 1 0 0,-9-43-175 0 0,1 0 1 0 0,-1 1 0 0 0,1-1-1 0 0,0-1 1 0 0,0 1-1 0 0,0 0 1 0 0,0 0-1 0 0,1-1 1 0 0,-1 1 0 0 0,1-1-1 0 0,0 0 1 0 0,5 4-1 0 0,7 0-5239 0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184"/>
    </inkml:context>
    <inkml:brush xml:id="br0">
      <inkml:brushProperty name="width" value="0.1" units="cm"/>
      <inkml:brushProperty name="height" value="0.1" units="cm"/>
      <inkml:brushProperty name="color" value="#5B2D90"/>
    </inkml:brush>
  </inkml:definitions>
  <inkml:trace contextRef="#ctx0" brushRef="#br0">1596 1 10592 0 0,'1'1'11695'0'0,"8"5"-11536"0"0,-7-3-184 0 0,1 1-1 0 0,-1 0 1 0 0,0 0 0 0 0,0 0-1 0 0,0 0 1 0 0,0 0-1 0 0,1 9 1 0 0,6 35-416 0 0,-4-18 229 0 0,6 66 109 0 0,-6-39 74 0 0,3 25 276 0 0,11 75 310 0 0,8 8-193 0 0,49 141-343 0 0,-24-94 129 0 0,-50-168 36 0 0,-1-37-110 0 0,0-1-1 0 0,-1 0 0 0 0,0 1 1 0 0,0-1-1 0 0,-1 1 0 0 0,0-1 1 0 0,0 0-1 0 0,-3 12 0 0 0,2-14 4 0 0,0 0 0 0 0,0 0 0 0 0,0 0 0 0 0,0 0 0 0 0,-1 0 0 0 0,1 0 0 0 0,-1 0 0 0 0,0-1 0 0 0,0 1 0 0 0,0-1 0 0 0,-1 0 0 0 0,1 0 0 0 0,-8 4 0 0 0,2-1 33 0 0,-1 0-1 0 0,0 0 1 0 0,-1-1-1 0 0,1-1 1 0 0,-21 7 0 0 0,-422 70 1737 0 0,342-64-1454 0 0,-70 6 111 0 0,-132 0-89 0 0,163-14-434 0 0,55 0-347 0 0,-70 2-1909 0 0,60-17-963 0 0,89 4 2281 0 0,-1 0 0 0 0,0-2 0 0 0,-27-8 0 0 0,38 9 649 0 0,1 1 0 0 0,1-1 0 0 0,-1 0 0 0 0,0 0 0 0 0,1 0 0 0 0,-6-6-1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49:38.405"/>
    </inkml:context>
    <inkml:brush xml:id="br0">
      <inkml:brushProperty name="width" value="0.1" units="cm"/>
      <inkml:brushProperty name="height" value="0.1" units="cm"/>
      <inkml:brushProperty name="color" value="#5B2D90"/>
    </inkml:brush>
  </inkml:definitions>
  <inkml:trace contextRef="#ctx0" brushRef="#br0">228 154 2304 0 0,'3'0'167'0'0,"30"-2"4039"0"0,54-9 0 0 0,-15 0-3205 0 0,132-17-1509 0 0,-36 3 804 0 0,11 1 432 0 0,-23 0 153 0 0,-60 13-215 0 0,115-7-236 0 0,-192 18-265 0 0,-1 1 1 0 0,1 0-1 0 0,33 7 0 0 0,6 6 997 0 0,-56-14-1096 0 0,1 1 0 0 0,-1 0 0 0 0,0 0 0 0 0,1 1 0 0 0,-1-1 0 0 0,0 0 0 0 0,0 1 0 0 0,0-1 0 0 0,0 1 0 0 0,3 3 0 0 0,3 2 95 0 0,-3-2-59 0 0,1 0 0 0 0,-1 1 0 0 0,0 0-1 0 0,0 0 1 0 0,0 1 0 0 0,-1-1-1 0 0,0 1 1 0 0,-1 0 0 0 0,1 0-1 0 0,4 14 1 0 0,-4-2-19 0 0,0 0 1 0 0,-1 1-1 0 0,-1-1 0 0 0,-1 0 1 0 0,-3 38-1 0 0,5 60-30 0 0,-7-56-53 0 0,-2 30 0 0 0,6-68-1 0 0,-5 187-78 0 0,0-25-62 0 0,5-137 104 0 0,9 106-15 0 0,-3-65 18 0 0,-4-54 34 0 0,7 90 0 0 0,-6-99 0 0 0,-2 0 0 0 0,0 1 0 0 0,-5 27 0 0 0,4-43 2 0 0,0 1 0 0 0,2 16-1 0 0,0-21 7 0 0,-2 0-1 0 0,1 1 1 0 0,-1-1-1 0 0,0 1 1 0 0,-1-1-1 0 0,1 0 1 0 0,-2 1-1 0 0,-1 8 0 0 0,3-16-7 0 0,-2 6 14 0 0,0-1-1 0 0,0 1 0 0 0,1 0 1 0 0,0-1-1 0 0,-1 10 0 0 0,2-13 0 0 0,0 1-1 0 0,0-1 0 0 0,0 1 0 0 0,-1-1 0 0 0,1 1 0 0 0,-1-1 0 0 0,0 0 0 0 0,1 1 0 0 0,-1-1 1 0 0,0 0-1 0 0,0 0 0 0 0,-1 1 0 0 0,1-1 0 0 0,0 0 0 0 0,-1 0 0 0 0,1 0 0 0 0,-1-1 0 0 0,0 1 0 0 0,0 0 1 0 0,0-1-1 0 0,0 1 0 0 0,0-1 0 0 0,0 1 0 0 0,-2 0 0 0 0,-5 4 110 0 0,5-3-83 0 0,-3-1 50 0 0,1 0-1 0 0,-1-1 0 0 0,1 0 0 0 0,-1 0 1 0 0,1-1-1 0 0,-1 1 0 0 0,-9-2 0 0 0,-48-8 406 0 0,51 7-438 0 0,-216-38 1460 0 0,-228-34 804 0 0,345 58-2311 0 0,-153-11 74 0 0,177 25-87 0 0,-75-3 342 0 0,118 1-1094 0 0,-71-14 0 0 0,113 18 549 0 0,1-1 0 0 0,0 1 1 0 0,0-1-1 0 0,-1 0 0 0 0,1 0 1 0 0,0 0-1 0 0,0 0 0 0 0,0 0 1 0 0,0 0-1 0 0,0 0 0 0 0,0 0 1 0 0,0-1-1 0 0,-3-2 0 0 0,-6-10-1473 0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524"/>
    </inkml:context>
    <inkml:brush xml:id="br0">
      <inkml:brushProperty name="width" value="0.1" units="cm"/>
      <inkml:brushProperty name="height" value="0.1" units="cm"/>
      <inkml:brushProperty name="color" value="#5B2D90"/>
    </inkml:brush>
  </inkml:definitions>
  <inkml:trace contextRef="#ctx0" brushRef="#br0">26 1 9672 0 0,'0'0'12807'0'0,"1"2"-12388"0"0,2 9-379 0 0,1-1-1 0 0,-2 0 1 0 0,1 1-1 0 0,-2 0 1 0 0,1-1 0 0 0,-1 14-1 0 0,-3 67-378 0 0,2-89 348 0 0,-16 151-76 0 0,2-3 272 0 0,12-106-130 0 0,-1 8-999 0 0,-3-21-5596 0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39.879"/>
    </inkml:context>
    <inkml:brush xml:id="br0">
      <inkml:brushProperty name="width" value="0.1" units="cm"/>
      <inkml:brushProperty name="height" value="0.1" units="cm"/>
      <inkml:brushProperty name="color" value="#5B2D90"/>
    </inkml:brush>
  </inkml:definitions>
  <inkml:trace contextRef="#ctx0" brushRef="#br0">1 214 17247 0 0,'0'0'844'0'0,"1"-2"-368"0"0,5-8-284 0 0,0 1 0 0 0,11-14 0 0 0,0 1-56 0 0,-13 17-6 0 0,-1 0 0 0 0,1 1 0 0 0,8-9 0 0 0,15-13 358 0 0,-19 17-439 0 0,0 1 1 0 0,0 0-1 0 0,1 1 1 0 0,0 0-1 0 0,14-9 0 0 0,-12 11-14 0 0,2-3 124 0 0,1 1-1 0 0,21-7 0 0 0,-31 13-65 0 0,-1 0-1 0 0,1 0 1 0 0,0 0 0 0 0,-1 0-1 0 0,1 1 1 0 0,0 0-1 0 0,0-1 1 0 0,0 1 0 0 0,-1 1-1 0 0,1-1 1 0 0,0 1 0 0 0,0-1-1 0 0,-1 1 1 0 0,1 0 0 0 0,5 2-1 0 0,6 4 357 0 0,-11-6-339 0 0,-1 0 1 0 0,1 1 0 0 0,0 0-1 0 0,-1 0 1 0 0,5 3-1 0 0,-2-1-88 0 0,-1 0-1 0 0,1 0 1 0 0,-1 1-1 0 0,0 0 0 0 0,0 0 1 0 0,-1 0-1 0 0,0 1 1 0 0,1-1-1 0 0,-2 1 1 0 0,1 0-1 0 0,-1 0 1 0 0,5 13-1 0 0,-6-14-36 0 0,-1 0 0 0 0,0 0 0 0 0,0 0 0 0 0,0 0 0 0 0,-1 0 0 0 0,0 0 0 0 0,0 0 0 0 0,0 0 0 0 0,0 0 0 0 0,-1 0 0 0 0,0 0 0 0 0,0 0 0 0 0,0 0 0 0 0,-1 0 0 0 0,0-1 0 0 0,0 1 0 0 0,0 0 0 0 0,0-1 0 0 0,-1 1 0 0 0,-2 3 0 0 0,-8 8-21 0 0,-1-1 0 0 0,0 0 0 0 0,-22 16 0 0 0,-53 35-448 0 0,80-60 380 0 0,-12 8-525 0 0,-35 17-1 0 0,0-7-3368 0 0,35-15-2568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0.657"/>
    </inkml:context>
    <inkml:brush xml:id="br0">
      <inkml:brushProperty name="width" value="0.1" units="cm"/>
      <inkml:brushProperty name="height" value="0.1" units="cm"/>
      <inkml:brushProperty name="color" value="#5B2D90"/>
    </inkml:brush>
  </inkml:definitions>
  <inkml:trace contextRef="#ctx0" brushRef="#br0">503 1 12872 0 0,'0'0'5538'0'0,"-2"1"-5219"0"0,-1 2-178 0 0,-1 0 1 0 0,1-1 0 0 0,-1 0-1 0 0,0 0 1 0 0,0 0 0 0 0,0 0-1 0 0,0-1 1 0 0,0 1 0 0 0,-6 0-1 0 0,-21 10 673 0 0,18-8-433 0 0,1 1 0 0 0,-21 3-1 0 0,23-5-221 0 0,-1-1-1 0 0,1 2 0 0 0,-1-1 1 0 0,1 1-1 0 0,-12 7 0 0 0,-21 13-109 0 0,28-17-52 0 0,-25 18 1 0 0,11-9 2 0 0,24-14 0 0 0,1 0 0 0 0,0 0 0 0 0,1 0 0 0 0,-1 0 0 0 0,0 1 0 0 0,1-1 0 0 0,-7 7 0 0 0,-20 23-16 0 0,29-31-5 0 0,0 0 0 0 0,0 0-1 0 0,0 0 1 0 0,0 1 0 0 0,0-1 0 0 0,0 1-1 0 0,1-1 1 0 0,-1 1 0 0 0,0-1-1 0 0,1 1 1 0 0,-1-1 0 0 0,1 1-1 0 0,-1 2 1 0 0,0 3-73 0 0,-1 1-38 0 0,0-1 0 0 0,1 1 0 0 0,0 0 0 0 0,1-1 0 0 0,0 10 0 0 0,0-16 120 0 0,0 0-28 0 0,0 1 0 0 0,1 0 0 0 0,-1 0-1 0 0,1-1 1 0 0,0 1 0 0 0,-1-1 0 0 0,1 1 0 0 0,0 0-1 0 0,0-1 1 0 0,0 1 0 0 0,0-1 0 0 0,0 0 0 0 0,0 1-1 0 0,0-1 1 0 0,1 0 0 0 0,-1 0 0 0 0,0 0-1 0 0,1 1 1 0 0,-1-2 0 0 0,1 1 0 0 0,-1 0 0 0 0,3 1-1 0 0,3 3 54 0 0,-4-3-10 0 0,0 0 0 0 0,1-1 0 0 0,-1 1 0 0 0,0-1-1 0 0,1 1 1 0 0,-1-1 0 0 0,1 0 0 0 0,0 0 0 0 0,-1 0 0 0 0,1-1-1 0 0,0 1 1 0 0,5-1 0 0 0,4-1 49 0 0,1 0-1 0 0,15-4 1 0 0,-19 3-44 0 0,-1 1 1 0 0,1 0 0 0 0,0 0 0 0 0,-1 1 0 0 0,19 1-1 0 0,-18 1 0 0 0,3 0 20 0 0,23 7 0 0 0,-34-9-28 0 0,-1 1 0 0 0,0-1 0 0 0,0 0-1 0 0,1 1 1 0 0,-1-1 0 0 0,0 1-1 0 0,0-1 1 0 0,0 1 0 0 0,0 0-1 0 0,0-1 1 0 0,0 1 0 0 0,0 0 0 0 0,0 0-1 0 0,0-1 1 0 0,2 3 0 0 0,1 1-13 0 0,0-2 38 0 0,-1 0 0 0 0,1 0-1 0 0,0 0 1 0 0,-1 1 0 0 0,0-1 0 0 0,0 1 0 0 0,0 0-1 0 0,0 0 1 0 0,0 0 0 0 0,0 1 0 0 0,-1-1 0 0 0,3 5-1 0 0,-4-6 3 0 0,0 0 0 0 0,0 0 0 0 0,-1 0-1 0 0,1 0 1 0 0,0 0 0 0 0,-1 1 0 0 0,0-1-1 0 0,1 0 1 0 0,-1 0 0 0 0,0 1-1 0 0,0-1 1 0 0,0 0 0 0 0,-1 0 0 0 0,1 1-1 0 0,0-1 1 0 0,-1 0 0 0 0,0 0 0 0 0,1 0-1 0 0,-1 0 1 0 0,0 1 0 0 0,0-1-1 0 0,0 0 1 0 0,0-1 0 0 0,-1 1 0 0 0,-1 2-1 0 0,-8 9 96 0 0,0-1-1 0 0,-2-1 1 0 0,1 0 0 0 0,-1-1-1 0 0,-25 15 1 0 0,34-21-53 0 0,-16 7 178 0 0,0-1-1 0 0,0 0 1 0 0,-1-1-1 0 0,-26 7 1 0 0,41-15-240 0 0,-4 2-248 0 0,-1 0 1 0 0,0-1-1 0 0,0 0 0 0 0,0-1 1 0 0,0 0-1 0 0,0-1 0 0 0,0 0 1 0 0,0-1-1 0 0,0 0 0 0 0,0-1 1 0 0,-20-6-1 0 0,2-2-7533 0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1.732"/>
    </inkml:context>
    <inkml:brush xml:id="br0">
      <inkml:brushProperty name="width" value="0.1" units="cm"/>
      <inkml:brushProperty name="height" value="0.1" units="cm"/>
      <inkml:brushProperty name="color" value="#5B2D90"/>
    </inkml:brush>
  </inkml:definitions>
  <inkml:trace contextRef="#ctx0" brushRef="#br0">131 0 1376 0 0,'-5'20'109'0'0,"-6"23"531"0"0,8-35 2171 0 0,0 0 0 0 0,1 1-1 0 0,-3 15 1 0 0,1 27 3564 0 0,-1 12-5171 0 0,-20 103-1418 0 0,-3 19-1232 0 0,19-135 754 0 0,-14 67-3759 0 0,16-88 2787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2.399"/>
    </inkml:context>
    <inkml:brush xml:id="br0">
      <inkml:brushProperty name="width" value="0.1" units="cm"/>
      <inkml:brushProperty name="height" value="0.1" units="cm"/>
      <inkml:brushProperty name="color" value="#5B2D90"/>
    </inkml:brush>
  </inkml:definitions>
  <inkml:trace contextRef="#ctx0" brushRef="#br0">372 0 2760 0 0,'25'6'16978'0'0,"-31"-2"-16885"0"0,1 0-1 0 0,-1-1 1 0 0,0 1-1 0 0,1-1 1 0 0,-2-1-1 0 0,1 1 1 0 0,-12 3-1 0 0,-8 3 216 0 0,-115 39 1772 0 0,126-43-2005 0 0,1 0-1 0 0,0 1 1 0 0,0 1 0 0 0,-13 9-1 0 0,25-15-82 0 0,0 1 0 0 0,0 0 0 0 0,0-1 0 0 0,0 1 0 0 0,1 0-1 0 0,-1 0 1 0 0,-2 4 0 0 0,-7 9-112 0 0,4-10 66 0 0,4-2 15 0 0,0-1 1 0 0,1 1-1 0 0,-1 0 1 0 0,0 0 0 0 0,1 0-1 0 0,-1 0 1 0 0,1 0-1 0 0,0 0 1 0 0,-2 4-1 0 0,-3 9-122 0 0,4-12 111 0 0,1 0 0 0 0,1 0-1 0 0,-1 0 1 0 0,1 0 0 0 0,-2 7 0 0 0,-3 13-96 0 0,6-13 76 0 0,5-1 4 0 0,4 12 110 0 0,-8-20 47 0 0,10 3-10 0 0,-4-2-80 0 0,1 0-1 0 0,0-1 0 0 0,0 1 0 0 0,0-2 1 0 0,0 1-1 0 0,0-1 0 0 0,0 0 1 0 0,0 0-1 0 0,10-2 0 0 0,28 4-69 0 0,7 10-102 0 0,-46-12 166 0 0,1 0-1 0 0,-1 0 1 0 0,1 1 0 0 0,-1 0-1 0 0,0 0 1 0 0,0 1 0 0 0,0 0-1 0 0,0 0 1 0 0,0 1 0 0 0,-1 0-1 0 0,0 0 1 0 0,1 1 0 0 0,9 8-1 0 0,-10-3 17 0 0,-5-1 58 0 0,0-4 52 0 0,-1 0 0 0 0,-1 1-1 0 0,1-1 1 0 0,-1 0-1 0 0,1 0 1 0 0,-4 10 0 0 0,2-12-34 0 0,1 0 1 0 0,-1-1-1 0 0,1 0 1 0 0,-1 1-1 0 0,0-1 1 0 0,0 0-1 0 0,0 0 1 0 0,0 0-1 0 0,0 0 1 0 0,-1 0-1 0 0,1-1 1 0 0,0 1 0 0 0,-1-1-1 0 0,-3 2 1 0 0,-1 2-47 0 0,-1-1 1 0 0,0 0-1 0 0,0 0 1 0 0,0-1-1 0 0,-1 0 1 0 0,1-1-1 0 0,-1 0 1 0 0,0 0 0 0 0,1 0-1 0 0,-1-1 1 0 0,-12-1-1 0 0,0-1-46 0 0,14 1-283 0 0,0 0 0 0 0,0-1 0 0 0,0 1 0 0 0,1-2 0 0 0,-1 1 0 0 0,-8-4 0 0 0,-6-4-787 0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094"/>
    </inkml:context>
    <inkml:brush xml:id="br0">
      <inkml:brushProperty name="width" value="0.1" units="cm"/>
      <inkml:brushProperty name="height" value="0.1" units="cm"/>
      <inkml:brushProperty name="color" value="#5B2D90"/>
    </inkml:brush>
  </inkml:definitions>
  <inkml:trace contextRef="#ctx0" brushRef="#br0">98 1 10592 0 0,'0'0'818'0'0,"0"1"-219"0"0,-6 32 5506 0 0,4 73-2593 0 0,0 0-3699 0 0,-4 32 1239 0 0,0 2 428 0 0,-11 157 514 0 0,1-86-1584 0 0,-2-23-906 0 0,0-26-1692 0 0,13-64-1549 0 0,3-35-1657 0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3.914"/>
    </inkml:context>
    <inkml:brush xml:id="br0">
      <inkml:brushProperty name="width" value="0.1" units="cm"/>
      <inkml:brushProperty name="height" value="0.1" units="cm"/>
      <inkml:brushProperty name="color" value="#5B2D90"/>
    </inkml:brush>
  </inkml:definitions>
  <inkml:trace contextRef="#ctx0" brushRef="#br0">250 9 18599 0 0,'0'0'1866'0'0,"3"0"-1709"0"0,49 5-114 0 0,-35-3-4 0 0,0-1 0 0 0,29 0 0 0 0,240-19 1237 0 0,24 19 1120 0 0,-119 3-1067 0 0,-123-5-1183 0 0,48 1 37 0 0,-93 1-159 0 0,0 1 0 0 0,44 11-1 0 0,-16-3 11 0 0,-36-7-4 0 0,0 0 1 0 0,0 0-1 0 0,25 11 0 0 0,-28-9-47 0 0,0 1 1 0 0,-1 0-1 0 0,0 1 1 0 0,-1 0-1 0 0,1 0 1 0 0,-2 1-1 0 0,18 18 1 0 0,-16-14 19 0 0,-1 1-1 0 0,-1 0 1 0 0,0 0 0 0 0,-1 1 0 0 0,-1 0 0 0 0,0 1 0 0 0,-1 0-1 0 0,9 29 1 0 0,-5-14 5 0 0,-6-20-19 0 0,0 0-1 0 0,-1 1 1 0 0,1 12 0 0 0,19 109-727 0 0,10 74-157 0 0,40 274-2688 0 0,-35-182 3506 0 0,-37-288 79 0 0,-1 0 0 0 0,0 1 0 0 0,-1-1 0 0 0,-3 20 0 0 0,3-27 34 0 0,1-1-1 0 0,-1 0 0 0 0,1 0 1 0 0,-1 0-1 0 0,0 0 0 0 0,1 0 1 0 0,-1 0-1 0 0,-1 0 1 0 0,1 0-1 0 0,0 0 0 0 0,0 0 1 0 0,-1 0-1 0 0,1 0 0 0 0,-1-1 1 0 0,1 1-1 0 0,-1-1 0 0 0,0 1 1 0 0,1-1-1 0 0,-1 0 0 0 0,0 0 1 0 0,0 1-1 0 0,0-1 1 0 0,0 0-1 0 0,0-1 0 0 0,0 1 1 0 0,-1 0-1 0 0,1-1 0 0 0,0 1 1 0 0,0-1-1 0 0,-4 1 0 0 0,-29 0 187 0 0,1-1-1 0 0,-52-7 1 0 0,32 2 7 0 0,-62-4 330 0 0,-165-9 412 0 0,127 16-671 0 0,-235 28 0 0 0,316-17-310 0 0,-194 28-68 0 0,158-23-2400 0 0,-170 1 0 0 0,229-15-4925 0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4.732"/>
    </inkml:context>
    <inkml:brush xml:id="br0">
      <inkml:brushProperty name="width" value="0.1" units="cm"/>
      <inkml:brushProperty name="height" value="0.1" units="cm"/>
      <inkml:brushProperty name="color" value="#5B2D90"/>
    </inkml:brush>
  </inkml:definitions>
  <inkml:trace contextRef="#ctx0" brushRef="#br0">114 0 12896 0 0,'0'0'997'0'0,"0"2"-656"0"0,0 4 494 0 0,-1 0 1 0 0,-1 0-1 0 0,1 0 0 0 0,-5 9 0 0 0,-5 24 1997 0 0,-17 93-2698 0 0,2-16-143 0 0,14-49-28 0 0,2 1 0 0 0,-1 80-1 0 0,11-121-1658 0 0,-5 31-1 0 0,4-37-4853 0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093"/>
    </inkml:context>
    <inkml:brush xml:id="br0">
      <inkml:brushProperty name="width" value="0.1" units="cm"/>
      <inkml:brushProperty name="height" value="0.1" units="cm"/>
      <inkml:brushProperty name="color" value="#5B2D90"/>
    </inkml:brush>
  </inkml:definitions>
  <inkml:trace contextRef="#ctx0" brushRef="#br0">0 262 6448 0 0,'0'0'498'0'0,"2"-2"-327"0"0,6-5 738 0 0,-1 0 0 0 0,-1-1 0 0 0,0 0 0 0 0,6-9 0 0 0,13-18 3796 0 0,-3 11-3816 0 0,27-26 0 0 0,-37 40-873 0 0,0 0-1 0 0,0 1 1 0 0,1 0 0 0 0,22-11-1 0 0,-6 5 160 0 0,-22 11-83 0 0,0 0-1 0 0,0 0 1 0 0,1 1 0 0 0,-1 0-1 0 0,1 0 1 0 0,-1 1-1 0 0,1 0 1 0 0,9-1-1 0 0,-7 2 48 0 0,1 0 0 0 0,-1 1-1 0 0,0 0 1 0 0,1 0 0 0 0,-1 1 0 0 0,1 1-1 0 0,-1-1 1 0 0,0 2 0 0 0,0 0 0 0 0,0 0 0 0 0,0 0-1 0 0,12 7 1 0 0,-20-7-172 0 0,1-1 1 0 0,0 0-1 0 0,-1 1 1 0 0,1-1-1 0 0,-1 1 0 0 0,0 0 1 0 0,0 0-1 0 0,0 0 0 0 0,0 0 1 0 0,-1 0-1 0 0,1 0 0 0 0,-1 1 1 0 0,0-1-1 0 0,0 0 1 0 0,0 1-1 0 0,0-1 0 0 0,0 1 1 0 0,0 4-1 0 0,-2-2 6 0 0,0-1 1 0 0,0 1-1 0 0,0 0 1 0 0,0-1-1 0 0,-1 0 1 0 0,0 1-1 0 0,0-1 0 0 0,0 0 1 0 0,-1 0-1 0 0,0 0 1 0 0,0 0-1 0 0,0-1 0 0 0,-6 8 1 0 0,-7 5 84 0 0,-34 30 1 0 0,41-39-48 0 0,-21 15-110 0 0,-1-1 1 0 0,-1-2-1 0 0,-55 27 1 0 0,40-23-303 0 0,6-4-52 0 0,-4 2-5071 0 0,23-11-242 0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3-02T14:50:45.482"/>
    </inkml:context>
    <inkml:brush xml:id="br0">
      <inkml:brushProperty name="width" value="0.1" units="cm"/>
      <inkml:brushProperty name="height" value="0.1" units="cm"/>
      <inkml:brushProperty name="color" value="#5B2D90"/>
    </inkml:brush>
  </inkml:definitions>
  <inkml:trace contextRef="#ctx0" brushRef="#br0">93 1 14944 0 0,'0'0'340'0'0,"0"2"50"0"0,-1 10-80 0 0,0 0 0 0 0,-4 14 0 0 0,1-11-330 0 0,4-12 20 0 0,-1 0 0 0 0,0 0-1 0 0,-1 0 1 0 0,1-1 0 0 0,0 1 0 0 0,-3 4 0 0 0,-7 12 0 0 0,-8 32-59 0 0,8-25-88 0 0,-14 53-1 0 0,23-71 560 0 0,0 1-1 0 0,1 0 0 0 0,0 0 1 0 0,1-1-1 0 0,0 1 0 0 0,0 0 1 0 0,1 0-1 0 0,0 0 0 0 0,1-1 1 0 0,3 14-1 0 0,-2-17-280 0 0,0 0 1 0 0,0 0-1 0 0,0 1 0 0 0,0-2 1 0 0,1 1-1 0 0,0 0 0 0 0,0-1 1 0 0,0 0-1 0 0,0 1 0 0 0,1-2 1 0 0,0 1-1 0 0,0-1 0 0 0,0 1 1 0 0,0-1-1 0 0,9 3 0 0 0,-11-4-197 0 0,0-1-1 0 0,0 0 0 0 0,0 0 1 0 0,0 0-1 0 0,0-1 0 0 0,0 1 1 0 0,0-1-1 0 0,0 1 1 0 0,0-1-1 0 0,1 0 0 0 0,-1 0 1 0 0,0-1-1 0 0,0 1 0 0 0,0-1 1 0 0,4 0-1 0 0,-3-1-177 0 0,0 0 1 0 0,0 0-1 0 0,0 0 0 0 0,0 0 1 0 0,0 0-1 0 0,0-1 0 0 0,-1 0 0 0 0,1 0 1 0 0,4-4-1 0 0,0-4-492 0 0,0 1-1 0 0,0-1 0 0 0,-1 0 1 0 0,0 0-1 0 0,8-20 1 0 0,-2 0-1101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41868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9006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236411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697942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117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53446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52243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100406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18438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01081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802546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37304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871A045D-83DE-439B-838D-8B47C1C2A326}"/>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6" name="Rectangle 2">
            <a:extLst>
              <a:ext uri="{FF2B5EF4-FFF2-40B4-BE49-F238E27FC236}">
                <a16:creationId xmlns:a16="http://schemas.microsoft.com/office/drawing/2014/main" id="{BAD25FFA-5BBC-4088-A638-87D24DF7C20D}"/>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260410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C1AA086A-9F85-406D-AAB1-4C9D5AE1365A}"/>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0" name="Rectangle 2">
            <a:extLst>
              <a:ext uri="{FF2B5EF4-FFF2-40B4-BE49-F238E27FC236}">
                <a16:creationId xmlns:a16="http://schemas.microsoft.com/office/drawing/2014/main" id="{876FCC8F-52E6-49F9-A45F-C2BA15F8CD6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35992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7565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153173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588736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65686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68851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299398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5232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83399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91662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81679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527961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15650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14720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87270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2E9223ED-4658-422A-9721-F22BEE262F1B}"/>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4" name="Rectangle 2">
            <a:extLst>
              <a:ext uri="{FF2B5EF4-FFF2-40B4-BE49-F238E27FC236}">
                <a16:creationId xmlns:a16="http://schemas.microsoft.com/office/drawing/2014/main" id="{8CB2358E-31C5-48F2-8785-C2AC927E46C4}"/>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7221157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7470A33E-2A8E-4315-A4B4-7224B792F6DF}"/>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8" name="Rectangle 2">
            <a:extLst>
              <a:ext uri="{FF2B5EF4-FFF2-40B4-BE49-F238E27FC236}">
                <a16:creationId xmlns:a16="http://schemas.microsoft.com/office/drawing/2014/main" id="{DD7BC739-B013-44CD-A744-B99EF8715D65}"/>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412425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26C22650-A663-4139-8049-3DCCA2252D37}"/>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2" name="Rectangle 2">
            <a:extLst>
              <a:ext uri="{FF2B5EF4-FFF2-40B4-BE49-F238E27FC236}">
                <a16:creationId xmlns:a16="http://schemas.microsoft.com/office/drawing/2014/main" id="{13C1D0E8-356A-443E-AFA6-4266B5E274D7}"/>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911231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C031F6AD-2ED1-49E3-B1AF-1C38719BC80A}"/>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6" name="Rectangle 2">
            <a:extLst>
              <a:ext uri="{FF2B5EF4-FFF2-40B4-BE49-F238E27FC236}">
                <a16:creationId xmlns:a16="http://schemas.microsoft.com/office/drawing/2014/main" id="{6B473537-FA1F-42D8-9009-6F1A25AA556B}"/>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74795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561315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33FF09CC-7B9D-4505-8783-B690C2A87F83}"/>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0" name="Rectangle 2">
            <a:extLst>
              <a:ext uri="{FF2B5EF4-FFF2-40B4-BE49-F238E27FC236}">
                <a16:creationId xmlns:a16="http://schemas.microsoft.com/office/drawing/2014/main" id="{10698153-EE44-407E-B2AC-47B0DF23D15A}"/>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311088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82D11308-C759-454B-B18E-9A190F2A3720}"/>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4" name="Rectangle 2">
            <a:extLst>
              <a:ext uri="{FF2B5EF4-FFF2-40B4-BE49-F238E27FC236}">
                <a16:creationId xmlns:a16="http://schemas.microsoft.com/office/drawing/2014/main" id="{9797F3F8-C61D-44CB-BA25-4D13C62705C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125427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E79D645F-8D10-4DF8-8DB7-72BD447A7EAD}"/>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8" name="Rectangle 2">
            <a:extLst>
              <a:ext uri="{FF2B5EF4-FFF2-40B4-BE49-F238E27FC236}">
                <a16:creationId xmlns:a16="http://schemas.microsoft.com/office/drawing/2014/main" id="{F4D22289-56B7-49B5-AE45-E08CED419138}"/>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7590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1341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5876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59292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71863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8A1CE88B-8367-4E78-B2EE-7AA543945BCE}"/>
              </a:ext>
            </a:extLst>
          </p:cNvPr>
          <p:cNvSpPr>
            <a:spLocks noGrp="1" noRot="1" noChangeAspect="1" noChangeArrowheads="1" noTextEdit="1"/>
          </p:cNvSpPr>
          <p:nvPr>
            <p:ph type="sldImg"/>
          </p:nvPr>
        </p:nvSpPr>
        <p:spPr bwMode="auto">
          <a:xfrm>
            <a:off x="1146175" y="687388"/>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6" name="Rectangle 2">
            <a:extLst>
              <a:ext uri="{FF2B5EF4-FFF2-40B4-BE49-F238E27FC236}">
                <a16:creationId xmlns:a16="http://schemas.microsoft.com/office/drawing/2014/main" id="{14440CC4-94FA-402E-B7BC-DAD07FB20E49}"/>
              </a:ext>
            </a:extLst>
          </p:cNvPr>
          <p:cNvSpPr txBox="1">
            <a:spLocks noGrp="1"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9949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7ED4F-1F9C-EC40-85D4-919A230AE762}"/>
              </a:ext>
            </a:extLst>
          </p:cNvPr>
          <p:cNvSpPr>
            <a:spLocks noGrp="1"/>
          </p:cNvSpPr>
          <p:nvPr>
            <p:ph type="title"/>
          </p:nvPr>
        </p:nvSpPr>
        <p:spPr>
          <a:xfrm>
            <a:off x="694794" y="503978"/>
            <a:ext cx="3251702" cy="1763924"/>
          </a:xfrm>
        </p:spPr>
        <p:txBody>
          <a:bodyPr/>
          <a:lstStyle>
            <a:lvl1pPr>
              <a:defRPr sz="3527"/>
            </a:lvl1pPr>
          </a:lstStyle>
          <a:p>
            <a:r>
              <a:rPr lang="en-US"/>
              <a:t>Click to edit Master title style</a:t>
            </a:r>
          </a:p>
        </p:txBody>
      </p:sp>
      <p:sp>
        <p:nvSpPr>
          <p:cNvPr id="3" name="Content Placeholder 2">
            <a:extLst>
              <a:ext uri="{FF2B5EF4-FFF2-40B4-BE49-F238E27FC236}">
                <a16:creationId xmlns:a16="http://schemas.microsoft.com/office/drawing/2014/main" id="{6B7318AA-4178-CE44-A539-18DDE85C2CA3}"/>
              </a:ext>
            </a:extLst>
          </p:cNvPr>
          <p:cNvSpPr>
            <a:spLocks noGrp="1"/>
          </p:cNvSpPr>
          <p:nvPr>
            <p:ph idx="1"/>
          </p:nvPr>
        </p:nvSpPr>
        <p:spPr>
          <a:xfrm>
            <a:off x="4286016" y="1088454"/>
            <a:ext cx="510331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7EA3DF-9E75-6A4A-A53C-B3C257C4C00F}"/>
              </a:ext>
            </a:extLst>
          </p:cNvPr>
          <p:cNvSpPr>
            <a:spLocks noGrp="1"/>
          </p:cNvSpPr>
          <p:nvPr>
            <p:ph type="body" sz="half" idx="2"/>
          </p:nvPr>
        </p:nvSpPr>
        <p:spPr>
          <a:xfrm>
            <a:off x="694794" y="2267902"/>
            <a:ext cx="3251702"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Footer Placeholder 4">
            <a:extLst>
              <a:ext uri="{FF2B5EF4-FFF2-40B4-BE49-F238E27FC236}">
                <a16:creationId xmlns:a16="http://schemas.microsoft.com/office/drawing/2014/main" id="{1F8FF73C-E63F-6447-9638-ECAD7F363692}"/>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D4EF85AC-5756-DE47-A8BC-D327AF2FA339}"/>
              </a:ext>
            </a:extLst>
          </p:cNvPr>
          <p:cNvSpPr>
            <a:spLocks noGrp="1"/>
          </p:cNvSpPr>
          <p:nvPr>
            <p:ph type="sldNum" sz="quarter" idx="11"/>
          </p:nvPr>
        </p:nvSpPr>
        <p:spPr/>
        <p:txBody>
          <a:bodyPr/>
          <a:lstStyle>
            <a:lvl1pPr>
              <a:defRPr/>
            </a:lvl1pPr>
          </a:lstStyle>
          <a:p>
            <a:fld id="{EEBF50EF-BEEF-0647-95DC-C9B177404554}" type="slidenum">
              <a:rPr lang="en-US" altLang="en-US"/>
              <a:pPr/>
              <a:t>‹#›</a:t>
            </a:fld>
            <a:endParaRPr lang="en-US" altLang="en-US"/>
          </a:p>
        </p:txBody>
      </p:sp>
      <p:sp>
        <p:nvSpPr>
          <p:cNvPr id="7" name="Date Placeholder 6">
            <a:extLst>
              <a:ext uri="{FF2B5EF4-FFF2-40B4-BE49-F238E27FC236}">
                <a16:creationId xmlns:a16="http://schemas.microsoft.com/office/drawing/2014/main" id="{ECE8A488-A82A-B94A-9BA9-29A08590CB05}"/>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17297876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BE12-FD4C-D842-9017-78E3DBFFF8EE}"/>
              </a:ext>
            </a:extLst>
          </p:cNvPr>
          <p:cNvSpPr>
            <a:spLocks noGrp="1"/>
          </p:cNvSpPr>
          <p:nvPr>
            <p:ph type="title"/>
          </p:nvPr>
        </p:nvSpPr>
        <p:spPr>
          <a:xfrm>
            <a:off x="694794" y="503978"/>
            <a:ext cx="3251702" cy="1763924"/>
          </a:xfrm>
        </p:spPr>
        <p:txBody>
          <a:bodyPr/>
          <a:lstStyle>
            <a:lvl1pPr>
              <a:defRPr sz="3527"/>
            </a:lvl1pPr>
          </a:lstStyle>
          <a:p>
            <a:r>
              <a:rPr lang="en-US"/>
              <a:t>Click to edit Master title style</a:t>
            </a:r>
          </a:p>
        </p:txBody>
      </p:sp>
      <p:sp>
        <p:nvSpPr>
          <p:cNvPr id="3" name="Picture Placeholder 2">
            <a:extLst>
              <a:ext uri="{FF2B5EF4-FFF2-40B4-BE49-F238E27FC236}">
                <a16:creationId xmlns:a16="http://schemas.microsoft.com/office/drawing/2014/main" id="{67B47F74-8D4F-0A4C-B3D9-141273A7B9E3}"/>
              </a:ext>
            </a:extLst>
          </p:cNvPr>
          <p:cNvSpPr>
            <a:spLocks noGrp="1"/>
          </p:cNvSpPr>
          <p:nvPr>
            <p:ph type="pic" idx="1"/>
          </p:nvPr>
        </p:nvSpPr>
        <p:spPr>
          <a:xfrm>
            <a:off x="4286016" y="1088454"/>
            <a:ext cx="5103316" cy="5372269"/>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a:p>
        </p:txBody>
      </p:sp>
      <p:sp>
        <p:nvSpPr>
          <p:cNvPr id="4" name="Text Placeholder 3">
            <a:extLst>
              <a:ext uri="{FF2B5EF4-FFF2-40B4-BE49-F238E27FC236}">
                <a16:creationId xmlns:a16="http://schemas.microsoft.com/office/drawing/2014/main" id="{9733035C-8AF4-414C-BD7E-9384226C9A8A}"/>
              </a:ext>
            </a:extLst>
          </p:cNvPr>
          <p:cNvSpPr>
            <a:spLocks noGrp="1"/>
          </p:cNvSpPr>
          <p:nvPr>
            <p:ph type="body" sz="half" idx="2"/>
          </p:nvPr>
        </p:nvSpPr>
        <p:spPr>
          <a:xfrm>
            <a:off x="694794" y="2267902"/>
            <a:ext cx="3251702"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Edit Master text styles</a:t>
            </a:r>
          </a:p>
        </p:txBody>
      </p:sp>
      <p:sp>
        <p:nvSpPr>
          <p:cNvPr id="5" name="Footer Placeholder 4">
            <a:extLst>
              <a:ext uri="{FF2B5EF4-FFF2-40B4-BE49-F238E27FC236}">
                <a16:creationId xmlns:a16="http://schemas.microsoft.com/office/drawing/2014/main" id="{C765CC1D-BA29-1D4F-B8A5-77C55D09FF12}"/>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95CDE243-B850-404D-9056-CF8170825A65}"/>
              </a:ext>
            </a:extLst>
          </p:cNvPr>
          <p:cNvSpPr>
            <a:spLocks noGrp="1"/>
          </p:cNvSpPr>
          <p:nvPr>
            <p:ph type="sldNum" sz="quarter" idx="11"/>
          </p:nvPr>
        </p:nvSpPr>
        <p:spPr/>
        <p:txBody>
          <a:bodyPr/>
          <a:lstStyle>
            <a:lvl1pPr>
              <a:defRPr/>
            </a:lvl1pPr>
          </a:lstStyle>
          <a:p>
            <a:fld id="{555A263D-A5B8-AB48-A2FD-034DC9B970B7}" type="slidenum">
              <a:rPr lang="en-US" altLang="en-US"/>
              <a:pPr/>
              <a:t>‹#›</a:t>
            </a:fld>
            <a:endParaRPr lang="en-US" altLang="en-US"/>
          </a:p>
        </p:txBody>
      </p:sp>
      <p:sp>
        <p:nvSpPr>
          <p:cNvPr id="7" name="Date Placeholder 6">
            <a:extLst>
              <a:ext uri="{FF2B5EF4-FFF2-40B4-BE49-F238E27FC236}">
                <a16:creationId xmlns:a16="http://schemas.microsoft.com/office/drawing/2014/main" id="{1D9E25F4-429F-D044-B4C6-8AE7F0D666BD}"/>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13508851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7005-DE7F-034C-B8B8-0052CF986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1B772B-1FE2-E64F-B5F7-0BA2D1A0EF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63F13719-DBB5-344D-81C8-21524A482F7B}"/>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5" name="Slide Number Placeholder 4">
            <a:extLst>
              <a:ext uri="{FF2B5EF4-FFF2-40B4-BE49-F238E27FC236}">
                <a16:creationId xmlns:a16="http://schemas.microsoft.com/office/drawing/2014/main" id="{DF972B7A-271F-7945-ADCD-A09A3BA15584}"/>
              </a:ext>
            </a:extLst>
          </p:cNvPr>
          <p:cNvSpPr>
            <a:spLocks noGrp="1"/>
          </p:cNvSpPr>
          <p:nvPr>
            <p:ph type="sldNum" sz="quarter" idx="11"/>
          </p:nvPr>
        </p:nvSpPr>
        <p:spPr/>
        <p:txBody>
          <a:bodyPr/>
          <a:lstStyle>
            <a:lvl1pPr>
              <a:defRPr/>
            </a:lvl1pPr>
          </a:lstStyle>
          <a:p>
            <a:fld id="{B8DB3946-8D12-7C44-A112-0BADE80A80E3}" type="slidenum">
              <a:rPr lang="en-US" altLang="en-US"/>
              <a:pPr/>
              <a:t>‹#›</a:t>
            </a:fld>
            <a:endParaRPr lang="en-US" altLang="en-US"/>
          </a:p>
        </p:txBody>
      </p:sp>
      <p:sp>
        <p:nvSpPr>
          <p:cNvPr id="6" name="Date Placeholder 5">
            <a:extLst>
              <a:ext uri="{FF2B5EF4-FFF2-40B4-BE49-F238E27FC236}">
                <a16:creationId xmlns:a16="http://schemas.microsoft.com/office/drawing/2014/main" id="{505474C2-FF0A-8C42-B867-6BEC4E62E2C0}"/>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333106292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809CC8-2C07-BA48-A247-BFDDAE7E5098}"/>
              </a:ext>
            </a:extLst>
          </p:cNvPr>
          <p:cNvSpPr>
            <a:spLocks noGrp="1"/>
          </p:cNvSpPr>
          <p:nvPr>
            <p:ph type="title" orient="vert"/>
          </p:nvPr>
        </p:nvSpPr>
        <p:spPr>
          <a:xfrm>
            <a:off x="7665475" y="587975"/>
            <a:ext cx="2247139" cy="64677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6540D1-E299-A74A-8E05-994109CBDDD9}"/>
              </a:ext>
            </a:extLst>
          </p:cNvPr>
          <p:cNvSpPr>
            <a:spLocks noGrp="1"/>
          </p:cNvSpPr>
          <p:nvPr>
            <p:ph type="body" orient="vert" idx="1"/>
          </p:nvPr>
        </p:nvSpPr>
        <p:spPr>
          <a:xfrm>
            <a:off x="924057" y="587975"/>
            <a:ext cx="6573408" cy="64677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7E6B61E-1CAD-4240-8FFC-C7082D458BB0}"/>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5" name="Slide Number Placeholder 4">
            <a:extLst>
              <a:ext uri="{FF2B5EF4-FFF2-40B4-BE49-F238E27FC236}">
                <a16:creationId xmlns:a16="http://schemas.microsoft.com/office/drawing/2014/main" id="{63D56F6C-A022-C442-B032-99688C8EA926}"/>
              </a:ext>
            </a:extLst>
          </p:cNvPr>
          <p:cNvSpPr>
            <a:spLocks noGrp="1"/>
          </p:cNvSpPr>
          <p:nvPr>
            <p:ph type="sldNum" sz="quarter" idx="11"/>
          </p:nvPr>
        </p:nvSpPr>
        <p:spPr/>
        <p:txBody>
          <a:bodyPr/>
          <a:lstStyle>
            <a:lvl1pPr>
              <a:defRPr/>
            </a:lvl1pPr>
          </a:lstStyle>
          <a:p>
            <a:fld id="{8AB57130-354F-8747-A850-E5160C0060CF}" type="slidenum">
              <a:rPr lang="en-US" altLang="en-US"/>
              <a:pPr/>
              <a:t>‹#›</a:t>
            </a:fld>
            <a:endParaRPr lang="en-US" altLang="en-US"/>
          </a:p>
        </p:txBody>
      </p:sp>
      <p:sp>
        <p:nvSpPr>
          <p:cNvPr id="6" name="Date Placeholder 5">
            <a:extLst>
              <a:ext uri="{FF2B5EF4-FFF2-40B4-BE49-F238E27FC236}">
                <a16:creationId xmlns:a16="http://schemas.microsoft.com/office/drawing/2014/main" id="{DC7E0799-2BD1-CB48-A70A-E7D48478FB4C}"/>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35379781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59B5-5824-EB48-85F3-943BCDAD203B}"/>
              </a:ext>
            </a:extLst>
          </p:cNvPr>
          <p:cNvSpPr>
            <a:spLocks noGrp="1"/>
          </p:cNvSpPr>
          <p:nvPr>
            <p:ph type="title"/>
          </p:nvPr>
        </p:nvSpPr>
        <p:spPr>
          <a:xfrm>
            <a:off x="0" y="0"/>
            <a:ext cx="10080625" cy="671971"/>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669C22-A956-C540-99A3-AC6FFE98A34E}"/>
              </a:ext>
            </a:extLst>
          </p:cNvPr>
          <p:cNvSpPr>
            <a:spLocks noGrp="1"/>
          </p:cNvSpPr>
          <p:nvPr>
            <p:ph type="body" sz="half" idx="1"/>
          </p:nvPr>
        </p:nvSpPr>
        <p:spPr>
          <a:xfrm>
            <a:off x="250265" y="847728"/>
            <a:ext cx="9622097" cy="31178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96B04D-7D5D-CA44-AF3B-F2902330090A}"/>
              </a:ext>
            </a:extLst>
          </p:cNvPr>
          <p:cNvSpPr>
            <a:spLocks noGrp="1"/>
          </p:cNvSpPr>
          <p:nvPr>
            <p:ph sz="half" idx="2"/>
          </p:nvPr>
        </p:nvSpPr>
        <p:spPr>
          <a:xfrm>
            <a:off x="250265" y="4226931"/>
            <a:ext cx="9622097" cy="276101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F389717-6E68-6745-8BBA-BBC56FE01617}"/>
              </a:ext>
            </a:extLst>
          </p:cNvPr>
          <p:cNvSpPr>
            <a:spLocks noGrp="1"/>
          </p:cNvSpPr>
          <p:nvPr>
            <p:ph type="ftr" sz="quarter" idx="10"/>
          </p:nvPr>
        </p:nvSpPr>
        <p:spPr>
          <a:xfrm>
            <a:off x="2058127" y="7194815"/>
            <a:ext cx="5964370" cy="272988"/>
          </a:xfrm>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D4F1AD9C-ED6C-514D-86E2-648F93BED3C0}"/>
              </a:ext>
            </a:extLst>
          </p:cNvPr>
          <p:cNvSpPr>
            <a:spLocks noGrp="1"/>
          </p:cNvSpPr>
          <p:nvPr>
            <p:ph type="sldNum" sz="quarter" idx="11"/>
          </p:nvPr>
        </p:nvSpPr>
        <p:spPr>
          <a:xfrm>
            <a:off x="9452336" y="7218807"/>
            <a:ext cx="420026" cy="272988"/>
          </a:xfrm>
        </p:spPr>
        <p:txBody>
          <a:bodyPr/>
          <a:lstStyle>
            <a:lvl1pPr>
              <a:defRPr/>
            </a:lvl1pPr>
          </a:lstStyle>
          <a:p>
            <a:fld id="{4EE021DD-610C-EF4D-B556-C6D7BF58D736}" type="slidenum">
              <a:rPr lang="en-US" altLang="en-US"/>
              <a:pPr/>
              <a:t>‹#›</a:t>
            </a:fld>
            <a:endParaRPr lang="en-US" altLang="en-US"/>
          </a:p>
        </p:txBody>
      </p:sp>
      <p:sp>
        <p:nvSpPr>
          <p:cNvPr id="7" name="Date Placeholder 6">
            <a:extLst>
              <a:ext uri="{FF2B5EF4-FFF2-40B4-BE49-F238E27FC236}">
                <a16:creationId xmlns:a16="http://schemas.microsoft.com/office/drawing/2014/main" id="{5E117E5D-F592-714D-BF4D-DA616FD4227A}"/>
              </a:ext>
            </a:extLst>
          </p:cNvPr>
          <p:cNvSpPr>
            <a:spLocks noGrp="1"/>
          </p:cNvSpPr>
          <p:nvPr>
            <p:ph type="dt" sz="half" idx="12"/>
          </p:nvPr>
        </p:nvSpPr>
        <p:spPr>
          <a:xfrm>
            <a:off x="250266" y="7209182"/>
            <a:ext cx="1597786" cy="272988"/>
          </a:xfrm>
        </p:spPr>
        <p:txBody>
          <a:bodyPr/>
          <a:lstStyle>
            <a:lvl1pPr>
              <a:defRPr/>
            </a:lvl1pPr>
          </a:lstStyle>
          <a:p>
            <a:r>
              <a:rPr lang="en-US" altLang="en-US"/>
              <a:t>Spring 2019</a:t>
            </a:r>
            <a:endParaRPr lang="en-US" altLang="en-US" dirty="0"/>
          </a:p>
        </p:txBody>
      </p:sp>
    </p:spTree>
    <p:extLst>
      <p:ext uri="{BB962C8B-B14F-4D97-AF65-F5344CB8AC3E}">
        <p14:creationId xmlns:p14="http://schemas.microsoft.com/office/powerpoint/2010/main" val="428143523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083D-2D8A-E644-9233-5AD7B3810BB4}"/>
              </a:ext>
            </a:extLst>
          </p:cNvPr>
          <p:cNvSpPr>
            <a:spLocks noGrp="1"/>
          </p:cNvSpPr>
          <p:nvPr>
            <p:ph type="title"/>
          </p:nvPr>
        </p:nvSpPr>
        <p:spPr>
          <a:xfrm>
            <a:off x="0" y="0"/>
            <a:ext cx="10080625" cy="671971"/>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695F06-1E1E-0742-98A9-2B35F65E78A6}"/>
              </a:ext>
            </a:extLst>
          </p:cNvPr>
          <p:cNvSpPr>
            <a:spLocks noGrp="1"/>
          </p:cNvSpPr>
          <p:nvPr>
            <p:ph type="body" sz="half" idx="1"/>
          </p:nvPr>
        </p:nvSpPr>
        <p:spPr>
          <a:xfrm>
            <a:off x="221412" y="839964"/>
            <a:ext cx="5361241" cy="6080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a:extLst>
              <a:ext uri="{FF2B5EF4-FFF2-40B4-BE49-F238E27FC236}">
                <a16:creationId xmlns:a16="http://schemas.microsoft.com/office/drawing/2014/main" id="{CCD4C52A-F090-5D4C-BC03-705CF94AB9A0}"/>
              </a:ext>
            </a:extLst>
          </p:cNvPr>
          <p:cNvSpPr>
            <a:spLocks noGrp="1"/>
          </p:cNvSpPr>
          <p:nvPr>
            <p:ph type="chart" sz="half" idx="2"/>
          </p:nvPr>
        </p:nvSpPr>
        <p:spPr>
          <a:xfrm>
            <a:off x="5852160" y="866978"/>
            <a:ext cx="4010578" cy="6053586"/>
          </a:xfrm>
        </p:spPr>
        <p:txBody>
          <a:bodyPr/>
          <a:lstStyle/>
          <a:p>
            <a:endParaRPr lang="en-US"/>
          </a:p>
        </p:txBody>
      </p:sp>
      <p:sp>
        <p:nvSpPr>
          <p:cNvPr id="5" name="Footer Placeholder 4">
            <a:extLst>
              <a:ext uri="{FF2B5EF4-FFF2-40B4-BE49-F238E27FC236}">
                <a16:creationId xmlns:a16="http://schemas.microsoft.com/office/drawing/2014/main" id="{131D3F17-7C8E-FE44-B834-C9B44D403119}"/>
              </a:ext>
            </a:extLst>
          </p:cNvPr>
          <p:cNvSpPr>
            <a:spLocks noGrp="1"/>
          </p:cNvSpPr>
          <p:nvPr>
            <p:ph type="ftr" sz="quarter" idx="10"/>
          </p:nvPr>
        </p:nvSpPr>
        <p:spPr>
          <a:xfrm>
            <a:off x="2058127" y="7223690"/>
            <a:ext cx="5964370" cy="272988"/>
          </a:xfrm>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DE47D03E-4299-CD4C-B7C9-8AAA7D526399}"/>
              </a:ext>
            </a:extLst>
          </p:cNvPr>
          <p:cNvSpPr>
            <a:spLocks noGrp="1"/>
          </p:cNvSpPr>
          <p:nvPr>
            <p:ph type="sldNum" sz="quarter" idx="11"/>
          </p:nvPr>
        </p:nvSpPr>
        <p:spPr>
          <a:xfrm>
            <a:off x="9442712" y="7223690"/>
            <a:ext cx="420026" cy="272988"/>
          </a:xfrm>
        </p:spPr>
        <p:txBody>
          <a:bodyPr/>
          <a:lstStyle>
            <a:lvl1pPr>
              <a:defRPr/>
            </a:lvl1pPr>
          </a:lstStyle>
          <a:p>
            <a:fld id="{0B013AC8-0080-C84E-939A-5ED5D5C6378A}" type="slidenum">
              <a:rPr lang="en-US" altLang="en-US"/>
              <a:pPr/>
              <a:t>‹#›</a:t>
            </a:fld>
            <a:endParaRPr lang="en-US" altLang="en-US"/>
          </a:p>
        </p:txBody>
      </p:sp>
      <p:sp>
        <p:nvSpPr>
          <p:cNvPr id="7" name="Date Placeholder 6">
            <a:extLst>
              <a:ext uri="{FF2B5EF4-FFF2-40B4-BE49-F238E27FC236}">
                <a16:creationId xmlns:a16="http://schemas.microsoft.com/office/drawing/2014/main" id="{5E6BF76A-7C3F-A049-B22E-E6343E174428}"/>
              </a:ext>
            </a:extLst>
          </p:cNvPr>
          <p:cNvSpPr>
            <a:spLocks noGrp="1"/>
          </p:cNvSpPr>
          <p:nvPr>
            <p:ph type="dt" sz="half" idx="12"/>
          </p:nvPr>
        </p:nvSpPr>
        <p:spPr>
          <a:xfrm>
            <a:off x="221413" y="7223690"/>
            <a:ext cx="1578512" cy="272988"/>
          </a:xfrm>
        </p:spPr>
        <p:txBody>
          <a:bodyPr/>
          <a:lstStyle>
            <a:lvl1pPr>
              <a:defRPr/>
            </a:lvl1pPr>
          </a:lstStyle>
          <a:p>
            <a:r>
              <a:rPr lang="en-US" altLang="en-US"/>
              <a:t>Spring 2019</a:t>
            </a:r>
          </a:p>
        </p:txBody>
      </p:sp>
    </p:spTree>
    <p:extLst>
      <p:ext uri="{BB962C8B-B14F-4D97-AF65-F5344CB8AC3E}">
        <p14:creationId xmlns:p14="http://schemas.microsoft.com/office/powerpoint/2010/main" val="33403411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79D4-1699-AF46-A670-3749485A1EA9}"/>
              </a:ext>
            </a:extLst>
          </p:cNvPr>
          <p:cNvSpPr>
            <a:spLocks noGrp="1"/>
          </p:cNvSpPr>
          <p:nvPr>
            <p:ph type="title"/>
          </p:nvPr>
        </p:nvSpPr>
        <p:spPr>
          <a:xfrm>
            <a:off x="0" y="0"/>
            <a:ext cx="10080625" cy="671971"/>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BC43BB-F123-E943-8338-8C8FFDF29A1D}"/>
              </a:ext>
            </a:extLst>
          </p:cNvPr>
          <p:cNvSpPr>
            <a:spLocks noGrp="1"/>
          </p:cNvSpPr>
          <p:nvPr>
            <p:ph type="body" sz="half" idx="1"/>
          </p:nvPr>
        </p:nvSpPr>
        <p:spPr>
          <a:xfrm>
            <a:off x="163661" y="838102"/>
            <a:ext cx="4706722" cy="60920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9AC41A-1CF1-6445-90A4-37F7C2B3479A}"/>
              </a:ext>
            </a:extLst>
          </p:cNvPr>
          <p:cNvSpPr>
            <a:spLocks noGrp="1"/>
          </p:cNvSpPr>
          <p:nvPr>
            <p:ph sz="half" idx="2"/>
          </p:nvPr>
        </p:nvSpPr>
        <p:spPr>
          <a:xfrm>
            <a:off x="5005137" y="838102"/>
            <a:ext cx="4857601" cy="60920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879EFE-D2AC-2140-B1D8-84137DAECC4D}"/>
              </a:ext>
            </a:extLst>
          </p:cNvPr>
          <p:cNvSpPr>
            <a:spLocks noGrp="1"/>
          </p:cNvSpPr>
          <p:nvPr>
            <p:ph type="ftr" sz="quarter" idx="10"/>
          </p:nvPr>
        </p:nvSpPr>
        <p:spPr>
          <a:xfrm>
            <a:off x="2058127" y="7223690"/>
            <a:ext cx="5964370" cy="272988"/>
          </a:xfrm>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1D53BA98-BADD-244E-A5A2-3CF878EA3B55}"/>
              </a:ext>
            </a:extLst>
          </p:cNvPr>
          <p:cNvSpPr>
            <a:spLocks noGrp="1"/>
          </p:cNvSpPr>
          <p:nvPr>
            <p:ph type="sldNum" sz="quarter" idx="11"/>
          </p:nvPr>
        </p:nvSpPr>
        <p:spPr>
          <a:xfrm>
            <a:off x="9442712" y="7223690"/>
            <a:ext cx="420026" cy="272988"/>
          </a:xfrm>
        </p:spPr>
        <p:txBody>
          <a:bodyPr/>
          <a:lstStyle>
            <a:lvl1pPr>
              <a:defRPr/>
            </a:lvl1pPr>
          </a:lstStyle>
          <a:p>
            <a:fld id="{E735D223-18D3-1544-9F9A-B15121BE3A93}" type="slidenum">
              <a:rPr lang="en-US" altLang="en-US"/>
              <a:pPr/>
              <a:t>‹#›</a:t>
            </a:fld>
            <a:endParaRPr lang="en-US" altLang="en-US"/>
          </a:p>
        </p:txBody>
      </p:sp>
      <p:sp>
        <p:nvSpPr>
          <p:cNvPr id="7" name="Date Placeholder 6">
            <a:extLst>
              <a:ext uri="{FF2B5EF4-FFF2-40B4-BE49-F238E27FC236}">
                <a16:creationId xmlns:a16="http://schemas.microsoft.com/office/drawing/2014/main" id="{8F1C41B0-984C-1145-9B14-169564DBEBC1}"/>
              </a:ext>
            </a:extLst>
          </p:cNvPr>
          <p:cNvSpPr>
            <a:spLocks noGrp="1"/>
          </p:cNvSpPr>
          <p:nvPr>
            <p:ph type="dt" sz="half" idx="12"/>
          </p:nvPr>
        </p:nvSpPr>
        <p:spPr>
          <a:xfrm>
            <a:off x="163661" y="7223690"/>
            <a:ext cx="1665139" cy="272988"/>
          </a:xfrm>
        </p:spPr>
        <p:txBody>
          <a:bodyPr/>
          <a:lstStyle>
            <a:lvl1pPr>
              <a:defRPr/>
            </a:lvl1pPr>
          </a:lstStyle>
          <a:p>
            <a:r>
              <a:rPr lang="en-US" altLang="en-US"/>
              <a:t>Spring 2019</a:t>
            </a:r>
          </a:p>
        </p:txBody>
      </p:sp>
    </p:spTree>
    <p:extLst>
      <p:ext uri="{BB962C8B-B14F-4D97-AF65-F5344CB8AC3E}">
        <p14:creationId xmlns:p14="http://schemas.microsoft.com/office/powerpoint/2010/main" val="259416010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DE0A-9006-B44F-8444-0983E3A40514}"/>
              </a:ext>
            </a:extLst>
          </p:cNvPr>
          <p:cNvSpPr>
            <a:spLocks noGrp="1"/>
          </p:cNvSpPr>
          <p:nvPr>
            <p:ph type="title"/>
          </p:nvPr>
        </p:nvSpPr>
        <p:spPr>
          <a:xfrm>
            <a:off x="0" y="0"/>
            <a:ext cx="10080625" cy="67197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6FECDD2-27D8-D94A-8161-E619C4DBCDB3}"/>
              </a:ext>
            </a:extLst>
          </p:cNvPr>
          <p:cNvSpPr>
            <a:spLocks noGrp="1"/>
          </p:cNvSpPr>
          <p:nvPr>
            <p:ph sz="half" idx="1"/>
          </p:nvPr>
        </p:nvSpPr>
        <p:spPr>
          <a:xfrm>
            <a:off x="144410" y="839964"/>
            <a:ext cx="9727952" cy="26458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43CE6-6BFB-E94B-89A2-1F9F62B94B2B}"/>
              </a:ext>
            </a:extLst>
          </p:cNvPr>
          <p:cNvSpPr>
            <a:spLocks noGrp="1"/>
          </p:cNvSpPr>
          <p:nvPr>
            <p:ph type="body" sz="half" idx="2"/>
          </p:nvPr>
        </p:nvSpPr>
        <p:spPr>
          <a:xfrm>
            <a:off x="144410" y="3653843"/>
            <a:ext cx="9727952" cy="3276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E6FCABC-2633-C341-8D02-0AC2EABFC4AA}"/>
              </a:ext>
            </a:extLst>
          </p:cNvPr>
          <p:cNvSpPr>
            <a:spLocks noGrp="1"/>
          </p:cNvSpPr>
          <p:nvPr>
            <p:ph type="ftr" sz="quarter" idx="10"/>
          </p:nvPr>
        </p:nvSpPr>
        <p:spPr>
          <a:xfrm>
            <a:off x="2394165" y="7199557"/>
            <a:ext cx="5964370" cy="272988"/>
          </a:xfrm>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CC784289-FE2C-F243-96F9-723D413BACD2}"/>
              </a:ext>
            </a:extLst>
          </p:cNvPr>
          <p:cNvSpPr>
            <a:spLocks noGrp="1"/>
          </p:cNvSpPr>
          <p:nvPr>
            <p:ph type="sldNum" sz="quarter" idx="11"/>
          </p:nvPr>
        </p:nvSpPr>
        <p:spPr>
          <a:xfrm>
            <a:off x="9452336" y="7199557"/>
            <a:ext cx="420026" cy="272988"/>
          </a:xfrm>
        </p:spPr>
        <p:txBody>
          <a:bodyPr/>
          <a:lstStyle>
            <a:lvl1pPr>
              <a:defRPr/>
            </a:lvl1pPr>
          </a:lstStyle>
          <a:p>
            <a:fld id="{00845F13-F333-9840-82F7-CDCC56310BA1}" type="slidenum">
              <a:rPr lang="en-US" altLang="en-US"/>
              <a:pPr/>
              <a:t>‹#›</a:t>
            </a:fld>
            <a:endParaRPr lang="en-US" altLang="en-US"/>
          </a:p>
        </p:txBody>
      </p:sp>
      <p:sp>
        <p:nvSpPr>
          <p:cNvPr id="7" name="Date Placeholder 6">
            <a:extLst>
              <a:ext uri="{FF2B5EF4-FFF2-40B4-BE49-F238E27FC236}">
                <a16:creationId xmlns:a16="http://schemas.microsoft.com/office/drawing/2014/main" id="{B63A2EBE-6E41-284F-967A-788AA49C14E5}"/>
              </a:ext>
            </a:extLst>
          </p:cNvPr>
          <p:cNvSpPr>
            <a:spLocks noGrp="1"/>
          </p:cNvSpPr>
          <p:nvPr>
            <p:ph type="dt" sz="half" idx="12"/>
          </p:nvPr>
        </p:nvSpPr>
        <p:spPr>
          <a:xfrm>
            <a:off x="144410" y="7199557"/>
            <a:ext cx="1848115" cy="272988"/>
          </a:xfrm>
        </p:spPr>
        <p:txBody>
          <a:bodyPr/>
          <a:lstStyle>
            <a:lvl1pPr>
              <a:defRPr/>
            </a:lvl1pPr>
          </a:lstStyle>
          <a:p>
            <a:r>
              <a:rPr lang="en-US" altLang="en-US"/>
              <a:t>Spring 2019</a:t>
            </a:r>
          </a:p>
        </p:txBody>
      </p:sp>
    </p:spTree>
    <p:extLst>
      <p:ext uri="{BB962C8B-B14F-4D97-AF65-F5344CB8AC3E}">
        <p14:creationId xmlns:p14="http://schemas.microsoft.com/office/powerpoint/2010/main" val="202472969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6B3B-2A25-4C42-9521-5EA324E66D37}"/>
              </a:ext>
            </a:extLst>
          </p:cNvPr>
          <p:cNvSpPr>
            <a:spLocks noGrp="1"/>
          </p:cNvSpPr>
          <p:nvPr>
            <p:ph type="title"/>
          </p:nvPr>
        </p:nvSpPr>
        <p:spPr>
          <a:xfrm>
            <a:off x="0" y="0"/>
            <a:ext cx="10080625" cy="67197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44AD348-99A8-E04D-9A97-85211D57B25F}"/>
              </a:ext>
            </a:extLst>
          </p:cNvPr>
          <p:cNvSpPr>
            <a:spLocks noGrp="1"/>
          </p:cNvSpPr>
          <p:nvPr>
            <p:ph sz="half" idx="1"/>
          </p:nvPr>
        </p:nvSpPr>
        <p:spPr>
          <a:xfrm>
            <a:off x="192537" y="839964"/>
            <a:ext cx="4841476" cy="59362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685FD-FC09-BA46-A279-3BAF9F9CB00C}"/>
              </a:ext>
            </a:extLst>
          </p:cNvPr>
          <p:cNvSpPr>
            <a:spLocks noGrp="1"/>
          </p:cNvSpPr>
          <p:nvPr>
            <p:ph type="body" sz="half" idx="2"/>
          </p:nvPr>
        </p:nvSpPr>
        <p:spPr>
          <a:xfrm>
            <a:off x="5211832" y="847728"/>
            <a:ext cx="4682939" cy="5928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226C04D-8574-324A-B05E-244FC8360858}"/>
              </a:ext>
            </a:extLst>
          </p:cNvPr>
          <p:cNvSpPr>
            <a:spLocks noGrp="1"/>
          </p:cNvSpPr>
          <p:nvPr>
            <p:ph type="ftr" sz="quarter" idx="10"/>
          </p:nvPr>
        </p:nvSpPr>
        <p:spPr>
          <a:xfrm>
            <a:off x="2613275" y="7223690"/>
            <a:ext cx="5964370" cy="272988"/>
          </a:xfrm>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80D573EA-F1A9-1D40-80F3-8FD54714B104}"/>
              </a:ext>
            </a:extLst>
          </p:cNvPr>
          <p:cNvSpPr>
            <a:spLocks noGrp="1"/>
          </p:cNvSpPr>
          <p:nvPr>
            <p:ph type="sldNum" sz="quarter" idx="11"/>
          </p:nvPr>
        </p:nvSpPr>
        <p:spPr>
          <a:xfrm>
            <a:off x="9474745" y="7223690"/>
            <a:ext cx="420026" cy="272988"/>
          </a:xfrm>
        </p:spPr>
        <p:txBody>
          <a:bodyPr/>
          <a:lstStyle>
            <a:lvl1pPr>
              <a:defRPr/>
            </a:lvl1pPr>
          </a:lstStyle>
          <a:p>
            <a:fld id="{6A200811-D62E-E146-B54E-71D4FDD7FAFD}" type="slidenum">
              <a:rPr lang="en-US" altLang="en-US"/>
              <a:pPr/>
              <a:t>‹#›</a:t>
            </a:fld>
            <a:endParaRPr lang="en-US" altLang="en-US"/>
          </a:p>
        </p:txBody>
      </p:sp>
      <p:sp>
        <p:nvSpPr>
          <p:cNvPr id="7" name="Date Placeholder 6">
            <a:extLst>
              <a:ext uri="{FF2B5EF4-FFF2-40B4-BE49-F238E27FC236}">
                <a16:creationId xmlns:a16="http://schemas.microsoft.com/office/drawing/2014/main" id="{F330550B-B03E-EF45-991A-D09847E9C0D9}"/>
              </a:ext>
            </a:extLst>
          </p:cNvPr>
          <p:cNvSpPr>
            <a:spLocks noGrp="1"/>
          </p:cNvSpPr>
          <p:nvPr>
            <p:ph type="dt" sz="half" idx="12"/>
          </p:nvPr>
        </p:nvSpPr>
        <p:spPr>
          <a:xfrm>
            <a:off x="192537" y="7199557"/>
            <a:ext cx="1848115" cy="272988"/>
          </a:xfrm>
        </p:spPr>
        <p:txBody>
          <a:bodyPr/>
          <a:lstStyle>
            <a:lvl1pPr>
              <a:defRPr/>
            </a:lvl1pPr>
          </a:lstStyle>
          <a:p>
            <a:r>
              <a:rPr lang="en-US" altLang="en-US"/>
              <a:t>Spring 2019</a:t>
            </a:r>
          </a:p>
        </p:txBody>
      </p:sp>
    </p:spTree>
    <p:extLst>
      <p:ext uri="{BB962C8B-B14F-4D97-AF65-F5344CB8AC3E}">
        <p14:creationId xmlns:p14="http://schemas.microsoft.com/office/powerpoint/2010/main" val="364344305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8163842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33021430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2127339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24548988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48066993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04534632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41881388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2607196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8137592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26319068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6077" y="5585760"/>
            <a:ext cx="8260512" cy="1077954"/>
          </a:xfrm>
        </p:spPr>
        <p:txBody>
          <a:bodyPr/>
          <a:lstStyle>
            <a:lvl1pPr marL="0" indent="0" algn="ctr">
              <a:buNone/>
              <a:defRPr sz="2646"/>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7193225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5240" name="Rectangle 8">
            <a:extLst>
              <a:ext uri="{FF2B5EF4-FFF2-40B4-BE49-F238E27FC236}">
                <a16:creationId xmlns:a16="http://schemas.microsoft.com/office/drawing/2014/main" id="{15EF34C1-3043-E340-88FC-E4453F453AE2}"/>
              </a:ext>
            </a:extLst>
          </p:cNvPr>
          <p:cNvSpPr>
            <a:spLocks noGrp="1" noChangeArrowheads="1"/>
          </p:cNvSpPr>
          <p:nvPr>
            <p:ph type="ctrTitle"/>
          </p:nvPr>
        </p:nvSpPr>
        <p:spPr>
          <a:xfrm>
            <a:off x="1092068" y="2015913"/>
            <a:ext cx="8568531" cy="1259946"/>
          </a:xfrm>
        </p:spPr>
        <p:txBody>
          <a:bodyPr/>
          <a:lstStyle>
            <a:lvl1pPr>
              <a:defRPr/>
            </a:lvl1pPr>
          </a:lstStyle>
          <a:p>
            <a:pPr lvl="0"/>
            <a:r>
              <a:rPr lang="en-US" altLang="en-US" noProof="0"/>
              <a:t>Click to edit Master title style</a:t>
            </a:r>
          </a:p>
        </p:txBody>
      </p:sp>
      <p:sp>
        <p:nvSpPr>
          <p:cNvPr id="95241" name="Rectangle 9">
            <a:extLst>
              <a:ext uri="{FF2B5EF4-FFF2-40B4-BE49-F238E27FC236}">
                <a16:creationId xmlns:a16="http://schemas.microsoft.com/office/drawing/2014/main" id="{8862CA38-0B6B-3A4E-BE3F-B7B2DC74E38D}"/>
              </a:ext>
            </a:extLst>
          </p:cNvPr>
          <p:cNvSpPr>
            <a:spLocks noGrp="1" noChangeArrowheads="1"/>
          </p:cNvSpPr>
          <p:nvPr>
            <p:ph type="subTitle" idx="1"/>
          </p:nvPr>
        </p:nvSpPr>
        <p:spPr>
          <a:xfrm>
            <a:off x="1176073" y="4283816"/>
            <a:ext cx="7896490" cy="2435895"/>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95242" name="Rectangle 10">
            <a:extLst>
              <a:ext uri="{FF2B5EF4-FFF2-40B4-BE49-F238E27FC236}">
                <a16:creationId xmlns:a16="http://schemas.microsoft.com/office/drawing/2014/main" id="{F5A18B71-ECB8-B246-B612-DE3029594AAB}"/>
              </a:ext>
            </a:extLst>
          </p:cNvPr>
          <p:cNvSpPr>
            <a:spLocks noGrp="1" noChangeArrowheads="1"/>
          </p:cNvSpPr>
          <p:nvPr>
            <p:ph type="ftr" sz="quarter" idx="3"/>
          </p:nvPr>
        </p:nvSpPr>
        <p:spPr>
          <a:xfrm>
            <a:off x="1176073" y="7055697"/>
            <a:ext cx="7896490" cy="325486"/>
          </a:xfrm>
        </p:spPr>
        <p:txBody>
          <a:bodyPr/>
          <a:lstStyle>
            <a:lvl1pPr>
              <a:defRPr sz="1543">
                <a:solidFill>
                  <a:schemeClr val="bg2"/>
                </a:solidFill>
              </a:defRPr>
            </a:lvl1pPr>
          </a:lstStyle>
          <a:p>
            <a:r>
              <a:rPr lang="en-US" altLang="en-US"/>
              <a:t>CS/COE 1550 – Operating Systems – Sherif Khattab</a:t>
            </a:r>
          </a:p>
        </p:txBody>
      </p:sp>
    </p:spTree>
    <p:extLst>
      <p:ext uri="{BB962C8B-B14F-4D97-AF65-F5344CB8AC3E}">
        <p14:creationId xmlns:p14="http://schemas.microsoft.com/office/powerpoint/2010/main" val="78462366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9965199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85357351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32301877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377212080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2046" y="1931917"/>
            <a:ext cx="8806546" cy="4941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413809584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6025" y="1945916"/>
            <a:ext cx="9254574" cy="4815793"/>
          </a:xfrm>
        </p:spPr>
        <p:txBody>
          <a:bodyPr/>
          <a:lstStyle>
            <a:lvl2pPr marL="818954" indent="-314982">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p:cNvSpPr>
            <a:spLocks noGrp="1"/>
          </p:cNvSpPr>
          <p:nvPr>
            <p:ph type="ftr" sz="quarter" idx="12"/>
          </p:nvPr>
        </p:nvSpPr>
        <p:spPr/>
        <p:txBody>
          <a:bodyPr/>
          <a:lstStyle>
            <a:lvl1pPr>
              <a:defRPr/>
            </a:lvl1pPr>
          </a:lstStyle>
          <a:p>
            <a:pPr>
              <a:defRPr/>
            </a:pPr>
            <a:r>
              <a:rPr lang="en-US"/>
              <a:t>CS/COE 1550 – Operating Systems – Sherif Khattab</a:t>
            </a:r>
          </a:p>
        </p:txBody>
      </p:sp>
    </p:spTree>
    <p:extLst>
      <p:ext uri="{BB962C8B-B14F-4D97-AF65-F5344CB8AC3E}">
        <p14:creationId xmlns:p14="http://schemas.microsoft.com/office/powerpoint/2010/main" val="198524019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C73A-7AE9-DC40-BE42-BA33CAC9BAAB}"/>
              </a:ext>
            </a:extLst>
          </p:cNvPr>
          <p:cNvSpPr>
            <a:spLocks noGrp="1"/>
          </p:cNvSpPr>
          <p:nvPr>
            <p:ph type="title"/>
          </p:nvPr>
        </p:nvSpPr>
        <p:spPr>
          <a:xfrm>
            <a:off x="1344083" y="587975"/>
            <a:ext cx="8568531" cy="671971"/>
          </a:xfrm>
        </p:spPr>
        <p:txBody>
          <a:bodyPr/>
          <a:lstStyle/>
          <a:p>
            <a:r>
              <a:rPr lang="en-US"/>
              <a:t>Click to edit Master title style</a:t>
            </a:r>
          </a:p>
        </p:txBody>
      </p:sp>
      <p:sp>
        <p:nvSpPr>
          <p:cNvPr id="3" name="Table Placeholder 2">
            <a:extLst>
              <a:ext uri="{FF2B5EF4-FFF2-40B4-BE49-F238E27FC236}">
                <a16:creationId xmlns:a16="http://schemas.microsoft.com/office/drawing/2014/main" id="{14003259-645A-084A-9F68-BE13F710B8E8}"/>
              </a:ext>
            </a:extLst>
          </p:cNvPr>
          <p:cNvSpPr>
            <a:spLocks noGrp="1"/>
          </p:cNvSpPr>
          <p:nvPr>
            <p:ph type="tbl" idx="1"/>
          </p:nvPr>
        </p:nvSpPr>
        <p:spPr>
          <a:xfrm>
            <a:off x="924057" y="1595932"/>
            <a:ext cx="8948305" cy="5459765"/>
          </a:xfrm>
        </p:spPr>
        <p:txBody>
          <a:bodyPr/>
          <a:lstStyle/>
          <a:p>
            <a:endParaRPr lang="en-US"/>
          </a:p>
        </p:txBody>
      </p:sp>
      <p:sp>
        <p:nvSpPr>
          <p:cNvPr id="4" name="Footer Placeholder 3">
            <a:extLst>
              <a:ext uri="{FF2B5EF4-FFF2-40B4-BE49-F238E27FC236}">
                <a16:creationId xmlns:a16="http://schemas.microsoft.com/office/drawing/2014/main" id="{99FBAA65-23E1-2A45-8FAA-BB06FE10B88F}"/>
              </a:ext>
            </a:extLst>
          </p:cNvPr>
          <p:cNvSpPr>
            <a:spLocks noGrp="1"/>
          </p:cNvSpPr>
          <p:nvPr>
            <p:ph type="ftr" sz="quarter" idx="10"/>
          </p:nvPr>
        </p:nvSpPr>
        <p:spPr>
          <a:xfrm>
            <a:off x="2856177" y="7223690"/>
            <a:ext cx="5964370" cy="272988"/>
          </a:xfrm>
        </p:spPr>
        <p:txBody>
          <a:bodyPr/>
          <a:lstStyle>
            <a:lvl1pPr>
              <a:defRPr/>
            </a:lvl1pPr>
          </a:lstStyle>
          <a:p>
            <a:r>
              <a:rPr lang="en-US" altLang="en-US"/>
              <a:t>CS/COE 1550 – Operating Systems – Sherif Khattab</a:t>
            </a:r>
          </a:p>
        </p:txBody>
      </p:sp>
      <p:sp>
        <p:nvSpPr>
          <p:cNvPr id="5" name="Slide Number Placeholder 4">
            <a:extLst>
              <a:ext uri="{FF2B5EF4-FFF2-40B4-BE49-F238E27FC236}">
                <a16:creationId xmlns:a16="http://schemas.microsoft.com/office/drawing/2014/main" id="{D24FF087-41B1-554F-9BBA-F5DC2D6940FA}"/>
              </a:ext>
            </a:extLst>
          </p:cNvPr>
          <p:cNvSpPr>
            <a:spLocks noGrp="1"/>
          </p:cNvSpPr>
          <p:nvPr>
            <p:ph type="sldNum" sz="quarter" idx="11"/>
          </p:nvPr>
        </p:nvSpPr>
        <p:spPr>
          <a:xfrm>
            <a:off x="8988557" y="7223690"/>
            <a:ext cx="420026" cy="272988"/>
          </a:xfrm>
        </p:spPr>
        <p:txBody>
          <a:bodyPr/>
          <a:lstStyle>
            <a:lvl1pPr>
              <a:defRPr/>
            </a:lvl1pPr>
          </a:lstStyle>
          <a:p>
            <a:fld id="{CB6C7380-164C-3D4C-A99F-147A0D800711}" type="slidenum">
              <a:rPr lang="en-US" altLang="en-US"/>
              <a:pPr/>
              <a:t>‹#›</a:t>
            </a:fld>
            <a:endParaRPr lang="en-US" altLang="en-US"/>
          </a:p>
        </p:txBody>
      </p:sp>
      <p:sp>
        <p:nvSpPr>
          <p:cNvPr id="6" name="Date Placeholder 5">
            <a:extLst>
              <a:ext uri="{FF2B5EF4-FFF2-40B4-BE49-F238E27FC236}">
                <a16:creationId xmlns:a16="http://schemas.microsoft.com/office/drawing/2014/main" id="{E4F5D4A8-8B44-594A-8B01-2DBDFA26FB41}"/>
              </a:ext>
            </a:extLst>
          </p:cNvPr>
          <p:cNvSpPr>
            <a:spLocks noGrp="1"/>
          </p:cNvSpPr>
          <p:nvPr>
            <p:ph type="dt" sz="half" idx="12"/>
          </p:nvPr>
        </p:nvSpPr>
        <p:spPr>
          <a:xfrm>
            <a:off x="924057" y="7223690"/>
            <a:ext cx="1848115" cy="272988"/>
          </a:xfrm>
        </p:spPr>
        <p:txBody>
          <a:bodyPr/>
          <a:lstStyle>
            <a:lvl1pPr>
              <a:defRPr/>
            </a:lvl1pPr>
          </a:lstStyle>
          <a:p>
            <a:r>
              <a:rPr lang="en-US" altLang="en-US"/>
              <a:t>Spring 2019</a:t>
            </a:r>
          </a:p>
        </p:txBody>
      </p:sp>
    </p:spTree>
    <p:extLst>
      <p:ext uri="{BB962C8B-B14F-4D97-AF65-F5344CB8AC3E}">
        <p14:creationId xmlns:p14="http://schemas.microsoft.com/office/powerpoint/2010/main" val="20851551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C346-2443-3A4F-803B-9F851FCA1ED0}"/>
              </a:ext>
            </a:extLst>
          </p:cNvPr>
          <p:cNvSpPr>
            <a:spLocks noGrp="1"/>
          </p:cNvSpPr>
          <p:nvPr>
            <p:ph type="title"/>
          </p:nvPr>
        </p:nvSpPr>
        <p:spPr>
          <a:xfrm>
            <a:off x="-1" y="-12149"/>
            <a:ext cx="10080625" cy="779646"/>
          </a:xfrm>
          <a:solidFill>
            <a:srgbClr val="004E9D"/>
          </a:solidFill>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C35562-F1EE-5745-974A-BE7240C94D5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5E4F57A9-E1CF-024F-86B6-96D490D8AA13}"/>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5" name="Slide Number Placeholder 4">
            <a:extLst>
              <a:ext uri="{FF2B5EF4-FFF2-40B4-BE49-F238E27FC236}">
                <a16:creationId xmlns:a16="http://schemas.microsoft.com/office/drawing/2014/main" id="{63D1B2B4-14BA-F844-9B31-EF816CAECC2E}"/>
              </a:ext>
            </a:extLst>
          </p:cNvPr>
          <p:cNvSpPr>
            <a:spLocks noGrp="1"/>
          </p:cNvSpPr>
          <p:nvPr>
            <p:ph type="sldNum" sz="quarter" idx="11"/>
          </p:nvPr>
        </p:nvSpPr>
        <p:spPr/>
        <p:txBody>
          <a:bodyPr/>
          <a:lstStyle>
            <a:lvl1pPr>
              <a:defRPr/>
            </a:lvl1pPr>
          </a:lstStyle>
          <a:p>
            <a:fld id="{54C6FECB-344A-3F43-9238-350A77DE6AA1}" type="slidenum">
              <a:rPr lang="en-US" altLang="en-US"/>
              <a:pPr/>
              <a:t>‹#›</a:t>
            </a:fld>
            <a:endParaRPr lang="en-US" altLang="en-US"/>
          </a:p>
        </p:txBody>
      </p:sp>
      <p:sp>
        <p:nvSpPr>
          <p:cNvPr id="6" name="Date Placeholder 5">
            <a:extLst>
              <a:ext uri="{FF2B5EF4-FFF2-40B4-BE49-F238E27FC236}">
                <a16:creationId xmlns:a16="http://schemas.microsoft.com/office/drawing/2014/main" id="{921248F7-C090-F345-8FA7-A3D5FE4115CF}"/>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12861612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43CB-70FA-7047-AB80-4C5167F0D28C}"/>
              </a:ext>
            </a:extLst>
          </p:cNvPr>
          <p:cNvSpPr>
            <a:spLocks noGrp="1"/>
          </p:cNvSpPr>
          <p:nvPr>
            <p:ph type="title"/>
          </p:nvPr>
        </p:nvSpPr>
        <p:spPr>
          <a:xfrm>
            <a:off x="687793" y="1884670"/>
            <a:ext cx="8694539" cy="3144614"/>
          </a:xfrm>
        </p:spPr>
        <p:txBody>
          <a:bodyPr/>
          <a:lstStyle>
            <a:lvl1pPr>
              <a:defRPr sz="6614"/>
            </a:lvl1pPr>
          </a:lstStyle>
          <a:p>
            <a:r>
              <a:rPr lang="en-US"/>
              <a:t>Click to edit Master title style</a:t>
            </a:r>
          </a:p>
        </p:txBody>
      </p:sp>
      <p:sp>
        <p:nvSpPr>
          <p:cNvPr id="3" name="Text Placeholder 2">
            <a:extLst>
              <a:ext uri="{FF2B5EF4-FFF2-40B4-BE49-F238E27FC236}">
                <a16:creationId xmlns:a16="http://schemas.microsoft.com/office/drawing/2014/main" id="{91EE526A-5DDF-FF4C-AE73-9FAFECF93C95}"/>
              </a:ext>
            </a:extLst>
          </p:cNvPr>
          <p:cNvSpPr>
            <a:spLocks noGrp="1"/>
          </p:cNvSpPr>
          <p:nvPr>
            <p:ph type="body" idx="1"/>
          </p:nvPr>
        </p:nvSpPr>
        <p:spPr>
          <a:xfrm>
            <a:off x="687793" y="5059034"/>
            <a:ext cx="8694539" cy="1653678"/>
          </a:xfrm>
        </p:spPr>
        <p:txBody>
          <a:bodyPr/>
          <a:lstStyle>
            <a:lvl1pPr marL="0" indent="0">
              <a:buNone/>
              <a:defRPr sz="2646"/>
            </a:lvl1pPr>
            <a:lvl2pPr marL="503972" indent="0">
              <a:buNone/>
              <a:defRPr sz="2205"/>
            </a:lvl2pPr>
            <a:lvl3pPr marL="1007943" indent="0">
              <a:buNone/>
              <a:defRPr sz="198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a:t>Edit Master text styles</a:t>
            </a:r>
          </a:p>
        </p:txBody>
      </p:sp>
      <p:sp>
        <p:nvSpPr>
          <p:cNvPr id="4" name="Footer Placeholder 3">
            <a:extLst>
              <a:ext uri="{FF2B5EF4-FFF2-40B4-BE49-F238E27FC236}">
                <a16:creationId xmlns:a16="http://schemas.microsoft.com/office/drawing/2014/main" id="{ABF88C6A-581E-FB42-B5B2-373B27E3EB60}"/>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5" name="Slide Number Placeholder 4">
            <a:extLst>
              <a:ext uri="{FF2B5EF4-FFF2-40B4-BE49-F238E27FC236}">
                <a16:creationId xmlns:a16="http://schemas.microsoft.com/office/drawing/2014/main" id="{2A29A6DD-2098-6247-97EE-E768650E0B53}"/>
              </a:ext>
            </a:extLst>
          </p:cNvPr>
          <p:cNvSpPr>
            <a:spLocks noGrp="1"/>
          </p:cNvSpPr>
          <p:nvPr>
            <p:ph type="sldNum" sz="quarter" idx="11"/>
          </p:nvPr>
        </p:nvSpPr>
        <p:spPr/>
        <p:txBody>
          <a:bodyPr/>
          <a:lstStyle>
            <a:lvl1pPr>
              <a:defRPr/>
            </a:lvl1pPr>
          </a:lstStyle>
          <a:p>
            <a:fld id="{4774C441-F061-9849-AF6F-059903979849}" type="slidenum">
              <a:rPr lang="en-US" altLang="en-US"/>
              <a:pPr/>
              <a:t>‹#›</a:t>
            </a:fld>
            <a:endParaRPr lang="en-US" altLang="en-US"/>
          </a:p>
        </p:txBody>
      </p:sp>
      <p:sp>
        <p:nvSpPr>
          <p:cNvPr id="6" name="Date Placeholder 5">
            <a:extLst>
              <a:ext uri="{FF2B5EF4-FFF2-40B4-BE49-F238E27FC236}">
                <a16:creationId xmlns:a16="http://schemas.microsoft.com/office/drawing/2014/main" id="{4B0396DA-F5C4-3A42-AD9A-86C24FB05D5F}"/>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90783580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E623-2613-6A40-9F09-3D59BAA10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19300-ACCF-5F48-AF28-A0D174EF1F60}"/>
              </a:ext>
            </a:extLst>
          </p:cNvPr>
          <p:cNvSpPr>
            <a:spLocks noGrp="1"/>
          </p:cNvSpPr>
          <p:nvPr>
            <p:ph sz="half" idx="1"/>
          </p:nvPr>
        </p:nvSpPr>
        <p:spPr>
          <a:xfrm>
            <a:off x="924057" y="1595932"/>
            <a:ext cx="4389272" cy="54597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428E80-F1A6-5744-9CEC-E7F92DD753E5}"/>
              </a:ext>
            </a:extLst>
          </p:cNvPr>
          <p:cNvSpPr>
            <a:spLocks noGrp="1"/>
          </p:cNvSpPr>
          <p:nvPr>
            <p:ph sz="half" idx="2"/>
          </p:nvPr>
        </p:nvSpPr>
        <p:spPr>
          <a:xfrm>
            <a:off x="5481340" y="1595932"/>
            <a:ext cx="4391023" cy="54597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A65B74C-E0C5-DF4B-A45F-1728A8F32EFD}"/>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6" name="Slide Number Placeholder 5">
            <a:extLst>
              <a:ext uri="{FF2B5EF4-FFF2-40B4-BE49-F238E27FC236}">
                <a16:creationId xmlns:a16="http://schemas.microsoft.com/office/drawing/2014/main" id="{B8BEEAD0-624F-EF48-A253-9C3C5724F2ED}"/>
              </a:ext>
            </a:extLst>
          </p:cNvPr>
          <p:cNvSpPr>
            <a:spLocks noGrp="1"/>
          </p:cNvSpPr>
          <p:nvPr>
            <p:ph type="sldNum" sz="quarter" idx="11"/>
          </p:nvPr>
        </p:nvSpPr>
        <p:spPr/>
        <p:txBody>
          <a:bodyPr/>
          <a:lstStyle>
            <a:lvl1pPr>
              <a:defRPr/>
            </a:lvl1pPr>
          </a:lstStyle>
          <a:p>
            <a:fld id="{5C31D99C-3CB9-374A-80FB-91D9D69706D3}" type="slidenum">
              <a:rPr lang="en-US" altLang="en-US"/>
              <a:pPr/>
              <a:t>‹#›</a:t>
            </a:fld>
            <a:endParaRPr lang="en-US" altLang="en-US"/>
          </a:p>
        </p:txBody>
      </p:sp>
      <p:sp>
        <p:nvSpPr>
          <p:cNvPr id="7" name="Date Placeholder 6">
            <a:extLst>
              <a:ext uri="{FF2B5EF4-FFF2-40B4-BE49-F238E27FC236}">
                <a16:creationId xmlns:a16="http://schemas.microsoft.com/office/drawing/2014/main" id="{1F0052CC-AD07-DD49-9090-902D9491B4AA}"/>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6712298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3301-FD87-B34D-BA91-B4D6E6DD1688}"/>
              </a:ext>
            </a:extLst>
          </p:cNvPr>
          <p:cNvSpPr>
            <a:spLocks noGrp="1"/>
          </p:cNvSpPr>
          <p:nvPr>
            <p:ph type="title"/>
          </p:nvPr>
        </p:nvSpPr>
        <p:spPr>
          <a:xfrm>
            <a:off x="694794" y="402483"/>
            <a:ext cx="8694539" cy="1461188"/>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254749-6995-6246-8805-1B8749EC966E}"/>
              </a:ext>
            </a:extLst>
          </p:cNvPr>
          <p:cNvSpPr>
            <a:spLocks noGrp="1"/>
          </p:cNvSpPr>
          <p:nvPr>
            <p:ph type="body" idx="1"/>
          </p:nvPr>
        </p:nvSpPr>
        <p:spPr>
          <a:xfrm>
            <a:off x="694794" y="1853171"/>
            <a:ext cx="426501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4" name="Content Placeholder 3">
            <a:extLst>
              <a:ext uri="{FF2B5EF4-FFF2-40B4-BE49-F238E27FC236}">
                <a16:creationId xmlns:a16="http://schemas.microsoft.com/office/drawing/2014/main" id="{A748F8B9-4EDE-1B47-988F-76F8A9097F08}"/>
              </a:ext>
            </a:extLst>
          </p:cNvPr>
          <p:cNvSpPr>
            <a:spLocks noGrp="1"/>
          </p:cNvSpPr>
          <p:nvPr>
            <p:ph sz="half" idx="2"/>
          </p:nvPr>
        </p:nvSpPr>
        <p:spPr>
          <a:xfrm>
            <a:off x="694794" y="2761381"/>
            <a:ext cx="4265014"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3EFE3-2CD0-8C4F-9E06-7AB614C89F97}"/>
              </a:ext>
            </a:extLst>
          </p:cNvPr>
          <p:cNvSpPr>
            <a:spLocks noGrp="1"/>
          </p:cNvSpPr>
          <p:nvPr>
            <p:ph type="body" sz="quarter" idx="3"/>
          </p:nvPr>
        </p:nvSpPr>
        <p:spPr>
          <a:xfrm>
            <a:off x="5103317" y="1853171"/>
            <a:ext cx="4286016"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Edit Master text styles</a:t>
            </a:r>
          </a:p>
        </p:txBody>
      </p:sp>
      <p:sp>
        <p:nvSpPr>
          <p:cNvPr id="6" name="Content Placeholder 5">
            <a:extLst>
              <a:ext uri="{FF2B5EF4-FFF2-40B4-BE49-F238E27FC236}">
                <a16:creationId xmlns:a16="http://schemas.microsoft.com/office/drawing/2014/main" id="{ACBE6A17-AC91-584F-BC87-BB673083D51B}"/>
              </a:ext>
            </a:extLst>
          </p:cNvPr>
          <p:cNvSpPr>
            <a:spLocks noGrp="1"/>
          </p:cNvSpPr>
          <p:nvPr>
            <p:ph sz="quarter" idx="4"/>
          </p:nvPr>
        </p:nvSpPr>
        <p:spPr>
          <a:xfrm>
            <a:off x="5103317" y="2761381"/>
            <a:ext cx="4286016" cy="40615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DB0926F1-8DC8-DD43-81B3-613AB9CB9698}"/>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8" name="Slide Number Placeholder 7">
            <a:extLst>
              <a:ext uri="{FF2B5EF4-FFF2-40B4-BE49-F238E27FC236}">
                <a16:creationId xmlns:a16="http://schemas.microsoft.com/office/drawing/2014/main" id="{83EE06C4-57C2-7A43-B698-04692B512AED}"/>
              </a:ext>
            </a:extLst>
          </p:cNvPr>
          <p:cNvSpPr>
            <a:spLocks noGrp="1"/>
          </p:cNvSpPr>
          <p:nvPr>
            <p:ph type="sldNum" sz="quarter" idx="11"/>
          </p:nvPr>
        </p:nvSpPr>
        <p:spPr/>
        <p:txBody>
          <a:bodyPr/>
          <a:lstStyle>
            <a:lvl1pPr>
              <a:defRPr/>
            </a:lvl1pPr>
          </a:lstStyle>
          <a:p>
            <a:fld id="{7B7F143A-C9A6-0346-8A91-3D8B4CBB960C}" type="slidenum">
              <a:rPr lang="en-US" altLang="en-US"/>
              <a:pPr/>
              <a:t>‹#›</a:t>
            </a:fld>
            <a:endParaRPr lang="en-US" altLang="en-US"/>
          </a:p>
        </p:txBody>
      </p:sp>
      <p:sp>
        <p:nvSpPr>
          <p:cNvPr id="9" name="Date Placeholder 8">
            <a:extLst>
              <a:ext uri="{FF2B5EF4-FFF2-40B4-BE49-F238E27FC236}">
                <a16:creationId xmlns:a16="http://schemas.microsoft.com/office/drawing/2014/main" id="{C1EDD7B9-0D06-5F42-9674-412479497DB8}"/>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67046582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CAC3-00A2-CB44-A782-DEF98CA8355C}"/>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BA4970B3-32D4-FD49-AF49-1CC06EE3AAC9}"/>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4" name="Slide Number Placeholder 3">
            <a:extLst>
              <a:ext uri="{FF2B5EF4-FFF2-40B4-BE49-F238E27FC236}">
                <a16:creationId xmlns:a16="http://schemas.microsoft.com/office/drawing/2014/main" id="{6ED73DA6-284F-4342-B9CF-629B5D80FCA1}"/>
              </a:ext>
            </a:extLst>
          </p:cNvPr>
          <p:cNvSpPr>
            <a:spLocks noGrp="1"/>
          </p:cNvSpPr>
          <p:nvPr>
            <p:ph type="sldNum" sz="quarter" idx="11"/>
          </p:nvPr>
        </p:nvSpPr>
        <p:spPr/>
        <p:txBody>
          <a:bodyPr/>
          <a:lstStyle>
            <a:lvl1pPr>
              <a:defRPr/>
            </a:lvl1pPr>
          </a:lstStyle>
          <a:p>
            <a:fld id="{40834447-1A1E-F44C-A8E7-D088B3EB2C50}" type="slidenum">
              <a:rPr lang="en-US" altLang="en-US"/>
              <a:pPr/>
              <a:t>‹#›</a:t>
            </a:fld>
            <a:endParaRPr lang="en-US" altLang="en-US"/>
          </a:p>
        </p:txBody>
      </p:sp>
      <p:sp>
        <p:nvSpPr>
          <p:cNvPr id="5" name="Date Placeholder 4">
            <a:extLst>
              <a:ext uri="{FF2B5EF4-FFF2-40B4-BE49-F238E27FC236}">
                <a16:creationId xmlns:a16="http://schemas.microsoft.com/office/drawing/2014/main" id="{CC62BB8A-BF57-DC4D-98BB-D8FA64D76979}"/>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41928088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CC2DDD-CA28-A544-93A6-56974014E4D8}"/>
              </a:ext>
            </a:extLst>
          </p:cNvPr>
          <p:cNvSpPr>
            <a:spLocks noGrp="1"/>
          </p:cNvSpPr>
          <p:nvPr>
            <p:ph type="ftr" sz="quarter" idx="10"/>
          </p:nvPr>
        </p:nvSpPr>
        <p:spPr/>
        <p:txBody>
          <a:bodyPr/>
          <a:lstStyle>
            <a:lvl1pPr>
              <a:defRPr/>
            </a:lvl1pPr>
          </a:lstStyle>
          <a:p>
            <a:r>
              <a:rPr lang="en-US" altLang="en-US"/>
              <a:t>CS/COE 1550 – Operating Systems – Sherif Khattab</a:t>
            </a:r>
          </a:p>
        </p:txBody>
      </p:sp>
      <p:sp>
        <p:nvSpPr>
          <p:cNvPr id="3" name="Slide Number Placeholder 2">
            <a:extLst>
              <a:ext uri="{FF2B5EF4-FFF2-40B4-BE49-F238E27FC236}">
                <a16:creationId xmlns:a16="http://schemas.microsoft.com/office/drawing/2014/main" id="{CA36D2C4-F0F7-5C45-943C-4FCBC0D1E722}"/>
              </a:ext>
            </a:extLst>
          </p:cNvPr>
          <p:cNvSpPr>
            <a:spLocks noGrp="1"/>
          </p:cNvSpPr>
          <p:nvPr>
            <p:ph type="sldNum" sz="quarter" idx="11"/>
          </p:nvPr>
        </p:nvSpPr>
        <p:spPr/>
        <p:txBody>
          <a:bodyPr/>
          <a:lstStyle>
            <a:lvl1pPr>
              <a:defRPr/>
            </a:lvl1pPr>
          </a:lstStyle>
          <a:p>
            <a:fld id="{FEA11AA7-CD97-4F4A-A482-E6996A796A8A}" type="slidenum">
              <a:rPr lang="en-US" altLang="en-US"/>
              <a:pPr/>
              <a:t>‹#›</a:t>
            </a:fld>
            <a:endParaRPr lang="en-US" altLang="en-US"/>
          </a:p>
        </p:txBody>
      </p:sp>
      <p:sp>
        <p:nvSpPr>
          <p:cNvPr id="4" name="Date Placeholder 3">
            <a:extLst>
              <a:ext uri="{FF2B5EF4-FFF2-40B4-BE49-F238E27FC236}">
                <a16:creationId xmlns:a16="http://schemas.microsoft.com/office/drawing/2014/main" id="{34C86E58-DA13-AA49-944A-720903DC0E93}"/>
              </a:ext>
            </a:extLst>
          </p:cNvPr>
          <p:cNvSpPr>
            <a:spLocks noGrp="1"/>
          </p:cNvSpPr>
          <p:nvPr>
            <p:ph type="dt" sz="half" idx="12"/>
          </p:nvPr>
        </p:nvSpPr>
        <p:spPr/>
        <p:txBody>
          <a:bodyPr/>
          <a:lstStyle>
            <a:lvl1pPr>
              <a:defRPr/>
            </a:lvl1pPr>
          </a:lstStyle>
          <a:p>
            <a:r>
              <a:rPr lang="en-US" altLang="en-US"/>
              <a:t>Spring 2019</a:t>
            </a:r>
          </a:p>
        </p:txBody>
      </p:sp>
    </p:spTree>
    <p:extLst>
      <p:ext uri="{BB962C8B-B14F-4D97-AF65-F5344CB8AC3E}">
        <p14:creationId xmlns:p14="http://schemas.microsoft.com/office/powerpoint/2010/main" val="141765181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 Type="http://schemas.openxmlformats.org/officeDocument/2006/relationships/slideLayout" Target="../slideLayouts/slideLayout5.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theme" Target="../theme/theme2.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7" name="Rectangle 9">
            <a:extLst>
              <a:ext uri="{FF2B5EF4-FFF2-40B4-BE49-F238E27FC236}">
                <a16:creationId xmlns:a16="http://schemas.microsoft.com/office/drawing/2014/main" id="{94EE2C83-8C85-AA46-A5EF-D4DE821A0F88}"/>
              </a:ext>
            </a:extLst>
          </p:cNvPr>
          <p:cNvSpPr>
            <a:spLocks noGrp="1" noChangeArrowheads="1"/>
          </p:cNvSpPr>
          <p:nvPr>
            <p:ph type="title"/>
          </p:nvPr>
        </p:nvSpPr>
        <p:spPr bwMode="auto">
          <a:xfrm>
            <a:off x="0" y="9625"/>
            <a:ext cx="10080625" cy="779646"/>
          </a:xfrm>
          <a:prstGeom prst="rect">
            <a:avLst/>
          </a:prstGeom>
          <a:solidFill>
            <a:srgbClr val="00246C"/>
          </a:solidFill>
          <a:ln>
            <a:noFill/>
          </a:ln>
          <a:effec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94218" name="Rectangle 10">
            <a:extLst>
              <a:ext uri="{FF2B5EF4-FFF2-40B4-BE49-F238E27FC236}">
                <a16:creationId xmlns:a16="http://schemas.microsoft.com/office/drawing/2014/main" id="{39C791F7-FABB-1D40-9A01-6B2D71633A89}"/>
              </a:ext>
            </a:extLst>
          </p:cNvPr>
          <p:cNvSpPr>
            <a:spLocks noGrp="1" noChangeArrowheads="1"/>
          </p:cNvSpPr>
          <p:nvPr>
            <p:ph type="body" idx="1"/>
          </p:nvPr>
        </p:nvSpPr>
        <p:spPr bwMode="auto">
          <a:xfrm>
            <a:off x="202131" y="914400"/>
            <a:ext cx="9670232" cy="614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94219" name="Rectangle 11">
            <a:extLst>
              <a:ext uri="{FF2B5EF4-FFF2-40B4-BE49-F238E27FC236}">
                <a16:creationId xmlns:a16="http://schemas.microsoft.com/office/drawing/2014/main" id="{E784B232-9976-D34E-9615-4C4EC87F1C02}"/>
              </a:ext>
            </a:extLst>
          </p:cNvPr>
          <p:cNvSpPr>
            <a:spLocks noGrp="1" noChangeArrowheads="1"/>
          </p:cNvSpPr>
          <p:nvPr>
            <p:ph type="ftr" sz="quarter" idx="3"/>
          </p:nvPr>
        </p:nvSpPr>
        <p:spPr bwMode="auto">
          <a:xfrm>
            <a:off x="2058127" y="7223690"/>
            <a:ext cx="5964370" cy="27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j-lt"/>
              </a:defRPr>
            </a:lvl1pPr>
          </a:lstStyle>
          <a:p>
            <a:r>
              <a:rPr lang="en-US" altLang="en-US"/>
              <a:t>CS/COE 1550 – Operating Systems – Sherif Khattab</a:t>
            </a:r>
            <a:endParaRPr lang="en-US" altLang="en-US" dirty="0"/>
          </a:p>
        </p:txBody>
      </p:sp>
      <p:sp>
        <p:nvSpPr>
          <p:cNvPr id="94220" name="Rectangle 12">
            <a:extLst>
              <a:ext uri="{FF2B5EF4-FFF2-40B4-BE49-F238E27FC236}">
                <a16:creationId xmlns:a16="http://schemas.microsoft.com/office/drawing/2014/main" id="{24F069D5-1C34-214A-AA91-0C75014366ED}"/>
              </a:ext>
            </a:extLst>
          </p:cNvPr>
          <p:cNvSpPr>
            <a:spLocks noGrp="1" noChangeArrowheads="1"/>
          </p:cNvSpPr>
          <p:nvPr>
            <p:ph type="sldNum" sz="quarter" idx="4"/>
          </p:nvPr>
        </p:nvSpPr>
        <p:spPr bwMode="auto">
          <a:xfrm>
            <a:off x="9452337" y="7223690"/>
            <a:ext cx="420026" cy="27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j-lt"/>
              </a:defRPr>
            </a:lvl1pPr>
          </a:lstStyle>
          <a:p>
            <a:pPr algn="l"/>
            <a:endParaRPr lang="en-US" altLang="en-US" dirty="0"/>
          </a:p>
        </p:txBody>
      </p:sp>
      <p:sp>
        <p:nvSpPr>
          <p:cNvPr id="94221" name="Rectangle 13">
            <a:extLst>
              <a:ext uri="{FF2B5EF4-FFF2-40B4-BE49-F238E27FC236}">
                <a16:creationId xmlns:a16="http://schemas.microsoft.com/office/drawing/2014/main" id="{249D518D-8247-754B-B382-4A25BD46843E}"/>
              </a:ext>
            </a:extLst>
          </p:cNvPr>
          <p:cNvSpPr>
            <a:spLocks noGrp="1" noChangeArrowheads="1"/>
          </p:cNvSpPr>
          <p:nvPr>
            <p:ph type="dt" sz="half" idx="2"/>
          </p:nvPr>
        </p:nvSpPr>
        <p:spPr bwMode="auto">
          <a:xfrm>
            <a:off x="202132" y="7209182"/>
            <a:ext cx="1617044" cy="27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r>
              <a:rPr lang="en-US" altLang="en-US"/>
              <a:t>Spring 2019</a:t>
            </a:r>
            <a:endParaRPr lang="en-US" altLang="en-US" dirty="0"/>
          </a:p>
        </p:txBody>
      </p:sp>
    </p:spTree>
    <p:extLst>
      <p:ext uri="{BB962C8B-B14F-4D97-AF65-F5344CB8AC3E}">
        <p14:creationId xmlns:p14="http://schemas.microsoft.com/office/powerpoint/2010/main" val="1739593421"/>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Lst>
  <p:transition/>
  <p:hf hdr="0" dt="0"/>
  <p:txStyles>
    <p:titleStyle>
      <a:lvl1pPr algn="ctr" rtl="0" fontAlgn="base">
        <a:spcBef>
          <a:spcPct val="0"/>
        </a:spcBef>
        <a:spcAft>
          <a:spcPct val="0"/>
        </a:spcAft>
        <a:defRPr sz="4400" kern="1200">
          <a:solidFill>
            <a:schemeClr val="bg1"/>
          </a:solidFill>
          <a:latin typeface="+mj-lt"/>
          <a:ea typeface="+mj-ea"/>
          <a:cs typeface="+mj-cs"/>
        </a:defRPr>
      </a:lvl1pPr>
      <a:lvl2pPr algn="l" rtl="0" fontAlgn="base">
        <a:spcBef>
          <a:spcPct val="0"/>
        </a:spcBef>
        <a:spcAft>
          <a:spcPct val="0"/>
        </a:spcAft>
        <a:defRPr sz="3307">
          <a:solidFill>
            <a:schemeClr val="tx2"/>
          </a:solidFill>
          <a:latin typeface="Arial" panose="020B0604020202020204" pitchFamily="34" charset="0"/>
        </a:defRPr>
      </a:lvl2pPr>
      <a:lvl3pPr algn="l" rtl="0" fontAlgn="base">
        <a:spcBef>
          <a:spcPct val="0"/>
        </a:spcBef>
        <a:spcAft>
          <a:spcPct val="0"/>
        </a:spcAft>
        <a:defRPr sz="3307">
          <a:solidFill>
            <a:schemeClr val="tx2"/>
          </a:solidFill>
          <a:latin typeface="Arial" panose="020B0604020202020204" pitchFamily="34" charset="0"/>
        </a:defRPr>
      </a:lvl3pPr>
      <a:lvl4pPr algn="l" rtl="0" fontAlgn="base">
        <a:spcBef>
          <a:spcPct val="0"/>
        </a:spcBef>
        <a:spcAft>
          <a:spcPct val="0"/>
        </a:spcAft>
        <a:defRPr sz="3307">
          <a:solidFill>
            <a:schemeClr val="tx2"/>
          </a:solidFill>
          <a:latin typeface="Arial" panose="020B0604020202020204" pitchFamily="34" charset="0"/>
        </a:defRPr>
      </a:lvl4pPr>
      <a:lvl5pPr algn="l" rtl="0" fontAlgn="base">
        <a:spcBef>
          <a:spcPct val="0"/>
        </a:spcBef>
        <a:spcAft>
          <a:spcPct val="0"/>
        </a:spcAft>
        <a:defRPr sz="3307">
          <a:solidFill>
            <a:schemeClr val="tx2"/>
          </a:solidFill>
          <a:latin typeface="Arial" panose="020B0604020202020204" pitchFamily="34" charset="0"/>
        </a:defRPr>
      </a:lvl5pPr>
      <a:lvl6pPr marL="503972" algn="l" rtl="0" fontAlgn="base">
        <a:spcBef>
          <a:spcPct val="0"/>
        </a:spcBef>
        <a:spcAft>
          <a:spcPct val="0"/>
        </a:spcAft>
        <a:defRPr sz="3307">
          <a:solidFill>
            <a:schemeClr val="tx2"/>
          </a:solidFill>
          <a:latin typeface="Arial" panose="020B0604020202020204" pitchFamily="34" charset="0"/>
        </a:defRPr>
      </a:lvl6pPr>
      <a:lvl7pPr marL="1007943" algn="l" rtl="0" fontAlgn="base">
        <a:spcBef>
          <a:spcPct val="0"/>
        </a:spcBef>
        <a:spcAft>
          <a:spcPct val="0"/>
        </a:spcAft>
        <a:defRPr sz="3307">
          <a:solidFill>
            <a:schemeClr val="tx2"/>
          </a:solidFill>
          <a:latin typeface="Arial" panose="020B0604020202020204" pitchFamily="34" charset="0"/>
        </a:defRPr>
      </a:lvl7pPr>
      <a:lvl8pPr marL="1511915" algn="l" rtl="0" fontAlgn="base">
        <a:spcBef>
          <a:spcPct val="0"/>
        </a:spcBef>
        <a:spcAft>
          <a:spcPct val="0"/>
        </a:spcAft>
        <a:defRPr sz="3307">
          <a:solidFill>
            <a:schemeClr val="tx2"/>
          </a:solidFill>
          <a:latin typeface="Arial" panose="020B0604020202020204" pitchFamily="34" charset="0"/>
        </a:defRPr>
      </a:lvl8pPr>
      <a:lvl9pPr marL="2015886" algn="l" rtl="0" fontAlgn="base">
        <a:spcBef>
          <a:spcPct val="0"/>
        </a:spcBef>
        <a:spcAft>
          <a:spcPct val="0"/>
        </a:spcAft>
        <a:defRPr sz="3307">
          <a:solidFill>
            <a:schemeClr val="tx2"/>
          </a:solidFill>
          <a:latin typeface="Arial" panose="020B0604020202020204" pitchFamily="34" charset="0"/>
        </a:defRPr>
      </a:lvl9pPr>
    </p:titleStyle>
    <p:bodyStyle>
      <a:lvl1pPr marL="377979" indent="-377979" algn="l" rtl="0" fontAlgn="base">
        <a:spcBef>
          <a:spcPct val="10000"/>
        </a:spcBef>
        <a:spcAft>
          <a:spcPct val="0"/>
        </a:spcAft>
        <a:buClr>
          <a:schemeClr val="folHlink"/>
        </a:buClr>
        <a:buSzPct val="60000"/>
        <a:buFont typeface="Wingdings" pitchFamily="2" charset="2"/>
        <a:buChar char="n"/>
        <a:defRPr sz="3200" kern="1200">
          <a:solidFill>
            <a:schemeClr val="tx1"/>
          </a:solidFill>
          <a:latin typeface="+mj-lt"/>
          <a:ea typeface="+mn-ea"/>
          <a:cs typeface="+mn-cs"/>
        </a:defRPr>
      </a:lvl1pPr>
      <a:lvl2pPr marL="818954" indent="-314982" algn="l" rtl="0" fontAlgn="base">
        <a:spcBef>
          <a:spcPct val="10000"/>
        </a:spcBef>
        <a:spcAft>
          <a:spcPct val="0"/>
        </a:spcAft>
        <a:buClr>
          <a:schemeClr val="hlink"/>
        </a:buClr>
        <a:buSzPct val="60000"/>
        <a:buFont typeface="Wingdings" pitchFamily="2" charset="2"/>
        <a:buChar char="n"/>
        <a:defRPr sz="2800" kern="1200">
          <a:solidFill>
            <a:schemeClr val="tx1"/>
          </a:solidFill>
          <a:latin typeface="+mj-lt"/>
          <a:ea typeface="+mn-ea"/>
          <a:cs typeface="+mn-cs"/>
        </a:defRPr>
      </a:lvl2pPr>
      <a:lvl3pPr marL="1259929" indent="-251986" algn="l" rtl="0" fontAlgn="base">
        <a:spcBef>
          <a:spcPct val="5000"/>
        </a:spcBef>
        <a:spcAft>
          <a:spcPct val="0"/>
        </a:spcAft>
        <a:buClr>
          <a:schemeClr val="accent1"/>
        </a:buClr>
        <a:buSzPct val="60000"/>
        <a:buFont typeface="Wingdings" pitchFamily="2" charset="2"/>
        <a:buChar char="n"/>
        <a:defRPr sz="2400" kern="1200">
          <a:solidFill>
            <a:schemeClr val="tx1"/>
          </a:solidFill>
          <a:latin typeface="+mj-lt"/>
          <a:ea typeface="+mn-ea"/>
          <a:cs typeface="+mn-cs"/>
        </a:defRPr>
      </a:lvl3pPr>
      <a:lvl4pPr marL="1763900" indent="-251986" algn="l" rtl="0" fontAlgn="base">
        <a:spcBef>
          <a:spcPct val="5000"/>
        </a:spcBef>
        <a:spcAft>
          <a:spcPct val="0"/>
        </a:spcAft>
        <a:buClr>
          <a:schemeClr val="tx2"/>
        </a:buClr>
        <a:buSzPct val="55000"/>
        <a:buFont typeface="Wingdings" pitchFamily="2" charset="2"/>
        <a:buChar char="n"/>
        <a:defRPr sz="2400" kern="1200">
          <a:solidFill>
            <a:schemeClr val="tx1"/>
          </a:solidFill>
          <a:latin typeface="+mj-lt"/>
          <a:ea typeface="+mn-ea"/>
          <a:cs typeface="+mn-cs"/>
        </a:defRPr>
      </a:lvl4pPr>
      <a:lvl5pPr marL="2267872" indent="-251986" algn="l" rtl="0" fontAlgn="base">
        <a:spcBef>
          <a:spcPct val="5000"/>
        </a:spcBef>
        <a:spcAft>
          <a:spcPct val="0"/>
        </a:spcAft>
        <a:buClr>
          <a:schemeClr val="hlink"/>
        </a:buClr>
        <a:buSzPct val="50000"/>
        <a:buFont typeface="Wingdings" pitchFamily="2" charset="2"/>
        <a:buChar char="n"/>
        <a:defRPr sz="2400" kern="1200">
          <a:solidFill>
            <a:schemeClr val="tx1"/>
          </a:solidFill>
          <a:latin typeface="+mj-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68.xml"/><Relationship Id="rId18" Type="http://schemas.openxmlformats.org/officeDocument/2006/relationships/image" Target="../media/image98.png"/><Relationship Id="rId26" Type="http://schemas.openxmlformats.org/officeDocument/2006/relationships/image" Target="../media/image102.png"/><Relationship Id="rId39" Type="http://schemas.openxmlformats.org/officeDocument/2006/relationships/customXml" Target="../ink/ink81.xml"/><Relationship Id="rId21" Type="http://schemas.openxmlformats.org/officeDocument/2006/relationships/customXml" Target="../ink/ink72.xml"/><Relationship Id="rId34" Type="http://schemas.openxmlformats.org/officeDocument/2006/relationships/image" Target="../media/image106.png"/><Relationship Id="rId42" Type="http://schemas.openxmlformats.org/officeDocument/2006/relationships/image" Target="../media/image110.png"/><Relationship Id="rId47" Type="http://schemas.openxmlformats.org/officeDocument/2006/relationships/customXml" Target="../ink/ink85.xml"/><Relationship Id="rId50" Type="http://schemas.openxmlformats.org/officeDocument/2006/relationships/image" Target="../media/image114.png"/><Relationship Id="rId55" Type="http://schemas.openxmlformats.org/officeDocument/2006/relationships/customXml" Target="../ink/ink89.xml"/><Relationship Id="rId7" Type="http://schemas.openxmlformats.org/officeDocument/2006/relationships/customXml" Target="../ink/ink65.xml"/><Relationship Id="rId2" Type="http://schemas.openxmlformats.org/officeDocument/2006/relationships/notesSlide" Target="../notesSlides/notesSlide7.xml"/><Relationship Id="rId16" Type="http://schemas.openxmlformats.org/officeDocument/2006/relationships/image" Target="../media/image97.png"/><Relationship Id="rId29" Type="http://schemas.openxmlformats.org/officeDocument/2006/relationships/customXml" Target="../ink/ink76.xml"/><Relationship Id="rId11" Type="http://schemas.openxmlformats.org/officeDocument/2006/relationships/customXml" Target="../ink/ink67.xml"/><Relationship Id="rId24" Type="http://schemas.openxmlformats.org/officeDocument/2006/relationships/image" Target="../media/image101.png"/><Relationship Id="rId32" Type="http://schemas.openxmlformats.org/officeDocument/2006/relationships/image" Target="../media/image105.png"/><Relationship Id="rId37" Type="http://schemas.openxmlformats.org/officeDocument/2006/relationships/customXml" Target="../ink/ink80.xml"/><Relationship Id="rId40" Type="http://schemas.openxmlformats.org/officeDocument/2006/relationships/image" Target="../media/image109.png"/><Relationship Id="rId45" Type="http://schemas.openxmlformats.org/officeDocument/2006/relationships/customXml" Target="../ink/ink84.xml"/><Relationship Id="rId53" Type="http://schemas.openxmlformats.org/officeDocument/2006/relationships/customXml" Target="../ink/ink88.xml"/><Relationship Id="rId58" Type="http://schemas.openxmlformats.org/officeDocument/2006/relationships/image" Target="../media/image118.png"/><Relationship Id="rId5" Type="http://schemas.openxmlformats.org/officeDocument/2006/relationships/customXml" Target="../ink/ink64.xml"/><Relationship Id="rId61" Type="http://schemas.openxmlformats.org/officeDocument/2006/relationships/customXml" Target="../ink/ink92.xml"/><Relationship Id="rId19" Type="http://schemas.openxmlformats.org/officeDocument/2006/relationships/customXml" Target="../ink/ink71.xml"/><Relationship Id="rId14" Type="http://schemas.openxmlformats.org/officeDocument/2006/relationships/image" Target="../media/image96.png"/><Relationship Id="rId22" Type="http://schemas.openxmlformats.org/officeDocument/2006/relationships/image" Target="../media/image100.png"/><Relationship Id="rId27" Type="http://schemas.openxmlformats.org/officeDocument/2006/relationships/customXml" Target="../ink/ink75.xml"/><Relationship Id="rId30" Type="http://schemas.openxmlformats.org/officeDocument/2006/relationships/image" Target="../media/image104.png"/><Relationship Id="rId35" Type="http://schemas.openxmlformats.org/officeDocument/2006/relationships/customXml" Target="../ink/ink79.xml"/><Relationship Id="rId43" Type="http://schemas.openxmlformats.org/officeDocument/2006/relationships/customXml" Target="../ink/ink83.xml"/><Relationship Id="rId48" Type="http://schemas.openxmlformats.org/officeDocument/2006/relationships/image" Target="../media/image113.png"/><Relationship Id="rId56" Type="http://schemas.openxmlformats.org/officeDocument/2006/relationships/image" Target="../media/image117.png"/><Relationship Id="rId8" Type="http://schemas.openxmlformats.org/officeDocument/2006/relationships/image" Target="../media/image123.png"/><Relationship Id="rId51" Type="http://schemas.openxmlformats.org/officeDocument/2006/relationships/customXml" Target="../ink/ink87.xml"/><Relationship Id="rId3" Type="http://schemas.openxmlformats.org/officeDocument/2006/relationships/customXml" Target="../ink/ink63.xml"/><Relationship Id="rId12" Type="http://schemas.openxmlformats.org/officeDocument/2006/relationships/image" Target="../media/image125.png"/><Relationship Id="rId17" Type="http://schemas.openxmlformats.org/officeDocument/2006/relationships/customXml" Target="../ink/ink70.xml"/><Relationship Id="rId25" Type="http://schemas.openxmlformats.org/officeDocument/2006/relationships/customXml" Target="../ink/ink74.xml"/><Relationship Id="rId33" Type="http://schemas.openxmlformats.org/officeDocument/2006/relationships/customXml" Target="../ink/ink78.xml"/><Relationship Id="rId38" Type="http://schemas.openxmlformats.org/officeDocument/2006/relationships/image" Target="../media/image108.png"/><Relationship Id="rId46" Type="http://schemas.openxmlformats.org/officeDocument/2006/relationships/image" Target="../media/image112.png"/><Relationship Id="rId59" Type="http://schemas.openxmlformats.org/officeDocument/2006/relationships/customXml" Target="../ink/ink91.xml"/><Relationship Id="rId20" Type="http://schemas.openxmlformats.org/officeDocument/2006/relationships/image" Target="../media/image99.png"/><Relationship Id="rId41" Type="http://schemas.openxmlformats.org/officeDocument/2006/relationships/customXml" Target="../ink/ink82.xml"/><Relationship Id="rId54" Type="http://schemas.openxmlformats.org/officeDocument/2006/relationships/image" Target="../media/image116.png"/><Relationship Id="rId6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69.xml"/><Relationship Id="rId23" Type="http://schemas.openxmlformats.org/officeDocument/2006/relationships/customXml" Target="../ink/ink73.xml"/><Relationship Id="rId28" Type="http://schemas.openxmlformats.org/officeDocument/2006/relationships/image" Target="../media/image103.png"/><Relationship Id="rId36" Type="http://schemas.openxmlformats.org/officeDocument/2006/relationships/image" Target="../media/image107.png"/><Relationship Id="rId49" Type="http://schemas.openxmlformats.org/officeDocument/2006/relationships/customXml" Target="../ink/ink86.xml"/><Relationship Id="rId57" Type="http://schemas.openxmlformats.org/officeDocument/2006/relationships/customXml" Target="../ink/ink90.xml"/><Relationship Id="rId10" Type="http://schemas.openxmlformats.org/officeDocument/2006/relationships/image" Target="../media/image124.png"/><Relationship Id="rId31" Type="http://schemas.openxmlformats.org/officeDocument/2006/relationships/customXml" Target="../ink/ink77.xml"/><Relationship Id="rId44" Type="http://schemas.openxmlformats.org/officeDocument/2006/relationships/image" Target="../media/image111.png"/><Relationship Id="rId52" Type="http://schemas.openxmlformats.org/officeDocument/2006/relationships/image" Target="../media/image115.png"/><Relationship Id="rId60" Type="http://schemas.openxmlformats.org/officeDocument/2006/relationships/image" Target="../media/image119.png"/><Relationship Id="rId4" Type="http://schemas.openxmlformats.org/officeDocument/2006/relationships/image" Target="../media/image121.png"/><Relationship Id="rId9" Type="http://schemas.openxmlformats.org/officeDocument/2006/relationships/customXml" Target="../ink/ink66.xml"/></Relationships>
</file>

<file path=ppt/slides/_rels/slide11.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102.xml"/><Relationship Id="rId42" Type="http://schemas.openxmlformats.org/officeDocument/2006/relationships/image" Target="../media/image103.png"/><Relationship Id="rId47" Type="http://schemas.openxmlformats.org/officeDocument/2006/relationships/customXml" Target="../ink/ink115.xml"/><Relationship Id="rId63" Type="http://schemas.openxmlformats.org/officeDocument/2006/relationships/customXml" Target="../ink/ink123.xml"/><Relationship Id="rId68" Type="http://schemas.openxmlformats.org/officeDocument/2006/relationships/image" Target="../media/image116.png"/><Relationship Id="rId2" Type="http://schemas.openxmlformats.org/officeDocument/2006/relationships/notesSlide" Target="../notesSlides/notesSlide8.xml"/><Relationship Id="rId16" Type="http://schemas.openxmlformats.org/officeDocument/2006/relationships/image" Target="../media/image127.png"/><Relationship Id="rId29" Type="http://schemas.openxmlformats.org/officeDocument/2006/relationships/customXml" Target="../ink/ink106.xml"/><Relationship Id="rId11" Type="http://schemas.openxmlformats.org/officeDocument/2006/relationships/customXml" Target="../ink/ink97.xml"/><Relationship Id="rId24" Type="http://schemas.openxmlformats.org/officeDocument/2006/relationships/image" Target="../media/image131.png"/><Relationship Id="rId32" Type="http://schemas.openxmlformats.org/officeDocument/2006/relationships/image" Target="../media/image98.png"/><Relationship Id="rId37" Type="http://schemas.openxmlformats.org/officeDocument/2006/relationships/customXml" Target="../ink/ink110.xml"/><Relationship Id="rId40" Type="http://schemas.openxmlformats.org/officeDocument/2006/relationships/image" Target="../media/image102.png"/><Relationship Id="rId45" Type="http://schemas.openxmlformats.org/officeDocument/2006/relationships/customXml" Target="../ink/ink114.xml"/><Relationship Id="rId53" Type="http://schemas.openxmlformats.org/officeDocument/2006/relationships/customXml" Target="../ink/ink118.xml"/><Relationship Id="rId58" Type="http://schemas.openxmlformats.org/officeDocument/2006/relationships/image" Target="../media/image111.png"/><Relationship Id="rId66" Type="http://schemas.openxmlformats.org/officeDocument/2006/relationships/image" Target="../media/image115.png"/><Relationship Id="rId74" Type="http://schemas.openxmlformats.org/officeDocument/2006/relationships/image" Target="../media/image119.png"/><Relationship Id="rId5" Type="http://schemas.openxmlformats.org/officeDocument/2006/relationships/customXml" Target="../ink/ink94.xml"/><Relationship Id="rId61" Type="http://schemas.openxmlformats.org/officeDocument/2006/relationships/customXml" Target="../ink/ink122.xml"/><Relationship Id="rId19" Type="http://schemas.openxmlformats.org/officeDocument/2006/relationships/customXml" Target="../ink/ink101.xml"/><Relationship Id="rId14" Type="http://schemas.openxmlformats.org/officeDocument/2006/relationships/image" Target="../media/image126.png"/><Relationship Id="rId22" Type="http://schemas.openxmlformats.org/officeDocument/2006/relationships/image" Target="../media/image130.png"/><Relationship Id="rId27" Type="http://schemas.openxmlformats.org/officeDocument/2006/relationships/customXml" Target="../ink/ink105.xml"/><Relationship Id="rId30" Type="http://schemas.openxmlformats.org/officeDocument/2006/relationships/image" Target="../media/image97.png"/><Relationship Id="rId35" Type="http://schemas.openxmlformats.org/officeDocument/2006/relationships/customXml" Target="../ink/ink109.xml"/><Relationship Id="rId43" Type="http://schemas.openxmlformats.org/officeDocument/2006/relationships/customXml" Target="../ink/ink113.xml"/><Relationship Id="rId48" Type="http://schemas.openxmlformats.org/officeDocument/2006/relationships/image" Target="../media/image106.png"/><Relationship Id="rId56" Type="http://schemas.openxmlformats.org/officeDocument/2006/relationships/image" Target="../media/image110.png"/><Relationship Id="rId64" Type="http://schemas.openxmlformats.org/officeDocument/2006/relationships/image" Target="../media/image114.png"/><Relationship Id="rId69" Type="http://schemas.openxmlformats.org/officeDocument/2006/relationships/customXml" Target="../ink/ink126.xml"/><Relationship Id="rId8" Type="http://schemas.openxmlformats.org/officeDocument/2006/relationships/image" Target="../media/image123.png"/><Relationship Id="rId51" Type="http://schemas.openxmlformats.org/officeDocument/2006/relationships/customXml" Target="../ink/ink117.xml"/><Relationship Id="rId72" Type="http://schemas.openxmlformats.org/officeDocument/2006/relationships/image" Target="../media/image118.png"/><Relationship Id="rId3" Type="http://schemas.openxmlformats.org/officeDocument/2006/relationships/customXml" Target="../ink/ink93.xml"/><Relationship Id="rId12" Type="http://schemas.openxmlformats.org/officeDocument/2006/relationships/image" Target="../media/image125.png"/><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image" Target="../media/image101.png"/><Relationship Id="rId46" Type="http://schemas.openxmlformats.org/officeDocument/2006/relationships/image" Target="../media/image105.png"/><Relationship Id="rId59" Type="http://schemas.openxmlformats.org/officeDocument/2006/relationships/customXml" Target="../ink/ink121.xml"/><Relationship Id="rId67" Type="http://schemas.openxmlformats.org/officeDocument/2006/relationships/customXml" Target="../ink/ink125.xml"/><Relationship Id="rId20" Type="http://schemas.openxmlformats.org/officeDocument/2006/relationships/image" Target="../media/image129.png"/><Relationship Id="rId41" Type="http://schemas.openxmlformats.org/officeDocument/2006/relationships/customXml" Target="../ink/ink112.xml"/><Relationship Id="rId54" Type="http://schemas.openxmlformats.org/officeDocument/2006/relationships/image" Target="../media/image109.png"/><Relationship Id="rId62" Type="http://schemas.openxmlformats.org/officeDocument/2006/relationships/image" Target="../media/image113.png"/><Relationship Id="rId70" Type="http://schemas.openxmlformats.org/officeDocument/2006/relationships/image" Target="../media/image117.png"/><Relationship Id="rId75" Type="http://schemas.openxmlformats.org/officeDocument/2006/relationships/customXml" Target="../ink/ink129.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96.png"/><Relationship Id="rId36" Type="http://schemas.openxmlformats.org/officeDocument/2006/relationships/image" Target="../media/image100.png"/><Relationship Id="rId49" Type="http://schemas.openxmlformats.org/officeDocument/2006/relationships/customXml" Target="../ink/ink116.xml"/><Relationship Id="rId57" Type="http://schemas.openxmlformats.org/officeDocument/2006/relationships/customXml" Target="../ink/ink120.xml"/><Relationship Id="rId10" Type="http://schemas.openxmlformats.org/officeDocument/2006/relationships/image" Target="../media/image124.png"/><Relationship Id="rId31" Type="http://schemas.openxmlformats.org/officeDocument/2006/relationships/customXml" Target="../ink/ink107.xml"/><Relationship Id="rId44" Type="http://schemas.openxmlformats.org/officeDocument/2006/relationships/image" Target="../media/image104.png"/><Relationship Id="rId52" Type="http://schemas.openxmlformats.org/officeDocument/2006/relationships/image" Target="../media/image108.png"/><Relationship Id="rId60" Type="http://schemas.openxmlformats.org/officeDocument/2006/relationships/image" Target="../media/image112.png"/><Relationship Id="rId65" Type="http://schemas.openxmlformats.org/officeDocument/2006/relationships/customXml" Target="../ink/ink124.xml"/><Relationship Id="rId73" Type="http://schemas.openxmlformats.org/officeDocument/2006/relationships/customXml" Target="../ink/ink128.xml"/><Relationship Id="rId4" Type="http://schemas.openxmlformats.org/officeDocument/2006/relationships/image" Target="../media/image121.png"/><Relationship Id="rId9" Type="http://schemas.openxmlformats.org/officeDocument/2006/relationships/customXml" Target="../ink/ink96.xml"/><Relationship Id="rId13" Type="http://schemas.openxmlformats.org/officeDocument/2006/relationships/customXml" Target="../ink/ink98.xml"/><Relationship Id="rId18" Type="http://schemas.openxmlformats.org/officeDocument/2006/relationships/image" Target="../media/image128.png"/><Relationship Id="rId39" Type="http://schemas.openxmlformats.org/officeDocument/2006/relationships/customXml" Target="../ink/ink111.xml"/><Relationship Id="rId34" Type="http://schemas.openxmlformats.org/officeDocument/2006/relationships/image" Target="../media/image99.png"/><Relationship Id="rId50" Type="http://schemas.openxmlformats.org/officeDocument/2006/relationships/image" Target="../media/image107.png"/><Relationship Id="rId55" Type="http://schemas.openxmlformats.org/officeDocument/2006/relationships/customXml" Target="../ink/ink119.xml"/><Relationship Id="rId76" Type="http://schemas.openxmlformats.org/officeDocument/2006/relationships/image" Target="../media/image120.png"/><Relationship Id="rId7" Type="http://schemas.openxmlformats.org/officeDocument/2006/relationships/customXml" Target="../ink/ink95.xml"/><Relationship Id="rId71" Type="http://schemas.openxmlformats.org/officeDocument/2006/relationships/customXml" Target="../ink/ink127.xml"/></Relationships>
</file>

<file path=ppt/slides/_rels/slide12.xml.rels><?xml version="1.0" encoding="UTF-8" standalone="yes"?>
<Relationships xmlns="http://schemas.openxmlformats.org/package/2006/relationships"><Relationship Id="rId26" Type="http://schemas.openxmlformats.org/officeDocument/2006/relationships/image" Target="../media/image132.png"/><Relationship Id="rId21" Type="http://schemas.openxmlformats.org/officeDocument/2006/relationships/customXml" Target="../ink/ink139.xml"/><Relationship Id="rId42" Type="http://schemas.openxmlformats.org/officeDocument/2006/relationships/image" Target="../media/image96.png"/><Relationship Id="rId47" Type="http://schemas.openxmlformats.org/officeDocument/2006/relationships/customXml" Target="../ink/ink152.xml"/><Relationship Id="rId63" Type="http://schemas.openxmlformats.org/officeDocument/2006/relationships/customXml" Target="../ink/ink160.xml"/><Relationship Id="rId68" Type="http://schemas.openxmlformats.org/officeDocument/2006/relationships/image" Target="../media/image109.png"/><Relationship Id="rId84" Type="http://schemas.openxmlformats.org/officeDocument/2006/relationships/image" Target="../media/image117.png"/><Relationship Id="rId89" Type="http://schemas.openxmlformats.org/officeDocument/2006/relationships/customXml" Target="../ink/ink173.xml"/><Relationship Id="rId16" Type="http://schemas.openxmlformats.org/officeDocument/2006/relationships/image" Target="../media/image127.png"/><Relationship Id="rId11" Type="http://schemas.openxmlformats.org/officeDocument/2006/relationships/customXml" Target="../ink/ink134.xml"/><Relationship Id="rId32" Type="http://schemas.openxmlformats.org/officeDocument/2006/relationships/image" Target="../media/image135.png"/><Relationship Id="rId37" Type="http://schemas.openxmlformats.org/officeDocument/2006/relationships/customXml" Target="../ink/ink147.xml"/><Relationship Id="rId53" Type="http://schemas.openxmlformats.org/officeDocument/2006/relationships/customXml" Target="../ink/ink155.xml"/><Relationship Id="rId58" Type="http://schemas.openxmlformats.org/officeDocument/2006/relationships/image" Target="../media/image104.png"/><Relationship Id="rId74" Type="http://schemas.openxmlformats.org/officeDocument/2006/relationships/image" Target="../media/image112.png"/><Relationship Id="rId79" Type="http://schemas.openxmlformats.org/officeDocument/2006/relationships/customXml" Target="../ink/ink168.xml"/><Relationship Id="rId5" Type="http://schemas.openxmlformats.org/officeDocument/2006/relationships/customXml" Target="../ink/ink131.xml"/><Relationship Id="rId90" Type="http://schemas.openxmlformats.org/officeDocument/2006/relationships/image" Target="../media/image120.png"/><Relationship Id="rId14" Type="http://schemas.openxmlformats.org/officeDocument/2006/relationships/image" Target="../media/image126.png"/><Relationship Id="rId22" Type="http://schemas.openxmlformats.org/officeDocument/2006/relationships/image" Target="../media/image130.png"/><Relationship Id="rId27" Type="http://schemas.openxmlformats.org/officeDocument/2006/relationships/customXml" Target="../ink/ink142.xml"/><Relationship Id="rId30" Type="http://schemas.openxmlformats.org/officeDocument/2006/relationships/image" Target="../media/image134.png"/><Relationship Id="rId35" Type="http://schemas.openxmlformats.org/officeDocument/2006/relationships/customXml" Target="../ink/ink146.xml"/><Relationship Id="rId43" Type="http://schemas.openxmlformats.org/officeDocument/2006/relationships/customXml" Target="../ink/ink150.xml"/><Relationship Id="rId48" Type="http://schemas.openxmlformats.org/officeDocument/2006/relationships/image" Target="../media/image99.png"/><Relationship Id="rId56" Type="http://schemas.openxmlformats.org/officeDocument/2006/relationships/image" Target="../media/image103.png"/><Relationship Id="rId64" Type="http://schemas.openxmlformats.org/officeDocument/2006/relationships/image" Target="../media/image107.png"/><Relationship Id="rId69" Type="http://schemas.openxmlformats.org/officeDocument/2006/relationships/customXml" Target="../ink/ink163.xml"/><Relationship Id="rId77" Type="http://schemas.openxmlformats.org/officeDocument/2006/relationships/customXml" Target="../ink/ink167.xml"/><Relationship Id="rId8" Type="http://schemas.openxmlformats.org/officeDocument/2006/relationships/image" Target="../media/image123.png"/><Relationship Id="rId51" Type="http://schemas.openxmlformats.org/officeDocument/2006/relationships/customXml" Target="../ink/ink154.xml"/><Relationship Id="rId72" Type="http://schemas.openxmlformats.org/officeDocument/2006/relationships/image" Target="../media/image111.png"/><Relationship Id="rId80" Type="http://schemas.openxmlformats.org/officeDocument/2006/relationships/image" Target="../media/image115.png"/><Relationship Id="rId85" Type="http://schemas.openxmlformats.org/officeDocument/2006/relationships/customXml" Target="../ink/ink171.xml"/><Relationship Id="rId3" Type="http://schemas.openxmlformats.org/officeDocument/2006/relationships/customXml" Target="../ink/ink130.xml"/><Relationship Id="rId12" Type="http://schemas.openxmlformats.org/officeDocument/2006/relationships/image" Target="../media/image125.png"/><Relationship Id="rId17" Type="http://schemas.openxmlformats.org/officeDocument/2006/relationships/customXml" Target="../ink/ink137.xml"/><Relationship Id="rId25" Type="http://schemas.openxmlformats.org/officeDocument/2006/relationships/customXml" Target="../ink/ink141.xml"/><Relationship Id="rId33" Type="http://schemas.openxmlformats.org/officeDocument/2006/relationships/customXml" Target="../ink/ink145.xml"/><Relationship Id="rId38" Type="http://schemas.openxmlformats.org/officeDocument/2006/relationships/image" Target="../media/image138.png"/><Relationship Id="rId46" Type="http://schemas.openxmlformats.org/officeDocument/2006/relationships/image" Target="../media/image98.png"/><Relationship Id="rId59" Type="http://schemas.openxmlformats.org/officeDocument/2006/relationships/customXml" Target="../ink/ink158.xml"/><Relationship Id="rId67" Type="http://schemas.openxmlformats.org/officeDocument/2006/relationships/customXml" Target="../ink/ink162.xml"/><Relationship Id="rId20" Type="http://schemas.openxmlformats.org/officeDocument/2006/relationships/image" Target="../media/image129.png"/><Relationship Id="rId41" Type="http://schemas.openxmlformats.org/officeDocument/2006/relationships/customXml" Target="../ink/ink149.xml"/><Relationship Id="rId54" Type="http://schemas.openxmlformats.org/officeDocument/2006/relationships/image" Target="../media/image102.png"/><Relationship Id="rId62" Type="http://schemas.openxmlformats.org/officeDocument/2006/relationships/image" Target="../media/image106.png"/><Relationship Id="rId70" Type="http://schemas.openxmlformats.org/officeDocument/2006/relationships/image" Target="../media/image110.png"/><Relationship Id="rId75" Type="http://schemas.openxmlformats.org/officeDocument/2006/relationships/customXml" Target="../ink/ink166.xml"/><Relationship Id="rId83" Type="http://schemas.openxmlformats.org/officeDocument/2006/relationships/customXml" Target="../ink/ink170.xml"/><Relationship Id="rId88" Type="http://schemas.openxmlformats.org/officeDocument/2006/relationships/image" Target="../media/image119.png"/><Relationship Id="rId91" Type="http://schemas.openxmlformats.org/officeDocument/2006/relationships/customXml" Target="../ink/ink174.xml"/><Relationship Id="rId1" Type="http://schemas.openxmlformats.org/officeDocument/2006/relationships/slideLayout" Target="../slideLayouts/slideLayout2.xml"/><Relationship Id="rId6" Type="http://schemas.openxmlformats.org/officeDocument/2006/relationships/image" Target="../media/image122.png"/><Relationship Id="rId15" Type="http://schemas.openxmlformats.org/officeDocument/2006/relationships/customXml" Target="../ink/ink136.xml"/><Relationship Id="rId23" Type="http://schemas.openxmlformats.org/officeDocument/2006/relationships/customXml" Target="../ink/ink140.xml"/><Relationship Id="rId28" Type="http://schemas.openxmlformats.org/officeDocument/2006/relationships/image" Target="../media/image133.png"/><Relationship Id="rId36" Type="http://schemas.openxmlformats.org/officeDocument/2006/relationships/image" Target="../media/image137.png"/><Relationship Id="rId49" Type="http://schemas.openxmlformats.org/officeDocument/2006/relationships/customXml" Target="../ink/ink153.xml"/><Relationship Id="rId57" Type="http://schemas.openxmlformats.org/officeDocument/2006/relationships/customXml" Target="../ink/ink157.xml"/><Relationship Id="rId10" Type="http://schemas.openxmlformats.org/officeDocument/2006/relationships/image" Target="../media/image124.png"/><Relationship Id="rId31" Type="http://schemas.openxmlformats.org/officeDocument/2006/relationships/customXml" Target="../ink/ink144.xml"/><Relationship Id="rId44" Type="http://schemas.openxmlformats.org/officeDocument/2006/relationships/image" Target="../media/image97.png"/><Relationship Id="rId52" Type="http://schemas.openxmlformats.org/officeDocument/2006/relationships/image" Target="../media/image101.png"/><Relationship Id="rId60" Type="http://schemas.openxmlformats.org/officeDocument/2006/relationships/image" Target="../media/image105.png"/><Relationship Id="rId65" Type="http://schemas.openxmlformats.org/officeDocument/2006/relationships/customXml" Target="../ink/ink161.xml"/><Relationship Id="rId73" Type="http://schemas.openxmlformats.org/officeDocument/2006/relationships/customXml" Target="../ink/ink165.xml"/><Relationship Id="rId78" Type="http://schemas.openxmlformats.org/officeDocument/2006/relationships/image" Target="../media/image114.png"/><Relationship Id="rId81" Type="http://schemas.openxmlformats.org/officeDocument/2006/relationships/customXml" Target="../ink/ink169.xml"/><Relationship Id="rId86" Type="http://schemas.openxmlformats.org/officeDocument/2006/relationships/image" Target="../media/image118.png"/><Relationship Id="rId4" Type="http://schemas.openxmlformats.org/officeDocument/2006/relationships/image" Target="../media/image121.png"/><Relationship Id="rId9" Type="http://schemas.openxmlformats.org/officeDocument/2006/relationships/customXml" Target="../ink/ink133.xml"/><Relationship Id="rId13" Type="http://schemas.openxmlformats.org/officeDocument/2006/relationships/customXml" Target="../ink/ink135.xml"/><Relationship Id="rId18" Type="http://schemas.openxmlformats.org/officeDocument/2006/relationships/image" Target="../media/image128.png"/><Relationship Id="rId39" Type="http://schemas.openxmlformats.org/officeDocument/2006/relationships/customXml" Target="../ink/ink148.xml"/><Relationship Id="rId34" Type="http://schemas.openxmlformats.org/officeDocument/2006/relationships/image" Target="../media/image136.png"/><Relationship Id="rId50" Type="http://schemas.openxmlformats.org/officeDocument/2006/relationships/image" Target="../media/image100.png"/><Relationship Id="rId55" Type="http://schemas.openxmlformats.org/officeDocument/2006/relationships/customXml" Target="../ink/ink156.xml"/><Relationship Id="rId76" Type="http://schemas.openxmlformats.org/officeDocument/2006/relationships/image" Target="../media/image113.png"/><Relationship Id="rId7" Type="http://schemas.openxmlformats.org/officeDocument/2006/relationships/customXml" Target="../ink/ink132.xml"/><Relationship Id="rId71" Type="http://schemas.openxmlformats.org/officeDocument/2006/relationships/customXml" Target="../ink/ink164.xml"/><Relationship Id="rId92" Type="http://schemas.openxmlformats.org/officeDocument/2006/relationships/image" Target="../media/image140.png"/><Relationship Id="rId2" Type="http://schemas.openxmlformats.org/officeDocument/2006/relationships/notesSlide" Target="../notesSlides/notesSlide9.xml"/><Relationship Id="rId29" Type="http://schemas.openxmlformats.org/officeDocument/2006/relationships/customXml" Target="../ink/ink143.xml"/><Relationship Id="rId24" Type="http://schemas.openxmlformats.org/officeDocument/2006/relationships/image" Target="../media/image131.png"/><Relationship Id="rId40" Type="http://schemas.openxmlformats.org/officeDocument/2006/relationships/image" Target="../media/image139.png"/><Relationship Id="rId45" Type="http://schemas.openxmlformats.org/officeDocument/2006/relationships/customXml" Target="../ink/ink151.xml"/><Relationship Id="rId66" Type="http://schemas.openxmlformats.org/officeDocument/2006/relationships/image" Target="../media/image108.png"/><Relationship Id="rId87" Type="http://schemas.openxmlformats.org/officeDocument/2006/relationships/customXml" Target="../ink/ink172.xml"/><Relationship Id="rId61" Type="http://schemas.openxmlformats.org/officeDocument/2006/relationships/customXml" Target="../ink/ink159.xml"/><Relationship Id="rId82" Type="http://schemas.openxmlformats.org/officeDocument/2006/relationships/image" Target="../media/image116.png"/><Relationship Id="rId19" Type="http://schemas.openxmlformats.org/officeDocument/2006/relationships/customXml" Target="../ink/ink138.xml"/></Relationships>
</file>

<file path=ppt/slides/_rels/slide13.xml.rels><?xml version="1.0" encoding="UTF-8" standalone="yes"?>
<Relationships xmlns="http://schemas.openxmlformats.org/package/2006/relationships"><Relationship Id="rId26" Type="http://schemas.openxmlformats.org/officeDocument/2006/relationships/image" Target="../media/image126.png"/><Relationship Id="rId21" Type="http://schemas.openxmlformats.org/officeDocument/2006/relationships/customXml" Target="../ink/ink184.xml"/><Relationship Id="rId42" Type="http://schemas.openxmlformats.org/officeDocument/2006/relationships/image" Target="../media/image134.png"/><Relationship Id="rId47" Type="http://schemas.openxmlformats.org/officeDocument/2006/relationships/customXml" Target="../ink/ink197.xml"/><Relationship Id="rId63" Type="http://schemas.openxmlformats.org/officeDocument/2006/relationships/customXml" Target="../ink/ink205.xml"/><Relationship Id="rId68" Type="http://schemas.openxmlformats.org/officeDocument/2006/relationships/image" Target="../media/image103.png"/><Relationship Id="rId84" Type="http://schemas.openxmlformats.org/officeDocument/2006/relationships/image" Target="../media/image111.png"/><Relationship Id="rId89" Type="http://schemas.openxmlformats.org/officeDocument/2006/relationships/customXml" Target="../ink/ink218.xml"/><Relationship Id="rId16" Type="http://schemas.openxmlformats.org/officeDocument/2006/relationships/image" Target="../media/image121.png"/><Relationship Id="rId11" Type="http://schemas.openxmlformats.org/officeDocument/2006/relationships/customXml" Target="../ink/ink179.xml"/><Relationship Id="rId32" Type="http://schemas.openxmlformats.org/officeDocument/2006/relationships/image" Target="../media/image129.png"/><Relationship Id="rId37" Type="http://schemas.openxmlformats.org/officeDocument/2006/relationships/customXml" Target="../ink/ink192.xml"/><Relationship Id="rId53" Type="http://schemas.openxmlformats.org/officeDocument/2006/relationships/customXml" Target="../ink/ink200.xml"/><Relationship Id="rId58" Type="http://schemas.openxmlformats.org/officeDocument/2006/relationships/image" Target="../media/image98.png"/><Relationship Id="rId74" Type="http://schemas.openxmlformats.org/officeDocument/2006/relationships/image" Target="../media/image106.png"/><Relationship Id="rId79" Type="http://schemas.openxmlformats.org/officeDocument/2006/relationships/customXml" Target="../ink/ink213.xml"/><Relationship Id="rId102" Type="http://schemas.openxmlformats.org/officeDocument/2006/relationships/image" Target="../media/image120.png"/><Relationship Id="rId5" Type="http://schemas.openxmlformats.org/officeDocument/2006/relationships/customXml" Target="../ink/ink176.xml"/><Relationship Id="rId90" Type="http://schemas.openxmlformats.org/officeDocument/2006/relationships/image" Target="../media/image114.png"/><Relationship Id="rId95" Type="http://schemas.openxmlformats.org/officeDocument/2006/relationships/customXml" Target="../ink/ink221.xml"/><Relationship Id="rId22" Type="http://schemas.openxmlformats.org/officeDocument/2006/relationships/image" Target="../media/image124.png"/><Relationship Id="rId27" Type="http://schemas.openxmlformats.org/officeDocument/2006/relationships/customXml" Target="../ink/ink187.xml"/><Relationship Id="rId43" Type="http://schemas.openxmlformats.org/officeDocument/2006/relationships/customXml" Target="../ink/ink195.xml"/><Relationship Id="rId48" Type="http://schemas.openxmlformats.org/officeDocument/2006/relationships/image" Target="../media/image137.png"/><Relationship Id="rId64" Type="http://schemas.openxmlformats.org/officeDocument/2006/relationships/image" Target="../media/image101.png"/><Relationship Id="rId69" Type="http://schemas.openxmlformats.org/officeDocument/2006/relationships/customXml" Target="../ink/ink208.xml"/><Relationship Id="rId80" Type="http://schemas.openxmlformats.org/officeDocument/2006/relationships/image" Target="../media/image109.png"/><Relationship Id="rId85" Type="http://schemas.openxmlformats.org/officeDocument/2006/relationships/customXml" Target="../ink/ink216.xml"/><Relationship Id="rId12" Type="http://schemas.openxmlformats.org/officeDocument/2006/relationships/image" Target="../media/image145.png"/><Relationship Id="rId17" Type="http://schemas.openxmlformats.org/officeDocument/2006/relationships/customXml" Target="../ink/ink182.xml"/><Relationship Id="rId25" Type="http://schemas.openxmlformats.org/officeDocument/2006/relationships/customXml" Target="../ink/ink186.xml"/><Relationship Id="rId33" Type="http://schemas.openxmlformats.org/officeDocument/2006/relationships/customXml" Target="../ink/ink190.xml"/><Relationship Id="rId38" Type="http://schemas.openxmlformats.org/officeDocument/2006/relationships/image" Target="../media/image132.png"/><Relationship Id="rId46" Type="http://schemas.openxmlformats.org/officeDocument/2006/relationships/image" Target="../media/image136.png"/><Relationship Id="rId59" Type="http://schemas.openxmlformats.org/officeDocument/2006/relationships/customXml" Target="../ink/ink203.xml"/><Relationship Id="rId67" Type="http://schemas.openxmlformats.org/officeDocument/2006/relationships/customXml" Target="../ink/ink207.xml"/><Relationship Id="rId103" Type="http://schemas.openxmlformats.org/officeDocument/2006/relationships/customXml" Target="../ink/ink225.xml"/><Relationship Id="rId20" Type="http://schemas.openxmlformats.org/officeDocument/2006/relationships/image" Target="../media/image123.png"/><Relationship Id="rId41" Type="http://schemas.openxmlformats.org/officeDocument/2006/relationships/customXml" Target="../ink/ink194.xml"/><Relationship Id="rId54" Type="http://schemas.openxmlformats.org/officeDocument/2006/relationships/image" Target="../media/image96.png"/><Relationship Id="rId62" Type="http://schemas.openxmlformats.org/officeDocument/2006/relationships/image" Target="../media/image100.png"/><Relationship Id="rId70" Type="http://schemas.openxmlformats.org/officeDocument/2006/relationships/image" Target="../media/image104.png"/><Relationship Id="rId75" Type="http://schemas.openxmlformats.org/officeDocument/2006/relationships/customXml" Target="../ink/ink211.xml"/><Relationship Id="rId83" Type="http://schemas.openxmlformats.org/officeDocument/2006/relationships/customXml" Target="../ink/ink215.xml"/><Relationship Id="rId88" Type="http://schemas.openxmlformats.org/officeDocument/2006/relationships/image" Target="../media/image113.png"/><Relationship Id="rId91" Type="http://schemas.openxmlformats.org/officeDocument/2006/relationships/customXml" Target="../ink/ink219.xml"/><Relationship Id="rId96"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42.png"/><Relationship Id="rId15" Type="http://schemas.openxmlformats.org/officeDocument/2006/relationships/customXml" Target="../ink/ink181.xml"/><Relationship Id="rId23" Type="http://schemas.openxmlformats.org/officeDocument/2006/relationships/customXml" Target="../ink/ink185.xml"/><Relationship Id="rId28" Type="http://schemas.openxmlformats.org/officeDocument/2006/relationships/image" Target="../media/image127.png"/><Relationship Id="rId36" Type="http://schemas.openxmlformats.org/officeDocument/2006/relationships/image" Target="../media/image131.png"/><Relationship Id="rId49" Type="http://schemas.openxmlformats.org/officeDocument/2006/relationships/customXml" Target="../ink/ink198.xml"/><Relationship Id="rId57" Type="http://schemas.openxmlformats.org/officeDocument/2006/relationships/customXml" Target="../ink/ink202.xml"/><Relationship Id="rId10" Type="http://schemas.openxmlformats.org/officeDocument/2006/relationships/image" Target="../media/image144.png"/><Relationship Id="rId31" Type="http://schemas.openxmlformats.org/officeDocument/2006/relationships/customXml" Target="../ink/ink189.xml"/><Relationship Id="rId44" Type="http://schemas.openxmlformats.org/officeDocument/2006/relationships/image" Target="../media/image135.png"/><Relationship Id="rId52" Type="http://schemas.openxmlformats.org/officeDocument/2006/relationships/image" Target="../media/image139.png"/><Relationship Id="rId60" Type="http://schemas.openxmlformats.org/officeDocument/2006/relationships/image" Target="../media/image99.png"/><Relationship Id="rId65" Type="http://schemas.openxmlformats.org/officeDocument/2006/relationships/customXml" Target="../ink/ink206.xml"/><Relationship Id="rId73" Type="http://schemas.openxmlformats.org/officeDocument/2006/relationships/customXml" Target="../ink/ink210.xml"/><Relationship Id="rId78" Type="http://schemas.openxmlformats.org/officeDocument/2006/relationships/image" Target="../media/image108.png"/><Relationship Id="rId81" Type="http://schemas.openxmlformats.org/officeDocument/2006/relationships/customXml" Target="../ink/ink214.xml"/><Relationship Id="rId86" Type="http://schemas.openxmlformats.org/officeDocument/2006/relationships/image" Target="../media/image112.png"/><Relationship Id="rId94" Type="http://schemas.openxmlformats.org/officeDocument/2006/relationships/image" Target="../media/image116.png"/><Relationship Id="rId99" Type="http://schemas.openxmlformats.org/officeDocument/2006/relationships/customXml" Target="../ink/ink223.xml"/><Relationship Id="rId101" Type="http://schemas.openxmlformats.org/officeDocument/2006/relationships/customXml" Target="../ink/ink224.xml"/><Relationship Id="rId4" Type="http://schemas.openxmlformats.org/officeDocument/2006/relationships/image" Target="../media/image141.png"/><Relationship Id="rId9" Type="http://schemas.openxmlformats.org/officeDocument/2006/relationships/customXml" Target="../ink/ink178.xml"/><Relationship Id="rId13" Type="http://schemas.openxmlformats.org/officeDocument/2006/relationships/customXml" Target="../ink/ink180.xml"/><Relationship Id="rId18" Type="http://schemas.openxmlformats.org/officeDocument/2006/relationships/image" Target="../media/image122.png"/><Relationship Id="rId39" Type="http://schemas.openxmlformats.org/officeDocument/2006/relationships/customXml" Target="../ink/ink193.xml"/><Relationship Id="rId34" Type="http://schemas.openxmlformats.org/officeDocument/2006/relationships/image" Target="../media/image130.png"/><Relationship Id="rId50" Type="http://schemas.openxmlformats.org/officeDocument/2006/relationships/image" Target="../media/image138.png"/><Relationship Id="rId55" Type="http://schemas.openxmlformats.org/officeDocument/2006/relationships/customXml" Target="../ink/ink201.xml"/><Relationship Id="rId76" Type="http://schemas.openxmlformats.org/officeDocument/2006/relationships/image" Target="../media/image107.png"/><Relationship Id="rId97" Type="http://schemas.openxmlformats.org/officeDocument/2006/relationships/customXml" Target="../ink/ink222.xml"/><Relationship Id="rId104" Type="http://schemas.openxmlformats.org/officeDocument/2006/relationships/image" Target="../media/image140.png"/><Relationship Id="rId7" Type="http://schemas.openxmlformats.org/officeDocument/2006/relationships/customXml" Target="../ink/ink177.xml"/><Relationship Id="rId71" Type="http://schemas.openxmlformats.org/officeDocument/2006/relationships/customXml" Target="../ink/ink209.xml"/><Relationship Id="rId92" Type="http://schemas.openxmlformats.org/officeDocument/2006/relationships/image" Target="../media/image115.png"/><Relationship Id="rId2" Type="http://schemas.openxmlformats.org/officeDocument/2006/relationships/notesSlide" Target="../notesSlides/notesSlide10.xml"/><Relationship Id="rId29" Type="http://schemas.openxmlformats.org/officeDocument/2006/relationships/customXml" Target="../ink/ink188.xml"/><Relationship Id="rId24" Type="http://schemas.openxmlformats.org/officeDocument/2006/relationships/image" Target="../media/image125.png"/><Relationship Id="rId40" Type="http://schemas.openxmlformats.org/officeDocument/2006/relationships/image" Target="../media/image133.png"/><Relationship Id="rId45" Type="http://schemas.openxmlformats.org/officeDocument/2006/relationships/customXml" Target="../ink/ink196.xml"/><Relationship Id="rId66" Type="http://schemas.openxmlformats.org/officeDocument/2006/relationships/image" Target="../media/image102.png"/><Relationship Id="rId87" Type="http://schemas.openxmlformats.org/officeDocument/2006/relationships/customXml" Target="../ink/ink217.xml"/><Relationship Id="rId61" Type="http://schemas.openxmlformats.org/officeDocument/2006/relationships/customXml" Target="../ink/ink204.xml"/><Relationship Id="rId82" Type="http://schemas.openxmlformats.org/officeDocument/2006/relationships/image" Target="../media/image110.png"/><Relationship Id="rId19" Type="http://schemas.openxmlformats.org/officeDocument/2006/relationships/customXml" Target="../ink/ink183.xml"/><Relationship Id="rId14" Type="http://schemas.openxmlformats.org/officeDocument/2006/relationships/image" Target="../media/image146.png"/><Relationship Id="rId30" Type="http://schemas.openxmlformats.org/officeDocument/2006/relationships/image" Target="../media/image128.png"/><Relationship Id="rId35" Type="http://schemas.openxmlformats.org/officeDocument/2006/relationships/customXml" Target="../ink/ink191.xml"/><Relationship Id="rId56" Type="http://schemas.openxmlformats.org/officeDocument/2006/relationships/image" Target="../media/image97.png"/><Relationship Id="rId77" Type="http://schemas.openxmlformats.org/officeDocument/2006/relationships/customXml" Target="../ink/ink212.xml"/><Relationship Id="rId100" Type="http://schemas.openxmlformats.org/officeDocument/2006/relationships/image" Target="../media/image119.png"/><Relationship Id="rId8" Type="http://schemas.openxmlformats.org/officeDocument/2006/relationships/image" Target="../media/image143.png"/><Relationship Id="rId51" Type="http://schemas.openxmlformats.org/officeDocument/2006/relationships/customXml" Target="../ink/ink199.xml"/><Relationship Id="rId72" Type="http://schemas.openxmlformats.org/officeDocument/2006/relationships/image" Target="../media/image105.png"/><Relationship Id="rId93" Type="http://schemas.openxmlformats.org/officeDocument/2006/relationships/customXml" Target="../ink/ink220.xml"/><Relationship Id="rId98" Type="http://schemas.openxmlformats.org/officeDocument/2006/relationships/image" Target="../media/image118.png"/><Relationship Id="rId3" Type="http://schemas.openxmlformats.org/officeDocument/2006/relationships/customXml" Target="../ink/ink175.xml"/></Relationships>
</file>

<file path=ppt/slides/_rels/slide14.xml.rels><?xml version="1.0" encoding="UTF-8" standalone="yes"?>
<Relationships xmlns="http://schemas.openxmlformats.org/package/2006/relationships"><Relationship Id="rId26" Type="http://schemas.openxmlformats.org/officeDocument/2006/relationships/image" Target="../media/image152.png"/><Relationship Id="rId117" Type="http://schemas.openxmlformats.org/officeDocument/2006/relationships/customXml" Target="../ink/ink283.xml"/><Relationship Id="rId21" Type="http://schemas.openxmlformats.org/officeDocument/2006/relationships/customXml" Target="../ink/ink235.xml"/><Relationship Id="rId42" Type="http://schemas.openxmlformats.org/officeDocument/2006/relationships/image" Target="../media/image126.png"/><Relationship Id="rId47" Type="http://schemas.openxmlformats.org/officeDocument/2006/relationships/customXml" Target="../ink/ink248.xml"/><Relationship Id="rId63" Type="http://schemas.openxmlformats.org/officeDocument/2006/relationships/customXml" Target="../ink/ink256.xml"/><Relationship Id="rId68" Type="http://schemas.openxmlformats.org/officeDocument/2006/relationships/image" Target="../media/image139.png"/><Relationship Id="rId84" Type="http://schemas.openxmlformats.org/officeDocument/2006/relationships/image" Target="../media/image103.png"/><Relationship Id="rId89" Type="http://schemas.openxmlformats.org/officeDocument/2006/relationships/customXml" Target="../ink/ink269.xml"/><Relationship Id="rId112" Type="http://schemas.openxmlformats.org/officeDocument/2006/relationships/image" Target="../media/image117.png"/><Relationship Id="rId16" Type="http://schemas.openxmlformats.org/officeDocument/2006/relationships/image" Target="../media/image147.png"/><Relationship Id="rId107" Type="http://schemas.openxmlformats.org/officeDocument/2006/relationships/customXml" Target="../ink/ink278.xml"/><Relationship Id="rId11" Type="http://schemas.openxmlformats.org/officeDocument/2006/relationships/customXml" Target="../ink/ink230.xml"/><Relationship Id="rId32" Type="http://schemas.openxmlformats.org/officeDocument/2006/relationships/image" Target="../media/image121.png"/><Relationship Id="rId37" Type="http://schemas.openxmlformats.org/officeDocument/2006/relationships/customXml" Target="../ink/ink243.xml"/><Relationship Id="rId53" Type="http://schemas.openxmlformats.org/officeDocument/2006/relationships/customXml" Target="../ink/ink251.xml"/><Relationship Id="rId58" Type="http://schemas.openxmlformats.org/officeDocument/2006/relationships/image" Target="../media/image134.png"/><Relationship Id="rId74" Type="http://schemas.openxmlformats.org/officeDocument/2006/relationships/image" Target="../media/image98.png"/><Relationship Id="rId79" Type="http://schemas.openxmlformats.org/officeDocument/2006/relationships/customXml" Target="../ink/ink264.xml"/><Relationship Id="rId102" Type="http://schemas.openxmlformats.org/officeDocument/2006/relationships/image" Target="../media/image112.png"/><Relationship Id="rId5" Type="http://schemas.openxmlformats.org/officeDocument/2006/relationships/customXml" Target="../ink/ink227.xml"/><Relationship Id="rId90" Type="http://schemas.openxmlformats.org/officeDocument/2006/relationships/image" Target="../media/image106.png"/><Relationship Id="rId95" Type="http://schemas.openxmlformats.org/officeDocument/2006/relationships/customXml" Target="../ink/ink272.xml"/><Relationship Id="rId22" Type="http://schemas.openxmlformats.org/officeDocument/2006/relationships/image" Target="../media/image150.png"/><Relationship Id="rId27" Type="http://schemas.openxmlformats.org/officeDocument/2006/relationships/customXml" Target="../ink/ink238.xml"/><Relationship Id="rId43" Type="http://schemas.openxmlformats.org/officeDocument/2006/relationships/customXml" Target="../ink/ink246.xml"/><Relationship Id="rId48" Type="http://schemas.openxmlformats.org/officeDocument/2006/relationships/image" Target="../media/image129.png"/><Relationship Id="rId64" Type="http://schemas.openxmlformats.org/officeDocument/2006/relationships/image" Target="../media/image137.png"/><Relationship Id="rId69" Type="http://schemas.openxmlformats.org/officeDocument/2006/relationships/customXml" Target="../ink/ink259.xml"/><Relationship Id="rId113" Type="http://schemas.openxmlformats.org/officeDocument/2006/relationships/customXml" Target="../ink/ink281.xml"/><Relationship Id="rId118" Type="http://schemas.openxmlformats.org/officeDocument/2006/relationships/image" Target="../media/image120.png"/><Relationship Id="rId80" Type="http://schemas.openxmlformats.org/officeDocument/2006/relationships/image" Target="../media/image101.png"/><Relationship Id="rId85" Type="http://schemas.openxmlformats.org/officeDocument/2006/relationships/customXml" Target="../ink/ink267.xml"/><Relationship Id="rId12" Type="http://schemas.openxmlformats.org/officeDocument/2006/relationships/image" Target="../media/image145.png"/><Relationship Id="rId17" Type="http://schemas.openxmlformats.org/officeDocument/2006/relationships/customXml" Target="../ink/ink233.xml"/><Relationship Id="rId33" Type="http://schemas.openxmlformats.org/officeDocument/2006/relationships/customXml" Target="../ink/ink241.xml"/><Relationship Id="rId38" Type="http://schemas.openxmlformats.org/officeDocument/2006/relationships/image" Target="../media/image124.png"/><Relationship Id="rId59" Type="http://schemas.openxmlformats.org/officeDocument/2006/relationships/customXml" Target="../ink/ink254.xml"/><Relationship Id="rId103" Type="http://schemas.openxmlformats.org/officeDocument/2006/relationships/customXml" Target="../ink/ink276.xml"/><Relationship Id="rId108" Type="http://schemas.openxmlformats.org/officeDocument/2006/relationships/image" Target="../media/image115.png"/><Relationship Id="rId54" Type="http://schemas.openxmlformats.org/officeDocument/2006/relationships/image" Target="../media/image132.png"/><Relationship Id="rId70" Type="http://schemas.openxmlformats.org/officeDocument/2006/relationships/image" Target="../media/image96.png"/><Relationship Id="rId75" Type="http://schemas.openxmlformats.org/officeDocument/2006/relationships/customXml" Target="../ink/ink262.xml"/><Relationship Id="rId91" Type="http://schemas.openxmlformats.org/officeDocument/2006/relationships/customXml" Target="../ink/ink270.xml"/><Relationship Id="rId96"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236.xml"/><Relationship Id="rId28" Type="http://schemas.openxmlformats.org/officeDocument/2006/relationships/image" Target="../media/image153.png"/><Relationship Id="rId49" Type="http://schemas.openxmlformats.org/officeDocument/2006/relationships/customXml" Target="../ink/ink249.xml"/><Relationship Id="rId114" Type="http://schemas.openxmlformats.org/officeDocument/2006/relationships/image" Target="../media/image118.png"/><Relationship Id="rId119" Type="http://schemas.openxmlformats.org/officeDocument/2006/relationships/customXml" Target="../ink/ink284.xml"/><Relationship Id="rId10" Type="http://schemas.openxmlformats.org/officeDocument/2006/relationships/image" Target="../media/image144.png"/><Relationship Id="rId31" Type="http://schemas.openxmlformats.org/officeDocument/2006/relationships/customXml" Target="../ink/ink240.xml"/><Relationship Id="rId44" Type="http://schemas.openxmlformats.org/officeDocument/2006/relationships/image" Target="../media/image127.png"/><Relationship Id="rId52" Type="http://schemas.openxmlformats.org/officeDocument/2006/relationships/image" Target="../media/image131.png"/><Relationship Id="rId60" Type="http://schemas.openxmlformats.org/officeDocument/2006/relationships/image" Target="../media/image135.png"/><Relationship Id="rId65" Type="http://schemas.openxmlformats.org/officeDocument/2006/relationships/customXml" Target="../ink/ink257.xml"/><Relationship Id="rId73" Type="http://schemas.openxmlformats.org/officeDocument/2006/relationships/customXml" Target="../ink/ink261.xml"/><Relationship Id="rId78" Type="http://schemas.openxmlformats.org/officeDocument/2006/relationships/image" Target="../media/image100.png"/><Relationship Id="rId81" Type="http://schemas.openxmlformats.org/officeDocument/2006/relationships/customXml" Target="../ink/ink265.xml"/><Relationship Id="rId86" Type="http://schemas.openxmlformats.org/officeDocument/2006/relationships/image" Target="../media/image104.png"/><Relationship Id="rId94" Type="http://schemas.openxmlformats.org/officeDocument/2006/relationships/image" Target="../media/image108.png"/><Relationship Id="rId99" Type="http://schemas.openxmlformats.org/officeDocument/2006/relationships/customXml" Target="../ink/ink274.xml"/><Relationship Id="rId101" Type="http://schemas.openxmlformats.org/officeDocument/2006/relationships/customXml" Target="../ink/ink275.xml"/><Relationship Id="rId4" Type="http://schemas.openxmlformats.org/officeDocument/2006/relationships/image" Target="../media/image141.png"/><Relationship Id="rId9" Type="http://schemas.openxmlformats.org/officeDocument/2006/relationships/customXml" Target="../ink/ink229.xml"/><Relationship Id="rId13" Type="http://schemas.openxmlformats.org/officeDocument/2006/relationships/customXml" Target="../ink/ink231.xml"/><Relationship Id="rId18" Type="http://schemas.openxmlformats.org/officeDocument/2006/relationships/image" Target="../media/image148.png"/><Relationship Id="rId39" Type="http://schemas.openxmlformats.org/officeDocument/2006/relationships/customXml" Target="../ink/ink244.xml"/><Relationship Id="rId109" Type="http://schemas.openxmlformats.org/officeDocument/2006/relationships/customXml" Target="../ink/ink279.xml"/><Relationship Id="rId34" Type="http://schemas.openxmlformats.org/officeDocument/2006/relationships/image" Target="../media/image122.png"/><Relationship Id="rId50" Type="http://schemas.openxmlformats.org/officeDocument/2006/relationships/image" Target="../media/image130.png"/><Relationship Id="rId55" Type="http://schemas.openxmlformats.org/officeDocument/2006/relationships/customXml" Target="../ink/ink252.xml"/><Relationship Id="rId76" Type="http://schemas.openxmlformats.org/officeDocument/2006/relationships/image" Target="../media/image99.png"/><Relationship Id="rId97" Type="http://schemas.openxmlformats.org/officeDocument/2006/relationships/customXml" Target="../ink/ink273.xml"/><Relationship Id="rId104" Type="http://schemas.openxmlformats.org/officeDocument/2006/relationships/image" Target="../media/image113.png"/><Relationship Id="rId120" Type="http://schemas.openxmlformats.org/officeDocument/2006/relationships/image" Target="../media/image140.png"/><Relationship Id="rId7" Type="http://schemas.openxmlformats.org/officeDocument/2006/relationships/customXml" Target="../ink/ink228.xml"/><Relationship Id="rId71" Type="http://schemas.openxmlformats.org/officeDocument/2006/relationships/customXml" Target="../ink/ink260.xml"/><Relationship Id="rId92" Type="http://schemas.openxmlformats.org/officeDocument/2006/relationships/image" Target="../media/image107.png"/><Relationship Id="rId2" Type="http://schemas.openxmlformats.org/officeDocument/2006/relationships/notesSlide" Target="../notesSlides/notesSlide11.xml"/><Relationship Id="rId29" Type="http://schemas.openxmlformats.org/officeDocument/2006/relationships/customXml" Target="../ink/ink239.xml"/><Relationship Id="rId24" Type="http://schemas.openxmlformats.org/officeDocument/2006/relationships/image" Target="../media/image151.png"/><Relationship Id="rId40" Type="http://schemas.openxmlformats.org/officeDocument/2006/relationships/image" Target="../media/image125.png"/><Relationship Id="rId45" Type="http://schemas.openxmlformats.org/officeDocument/2006/relationships/customXml" Target="../ink/ink247.xml"/><Relationship Id="rId66" Type="http://schemas.openxmlformats.org/officeDocument/2006/relationships/image" Target="../media/image138.png"/><Relationship Id="rId87" Type="http://schemas.openxmlformats.org/officeDocument/2006/relationships/customXml" Target="../ink/ink268.xml"/><Relationship Id="rId110" Type="http://schemas.openxmlformats.org/officeDocument/2006/relationships/image" Target="../media/image116.png"/><Relationship Id="rId115" Type="http://schemas.openxmlformats.org/officeDocument/2006/relationships/customXml" Target="../ink/ink282.xml"/><Relationship Id="rId61" Type="http://schemas.openxmlformats.org/officeDocument/2006/relationships/customXml" Target="../ink/ink255.xml"/><Relationship Id="rId82" Type="http://schemas.openxmlformats.org/officeDocument/2006/relationships/image" Target="../media/image102.png"/><Relationship Id="rId19" Type="http://schemas.openxmlformats.org/officeDocument/2006/relationships/customXml" Target="../ink/ink23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242.xml"/><Relationship Id="rId56" Type="http://schemas.openxmlformats.org/officeDocument/2006/relationships/image" Target="../media/image133.png"/><Relationship Id="rId77" Type="http://schemas.openxmlformats.org/officeDocument/2006/relationships/customXml" Target="../ink/ink263.xml"/><Relationship Id="rId100" Type="http://schemas.openxmlformats.org/officeDocument/2006/relationships/image" Target="../media/image111.png"/><Relationship Id="rId105" Type="http://schemas.openxmlformats.org/officeDocument/2006/relationships/customXml" Target="../ink/ink277.xml"/><Relationship Id="rId8" Type="http://schemas.openxmlformats.org/officeDocument/2006/relationships/image" Target="../media/image143.png"/><Relationship Id="rId51" Type="http://schemas.openxmlformats.org/officeDocument/2006/relationships/customXml" Target="../ink/ink250.xml"/><Relationship Id="rId72" Type="http://schemas.openxmlformats.org/officeDocument/2006/relationships/image" Target="../media/image97.png"/><Relationship Id="rId93" Type="http://schemas.openxmlformats.org/officeDocument/2006/relationships/customXml" Target="../ink/ink271.xml"/><Relationship Id="rId98" Type="http://schemas.openxmlformats.org/officeDocument/2006/relationships/image" Target="../media/image110.png"/><Relationship Id="rId3" Type="http://schemas.openxmlformats.org/officeDocument/2006/relationships/customXml" Target="../ink/ink226.xml"/><Relationship Id="rId25" Type="http://schemas.openxmlformats.org/officeDocument/2006/relationships/customXml" Target="../ink/ink237.xml"/><Relationship Id="rId46" Type="http://schemas.openxmlformats.org/officeDocument/2006/relationships/image" Target="../media/image128.png"/><Relationship Id="rId67" Type="http://schemas.openxmlformats.org/officeDocument/2006/relationships/customXml" Target="../ink/ink258.xml"/><Relationship Id="rId116" Type="http://schemas.openxmlformats.org/officeDocument/2006/relationships/image" Target="../media/image119.png"/><Relationship Id="rId20" Type="http://schemas.openxmlformats.org/officeDocument/2006/relationships/image" Target="../media/image149.png"/><Relationship Id="rId41" Type="http://schemas.openxmlformats.org/officeDocument/2006/relationships/customXml" Target="../ink/ink245.xml"/><Relationship Id="rId62" Type="http://schemas.openxmlformats.org/officeDocument/2006/relationships/image" Target="../media/image136.png"/><Relationship Id="rId83" Type="http://schemas.openxmlformats.org/officeDocument/2006/relationships/customXml" Target="../ink/ink266.xml"/><Relationship Id="rId88" Type="http://schemas.openxmlformats.org/officeDocument/2006/relationships/image" Target="../media/image105.png"/><Relationship Id="rId111" Type="http://schemas.openxmlformats.org/officeDocument/2006/relationships/customXml" Target="../ink/ink280.xml"/><Relationship Id="rId15" Type="http://schemas.openxmlformats.org/officeDocument/2006/relationships/customXml" Target="../ink/ink232.xml"/><Relationship Id="rId36" Type="http://schemas.openxmlformats.org/officeDocument/2006/relationships/image" Target="../media/image123.png"/><Relationship Id="rId57" Type="http://schemas.openxmlformats.org/officeDocument/2006/relationships/customXml" Target="../ink/ink253.xml"/><Relationship Id="rId106" Type="http://schemas.openxmlformats.org/officeDocument/2006/relationships/image" Target="../media/image114.png"/></Relationships>
</file>

<file path=ppt/slides/_rels/slide15.xml.rels><?xml version="1.0" encoding="UTF-8" standalone="yes"?>
<Relationships xmlns="http://schemas.openxmlformats.org/package/2006/relationships"><Relationship Id="rId117" Type="http://schemas.openxmlformats.org/officeDocument/2006/relationships/customXml" Target="../ink/ink342.xml"/><Relationship Id="rId21" Type="http://schemas.openxmlformats.org/officeDocument/2006/relationships/customXml" Target="../ink/ink294.xml"/><Relationship Id="rId42" Type="http://schemas.openxmlformats.org/officeDocument/2006/relationships/image" Target="../media/image160.png"/><Relationship Id="rId47" Type="http://schemas.openxmlformats.org/officeDocument/2006/relationships/customXml" Target="../ink/ink307.xml"/><Relationship Id="rId63" Type="http://schemas.openxmlformats.org/officeDocument/2006/relationships/customXml" Target="../ink/ink315.xml"/><Relationship Id="rId68" Type="http://schemas.openxmlformats.org/officeDocument/2006/relationships/image" Target="../media/image132.png"/><Relationship Id="rId84" Type="http://schemas.openxmlformats.org/officeDocument/2006/relationships/image" Target="../media/image96.png"/><Relationship Id="rId89" Type="http://schemas.openxmlformats.org/officeDocument/2006/relationships/customXml" Target="../ink/ink328.xml"/><Relationship Id="rId112" Type="http://schemas.openxmlformats.org/officeDocument/2006/relationships/image" Target="../media/image110.png"/><Relationship Id="rId16" Type="http://schemas.openxmlformats.org/officeDocument/2006/relationships/image" Target="../media/image147.png"/><Relationship Id="rId107" Type="http://schemas.openxmlformats.org/officeDocument/2006/relationships/customXml" Target="../ink/ink337.xml"/><Relationship Id="rId11" Type="http://schemas.openxmlformats.org/officeDocument/2006/relationships/customXml" Target="../ink/ink289.xml"/><Relationship Id="rId32" Type="http://schemas.openxmlformats.org/officeDocument/2006/relationships/image" Target="../media/image155.png"/><Relationship Id="rId37" Type="http://schemas.openxmlformats.org/officeDocument/2006/relationships/customXml" Target="../ink/ink302.xml"/><Relationship Id="rId53" Type="http://schemas.openxmlformats.org/officeDocument/2006/relationships/customXml" Target="../ink/ink310.xml"/><Relationship Id="rId58" Type="http://schemas.openxmlformats.org/officeDocument/2006/relationships/image" Target="../media/image127.png"/><Relationship Id="rId74" Type="http://schemas.openxmlformats.org/officeDocument/2006/relationships/image" Target="../media/image135.png"/><Relationship Id="rId79" Type="http://schemas.openxmlformats.org/officeDocument/2006/relationships/customXml" Target="../ink/ink323.xml"/><Relationship Id="rId102" Type="http://schemas.openxmlformats.org/officeDocument/2006/relationships/image" Target="../media/image105.png"/><Relationship Id="rId123" Type="http://schemas.openxmlformats.org/officeDocument/2006/relationships/customXml" Target="../ink/ink345.xml"/><Relationship Id="rId128" Type="http://schemas.openxmlformats.org/officeDocument/2006/relationships/image" Target="../media/image118.png"/><Relationship Id="rId5" Type="http://schemas.openxmlformats.org/officeDocument/2006/relationships/customXml" Target="../ink/ink286.xml"/><Relationship Id="rId90" Type="http://schemas.openxmlformats.org/officeDocument/2006/relationships/image" Target="../media/image99.png"/><Relationship Id="rId95" Type="http://schemas.openxmlformats.org/officeDocument/2006/relationships/customXml" Target="../ink/ink331.xml"/><Relationship Id="rId22" Type="http://schemas.openxmlformats.org/officeDocument/2006/relationships/image" Target="../media/image150.png"/><Relationship Id="rId27" Type="http://schemas.openxmlformats.org/officeDocument/2006/relationships/customXml" Target="../ink/ink297.xml"/><Relationship Id="rId43" Type="http://schemas.openxmlformats.org/officeDocument/2006/relationships/customXml" Target="../ink/ink305.xml"/><Relationship Id="rId48" Type="http://schemas.openxmlformats.org/officeDocument/2006/relationships/image" Target="../media/image122.png"/><Relationship Id="rId64" Type="http://schemas.openxmlformats.org/officeDocument/2006/relationships/image" Target="../media/image130.png"/><Relationship Id="rId69" Type="http://schemas.openxmlformats.org/officeDocument/2006/relationships/customXml" Target="../ink/ink318.xml"/><Relationship Id="rId113" Type="http://schemas.openxmlformats.org/officeDocument/2006/relationships/customXml" Target="../ink/ink340.xml"/><Relationship Id="rId118" Type="http://schemas.openxmlformats.org/officeDocument/2006/relationships/image" Target="../media/image113.png"/><Relationship Id="rId80" Type="http://schemas.openxmlformats.org/officeDocument/2006/relationships/image" Target="../media/image138.png"/><Relationship Id="rId85" Type="http://schemas.openxmlformats.org/officeDocument/2006/relationships/customXml" Target="../ink/ink326.xml"/><Relationship Id="rId12" Type="http://schemas.openxmlformats.org/officeDocument/2006/relationships/image" Target="../media/image145.png"/><Relationship Id="rId17" Type="http://schemas.openxmlformats.org/officeDocument/2006/relationships/customXml" Target="../ink/ink292.xml"/><Relationship Id="rId33" Type="http://schemas.openxmlformats.org/officeDocument/2006/relationships/customXml" Target="../ink/ink300.xml"/><Relationship Id="rId38" Type="http://schemas.openxmlformats.org/officeDocument/2006/relationships/image" Target="../media/image158.png"/><Relationship Id="rId59" Type="http://schemas.openxmlformats.org/officeDocument/2006/relationships/customXml" Target="../ink/ink313.xml"/><Relationship Id="rId103" Type="http://schemas.openxmlformats.org/officeDocument/2006/relationships/customXml" Target="../ink/ink335.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348.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321.xml"/><Relationship Id="rId91" Type="http://schemas.openxmlformats.org/officeDocument/2006/relationships/customXml" Target="../ink/ink329.xml"/><Relationship Id="rId96"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295.xml"/><Relationship Id="rId28" Type="http://schemas.openxmlformats.org/officeDocument/2006/relationships/image" Target="../media/image153.png"/><Relationship Id="rId49" Type="http://schemas.openxmlformats.org/officeDocument/2006/relationships/customXml" Target="../ink/ink308.xml"/><Relationship Id="rId114" Type="http://schemas.openxmlformats.org/officeDocument/2006/relationships/image" Target="../media/image111.png"/><Relationship Id="rId119" Type="http://schemas.openxmlformats.org/officeDocument/2006/relationships/customXml" Target="../ink/ink343.xml"/><Relationship Id="rId44" Type="http://schemas.openxmlformats.org/officeDocument/2006/relationships/image" Target="../media/image161.png"/><Relationship Id="rId60" Type="http://schemas.openxmlformats.org/officeDocument/2006/relationships/image" Target="../media/image128.png"/><Relationship Id="rId65" Type="http://schemas.openxmlformats.org/officeDocument/2006/relationships/customXml" Target="../ink/ink316.xml"/><Relationship Id="rId81" Type="http://schemas.openxmlformats.org/officeDocument/2006/relationships/customXml" Target="../ink/ink324.xml"/><Relationship Id="rId86" Type="http://schemas.openxmlformats.org/officeDocument/2006/relationships/image" Target="../media/image97.png"/><Relationship Id="rId130" Type="http://schemas.openxmlformats.org/officeDocument/2006/relationships/image" Target="../media/image119.png"/><Relationship Id="rId13" Type="http://schemas.openxmlformats.org/officeDocument/2006/relationships/customXml" Target="../ink/ink290.xml"/><Relationship Id="rId18" Type="http://schemas.openxmlformats.org/officeDocument/2006/relationships/image" Target="../media/image148.png"/><Relationship Id="rId39" Type="http://schemas.openxmlformats.org/officeDocument/2006/relationships/customXml" Target="../ink/ink303.xml"/><Relationship Id="rId109" Type="http://schemas.openxmlformats.org/officeDocument/2006/relationships/customXml" Target="../ink/ink338.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311.xml"/><Relationship Id="rId76" Type="http://schemas.openxmlformats.org/officeDocument/2006/relationships/image" Target="../media/image136.png"/><Relationship Id="rId97" Type="http://schemas.openxmlformats.org/officeDocument/2006/relationships/customXml" Target="../ink/ink332.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346.xml"/><Relationship Id="rId7" Type="http://schemas.openxmlformats.org/officeDocument/2006/relationships/customXml" Target="../ink/ink287.xml"/><Relationship Id="rId71" Type="http://schemas.openxmlformats.org/officeDocument/2006/relationships/customXml" Target="../ink/ink319.xml"/><Relationship Id="rId92" Type="http://schemas.openxmlformats.org/officeDocument/2006/relationships/image" Target="../media/image100.png"/><Relationship Id="rId2" Type="http://schemas.openxmlformats.org/officeDocument/2006/relationships/notesSlide" Target="../notesSlides/notesSlide12.xml"/><Relationship Id="rId29" Type="http://schemas.openxmlformats.org/officeDocument/2006/relationships/customXml" Target="../ink/ink298.xml"/><Relationship Id="rId24" Type="http://schemas.openxmlformats.org/officeDocument/2006/relationships/image" Target="../media/image151.png"/><Relationship Id="rId40" Type="http://schemas.openxmlformats.org/officeDocument/2006/relationships/image" Target="../media/image159.png"/><Relationship Id="rId45" Type="http://schemas.openxmlformats.org/officeDocument/2006/relationships/customXml" Target="../ink/ink306.xml"/><Relationship Id="rId66" Type="http://schemas.openxmlformats.org/officeDocument/2006/relationships/image" Target="../media/image131.png"/><Relationship Id="rId87" Type="http://schemas.openxmlformats.org/officeDocument/2006/relationships/customXml" Target="../ink/ink327.xml"/><Relationship Id="rId110" Type="http://schemas.openxmlformats.org/officeDocument/2006/relationships/image" Target="../media/image109.png"/><Relationship Id="rId115" Type="http://schemas.openxmlformats.org/officeDocument/2006/relationships/customXml" Target="../ink/ink341.xml"/><Relationship Id="rId131" Type="http://schemas.openxmlformats.org/officeDocument/2006/relationships/customXml" Target="../ink/ink349.xml"/><Relationship Id="rId61" Type="http://schemas.openxmlformats.org/officeDocument/2006/relationships/customXml" Target="../ink/ink314.xml"/><Relationship Id="rId82" Type="http://schemas.openxmlformats.org/officeDocument/2006/relationships/image" Target="../media/image139.png"/><Relationship Id="rId19" Type="http://schemas.openxmlformats.org/officeDocument/2006/relationships/customXml" Target="../ink/ink293.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01.xml"/><Relationship Id="rId56" Type="http://schemas.openxmlformats.org/officeDocument/2006/relationships/image" Target="../media/image126.png"/><Relationship Id="rId77" Type="http://schemas.openxmlformats.org/officeDocument/2006/relationships/customXml" Target="../ink/ink322.xml"/><Relationship Id="rId100" Type="http://schemas.openxmlformats.org/officeDocument/2006/relationships/image" Target="../media/image104.png"/><Relationship Id="rId105" Type="http://schemas.openxmlformats.org/officeDocument/2006/relationships/customXml" Target="../ink/ink336.xml"/><Relationship Id="rId126" Type="http://schemas.openxmlformats.org/officeDocument/2006/relationships/image" Target="../media/image117.png"/><Relationship Id="rId8" Type="http://schemas.openxmlformats.org/officeDocument/2006/relationships/image" Target="../media/image143.png"/><Relationship Id="rId51" Type="http://schemas.openxmlformats.org/officeDocument/2006/relationships/customXml" Target="../ink/ink309.xml"/><Relationship Id="rId72" Type="http://schemas.openxmlformats.org/officeDocument/2006/relationships/image" Target="../media/image134.png"/><Relationship Id="rId93" Type="http://schemas.openxmlformats.org/officeDocument/2006/relationships/customXml" Target="../ink/ink330.xml"/><Relationship Id="rId98" Type="http://schemas.openxmlformats.org/officeDocument/2006/relationships/image" Target="../media/image103.png"/><Relationship Id="rId121" Type="http://schemas.openxmlformats.org/officeDocument/2006/relationships/customXml" Target="../ink/ink344.xml"/><Relationship Id="rId3" Type="http://schemas.openxmlformats.org/officeDocument/2006/relationships/customXml" Target="../ink/ink285.xml"/><Relationship Id="rId25" Type="http://schemas.openxmlformats.org/officeDocument/2006/relationships/customXml" Target="../ink/ink296.xml"/><Relationship Id="rId46" Type="http://schemas.openxmlformats.org/officeDocument/2006/relationships/image" Target="../media/image121.png"/><Relationship Id="rId67" Type="http://schemas.openxmlformats.org/officeDocument/2006/relationships/customXml" Target="../ink/ink317.xml"/><Relationship Id="rId116" Type="http://schemas.openxmlformats.org/officeDocument/2006/relationships/image" Target="../media/image112.png"/><Relationship Id="rId20" Type="http://schemas.openxmlformats.org/officeDocument/2006/relationships/image" Target="../media/image149.png"/><Relationship Id="rId41" Type="http://schemas.openxmlformats.org/officeDocument/2006/relationships/customXml" Target="../ink/ink304.xml"/><Relationship Id="rId62" Type="http://schemas.openxmlformats.org/officeDocument/2006/relationships/image" Target="../media/image129.png"/><Relationship Id="rId83" Type="http://schemas.openxmlformats.org/officeDocument/2006/relationships/customXml" Target="../ink/ink325.xml"/><Relationship Id="rId88" Type="http://schemas.openxmlformats.org/officeDocument/2006/relationships/image" Target="../media/image98.png"/><Relationship Id="rId111" Type="http://schemas.openxmlformats.org/officeDocument/2006/relationships/customXml" Target="../ink/ink339.xml"/><Relationship Id="rId132" Type="http://schemas.openxmlformats.org/officeDocument/2006/relationships/image" Target="../media/image120.png"/><Relationship Id="rId15" Type="http://schemas.openxmlformats.org/officeDocument/2006/relationships/customXml" Target="../ink/ink291.xml"/><Relationship Id="rId36" Type="http://schemas.openxmlformats.org/officeDocument/2006/relationships/image" Target="../media/image157.png"/><Relationship Id="rId57" Type="http://schemas.openxmlformats.org/officeDocument/2006/relationships/customXml" Target="../ink/ink312.xml"/><Relationship Id="rId106" Type="http://schemas.openxmlformats.org/officeDocument/2006/relationships/image" Target="../media/image107.png"/><Relationship Id="rId127" Type="http://schemas.openxmlformats.org/officeDocument/2006/relationships/customXml" Target="../ink/ink347.xml"/><Relationship Id="rId10" Type="http://schemas.openxmlformats.org/officeDocument/2006/relationships/image" Target="../media/image144.png"/><Relationship Id="rId31" Type="http://schemas.openxmlformats.org/officeDocument/2006/relationships/customXml" Target="../ink/ink299.xml"/><Relationship Id="rId52" Type="http://schemas.openxmlformats.org/officeDocument/2006/relationships/image" Target="../media/image124.png"/><Relationship Id="rId73" Type="http://schemas.openxmlformats.org/officeDocument/2006/relationships/customXml" Target="../ink/ink320.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333.xml"/><Relationship Id="rId101" Type="http://schemas.openxmlformats.org/officeDocument/2006/relationships/customXml" Target="../ink/ink334.xml"/><Relationship Id="rId122" Type="http://schemas.openxmlformats.org/officeDocument/2006/relationships/image" Target="../media/image115.png"/><Relationship Id="rId4" Type="http://schemas.openxmlformats.org/officeDocument/2006/relationships/image" Target="../media/image141.png"/><Relationship Id="rId9" Type="http://schemas.openxmlformats.org/officeDocument/2006/relationships/customXml" Target="../ink/ink288.xml"/><Relationship Id="rId26" Type="http://schemas.openxmlformats.org/officeDocument/2006/relationships/image" Target="../media/image152.png"/></Relationships>
</file>

<file path=ppt/slides/_rels/slide16.xml.rels><?xml version="1.0" encoding="UTF-8" standalone="yes"?>
<Relationships xmlns="http://schemas.openxmlformats.org/package/2006/relationships"><Relationship Id="rId117" Type="http://schemas.openxmlformats.org/officeDocument/2006/relationships/customXml" Target="../ink/ink407.xml"/><Relationship Id="rId21" Type="http://schemas.openxmlformats.org/officeDocument/2006/relationships/customXml" Target="../ink/ink359.xml"/><Relationship Id="rId42" Type="http://schemas.openxmlformats.org/officeDocument/2006/relationships/image" Target="../media/image160.png"/><Relationship Id="rId63" Type="http://schemas.openxmlformats.org/officeDocument/2006/relationships/customXml" Target="../ink/ink380.xml"/><Relationship Id="rId84" Type="http://schemas.openxmlformats.org/officeDocument/2006/relationships/image" Target="../media/image96.png"/><Relationship Id="rId138" Type="http://schemas.openxmlformats.org/officeDocument/2006/relationships/image" Target="../media/image164.png"/><Relationship Id="rId107" Type="http://schemas.openxmlformats.org/officeDocument/2006/relationships/customXml" Target="../ink/ink402.xml"/><Relationship Id="rId11" Type="http://schemas.openxmlformats.org/officeDocument/2006/relationships/customXml" Target="../ink/ink354.xml"/><Relationship Id="rId32" Type="http://schemas.openxmlformats.org/officeDocument/2006/relationships/image" Target="../media/image155.png"/><Relationship Id="rId53" Type="http://schemas.openxmlformats.org/officeDocument/2006/relationships/customXml" Target="../ink/ink375.xml"/><Relationship Id="rId74" Type="http://schemas.openxmlformats.org/officeDocument/2006/relationships/image" Target="../media/image135.png"/><Relationship Id="rId128" Type="http://schemas.openxmlformats.org/officeDocument/2006/relationships/image" Target="../media/image118.png"/><Relationship Id="rId5" Type="http://schemas.openxmlformats.org/officeDocument/2006/relationships/customXml" Target="../ink/ink351.xml"/><Relationship Id="rId90" Type="http://schemas.openxmlformats.org/officeDocument/2006/relationships/image" Target="../media/image99.png"/><Relationship Id="rId95" Type="http://schemas.openxmlformats.org/officeDocument/2006/relationships/customXml" Target="../ink/ink396.xml"/><Relationship Id="rId22" Type="http://schemas.openxmlformats.org/officeDocument/2006/relationships/image" Target="../media/image150.png"/><Relationship Id="rId27" Type="http://schemas.openxmlformats.org/officeDocument/2006/relationships/customXml" Target="../ink/ink362.xml"/><Relationship Id="rId43" Type="http://schemas.openxmlformats.org/officeDocument/2006/relationships/customXml" Target="../ink/ink370.xml"/><Relationship Id="rId48" Type="http://schemas.openxmlformats.org/officeDocument/2006/relationships/image" Target="../media/image122.png"/><Relationship Id="rId64" Type="http://schemas.openxmlformats.org/officeDocument/2006/relationships/image" Target="../media/image130.png"/><Relationship Id="rId69" Type="http://schemas.openxmlformats.org/officeDocument/2006/relationships/customXml" Target="../ink/ink383.xml"/><Relationship Id="rId113" Type="http://schemas.openxmlformats.org/officeDocument/2006/relationships/customXml" Target="../ink/ink405.xml"/><Relationship Id="rId118" Type="http://schemas.openxmlformats.org/officeDocument/2006/relationships/image" Target="../media/image113.png"/><Relationship Id="rId134" Type="http://schemas.openxmlformats.org/officeDocument/2006/relationships/image" Target="../media/image162.png"/><Relationship Id="rId139" Type="http://schemas.openxmlformats.org/officeDocument/2006/relationships/customXml" Target="../ink/ink418.xml"/><Relationship Id="rId80" Type="http://schemas.openxmlformats.org/officeDocument/2006/relationships/image" Target="../media/image138.png"/><Relationship Id="rId85" Type="http://schemas.openxmlformats.org/officeDocument/2006/relationships/customXml" Target="../ink/ink391.xml"/><Relationship Id="rId12" Type="http://schemas.openxmlformats.org/officeDocument/2006/relationships/image" Target="../media/image145.png"/><Relationship Id="rId17" Type="http://schemas.openxmlformats.org/officeDocument/2006/relationships/customXml" Target="../ink/ink357.xml"/><Relationship Id="rId33" Type="http://schemas.openxmlformats.org/officeDocument/2006/relationships/customXml" Target="../ink/ink365.xml"/><Relationship Id="rId38" Type="http://schemas.openxmlformats.org/officeDocument/2006/relationships/image" Target="../media/image158.png"/><Relationship Id="rId59" Type="http://schemas.openxmlformats.org/officeDocument/2006/relationships/customXml" Target="../ink/ink378.xml"/><Relationship Id="rId103" Type="http://schemas.openxmlformats.org/officeDocument/2006/relationships/customXml" Target="../ink/ink400.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413.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386.xml"/><Relationship Id="rId91" Type="http://schemas.openxmlformats.org/officeDocument/2006/relationships/customXml" Target="../ink/ink394.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421.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360.xml"/><Relationship Id="rId28" Type="http://schemas.openxmlformats.org/officeDocument/2006/relationships/image" Target="../media/image153.png"/><Relationship Id="rId49" Type="http://schemas.openxmlformats.org/officeDocument/2006/relationships/customXml" Target="../ink/ink373.xml"/><Relationship Id="rId114" Type="http://schemas.openxmlformats.org/officeDocument/2006/relationships/image" Target="../media/image111.png"/><Relationship Id="rId119" Type="http://schemas.openxmlformats.org/officeDocument/2006/relationships/customXml" Target="../ink/ink408.xml"/><Relationship Id="rId44" Type="http://schemas.openxmlformats.org/officeDocument/2006/relationships/image" Target="../media/image161.png"/><Relationship Id="rId60" Type="http://schemas.openxmlformats.org/officeDocument/2006/relationships/image" Target="../media/image128.png"/><Relationship Id="rId65" Type="http://schemas.openxmlformats.org/officeDocument/2006/relationships/customXml" Target="../ink/ink381.xml"/><Relationship Id="rId81" Type="http://schemas.openxmlformats.org/officeDocument/2006/relationships/customXml" Target="../ink/ink389.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416.xml"/><Relationship Id="rId13" Type="http://schemas.openxmlformats.org/officeDocument/2006/relationships/customXml" Target="../ink/ink355.xml"/><Relationship Id="rId18" Type="http://schemas.openxmlformats.org/officeDocument/2006/relationships/image" Target="../media/image148.png"/><Relationship Id="rId39" Type="http://schemas.openxmlformats.org/officeDocument/2006/relationships/customXml" Target="../ink/ink368.xml"/><Relationship Id="rId109" Type="http://schemas.openxmlformats.org/officeDocument/2006/relationships/customXml" Target="../ink/ink403.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376.xml"/><Relationship Id="rId76" Type="http://schemas.openxmlformats.org/officeDocument/2006/relationships/image" Target="../media/image136.png"/><Relationship Id="rId97" Type="http://schemas.openxmlformats.org/officeDocument/2006/relationships/customXml" Target="../ink/ink397.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411.xml"/><Relationship Id="rId141" Type="http://schemas.openxmlformats.org/officeDocument/2006/relationships/customXml" Target="../ink/ink419.xml"/><Relationship Id="rId146" Type="http://schemas.openxmlformats.org/officeDocument/2006/relationships/image" Target="../media/image168.png"/><Relationship Id="rId7" Type="http://schemas.openxmlformats.org/officeDocument/2006/relationships/customXml" Target="../ink/ink352.xml"/><Relationship Id="rId71" Type="http://schemas.openxmlformats.org/officeDocument/2006/relationships/customXml" Target="../ink/ink384.xml"/><Relationship Id="rId92" Type="http://schemas.openxmlformats.org/officeDocument/2006/relationships/image" Target="../media/image100.png"/><Relationship Id="rId2" Type="http://schemas.openxmlformats.org/officeDocument/2006/relationships/notesSlide" Target="../notesSlides/notesSlide13.xml"/><Relationship Id="rId29" Type="http://schemas.openxmlformats.org/officeDocument/2006/relationships/customXml" Target="../ink/ink363.xml"/><Relationship Id="rId24" Type="http://schemas.openxmlformats.org/officeDocument/2006/relationships/image" Target="../media/image151.png"/><Relationship Id="rId40" Type="http://schemas.openxmlformats.org/officeDocument/2006/relationships/image" Target="../media/image159.png"/><Relationship Id="rId45" Type="http://schemas.openxmlformats.org/officeDocument/2006/relationships/customXml" Target="../ink/ink371.xml"/><Relationship Id="rId66" Type="http://schemas.openxmlformats.org/officeDocument/2006/relationships/image" Target="../media/image131.png"/><Relationship Id="rId87" Type="http://schemas.openxmlformats.org/officeDocument/2006/relationships/customXml" Target="../ink/ink392.xml"/><Relationship Id="rId110" Type="http://schemas.openxmlformats.org/officeDocument/2006/relationships/image" Target="../media/image109.png"/><Relationship Id="rId115" Type="http://schemas.openxmlformats.org/officeDocument/2006/relationships/customXml" Target="../ink/ink406.xml"/><Relationship Id="rId131" Type="http://schemas.openxmlformats.org/officeDocument/2006/relationships/customXml" Target="../ink/ink414.xml"/><Relationship Id="rId136" Type="http://schemas.openxmlformats.org/officeDocument/2006/relationships/image" Target="../media/image163.png"/><Relationship Id="rId61" Type="http://schemas.openxmlformats.org/officeDocument/2006/relationships/customXml" Target="../ink/ink379.xml"/><Relationship Id="rId82" Type="http://schemas.openxmlformats.org/officeDocument/2006/relationships/image" Target="../media/image139.png"/><Relationship Id="rId19" Type="http://schemas.openxmlformats.org/officeDocument/2006/relationships/customXml" Target="../ink/ink358.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366.xml"/><Relationship Id="rId56" Type="http://schemas.openxmlformats.org/officeDocument/2006/relationships/image" Target="../media/image126.png"/><Relationship Id="rId77" Type="http://schemas.openxmlformats.org/officeDocument/2006/relationships/customXml" Target="../ink/ink387.xml"/><Relationship Id="rId100" Type="http://schemas.openxmlformats.org/officeDocument/2006/relationships/image" Target="../media/image104.png"/><Relationship Id="rId105" Type="http://schemas.openxmlformats.org/officeDocument/2006/relationships/customXml" Target="../ink/ink401.xml"/><Relationship Id="rId126" Type="http://schemas.openxmlformats.org/officeDocument/2006/relationships/image" Target="../media/image117.png"/><Relationship Id="rId147" Type="http://schemas.openxmlformats.org/officeDocument/2006/relationships/customXml" Target="../ink/ink422.xml"/><Relationship Id="rId8" Type="http://schemas.openxmlformats.org/officeDocument/2006/relationships/image" Target="../media/image143.png"/><Relationship Id="rId51" Type="http://schemas.openxmlformats.org/officeDocument/2006/relationships/customXml" Target="../ink/ink374.xml"/><Relationship Id="rId72" Type="http://schemas.openxmlformats.org/officeDocument/2006/relationships/image" Target="../media/image134.png"/><Relationship Id="rId93" Type="http://schemas.openxmlformats.org/officeDocument/2006/relationships/customXml" Target="../ink/ink395.xml"/><Relationship Id="rId98" Type="http://schemas.openxmlformats.org/officeDocument/2006/relationships/image" Target="../media/image103.png"/><Relationship Id="rId121" Type="http://schemas.openxmlformats.org/officeDocument/2006/relationships/customXml" Target="../ink/ink409.xml"/><Relationship Id="rId142" Type="http://schemas.openxmlformats.org/officeDocument/2006/relationships/image" Target="../media/image166.png"/><Relationship Id="rId3" Type="http://schemas.openxmlformats.org/officeDocument/2006/relationships/customXml" Target="../ink/ink350.xml"/><Relationship Id="rId25" Type="http://schemas.openxmlformats.org/officeDocument/2006/relationships/customXml" Target="../ink/ink361.xml"/><Relationship Id="rId46" Type="http://schemas.openxmlformats.org/officeDocument/2006/relationships/image" Target="../media/image121.png"/><Relationship Id="rId67" Type="http://schemas.openxmlformats.org/officeDocument/2006/relationships/customXml" Target="../ink/ink382.xml"/><Relationship Id="rId116" Type="http://schemas.openxmlformats.org/officeDocument/2006/relationships/image" Target="../media/image112.png"/><Relationship Id="rId137" Type="http://schemas.openxmlformats.org/officeDocument/2006/relationships/customXml" Target="../ink/ink417.xml"/><Relationship Id="rId20" Type="http://schemas.openxmlformats.org/officeDocument/2006/relationships/image" Target="../media/image149.png"/><Relationship Id="rId41" Type="http://schemas.openxmlformats.org/officeDocument/2006/relationships/customXml" Target="../ink/ink369.xml"/><Relationship Id="rId62" Type="http://schemas.openxmlformats.org/officeDocument/2006/relationships/image" Target="../media/image129.png"/><Relationship Id="rId83" Type="http://schemas.openxmlformats.org/officeDocument/2006/relationships/customXml" Target="../ink/ink390.xml"/><Relationship Id="rId88" Type="http://schemas.openxmlformats.org/officeDocument/2006/relationships/image" Target="../media/image98.png"/><Relationship Id="rId111" Type="http://schemas.openxmlformats.org/officeDocument/2006/relationships/customXml" Target="../ink/ink404.xml"/><Relationship Id="rId132" Type="http://schemas.openxmlformats.org/officeDocument/2006/relationships/image" Target="../media/image120.png"/><Relationship Id="rId15" Type="http://schemas.openxmlformats.org/officeDocument/2006/relationships/customXml" Target="../ink/ink356.xml"/><Relationship Id="rId36" Type="http://schemas.openxmlformats.org/officeDocument/2006/relationships/image" Target="../media/image157.png"/><Relationship Id="rId57" Type="http://schemas.openxmlformats.org/officeDocument/2006/relationships/customXml" Target="../ink/ink377.xml"/><Relationship Id="rId106" Type="http://schemas.openxmlformats.org/officeDocument/2006/relationships/image" Target="../media/image107.png"/><Relationship Id="rId127" Type="http://schemas.openxmlformats.org/officeDocument/2006/relationships/customXml" Target="../ink/ink412.xml"/><Relationship Id="rId10" Type="http://schemas.openxmlformats.org/officeDocument/2006/relationships/image" Target="../media/image144.png"/><Relationship Id="rId31" Type="http://schemas.openxmlformats.org/officeDocument/2006/relationships/customXml" Target="../ink/ink364.xml"/><Relationship Id="rId52" Type="http://schemas.openxmlformats.org/officeDocument/2006/relationships/image" Target="../media/image124.png"/><Relationship Id="rId73" Type="http://schemas.openxmlformats.org/officeDocument/2006/relationships/customXml" Target="../ink/ink385.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398.xml"/><Relationship Id="rId101" Type="http://schemas.openxmlformats.org/officeDocument/2006/relationships/customXml" Target="../ink/ink399.xml"/><Relationship Id="rId122" Type="http://schemas.openxmlformats.org/officeDocument/2006/relationships/image" Target="../media/image115.png"/><Relationship Id="rId143" Type="http://schemas.openxmlformats.org/officeDocument/2006/relationships/customXml" Target="../ink/ink420.xml"/><Relationship Id="rId148" Type="http://schemas.openxmlformats.org/officeDocument/2006/relationships/image" Target="../media/image169.png"/><Relationship Id="rId4" Type="http://schemas.openxmlformats.org/officeDocument/2006/relationships/image" Target="../media/image141.png"/><Relationship Id="rId9" Type="http://schemas.openxmlformats.org/officeDocument/2006/relationships/customXml" Target="../ink/ink353.xml"/><Relationship Id="rId26" Type="http://schemas.openxmlformats.org/officeDocument/2006/relationships/image" Target="../media/image152.png"/><Relationship Id="rId47" Type="http://schemas.openxmlformats.org/officeDocument/2006/relationships/customXml" Target="../ink/ink372.xml"/><Relationship Id="rId68" Type="http://schemas.openxmlformats.org/officeDocument/2006/relationships/image" Target="../media/image132.png"/><Relationship Id="rId89" Type="http://schemas.openxmlformats.org/officeDocument/2006/relationships/customXml" Target="../ink/ink393.xml"/><Relationship Id="rId112" Type="http://schemas.openxmlformats.org/officeDocument/2006/relationships/image" Target="../media/image110.png"/><Relationship Id="rId133" Type="http://schemas.openxmlformats.org/officeDocument/2006/relationships/customXml" Target="../ink/ink415.xml"/><Relationship Id="rId16" Type="http://schemas.openxmlformats.org/officeDocument/2006/relationships/image" Target="../media/image147.png"/><Relationship Id="rId37" Type="http://schemas.openxmlformats.org/officeDocument/2006/relationships/customXml" Target="../ink/ink367.xml"/><Relationship Id="rId58" Type="http://schemas.openxmlformats.org/officeDocument/2006/relationships/image" Target="../media/image127.png"/><Relationship Id="rId79" Type="http://schemas.openxmlformats.org/officeDocument/2006/relationships/customXml" Target="../ink/ink388.xml"/><Relationship Id="rId102" Type="http://schemas.openxmlformats.org/officeDocument/2006/relationships/image" Target="../media/image105.png"/><Relationship Id="rId123" Type="http://schemas.openxmlformats.org/officeDocument/2006/relationships/customXml" Target="../ink/ink410.xml"/><Relationship Id="rId144" Type="http://schemas.openxmlformats.org/officeDocument/2006/relationships/image" Target="../media/image167.png"/></Relationships>
</file>

<file path=ppt/slides/_rels/slide17.xml.rels><?xml version="1.0" encoding="UTF-8" standalone="yes"?>
<Relationships xmlns="http://schemas.openxmlformats.org/package/2006/relationships"><Relationship Id="rId117" Type="http://schemas.openxmlformats.org/officeDocument/2006/relationships/customXml" Target="../ink/ink480.xml"/><Relationship Id="rId21" Type="http://schemas.openxmlformats.org/officeDocument/2006/relationships/customXml" Target="../ink/ink432.xml"/><Relationship Id="rId42" Type="http://schemas.openxmlformats.org/officeDocument/2006/relationships/image" Target="../media/image160.png"/><Relationship Id="rId63" Type="http://schemas.openxmlformats.org/officeDocument/2006/relationships/customXml" Target="../ink/ink453.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501.xml"/><Relationship Id="rId107" Type="http://schemas.openxmlformats.org/officeDocument/2006/relationships/customXml" Target="../ink/ink475.xml"/><Relationship Id="rId11" Type="http://schemas.openxmlformats.org/officeDocument/2006/relationships/customXml" Target="../ink/ink427.xml"/><Relationship Id="rId32" Type="http://schemas.openxmlformats.org/officeDocument/2006/relationships/image" Target="../media/image155.png"/><Relationship Id="rId53" Type="http://schemas.openxmlformats.org/officeDocument/2006/relationships/customXml" Target="../ink/ink448.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496.xml"/><Relationship Id="rId5" Type="http://schemas.openxmlformats.org/officeDocument/2006/relationships/customXml" Target="../ink/ink424.xml"/><Relationship Id="rId95" Type="http://schemas.openxmlformats.org/officeDocument/2006/relationships/customXml" Target="../ink/ink469.xml"/><Relationship Id="rId160" Type="http://schemas.openxmlformats.org/officeDocument/2006/relationships/image" Target="../media/image175.png"/><Relationship Id="rId22" Type="http://schemas.openxmlformats.org/officeDocument/2006/relationships/image" Target="../media/image150.png"/><Relationship Id="rId43" Type="http://schemas.openxmlformats.org/officeDocument/2006/relationships/customXml" Target="../ink/ink443.xml"/><Relationship Id="rId64" Type="http://schemas.openxmlformats.org/officeDocument/2006/relationships/image" Target="../media/image130.png"/><Relationship Id="rId118" Type="http://schemas.openxmlformats.org/officeDocument/2006/relationships/image" Target="../media/image113.png"/><Relationship Id="rId139" Type="http://schemas.openxmlformats.org/officeDocument/2006/relationships/customXml" Target="../ink/ink491.xml"/><Relationship Id="rId85" Type="http://schemas.openxmlformats.org/officeDocument/2006/relationships/customXml" Target="../ink/ink464.xml"/><Relationship Id="rId150" Type="http://schemas.openxmlformats.org/officeDocument/2006/relationships/image" Target="../media/image170.png"/><Relationship Id="rId12" Type="http://schemas.openxmlformats.org/officeDocument/2006/relationships/image" Target="../media/image145.png"/><Relationship Id="rId17" Type="http://schemas.openxmlformats.org/officeDocument/2006/relationships/customXml" Target="../ink/ink430.xml"/><Relationship Id="rId33" Type="http://schemas.openxmlformats.org/officeDocument/2006/relationships/customXml" Target="../ink/ink438.xml"/><Relationship Id="rId38" Type="http://schemas.openxmlformats.org/officeDocument/2006/relationships/image" Target="../media/image158.png"/><Relationship Id="rId59" Type="http://schemas.openxmlformats.org/officeDocument/2006/relationships/customXml" Target="../ink/ink451.xml"/><Relationship Id="rId103" Type="http://schemas.openxmlformats.org/officeDocument/2006/relationships/customXml" Target="../ink/ink473.xml"/><Relationship Id="rId108" Type="http://schemas.openxmlformats.org/officeDocument/2006/relationships/image" Target="../media/image108.png"/><Relationship Id="rId124" Type="http://schemas.openxmlformats.org/officeDocument/2006/relationships/image" Target="../media/image116.png"/><Relationship Id="rId129" Type="http://schemas.openxmlformats.org/officeDocument/2006/relationships/customXml" Target="../ink/ink486.xml"/><Relationship Id="rId54"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customXml" Target="../ink/ink459.xml"/><Relationship Id="rId91" Type="http://schemas.openxmlformats.org/officeDocument/2006/relationships/customXml" Target="../ink/ink467.xml"/><Relationship Id="rId96" Type="http://schemas.openxmlformats.org/officeDocument/2006/relationships/image" Target="../media/image102.png"/><Relationship Id="rId140" Type="http://schemas.openxmlformats.org/officeDocument/2006/relationships/image" Target="../media/image165.png"/><Relationship Id="rId145" Type="http://schemas.openxmlformats.org/officeDocument/2006/relationships/customXml" Target="../ink/ink494.xml"/><Relationship Id="rId161" Type="http://schemas.openxmlformats.org/officeDocument/2006/relationships/customXml" Target="../ink/ink502.xml"/><Relationship Id="rId1" Type="http://schemas.openxmlformats.org/officeDocument/2006/relationships/slideLayout" Target="../slideLayouts/slideLayout2.xml"/><Relationship Id="rId6" Type="http://schemas.openxmlformats.org/officeDocument/2006/relationships/image" Target="../media/image142.png"/><Relationship Id="rId23" Type="http://schemas.openxmlformats.org/officeDocument/2006/relationships/customXml" Target="../ink/ink433.xml"/><Relationship Id="rId28" Type="http://schemas.openxmlformats.org/officeDocument/2006/relationships/image" Target="../media/image153.png"/><Relationship Id="rId49" Type="http://schemas.openxmlformats.org/officeDocument/2006/relationships/customXml" Target="../ink/ink446.xml"/><Relationship Id="rId114" Type="http://schemas.openxmlformats.org/officeDocument/2006/relationships/image" Target="../media/image111.png"/><Relationship Id="rId119" Type="http://schemas.openxmlformats.org/officeDocument/2006/relationships/customXml" Target="../ink/ink481.xml"/><Relationship Id="rId44" Type="http://schemas.openxmlformats.org/officeDocument/2006/relationships/image" Target="../media/image161.png"/><Relationship Id="rId60" Type="http://schemas.openxmlformats.org/officeDocument/2006/relationships/image" Target="../media/image128.png"/><Relationship Id="rId65" Type="http://schemas.openxmlformats.org/officeDocument/2006/relationships/customXml" Target="../ink/ink454.xml"/><Relationship Id="rId81" Type="http://schemas.openxmlformats.org/officeDocument/2006/relationships/customXml" Target="../ink/ink462.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489.xml"/><Relationship Id="rId151" Type="http://schemas.openxmlformats.org/officeDocument/2006/relationships/customXml" Target="../ink/ink497.xml"/><Relationship Id="rId156" Type="http://schemas.openxmlformats.org/officeDocument/2006/relationships/image" Target="../media/image173.png"/><Relationship Id="rId13" Type="http://schemas.openxmlformats.org/officeDocument/2006/relationships/customXml" Target="../ink/ink428.xml"/><Relationship Id="rId18" Type="http://schemas.openxmlformats.org/officeDocument/2006/relationships/image" Target="../media/image148.png"/><Relationship Id="rId39" Type="http://schemas.openxmlformats.org/officeDocument/2006/relationships/customXml" Target="../ink/ink441.xml"/><Relationship Id="rId109" Type="http://schemas.openxmlformats.org/officeDocument/2006/relationships/customXml" Target="../ink/ink476.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449.xml"/><Relationship Id="rId76" Type="http://schemas.openxmlformats.org/officeDocument/2006/relationships/image" Target="../media/image136.png"/><Relationship Id="rId97" Type="http://schemas.openxmlformats.org/officeDocument/2006/relationships/customXml" Target="../ink/ink470.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484.xml"/><Relationship Id="rId141" Type="http://schemas.openxmlformats.org/officeDocument/2006/relationships/customXml" Target="../ink/ink492.xml"/><Relationship Id="rId146" Type="http://schemas.openxmlformats.org/officeDocument/2006/relationships/image" Target="../media/image168.png"/><Relationship Id="rId7" Type="http://schemas.openxmlformats.org/officeDocument/2006/relationships/customXml" Target="../ink/ink425.xml"/><Relationship Id="rId71" Type="http://schemas.openxmlformats.org/officeDocument/2006/relationships/customXml" Target="../ink/ink457.xml"/><Relationship Id="rId92" Type="http://schemas.openxmlformats.org/officeDocument/2006/relationships/image" Target="../media/image100.png"/><Relationship Id="rId162" Type="http://schemas.openxmlformats.org/officeDocument/2006/relationships/image" Target="../media/image176.png"/><Relationship Id="rId2" Type="http://schemas.openxmlformats.org/officeDocument/2006/relationships/notesSlide" Target="../notesSlides/notesSlide14.xml"/><Relationship Id="rId29" Type="http://schemas.openxmlformats.org/officeDocument/2006/relationships/customXml" Target="../ink/ink436.xml"/><Relationship Id="rId24" Type="http://schemas.openxmlformats.org/officeDocument/2006/relationships/image" Target="../media/image151.png"/><Relationship Id="rId40" Type="http://schemas.openxmlformats.org/officeDocument/2006/relationships/image" Target="../media/image159.png"/><Relationship Id="rId45" Type="http://schemas.openxmlformats.org/officeDocument/2006/relationships/customXml" Target="../ink/ink444.xml"/><Relationship Id="rId66" Type="http://schemas.openxmlformats.org/officeDocument/2006/relationships/image" Target="../media/image131.png"/><Relationship Id="rId87" Type="http://schemas.openxmlformats.org/officeDocument/2006/relationships/customXml" Target="../ink/ink465.xml"/><Relationship Id="rId110" Type="http://schemas.openxmlformats.org/officeDocument/2006/relationships/image" Target="../media/image109.png"/><Relationship Id="rId115" Type="http://schemas.openxmlformats.org/officeDocument/2006/relationships/customXml" Target="../ink/ink479.xml"/><Relationship Id="rId131" Type="http://schemas.openxmlformats.org/officeDocument/2006/relationships/customXml" Target="../ink/ink487.xml"/><Relationship Id="rId136" Type="http://schemas.openxmlformats.org/officeDocument/2006/relationships/image" Target="../media/image163.png"/><Relationship Id="rId157" Type="http://schemas.openxmlformats.org/officeDocument/2006/relationships/customXml" Target="../ink/ink500.xml"/><Relationship Id="rId61" Type="http://schemas.openxmlformats.org/officeDocument/2006/relationships/customXml" Target="../ink/ink452.xml"/><Relationship Id="rId82" Type="http://schemas.openxmlformats.org/officeDocument/2006/relationships/image" Target="../media/image139.png"/><Relationship Id="rId152" Type="http://schemas.openxmlformats.org/officeDocument/2006/relationships/image" Target="../media/image171.png"/><Relationship Id="rId19" Type="http://schemas.openxmlformats.org/officeDocument/2006/relationships/customXml" Target="../ink/ink431.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439.xml"/><Relationship Id="rId56" Type="http://schemas.openxmlformats.org/officeDocument/2006/relationships/image" Target="../media/image126.png"/><Relationship Id="rId77" Type="http://schemas.openxmlformats.org/officeDocument/2006/relationships/customXml" Target="../ink/ink460.xml"/><Relationship Id="rId100" Type="http://schemas.openxmlformats.org/officeDocument/2006/relationships/image" Target="../media/image104.png"/><Relationship Id="rId105" Type="http://schemas.openxmlformats.org/officeDocument/2006/relationships/customXml" Target="../ink/ink474.xml"/><Relationship Id="rId126" Type="http://schemas.openxmlformats.org/officeDocument/2006/relationships/image" Target="../media/image117.png"/><Relationship Id="rId147" Type="http://schemas.openxmlformats.org/officeDocument/2006/relationships/customXml" Target="../ink/ink495.xml"/><Relationship Id="rId8" Type="http://schemas.openxmlformats.org/officeDocument/2006/relationships/image" Target="../media/image143.png"/><Relationship Id="rId51" Type="http://schemas.openxmlformats.org/officeDocument/2006/relationships/customXml" Target="../ink/ink447.xml"/><Relationship Id="rId72" Type="http://schemas.openxmlformats.org/officeDocument/2006/relationships/image" Target="../media/image134.png"/><Relationship Id="rId93" Type="http://schemas.openxmlformats.org/officeDocument/2006/relationships/customXml" Target="../ink/ink468.xml"/><Relationship Id="rId98" Type="http://schemas.openxmlformats.org/officeDocument/2006/relationships/image" Target="../media/image103.png"/><Relationship Id="rId121" Type="http://schemas.openxmlformats.org/officeDocument/2006/relationships/customXml" Target="../ink/ink482.xml"/><Relationship Id="rId142" Type="http://schemas.openxmlformats.org/officeDocument/2006/relationships/image" Target="../media/image166.png"/><Relationship Id="rId3" Type="http://schemas.openxmlformats.org/officeDocument/2006/relationships/customXml" Target="../ink/ink423.xml"/><Relationship Id="rId25" Type="http://schemas.openxmlformats.org/officeDocument/2006/relationships/customXml" Target="../ink/ink434.xml"/><Relationship Id="rId46" Type="http://schemas.openxmlformats.org/officeDocument/2006/relationships/image" Target="../media/image121.png"/><Relationship Id="rId67" Type="http://schemas.openxmlformats.org/officeDocument/2006/relationships/customXml" Target="../ink/ink455.xml"/><Relationship Id="rId116" Type="http://schemas.openxmlformats.org/officeDocument/2006/relationships/image" Target="../media/image112.png"/><Relationship Id="rId137" Type="http://schemas.openxmlformats.org/officeDocument/2006/relationships/customXml" Target="../ink/ink490.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442.xml"/><Relationship Id="rId62" Type="http://schemas.openxmlformats.org/officeDocument/2006/relationships/image" Target="../media/image129.png"/><Relationship Id="rId83" Type="http://schemas.openxmlformats.org/officeDocument/2006/relationships/customXml" Target="../ink/ink463.xml"/><Relationship Id="rId88" Type="http://schemas.openxmlformats.org/officeDocument/2006/relationships/image" Target="../media/image98.png"/><Relationship Id="rId111" Type="http://schemas.openxmlformats.org/officeDocument/2006/relationships/customXml" Target="../ink/ink477.xml"/><Relationship Id="rId132" Type="http://schemas.openxmlformats.org/officeDocument/2006/relationships/image" Target="../media/image120.png"/><Relationship Id="rId153" Type="http://schemas.openxmlformats.org/officeDocument/2006/relationships/customXml" Target="../ink/ink498.xml"/><Relationship Id="rId15" Type="http://schemas.openxmlformats.org/officeDocument/2006/relationships/customXml" Target="../ink/ink429.xml"/><Relationship Id="rId36" Type="http://schemas.openxmlformats.org/officeDocument/2006/relationships/image" Target="../media/image157.png"/><Relationship Id="rId57" Type="http://schemas.openxmlformats.org/officeDocument/2006/relationships/customXml" Target="../ink/ink450.xml"/><Relationship Id="rId106" Type="http://schemas.openxmlformats.org/officeDocument/2006/relationships/image" Target="../media/image107.png"/><Relationship Id="rId127" Type="http://schemas.openxmlformats.org/officeDocument/2006/relationships/customXml" Target="../ink/ink485.xml"/><Relationship Id="rId10" Type="http://schemas.openxmlformats.org/officeDocument/2006/relationships/image" Target="../media/image144.png"/><Relationship Id="rId31" Type="http://schemas.openxmlformats.org/officeDocument/2006/relationships/customXml" Target="../ink/ink437.xml"/><Relationship Id="rId52" Type="http://schemas.openxmlformats.org/officeDocument/2006/relationships/image" Target="../media/image124.png"/><Relationship Id="rId73" Type="http://schemas.openxmlformats.org/officeDocument/2006/relationships/customXml" Target="../ink/ink45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471.xml"/><Relationship Id="rId101" Type="http://schemas.openxmlformats.org/officeDocument/2006/relationships/customXml" Target="../ink/ink472.xml"/><Relationship Id="rId122" Type="http://schemas.openxmlformats.org/officeDocument/2006/relationships/image" Target="../media/image115.png"/><Relationship Id="rId143" Type="http://schemas.openxmlformats.org/officeDocument/2006/relationships/customXml" Target="../ink/ink493.xml"/><Relationship Id="rId148" Type="http://schemas.openxmlformats.org/officeDocument/2006/relationships/image" Target="../media/image169.png"/><Relationship Id="rId4" Type="http://schemas.openxmlformats.org/officeDocument/2006/relationships/image" Target="../media/image141.png"/><Relationship Id="rId9" Type="http://schemas.openxmlformats.org/officeDocument/2006/relationships/customXml" Target="../ink/ink426.xml"/><Relationship Id="rId26" Type="http://schemas.openxmlformats.org/officeDocument/2006/relationships/image" Target="../media/image152.png"/><Relationship Id="rId47" Type="http://schemas.openxmlformats.org/officeDocument/2006/relationships/customXml" Target="../ink/ink445.xml"/><Relationship Id="rId68" Type="http://schemas.openxmlformats.org/officeDocument/2006/relationships/image" Target="../media/image132.png"/><Relationship Id="rId89" Type="http://schemas.openxmlformats.org/officeDocument/2006/relationships/customXml" Target="../ink/ink466.xml"/><Relationship Id="rId112" Type="http://schemas.openxmlformats.org/officeDocument/2006/relationships/image" Target="../media/image110.png"/><Relationship Id="rId133" Type="http://schemas.openxmlformats.org/officeDocument/2006/relationships/customXml" Target="../ink/ink488.xml"/><Relationship Id="rId154" Type="http://schemas.openxmlformats.org/officeDocument/2006/relationships/image" Target="../media/image172.png"/><Relationship Id="rId16" Type="http://schemas.openxmlformats.org/officeDocument/2006/relationships/image" Target="../media/image147.png"/><Relationship Id="rId37" Type="http://schemas.openxmlformats.org/officeDocument/2006/relationships/customXml" Target="../ink/ink440.xml"/><Relationship Id="rId58" Type="http://schemas.openxmlformats.org/officeDocument/2006/relationships/image" Target="../media/image127.png"/><Relationship Id="rId79" Type="http://schemas.openxmlformats.org/officeDocument/2006/relationships/customXml" Target="../ink/ink461.xml"/><Relationship Id="rId102" Type="http://schemas.openxmlformats.org/officeDocument/2006/relationships/image" Target="../media/image105.png"/><Relationship Id="rId123" Type="http://schemas.openxmlformats.org/officeDocument/2006/relationships/customXml" Target="../ink/ink483.xml"/><Relationship Id="rId144" Type="http://schemas.openxmlformats.org/officeDocument/2006/relationships/image" Target="../media/image167.png"/><Relationship Id="rId90" Type="http://schemas.openxmlformats.org/officeDocument/2006/relationships/image" Target="../media/image99.png"/><Relationship Id="rId27" Type="http://schemas.openxmlformats.org/officeDocument/2006/relationships/customXml" Target="../ink/ink435.xml"/><Relationship Id="rId48" Type="http://schemas.openxmlformats.org/officeDocument/2006/relationships/image" Target="../media/image122.png"/><Relationship Id="rId69" Type="http://schemas.openxmlformats.org/officeDocument/2006/relationships/customXml" Target="../ink/ink456.xml"/><Relationship Id="rId113" Type="http://schemas.openxmlformats.org/officeDocument/2006/relationships/customXml" Target="../ink/ink478.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499.xml"/></Relationships>
</file>

<file path=ppt/slides/_rels/slide18.xml.rels><?xml version="1.0" encoding="UTF-8" standalone="yes"?>
<Relationships xmlns="http://schemas.openxmlformats.org/package/2006/relationships"><Relationship Id="rId117" Type="http://schemas.openxmlformats.org/officeDocument/2006/relationships/customXml" Target="../ink/ink560.xml"/><Relationship Id="rId21" Type="http://schemas.openxmlformats.org/officeDocument/2006/relationships/customXml" Target="../ink/ink512.xml"/><Relationship Id="rId42" Type="http://schemas.openxmlformats.org/officeDocument/2006/relationships/image" Target="../media/image160.png"/><Relationship Id="rId63" Type="http://schemas.openxmlformats.org/officeDocument/2006/relationships/customXml" Target="../ink/ink533.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581.xml"/><Relationship Id="rId170" Type="http://schemas.openxmlformats.org/officeDocument/2006/relationships/image" Target="../media/image180.png"/><Relationship Id="rId107" Type="http://schemas.openxmlformats.org/officeDocument/2006/relationships/customXml" Target="../ink/ink555.xml"/><Relationship Id="rId11" Type="http://schemas.openxmlformats.org/officeDocument/2006/relationships/customXml" Target="../ink/ink507.xml"/><Relationship Id="rId32" Type="http://schemas.openxmlformats.org/officeDocument/2006/relationships/image" Target="../media/image155.png"/><Relationship Id="rId53" Type="http://schemas.openxmlformats.org/officeDocument/2006/relationships/customXml" Target="../ink/ink528.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576.xml"/><Relationship Id="rId5" Type="http://schemas.openxmlformats.org/officeDocument/2006/relationships/customXml" Target="../ink/ink504.xml"/><Relationship Id="rId95" Type="http://schemas.openxmlformats.org/officeDocument/2006/relationships/customXml" Target="../ink/ink549.xml"/><Relationship Id="rId160" Type="http://schemas.openxmlformats.org/officeDocument/2006/relationships/image" Target="../media/image175.png"/><Relationship Id="rId22" Type="http://schemas.openxmlformats.org/officeDocument/2006/relationships/image" Target="../media/image150.png"/><Relationship Id="rId43" Type="http://schemas.openxmlformats.org/officeDocument/2006/relationships/customXml" Target="../ink/ink523.xml"/><Relationship Id="rId64" Type="http://schemas.openxmlformats.org/officeDocument/2006/relationships/image" Target="../media/image130.png"/><Relationship Id="rId118" Type="http://schemas.openxmlformats.org/officeDocument/2006/relationships/image" Target="../media/image113.png"/><Relationship Id="rId139" Type="http://schemas.openxmlformats.org/officeDocument/2006/relationships/customXml" Target="../ink/ink571.xml"/><Relationship Id="rId85" Type="http://schemas.openxmlformats.org/officeDocument/2006/relationships/customXml" Target="../ink/ink544.xml"/><Relationship Id="rId150" Type="http://schemas.openxmlformats.org/officeDocument/2006/relationships/image" Target="../media/image170.png"/><Relationship Id="rId171" Type="http://schemas.openxmlformats.org/officeDocument/2006/relationships/customXml" Target="../ink/ink587.xml"/><Relationship Id="rId12" Type="http://schemas.openxmlformats.org/officeDocument/2006/relationships/image" Target="../media/image145.png"/><Relationship Id="rId33" Type="http://schemas.openxmlformats.org/officeDocument/2006/relationships/customXml" Target="../ink/ink518.xml"/><Relationship Id="rId108" Type="http://schemas.openxmlformats.org/officeDocument/2006/relationships/image" Target="../media/image108.png"/><Relationship Id="rId129" Type="http://schemas.openxmlformats.org/officeDocument/2006/relationships/customXml" Target="../ink/ink566.xml"/><Relationship Id="rId54" Type="http://schemas.openxmlformats.org/officeDocument/2006/relationships/image" Target="../media/image125.png"/><Relationship Id="rId75" Type="http://schemas.openxmlformats.org/officeDocument/2006/relationships/customXml" Target="../ink/ink539.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582.xml"/><Relationship Id="rId6" Type="http://schemas.openxmlformats.org/officeDocument/2006/relationships/image" Target="../media/image142.png"/><Relationship Id="rId23" Type="http://schemas.openxmlformats.org/officeDocument/2006/relationships/customXml" Target="../ink/ink513.xml"/><Relationship Id="rId28" Type="http://schemas.openxmlformats.org/officeDocument/2006/relationships/image" Target="../media/image153.png"/><Relationship Id="rId49" Type="http://schemas.openxmlformats.org/officeDocument/2006/relationships/customXml" Target="../ink/ink526.xml"/><Relationship Id="rId114" Type="http://schemas.openxmlformats.org/officeDocument/2006/relationships/image" Target="../media/image111.png"/><Relationship Id="rId119" Type="http://schemas.openxmlformats.org/officeDocument/2006/relationships/customXml" Target="../ink/ink561.xml"/><Relationship Id="rId44" Type="http://schemas.openxmlformats.org/officeDocument/2006/relationships/image" Target="../media/image161.png"/><Relationship Id="rId60" Type="http://schemas.openxmlformats.org/officeDocument/2006/relationships/image" Target="../media/image128.png"/><Relationship Id="rId65" Type="http://schemas.openxmlformats.org/officeDocument/2006/relationships/customXml" Target="../ink/ink534.xml"/><Relationship Id="rId81" Type="http://schemas.openxmlformats.org/officeDocument/2006/relationships/customXml" Target="../ink/ink542.xml"/><Relationship Id="rId86" Type="http://schemas.openxmlformats.org/officeDocument/2006/relationships/image" Target="../media/image97.png"/><Relationship Id="rId130" Type="http://schemas.openxmlformats.org/officeDocument/2006/relationships/image" Target="../media/image119.png"/><Relationship Id="rId135" Type="http://schemas.openxmlformats.org/officeDocument/2006/relationships/customXml" Target="../ink/ink569.xml"/><Relationship Id="rId151" Type="http://schemas.openxmlformats.org/officeDocument/2006/relationships/customXml" Target="../ink/ink577.xml"/><Relationship Id="rId156" Type="http://schemas.openxmlformats.org/officeDocument/2006/relationships/image" Target="../media/image173.png"/><Relationship Id="rId177" Type="http://schemas.openxmlformats.org/officeDocument/2006/relationships/customXml" Target="../ink/ink590.xml"/><Relationship Id="rId172" Type="http://schemas.openxmlformats.org/officeDocument/2006/relationships/image" Target="../media/image181.png"/><Relationship Id="rId13" Type="http://schemas.openxmlformats.org/officeDocument/2006/relationships/customXml" Target="../ink/ink508.xml"/><Relationship Id="rId18" Type="http://schemas.openxmlformats.org/officeDocument/2006/relationships/image" Target="../media/image148.png"/><Relationship Id="rId39" Type="http://schemas.openxmlformats.org/officeDocument/2006/relationships/customXml" Target="../ink/ink521.xml"/><Relationship Id="rId109" Type="http://schemas.openxmlformats.org/officeDocument/2006/relationships/customXml" Target="../ink/ink556.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529.xml"/><Relationship Id="rId76" Type="http://schemas.openxmlformats.org/officeDocument/2006/relationships/image" Target="../media/image136.png"/><Relationship Id="rId97" Type="http://schemas.openxmlformats.org/officeDocument/2006/relationships/customXml" Target="../ink/ink550.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564.xml"/><Relationship Id="rId141" Type="http://schemas.openxmlformats.org/officeDocument/2006/relationships/customXml" Target="../ink/ink572.xml"/><Relationship Id="rId146" Type="http://schemas.openxmlformats.org/officeDocument/2006/relationships/image" Target="../media/image168.png"/><Relationship Id="rId167" Type="http://schemas.openxmlformats.org/officeDocument/2006/relationships/customXml" Target="../ink/ink585.xml"/><Relationship Id="rId7" Type="http://schemas.openxmlformats.org/officeDocument/2006/relationships/customXml" Target="../ink/ink505.xml"/><Relationship Id="rId71" Type="http://schemas.openxmlformats.org/officeDocument/2006/relationships/customXml" Target="../ink/ink537.xml"/><Relationship Id="rId92" Type="http://schemas.openxmlformats.org/officeDocument/2006/relationships/image" Target="../media/image100.png"/><Relationship Id="rId162" Type="http://schemas.openxmlformats.org/officeDocument/2006/relationships/image" Target="../media/image176.png"/><Relationship Id="rId2" Type="http://schemas.openxmlformats.org/officeDocument/2006/relationships/notesSlide" Target="../notesSlides/notesSlide15.xml"/><Relationship Id="rId29" Type="http://schemas.openxmlformats.org/officeDocument/2006/relationships/customXml" Target="../ink/ink516.xml"/><Relationship Id="rId24" Type="http://schemas.openxmlformats.org/officeDocument/2006/relationships/image" Target="../media/image151.png"/><Relationship Id="rId40" Type="http://schemas.openxmlformats.org/officeDocument/2006/relationships/image" Target="../media/image159.png"/><Relationship Id="rId45" Type="http://schemas.openxmlformats.org/officeDocument/2006/relationships/customXml" Target="../ink/ink524.xml"/><Relationship Id="rId66" Type="http://schemas.openxmlformats.org/officeDocument/2006/relationships/image" Target="../media/image131.png"/><Relationship Id="rId87" Type="http://schemas.openxmlformats.org/officeDocument/2006/relationships/customXml" Target="../ink/ink545.xml"/><Relationship Id="rId110" Type="http://schemas.openxmlformats.org/officeDocument/2006/relationships/image" Target="../media/image109.png"/><Relationship Id="rId115" Type="http://schemas.openxmlformats.org/officeDocument/2006/relationships/customXml" Target="../ink/ink559.xml"/><Relationship Id="rId131" Type="http://schemas.openxmlformats.org/officeDocument/2006/relationships/customXml" Target="../ink/ink567.xml"/><Relationship Id="rId136" Type="http://schemas.openxmlformats.org/officeDocument/2006/relationships/image" Target="../media/image163.png"/><Relationship Id="rId157" Type="http://schemas.openxmlformats.org/officeDocument/2006/relationships/customXml" Target="../ink/ink580.xml"/><Relationship Id="rId178" Type="http://schemas.openxmlformats.org/officeDocument/2006/relationships/image" Target="../media/image184.png"/><Relationship Id="rId61" Type="http://schemas.openxmlformats.org/officeDocument/2006/relationships/customXml" Target="../ink/ink532.xml"/><Relationship Id="rId82" Type="http://schemas.openxmlformats.org/officeDocument/2006/relationships/image" Target="../media/image139.png"/><Relationship Id="rId152" Type="http://schemas.openxmlformats.org/officeDocument/2006/relationships/image" Target="../media/image171.png"/><Relationship Id="rId173" Type="http://schemas.openxmlformats.org/officeDocument/2006/relationships/customXml" Target="../ink/ink588.xml"/><Relationship Id="rId19" Type="http://schemas.openxmlformats.org/officeDocument/2006/relationships/customXml" Target="../ink/ink511.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519.xml"/><Relationship Id="rId56" Type="http://schemas.openxmlformats.org/officeDocument/2006/relationships/image" Target="../media/image126.png"/><Relationship Id="rId77" Type="http://schemas.openxmlformats.org/officeDocument/2006/relationships/customXml" Target="../ink/ink540.xml"/><Relationship Id="rId100" Type="http://schemas.openxmlformats.org/officeDocument/2006/relationships/image" Target="../media/image104.png"/><Relationship Id="rId105" Type="http://schemas.openxmlformats.org/officeDocument/2006/relationships/customXml" Target="../ink/ink554.xml"/><Relationship Id="rId126" Type="http://schemas.openxmlformats.org/officeDocument/2006/relationships/image" Target="../media/image117.png"/><Relationship Id="rId147" Type="http://schemas.openxmlformats.org/officeDocument/2006/relationships/customXml" Target="../ink/ink575.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527.xml"/><Relationship Id="rId72" Type="http://schemas.openxmlformats.org/officeDocument/2006/relationships/image" Target="../media/image134.png"/><Relationship Id="rId93" Type="http://schemas.openxmlformats.org/officeDocument/2006/relationships/customXml" Target="../ink/ink548.xml"/><Relationship Id="rId98" Type="http://schemas.openxmlformats.org/officeDocument/2006/relationships/image" Target="../media/image103.png"/><Relationship Id="rId121" Type="http://schemas.openxmlformats.org/officeDocument/2006/relationships/customXml" Target="../ink/ink562.xml"/><Relationship Id="rId142" Type="http://schemas.openxmlformats.org/officeDocument/2006/relationships/image" Target="../media/image166.png"/><Relationship Id="rId163" Type="http://schemas.openxmlformats.org/officeDocument/2006/relationships/customXml" Target="../ink/ink583.xml"/><Relationship Id="rId3" Type="http://schemas.openxmlformats.org/officeDocument/2006/relationships/customXml" Target="../ink/ink503.xml"/><Relationship Id="rId25" Type="http://schemas.openxmlformats.org/officeDocument/2006/relationships/customXml" Target="../ink/ink514.xml"/><Relationship Id="rId46" Type="http://schemas.openxmlformats.org/officeDocument/2006/relationships/image" Target="../media/image121.png"/><Relationship Id="rId67" Type="http://schemas.openxmlformats.org/officeDocument/2006/relationships/customXml" Target="../ink/ink535.xml"/><Relationship Id="rId116" Type="http://schemas.openxmlformats.org/officeDocument/2006/relationships/image" Target="../media/image112.png"/><Relationship Id="rId137" Type="http://schemas.openxmlformats.org/officeDocument/2006/relationships/customXml" Target="../ink/ink570.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522.xml"/><Relationship Id="rId62" Type="http://schemas.openxmlformats.org/officeDocument/2006/relationships/image" Target="../media/image129.png"/><Relationship Id="rId83" Type="http://schemas.openxmlformats.org/officeDocument/2006/relationships/customXml" Target="../ink/ink543.xml"/><Relationship Id="rId88" Type="http://schemas.openxmlformats.org/officeDocument/2006/relationships/image" Target="../media/image98.png"/><Relationship Id="rId111" Type="http://schemas.openxmlformats.org/officeDocument/2006/relationships/customXml" Target="../ink/ink557.xml"/><Relationship Id="rId132" Type="http://schemas.openxmlformats.org/officeDocument/2006/relationships/image" Target="../media/image120.png"/><Relationship Id="rId153" Type="http://schemas.openxmlformats.org/officeDocument/2006/relationships/customXml" Target="../ink/ink578.xml"/><Relationship Id="rId174" Type="http://schemas.openxmlformats.org/officeDocument/2006/relationships/image" Target="../media/image182.png"/><Relationship Id="rId15" Type="http://schemas.openxmlformats.org/officeDocument/2006/relationships/customXml" Target="../ink/ink509.xml"/><Relationship Id="rId36" Type="http://schemas.openxmlformats.org/officeDocument/2006/relationships/image" Target="../media/image157.png"/><Relationship Id="rId57" Type="http://schemas.openxmlformats.org/officeDocument/2006/relationships/customXml" Target="../ink/ink530.xml"/><Relationship Id="rId106" Type="http://schemas.openxmlformats.org/officeDocument/2006/relationships/image" Target="../media/image107.png"/><Relationship Id="rId127" Type="http://schemas.openxmlformats.org/officeDocument/2006/relationships/customXml" Target="../ink/ink565.xml"/><Relationship Id="rId10" Type="http://schemas.openxmlformats.org/officeDocument/2006/relationships/image" Target="../media/image144.png"/><Relationship Id="rId31" Type="http://schemas.openxmlformats.org/officeDocument/2006/relationships/customXml" Target="../ink/ink517.xml"/><Relationship Id="rId52" Type="http://schemas.openxmlformats.org/officeDocument/2006/relationships/image" Target="../media/image124.png"/><Relationship Id="rId73" Type="http://schemas.openxmlformats.org/officeDocument/2006/relationships/customXml" Target="../ink/ink538.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551.xml"/><Relationship Id="rId101" Type="http://schemas.openxmlformats.org/officeDocument/2006/relationships/customXml" Target="../ink/ink552.xml"/><Relationship Id="rId122" Type="http://schemas.openxmlformats.org/officeDocument/2006/relationships/image" Target="../media/image115.png"/><Relationship Id="rId143" Type="http://schemas.openxmlformats.org/officeDocument/2006/relationships/customXml" Target="../ink/ink573.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586.xml"/><Relationship Id="rId4" Type="http://schemas.openxmlformats.org/officeDocument/2006/relationships/image" Target="../media/image141.png"/><Relationship Id="rId9" Type="http://schemas.openxmlformats.org/officeDocument/2006/relationships/customXml" Target="../ink/ink506.xml"/><Relationship Id="rId26" Type="http://schemas.openxmlformats.org/officeDocument/2006/relationships/image" Target="../media/image152.png"/><Relationship Id="rId47" Type="http://schemas.openxmlformats.org/officeDocument/2006/relationships/customXml" Target="../ink/ink525.xml"/><Relationship Id="rId68" Type="http://schemas.openxmlformats.org/officeDocument/2006/relationships/image" Target="../media/image132.png"/><Relationship Id="rId89" Type="http://schemas.openxmlformats.org/officeDocument/2006/relationships/customXml" Target="../ink/ink546.xml"/><Relationship Id="rId112" Type="http://schemas.openxmlformats.org/officeDocument/2006/relationships/image" Target="../media/image110.png"/><Relationship Id="rId133" Type="http://schemas.openxmlformats.org/officeDocument/2006/relationships/customXml" Target="../ink/ink568.xml"/><Relationship Id="rId154" Type="http://schemas.openxmlformats.org/officeDocument/2006/relationships/image" Target="../media/image172.png"/><Relationship Id="rId175" Type="http://schemas.openxmlformats.org/officeDocument/2006/relationships/customXml" Target="../ink/ink589.xml"/><Relationship Id="rId16" Type="http://schemas.openxmlformats.org/officeDocument/2006/relationships/image" Target="../media/image147.png"/><Relationship Id="rId37" Type="http://schemas.openxmlformats.org/officeDocument/2006/relationships/customXml" Target="../ink/ink520.xml"/><Relationship Id="rId58" Type="http://schemas.openxmlformats.org/officeDocument/2006/relationships/image" Target="../media/image127.png"/><Relationship Id="rId79" Type="http://schemas.openxmlformats.org/officeDocument/2006/relationships/customXml" Target="../ink/ink541.xml"/><Relationship Id="rId102" Type="http://schemas.openxmlformats.org/officeDocument/2006/relationships/image" Target="../media/image105.png"/><Relationship Id="rId123" Type="http://schemas.openxmlformats.org/officeDocument/2006/relationships/customXml" Target="../ink/ink563.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584.xml"/><Relationship Id="rId27" Type="http://schemas.openxmlformats.org/officeDocument/2006/relationships/customXml" Target="../ink/ink515.xml"/><Relationship Id="rId48" Type="http://schemas.openxmlformats.org/officeDocument/2006/relationships/image" Target="../media/image122.png"/><Relationship Id="rId69" Type="http://schemas.openxmlformats.org/officeDocument/2006/relationships/customXml" Target="../ink/ink536.xml"/><Relationship Id="rId113" Type="http://schemas.openxmlformats.org/officeDocument/2006/relationships/customXml" Target="../ink/ink558.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579.xml"/><Relationship Id="rId176" Type="http://schemas.openxmlformats.org/officeDocument/2006/relationships/image" Target="../media/image183.png"/><Relationship Id="rId17" Type="http://schemas.openxmlformats.org/officeDocument/2006/relationships/customXml" Target="../ink/ink510.xml"/><Relationship Id="rId38" Type="http://schemas.openxmlformats.org/officeDocument/2006/relationships/image" Target="../media/image158.png"/><Relationship Id="rId59" Type="http://schemas.openxmlformats.org/officeDocument/2006/relationships/customXml" Target="../ink/ink531.xml"/><Relationship Id="rId103" Type="http://schemas.openxmlformats.org/officeDocument/2006/relationships/customXml" Target="../ink/ink553.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547.xml"/><Relationship Id="rId145" Type="http://schemas.openxmlformats.org/officeDocument/2006/relationships/customXml" Target="../ink/ink574.xml"/><Relationship Id="rId166" Type="http://schemas.openxmlformats.org/officeDocument/2006/relationships/image" Target="../media/image17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17" Type="http://schemas.openxmlformats.org/officeDocument/2006/relationships/customXml" Target="../ink/ink648.xml"/><Relationship Id="rId21" Type="http://schemas.openxmlformats.org/officeDocument/2006/relationships/customXml" Target="../ink/ink600.xml"/><Relationship Id="rId42" Type="http://schemas.openxmlformats.org/officeDocument/2006/relationships/image" Target="../media/image160.png"/><Relationship Id="rId63" Type="http://schemas.openxmlformats.org/officeDocument/2006/relationships/customXml" Target="../ink/ink621.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669.xml"/><Relationship Id="rId170" Type="http://schemas.openxmlformats.org/officeDocument/2006/relationships/image" Target="../media/image180.png"/><Relationship Id="rId191" Type="http://schemas.openxmlformats.org/officeDocument/2006/relationships/customXml" Target="../ink/ink685.xml"/><Relationship Id="rId107" Type="http://schemas.openxmlformats.org/officeDocument/2006/relationships/customXml" Target="../ink/ink643.xml"/><Relationship Id="rId11" Type="http://schemas.openxmlformats.org/officeDocument/2006/relationships/customXml" Target="../ink/ink595.xml"/><Relationship Id="rId32" Type="http://schemas.openxmlformats.org/officeDocument/2006/relationships/image" Target="../media/image155.png"/><Relationship Id="rId53" Type="http://schemas.openxmlformats.org/officeDocument/2006/relationships/customXml" Target="../ink/ink616.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664.xml"/><Relationship Id="rId5" Type="http://schemas.openxmlformats.org/officeDocument/2006/relationships/customXml" Target="../ink/ink592.xml"/><Relationship Id="rId95" Type="http://schemas.openxmlformats.org/officeDocument/2006/relationships/customXml" Target="../ink/ink637.xml"/><Relationship Id="rId160" Type="http://schemas.openxmlformats.org/officeDocument/2006/relationships/image" Target="../media/image175.png"/><Relationship Id="rId181" Type="http://schemas.openxmlformats.org/officeDocument/2006/relationships/customXml" Target="../ink/ink680.xml"/><Relationship Id="rId22" Type="http://schemas.openxmlformats.org/officeDocument/2006/relationships/image" Target="../media/image150.png"/><Relationship Id="rId43" Type="http://schemas.openxmlformats.org/officeDocument/2006/relationships/customXml" Target="../ink/ink611.xml"/><Relationship Id="rId64" Type="http://schemas.openxmlformats.org/officeDocument/2006/relationships/image" Target="../media/image130.png"/><Relationship Id="rId118" Type="http://schemas.openxmlformats.org/officeDocument/2006/relationships/image" Target="../media/image113.png"/><Relationship Id="rId139" Type="http://schemas.openxmlformats.org/officeDocument/2006/relationships/customXml" Target="../ink/ink659.xml"/><Relationship Id="rId85" Type="http://schemas.openxmlformats.org/officeDocument/2006/relationships/customXml" Target="../ink/ink632.xml"/><Relationship Id="rId150" Type="http://schemas.openxmlformats.org/officeDocument/2006/relationships/image" Target="../media/image170.png"/><Relationship Id="rId171" Type="http://schemas.openxmlformats.org/officeDocument/2006/relationships/customXml" Target="../ink/ink675.xml"/><Relationship Id="rId192" Type="http://schemas.openxmlformats.org/officeDocument/2006/relationships/image" Target="../media/image191.png"/><Relationship Id="rId12" Type="http://schemas.openxmlformats.org/officeDocument/2006/relationships/image" Target="../media/image145.png"/><Relationship Id="rId33" Type="http://schemas.openxmlformats.org/officeDocument/2006/relationships/customXml" Target="../ink/ink606.xml"/><Relationship Id="rId108" Type="http://schemas.openxmlformats.org/officeDocument/2006/relationships/image" Target="../media/image108.png"/><Relationship Id="rId129" Type="http://schemas.openxmlformats.org/officeDocument/2006/relationships/customXml" Target="../ink/ink654.xml"/><Relationship Id="rId54" Type="http://schemas.openxmlformats.org/officeDocument/2006/relationships/image" Target="../media/image125.png"/><Relationship Id="rId75" Type="http://schemas.openxmlformats.org/officeDocument/2006/relationships/customXml" Target="../ink/ink627.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670.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601.xml"/><Relationship Id="rId119" Type="http://schemas.openxmlformats.org/officeDocument/2006/relationships/customXml" Target="../ink/ink649.xml"/><Relationship Id="rId44" Type="http://schemas.openxmlformats.org/officeDocument/2006/relationships/image" Target="../media/image161.png"/><Relationship Id="rId65" Type="http://schemas.openxmlformats.org/officeDocument/2006/relationships/customXml" Target="../ink/ink622.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665.xml"/><Relationship Id="rId172" Type="http://schemas.openxmlformats.org/officeDocument/2006/relationships/image" Target="../media/image181.png"/><Relationship Id="rId13" Type="http://schemas.openxmlformats.org/officeDocument/2006/relationships/customXml" Target="../ink/ink596.xml"/><Relationship Id="rId18" Type="http://schemas.openxmlformats.org/officeDocument/2006/relationships/image" Target="../media/image148.png"/><Relationship Id="rId39" Type="http://schemas.openxmlformats.org/officeDocument/2006/relationships/customXml" Target="../ink/ink609.xml"/><Relationship Id="rId109" Type="http://schemas.openxmlformats.org/officeDocument/2006/relationships/customXml" Target="../ink/ink644.xml"/><Relationship Id="rId34" Type="http://schemas.openxmlformats.org/officeDocument/2006/relationships/image" Target="../media/image156.png"/><Relationship Id="rId50" Type="http://schemas.openxmlformats.org/officeDocument/2006/relationships/image" Target="../media/image123.png"/><Relationship Id="rId55" Type="http://schemas.openxmlformats.org/officeDocument/2006/relationships/customXml" Target="../ink/ink617.xml"/><Relationship Id="rId76" Type="http://schemas.openxmlformats.org/officeDocument/2006/relationships/image" Target="../media/image136.png"/><Relationship Id="rId97" Type="http://schemas.openxmlformats.org/officeDocument/2006/relationships/customXml" Target="../ink/ink638.xml"/><Relationship Id="rId104" Type="http://schemas.openxmlformats.org/officeDocument/2006/relationships/image" Target="../media/image106.png"/><Relationship Id="rId120" Type="http://schemas.openxmlformats.org/officeDocument/2006/relationships/image" Target="../media/image114.png"/><Relationship Id="rId125" Type="http://schemas.openxmlformats.org/officeDocument/2006/relationships/customXml" Target="../ink/ink652.xml"/><Relationship Id="rId141" Type="http://schemas.openxmlformats.org/officeDocument/2006/relationships/customXml" Target="../ink/ink660.xml"/><Relationship Id="rId146" Type="http://schemas.openxmlformats.org/officeDocument/2006/relationships/image" Target="../media/image168.png"/><Relationship Id="rId167" Type="http://schemas.openxmlformats.org/officeDocument/2006/relationships/customXml" Target="../ink/ink673.xml"/><Relationship Id="rId188" Type="http://schemas.openxmlformats.org/officeDocument/2006/relationships/image" Target="../media/image189.png"/><Relationship Id="rId7" Type="http://schemas.openxmlformats.org/officeDocument/2006/relationships/customXml" Target="../ink/ink593.xml"/><Relationship Id="rId71" Type="http://schemas.openxmlformats.org/officeDocument/2006/relationships/customXml" Target="../ink/ink625.xml"/><Relationship Id="rId92" Type="http://schemas.openxmlformats.org/officeDocument/2006/relationships/image" Target="../media/image100.png"/><Relationship Id="rId162" Type="http://schemas.openxmlformats.org/officeDocument/2006/relationships/image" Target="../media/image176.png"/><Relationship Id="rId183" Type="http://schemas.openxmlformats.org/officeDocument/2006/relationships/customXml" Target="../ink/ink681.xml"/><Relationship Id="rId2" Type="http://schemas.openxmlformats.org/officeDocument/2006/relationships/notesSlide" Target="../notesSlides/notesSlide16.xml"/><Relationship Id="rId29" Type="http://schemas.openxmlformats.org/officeDocument/2006/relationships/customXml" Target="../ink/ink604.xml"/><Relationship Id="rId24" Type="http://schemas.openxmlformats.org/officeDocument/2006/relationships/image" Target="../media/image151.png"/><Relationship Id="rId40" Type="http://schemas.openxmlformats.org/officeDocument/2006/relationships/image" Target="../media/image159.png"/><Relationship Id="rId45" Type="http://schemas.openxmlformats.org/officeDocument/2006/relationships/customXml" Target="../ink/ink612.xml"/><Relationship Id="rId66" Type="http://schemas.openxmlformats.org/officeDocument/2006/relationships/image" Target="../media/image131.png"/><Relationship Id="rId87" Type="http://schemas.openxmlformats.org/officeDocument/2006/relationships/customXml" Target="../ink/ink633.xml"/><Relationship Id="rId110" Type="http://schemas.openxmlformats.org/officeDocument/2006/relationships/image" Target="../media/image109.png"/><Relationship Id="rId115" Type="http://schemas.openxmlformats.org/officeDocument/2006/relationships/customXml" Target="../ink/ink647.xml"/><Relationship Id="rId131" Type="http://schemas.openxmlformats.org/officeDocument/2006/relationships/customXml" Target="../ink/ink655.xml"/><Relationship Id="rId136" Type="http://schemas.openxmlformats.org/officeDocument/2006/relationships/image" Target="../media/image163.png"/><Relationship Id="rId157" Type="http://schemas.openxmlformats.org/officeDocument/2006/relationships/customXml" Target="../ink/ink668.xml"/><Relationship Id="rId178" Type="http://schemas.openxmlformats.org/officeDocument/2006/relationships/image" Target="../media/image184.png"/><Relationship Id="rId61" Type="http://schemas.openxmlformats.org/officeDocument/2006/relationships/customXml" Target="../ink/ink620.xml"/><Relationship Id="rId82" Type="http://schemas.openxmlformats.org/officeDocument/2006/relationships/image" Target="../media/image139.png"/><Relationship Id="rId152" Type="http://schemas.openxmlformats.org/officeDocument/2006/relationships/image" Target="../media/image171.png"/><Relationship Id="rId173" Type="http://schemas.openxmlformats.org/officeDocument/2006/relationships/customXml" Target="../ink/ink676.xml"/><Relationship Id="rId19" Type="http://schemas.openxmlformats.org/officeDocument/2006/relationships/customXml" Target="../ink/ink599.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607.xml"/><Relationship Id="rId56" Type="http://schemas.openxmlformats.org/officeDocument/2006/relationships/image" Target="../media/image126.png"/><Relationship Id="rId77" Type="http://schemas.openxmlformats.org/officeDocument/2006/relationships/customXml" Target="../ink/ink628.xml"/><Relationship Id="rId100" Type="http://schemas.openxmlformats.org/officeDocument/2006/relationships/image" Target="../media/image104.png"/><Relationship Id="rId105" Type="http://schemas.openxmlformats.org/officeDocument/2006/relationships/customXml" Target="../ink/ink642.xml"/><Relationship Id="rId126" Type="http://schemas.openxmlformats.org/officeDocument/2006/relationships/image" Target="../media/image117.png"/><Relationship Id="rId147" Type="http://schemas.openxmlformats.org/officeDocument/2006/relationships/customXml" Target="../ink/ink663.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615.xml"/><Relationship Id="rId72" Type="http://schemas.openxmlformats.org/officeDocument/2006/relationships/image" Target="../media/image134.png"/><Relationship Id="rId93" Type="http://schemas.openxmlformats.org/officeDocument/2006/relationships/customXml" Target="../ink/ink636.xml"/><Relationship Id="rId98" Type="http://schemas.openxmlformats.org/officeDocument/2006/relationships/image" Target="../media/image103.png"/><Relationship Id="rId121" Type="http://schemas.openxmlformats.org/officeDocument/2006/relationships/customXml" Target="../ink/ink650.xml"/><Relationship Id="rId142" Type="http://schemas.openxmlformats.org/officeDocument/2006/relationships/image" Target="../media/image166.png"/><Relationship Id="rId163" Type="http://schemas.openxmlformats.org/officeDocument/2006/relationships/customXml" Target="../ink/ink671.xml"/><Relationship Id="rId184" Type="http://schemas.openxmlformats.org/officeDocument/2006/relationships/image" Target="../media/image187.png"/><Relationship Id="rId189" Type="http://schemas.openxmlformats.org/officeDocument/2006/relationships/customXml" Target="../ink/ink684.xml"/><Relationship Id="rId3" Type="http://schemas.openxmlformats.org/officeDocument/2006/relationships/customXml" Target="../ink/ink591.xml"/><Relationship Id="rId25" Type="http://schemas.openxmlformats.org/officeDocument/2006/relationships/customXml" Target="../ink/ink602.xml"/><Relationship Id="rId46" Type="http://schemas.openxmlformats.org/officeDocument/2006/relationships/image" Target="../media/image121.png"/><Relationship Id="rId67" Type="http://schemas.openxmlformats.org/officeDocument/2006/relationships/customXml" Target="../ink/ink623.xml"/><Relationship Id="rId116" Type="http://schemas.openxmlformats.org/officeDocument/2006/relationships/image" Target="../media/image112.png"/><Relationship Id="rId137" Type="http://schemas.openxmlformats.org/officeDocument/2006/relationships/customXml" Target="../ink/ink658.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610.xml"/><Relationship Id="rId62" Type="http://schemas.openxmlformats.org/officeDocument/2006/relationships/image" Target="../media/image129.png"/><Relationship Id="rId83" Type="http://schemas.openxmlformats.org/officeDocument/2006/relationships/customXml" Target="../ink/ink631.xml"/><Relationship Id="rId88" Type="http://schemas.openxmlformats.org/officeDocument/2006/relationships/image" Target="../media/image98.png"/><Relationship Id="rId111" Type="http://schemas.openxmlformats.org/officeDocument/2006/relationships/customXml" Target="../ink/ink645.xml"/><Relationship Id="rId132" Type="http://schemas.openxmlformats.org/officeDocument/2006/relationships/image" Target="../media/image120.png"/><Relationship Id="rId153" Type="http://schemas.openxmlformats.org/officeDocument/2006/relationships/customXml" Target="../ink/ink666.xml"/><Relationship Id="rId174" Type="http://schemas.openxmlformats.org/officeDocument/2006/relationships/image" Target="../media/image182.png"/><Relationship Id="rId179" Type="http://schemas.openxmlformats.org/officeDocument/2006/relationships/customXml" Target="../ink/ink679.xml"/><Relationship Id="rId190" Type="http://schemas.openxmlformats.org/officeDocument/2006/relationships/image" Target="../media/image190.png"/><Relationship Id="rId15" Type="http://schemas.openxmlformats.org/officeDocument/2006/relationships/customXml" Target="../ink/ink597.xml"/><Relationship Id="rId36" Type="http://schemas.openxmlformats.org/officeDocument/2006/relationships/image" Target="../media/image157.png"/><Relationship Id="rId57" Type="http://schemas.openxmlformats.org/officeDocument/2006/relationships/customXml" Target="../ink/ink618.xml"/><Relationship Id="rId106" Type="http://schemas.openxmlformats.org/officeDocument/2006/relationships/image" Target="../media/image107.png"/><Relationship Id="rId127" Type="http://schemas.openxmlformats.org/officeDocument/2006/relationships/customXml" Target="../ink/ink653.xml"/><Relationship Id="rId10" Type="http://schemas.openxmlformats.org/officeDocument/2006/relationships/image" Target="../media/image144.png"/><Relationship Id="rId31" Type="http://schemas.openxmlformats.org/officeDocument/2006/relationships/customXml" Target="../ink/ink605.xml"/><Relationship Id="rId52" Type="http://schemas.openxmlformats.org/officeDocument/2006/relationships/image" Target="../media/image124.png"/><Relationship Id="rId73" Type="http://schemas.openxmlformats.org/officeDocument/2006/relationships/customXml" Target="../ink/ink626.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639.xml"/><Relationship Id="rId101" Type="http://schemas.openxmlformats.org/officeDocument/2006/relationships/customXml" Target="../ink/ink640.xml"/><Relationship Id="rId122" Type="http://schemas.openxmlformats.org/officeDocument/2006/relationships/image" Target="../media/image115.png"/><Relationship Id="rId143" Type="http://schemas.openxmlformats.org/officeDocument/2006/relationships/customXml" Target="../ink/ink661.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674.xml"/><Relationship Id="rId185" Type="http://schemas.openxmlformats.org/officeDocument/2006/relationships/customXml" Target="../ink/ink682.xml"/><Relationship Id="rId4" Type="http://schemas.openxmlformats.org/officeDocument/2006/relationships/image" Target="../media/image141.png"/><Relationship Id="rId9" Type="http://schemas.openxmlformats.org/officeDocument/2006/relationships/customXml" Target="../ink/ink594.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613.xml"/><Relationship Id="rId68" Type="http://schemas.openxmlformats.org/officeDocument/2006/relationships/image" Target="../media/image132.png"/><Relationship Id="rId89" Type="http://schemas.openxmlformats.org/officeDocument/2006/relationships/customXml" Target="../ink/ink634.xml"/><Relationship Id="rId112" Type="http://schemas.openxmlformats.org/officeDocument/2006/relationships/image" Target="../media/image110.png"/><Relationship Id="rId133" Type="http://schemas.openxmlformats.org/officeDocument/2006/relationships/customXml" Target="../ink/ink656.xml"/><Relationship Id="rId154" Type="http://schemas.openxmlformats.org/officeDocument/2006/relationships/image" Target="../media/image172.png"/><Relationship Id="rId175" Type="http://schemas.openxmlformats.org/officeDocument/2006/relationships/customXml" Target="../ink/ink677.xml"/><Relationship Id="rId16" Type="http://schemas.openxmlformats.org/officeDocument/2006/relationships/image" Target="../media/image147.png"/><Relationship Id="rId37" Type="http://schemas.openxmlformats.org/officeDocument/2006/relationships/customXml" Target="../ink/ink608.xml"/><Relationship Id="rId58" Type="http://schemas.openxmlformats.org/officeDocument/2006/relationships/image" Target="../media/image127.png"/><Relationship Id="rId79" Type="http://schemas.openxmlformats.org/officeDocument/2006/relationships/customXml" Target="../ink/ink629.xml"/><Relationship Id="rId102" Type="http://schemas.openxmlformats.org/officeDocument/2006/relationships/image" Target="../media/image105.png"/><Relationship Id="rId123" Type="http://schemas.openxmlformats.org/officeDocument/2006/relationships/customXml" Target="../ink/ink651.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672.xml"/><Relationship Id="rId186" Type="http://schemas.openxmlformats.org/officeDocument/2006/relationships/image" Target="../media/image188.png"/><Relationship Id="rId27" Type="http://schemas.openxmlformats.org/officeDocument/2006/relationships/customXml" Target="../ink/ink603.xml"/><Relationship Id="rId48" Type="http://schemas.openxmlformats.org/officeDocument/2006/relationships/image" Target="../media/image122.png"/><Relationship Id="rId69" Type="http://schemas.openxmlformats.org/officeDocument/2006/relationships/customXml" Target="../ink/ink624.xml"/><Relationship Id="rId113" Type="http://schemas.openxmlformats.org/officeDocument/2006/relationships/customXml" Target="../ink/ink646.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667.xml"/><Relationship Id="rId176" Type="http://schemas.openxmlformats.org/officeDocument/2006/relationships/image" Target="../media/image183.png"/><Relationship Id="rId17" Type="http://schemas.openxmlformats.org/officeDocument/2006/relationships/customXml" Target="../ink/ink598.xml"/><Relationship Id="rId38" Type="http://schemas.openxmlformats.org/officeDocument/2006/relationships/image" Target="../media/image158.png"/><Relationship Id="rId59" Type="http://schemas.openxmlformats.org/officeDocument/2006/relationships/customXml" Target="../ink/ink619.xml"/><Relationship Id="rId103" Type="http://schemas.openxmlformats.org/officeDocument/2006/relationships/customXml" Target="../ink/ink641.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635.xml"/><Relationship Id="rId145" Type="http://schemas.openxmlformats.org/officeDocument/2006/relationships/customXml" Target="../ink/ink662.xml"/><Relationship Id="rId166" Type="http://schemas.openxmlformats.org/officeDocument/2006/relationships/image" Target="../media/image178.png"/><Relationship Id="rId187" Type="http://schemas.openxmlformats.org/officeDocument/2006/relationships/customXml" Target="../ink/ink683.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614.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630.xml"/><Relationship Id="rId135" Type="http://schemas.openxmlformats.org/officeDocument/2006/relationships/customXml" Target="../ink/ink657.xml"/><Relationship Id="rId156" Type="http://schemas.openxmlformats.org/officeDocument/2006/relationships/image" Target="../media/image173.png"/><Relationship Id="rId177" Type="http://schemas.openxmlformats.org/officeDocument/2006/relationships/customXml" Target="../ink/ink678.xml"/></Relationships>
</file>

<file path=ppt/slides/_rels/slide2.xml.rels><?xml version="1.0" encoding="UTF-8" standalone="yes"?>
<Relationships xmlns="http://schemas.openxmlformats.org/package/2006/relationships"><Relationship Id="rId2" Type="http://schemas.openxmlformats.org/officeDocument/2006/relationships/hyperlink" Target="http://www.stat.cmu.edu/wid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7" Type="http://schemas.openxmlformats.org/officeDocument/2006/relationships/customXml" Target="../ink/ink743.xml"/><Relationship Id="rId21" Type="http://schemas.openxmlformats.org/officeDocument/2006/relationships/customXml" Target="../ink/ink695.xml"/><Relationship Id="rId42" Type="http://schemas.openxmlformats.org/officeDocument/2006/relationships/image" Target="../media/image160.png"/><Relationship Id="rId63" Type="http://schemas.openxmlformats.org/officeDocument/2006/relationships/customXml" Target="../ink/ink716.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764.xml"/><Relationship Id="rId170" Type="http://schemas.openxmlformats.org/officeDocument/2006/relationships/image" Target="../media/image180.png"/><Relationship Id="rId191" Type="http://schemas.openxmlformats.org/officeDocument/2006/relationships/customXml" Target="../ink/ink780.xml"/><Relationship Id="rId205" Type="http://schemas.openxmlformats.org/officeDocument/2006/relationships/customXml" Target="../ink/ink787.xml"/><Relationship Id="rId107" Type="http://schemas.openxmlformats.org/officeDocument/2006/relationships/customXml" Target="../ink/ink738.xml"/><Relationship Id="rId11" Type="http://schemas.openxmlformats.org/officeDocument/2006/relationships/customXml" Target="../ink/ink690.xml"/><Relationship Id="rId32" Type="http://schemas.openxmlformats.org/officeDocument/2006/relationships/image" Target="../media/image155.png"/><Relationship Id="rId53" Type="http://schemas.openxmlformats.org/officeDocument/2006/relationships/customXml" Target="../ink/ink711.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759.xml"/><Relationship Id="rId5" Type="http://schemas.openxmlformats.org/officeDocument/2006/relationships/customXml" Target="../ink/ink687.xml"/><Relationship Id="rId95" Type="http://schemas.openxmlformats.org/officeDocument/2006/relationships/customXml" Target="../ink/ink732.xml"/><Relationship Id="rId160" Type="http://schemas.openxmlformats.org/officeDocument/2006/relationships/image" Target="../media/image175.png"/><Relationship Id="rId181" Type="http://schemas.openxmlformats.org/officeDocument/2006/relationships/customXml" Target="../ink/ink775.xml"/><Relationship Id="rId22" Type="http://schemas.openxmlformats.org/officeDocument/2006/relationships/image" Target="../media/image150.png"/><Relationship Id="rId43" Type="http://schemas.openxmlformats.org/officeDocument/2006/relationships/customXml" Target="../ink/ink706.xml"/><Relationship Id="rId64" Type="http://schemas.openxmlformats.org/officeDocument/2006/relationships/image" Target="../media/image130.png"/><Relationship Id="rId118" Type="http://schemas.openxmlformats.org/officeDocument/2006/relationships/image" Target="../media/image113.png"/><Relationship Id="rId139" Type="http://schemas.openxmlformats.org/officeDocument/2006/relationships/customXml" Target="../ink/ink754.xml"/><Relationship Id="rId85" Type="http://schemas.openxmlformats.org/officeDocument/2006/relationships/customXml" Target="../ink/ink727.xml"/><Relationship Id="rId150" Type="http://schemas.openxmlformats.org/officeDocument/2006/relationships/image" Target="../media/image170.png"/><Relationship Id="rId171" Type="http://schemas.openxmlformats.org/officeDocument/2006/relationships/customXml" Target="../ink/ink770.xml"/><Relationship Id="rId192" Type="http://schemas.openxmlformats.org/officeDocument/2006/relationships/image" Target="../media/image191.png"/><Relationship Id="rId206" Type="http://schemas.openxmlformats.org/officeDocument/2006/relationships/image" Target="../media/image198.png"/><Relationship Id="rId12" Type="http://schemas.openxmlformats.org/officeDocument/2006/relationships/image" Target="../media/image145.png"/><Relationship Id="rId33" Type="http://schemas.openxmlformats.org/officeDocument/2006/relationships/customXml" Target="../ink/ink701.xml"/><Relationship Id="rId108" Type="http://schemas.openxmlformats.org/officeDocument/2006/relationships/image" Target="../media/image108.png"/><Relationship Id="rId129" Type="http://schemas.openxmlformats.org/officeDocument/2006/relationships/customXml" Target="../ink/ink749.xml"/><Relationship Id="rId54" Type="http://schemas.openxmlformats.org/officeDocument/2006/relationships/image" Target="../media/image125.png"/><Relationship Id="rId75" Type="http://schemas.openxmlformats.org/officeDocument/2006/relationships/customXml" Target="../ink/ink722.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765.xml"/><Relationship Id="rId182" Type="http://schemas.openxmlformats.org/officeDocument/2006/relationships/image" Target="../media/image186.png"/><Relationship Id="rId6" Type="http://schemas.openxmlformats.org/officeDocument/2006/relationships/image" Target="../media/image142.png"/><Relationship Id="rId23" Type="http://schemas.openxmlformats.org/officeDocument/2006/relationships/customXml" Target="../ink/ink696.xml"/><Relationship Id="rId119" Type="http://schemas.openxmlformats.org/officeDocument/2006/relationships/customXml" Target="../ink/ink744.xml"/><Relationship Id="rId44" Type="http://schemas.openxmlformats.org/officeDocument/2006/relationships/image" Target="../media/image161.png"/><Relationship Id="rId65" Type="http://schemas.openxmlformats.org/officeDocument/2006/relationships/customXml" Target="../ink/ink717.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760.xml"/><Relationship Id="rId172" Type="http://schemas.openxmlformats.org/officeDocument/2006/relationships/image" Target="../media/image181.png"/><Relationship Id="rId193" Type="http://schemas.openxmlformats.org/officeDocument/2006/relationships/customXml" Target="../ink/ink781.xml"/><Relationship Id="rId207" Type="http://schemas.openxmlformats.org/officeDocument/2006/relationships/customXml" Target="../ink/ink788.xml"/><Relationship Id="rId13" Type="http://schemas.openxmlformats.org/officeDocument/2006/relationships/customXml" Target="../ink/ink691.xml"/><Relationship Id="rId109" Type="http://schemas.openxmlformats.org/officeDocument/2006/relationships/customXml" Target="../ink/ink739.xml"/><Relationship Id="rId34" Type="http://schemas.openxmlformats.org/officeDocument/2006/relationships/image" Target="../media/image156.png"/><Relationship Id="rId55" Type="http://schemas.openxmlformats.org/officeDocument/2006/relationships/customXml" Target="../ink/ink712.xml"/><Relationship Id="rId76" Type="http://schemas.openxmlformats.org/officeDocument/2006/relationships/image" Target="../media/image136.png"/><Relationship Id="rId97" Type="http://schemas.openxmlformats.org/officeDocument/2006/relationships/customXml" Target="../ink/ink733.xml"/><Relationship Id="rId120" Type="http://schemas.openxmlformats.org/officeDocument/2006/relationships/image" Target="../media/image114.png"/><Relationship Id="rId141" Type="http://schemas.openxmlformats.org/officeDocument/2006/relationships/customXml" Target="../ink/ink755.xml"/><Relationship Id="rId7" Type="http://schemas.openxmlformats.org/officeDocument/2006/relationships/customXml" Target="../ink/ink688.xml"/><Relationship Id="rId162" Type="http://schemas.openxmlformats.org/officeDocument/2006/relationships/image" Target="../media/image176.png"/><Relationship Id="rId183" Type="http://schemas.openxmlformats.org/officeDocument/2006/relationships/customXml" Target="../ink/ink776.xml"/><Relationship Id="rId24" Type="http://schemas.openxmlformats.org/officeDocument/2006/relationships/image" Target="../media/image151.png"/><Relationship Id="rId40" Type="http://schemas.openxmlformats.org/officeDocument/2006/relationships/image" Target="../media/image159.png"/><Relationship Id="rId45" Type="http://schemas.openxmlformats.org/officeDocument/2006/relationships/customXml" Target="../ink/ink707.xml"/><Relationship Id="rId66" Type="http://schemas.openxmlformats.org/officeDocument/2006/relationships/image" Target="../media/image131.png"/><Relationship Id="rId87" Type="http://schemas.openxmlformats.org/officeDocument/2006/relationships/customXml" Target="../ink/ink728.xml"/><Relationship Id="rId110" Type="http://schemas.openxmlformats.org/officeDocument/2006/relationships/image" Target="../media/image109.png"/><Relationship Id="rId115" Type="http://schemas.openxmlformats.org/officeDocument/2006/relationships/customXml" Target="../ink/ink742.xml"/><Relationship Id="rId131" Type="http://schemas.openxmlformats.org/officeDocument/2006/relationships/customXml" Target="../ink/ink750.xml"/><Relationship Id="rId136" Type="http://schemas.openxmlformats.org/officeDocument/2006/relationships/image" Target="../media/image163.png"/><Relationship Id="rId157" Type="http://schemas.openxmlformats.org/officeDocument/2006/relationships/customXml" Target="../ink/ink763.xml"/><Relationship Id="rId178" Type="http://schemas.openxmlformats.org/officeDocument/2006/relationships/image" Target="../media/image184.png"/><Relationship Id="rId61" Type="http://schemas.openxmlformats.org/officeDocument/2006/relationships/customXml" Target="../ink/ink715.xml"/><Relationship Id="rId82" Type="http://schemas.openxmlformats.org/officeDocument/2006/relationships/image" Target="../media/image139.png"/><Relationship Id="rId152" Type="http://schemas.openxmlformats.org/officeDocument/2006/relationships/image" Target="../media/image171.png"/><Relationship Id="rId173" Type="http://schemas.openxmlformats.org/officeDocument/2006/relationships/customXml" Target="../ink/ink771.xml"/><Relationship Id="rId194" Type="http://schemas.openxmlformats.org/officeDocument/2006/relationships/image" Target="../media/image192.png"/><Relationship Id="rId199" Type="http://schemas.openxmlformats.org/officeDocument/2006/relationships/customXml" Target="../ink/ink784.xml"/><Relationship Id="rId203" Type="http://schemas.openxmlformats.org/officeDocument/2006/relationships/customXml" Target="../ink/ink786.xml"/><Relationship Id="rId208" Type="http://schemas.openxmlformats.org/officeDocument/2006/relationships/image" Target="../media/image199.png"/><Relationship Id="rId19" Type="http://schemas.openxmlformats.org/officeDocument/2006/relationships/customXml" Target="../ink/ink694.xml"/><Relationship Id="rId14" Type="http://schemas.openxmlformats.org/officeDocument/2006/relationships/image" Target="../media/image146.png"/><Relationship Id="rId30" Type="http://schemas.openxmlformats.org/officeDocument/2006/relationships/image" Target="../media/image154.png"/><Relationship Id="rId35" Type="http://schemas.openxmlformats.org/officeDocument/2006/relationships/customXml" Target="../ink/ink702.xml"/><Relationship Id="rId56" Type="http://schemas.openxmlformats.org/officeDocument/2006/relationships/image" Target="../media/image126.png"/><Relationship Id="rId77" Type="http://schemas.openxmlformats.org/officeDocument/2006/relationships/customXml" Target="../ink/ink723.xml"/><Relationship Id="rId100" Type="http://schemas.openxmlformats.org/officeDocument/2006/relationships/image" Target="../media/image104.png"/><Relationship Id="rId105" Type="http://schemas.openxmlformats.org/officeDocument/2006/relationships/customXml" Target="../ink/ink737.xml"/><Relationship Id="rId126" Type="http://schemas.openxmlformats.org/officeDocument/2006/relationships/image" Target="../media/image117.png"/><Relationship Id="rId147" Type="http://schemas.openxmlformats.org/officeDocument/2006/relationships/customXml" Target="../ink/ink758.xml"/><Relationship Id="rId168" Type="http://schemas.openxmlformats.org/officeDocument/2006/relationships/image" Target="../media/image179.png"/><Relationship Id="rId8" Type="http://schemas.openxmlformats.org/officeDocument/2006/relationships/image" Target="../media/image143.png"/><Relationship Id="rId51" Type="http://schemas.openxmlformats.org/officeDocument/2006/relationships/customXml" Target="../ink/ink710.xml"/><Relationship Id="rId72" Type="http://schemas.openxmlformats.org/officeDocument/2006/relationships/image" Target="../media/image134.png"/><Relationship Id="rId93" Type="http://schemas.openxmlformats.org/officeDocument/2006/relationships/customXml" Target="../ink/ink731.xml"/><Relationship Id="rId98" Type="http://schemas.openxmlformats.org/officeDocument/2006/relationships/image" Target="../media/image103.png"/><Relationship Id="rId121" Type="http://schemas.openxmlformats.org/officeDocument/2006/relationships/customXml" Target="../ink/ink745.xml"/><Relationship Id="rId142" Type="http://schemas.openxmlformats.org/officeDocument/2006/relationships/image" Target="../media/image166.png"/><Relationship Id="rId163" Type="http://schemas.openxmlformats.org/officeDocument/2006/relationships/customXml" Target="../ink/ink766.xml"/><Relationship Id="rId184" Type="http://schemas.openxmlformats.org/officeDocument/2006/relationships/image" Target="../media/image187.png"/><Relationship Id="rId189" Type="http://schemas.openxmlformats.org/officeDocument/2006/relationships/customXml" Target="../ink/ink779.xml"/><Relationship Id="rId3" Type="http://schemas.openxmlformats.org/officeDocument/2006/relationships/customXml" Target="../ink/ink686.xml"/><Relationship Id="rId25" Type="http://schemas.openxmlformats.org/officeDocument/2006/relationships/customXml" Target="../ink/ink697.xml"/><Relationship Id="rId46" Type="http://schemas.openxmlformats.org/officeDocument/2006/relationships/image" Target="../media/image121.png"/><Relationship Id="rId67" Type="http://schemas.openxmlformats.org/officeDocument/2006/relationships/customXml" Target="../ink/ink718.xml"/><Relationship Id="rId116" Type="http://schemas.openxmlformats.org/officeDocument/2006/relationships/image" Target="../media/image112.png"/><Relationship Id="rId137" Type="http://schemas.openxmlformats.org/officeDocument/2006/relationships/customXml" Target="../ink/ink753.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705.xml"/><Relationship Id="rId62" Type="http://schemas.openxmlformats.org/officeDocument/2006/relationships/image" Target="../media/image129.png"/><Relationship Id="rId83" Type="http://schemas.openxmlformats.org/officeDocument/2006/relationships/customXml" Target="../ink/ink726.xml"/><Relationship Id="rId88" Type="http://schemas.openxmlformats.org/officeDocument/2006/relationships/image" Target="../media/image98.png"/><Relationship Id="rId111" Type="http://schemas.openxmlformats.org/officeDocument/2006/relationships/customXml" Target="../ink/ink740.xml"/><Relationship Id="rId132" Type="http://schemas.openxmlformats.org/officeDocument/2006/relationships/image" Target="../media/image120.png"/><Relationship Id="rId153" Type="http://schemas.openxmlformats.org/officeDocument/2006/relationships/customXml" Target="../ink/ink761.xml"/><Relationship Id="rId174" Type="http://schemas.openxmlformats.org/officeDocument/2006/relationships/image" Target="../media/image182.png"/><Relationship Id="rId179" Type="http://schemas.openxmlformats.org/officeDocument/2006/relationships/customXml" Target="../ink/ink774.xml"/><Relationship Id="rId195" Type="http://schemas.openxmlformats.org/officeDocument/2006/relationships/customXml" Target="../ink/ink782.xml"/><Relationship Id="rId190" Type="http://schemas.openxmlformats.org/officeDocument/2006/relationships/image" Target="../media/image190.png"/><Relationship Id="rId204" Type="http://schemas.openxmlformats.org/officeDocument/2006/relationships/image" Target="../media/image197.png"/><Relationship Id="rId15" Type="http://schemas.openxmlformats.org/officeDocument/2006/relationships/customXml" Target="../ink/ink692.xml"/><Relationship Id="rId36" Type="http://schemas.openxmlformats.org/officeDocument/2006/relationships/image" Target="../media/image157.png"/><Relationship Id="rId57" Type="http://schemas.openxmlformats.org/officeDocument/2006/relationships/customXml" Target="../ink/ink713.xml"/><Relationship Id="rId106" Type="http://schemas.openxmlformats.org/officeDocument/2006/relationships/image" Target="../media/image107.png"/><Relationship Id="rId127" Type="http://schemas.openxmlformats.org/officeDocument/2006/relationships/customXml" Target="../ink/ink748.xml"/><Relationship Id="rId10" Type="http://schemas.openxmlformats.org/officeDocument/2006/relationships/image" Target="../media/image144.png"/><Relationship Id="rId31" Type="http://schemas.openxmlformats.org/officeDocument/2006/relationships/customXml" Target="../ink/ink700.xml"/><Relationship Id="rId52" Type="http://schemas.openxmlformats.org/officeDocument/2006/relationships/image" Target="../media/image124.png"/><Relationship Id="rId73" Type="http://schemas.openxmlformats.org/officeDocument/2006/relationships/customXml" Target="../ink/ink721.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734.xml"/><Relationship Id="rId101" Type="http://schemas.openxmlformats.org/officeDocument/2006/relationships/customXml" Target="../ink/ink735.xml"/><Relationship Id="rId122" Type="http://schemas.openxmlformats.org/officeDocument/2006/relationships/image" Target="../media/image115.png"/><Relationship Id="rId143" Type="http://schemas.openxmlformats.org/officeDocument/2006/relationships/customXml" Target="../ink/ink756.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769.xml"/><Relationship Id="rId185" Type="http://schemas.openxmlformats.org/officeDocument/2006/relationships/customXml" Target="../ink/ink777.xml"/><Relationship Id="rId4" Type="http://schemas.openxmlformats.org/officeDocument/2006/relationships/image" Target="../media/image141.png"/><Relationship Id="rId9" Type="http://schemas.openxmlformats.org/officeDocument/2006/relationships/customXml" Target="../ink/ink689.xml"/><Relationship Id="rId180" Type="http://schemas.openxmlformats.org/officeDocument/2006/relationships/image" Target="../media/image185.png"/><Relationship Id="rId26" Type="http://schemas.openxmlformats.org/officeDocument/2006/relationships/image" Target="../media/image152.png"/><Relationship Id="rId47" Type="http://schemas.openxmlformats.org/officeDocument/2006/relationships/customXml" Target="../ink/ink708.xml"/><Relationship Id="rId68" Type="http://schemas.openxmlformats.org/officeDocument/2006/relationships/image" Target="../media/image132.png"/><Relationship Id="rId89" Type="http://schemas.openxmlformats.org/officeDocument/2006/relationships/customXml" Target="../ink/ink729.xml"/><Relationship Id="rId112" Type="http://schemas.openxmlformats.org/officeDocument/2006/relationships/image" Target="../media/image110.png"/><Relationship Id="rId133" Type="http://schemas.openxmlformats.org/officeDocument/2006/relationships/customXml" Target="../ink/ink751.xml"/><Relationship Id="rId154" Type="http://schemas.openxmlformats.org/officeDocument/2006/relationships/image" Target="../media/image172.png"/><Relationship Id="rId175" Type="http://schemas.openxmlformats.org/officeDocument/2006/relationships/customXml" Target="../ink/ink772.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37" Type="http://schemas.openxmlformats.org/officeDocument/2006/relationships/customXml" Target="../ink/ink703.xml"/><Relationship Id="rId58" Type="http://schemas.openxmlformats.org/officeDocument/2006/relationships/image" Target="../media/image127.png"/><Relationship Id="rId79" Type="http://schemas.openxmlformats.org/officeDocument/2006/relationships/customXml" Target="../ink/ink724.xml"/><Relationship Id="rId102" Type="http://schemas.openxmlformats.org/officeDocument/2006/relationships/image" Target="../media/image105.png"/><Relationship Id="rId123" Type="http://schemas.openxmlformats.org/officeDocument/2006/relationships/customXml" Target="../ink/ink746.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767.xml"/><Relationship Id="rId186" Type="http://schemas.openxmlformats.org/officeDocument/2006/relationships/image" Target="../media/image188.png"/><Relationship Id="rId27" Type="http://schemas.openxmlformats.org/officeDocument/2006/relationships/customXml" Target="../ink/ink698.xml"/><Relationship Id="rId48" Type="http://schemas.openxmlformats.org/officeDocument/2006/relationships/image" Target="../media/image122.png"/><Relationship Id="rId69" Type="http://schemas.openxmlformats.org/officeDocument/2006/relationships/customXml" Target="../ink/ink719.xml"/><Relationship Id="rId113" Type="http://schemas.openxmlformats.org/officeDocument/2006/relationships/customXml" Target="../ink/ink741.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762.xml"/><Relationship Id="rId176" Type="http://schemas.openxmlformats.org/officeDocument/2006/relationships/image" Target="../media/image183.png"/><Relationship Id="rId197" Type="http://schemas.openxmlformats.org/officeDocument/2006/relationships/customXml" Target="../ink/ink783.xml"/><Relationship Id="rId201" Type="http://schemas.openxmlformats.org/officeDocument/2006/relationships/customXml" Target="../ink/ink785.xml"/><Relationship Id="rId17" Type="http://schemas.openxmlformats.org/officeDocument/2006/relationships/customXml" Target="../ink/ink693.xml"/><Relationship Id="rId38" Type="http://schemas.openxmlformats.org/officeDocument/2006/relationships/image" Target="../media/image158.png"/><Relationship Id="rId59" Type="http://schemas.openxmlformats.org/officeDocument/2006/relationships/customXml" Target="../ink/ink714.xml"/><Relationship Id="rId103" Type="http://schemas.openxmlformats.org/officeDocument/2006/relationships/customXml" Target="../ink/ink736.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730.xml"/><Relationship Id="rId145" Type="http://schemas.openxmlformats.org/officeDocument/2006/relationships/customXml" Target="../ink/ink757.xml"/><Relationship Id="rId166" Type="http://schemas.openxmlformats.org/officeDocument/2006/relationships/image" Target="../media/image178.png"/><Relationship Id="rId187" Type="http://schemas.openxmlformats.org/officeDocument/2006/relationships/customXml" Target="../ink/ink778.xml"/><Relationship Id="rId1" Type="http://schemas.openxmlformats.org/officeDocument/2006/relationships/slideLayout" Target="../slideLayouts/slideLayout2.xml"/><Relationship Id="rId28" Type="http://schemas.openxmlformats.org/officeDocument/2006/relationships/image" Target="../media/image153.png"/><Relationship Id="rId49" Type="http://schemas.openxmlformats.org/officeDocument/2006/relationships/customXml" Target="../ink/ink709.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725.xml"/><Relationship Id="rId135" Type="http://schemas.openxmlformats.org/officeDocument/2006/relationships/customXml" Target="../ink/ink752.xml"/><Relationship Id="rId156" Type="http://schemas.openxmlformats.org/officeDocument/2006/relationships/image" Target="../media/image173.png"/><Relationship Id="rId177" Type="http://schemas.openxmlformats.org/officeDocument/2006/relationships/customXml" Target="../ink/ink773.xml"/><Relationship Id="rId198" Type="http://schemas.openxmlformats.org/officeDocument/2006/relationships/image" Target="../media/image194.png"/><Relationship Id="rId202" Type="http://schemas.openxmlformats.org/officeDocument/2006/relationships/image" Target="../media/image196.png"/><Relationship Id="rId18" Type="http://schemas.openxmlformats.org/officeDocument/2006/relationships/image" Target="../media/image148.png"/><Relationship Id="rId39" Type="http://schemas.openxmlformats.org/officeDocument/2006/relationships/customXml" Target="../ink/ink704.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747.xml"/><Relationship Id="rId146" Type="http://schemas.openxmlformats.org/officeDocument/2006/relationships/image" Target="../media/image168.png"/><Relationship Id="rId167" Type="http://schemas.openxmlformats.org/officeDocument/2006/relationships/customXml" Target="../ink/ink768.xml"/><Relationship Id="rId188" Type="http://schemas.openxmlformats.org/officeDocument/2006/relationships/image" Target="../media/image189.png"/><Relationship Id="rId71" Type="http://schemas.openxmlformats.org/officeDocument/2006/relationships/customXml" Target="../ink/ink720.xml"/><Relationship Id="rId92" Type="http://schemas.openxmlformats.org/officeDocument/2006/relationships/image" Target="../media/image100.png"/><Relationship Id="rId2" Type="http://schemas.openxmlformats.org/officeDocument/2006/relationships/notesSlide" Target="../notesSlides/notesSlide17.xml"/><Relationship Id="rId29" Type="http://schemas.openxmlformats.org/officeDocument/2006/relationships/customXml" Target="../ink/ink699.xml"/></Relationships>
</file>

<file path=ppt/slides/_rels/slide21.xml.rels><?xml version="1.0" encoding="UTF-8" standalone="yes"?>
<Relationships xmlns="http://schemas.openxmlformats.org/package/2006/relationships"><Relationship Id="rId117" Type="http://schemas.openxmlformats.org/officeDocument/2006/relationships/customXml" Target="../ink/ink846.xml"/><Relationship Id="rId21" Type="http://schemas.openxmlformats.org/officeDocument/2006/relationships/customXml" Target="../ink/ink798.xml"/><Relationship Id="rId42" Type="http://schemas.openxmlformats.org/officeDocument/2006/relationships/image" Target="../media/image160.png"/><Relationship Id="rId63" Type="http://schemas.openxmlformats.org/officeDocument/2006/relationships/customXml" Target="../ink/ink819.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867.xml"/><Relationship Id="rId170" Type="http://schemas.openxmlformats.org/officeDocument/2006/relationships/image" Target="../media/image180.png"/><Relationship Id="rId191" Type="http://schemas.openxmlformats.org/officeDocument/2006/relationships/customXml" Target="../ink/ink883.xml"/><Relationship Id="rId205" Type="http://schemas.openxmlformats.org/officeDocument/2006/relationships/customXml" Target="../ink/ink890.xml"/><Relationship Id="rId107" Type="http://schemas.openxmlformats.org/officeDocument/2006/relationships/customXml" Target="../ink/ink841.xml"/><Relationship Id="rId11" Type="http://schemas.openxmlformats.org/officeDocument/2006/relationships/customXml" Target="../ink/ink793.xml"/><Relationship Id="rId32" Type="http://schemas.openxmlformats.org/officeDocument/2006/relationships/image" Target="../media/image155.png"/><Relationship Id="rId53" Type="http://schemas.openxmlformats.org/officeDocument/2006/relationships/customXml" Target="../ink/ink814.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862.xml"/><Relationship Id="rId5" Type="http://schemas.openxmlformats.org/officeDocument/2006/relationships/customXml" Target="../ink/ink790.xml"/><Relationship Id="rId95" Type="http://schemas.openxmlformats.org/officeDocument/2006/relationships/customXml" Target="../ink/ink835.xml"/><Relationship Id="rId160" Type="http://schemas.openxmlformats.org/officeDocument/2006/relationships/image" Target="../media/image175.png"/><Relationship Id="rId181" Type="http://schemas.openxmlformats.org/officeDocument/2006/relationships/customXml" Target="../ink/ink878.xml"/><Relationship Id="rId216" Type="http://schemas.openxmlformats.org/officeDocument/2006/relationships/image" Target="../media/image198.png"/><Relationship Id="rId22" Type="http://schemas.openxmlformats.org/officeDocument/2006/relationships/image" Target="../media/image150.png"/><Relationship Id="rId43" Type="http://schemas.openxmlformats.org/officeDocument/2006/relationships/customXml" Target="../ink/ink809.xml"/><Relationship Id="rId64" Type="http://schemas.openxmlformats.org/officeDocument/2006/relationships/image" Target="../media/image130.png"/><Relationship Id="rId118" Type="http://schemas.openxmlformats.org/officeDocument/2006/relationships/image" Target="../media/image113.png"/><Relationship Id="rId139" Type="http://schemas.openxmlformats.org/officeDocument/2006/relationships/customXml" Target="../ink/ink857.xml"/><Relationship Id="rId85" Type="http://schemas.openxmlformats.org/officeDocument/2006/relationships/customXml" Target="../ink/ink830.xml"/><Relationship Id="rId150" Type="http://schemas.openxmlformats.org/officeDocument/2006/relationships/image" Target="../media/image170.png"/><Relationship Id="rId171" Type="http://schemas.openxmlformats.org/officeDocument/2006/relationships/customXml" Target="../ink/ink873.xml"/><Relationship Id="rId192" Type="http://schemas.openxmlformats.org/officeDocument/2006/relationships/image" Target="../media/image191.png"/><Relationship Id="rId206" Type="http://schemas.openxmlformats.org/officeDocument/2006/relationships/image" Target="../media/image200.png"/><Relationship Id="rId12" Type="http://schemas.openxmlformats.org/officeDocument/2006/relationships/image" Target="../media/image145.png"/><Relationship Id="rId33" Type="http://schemas.openxmlformats.org/officeDocument/2006/relationships/customXml" Target="../ink/ink804.xml"/><Relationship Id="rId108" Type="http://schemas.openxmlformats.org/officeDocument/2006/relationships/image" Target="../media/image108.png"/><Relationship Id="rId129" Type="http://schemas.openxmlformats.org/officeDocument/2006/relationships/customXml" Target="../ink/ink852.xml"/><Relationship Id="rId54" Type="http://schemas.openxmlformats.org/officeDocument/2006/relationships/image" Target="../media/image125.png"/><Relationship Id="rId75" Type="http://schemas.openxmlformats.org/officeDocument/2006/relationships/customXml" Target="../ink/ink825.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868.xml"/><Relationship Id="rId182" Type="http://schemas.openxmlformats.org/officeDocument/2006/relationships/image" Target="../media/image186.png"/><Relationship Id="rId217" Type="http://schemas.openxmlformats.org/officeDocument/2006/relationships/customXml" Target="../ink/ink896.xml"/><Relationship Id="rId6" Type="http://schemas.openxmlformats.org/officeDocument/2006/relationships/image" Target="../media/image142.png"/><Relationship Id="rId23" Type="http://schemas.openxmlformats.org/officeDocument/2006/relationships/customXml" Target="../ink/ink799.xml"/><Relationship Id="rId119" Type="http://schemas.openxmlformats.org/officeDocument/2006/relationships/customXml" Target="../ink/ink847.xml"/><Relationship Id="rId44" Type="http://schemas.openxmlformats.org/officeDocument/2006/relationships/image" Target="../media/image161.png"/><Relationship Id="rId65" Type="http://schemas.openxmlformats.org/officeDocument/2006/relationships/customXml" Target="../ink/ink820.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863.xml"/><Relationship Id="rId172" Type="http://schemas.openxmlformats.org/officeDocument/2006/relationships/image" Target="../media/image181.png"/><Relationship Id="rId193" Type="http://schemas.openxmlformats.org/officeDocument/2006/relationships/customXml" Target="../ink/ink884.xml"/><Relationship Id="rId207" Type="http://schemas.openxmlformats.org/officeDocument/2006/relationships/customXml" Target="../ink/ink891.xml"/><Relationship Id="rId13" Type="http://schemas.openxmlformats.org/officeDocument/2006/relationships/customXml" Target="../ink/ink794.xml"/><Relationship Id="rId109" Type="http://schemas.openxmlformats.org/officeDocument/2006/relationships/customXml" Target="../ink/ink842.xml"/><Relationship Id="rId34" Type="http://schemas.openxmlformats.org/officeDocument/2006/relationships/image" Target="../media/image156.png"/><Relationship Id="rId55" Type="http://schemas.openxmlformats.org/officeDocument/2006/relationships/customXml" Target="../ink/ink815.xml"/><Relationship Id="rId76" Type="http://schemas.openxmlformats.org/officeDocument/2006/relationships/image" Target="../media/image136.png"/><Relationship Id="rId97" Type="http://schemas.openxmlformats.org/officeDocument/2006/relationships/customXml" Target="../ink/ink836.xml"/><Relationship Id="rId120" Type="http://schemas.openxmlformats.org/officeDocument/2006/relationships/image" Target="../media/image114.png"/><Relationship Id="rId141" Type="http://schemas.openxmlformats.org/officeDocument/2006/relationships/customXml" Target="../ink/ink858.xml"/><Relationship Id="rId7" Type="http://schemas.openxmlformats.org/officeDocument/2006/relationships/customXml" Target="../ink/ink791.xml"/><Relationship Id="rId162" Type="http://schemas.openxmlformats.org/officeDocument/2006/relationships/image" Target="../media/image176.png"/><Relationship Id="rId183" Type="http://schemas.openxmlformats.org/officeDocument/2006/relationships/customXml" Target="../ink/ink879.xml"/><Relationship Id="rId218" Type="http://schemas.openxmlformats.org/officeDocument/2006/relationships/image" Target="../media/image199.png"/><Relationship Id="rId24" Type="http://schemas.openxmlformats.org/officeDocument/2006/relationships/image" Target="../media/image151.png"/><Relationship Id="rId45" Type="http://schemas.openxmlformats.org/officeDocument/2006/relationships/customXml" Target="../ink/ink810.xml"/><Relationship Id="rId66" Type="http://schemas.openxmlformats.org/officeDocument/2006/relationships/image" Target="../media/image131.png"/><Relationship Id="rId87" Type="http://schemas.openxmlformats.org/officeDocument/2006/relationships/customXml" Target="../ink/ink831.xml"/><Relationship Id="rId110" Type="http://schemas.openxmlformats.org/officeDocument/2006/relationships/image" Target="../media/image109.png"/><Relationship Id="rId131" Type="http://schemas.openxmlformats.org/officeDocument/2006/relationships/customXml" Target="../ink/ink853.xml"/><Relationship Id="rId152" Type="http://schemas.openxmlformats.org/officeDocument/2006/relationships/image" Target="../media/image171.png"/><Relationship Id="rId173" Type="http://schemas.openxmlformats.org/officeDocument/2006/relationships/customXml" Target="../ink/ink874.xml"/><Relationship Id="rId194" Type="http://schemas.openxmlformats.org/officeDocument/2006/relationships/image" Target="../media/image192.png"/><Relationship Id="rId208" Type="http://schemas.openxmlformats.org/officeDocument/2006/relationships/image" Target="../media/image201.png"/><Relationship Id="rId14" Type="http://schemas.openxmlformats.org/officeDocument/2006/relationships/image" Target="../media/image146.png"/><Relationship Id="rId35" Type="http://schemas.openxmlformats.org/officeDocument/2006/relationships/customXml" Target="../ink/ink805.xml"/><Relationship Id="rId56" Type="http://schemas.openxmlformats.org/officeDocument/2006/relationships/image" Target="../media/image126.png"/><Relationship Id="rId77" Type="http://schemas.openxmlformats.org/officeDocument/2006/relationships/customXml" Target="../ink/ink826.xml"/><Relationship Id="rId100" Type="http://schemas.openxmlformats.org/officeDocument/2006/relationships/image" Target="../media/image104.png"/><Relationship Id="rId8" Type="http://schemas.openxmlformats.org/officeDocument/2006/relationships/image" Target="../media/image143.png"/><Relationship Id="rId51" Type="http://schemas.openxmlformats.org/officeDocument/2006/relationships/customXml" Target="../ink/ink813.xml"/><Relationship Id="rId72" Type="http://schemas.openxmlformats.org/officeDocument/2006/relationships/image" Target="../media/image134.png"/><Relationship Id="rId93" Type="http://schemas.openxmlformats.org/officeDocument/2006/relationships/customXml" Target="../ink/ink834.xml"/><Relationship Id="rId98" Type="http://schemas.openxmlformats.org/officeDocument/2006/relationships/image" Target="../media/image103.png"/><Relationship Id="rId121" Type="http://schemas.openxmlformats.org/officeDocument/2006/relationships/customXml" Target="../ink/ink848.xml"/><Relationship Id="rId142" Type="http://schemas.openxmlformats.org/officeDocument/2006/relationships/image" Target="../media/image166.png"/><Relationship Id="rId163" Type="http://schemas.openxmlformats.org/officeDocument/2006/relationships/customXml" Target="../ink/ink869.xml"/><Relationship Id="rId184" Type="http://schemas.openxmlformats.org/officeDocument/2006/relationships/image" Target="../media/image187.png"/><Relationship Id="rId189" Type="http://schemas.openxmlformats.org/officeDocument/2006/relationships/customXml" Target="../ink/ink882.xml"/><Relationship Id="rId219" Type="http://schemas.openxmlformats.org/officeDocument/2006/relationships/customXml" Target="../ink/ink897.xml"/><Relationship Id="rId3" Type="http://schemas.openxmlformats.org/officeDocument/2006/relationships/customXml" Target="../ink/ink789.xml"/><Relationship Id="rId214" Type="http://schemas.openxmlformats.org/officeDocument/2006/relationships/image" Target="../media/image204.png"/><Relationship Id="rId25" Type="http://schemas.openxmlformats.org/officeDocument/2006/relationships/customXml" Target="../ink/ink800.xml"/><Relationship Id="rId46" Type="http://schemas.openxmlformats.org/officeDocument/2006/relationships/image" Target="../media/image121.png"/><Relationship Id="rId67" Type="http://schemas.openxmlformats.org/officeDocument/2006/relationships/customXml" Target="../ink/ink821.xml"/><Relationship Id="rId116" Type="http://schemas.openxmlformats.org/officeDocument/2006/relationships/image" Target="../media/image112.png"/><Relationship Id="rId137" Type="http://schemas.openxmlformats.org/officeDocument/2006/relationships/customXml" Target="../ink/ink856.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808.xml"/><Relationship Id="rId62" Type="http://schemas.openxmlformats.org/officeDocument/2006/relationships/image" Target="../media/image129.png"/><Relationship Id="rId83" Type="http://schemas.openxmlformats.org/officeDocument/2006/relationships/customXml" Target="../ink/ink829.xml"/><Relationship Id="rId88" Type="http://schemas.openxmlformats.org/officeDocument/2006/relationships/image" Target="../media/image98.png"/><Relationship Id="rId111" Type="http://schemas.openxmlformats.org/officeDocument/2006/relationships/customXml" Target="../ink/ink843.xml"/><Relationship Id="rId132" Type="http://schemas.openxmlformats.org/officeDocument/2006/relationships/image" Target="../media/image120.png"/><Relationship Id="rId153" Type="http://schemas.openxmlformats.org/officeDocument/2006/relationships/customXml" Target="../ink/ink864.xml"/><Relationship Id="rId174" Type="http://schemas.openxmlformats.org/officeDocument/2006/relationships/image" Target="../media/image182.png"/><Relationship Id="rId179" Type="http://schemas.openxmlformats.org/officeDocument/2006/relationships/customXml" Target="../ink/ink877.xml"/><Relationship Id="rId195" Type="http://schemas.openxmlformats.org/officeDocument/2006/relationships/customXml" Target="../ink/ink885.xml"/><Relationship Id="rId209" Type="http://schemas.openxmlformats.org/officeDocument/2006/relationships/customXml" Target="../ink/ink892.xml"/><Relationship Id="rId190" Type="http://schemas.openxmlformats.org/officeDocument/2006/relationships/image" Target="../media/image190.png"/><Relationship Id="rId204" Type="http://schemas.openxmlformats.org/officeDocument/2006/relationships/image" Target="../media/image197.png"/><Relationship Id="rId220" Type="http://schemas.openxmlformats.org/officeDocument/2006/relationships/image" Target="../media/image205.png"/><Relationship Id="rId15" Type="http://schemas.openxmlformats.org/officeDocument/2006/relationships/customXml" Target="../ink/ink795.xml"/><Relationship Id="rId36" Type="http://schemas.openxmlformats.org/officeDocument/2006/relationships/image" Target="../media/image157.png"/><Relationship Id="rId57" Type="http://schemas.openxmlformats.org/officeDocument/2006/relationships/customXml" Target="../ink/ink816.xml"/><Relationship Id="rId106" Type="http://schemas.openxmlformats.org/officeDocument/2006/relationships/image" Target="../media/image107.png"/><Relationship Id="rId127" Type="http://schemas.openxmlformats.org/officeDocument/2006/relationships/customXml" Target="../ink/ink851.xml"/><Relationship Id="rId10" Type="http://schemas.openxmlformats.org/officeDocument/2006/relationships/image" Target="../media/image144.png"/><Relationship Id="rId31" Type="http://schemas.openxmlformats.org/officeDocument/2006/relationships/customXml" Target="../ink/ink803.xml"/><Relationship Id="rId52" Type="http://schemas.openxmlformats.org/officeDocument/2006/relationships/image" Target="../media/image124.png"/><Relationship Id="rId73" Type="http://schemas.openxmlformats.org/officeDocument/2006/relationships/customXml" Target="../ink/ink824.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837.xml"/><Relationship Id="rId101" Type="http://schemas.openxmlformats.org/officeDocument/2006/relationships/customXml" Target="../ink/ink838.xml"/><Relationship Id="rId122" Type="http://schemas.openxmlformats.org/officeDocument/2006/relationships/image" Target="../media/image115.png"/><Relationship Id="rId143" Type="http://schemas.openxmlformats.org/officeDocument/2006/relationships/customXml" Target="../ink/ink859.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872.xml"/><Relationship Id="rId185" Type="http://schemas.openxmlformats.org/officeDocument/2006/relationships/customXml" Target="../ink/ink880.xml"/><Relationship Id="rId4" Type="http://schemas.openxmlformats.org/officeDocument/2006/relationships/image" Target="../media/image141.png"/><Relationship Id="rId9" Type="http://schemas.openxmlformats.org/officeDocument/2006/relationships/customXml" Target="../ink/ink792.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895.xml"/><Relationship Id="rId26" Type="http://schemas.openxmlformats.org/officeDocument/2006/relationships/image" Target="../media/image152.png"/><Relationship Id="rId47" Type="http://schemas.openxmlformats.org/officeDocument/2006/relationships/customXml" Target="../ink/ink811.xml"/><Relationship Id="rId68" Type="http://schemas.openxmlformats.org/officeDocument/2006/relationships/image" Target="../media/image132.png"/><Relationship Id="rId89" Type="http://schemas.openxmlformats.org/officeDocument/2006/relationships/customXml" Target="../ink/ink832.xml"/><Relationship Id="rId112" Type="http://schemas.openxmlformats.org/officeDocument/2006/relationships/image" Target="../media/image110.png"/><Relationship Id="rId133" Type="http://schemas.openxmlformats.org/officeDocument/2006/relationships/customXml" Target="../ink/ink854.xml"/><Relationship Id="rId154" Type="http://schemas.openxmlformats.org/officeDocument/2006/relationships/image" Target="../media/image172.png"/><Relationship Id="rId175" Type="http://schemas.openxmlformats.org/officeDocument/2006/relationships/customXml" Target="../ink/ink875.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898.xml"/><Relationship Id="rId37" Type="http://schemas.openxmlformats.org/officeDocument/2006/relationships/customXml" Target="../ink/ink806.xml"/><Relationship Id="rId58" Type="http://schemas.openxmlformats.org/officeDocument/2006/relationships/image" Target="../media/image127.png"/><Relationship Id="rId79" Type="http://schemas.openxmlformats.org/officeDocument/2006/relationships/customXml" Target="../ink/ink827.xml"/><Relationship Id="rId102" Type="http://schemas.openxmlformats.org/officeDocument/2006/relationships/image" Target="../media/image105.png"/><Relationship Id="rId123" Type="http://schemas.openxmlformats.org/officeDocument/2006/relationships/customXml" Target="../ink/ink849.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870.xml"/><Relationship Id="rId186" Type="http://schemas.openxmlformats.org/officeDocument/2006/relationships/image" Target="../media/image188.png"/><Relationship Id="rId211" Type="http://schemas.openxmlformats.org/officeDocument/2006/relationships/customXml" Target="../ink/ink893.xml"/><Relationship Id="rId27" Type="http://schemas.openxmlformats.org/officeDocument/2006/relationships/customXml" Target="../ink/ink801.xml"/><Relationship Id="rId48" Type="http://schemas.openxmlformats.org/officeDocument/2006/relationships/image" Target="../media/image122.png"/><Relationship Id="rId69" Type="http://schemas.openxmlformats.org/officeDocument/2006/relationships/customXml" Target="../ink/ink822.xml"/><Relationship Id="rId113" Type="http://schemas.openxmlformats.org/officeDocument/2006/relationships/customXml" Target="../ink/ink844.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865.xml"/><Relationship Id="rId176" Type="http://schemas.openxmlformats.org/officeDocument/2006/relationships/image" Target="../media/image183.png"/><Relationship Id="rId197" Type="http://schemas.openxmlformats.org/officeDocument/2006/relationships/customXml" Target="../ink/ink886.xml"/><Relationship Id="rId201" Type="http://schemas.openxmlformats.org/officeDocument/2006/relationships/customXml" Target="../ink/ink888.xml"/><Relationship Id="rId222" Type="http://schemas.openxmlformats.org/officeDocument/2006/relationships/image" Target="../media/image206.png"/><Relationship Id="rId17" Type="http://schemas.openxmlformats.org/officeDocument/2006/relationships/customXml" Target="../ink/ink796.xml"/><Relationship Id="rId38" Type="http://schemas.openxmlformats.org/officeDocument/2006/relationships/image" Target="../media/image158.png"/><Relationship Id="rId59" Type="http://schemas.openxmlformats.org/officeDocument/2006/relationships/customXml" Target="../ink/ink817.xml"/><Relationship Id="rId103" Type="http://schemas.openxmlformats.org/officeDocument/2006/relationships/customXml" Target="../ink/ink839.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833.xml"/><Relationship Id="rId145" Type="http://schemas.openxmlformats.org/officeDocument/2006/relationships/customXml" Target="../ink/ink860.xml"/><Relationship Id="rId166" Type="http://schemas.openxmlformats.org/officeDocument/2006/relationships/image" Target="../media/image178.png"/><Relationship Id="rId187" Type="http://schemas.openxmlformats.org/officeDocument/2006/relationships/customXml" Target="../ink/ink881.xml"/><Relationship Id="rId1" Type="http://schemas.openxmlformats.org/officeDocument/2006/relationships/slideLayout" Target="../slideLayouts/slideLayout2.xml"/><Relationship Id="rId212" Type="http://schemas.openxmlformats.org/officeDocument/2006/relationships/image" Target="../media/image203.png"/><Relationship Id="rId28" Type="http://schemas.openxmlformats.org/officeDocument/2006/relationships/image" Target="../media/image153.png"/><Relationship Id="rId49" Type="http://schemas.openxmlformats.org/officeDocument/2006/relationships/customXml" Target="../ink/ink812.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828.xml"/><Relationship Id="rId135" Type="http://schemas.openxmlformats.org/officeDocument/2006/relationships/customXml" Target="../ink/ink855.xml"/><Relationship Id="rId156" Type="http://schemas.openxmlformats.org/officeDocument/2006/relationships/image" Target="../media/image173.png"/><Relationship Id="rId177" Type="http://schemas.openxmlformats.org/officeDocument/2006/relationships/customXml" Target="../ink/ink876.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899.xml"/><Relationship Id="rId18" Type="http://schemas.openxmlformats.org/officeDocument/2006/relationships/image" Target="../media/image148.png"/><Relationship Id="rId39" Type="http://schemas.openxmlformats.org/officeDocument/2006/relationships/customXml" Target="../ink/ink807.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850.xml"/><Relationship Id="rId146" Type="http://schemas.openxmlformats.org/officeDocument/2006/relationships/image" Target="../media/image168.png"/><Relationship Id="rId167" Type="http://schemas.openxmlformats.org/officeDocument/2006/relationships/customXml" Target="../ink/ink871.xml"/><Relationship Id="rId188" Type="http://schemas.openxmlformats.org/officeDocument/2006/relationships/image" Target="../media/image189.png"/><Relationship Id="rId71" Type="http://schemas.openxmlformats.org/officeDocument/2006/relationships/customXml" Target="../ink/ink823.xml"/><Relationship Id="rId92" Type="http://schemas.openxmlformats.org/officeDocument/2006/relationships/image" Target="../media/image100.png"/><Relationship Id="rId213" Type="http://schemas.openxmlformats.org/officeDocument/2006/relationships/customXml" Target="../ink/ink894.xml"/><Relationship Id="rId2" Type="http://schemas.openxmlformats.org/officeDocument/2006/relationships/notesSlide" Target="../notesSlides/notesSlide18.xml"/><Relationship Id="rId29" Type="http://schemas.openxmlformats.org/officeDocument/2006/relationships/customXml" Target="../ink/ink802.xml"/><Relationship Id="rId40" Type="http://schemas.openxmlformats.org/officeDocument/2006/relationships/image" Target="../media/image159.png"/><Relationship Id="rId115" Type="http://schemas.openxmlformats.org/officeDocument/2006/relationships/customXml" Target="../ink/ink845.xml"/><Relationship Id="rId136" Type="http://schemas.openxmlformats.org/officeDocument/2006/relationships/image" Target="../media/image163.png"/><Relationship Id="rId157" Type="http://schemas.openxmlformats.org/officeDocument/2006/relationships/customXml" Target="../ink/ink866.xml"/><Relationship Id="rId178" Type="http://schemas.openxmlformats.org/officeDocument/2006/relationships/image" Target="../media/image184.png"/><Relationship Id="rId61" Type="http://schemas.openxmlformats.org/officeDocument/2006/relationships/customXml" Target="../ink/ink818.xml"/><Relationship Id="rId82" Type="http://schemas.openxmlformats.org/officeDocument/2006/relationships/image" Target="../media/image139.png"/><Relationship Id="rId199" Type="http://schemas.openxmlformats.org/officeDocument/2006/relationships/customXml" Target="../ink/ink887.xml"/><Relationship Id="rId203" Type="http://schemas.openxmlformats.org/officeDocument/2006/relationships/customXml" Target="../ink/ink889.xml"/><Relationship Id="rId19" Type="http://schemas.openxmlformats.org/officeDocument/2006/relationships/customXml" Target="../ink/ink797.xml"/><Relationship Id="rId224" Type="http://schemas.openxmlformats.org/officeDocument/2006/relationships/image" Target="../media/image207.png"/><Relationship Id="rId30" Type="http://schemas.openxmlformats.org/officeDocument/2006/relationships/image" Target="../media/image154.png"/><Relationship Id="rId105" Type="http://schemas.openxmlformats.org/officeDocument/2006/relationships/customXml" Target="../ink/ink840.xml"/><Relationship Id="rId126" Type="http://schemas.openxmlformats.org/officeDocument/2006/relationships/image" Target="../media/image117.png"/><Relationship Id="rId147" Type="http://schemas.openxmlformats.org/officeDocument/2006/relationships/customXml" Target="../ink/ink861.xml"/><Relationship Id="rId168" Type="http://schemas.openxmlformats.org/officeDocument/2006/relationships/image" Target="../media/image179.png"/></Relationships>
</file>

<file path=ppt/slides/_rels/slide22.xml.rels><?xml version="1.0" encoding="UTF-8" standalone="yes"?>
<Relationships xmlns="http://schemas.openxmlformats.org/package/2006/relationships"><Relationship Id="rId117" Type="http://schemas.openxmlformats.org/officeDocument/2006/relationships/customXml" Target="../ink/ink957.xml"/><Relationship Id="rId21" Type="http://schemas.openxmlformats.org/officeDocument/2006/relationships/customXml" Target="../ink/ink909.xml"/><Relationship Id="rId42" Type="http://schemas.openxmlformats.org/officeDocument/2006/relationships/image" Target="../media/image160.png"/><Relationship Id="rId63" Type="http://schemas.openxmlformats.org/officeDocument/2006/relationships/customXml" Target="../ink/ink930.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978.xml"/><Relationship Id="rId170" Type="http://schemas.openxmlformats.org/officeDocument/2006/relationships/image" Target="../media/image180.png"/><Relationship Id="rId191" Type="http://schemas.openxmlformats.org/officeDocument/2006/relationships/customXml" Target="../ink/ink994.xml"/><Relationship Id="rId205" Type="http://schemas.openxmlformats.org/officeDocument/2006/relationships/customXml" Target="../ink/ink1001.xml"/><Relationship Id="rId226" Type="http://schemas.openxmlformats.org/officeDocument/2006/relationships/image" Target="../media/image198.png"/><Relationship Id="rId107" Type="http://schemas.openxmlformats.org/officeDocument/2006/relationships/customXml" Target="../ink/ink952.xml"/><Relationship Id="rId11" Type="http://schemas.openxmlformats.org/officeDocument/2006/relationships/customXml" Target="../ink/ink904.xml"/><Relationship Id="rId32" Type="http://schemas.openxmlformats.org/officeDocument/2006/relationships/image" Target="../media/image155.png"/><Relationship Id="rId53" Type="http://schemas.openxmlformats.org/officeDocument/2006/relationships/customXml" Target="../ink/ink925.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973.xml"/><Relationship Id="rId5" Type="http://schemas.openxmlformats.org/officeDocument/2006/relationships/customXml" Target="../ink/ink901.xml"/><Relationship Id="rId95" Type="http://schemas.openxmlformats.org/officeDocument/2006/relationships/customXml" Target="../ink/ink946.xml"/><Relationship Id="rId160" Type="http://schemas.openxmlformats.org/officeDocument/2006/relationships/image" Target="../media/image175.png"/><Relationship Id="rId181" Type="http://schemas.openxmlformats.org/officeDocument/2006/relationships/customXml" Target="../ink/ink989.xml"/><Relationship Id="rId216" Type="http://schemas.openxmlformats.org/officeDocument/2006/relationships/image" Target="../media/image208.png"/><Relationship Id="rId237" Type="http://schemas.openxmlformats.org/officeDocument/2006/relationships/customXml" Target="../ink/ink1017.xml"/><Relationship Id="rId22" Type="http://schemas.openxmlformats.org/officeDocument/2006/relationships/image" Target="../media/image150.png"/><Relationship Id="rId43" Type="http://schemas.openxmlformats.org/officeDocument/2006/relationships/customXml" Target="../ink/ink920.xml"/><Relationship Id="rId64" Type="http://schemas.openxmlformats.org/officeDocument/2006/relationships/image" Target="../media/image130.png"/><Relationship Id="rId118" Type="http://schemas.openxmlformats.org/officeDocument/2006/relationships/image" Target="../media/image113.png"/><Relationship Id="rId139" Type="http://schemas.openxmlformats.org/officeDocument/2006/relationships/customXml" Target="../ink/ink968.xml"/><Relationship Id="rId85" Type="http://schemas.openxmlformats.org/officeDocument/2006/relationships/customXml" Target="../ink/ink941.xml"/><Relationship Id="rId150" Type="http://schemas.openxmlformats.org/officeDocument/2006/relationships/image" Target="../media/image170.png"/><Relationship Id="rId171" Type="http://schemas.openxmlformats.org/officeDocument/2006/relationships/customXml" Target="../ink/ink984.xml"/><Relationship Id="rId192" Type="http://schemas.openxmlformats.org/officeDocument/2006/relationships/image" Target="../media/image191.png"/><Relationship Id="rId206" Type="http://schemas.openxmlformats.org/officeDocument/2006/relationships/image" Target="../media/image200.png"/><Relationship Id="rId227" Type="http://schemas.openxmlformats.org/officeDocument/2006/relationships/customXml" Target="../ink/ink1012.xml"/><Relationship Id="rId12" Type="http://schemas.openxmlformats.org/officeDocument/2006/relationships/image" Target="../media/image145.png"/><Relationship Id="rId33" Type="http://schemas.openxmlformats.org/officeDocument/2006/relationships/customXml" Target="../ink/ink915.xml"/><Relationship Id="rId108" Type="http://schemas.openxmlformats.org/officeDocument/2006/relationships/image" Target="../media/image108.png"/><Relationship Id="rId129" Type="http://schemas.openxmlformats.org/officeDocument/2006/relationships/customXml" Target="../ink/ink963.xml"/><Relationship Id="rId54" Type="http://schemas.openxmlformats.org/officeDocument/2006/relationships/image" Target="../media/image125.png"/><Relationship Id="rId75" Type="http://schemas.openxmlformats.org/officeDocument/2006/relationships/customXml" Target="../ink/ink936.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979.xml"/><Relationship Id="rId182" Type="http://schemas.openxmlformats.org/officeDocument/2006/relationships/image" Target="../media/image186.png"/><Relationship Id="rId217" Type="http://schemas.openxmlformats.org/officeDocument/2006/relationships/customXml" Target="../ink/ink1007.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910.xml"/><Relationship Id="rId119" Type="http://schemas.openxmlformats.org/officeDocument/2006/relationships/customXml" Target="../ink/ink958.xml"/><Relationship Id="rId44" Type="http://schemas.openxmlformats.org/officeDocument/2006/relationships/image" Target="../media/image161.png"/><Relationship Id="rId65" Type="http://schemas.openxmlformats.org/officeDocument/2006/relationships/customXml" Target="../ink/ink931.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974.xml"/><Relationship Id="rId172" Type="http://schemas.openxmlformats.org/officeDocument/2006/relationships/image" Target="../media/image181.png"/><Relationship Id="rId193" Type="http://schemas.openxmlformats.org/officeDocument/2006/relationships/customXml" Target="../ink/ink995.xml"/><Relationship Id="rId207" Type="http://schemas.openxmlformats.org/officeDocument/2006/relationships/customXml" Target="../ink/ink1002.xml"/><Relationship Id="rId228" Type="http://schemas.openxmlformats.org/officeDocument/2006/relationships/image" Target="../media/image199.png"/><Relationship Id="rId13" Type="http://schemas.openxmlformats.org/officeDocument/2006/relationships/customXml" Target="../ink/ink905.xml"/><Relationship Id="rId109" Type="http://schemas.openxmlformats.org/officeDocument/2006/relationships/customXml" Target="../ink/ink953.xml"/><Relationship Id="rId34" Type="http://schemas.openxmlformats.org/officeDocument/2006/relationships/image" Target="../media/image156.png"/><Relationship Id="rId55" Type="http://schemas.openxmlformats.org/officeDocument/2006/relationships/customXml" Target="../ink/ink926.xml"/><Relationship Id="rId76" Type="http://schemas.openxmlformats.org/officeDocument/2006/relationships/image" Target="../media/image136.png"/><Relationship Id="rId97" Type="http://schemas.openxmlformats.org/officeDocument/2006/relationships/customXml" Target="../ink/ink947.xml"/><Relationship Id="rId120" Type="http://schemas.openxmlformats.org/officeDocument/2006/relationships/image" Target="../media/image114.png"/><Relationship Id="rId141" Type="http://schemas.openxmlformats.org/officeDocument/2006/relationships/customXml" Target="../ink/ink969.xml"/><Relationship Id="rId7" Type="http://schemas.openxmlformats.org/officeDocument/2006/relationships/customXml" Target="../ink/ink902.xml"/><Relationship Id="rId162" Type="http://schemas.openxmlformats.org/officeDocument/2006/relationships/image" Target="../media/image176.png"/><Relationship Id="rId183" Type="http://schemas.openxmlformats.org/officeDocument/2006/relationships/customXml" Target="../ink/ink990.xml"/><Relationship Id="rId218" Type="http://schemas.openxmlformats.org/officeDocument/2006/relationships/image" Target="../media/image209.png"/><Relationship Id="rId24" Type="http://schemas.openxmlformats.org/officeDocument/2006/relationships/image" Target="../media/image151.png"/><Relationship Id="rId45" Type="http://schemas.openxmlformats.org/officeDocument/2006/relationships/customXml" Target="../ink/ink921.xml"/><Relationship Id="rId66" Type="http://schemas.openxmlformats.org/officeDocument/2006/relationships/image" Target="../media/image131.png"/><Relationship Id="rId87" Type="http://schemas.openxmlformats.org/officeDocument/2006/relationships/customXml" Target="../ink/ink942.xml"/><Relationship Id="rId110" Type="http://schemas.openxmlformats.org/officeDocument/2006/relationships/image" Target="../media/image109.png"/><Relationship Id="rId131" Type="http://schemas.openxmlformats.org/officeDocument/2006/relationships/customXml" Target="../ink/ink964.xml"/><Relationship Id="rId152" Type="http://schemas.openxmlformats.org/officeDocument/2006/relationships/image" Target="../media/image171.png"/><Relationship Id="rId173" Type="http://schemas.openxmlformats.org/officeDocument/2006/relationships/customXml" Target="../ink/ink985.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013.xml"/><Relationship Id="rId14" Type="http://schemas.openxmlformats.org/officeDocument/2006/relationships/image" Target="../media/image146.png"/><Relationship Id="rId35" Type="http://schemas.openxmlformats.org/officeDocument/2006/relationships/customXml" Target="../ink/ink916.xml"/><Relationship Id="rId56" Type="http://schemas.openxmlformats.org/officeDocument/2006/relationships/image" Target="../media/image126.png"/><Relationship Id="rId77" Type="http://schemas.openxmlformats.org/officeDocument/2006/relationships/customXml" Target="../ink/ink937.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959.xml"/><Relationship Id="rId142" Type="http://schemas.openxmlformats.org/officeDocument/2006/relationships/image" Target="../media/image166.png"/><Relationship Id="rId163" Type="http://schemas.openxmlformats.org/officeDocument/2006/relationships/customXml" Target="../ink/ink980.xml"/><Relationship Id="rId184" Type="http://schemas.openxmlformats.org/officeDocument/2006/relationships/image" Target="../media/image187.png"/><Relationship Id="rId219" Type="http://schemas.openxmlformats.org/officeDocument/2006/relationships/customXml" Target="../ink/ink1008.xml"/><Relationship Id="rId230" Type="http://schemas.openxmlformats.org/officeDocument/2006/relationships/image" Target="../media/image205.png"/><Relationship Id="rId25" Type="http://schemas.openxmlformats.org/officeDocument/2006/relationships/customXml" Target="../ink/ink911.xml"/><Relationship Id="rId46" Type="http://schemas.openxmlformats.org/officeDocument/2006/relationships/image" Target="../media/image121.png"/><Relationship Id="rId67" Type="http://schemas.openxmlformats.org/officeDocument/2006/relationships/customXml" Target="../ink/ink932.xml"/><Relationship Id="rId88" Type="http://schemas.openxmlformats.org/officeDocument/2006/relationships/image" Target="../media/image98.png"/><Relationship Id="rId111" Type="http://schemas.openxmlformats.org/officeDocument/2006/relationships/customXml" Target="../ink/ink954.xml"/><Relationship Id="rId132" Type="http://schemas.openxmlformats.org/officeDocument/2006/relationships/image" Target="../media/image120.png"/><Relationship Id="rId153" Type="http://schemas.openxmlformats.org/officeDocument/2006/relationships/customXml" Target="../ink/ink975.xml"/><Relationship Id="rId174" Type="http://schemas.openxmlformats.org/officeDocument/2006/relationships/image" Target="../media/image182.png"/><Relationship Id="rId195" Type="http://schemas.openxmlformats.org/officeDocument/2006/relationships/customXml" Target="../ink/ink996.xml"/><Relationship Id="rId209" Type="http://schemas.openxmlformats.org/officeDocument/2006/relationships/customXml" Target="../ink/ink1003.xml"/><Relationship Id="rId190" Type="http://schemas.openxmlformats.org/officeDocument/2006/relationships/image" Target="../media/image190.png"/><Relationship Id="rId204" Type="http://schemas.openxmlformats.org/officeDocument/2006/relationships/image" Target="../media/image197.png"/><Relationship Id="rId220" Type="http://schemas.openxmlformats.org/officeDocument/2006/relationships/image" Target="../media/image210.png"/><Relationship Id="rId225" Type="http://schemas.openxmlformats.org/officeDocument/2006/relationships/customXml" Target="../ink/ink1011.xml"/><Relationship Id="rId15" Type="http://schemas.openxmlformats.org/officeDocument/2006/relationships/customXml" Target="../ink/ink906.xml"/><Relationship Id="rId36" Type="http://schemas.openxmlformats.org/officeDocument/2006/relationships/image" Target="../media/image157.png"/><Relationship Id="rId57" Type="http://schemas.openxmlformats.org/officeDocument/2006/relationships/customXml" Target="../ink/ink927.xml"/><Relationship Id="rId106" Type="http://schemas.openxmlformats.org/officeDocument/2006/relationships/image" Target="../media/image107.png"/><Relationship Id="rId127" Type="http://schemas.openxmlformats.org/officeDocument/2006/relationships/customXml" Target="../ink/ink962.xml"/><Relationship Id="rId10" Type="http://schemas.openxmlformats.org/officeDocument/2006/relationships/image" Target="../media/image144.png"/><Relationship Id="rId31" Type="http://schemas.openxmlformats.org/officeDocument/2006/relationships/customXml" Target="../ink/ink914.xml"/><Relationship Id="rId52" Type="http://schemas.openxmlformats.org/officeDocument/2006/relationships/image" Target="../media/image124.png"/><Relationship Id="rId73" Type="http://schemas.openxmlformats.org/officeDocument/2006/relationships/customXml" Target="../ink/ink935.xml"/><Relationship Id="rId78" Type="http://schemas.openxmlformats.org/officeDocument/2006/relationships/image" Target="../media/image137.png"/><Relationship Id="rId94" Type="http://schemas.openxmlformats.org/officeDocument/2006/relationships/image" Target="../media/image101.png"/><Relationship Id="rId99" Type="http://schemas.openxmlformats.org/officeDocument/2006/relationships/customXml" Target="../ink/ink948.xml"/><Relationship Id="rId101" Type="http://schemas.openxmlformats.org/officeDocument/2006/relationships/customXml" Target="../ink/ink949.xml"/><Relationship Id="rId122" Type="http://schemas.openxmlformats.org/officeDocument/2006/relationships/image" Target="../media/image115.png"/><Relationship Id="rId143" Type="http://schemas.openxmlformats.org/officeDocument/2006/relationships/customXml" Target="../ink/ink970.xml"/><Relationship Id="rId148" Type="http://schemas.openxmlformats.org/officeDocument/2006/relationships/image" Target="../media/image169.png"/><Relationship Id="rId164" Type="http://schemas.openxmlformats.org/officeDocument/2006/relationships/image" Target="../media/image177.png"/><Relationship Id="rId169" Type="http://schemas.openxmlformats.org/officeDocument/2006/relationships/customXml" Target="../ink/ink983.xml"/><Relationship Id="rId185" Type="http://schemas.openxmlformats.org/officeDocument/2006/relationships/customXml" Target="../ink/ink991.xml"/><Relationship Id="rId4" Type="http://schemas.openxmlformats.org/officeDocument/2006/relationships/image" Target="../media/image141.png"/><Relationship Id="rId9" Type="http://schemas.openxmlformats.org/officeDocument/2006/relationships/customXml" Target="../ink/ink903.xml"/><Relationship Id="rId180" Type="http://schemas.openxmlformats.org/officeDocument/2006/relationships/image" Target="../media/image185.png"/><Relationship Id="rId210" Type="http://schemas.openxmlformats.org/officeDocument/2006/relationships/image" Target="../media/image202.png"/><Relationship Id="rId215" Type="http://schemas.openxmlformats.org/officeDocument/2006/relationships/customXml" Target="../ink/ink1006.xml"/><Relationship Id="rId236" Type="http://schemas.openxmlformats.org/officeDocument/2006/relationships/image" Target="../media/image140.png"/><Relationship Id="rId26" Type="http://schemas.openxmlformats.org/officeDocument/2006/relationships/image" Target="../media/image152.png"/><Relationship Id="rId231" Type="http://schemas.openxmlformats.org/officeDocument/2006/relationships/customXml" Target="../ink/ink1014.xml"/><Relationship Id="rId47" Type="http://schemas.openxmlformats.org/officeDocument/2006/relationships/customXml" Target="../ink/ink922.xml"/><Relationship Id="rId68" Type="http://schemas.openxmlformats.org/officeDocument/2006/relationships/image" Target="../media/image132.png"/><Relationship Id="rId89" Type="http://schemas.openxmlformats.org/officeDocument/2006/relationships/customXml" Target="../ink/ink943.xml"/><Relationship Id="rId112" Type="http://schemas.openxmlformats.org/officeDocument/2006/relationships/image" Target="../media/image110.png"/><Relationship Id="rId133" Type="http://schemas.openxmlformats.org/officeDocument/2006/relationships/customXml" Target="../ink/ink965.xml"/><Relationship Id="rId154" Type="http://schemas.openxmlformats.org/officeDocument/2006/relationships/image" Target="../media/image172.png"/><Relationship Id="rId175" Type="http://schemas.openxmlformats.org/officeDocument/2006/relationships/customXml" Target="../ink/ink986.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009.xml"/><Relationship Id="rId37" Type="http://schemas.openxmlformats.org/officeDocument/2006/relationships/customXml" Target="../ink/ink917.xml"/><Relationship Id="rId58" Type="http://schemas.openxmlformats.org/officeDocument/2006/relationships/image" Target="../media/image127.png"/><Relationship Id="rId79" Type="http://schemas.openxmlformats.org/officeDocument/2006/relationships/customXml" Target="../ink/ink938.xml"/><Relationship Id="rId102" Type="http://schemas.openxmlformats.org/officeDocument/2006/relationships/image" Target="../media/image105.png"/><Relationship Id="rId123" Type="http://schemas.openxmlformats.org/officeDocument/2006/relationships/customXml" Target="../ink/ink960.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981.xml"/><Relationship Id="rId186" Type="http://schemas.openxmlformats.org/officeDocument/2006/relationships/image" Target="../media/image188.png"/><Relationship Id="rId211" Type="http://schemas.openxmlformats.org/officeDocument/2006/relationships/customXml" Target="../ink/ink1004.xml"/><Relationship Id="rId232" Type="http://schemas.openxmlformats.org/officeDocument/2006/relationships/image" Target="../media/image206.png"/><Relationship Id="rId27" Type="http://schemas.openxmlformats.org/officeDocument/2006/relationships/customXml" Target="../ink/ink912.xml"/><Relationship Id="rId48" Type="http://schemas.openxmlformats.org/officeDocument/2006/relationships/image" Target="../media/image122.png"/><Relationship Id="rId69" Type="http://schemas.openxmlformats.org/officeDocument/2006/relationships/customXml" Target="../ink/ink933.xml"/><Relationship Id="rId113" Type="http://schemas.openxmlformats.org/officeDocument/2006/relationships/customXml" Target="../ink/ink955.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976.xml"/><Relationship Id="rId176" Type="http://schemas.openxmlformats.org/officeDocument/2006/relationships/image" Target="../media/image183.png"/><Relationship Id="rId197" Type="http://schemas.openxmlformats.org/officeDocument/2006/relationships/customXml" Target="../ink/ink997.xml"/><Relationship Id="rId201" Type="http://schemas.openxmlformats.org/officeDocument/2006/relationships/customXml" Target="../ink/ink999.xml"/><Relationship Id="rId222" Type="http://schemas.openxmlformats.org/officeDocument/2006/relationships/image" Target="../media/image211.png"/><Relationship Id="rId17" Type="http://schemas.openxmlformats.org/officeDocument/2006/relationships/customXml" Target="../ink/ink907.xml"/><Relationship Id="rId38" Type="http://schemas.openxmlformats.org/officeDocument/2006/relationships/image" Target="../media/image158.png"/><Relationship Id="rId59" Type="http://schemas.openxmlformats.org/officeDocument/2006/relationships/customXml" Target="../ink/ink928.xml"/><Relationship Id="rId103" Type="http://schemas.openxmlformats.org/officeDocument/2006/relationships/customXml" Target="../ink/ink950.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944.xml"/><Relationship Id="rId145" Type="http://schemas.openxmlformats.org/officeDocument/2006/relationships/customXml" Target="../ink/ink971.xml"/><Relationship Id="rId166" Type="http://schemas.openxmlformats.org/officeDocument/2006/relationships/image" Target="../media/image178.png"/><Relationship Id="rId187" Type="http://schemas.openxmlformats.org/officeDocument/2006/relationships/customXml" Target="../ink/ink992.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015.xml"/><Relationship Id="rId28" Type="http://schemas.openxmlformats.org/officeDocument/2006/relationships/image" Target="../media/image153.png"/><Relationship Id="rId49" Type="http://schemas.openxmlformats.org/officeDocument/2006/relationships/customXml" Target="../ink/ink923.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939.xml"/><Relationship Id="rId135" Type="http://schemas.openxmlformats.org/officeDocument/2006/relationships/customXml" Target="../ink/ink966.xml"/><Relationship Id="rId156" Type="http://schemas.openxmlformats.org/officeDocument/2006/relationships/image" Target="../media/image173.png"/><Relationship Id="rId177" Type="http://schemas.openxmlformats.org/officeDocument/2006/relationships/customXml" Target="../ink/ink987.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010.xml"/><Relationship Id="rId18" Type="http://schemas.openxmlformats.org/officeDocument/2006/relationships/image" Target="../media/image148.png"/><Relationship Id="rId39" Type="http://schemas.openxmlformats.org/officeDocument/2006/relationships/customXml" Target="../ink/ink918.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961.xml"/><Relationship Id="rId146" Type="http://schemas.openxmlformats.org/officeDocument/2006/relationships/image" Target="../media/image168.png"/><Relationship Id="rId167" Type="http://schemas.openxmlformats.org/officeDocument/2006/relationships/customXml" Target="../ink/ink982.xml"/><Relationship Id="rId188" Type="http://schemas.openxmlformats.org/officeDocument/2006/relationships/image" Target="../media/image189.png"/><Relationship Id="rId71" Type="http://schemas.openxmlformats.org/officeDocument/2006/relationships/customXml" Target="../ink/ink934.xml"/><Relationship Id="rId92" Type="http://schemas.openxmlformats.org/officeDocument/2006/relationships/image" Target="../media/image100.png"/><Relationship Id="rId213" Type="http://schemas.openxmlformats.org/officeDocument/2006/relationships/customXml" Target="../ink/ink1005.xml"/><Relationship Id="rId234" Type="http://schemas.openxmlformats.org/officeDocument/2006/relationships/image" Target="../media/image207.png"/><Relationship Id="rId2" Type="http://schemas.openxmlformats.org/officeDocument/2006/relationships/notesSlide" Target="../notesSlides/notesSlide19.xml"/><Relationship Id="rId29" Type="http://schemas.openxmlformats.org/officeDocument/2006/relationships/customXml" Target="../ink/ink913.xml"/><Relationship Id="rId40" Type="http://schemas.openxmlformats.org/officeDocument/2006/relationships/image" Target="../media/image159.png"/><Relationship Id="rId115" Type="http://schemas.openxmlformats.org/officeDocument/2006/relationships/customXml" Target="../ink/ink956.xml"/><Relationship Id="rId136" Type="http://schemas.openxmlformats.org/officeDocument/2006/relationships/image" Target="../media/image163.png"/><Relationship Id="rId157" Type="http://schemas.openxmlformats.org/officeDocument/2006/relationships/customXml" Target="../ink/ink977.xml"/><Relationship Id="rId178" Type="http://schemas.openxmlformats.org/officeDocument/2006/relationships/image" Target="../media/image184.png"/><Relationship Id="rId61" Type="http://schemas.openxmlformats.org/officeDocument/2006/relationships/customXml" Target="../ink/ink929.xml"/><Relationship Id="rId82" Type="http://schemas.openxmlformats.org/officeDocument/2006/relationships/image" Target="../media/image139.png"/><Relationship Id="rId199" Type="http://schemas.openxmlformats.org/officeDocument/2006/relationships/customXml" Target="../ink/ink998.xml"/><Relationship Id="rId203" Type="http://schemas.openxmlformats.org/officeDocument/2006/relationships/customXml" Target="../ink/ink1000.xml"/><Relationship Id="rId19" Type="http://schemas.openxmlformats.org/officeDocument/2006/relationships/customXml" Target="../ink/ink908.xml"/><Relationship Id="rId224" Type="http://schemas.openxmlformats.org/officeDocument/2006/relationships/image" Target="../media/image212.png"/><Relationship Id="rId30" Type="http://schemas.openxmlformats.org/officeDocument/2006/relationships/image" Target="../media/image154.png"/><Relationship Id="rId105" Type="http://schemas.openxmlformats.org/officeDocument/2006/relationships/customXml" Target="../ink/ink951.xml"/><Relationship Id="rId126" Type="http://schemas.openxmlformats.org/officeDocument/2006/relationships/image" Target="../media/image117.png"/><Relationship Id="rId147" Type="http://schemas.openxmlformats.org/officeDocument/2006/relationships/customXml" Target="../ink/ink972.xml"/><Relationship Id="rId168" Type="http://schemas.openxmlformats.org/officeDocument/2006/relationships/image" Target="../media/image179.png"/><Relationship Id="rId51" Type="http://schemas.openxmlformats.org/officeDocument/2006/relationships/customXml" Target="../ink/ink924.xml"/><Relationship Id="rId72" Type="http://schemas.openxmlformats.org/officeDocument/2006/relationships/image" Target="../media/image134.png"/><Relationship Id="rId93" Type="http://schemas.openxmlformats.org/officeDocument/2006/relationships/customXml" Target="../ink/ink945.xml"/><Relationship Id="rId189" Type="http://schemas.openxmlformats.org/officeDocument/2006/relationships/customXml" Target="../ink/ink993.xml"/><Relationship Id="rId3" Type="http://schemas.openxmlformats.org/officeDocument/2006/relationships/customXml" Target="../ink/ink900.xml"/><Relationship Id="rId214" Type="http://schemas.openxmlformats.org/officeDocument/2006/relationships/image" Target="../media/image204.png"/><Relationship Id="rId235" Type="http://schemas.openxmlformats.org/officeDocument/2006/relationships/customXml" Target="../ink/ink1016.xml"/><Relationship Id="rId116" Type="http://schemas.openxmlformats.org/officeDocument/2006/relationships/image" Target="../media/image112.png"/><Relationship Id="rId137" Type="http://schemas.openxmlformats.org/officeDocument/2006/relationships/customXml" Target="../ink/ink967.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919.xml"/><Relationship Id="rId62" Type="http://schemas.openxmlformats.org/officeDocument/2006/relationships/image" Target="../media/image129.png"/><Relationship Id="rId83" Type="http://schemas.openxmlformats.org/officeDocument/2006/relationships/customXml" Target="../ink/ink940.xml"/><Relationship Id="rId179" Type="http://schemas.openxmlformats.org/officeDocument/2006/relationships/customXml" Target="../ink/ink988.xml"/></Relationships>
</file>

<file path=ppt/slides/_rels/slide23.xml.rels><?xml version="1.0" encoding="UTF-8" standalone="yes"?>
<Relationships xmlns="http://schemas.openxmlformats.org/package/2006/relationships"><Relationship Id="rId117" Type="http://schemas.openxmlformats.org/officeDocument/2006/relationships/customXml" Target="../ink/ink1075.xml"/><Relationship Id="rId21" Type="http://schemas.openxmlformats.org/officeDocument/2006/relationships/customXml" Target="../ink/ink1027.xml"/><Relationship Id="rId42" Type="http://schemas.openxmlformats.org/officeDocument/2006/relationships/image" Target="../media/image160.png"/><Relationship Id="rId63" Type="http://schemas.openxmlformats.org/officeDocument/2006/relationships/customXml" Target="../ink/ink1048.xml"/><Relationship Id="rId84" Type="http://schemas.openxmlformats.org/officeDocument/2006/relationships/image" Target="../media/image96.png"/><Relationship Id="rId138" Type="http://schemas.openxmlformats.org/officeDocument/2006/relationships/image" Target="../media/image164.png"/><Relationship Id="rId159" Type="http://schemas.openxmlformats.org/officeDocument/2006/relationships/customXml" Target="../ink/ink1096.xml"/><Relationship Id="rId170" Type="http://schemas.openxmlformats.org/officeDocument/2006/relationships/image" Target="../media/image180.png"/><Relationship Id="rId191" Type="http://schemas.openxmlformats.org/officeDocument/2006/relationships/customXml" Target="../ink/ink1112.xml"/><Relationship Id="rId205" Type="http://schemas.openxmlformats.org/officeDocument/2006/relationships/customXml" Target="../ink/ink1119.xml"/><Relationship Id="rId226" Type="http://schemas.openxmlformats.org/officeDocument/2006/relationships/image" Target="../media/image198.png"/><Relationship Id="rId247" Type="http://schemas.openxmlformats.org/officeDocument/2006/relationships/customXml" Target="../ink/ink1140.xml"/><Relationship Id="rId107" Type="http://schemas.openxmlformats.org/officeDocument/2006/relationships/customXml" Target="../ink/ink1070.xml"/><Relationship Id="rId11" Type="http://schemas.openxmlformats.org/officeDocument/2006/relationships/customXml" Target="../ink/ink1022.xml"/><Relationship Id="rId32" Type="http://schemas.openxmlformats.org/officeDocument/2006/relationships/image" Target="../media/image155.png"/><Relationship Id="rId53" Type="http://schemas.openxmlformats.org/officeDocument/2006/relationships/customXml" Target="../ink/ink1043.xml"/><Relationship Id="rId74" Type="http://schemas.openxmlformats.org/officeDocument/2006/relationships/image" Target="../media/image135.png"/><Relationship Id="rId128" Type="http://schemas.openxmlformats.org/officeDocument/2006/relationships/image" Target="../media/image118.png"/><Relationship Id="rId149" Type="http://schemas.openxmlformats.org/officeDocument/2006/relationships/customXml" Target="../ink/ink1091.xml"/><Relationship Id="rId5" Type="http://schemas.openxmlformats.org/officeDocument/2006/relationships/customXml" Target="../ink/ink1019.xml"/><Relationship Id="rId95" Type="http://schemas.openxmlformats.org/officeDocument/2006/relationships/customXml" Target="../ink/ink1064.xml"/><Relationship Id="rId160" Type="http://schemas.openxmlformats.org/officeDocument/2006/relationships/image" Target="../media/image175.png"/><Relationship Id="rId181" Type="http://schemas.openxmlformats.org/officeDocument/2006/relationships/customXml" Target="../ink/ink1107.xml"/><Relationship Id="rId216" Type="http://schemas.openxmlformats.org/officeDocument/2006/relationships/image" Target="../media/image208.png"/><Relationship Id="rId237" Type="http://schemas.openxmlformats.org/officeDocument/2006/relationships/customXml" Target="../ink/ink1135.xml"/><Relationship Id="rId22" Type="http://schemas.openxmlformats.org/officeDocument/2006/relationships/image" Target="../media/image150.png"/><Relationship Id="rId43" Type="http://schemas.openxmlformats.org/officeDocument/2006/relationships/customXml" Target="../ink/ink1038.xml"/><Relationship Id="rId64" Type="http://schemas.openxmlformats.org/officeDocument/2006/relationships/image" Target="../media/image130.png"/><Relationship Id="rId118" Type="http://schemas.openxmlformats.org/officeDocument/2006/relationships/image" Target="../media/image113.png"/><Relationship Id="rId139" Type="http://schemas.openxmlformats.org/officeDocument/2006/relationships/customXml" Target="../ink/ink1086.xml"/><Relationship Id="rId85" Type="http://schemas.openxmlformats.org/officeDocument/2006/relationships/customXml" Target="../ink/ink1059.xml"/><Relationship Id="rId150" Type="http://schemas.openxmlformats.org/officeDocument/2006/relationships/image" Target="../media/image170.png"/><Relationship Id="rId171" Type="http://schemas.openxmlformats.org/officeDocument/2006/relationships/customXml" Target="../ink/ink1102.xml"/><Relationship Id="rId192" Type="http://schemas.openxmlformats.org/officeDocument/2006/relationships/image" Target="../media/image191.png"/><Relationship Id="rId206" Type="http://schemas.openxmlformats.org/officeDocument/2006/relationships/image" Target="../media/image200.png"/><Relationship Id="rId227" Type="http://schemas.openxmlformats.org/officeDocument/2006/relationships/customXml" Target="../ink/ink1130.xml"/><Relationship Id="rId248" Type="http://schemas.openxmlformats.org/officeDocument/2006/relationships/image" Target="../media/image218.png"/><Relationship Id="rId12" Type="http://schemas.openxmlformats.org/officeDocument/2006/relationships/image" Target="../media/image145.png"/><Relationship Id="rId33" Type="http://schemas.openxmlformats.org/officeDocument/2006/relationships/customXml" Target="../ink/ink1033.xml"/><Relationship Id="rId108" Type="http://schemas.openxmlformats.org/officeDocument/2006/relationships/image" Target="../media/image108.png"/><Relationship Id="rId129" Type="http://schemas.openxmlformats.org/officeDocument/2006/relationships/customXml" Target="../ink/ink1081.xml"/><Relationship Id="rId54" Type="http://schemas.openxmlformats.org/officeDocument/2006/relationships/image" Target="../media/image125.png"/><Relationship Id="rId75" Type="http://schemas.openxmlformats.org/officeDocument/2006/relationships/customXml" Target="../ink/ink1054.xml"/><Relationship Id="rId96" Type="http://schemas.openxmlformats.org/officeDocument/2006/relationships/image" Target="../media/image102.png"/><Relationship Id="rId140" Type="http://schemas.openxmlformats.org/officeDocument/2006/relationships/image" Target="../media/image165.png"/><Relationship Id="rId161" Type="http://schemas.openxmlformats.org/officeDocument/2006/relationships/customXml" Target="../ink/ink1097.xml"/><Relationship Id="rId182" Type="http://schemas.openxmlformats.org/officeDocument/2006/relationships/image" Target="../media/image186.png"/><Relationship Id="rId217" Type="http://schemas.openxmlformats.org/officeDocument/2006/relationships/customXml" Target="../ink/ink1125.xml"/><Relationship Id="rId6" Type="http://schemas.openxmlformats.org/officeDocument/2006/relationships/image" Target="../media/image142.png"/><Relationship Id="rId238" Type="http://schemas.openxmlformats.org/officeDocument/2006/relationships/image" Target="../media/image213.png"/><Relationship Id="rId23" Type="http://schemas.openxmlformats.org/officeDocument/2006/relationships/customXml" Target="../ink/ink1028.xml"/><Relationship Id="rId119" Type="http://schemas.openxmlformats.org/officeDocument/2006/relationships/customXml" Target="../ink/ink1076.xml"/><Relationship Id="rId44" Type="http://schemas.openxmlformats.org/officeDocument/2006/relationships/image" Target="../media/image161.png"/><Relationship Id="rId65" Type="http://schemas.openxmlformats.org/officeDocument/2006/relationships/customXml" Target="../ink/ink1049.xml"/><Relationship Id="rId86" Type="http://schemas.openxmlformats.org/officeDocument/2006/relationships/image" Target="../media/image97.png"/><Relationship Id="rId130" Type="http://schemas.openxmlformats.org/officeDocument/2006/relationships/image" Target="../media/image119.png"/><Relationship Id="rId151" Type="http://schemas.openxmlformats.org/officeDocument/2006/relationships/customXml" Target="../ink/ink1092.xml"/><Relationship Id="rId172" Type="http://schemas.openxmlformats.org/officeDocument/2006/relationships/image" Target="../media/image181.png"/><Relationship Id="rId193" Type="http://schemas.openxmlformats.org/officeDocument/2006/relationships/customXml" Target="../ink/ink1113.xml"/><Relationship Id="rId207" Type="http://schemas.openxmlformats.org/officeDocument/2006/relationships/customXml" Target="../ink/ink1120.xml"/><Relationship Id="rId228" Type="http://schemas.openxmlformats.org/officeDocument/2006/relationships/image" Target="../media/image199.png"/><Relationship Id="rId249" Type="http://schemas.openxmlformats.org/officeDocument/2006/relationships/customXml" Target="../ink/ink1141.xml"/><Relationship Id="rId13" Type="http://schemas.openxmlformats.org/officeDocument/2006/relationships/customXml" Target="../ink/ink1023.xml"/><Relationship Id="rId109" Type="http://schemas.openxmlformats.org/officeDocument/2006/relationships/customXml" Target="../ink/ink1071.xml"/><Relationship Id="rId34" Type="http://schemas.openxmlformats.org/officeDocument/2006/relationships/image" Target="../media/image156.png"/><Relationship Id="rId55" Type="http://schemas.openxmlformats.org/officeDocument/2006/relationships/customXml" Target="../ink/ink1044.xml"/><Relationship Id="rId76" Type="http://schemas.openxmlformats.org/officeDocument/2006/relationships/image" Target="../media/image136.png"/><Relationship Id="rId97" Type="http://schemas.openxmlformats.org/officeDocument/2006/relationships/customXml" Target="../ink/ink1065.xml"/><Relationship Id="rId120" Type="http://schemas.openxmlformats.org/officeDocument/2006/relationships/image" Target="../media/image114.png"/><Relationship Id="rId141" Type="http://schemas.openxmlformats.org/officeDocument/2006/relationships/customXml" Target="../ink/ink1087.xml"/><Relationship Id="rId7" Type="http://schemas.openxmlformats.org/officeDocument/2006/relationships/customXml" Target="../ink/ink1020.xml"/><Relationship Id="rId162" Type="http://schemas.openxmlformats.org/officeDocument/2006/relationships/image" Target="../media/image176.png"/><Relationship Id="rId183" Type="http://schemas.openxmlformats.org/officeDocument/2006/relationships/customXml" Target="../ink/ink1108.xml"/><Relationship Id="rId218" Type="http://schemas.openxmlformats.org/officeDocument/2006/relationships/image" Target="../media/image209.png"/><Relationship Id="rId239" Type="http://schemas.openxmlformats.org/officeDocument/2006/relationships/customXml" Target="../ink/ink1136.xml"/><Relationship Id="rId250" Type="http://schemas.openxmlformats.org/officeDocument/2006/relationships/image" Target="../media/image219.png"/><Relationship Id="rId24" Type="http://schemas.openxmlformats.org/officeDocument/2006/relationships/image" Target="../media/image151.png"/><Relationship Id="rId45" Type="http://schemas.openxmlformats.org/officeDocument/2006/relationships/customXml" Target="../ink/ink1039.xml"/><Relationship Id="rId66" Type="http://schemas.openxmlformats.org/officeDocument/2006/relationships/image" Target="../media/image131.png"/><Relationship Id="rId87" Type="http://schemas.openxmlformats.org/officeDocument/2006/relationships/customXml" Target="../ink/ink1060.xml"/><Relationship Id="rId110" Type="http://schemas.openxmlformats.org/officeDocument/2006/relationships/image" Target="../media/image109.png"/><Relationship Id="rId131" Type="http://schemas.openxmlformats.org/officeDocument/2006/relationships/customXml" Target="../ink/ink1082.xml"/><Relationship Id="rId152" Type="http://schemas.openxmlformats.org/officeDocument/2006/relationships/image" Target="../media/image171.png"/><Relationship Id="rId173" Type="http://schemas.openxmlformats.org/officeDocument/2006/relationships/customXml" Target="../ink/ink1103.xml"/><Relationship Id="rId194" Type="http://schemas.openxmlformats.org/officeDocument/2006/relationships/image" Target="../media/image192.png"/><Relationship Id="rId208" Type="http://schemas.openxmlformats.org/officeDocument/2006/relationships/image" Target="../media/image201.png"/><Relationship Id="rId229" Type="http://schemas.openxmlformats.org/officeDocument/2006/relationships/customXml" Target="../ink/ink1131.xml"/><Relationship Id="rId240" Type="http://schemas.openxmlformats.org/officeDocument/2006/relationships/image" Target="../media/image214.png"/><Relationship Id="rId14" Type="http://schemas.openxmlformats.org/officeDocument/2006/relationships/image" Target="../media/image146.png"/><Relationship Id="rId35" Type="http://schemas.openxmlformats.org/officeDocument/2006/relationships/customXml" Target="../ink/ink1034.xml"/><Relationship Id="rId56" Type="http://schemas.openxmlformats.org/officeDocument/2006/relationships/image" Target="../media/image126.png"/><Relationship Id="rId77" Type="http://schemas.openxmlformats.org/officeDocument/2006/relationships/customXml" Target="../ink/ink1055.xml"/><Relationship Id="rId100" Type="http://schemas.openxmlformats.org/officeDocument/2006/relationships/image" Target="../media/image104.png"/><Relationship Id="rId8" Type="http://schemas.openxmlformats.org/officeDocument/2006/relationships/image" Target="../media/image143.png"/><Relationship Id="rId98" Type="http://schemas.openxmlformats.org/officeDocument/2006/relationships/image" Target="../media/image103.png"/><Relationship Id="rId121" Type="http://schemas.openxmlformats.org/officeDocument/2006/relationships/customXml" Target="../ink/ink1077.xml"/><Relationship Id="rId142" Type="http://schemas.openxmlformats.org/officeDocument/2006/relationships/image" Target="../media/image166.png"/><Relationship Id="rId163" Type="http://schemas.openxmlformats.org/officeDocument/2006/relationships/customXml" Target="../ink/ink1098.xml"/><Relationship Id="rId184" Type="http://schemas.openxmlformats.org/officeDocument/2006/relationships/image" Target="../media/image187.png"/><Relationship Id="rId219" Type="http://schemas.openxmlformats.org/officeDocument/2006/relationships/customXml" Target="../ink/ink1126.xml"/><Relationship Id="rId230" Type="http://schemas.openxmlformats.org/officeDocument/2006/relationships/image" Target="../media/image205.png"/><Relationship Id="rId251" Type="http://schemas.openxmlformats.org/officeDocument/2006/relationships/customXml" Target="../ink/ink1142.xml"/><Relationship Id="rId25" Type="http://schemas.openxmlformats.org/officeDocument/2006/relationships/customXml" Target="../ink/ink1029.xml"/><Relationship Id="rId46" Type="http://schemas.openxmlformats.org/officeDocument/2006/relationships/image" Target="../media/image121.png"/><Relationship Id="rId67" Type="http://schemas.openxmlformats.org/officeDocument/2006/relationships/customXml" Target="../ink/ink1050.xml"/><Relationship Id="rId88" Type="http://schemas.openxmlformats.org/officeDocument/2006/relationships/image" Target="../media/image98.png"/><Relationship Id="rId111" Type="http://schemas.openxmlformats.org/officeDocument/2006/relationships/customXml" Target="../ink/ink1072.xml"/><Relationship Id="rId132" Type="http://schemas.openxmlformats.org/officeDocument/2006/relationships/image" Target="../media/image120.png"/><Relationship Id="rId153" Type="http://schemas.openxmlformats.org/officeDocument/2006/relationships/customXml" Target="../ink/ink1093.xml"/><Relationship Id="rId174" Type="http://schemas.openxmlformats.org/officeDocument/2006/relationships/image" Target="../media/image182.png"/><Relationship Id="rId195" Type="http://schemas.openxmlformats.org/officeDocument/2006/relationships/customXml" Target="../ink/ink1114.xml"/><Relationship Id="rId209" Type="http://schemas.openxmlformats.org/officeDocument/2006/relationships/customXml" Target="../ink/ink1121.xml"/><Relationship Id="rId220" Type="http://schemas.openxmlformats.org/officeDocument/2006/relationships/image" Target="../media/image210.png"/><Relationship Id="rId241" Type="http://schemas.openxmlformats.org/officeDocument/2006/relationships/customXml" Target="../ink/ink1137.xml"/><Relationship Id="rId15" Type="http://schemas.openxmlformats.org/officeDocument/2006/relationships/customXml" Target="../ink/ink1024.xml"/><Relationship Id="rId36" Type="http://schemas.openxmlformats.org/officeDocument/2006/relationships/image" Target="../media/image157.png"/><Relationship Id="rId57" Type="http://schemas.openxmlformats.org/officeDocument/2006/relationships/customXml" Target="../ink/ink1045.xml"/><Relationship Id="rId78" Type="http://schemas.openxmlformats.org/officeDocument/2006/relationships/image" Target="../media/image137.png"/><Relationship Id="rId99" Type="http://schemas.openxmlformats.org/officeDocument/2006/relationships/customXml" Target="../ink/ink1066.xml"/><Relationship Id="rId101" Type="http://schemas.openxmlformats.org/officeDocument/2006/relationships/customXml" Target="../ink/ink1067.xml"/><Relationship Id="rId122" Type="http://schemas.openxmlformats.org/officeDocument/2006/relationships/image" Target="../media/image115.png"/><Relationship Id="rId143" Type="http://schemas.openxmlformats.org/officeDocument/2006/relationships/customXml" Target="../ink/ink1088.xml"/><Relationship Id="rId164" Type="http://schemas.openxmlformats.org/officeDocument/2006/relationships/image" Target="../media/image177.png"/><Relationship Id="rId185" Type="http://schemas.openxmlformats.org/officeDocument/2006/relationships/customXml" Target="../ink/ink1109.xml"/><Relationship Id="rId9" Type="http://schemas.openxmlformats.org/officeDocument/2006/relationships/customXml" Target="../ink/ink1021.xml"/><Relationship Id="rId210" Type="http://schemas.openxmlformats.org/officeDocument/2006/relationships/image" Target="../media/image202.png"/><Relationship Id="rId26" Type="http://schemas.openxmlformats.org/officeDocument/2006/relationships/image" Target="../media/image152.png"/><Relationship Id="rId231" Type="http://schemas.openxmlformats.org/officeDocument/2006/relationships/customXml" Target="../ink/ink1132.xml"/><Relationship Id="rId252" Type="http://schemas.openxmlformats.org/officeDocument/2006/relationships/image" Target="../media/image220.png"/><Relationship Id="rId47" Type="http://schemas.openxmlformats.org/officeDocument/2006/relationships/customXml" Target="../ink/ink1040.xml"/><Relationship Id="rId68" Type="http://schemas.openxmlformats.org/officeDocument/2006/relationships/image" Target="../media/image132.png"/><Relationship Id="rId89" Type="http://schemas.openxmlformats.org/officeDocument/2006/relationships/customXml" Target="../ink/ink1061.xml"/><Relationship Id="rId112" Type="http://schemas.openxmlformats.org/officeDocument/2006/relationships/image" Target="../media/image110.png"/><Relationship Id="rId133" Type="http://schemas.openxmlformats.org/officeDocument/2006/relationships/customXml" Target="../ink/ink1083.xml"/><Relationship Id="rId154" Type="http://schemas.openxmlformats.org/officeDocument/2006/relationships/image" Target="../media/image172.png"/><Relationship Id="rId175" Type="http://schemas.openxmlformats.org/officeDocument/2006/relationships/customXml" Target="../ink/ink1104.xml"/><Relationship Id="rId196" Type="http://schemas.openxmlformats.org/officeDocument/2006/relationships/image" Target="../media/image193.png"/><Relationship Id="rId200" Type="http://schemas.openxmlformats.org/officeDocument/2006/relationships/image" Target="../media/image195.png"/><Relationship Id="rId16" Type="http://schemas.openxmlformats.org/officeDocument/2006/relationships/image" Target="../media/image147.png"/><Relationship Id="rId221" Type="http://schemas.openxmlformats.org/officeDocument/2006/relationships/customXml" Target="../ink/ink1127.xml"/><Relationship Id="rId242" Type="http://schemas.openxmlformats.org/officeDocument/2006/relationships/image" Target="../media/image215.png"/><Relationship Id="rId37" Type="http://schemas.openxmlformats.org/officeDocument/2006/relationships/customXml" Target="../ink/ink1035.xml"/><Relationship Id="rId58" Type="http://schemas.openxmlformats.org/officeDocument/2006/relationships/image" Target="../media/image127.png"/><Relationship Id="rId79" Type="http://schemas.openxmlformats.org/officeDocument/2006/relationships/customXml" Target="../ink/ink1056.xml"/><Relationship Id="rId102" Type="http://schemas.openxmlformats.org/officeDocument/2006/relationships/image" Target="../media/image105.png"/><Relationship Id="rId123" Type="http://schemas.openxmlformats.org/officeDocument/2006/relationships/customXml" Target="../ink/ink1078.xml"/><Relationship Id="rId144" Type="http://schemas.openxmlformats.org/officeDocument/2006/relationships/image" Target="../media/image167.png"/><Relationship Id="rId90" Type="http://schemas.openxmlformats.org/officeDocument/2006/relationships/image" Target="../media/image99.png"/><Relationship Id="rId165" Type="http://schemas.openxmlformats.org/officeDocument/2006/relationships/customXml" Target="../ink/ink1099.xml"/><Relationship Id="rId186" Type="http://schemas.openxmlformats.org/officeDocument/2006/relationships/image" Target="../media/image188.png"/><Relationship Id="rId211" Type="http://schemas.openxmlformats.org/officeDocument/2006/relationships/customXml" Target="../ink/ink1122.xml"/><Relationship Id="rId232" Type="http://schemas.openxmlformats.org/officeDocument/2006/relationships/image" Target="../media/image206.png"/><Relationship Id="rId253" Type="http://schemas.openxmlformats.org/officeDocument/2006/relationships/customXml" Target="../ink/ink1143.xml"/><Relationship Id="rId27" Type="http://schemas.openxmlformats.org/officeDocument/2006/relationships/customXml" Target="../ink/ink1030.xml"/><Relationship Id="rId48" Type="http://schemas.openxmlformats.org/officeDocument/2006/relationships/image" Target="../media/image122.png"/><Relationship Id="rId69" Type="http://schemas.openxmlformats.org/officeDocument/2006/relationships/customXml" Target="../ink/ink1051.xml"/><Relationship Id="rId113" Type="http://schemas.openxmlformats.org/officeDocument/2006/relationships/customXml" Target="../ink/ink1073.xml"/><Relationship Id="rId134" Type="http://schemas.openxmlformats.org/officeDocument/2006/relationships/image" Target="../media/image162.png"/><Relationship Id="rId80" Type="http://schemas.openxmlformats.org/officeDocument/2006/relationships/image" Target="../media/image138.png"/><Relationship Id="rId155" Type="http://schemas.openxmlformats.org/officeDocument/2006/relationships/customXml" Target="../ink/ink1094.xml"/><Relationship Id="rId176" Type="http://schemas.openxmlformats.org/officeDocument/2006/relationships/image" Target="../media/image183.png"/><Relationship Id="rId197" Type="http://schemas.openxmlformats.org/officeDocument/2006/relationships/customXml" Target="../ink/ink1115.xml"/><Relationship Id="rId201" Type="http://schemas.openxmlformats.org/officeDocument/2006/relationships/customXml" Target="../ink/ink1117.xml"/><Relationship Id="rId222" Type="http://schemas.openxmlformats.org/officeDocument/2006/relationships/image" Target="../media/image211.png"/><Relationship Id="rId243" Type="http://schemas.openxmlformats.org/officeDocument/2006/relationships/customXml" Target="../ink/ink1138.xml"/><Relationship Id="rId17" Type="http://schemas.openxmlformats.org/officeDocument/2006/relationships/customXml" Target="../ink/ink1025.xml"/><Relationship Id="rId38" Type="http://schemas.openxmlformats.org/officeDocument/2006/relationships/image" Target="../media/image158.png"/><Relationship Id="rId59" Type="http://schemas.openxmlformats.org/officeDocument/2006/relationships/customXml" Target="../ink/ink1046.xml"/><Relationship Id="rId103" Type="http://schemas.openxmlformats.org/officeDocument/2006/relationships/customXml" Target="../ink/ink1068.xml"/><Relationship Id="rId124" Type="http://schemas.openxmlformats.org/officeDocument/2006/relationships/image" Target="../media/image116.png"/><Relationship Id="rId70" Type="http://schemas.openxmlformats.org/officeDocument/2006/relationships/image" Target="../media/image133.png"/><Relationship Id="rId91" Type="http://schemas.openxmlformats.org/officeDocument/2006/relationships/customXml" Target="../ink/ink1062.xml"/><Relationship Id="rId145" Type="http://schemas.openxmlformats.org/officeDocument/2006/relationships/customXml" Target="../ink/ink1089.xml"/><Relationship Id="rId166" Type="http://schemas.openxmlformats.org/officeDocument/2006/relationships/image" Target="../media/image178.png"/><Relationship Id="rId187" Type="http://schemas.openxmlformats.org/officeDocument/2006/relationships/customXml" Target="../ink/ink1110.xml"/><Relationship Id="rId1" Type="http://schemas.openxmlformats.org/officeDocument/2006/relationships/slideLayout" Target="../slideLayouts/slideLayout2.xml"/><Relationship Id="rId212" Type="http://schemas.openxmlformats.org/officeDocument/2006/relationships/image" Target="../media/image203.png"/><Relationship Id="rId233" Type="http://schemas.openxmlformats.org/officeDocument/2006/relationships/customXml" Target="../ink/ink1133.xml"/><Relationship Id="rId254" Type="http://schemas.openxmlformats.org/officeDocument/2006/relationships/image" Target="../media/image221.png"/><Relationship Id="rId28" Type="http://schemas.openxmlformats.org/officeDocument/2006/relationships/image" Target="../media/image153.png"/><Relationship Id="rId49" Type="http://schemas.openxmlformats.org/officeDocument/2006/relationships/customXml" Target="../ink/ink1041.xml"/><Relationship Id="rId114" Type="http://schemas.openxmlformats.org/officeDocument/2006/relationships/image" Target="../media/image111.png"/><Relationship Id="rId60" Type="http://schemas.openxmlformats.org/officeDocument/2006/relationships/image" Target="../media/image128.png"/><Relationship Id="rId81" Type="http://schemas.openxmlformats.org/officeDocument/2006/relationships/customXml" Target="../ink/ink1057.xml"/><Relationship Id="rId135" Type="http://schemas.openxmlformats.org/officeDocument/2006/relationships/customXml" Target="../ink/ink1084.xml"/><Relationship Id="rId156" Type="http://schemas.openxmlformats.org/officeDocument/2006/relationships/image" Target="../media/image173.png"/><Relationship Id="rId177" Type="http://schemas.openxmlformats.org/officeDocument/2006/relationships/customXml" Target="../ink/ink1105.xml"/><Relationship Id="rId198" Type="http://schemas.openxmlformats.org/officeDocument/2006/relationships/image" Target="../media/image194.png"/><Relationship Id="rId202" Type="http://schemas.openxmlformats.org/officeDocument/2006/relationships/image" Target="../media/image196.png"/><Relationship Id="rId223" Type="http://schemas.openxmlformats.org/officeDocument/2006/relationships/customXml" Target="../ink/ink1128.xml"/><Relationship Id="rId244" Type="http://schemas.openxmlformats.org/officeDocument/2006/relationships/image" Target="../media/image216.png"/><Relationship Id="rId18" Type="http://schemas.openxmlformats.org/officeDocument/2006/relationships/image" Target="../media/image148.png"/><Relationship Id="rId39" Type="http://schemas.openxmlformats.org/officeDocument/2006/relationships/customXml" Target="../ink/ink1036.xml"/><Relationship Id="rId50" Type="http://schemas.openxmlformats.org/officeDocument/2006/relationships/image" Target="../media/image123.png"/><Relationship Id="rId104" Type="http://schemas.openxmlformats.org/officeDocument/2006/relationships/image" Target="../media/image106.png"/><Relationship Id="rId125" Type="http://schemas.openxmlformats.org/officeDocument/2006/relationships/customXml" Target="../ink/ink1079.xml"/><Relationship Id="rId146" Type="http://schemas.openxmlformats.org/officeDocument/2006/relationships/image" Target="../media/image168.png"/><Relationship Id="rId167" Type="http://schemas.openxmlformats.org/officeDocument/2006/relationships/customXml" Target="../ink/ink1100.xml"/><Relationship Id="rId188" Type="http://schemas.openxmlformats.org/officeDocument/2006/relationships/image" Target="../media/image189.png"/><Relationship Id="rId71" Type="http://schemas.openxmlformats.org/officeDocument/2006/relationships/customXml" Target="../ink/ink1052.xml"/><Relationship Id="rId92" Type="http://schemas.openxmlformats.org/officeDocument/2006/relationships/image" Target="../media/image100.png"/><Relationship Id="rId213" Type="http://schemas.openxmlformats.org/officeDocument/2006/relationships/customXml" Target="../ink/ink1123.xml"/><Relationship Id="rId234" Type="http://schemas.openxmlformats.org/officeDocument/2006/relationships/image" Target="../media/image207.png"/><Relationship Id="rId2" Type="http://schemas.openxmlformats.org/officeDocument/2006/relationships/notesSlide" Target="../notesSlides/notesSlide20.xml"/><Relationship Id="rId29" Type="http://schemas.openxmlformats.org/officeDocument/2006/relationships/customXml" Target="../ink/ink1031.xml"/><Relationship Id="rId40" Type="http://schemas.openxmlformats.org/officeDocument/2006/relationships/image" Target="../media/image159.png"/><Relationship Id="rId115" Type="http://schemas.openxmlformats.org/officeDocument/2006/relationships/customXml" Target="../ink/ink1074.xml"/><Relationship Id="rId136" Type="http://schemas.openxmlformats.org/officeDocument/2006/relationships/image" Target="../media/image163.png"/><Relationship Id="rId157" Type="http://schemas.openxmlformats.org/officeDocument/2006/relationships/customXml" Target="../ink/ink1095.xml"/><Relationship Id="rId178" Type="http://schemas.openxmlformats.org/officeDocument/2006/relationships/image" Target="../media/image184.png"/><Relationship Id="rId61" Type="http://schemas.openxmlformats.org/officeDocument/2006/relationships/customXml" Target="../ink/ink1047.xml"/><Relationship Id="rId82" Type="http://schemas.openxmlformats.org/officeDocument/2006/relationships/image" Target="../media/image139.png"/><Relationship Id="rId199" Type="http://schemas.openxmlformats.org/officeDocument/2006/relationships/customXml" Target="../ink/ink1116.xml"/><Relationship Id="rId203" Type="http://schemas.openxmlformats.org/officeDocument/2006/relationships/customXml" Target="../ink/ink1118.xml"/><Relationship Id="rId19" Type="http://schemas.openxmlformats.org/officeDocument/2006/relationships/customXml" Target="../ink/ink1026.xml"/><Relationship Id="rId224" Type="http://schemas.openxmlformats.org/officeDocument/2006/relationships/image" Target="../media/image212.png"/><Relationship Id="rId245" Type="http://schemas.openxmlformats.org/officeDocument/2006/relationships/customXml" Target="../ink/ink1139.xml"/><Relationship Id="rId30" Type="http://schemas.openxmlformats.org/officeDocument/2006/relationships/image" Target="../media/image154.png"/><Relationship Id="rId105" Type="http://schemas.openxmlformats.org/officeDocument/2006/relationships/customXml" Target="../ink/ink1069.xml"/><Relationship Id="rId126" Type="http://schemas.openxmlformats.org/officeDocument/2006/relationships/image" Target="../media/image117.png"/><Relationship Id="rId147" Type="http://schemas.openxmlformats.org/officeDocument/2006/relationships/customXml" Target="../ink/ink1090.xml"/><Relationship Id="rId168" Type="http://schemas.openxmlformats.org/officeDocument/2006/relationships/image" Target="../media/image179.png"/><Relationship Id="rId51" Type="http://schemas.openxmlformats.org/officeDocument/2006/relationships/customXml" Target="../ink/ink1042.xml"/><Relationship Id="rId72" Type="http://schemas.openxmlformats.org/officeDocument/2006/relationships/image" Target="../media/image134.png"/><Relationship Id="rId93" Type="http://schemas.openxmlformats.org/officeDocument/2006/relationships/customXml" Target="../ink/ink1063.xml"/><Relationship Id="rId189" Type="http://schemas.openxmlformats.org/officeDocument/2006/relationships/customXml" Target="../ink/ink1111.xml"/><Relationship Id="rId3" Type="http://schemas.openxmlformats.org/officeDocument/2006/relationships/customXml" Target="../ink/ink1018.xml"/><Relationship Id="rId214" Type="http://schemas.openxmlformats.org/officeDocument/2006/relationships/image" Target="../media/image204.png"/><Relationship Id="rId235" Type="http://schemas.openxmlformats.org/officeDocument/2006/relationships/customXml" Target="../ink/ink1134.xml"/><Relationship Id="rId116" Type="http://schemas.openxmlformats.org/officeDocument/2006/relationships/image" Target="../media/image112.png"/><Relationship Id="rId137" Type="http://schemas.openxmlformats.org/officeDocument/2006/relationships/customXml" Target="../ink/ink1085.xml"/><Relationship Id="rId158" Type="http://schemas.openxmlformats.org/officeDocument/2006/relationships/image" Target="../media/image174.png"/><Relationship Id="rId20" Type="http://schemas.openxmlformats.org/officeDocument/2006/relationships/image" Target="../media/image149.png"/><Relationship Id="rId41" Type="http://schemas.openxmlformats.org/officeDocument/2006/relationships/customXml" Target="../ink/ink1037.xml"/><Relationship Id="rId62" Type="http://schemas.openxmlformats.org/officeDocument/2006/relationships/image" Target="../media/image129.png"/><Relationship Id="rId83" Type="http://schemas.openxmlformats.org/officeDocument/2006/relationships/customXml" Target="../ink/ink1058.xml"/><Relationship Id="rId179" Type="http://schemas.openxmlformats.org/officeDocument/2006/relationships/customXml" Target="../ink/ink1106.xml"/><Relationship Id="rId190" Type="http://schemas.openxmlformats.org/officeDocument/2006/relationships/image" Target="../media/image190.png"/><Relationship Id="rId204" Type="http://schemas.openxmlformats.org/officeDocument/2006/relationships/image" Target="../media/image197.png"/><Relationship Id="rId225" Type="http://schemas.openxmlformats.org/officeDocument/2006/relationships/customXml" Target="../ink/ink1129.xml"/><Relationship Id="rId246" Type="http://schemas.openxmlformats.org/officeDocument/2006/relationships/image" Target="../media/image217.png"/><Relationship Id="rId106" Type="http://schemas.openxmlformats.org/officeDocument/2006/relationships/image" Target="../media/image107.png"/><Relationship Id="rId127" Type="http://schemas.openxmlformats.org/officeDocument/2006/relationships/customXml" Target="../ink/ink1080.xml"/><Relationship Id="rId10" Type="http://schemas.openxmlformats.org/officeDocument/2006/relationships/image" Target="../media/image144.png"/><Relationship Id="rId31" Type="http://schemas.openxmlformats.org/officeDocument/2006/relationships/customXml" Target="../ink/ink1032.xml"/><Relationship Id="rId52" Type="http://schemas.openxmlformats.org/officeDocument/2006/relationships/image" Target="../media/image124.png"/><Relationship Id="rId73" Type="http://schemas.openxmlformats.org/officeDocument/2006/relationships/customXml" Target="../ink/ink1053.xml"/><Relationship Id="rId94" Type="http://schemas.openxmlformats.org/officeDocument/2006/relationships/image" Target="../media/image101.png"/><Relationship Id="rId148" Type="http://schemas.openxmlformats.org/officeDocument/2006/relationships/image" Target="../media/image169.png"/><Relationship Id="rId169" Type="http://schemas.openxmlformats.org/officeDocument/2006/relationships/customXml" Target="../ink/ink1101.xml"/><Relationship Id="rId4" Type="http://schemas.openxmlformats.org/officeDocument/2006/relationships/image" Target="../media/image141.png"/><Relationship Id="rId180" Type="http://schemas.openxmlformats.org/officeDocument/2006/relationships/image" Target="../media/image185.png"/><Relationship Id="rId215" Type="http://schemas.openxmlformats.org/officeDocument/2006/relationships/customXml" Target="../ink/ink1124.xml"/><Relationship Id="rId236" Type="http://schemas.openxmlformats.org/officeDocument/2006/relationships/image" Target="../media/image1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customXml" Target="../ink/ink1149.xml"/><Relationship Id="rId3" Type="http://schemas.openxmlformats.org/officeDocument/2006/relationships/customXml" Target="../ink/ink1144.xml"/><Relationship Id="rId7" Type="http://schemas.openxmlformats.org/officeDocument/2006/relationships/customXml" Target="../ink/ink1146.xml"/><Relationship Id="rId12" Type="http://schemas.openxmlformats.org/officeDocument/2006/relationships/image" Target="../media/image228.png"/><Relationship Id="rId2" Type="http://schemas.openxmlformats.org/officeDocument/2006/relationships/notesSlide" Target="../notesSlides/notesSlide24.xml"/><Relationship Id="rId16"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25.png"/><Relationship Id="rId11" Type="http://schemas.openxmlformats.org/officeDocument/2006/relationships/customXml" Target="../ink/ink1148.xml"/><Relationship Id="rId5" Type="http://schemas.openxmlformats.org/officeDocument/2006/relationships/customXml" Target="../ink/ink1145.xml"/><Relationship Id="rId15" Type="http://schemas.openxmlformats.org/officeDocument/2006/relationships/customXml" Target="../ink/ink1150.xml"/><Relationship Id="rId10" Type="http://schemas.openxmlformats.org/officeDocument/2006/relationships/image" Target="../media/image227.png"/><Relationship Id="rId4" Type="http://schemas.openxmlformats.org/officeDocument/2006/relationships/image" Target="../media/image224.png"/><Relationship Id="rId9" Type="http://schemas.openxmlformats.org/officeDocument/2006/relationships/customXml" Target="../ink/ink1147.xml"/><Relationship Id="rId14" Type="http://schemas.openxmlformats.org/officeDocument/2006/relationships/image" Target="../media/image229.png"/></Relationships>
</file>

<file path=ppt/slides/_rels/slide32.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customXml" Target="../ink/ink1156.xml"/><Relationship Id="rId18" Type="http://schemas.openxmlformats.org/officeDocument/2006/relationships/image" Target="../media/image231.png"/><Relationship Id="rId26" Type="http://schemas.openxmlformats.org/officeDocument/2006/relationships/image" Target="../media/image235.png"/><Relationship Id="rId3" Type="http://schemas.openxmlformats.org/officeDocument/2006/relationships/customXml" Target="../ink/ink1151.xml"/><Relationship Id="rId21" Type="http://schemas.openxmlformats.org/officeDocument/2006/relationships/customXml" Target="../ink/ink1160.xml"/><Relationship Id="rId7" Type="http://schemas.openxmlformats.org/officeDocument/2006/relationships/customXml" Target="../ink/ink1153.xml"/><Relationship Id="rId12" Type="http://schemas.openxmlformats.org/officeDocument/2006/relationships/image" Target="../media/image228.png"/><Relationship Id="rId17" Type="http://schemas.openxmlformats.org/officeDocument/2006/relationships/customXml" Target="../ink/ink1158.xml"/><Relationship Id="rId25" Type="http://schemas.openxmlformats.org/officeDocument/2006/relationships/customXml" Target="../ink/ink1162.xml"/><Relationship Id="rId2" Type="http://schemas.openxmlformats.org/officeDocument/2006/relationships/notesSlide" Target="../notesSlides/notesSlide25.xml"/><Relationship Id="rId16" Type="http://schemas.openxmlformats.org/officeDocument/2006/relationships/image" Target="../media/image230.png"/><Relationship Id="rId20" Type="http://schemas.openxmlformats.org/officeDocument/2006/relationships/image" Target="../media/image232.png"/><Relationship Id="rId1" Type="http://schemas.openxmlformats.org/officeDocument/2006/relationships/slideLayout" Target="../slideLayouts/slideLayout2.xml"/><Relationship Id="rId6" Type="http://schemas.openxmlformats.org/officeDocument/2006/relationships/image" Target="../media/image225.png"/><Relationship Id="rId11" Type="http://schemas.openxmlformats.org/officeDocument/2006/relationships/customXml" Target="../ink/ink1155.xml"/><Relationship Id="rId24" Type="http://schemas.openxmlformats.org/officeDocument/2006/relationships/image" Target="../media/image234.png"/><Relationship Id="rId5" Type="http://schemas.openxmlformats.org/officeDocument/2006/relationships/customXml" Target="../ink/ink1152.xml"/><Relationship Id="rId15" Type="http://schemas.openxmlformats.org/officeDocument/2006/relationships/customXml" Target="../ink/ink1157.xml"/><Relationship Id="rId23" Type="http://schemas.openxmlformats.org/officeDocument/2006/relationships/customXml" Target="../ink/ink1161.xml"/><Relationship Id="rId28" Type="http://schemas.openxmlformats.org/officeDocument/2006/relationships/image" Target="../media/image236.png"/><Relationship Id="rId10" Type="http://schemas.openxmlformats.org/officeDocument/2006/relationships/image" Target="../media/image227.png"/><Relationship Id="rId19" Type="http://schemas.openxmlformats.org/officeDocument/2006/relationships/customXml" Target="../ink/ink1159.xml"/><Relationship Id="rId4" Type="http://schemas.openxmlformats.org/officeDocument/2006/relationships/image" Target="../media/image224.png"/><Relationship Id="rId9" Type="http://schemas.openxmlformats.org/officeDocument/2006/relationships/customXml" Target="../ink/ink1154.xml"/><Relationship Id="rId14" Type="http://schemas.openxmlformats.org/officeDocument/2006/relationships/image" Target="../media/image229.png"/><Relationship Id="rId22" Type="http://schemas.openxmlformats.org/officeDocument/2006/relationships/image" Target="../media/image233.png"/><Relationship Id="rId27" Type="http://schemas.openxmlformats.org/officeDocument/2006/relationships/customXml" Target="../ink/ink1163.xml"/></Relationships>
</file>

<file path=ppt/slides/_rels/slide33.xml.rels><?xml version="1.0" encoding="UTF-8" standalone="yes"?>
<Relationships xmlns="http://schemas.openxmlformats.org/package/2006/relationships"><Relationship Id="rId13" Type="http://schemas.openxmlformats.org/officeDocument/2006/relationships/customXml" Target="../ink/ink1169.xml"/><Relationship Id="rId18" Type="http://schemas.openxmlformats.org/officeDocument/2006/relationships/image" Target="../media/image231.png"/><Relationship Id="rId26" Type="http://schemas.openxmlformats.org/officeDocument/2006/relationships/image" Target="../media/image235.png"/><Relationship Id="rId39" Type="http://schemas.openxmlformats.org/officeDocument/2006/relationships/customXml" Target="../ink/ink1182.xml"/><Relationship Id="rId21" Type="http://schemas.openxmlformats.org/officeDocument/2006/relationships/customXml" Target="../ink/ink1173.xml"/><Relationship Id="rId34" Type="http://schemas.openxmlformats.org/officeDocument/2006/relationships/image" Target="../media/image239.png"/><Relationship Id="rId42" Type="http://schemas.openxmlformats.org/officeDocument/2006/relationships/image" Target="../media/image243.png"/><Relationship Id="rId7" Type="http://schemas.openxmlformats.org/officeDocument/2006/relationships/customXml" Target="../ink/ink1166.xml"/><Relationship Id="rId2" Type="http://schemas.openxmlformats.org/officeDocument/2006/relationships/notesSlide" Target="../notesSlides/notesSlide26.xml"/><Relationship Id="rId16" Type="http://schemas.openxmlformats.org/officeDocument/2006/relationships/image" Target="../media/image230.png"/><Relationship Id="rId20" Type="http://schemas.openxmlformats.org/officeDocument/2006/relationships/image" Target="../media/image232.png"/><Relationship Id="rId29" Type="http://schemas.openxmlformats.org/officeDocument/2006/relationships/customXml" Target="../ink/ink1177.xml"/><Relationship Id="rId41" Type="http://schemas.openxmlformats.org/officeDocument/2006/relationships/customXml" Target="../ink/ink1183.xml"/><Relationship Id="rId1" Type="http://schemas.openxmlformats.org/officeDocument/2006/relationships/slideLayout" Target="../slideLayouts/slideLayout2.xml"/><Relationship Id="rId6" Type="http://schemas.openxmlformats.org/officeDocument/2006/relationships/image" Target="../media/image225.png"/><Relationship Id="rId11" Type="http://schemas.openxmlformats.org/officeDocument/2006/relationships/customXml" Target="../ink/ink1168.xml"/><Relationship Id="rId24" Type="http://schemas.openxmlformats.org/officeDocument/2006/relationships/image" Target="../media/image234.png"/><Relationship Id="rId32" Type="http://schemas.openxmlformats.org/officeDocument/2006/relationships/image" Target="../media/image238.png"/><Relationship Id="rId37" Type="http://schemas.openxmlformats.org/officeDocument/2006/relationships/customXml" Target="../ink/ink1181.xml"/><Relationship Id="rId40" Type="http://schemas.openxmlformats.org/officeDocument/2006/relationships/image" Target="../media/image242.png"/><Relationship Id="rId5" Type="http://schemas.openxmlformats.org/officeDocument/2006/relationships/customXml" Target="../ink/ink1165.xml"/><Relationship Id="rId15" Type="http://schemas.openxmlformats.org/officeDocument/2006/relationships/customXml" Target="../ink/ink1170.xml"/><Relationship Id="rId23" Type="http://schemas.openxmlformats.org/officeDocument/2006/relationships/customXml" Target="../ink/ink1174.xml"/><Relationship Id="rId28" Type="http://schemas.openxmlformats.org/officeDocument/2006/relationships/image" Target="../media/image236.png"/><Relationship Id="rId36" Type="http://schemas.openxmlformats.org/officeDocument/2006/relationships/image" Target="../media/image240.png"/><Relationship Id="rId10" Type="http://schemas.openxmlformats.org/officeDocument/2006/relationships/image" Target="../media/image227.png"/><Relationship Id="rId19" Type="http://schemas.openxmlformats.org/officeDocument/2006/relationships/customXml" Target="../ink/ink1172.xml"/><Relationship Id="rId31" Type="http://schemas.openxmlformats.org/officeDocument/2006/relationships/customXml" Target="../ink/ink1178.xml"/><Relationship Id="rId4" Type="http://schemas.openxmlformats.org/officeDocument/2006/relationships/image" Target="../media/image224.png"/><Relationship Id="rId9" Type="http://schemas.openxmlformats.org/officeDocument/2006/relationships/customXml" Target="../ink/ink1167.xml"/><Relationship Id="rId14" Type="http://schemas.openxmlformats.org/officeDocument/2006/relationships/image" Target="../media/image229.png"/><Relationship Id="rId22" Type="http://schemas.openxmlformats.org/officeDocument/2006/relationships/image" Target="../media/image233.png"/><Relationship Id="rId27" Type="http://schemas.openxmlformats.org/officeDocument/2006/relationships/customXml" Target="../ink/ink1176.xml"/><Relationship Id="rId30" Type="http://schemas.openxmlformats.org/officeDocument/2006/relationships/image" Target="../media/image237.png"/><Relationship Id="rId35" Type="http://schemas.openxmlformats.org/officeDocument/2006/relationships/customXml" Target="../ink/ink1180.xml"/><Relationship Id="rId8" Type="http://schemas.openxmlformats.org/officeDocument/2006/relationships/image" Target="../media/image226.png"/><Relationship Id="rId3" Type="http://schemas.openxmlformats.org/officeDocument/2006/relationships/customXml" Target="../ink/ink1164.xml"/><Relationship Id="rId12" Type="http://schemas.openxmlformats.org/officeDocument/2006/relationships/image" Target="../media/image228.png"/><Relationship Id="rId17" Type="http://schemas.openxmlformats.org/officeDocument/2006/relationships/customXml" Target="../ink/ink1171.xml"/><Relationship Id="rId25" Type="http://schemas.openxmlformats.org/officeDocument/2006/relationships/customXml" Target="../ink/ink1175.xml"/><Relationship Id="rId33" Type="http://schemas.openxmlformats.org/officeDocument/2006/relationships/customXml" Target="../ink/ink1179.xml"/><Relationship Id="rId38" Type="http://schemas.openxmlformats.org/officeDocument/2006/relationships/image" Target="../media/image241.png"/></Relationships>
</file>

<file path=ppt/slides/_rels/slide34.xml.rels><?xml version="1.0" encoding="UTF-8" standalone="yes"?>
<Relationships xmlns="http://schemas.openxmlformats.org/package/2006/relationships"><Relationship Id="rId13" Type="http://schemas.openxmlformats.org/officeDocument/2006/relationships/customXml" Target="../ink/ink1189.xml"/><Relationship Id="rId18" Type="http://schemas.openxmlformats.org/officeDocument/2006/relationships/image" Target="../media/image231.png"/><Relationship Id="rId26" Type="http://schemas.openxmlformats.org/officeDocument/2006/relationships/image" Target="../media/image235.png"/><Relationship Id="rId39" Type="http://schemas.openxmlformats.org/officeDocument/2006/relationships/customXml" Target="../ink/ink1202.xml"/><Relationship Id="rId21" Type="http://schemas.openxmlformats.org/officeDocument/2006/relationships/customXml" Target="../ink/ink1193.xml"/><Relationship Id="rId34" Type="http://schemas.openxmlformats.org/officeDocument/2006/relationships/image" Target="../media/image239.png"/><Relationship Id="rId42" Type="http://schemas.openxmlformats.org/officeDocument/2006/relationships/image" Target="../media/image243.png"/><Relationship Id="rId47" Type="http://schemas.openxmlformats.org/officeDocument/2006/relationships/customXml" Target="../ink/ink1206.xml"/><Relationship Id="rId50" Type="http://schemas.openxmlformats.org/officeDocument/2006/relationships/image" Target="../media/image247.png"/><Relationship Id="rId7" Type="http://schemas.openxmlformats.org/officeDocument/2006/relationships/customXml" Target="../ink/ink1186.xml"/><Relationship Id="rId2" Type="http://schemas.openxmlformats.org/officeDocument/2006/relationships/notesSlide" Target="../notesSlides/notesSlide27.xml"/><Relationship Id="rId16" Type="http://schemas.openxmlformats.org/officeDocument/2006/relationships/image" Target="../media/image230.png"/><Relationship Id="rId29" Type="http://schemas.openxmlformats.org/officeDocument/2006/relationships/customXml" Target="../ink/ink1197.xml"/><Relationship Id="rId11" Type="http://schemas.openxmlformats.org/officeDocument/2006/relationships/customXml" Target="../ink/ink1188.xml"/><Relationship Id="rId24" Type="http://schemas.openxmlformats.org/officeDocument/2006/relationships/image" Target="../media/image234.png"/><Relationship Id="rId32" Type="http://schemas.openxmlformats.org/officeDocument/2006/relationships/image" Target="../media/image238.png"/><Relationship Id="rId37" Type="http://schemas.openxmlformats.org/officeDocument/2006/relationships/customXml" Target="../ink/ink1201.xml"/><Relationship Id="rId40" Type="http://schemas.openxmlformats.org/officeDocument/2006/relationships/image" Target="../media/image242.png"/><Relationship Id="rId45" Type="http://schemas.openxmlformats.org/officeDocument/2006/relationships/customXml" Target="../ink/ink1205.xml"/><Relationship Id="rId53" Type="http://schemas.openxmlformats.org/officeDocument/2006/relationships/customXml" Target="../ink/ink1209.xml"/><Relationship Id="rId5" Type="http://schemas.openxmlformats.org/officeDocument/2006/relationships/customXml" Target="../ink/ink1185.xml"/><Relationship Id="rId10" Type="http://schemas.openxmlformats.org/officeDocument/2006/relationships/image" Target="../media/image227.png"/><Relationship Id="rId19" Type="http://schemas.openxmlformats.org/officeDocument/2006/relationships/customXml" Target="../ink/ink1192.xml"/><Relationship Id="rId31" Type="http://schemas.openxmlformats.org/officeDocument/2006/relationships/customXml" Target="../ink/ink1198.xml"/><Relationship Id="rId44" Type="http://schemas.openxmlformats.org/officeDocument/2006/relationships/image" Target="../media/image244.png"/><Relationship Id="rId52" Type="http://schemas.openxmlformats.org/officeDocument/2006/relationships/image" Target="../media/image248.png"/><Relationship Id="rId4" Type="http://schemas.openxmlformats.org/officeDocument/2006/relationships/image" Target="../media/image224.png"/><Relationship Id="rId9" Type="http://schemas.openxmlformats.org/officeDocument/2006/relationships/customXml" Target="../ink/ink1187.xml"/><Relationship Id="rId14" Type="http://schemas.openxmlformats.org/officeDocument/2006/relationships/image" Target="../media/image229.png"/><Relationship Id="rId22" Type="http://schemas.openxmlformats.org/officeDocument/2006/relationships/image" Target="../media/image233.png"/><Relationship Id="rId27" Type="http://schemas.openxmlformats.org/officeDocument/2006/relationships/customXml" Target="../ink/ink1196.xml"/><Relationship Id="rId30" Type="http://schemas.openxmlformats.org/officeDocument/2006/relationships/image" Target="../media/image237.png"/><Relationship Id="rId35" Type="http://schemas.openxmlformats.org/officeDocument/2006/relationships/customXml" Target="../ink/ink1200.xml"/><Relationship Id="rId43" Type="http://schemas.openxmlformats.org/officeDocument/2006/relationships/customXml" Target="../ink/ink1204.xml"/><Relationship Id="rId48" Type="http://schemas.openxmlformats.org/officeDocument/2006/relationships/image" Target="../media/image246.png"/><Relationship Id="rId8" Type="http://schemas.openxmlformats.org/officeDocument/2006/relationships/image" Target="../media/image226.png"/><Relationship Id="rId51" Type="http://schemas.openxmlformats.org/officeDocument/2006/relationships/customXml" Target="../ink/ink1208.xml"/><Relationship Id="rId3" Type="http://schemas.openxmlformats.org/officeDocument/2006/relationships/customXml" Target="../ink/ink1184.xml"/><Relationship Id="rId12" Type="http://schemas.openxmlformats.org/officeDocument/2006/relationships/image" Target="../media/image228.png"/><Relationship Id="rId17" Type="http://schemas.openxmlformats.org/officeDocument/2006/relationships/customXml" Target="../ink/ink1191.xml"/><Relationship Id="rId25" Type="http://schemas.openxmlformats.org/officeDocument/2006/relationships/customXml" Target="../ink/ink1195.xml"/><Relationship Id="rId33" Type="http://schemas.openxmlformats.org/officeDocument/2006/relationships/customXml" Target="../ink/ink1199.xml"/><Relationship Id="rId38" Type="http://schemas.openxmlformats.org/officeDocument/2006/relationships/image" Target="../media/image241.png"/><Relationship Id="rId46" Type="http://schemas.openxmlformats.org/officeDocument/2006/relationships/image" Target="../media/image245.png"/><Relationship Id="rId20" Type="http://schemas.openxmlformats.org/officeDocument/2006/relationships/image" Target="../media/image232.png"/><Relationship Id="rId41" Type="http://schemas.openxmlformats.org/officeDocument/2006/relationships/customXml" Target="../ink/ink1203.xml"/><Relationship Id="rId54" Type="http://schemas.openxmlformats.org/officeDocument/2006/relationships/image" Target="../media/image249.png"/><Relationship Id="rId1" Type="http://schemas.openxmlformats.org/officeDocument/2006/relationships/slideLayout" Target="../slideLayouts/slideLayout2.xml"/><Relationship Id="rId6" Type="http://schemas.openxmlformats.org/officeDocument/2006/relationships/image" Target="../media/image225.png"/><Relationship Id="rId15" Type="http://schemas.openxmlformats.org/officeDocument/2006/relationships/customXml" Target="../ink/ink1190.xml"/><Relationship Id="rId23" Type="http://schemas.openxmlformats.org/officeDocument/2006/relationships/customXml" Target="../ink/ink1194.xml"/><Relationship Id="rId28" Type="http://schemas.openxmlformats.org/officeDocument/2006/relationships/image" Target="../media/image236.png"/><Relationship Id="rId36" Type="http://schemas.openxmlformats.org/officeDocument/2006/relationships/image" Target="../media/image240.png"/><Relationship Id="rId49" Type="http://schemas.openxmlformats.org/officeDocument/2006/relationships/customXml" Target="../ink/ink1207.xml"/></Relationships>
</file>

<file path=ppt/slides/_rels/slide35.xml.rels><?xml version="1.0" encoding="UTF-8" standalone="yes"?>
<Relationships xmlns="http://schemas.openxmlformats.org/package/2006/relationships"><Relationship Id="rId26" Type="http://schemas.openxmlformats.org/officeDocument/2006/relationships/image" Target="../media/image235.png"/><Relationship Id="rId21" Type="http://schemas.openxmlformats.org/officeDocument/2006/relationships/customXml" Target="../ink/ink1219.xml"/><Relationship Id="rId34" Type="http://schemas.openxmlformats.org/officeDocument/2006/relationships/image" Target="../media/image239.png"/><Relationship Id="rId42" Type="http://schemas.openxmlformats.org/officeDocument/2006/relationships/image" Target="../media/image243.png"/><Relationship Id="rId47" Type="http://schemas.openxmlformats.org/officeDocument/2006/relationships/customXml" Target="../ink/ink1232.xml"/><Relationship Id="rId50" Type="http://schemas.openxmlformats.org/officeDocument/2006/relationships/image" Target="../media/image247.png"/><Relationship Id="rId55" Type="http://schemas.openxmlformats.org/officeDocument/2006/relationships/customXml" Target="../ink/ink1236.xml"/><Relationship Id="rId63" Type="http://schemas.openxmlformats.org/officeDocument/2006/relationships/customXml" Target="../ink/ink1240.xml"/><Relationship Id="rId68" Type="http://schemas.openxmlformats.org/officeDocument/2006/relationships/image" Target="../media/image256.png"/><Relationship Id="rId7" Type="http://schemas.openxmlformats.org/officeDocument/2006/relationships/customXml" Target="../ink/ink1212.xml"/><Relationship Id="rId2" Type="http://schemas.openxmlformats.org/officeDocument/2006/relationships/notesSlide" Target="../notesSlides/notesSlide28.xml"/><Relationship Id="rId16" Type="http://schemas.openxmlformats.org/officeDocument/2006/relationships/image" Target="../media/image230.png"/><Relationship Id="rId29" Type="http://schemas.openxmlformats.org/officeDocument/2006/relationships/customXml" Target="../ink/ink1223.xml"/><Relationship Id="rId11" Type="http://schemas.openxmlformats.org/officeDocument/2006/relationships/customXml" Target="../ink/ink1214.xml"/><Relationship Id="rId24" Type="http://schemas.openxmlformats.org/officeDocument/2006/relationships/image" Target="../media/image234.png"/><Relationship Id="rId32" Type="http://schemas.openxmlformats.org/officeDocument/2006/relationships/image" Target="../media/image238.png"/><Relationship Id="rId37" Type="http://schemas.openxmlformats.org/officeDocument/2006/relationships/customXml" Target="../ink/ink1227.xml"/><Relationship Id="rId40" Type="http://schemas.openxmlformats.org/officeDocument/2006/relationships/image" Target="../media/image242.png"/><Relationship Id="rId45" Type="http://schemas.openxmlformats.org/officeDocument/2006/relationships/customXml" Target="../ink/ink1231.xml"/><Relationship Id="rId53" Type="http://schemas.openxmlformats.org/officeDocument/2006/relationships/customXml" Target="../ink/ink1235.xml"/><Relationship Id="rId58" Type="http://schemas.openxmlformats.org/officeDocument/2006/relationships/image" Target="../media/image251.png"/><Relationship Id="rId66" Type="http://schemas.openxmlformats.org/officeDocument/2006/relationships/image" Target="../media/image255.png"/><Relationship Id="rId5" Type="http://schemas.openxmlformats.org/officeDocument/2006/relationships/customXml" Target="../ink/ink1211.xml"/><Relationship Id="rId61" Type="http://schemas.openxmlformats.org/officeDocument/2006/relationships/customXml" Target="../ink/ink1239.xml"/><Relationship Id="rId19" Type="http://schemas.openxmlformats.org/officeDocument/2006/relationships/customXml" Target="../ink/ink1218.xml"/><Relationship Id="rId14" Type="http://schemas.openxmlformats.org/officeDocument/2006/relationships/image" Target="../media/image229.png"/><Relationship Id="rId22" Type="http://schemas.openxmlformats.org/officeDocument/2006/relationships/image" Target="../media/image233.png"/><Relationship Id="rId27" Type="http://schemas.openxmlformats.org/officeDocument/2006/relationships/customXml" Target="../ink/ink1222.xml"/><Relationship Id="rId30" Type="http://schemas.openxmlformats.org/officeDocument/2006/relationships/image" Target="../media/image237.png"/><Relationship Id="rId35" Type="http://schemas.openxmlformats.org/officeDocument/2006/relationships/customXml" Target="../ink/ink1226.xml"/><Relationship Id="rId43" Type="http://schemas.openxmlformats.org/officeDocument/2006/relationships/customXml" Target="../ink/ink1230.xml"/><Relationship Id="rId48" Type="http://schemas.openxmlformats.org/officeDocument/2006/relationships/image" Target="../media/image246.png"/><Relationship Id="rId56" Type="http://schemas.openxmlformats.org/officeDocument/2006/relationships/image" Target="../media/image250.png"/><Relationship Id="rId64" Type="http://schemas.openxmlformats.org/officeDocument/2006/relationships/image" Target="../media/image254.png"/><Relationship Id="rId8" Type="http://schemas.openxmlformats.org/officeDocument/2006/relationships/image" Target="../media/image226.png"/><Relationship Id="rId51" Type="http://schemas.openxmlformats.org/officeDocument/2006/relationships/customXml" Target="../ink/ink1234.xml"/><Relationship Id="rId3" Type="http://schemas.openxmlformats.org/officeDocument/2006/relationships/customXml" Target="../ink/ink1210.xml"/><Relationship Id="rId12" Type="http://schemas.openxmlformats.org/officeDocument/2006/relationships/image" Target="../media/image228.png"/><Relationship Id="rId17" Type="http://schemas.openxmlformats.org/officeDocument/2006/relationships/customXml" Target="../ink/ink1217.xml"/><Relationship Id="rId25" Type="http://schemas.openxmlformats.org/officeDocument/2006/relationships/customXml" Target="../ink/ink1221.xml"/><Relationship Id="rId33" Type="http://schemas.openxmlformats.org/officeDocument/2006/relationships/customXml" Target="../ink/ink1225.xml"/><Relationship Id="rId38" Type="http://schemas.openxmlformats.org/officeDocument/2006/relationships/image" Target="../media/image241.png"/><Relationship Id="rId46" Type="http://schemas.openxmlformats.org/officeDocument/2006/relationships/image" Target="../media/image245.png"/><Relationship Id="rId59" Type="http://schemas.openxmlformats.org/officeDocument/2006/relationships/customXml" Target="../ink/ink1238.xml"/><Relationship Id="rId67" Type="http://schemas.openxmlformats.org/officeDocument/2006/relationships/customXml" Target="../ink/ink1242.xml"/><Relationship Id="rId20" Type="http://schemas.openxmlformats.org/officeDocument/2006/relationships/image" Target="../media/image232.png"/><Relationship Id="rId41" Type="http://schemas.openxmlformats.org/officeDocument/2006/relationships/customXml" Target="../ink/ink1229.xml"/><Relationship Id="rId54" Type="http://schemas.openxmlformats.org/officeDocument/2006/relationships/image" Target="../media/image249.png"/><Relationship Id="rId62" Type="http://schemas.openxmlformats.org/officeDocument/2006/relationships/image" Target="../media/image253.png"/><Relationship Id="rId1" Type="http://schemas.openxmlformats.org/officeDocument/2006/relationships/slideLayout" Target="../slideLayouts/slideLayout2.xml"/><Relationship Id="rId6" Type="http://schemas.openxmlformats.org/officeDocument/2006/relationships/image" Target="../media/image225.png"/><Relationship Id="rId15" Type="http://schemas.openxmlformats.org/officeDocument/2006/relationships/customXml" Target="../ink/ink1216.xml"/><Relationship Id="rId23" Type="http://schemas.openxmlformats.org/officeDocument/2006/relationships/customXml" Target="../ink/ink1220.xml"/><Relationship Id="rId28" Type="http://schemas.openxmlformats.org/officeDocument/2006/relationships/image" Target="../media/image236.png"/><Relationship Id="rId36" Type="http://schemas.openxmlformats.org/officeDocument/2006/relationships/image" Target="../media/image240.png"/><Relationship Id="rId49" Type="http://schemas.openxmlformats.org/officeDocument/2006/relationships/customXml" Target="../ink/ink1233.xml"/><Relationship Id="rId57" Type="http://schemas.openxmlformats.org/officeDocument/2006/relationships/customXml" Target="../ink/ink1237.xml"/><Relationship Id="rId10" Type="http://schemas.openxmlformats.org/officeDocument/2006/relationships/image" Target="../media/image227.png"/><Relationship Id="rId31" Type="http://schemas.openxmlformats.org/officeDocument/2006/relationships/customXml" Target="../ink/ink1224.xml"/><Relationship Id="rId44" Type="http://schemas.openxmlformats.org/officeDocument/2006/relationships/image" Target="../media/image244.png"/><Relationship Id="rId52" Type="http://schemas.openxmlformats.org/officeDocument/2006/relationships/image" Target="../media/image248.png"/><Relationship Id="rId60" Type="http://schemas.openxmlformats.org/officeDocument/2006/relationships/image" Target="../media/image252.png"/><Relationship Id="rId65" Type="http://schemas.openxmlformats.org/officeDocument/2006/relationships/customXml" Target="../ink/ink1241.xml"/><Relationship Id="rId4" Type="http://schemas.openxmlformats.org/officeDocument/2006/relationships/image" Target="../media/image224.png"/><Relationship Id="rId9" Type="http://schemas.openxmlformats.org/officeDocument/2006/relationships/customXml" Target="../ink/ink1213.xml"/><Relationship Id="rId13" Type="http://schemas.openxmlformats.org/officeDocument/2006/relationships/customXml" Target="../ink/ink1215.xml"/><Relationship Id="rId18" Type="http://schemas.openxmlformats.org/officeDocument/2006/relationships/image" Target="../media/image231.png"/><Relationship Id="rId39" Type="http://schemas.openxmlformats.org/officeDocument/2006/relationships/customXml" Target="../ink/ink1228.xml"/></Relationships>
</file>

<file path=ppt/slides/_rels/slide36.xml.rels><?xml version="1.0" encoding="UTF-8" standalone="yes"?>
<Relationships xmlns="http://schemas.openxmlformats.org/package/2006/relationships"><Relationship Id="rId26" Type="http://schemas.openxmlformats.org/officeDocument/2006/relationships/image" Target="../media/image235.png"/><Relationship Id="rId21" Type="http://schemas.openxmlformats.org/officeDocument/2006/relationships/customXml" Target="../ink/ink1252.xml"/><Relationship Id="rId42" Type="http://schemas.openxmlformats.org/officeDocument/2006/relationships/image" Target="../media/image243.png"/><Relationship Id="rId47" Type="http://schemas.openxmlformats.org/officeDocument/2006/relationships/customXml" Target="../ink/ink1265.xml"/><Relationship Id="rId63" Type="http://schemas.openxmlformats.org/officeDocument/2006/relationships/customXml" Target="../ink/ink1273.xml"/><Relationship Id="rId68" Type="http://schemas.openxmlformats.org/officeDocument/2006/relationships/image" Target="../media/image256.png"/><Relationship Id="rId16" Type="http://schemas.openxmlformats.org/officeDocument/2006/relationships/image" Target="../media/image230.png"/><Relationship Id="rId11" Type="http://schemas.openxmlformats.org/officeDocument/2006/relationships/customXml" Target="../ink/ink1247.xml"/><Relationship Id="rId24" Type="http://schemas.openxmlformats.org/officeDocument/2006/relationships/image" Target="../media/image234.png"/><Relationship Id="rId32" Type="http://schemas.openxmlformats.org/officeDocument/2006/relationships/image" Target="../media/image238.png"/><Relationship Id="rId37" Type="http://schemas.openxmlformats.org/officeDocument/2006/relationships/customXml" Target="../ink/ink1260.xml"/><Relationship Id="rId40" Type="http://schemas.openxmlformats.org/officeDocument/2006/relationships/image" Target="../media/image242.png"/><Relationship Id="rId45" Type="http://schemas.openxmlformats.org/officeDocument/2006/relationships/customXml" Target="../ink/ink1264.xml"/><Relationship Id="rId53" Type="http://schemas.openxmlformats.org/officeDocument/2006/relationships/customXml" Target="../ink/ink1268.xml"/><Relationship Id="rId58" Type="http://schemas.openxmlformats.org/officeDocument/2006/relationships/image" Target="../media/image251.png"/><Relationship Id="rId66" Type="http://schemas.openxmlformats.org/officeDocument/2006/relationships/image" Target="../media/image255.png"/><Relationship Id="rId74" Type="http://schemas.openxmlformats.org/officeDocument/2006/relationships/image" Target="../media/image259.png"/><Relationship Id="rId79" Type="http://schemas.openxmlformats.org/officeDocument/2006/relationships/customXml" Target="../ink/ink1281.xml"/><Relationship Id="rId5" Type="http://schemas.openxmlformats.org/officeDocument/2006/relationships/customXml" Target="../ink/ink1244.xml"/><Relationship Id="rId61" Type="http://schemas.openxmlformats.org/officeDocument/2006/relationships/customXml" Target="../ink/ink1272.xml"/><Relationship Id="rId19" Type="http://schemas.openxmlformats.org/officeDocument/2006/relationships/customXml" Target="../ink/ink1251.xml"/><Relationship Id="rId14" Type="http://schemas.openxmlformats.org/officeDocument/2006/relationships/image" Target="../media/image229.png"/><Relationship Id="rId22" Type="http://schemas.openxmlformats.org/officeDocument/2006/relationships/image" Target="../media/image233.png"/><Relationship Id="rId27" Type="http://schemas.openxmlformats.org/officeDocument/2006/relationships/customXml" Target="../ink/ink1255.xml"/><Relationship Id="rId30" Type="http://schemas.openxmlformats.org/officeDocument/2006/relationships/image" Target="../media/image237.png"/><Relationship Id="rId35" Type="http://schemas.openxmlformats.org/officeDocument/2006/relationships/customXml" Target="../ink/ink1259.xml"/><Relationship Id="rId43" Type="http://schemas.openxmlformats.org/officeDocument/2006/relationships/customXml" Target="../ink/ink1263.xml"/><Relationship Id="rId48" Type="http://schemas.openxmlformats.org/officeDocument/2006/relationships/image" Target="../media/image246.png"/><Relationship Id="rId56" Type="http://schemas.openxmlformats.org/officeDocument/2006/relationships/image" Target="../media/image250.png"/><Relationship Id="rId64" Type="http://schemas.openxmlformats.org/officeDocument/2006/relationships/image" Target="../media/image254.png"/><Relationship Id="rId69" Type="http://schemas.openxmlformats.org/officeDocument/2006/relationships/customXml" Target="../ink/ink1276.xml"/><Relationship Id="rId77" Type="http://schemas.openxmlformats.org/officeDocument/2006/relationships/customXml" Target="../ink/ink1280.xml"/><Relationship Id="rId8" Type="http://schemas.openxmlformats.org/officeDocument/2006/relationships/image" Target="../media/image226.png"/><Relationship Id="rId51" Type="http://schemas.openxmlformats.org/officeDocument/2006/relationships/customXml" Target="../ink/ink1267.xml"/><Relationship Id="rId72" Type="http://schemas.openxmlformats.org/officeDocument/2006/relationships/image" Target="../media/image258.png"/><Relationship Id="rId80" Type="http://schemas.openxmlformats.org/officeDocument/2006/relationships/image" Target="../media/image262.png"/><Relationship Id="rId3" Type="http://schemas.openxmlformats.org/officeDocument/2006/relationships/customXml" Target="../ink/ink1243.xml"/><Relationship Id="rId12" Type="http://schemas.openxmlformats.org/officeDocument/2006/relationships/image" Target="../media/image228.png"/><Relationship Id="rId17" Type="http://schemas.openxmlformats.org/officeDocument/2006/relationships/customXml" Target="../ink/ink1250.xml"/><Relationship Id="rId25" Type="http://schemas.openxmlformats.org/officeDocument/2006/relationships/customXml" Target="../ink/ink1254.xml"/><Relationship Id="rId33" Type="http://schemas.openxmlformats.org/officeDocument/2006/relationships/customXml" Target="../ink/ink1258.xml"/><Relationship Id="rId38" Type="http://schemas.openxmlformats.org/officeDocument/2006/relationships/image" Target="../media/image241.png"/><Relationship Id="rId46" Type="http://schemas.openxmlformats.org/officeDocument/2006/relationships/image" Target="../media/image245.png"/><Relationship Id="rId59" Type="http://schemas.openxmlformats.org/officeDocument/2006/relationships/customXml" Target="../ink/ink1271.xml"/><Relationship Id="rId67" Type="http://schemas.openxmlformats.org/officeDocument/2006/relationships/customXml" Target="../ink/ink1275.xml"/><Relationship Id="rId20" Type="http://schemas.openxmlformats.org/officeDocument/2006/relationships/image" Target="../media/image232.png"/><Relationship Id="rId41" Type="http://schemas.openxmlformats.org/officeDocument/2006/relationships/customXml" Target="../ink/ink1262.xml"/><Relationship Id="rId54" Type="http://schemas.openxmlformats.org/officeDocument/2006/relationships/image" Target="../media/image249.png"/><Relationship Id="rId62" Type="http://schemas.openxmlformats.org/officeDocument/2006/relationships/image" Target="../media/image253.png"/><Relationship Id="rId70" Type="http://schemas.openxmlformats.org/officeDocument/2006/relationships/image" Target="../media/image257.png"/><Relationship Id="rId75" Type="http://schemas.openxmlformats.org/officeDocument/2006/relationships/customXml" Target="../ink/ink1279.xml"/><Relationship Id="rId1" Type="http://schemas.openxmlformats.org/officeDocument/2006/relationships/slideLayout" Target="../slideLayouts/slideLayout2.xml"/><Relationship Id="rId6" Type="http://schemas.openxmlformats.org/officeDocument/2006/relationships/image" Target="../media/image225.png"/><Relationship Id="rId15" Type="http://schemas.openxmlformats.org/officeDocument/2006/relationships/customXml" Target="../ink/ink1249.xml"/><Relationship Id="rId23" Type="http://schemas.openxmlformats.org/officeDocument/2006/relationships/customXml" Target="../ink/ink1253.xml"/><Relationship Id="rId28" Type="http://schemas.openxmlformats.org/officeDocument/2006/relationships/image" Target="../media/image236.png"/><Relationship Id="rId36" Type="http://schemas.openxmlformats.org/officeDocument/2006/relationships/image" Target="../media/image240.png"/><Relationship Id="rId49" Type="http://schemas.openxmlformats.org/officeDocument/2006/relationships/customXml" Target="../ink/ink1266.xml"/><Relationship Id="rId57" Type="http://schemas.openxmlformats.org/officeDocument/2006/relationships/customXml" Target="../ink/ink1270.xml"/><Relationship Id="rId10" Type="http://schemas.openxmlformats.org/officeDocument/2006/relationships/image" Target="../media/image227.png"/><Relationship Id="rId31" Type="http://schemas.openxmlformats.org/officeDocument/2006/relationships/customXml" Target="../ink/ink1257.xml"/><Relationship Id="rId44" Type="http://schemas.openxmlformats.org/officeDocument/2006/relationships/image" Target="../media/image244.png"/><Relationship Id="rId52" Type="http://schemas.openxmlformats.org/officeDocument/2006/relationships/image" Target="../media/image248.png"/><Relationship Id="rId60" Type="http://schemas.openxmlformats.org/officeDocument/2006/relationships/image" Target="../media/image252.png"/><Relationship Id="rId65" Type="http://schemas.openxmlformats.org/officeDocument/2006/relationships/customXml" Target="../ink/ink1274.xml"/><Relationship Id="rId73" Type="http://schemas.openxmlformats.org/officeDocument/2006/relationships/customXml" Target="../ink/ink1278.xml"/><Relationship Id="rId78" Type="http://schemas.openxmlformats.org/officeDocument/2006/relationships/image" Target="../media/image261.png"/><Relationship Id="rId4" Type="http://schemas.openxmlformats.org/officeDocument/2006/relationships/image" Target="../media/image224.png"/><Relationship Id="rId9" Type="http://schemas.openxmlformats.org/officeDocument/2006/relationships/customXml" Target="../ink/ink1246.xml"/><Relationship Id="rId13" Type="http://schemas.openxmlformats.org/officeDocument/2006/relationships/customXml" Target="../ink/ink1248.xml"/><Relationship Id="rId18" Type="http://schemas.openxmlformats.org/officeDocument/2006/relationships/image" Target="../media/image231.png"/><Relationship Id="rId39" Type="http://schemas.openxmlformats.org/officeDocument/2006/relationships/customXml" Target="../ink/ink1261.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269.xml"/><Relationship Id="rId76" Type="http://schemas.openxmlformats.org/officeDocument/2006/relationships/image" Target="../media/image260.png"/><Relationship Id="rId7" Type="http://schemas.openxmlformats.org/officeDocument/2006/relationships/customXml" Target="../ink/ink1245.xml"/><Relationship Id="rId71" Type="http://schemas.openxmlformats.org/officeDocument/2006/relationships/customXml" Target="../ink/ink1277.xml"/><Relationship Id="rId2" Type="http://schemas.openxmlformats.org/officeDocument/2006/relationships/notesSlide" Target="../notesSlides/notesSlide29.xml"/><Relationship Id="rId29" Type="http://schemas.openxmlformats.org/officeDocument/2006/relationships/customXml" Target="../ink/ink1256.xml"/></Relationships>
</file>

<file path=ppt/slides/_rels/slide37.xml.rels><?xml version="1.0" encoding="UTF-8" standalone="yes"?>
<Relationships xmlns="http://schemas.openxmlformats.org/package/2006/relationships"><Relationship Id="rId26" Type="http://schemas.openxmlformats.org/officeDocument/2006/relationships/image" Target="../media/image235.png"/><Relationship Id="rId21" Type="http://schemas.openxmlformats.org/officeDocument/2006/relationships/customXml" Target="../ink/ink1291.xml"/><Relationship Id="rId42" Type="http://schemas.openxmlformats.org/officeDocument/2006/relationships/image" Target="../media/image243.png"/><Relationship Id="rId47" Type="http://schemas.openxmlformats.org/officeDocument/2006/relationships/customXml" Target="../ink/ink1304.xml"/><Relationship Id="rId63" Type="http://schemas.openxmlformats.org/officeDocument/2006/relationships/customXml" Target="../ink/ink1312.xml"/><Relationship Id="rId68" Type="http://schemas.openxmlformats.org/officeDocument/2006/relationships/image" Target="../media/image256.png"/><Relationship Id="rId84" Type="http://schemas.openxmlformats.org/officeDocument/2006/relationships/image" Target="../media/image264.png"/><Relationship Id="rId89" Type="http://schemas.openxmlformats.org/officeDocument/2006/relationships/customXml" Target="../ink/ink1325.xml"/><Relationship Id="rId16" Type="http://schemas.openxmlformats.org/officeDocument/2006/relationships/image" Target="../media/image230.png"/><Relationship Id="rId11" Type="http://schemas.openxmlformats.org/officeDocument/2006/relationships/customXml" Target="../ink/ink1286.xml"/><Relationship Id="rId32" Type="http://schemas.openxmlformats.org/officeDocument/2006/relationships/image" Target="../media/image238.png"/><Relationship Id="rId37" Type="http://schemas.openxmlformats.org/officeDocument/2006/relationships/customXml" Target="../ink/ink1299.xml"/><Relationship Id="rId53" Type="http://schemas.openxmlformats.org/officeDocument/2006/relationships/customXml" Target="../ink/ink1307.xml"/><Relationship Id="rId58" Type="http://schemas.openxmlformats.org/officeDocument/2006/relationships/image" Target="../media/image251.png"/><Relationship Id="rId74" Type="http://schemas.openxmlformats.org/officeDocument/2006/relationships/image" Target="../media/image259.png"/><Relationship Id="rId79" Type="http://schemas.openxmlformats.org/officeDocument/2006/relationships/customXml" Target="../ink/ink1320.xml"/><Relationship Id="rId5" Type="http://schemas.openxmlformats.org/officeDocument/2006/relationships/customXml" Target="../ink/ink1283.xml"/><Relationship Id="rId90" Type="http://schemas.openxmlformats.org/officeDocument/2006/relationships/image" Target="../media/image267.png"/><Relationship Id="rId14" Type="http://schemas.openxmlformats.org/officeDocument/2006/relationships/image" Target="../media/image229.png"/><Relationship Id="rId22" Type="http://schemas.openxmlformats.org/officeDocument/2006/relationships/image" Target="../media/image233.png"/><Relationship Id="rId27" Type="http://schemas.openxmlformats.org/officeDocument/2006/relationships/customXml" Target="../ink/ink1294.xml"/><Relationship Id="rId30" Type="http://schemas.openxmlformats.org/officeDocument/2006/relationships/image" Target="../media/image237.png"/><Relationship Id="rId35" Type="http://schemas.openxmlformats.org/officeDocument/2006/relationships/customXml" Target="../ink/ink1298.xml"/><Relationship Id="rId43" Type="http://schemas.openxmlformats.org/officeDocument/2006/relationships/customXml" Target="../ink/ink1302.xml"/><Relationship Id="rId48" Type="http://schemas.openxmlformats.org/officeDocument/2006/relationships/image" Target="../media/image246.png"/><Relationship Id="rId56" Type="http://schemas.openxmlformats.org/officeDocument/2006/relationships/image" Target="../media/image250.png"/><Relationship Id="rId64" Type="http://schemas.openxmlformats.org/officeDocument/2006/relationships/image" Target="../media/image254.png"/><Relationship Id="rId69" Type="http://schemas.openxmlformats.org/officeDocument/2006/relationships/customXml" Target="../ink/ink1315.xml"/><Relationship Id="rId77" Type="http://schemas.openxmlformats.org/officeDocument/2006/relationships/customXml" Target="../ink/ink1319.xml"/><Relationship Id="rId8" Type="http://schemas.openxmlformats.org/officeDocument/2006/relationships/image" Target="../media/image226.png"/><Relationship Id="rId51" Type="http://schemas.openxmlformats.org/officeDocument/2006/relationships/customXml" Target="../ink/ink1306.xml"/><Relationship Id="rId72" Type="http://schemas.openxmlformats.org/officeDocument/2006/relationships/image" Target="../media/image258.png"/><Relationship Id="rId80" Type="http://schemas.openxmlformats.org/officeDocument/2006/relationships/image" Target="../media/image262.png"/><Relationship Id="rId85" Type="http://schemas.openxmlformats.org/officeDocument/2006/relationships/customXml" Target="../ink/ink1323.xml"/><Relationship Id="rId3" Type="http://schemas.openxmlformats.org/officeDocument/2006/relationships/customXml" Target="../ink/ink1282.xml"/><Relationship Id="rId12" Type="http://schemas.openxmlformats.org/officeDocument/2006/relationships/image" Target="../media/image228.png"/><Relationship Id="rId17" Type="http://schemas.openxmlformats.org/officeDocument/2006/relationships/customXml" Target="../ink/ink1289.xml"/><Relationship Id="rId25" Type="http://schemas.openxmlformats.org/officeDocument/2006/relationships/customXml" Target="../ink/ink1293.xml"/><Relationship Id="rId33" Type="http://schemas.openxmlformats.org/officeDocument/2006/relationships/customXml" Target="../ink/ink1297.xml"/><Relationship Id="rId38" Type="http://schemas.openxmlformats.org/officeDocument/2006/relationships/image" Target="../media/image241.png"/><Relationship Id="rId46" Type="http://schemas.openxmlformats.org/officeDocument/2006/relationships/image" Target="../media/image245.png"/><Relationship Id="rId59" Type="http://schemas.openxmlformats.org/officeDocument/2006/relationships/customXml" Target="../ink/ink1310.xml"/><Relationship Id="rId67" Type="http://schemas.openxmlformats.org/officeDocument/2006/relationships/customXml" Target="../ink/ink1314.xml"/><Relationship Id="rId20" Type="http://schemas.openxmlformats.org/officeDocument/2006/relationships/image" Target="../media/image232.png"/><Relationship Id="rId41" Type="http://schemas.openxmlformats.org/officeDocument/2006/relationships/customXml" Target="../ink/ink1301.xml"/><Relationship Id="rId54" Type="http://schemas.openxmlformats.org/officeDocument/2006/relationships/image" Target="../media/image249.png"/><Relationship Id="rId62" Type="http://schemas.openxmlformats.org/officeDocument/2006/relationships/image" Target="../media/image253.png"/><Relationship Id="rId70" Type="http://schemas.openxmlformats.org/officeDocument/2006/relationships/image" Target="../media/image257.png"/><Relationship Id="rId75" Type="http://schemas.openxmlformats.org/officeDocument/2006/relationships/customXml" Target="../ink/ink1318.xml"/><Relationship Id="rId83" Type="http://schemas.openxmlformats.org/officeDocument/2006/relationships/customXml" Target="../ink/ink1322.xml"/><Relationship Id="rId88" Type="http://schemas.openxmlformats.org/officeDocument/2006/relationships/image" Target="../media/image266.png"/><Relationship Id="rId91" Type="http://schemas.openxmlformats.org/officeDocument/2006/relationships/customXml" Target="../ink/ink1326.xml"/><Relationship Id="rId1" Type="http://schemas.openxmlformats.org/officeDocument/2006/relationships/slideLayout" Target="../slideLayouts/slideLayout2.xml"/><Relationship Id="rId6" Type="http://schemas.openxmlformats.org/officeDocument/2006/relationships/image" Target="../media/image225.png"/><Relationship Id="rId15" Type="http://schemas.openxmlformats.org/officeDocument/2006/relationships/customXml" Target="../ink/ink1288.xml"/><Relationship Id="rId23" Type="http://schemas.openxmlformats.org/officeDocument/2006/relationships/customXml" Target="../ink/ink1292.xml"/><Relationship Id="rId28" Type="http://schemas.openxmlformats.org/officeDocument/2006/relationships/image" Target="../media/image236.png"/><Relationship Id="rId36" Type="http://schemas.openxmlformats.org/officeDocument/2006/relationships/image" Target="../media/image240.png"/><Relationship Id="rId49" Type="http://schemas.openxmlformats.org/officeDocument/2006/relationships/customXml" Target="../ink/ink1305.xml"/><Relationship Id="rId57" Type="http://schemas.openxmlformats.org/officeDocument/2006/relationships/customXml" Target="../ink/ink1309.xml"/><Relationship Id="rId10" Type="http://schemas.openxmlformats.org/officeDocument/2006/relationships/image" Target="../media/image227.png"/><Relationship Id="rId31" Type="http://schemas.openxmlformats.org/officeDocument/2006/relationships/customXml" Target="../ink/ink1296.xml"/><Relationship Id="rId44" Type="http://schemas.openxmlformats.org/officeDocument/2006/relationships/image" Target="../media/image244.png"/><Relationship Id="rId52" Type="http://schemas.openxmlformats.org/officeDocument/2006/relationships/image" Target="../media/image248.png"/><Relationship Id="rId60" Type="http://schemas.openxmlformats.org/officeDocument/2006/relationships/image" Target="../media/image252.png"/><Relationship Id="rId65" Type="http://schemas.openxmlformats.org/officeDocument/2006/relationships/customXml" Target="../ink/ink1313.xml"/><Relationship Id="rId73" Type="http://schemas.openxmlformats.org/officeDocument/2006/relationships/customXml" Target="../ink/ink1317.xml"/><Relationship Id="rId78" Type="http://schemas.openxmlformats.org/officeDocument/2006/relationships/image" Target="../media/image261.png"/><Relationship Id="rId81" Type="http://schemas.openxmlformats.org/officeDocument/2006/relationships/customXml" Target="../ink/ink1321.xml"/><Relationship Id="rId86" Type="http://schemas.openxmlformats.org/officeDocument/2006/relationships/image" Target="../media/image265.png"/><Relationship Id="rId4" Type="http://schemas.openxmlformats.org/officeDocument/2006/relationships/image" Target="../media/image224.png"/><Relationship Id="rId9" Type="http://schemas.openxmlformats.org/officeDocument/2006/relationships/customXml" Target="../ink/ink1285.xml"/><Relationship Id="rId13" Type="http://schemas.openxmlformats.org/officeDocument/2006/relationships/customXml" Target="../ink/ink1287.xml"/><Relationship Id="rId18" Type="http://schemas.openxmlformats.org/officeDocument/2006/relationships/image" Target="../media/image231.png"/><Relationship Id="rId39" Type="http://schemas.openxmlformats.org/officeDocument/2006/relationships/customXml" Target="../ink/ink1300.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308.xml"/><Relationship Id="rId76" Type="http://schemas.openxmlformats.org/officeDocument/2006/relationships/image" Target="../media/image260.png"/><Relationship Id="rId7" Type="http://schemas.openxmlformats.org/officeDocument/2006/relationships/customXml" Target="../ink/ink1284.xml"/><Relationship Id="rId71" Type="http://schemas.openxmlformats.org/officeDocument/2006/relationships/customXml" Target="../ink/ink1316.xml"/><Relationship Id="rId92" Type="http://schemas.openxmlformats.org/officeDocument/2006/relationships/image" Target="../media/image268.png"/><Relationship Id="rId2" Type="http://schemas.openxmlformats.org/officeDocument/2006/relationships/notesSlide" Target="../notesSlides/notesSlide30.xml"/><Relationship Id="rId29" Type="http://schemas.openxmlformats.org/officeDocument/2006/relationships/customXml" Target="../ink/ink1295.xml"/><Relationship Id="rId24" Type="http://schemas.openxmlformats.org/officeDocument/2006/relationships/image" Target="../media/image234.png"/><Relationship Id="rId40" Type="http://schemas.openxmlformats.org/officeDocument/2006/relationships/image" Target="../media/image242.png"/><Relationship Id="rId45" Type="http://schemas.openxmlformats.org/officeDocument/2006/relationships/customXml" Target="../ink/ink1303.xml"/><Relationship Id="rId66" Type="http://schemas.openxmlformats.org/officeDocument/2006/relationships/image" Target="../media/image255.png"/><Relationship Id="rId87" Type="http://schemas.openxmlformats.org/officeDocument/2006/relationships/customXml" Target="../ink/ink1324.xml"/><Relationship Id="rId61" Type="http://schemas.openxmlformats.org/officeDocument/2006/relationships/customXml" Target="../ink/ink1311.xml"/><Relationship Id="rId82" Type="http://schemas.openxmlformats.org/officeDocument/2006/relationships/image" Target="../media/image263.png"/><Relationship Id="rId19" Type="http://schemas.openxmlformats.org/officeDocument/2006/relationships/customXml" Target="../ink/ink1290.xml"/></Relationships>
</file>

<file path=ppt/slides/_rels/slide38.xml.rels><?xml version="1.0" encoding="UTF-8" standalone="yes"?>
<Relationships xmlns="http://schemas.openxmlformats.org/package/2006/relationships"><Relationship Id="rId26" Type="http://schemas.openxmlformats.org/officeDocument/2006/relationships/image" Target="../media/image235.png"/><Relationship Id="rId21" Type="http://schemas.openxmlformats.org/officeDocument/2006/relationships/customXml" Target="../ink/ink1336.xml"/><Relationship Id="rId42" Type="http://schemas.openxmlformats.org/officeDocument/2006/relationships/image" Target="../media/image243.png"/><Relationship Id="rId47" Type="http://schemas.openxmlformats.org/officeDocument/2006/relationships/customXml" Target="../ink/ink1349.xml"/><Relationship Id="rId63" Type="http://schemas.openxmlformats.org/officeDocument/2006/relationships/customXml" Target="../ink/ink1357.xml"/><Relationship Id="rId68" Type="http://schemas.openxmlformats.org/officeDocument/2006/relationships/image" Target="../media/image256.png"/><Relationship Id="rId84" Type="http://schemas.openxmlformats.org/officeDocument/2006/relationships/image" Target="../media/image264.png"/><Relationship Id="rId89" Type="http://schemas.openxmlformats.org/officeDocument/2006/relationships/customXml" Target="../ink/ink1370.xml"/><Relationship Id="rId16" Type="http://schemas.openxmlformats.org/officeDocument/2006/relationships/image" Target="../media/image230.png"/><Relationship Id="rId11" Type="http://schemas.openxmlformats.org/officeDocument/2006/relationships/customXml" Target="../ink/ink1331.xml"/><Relationship Id="rId32" Type="http://schemas.openxmlformats.org/officeDocument/2006/relationships/image" Target="../media/image238.png"/><Relationship Id="rId37" Type="http://schemas.openxmlformats.org/officeDocument/2006/relationships/customXml" Target="../ink/ink1344.xml"/><Relationship Id="rId53" Type="http://schemas.openxmlformats.org/officeDocument/2006/relationships/customXml" Target="../ink/ink1352.xml"/><Relationship Id="rId58" Type="http://schemas.openxmlformats.org/officeDocument/2006/relationships/image" Target="../media/image251.png"/><Relationship Id="rId74" Type="http://schemas.openxmlformats.org/officeDocument/2006/relationships/image" Target="../media/image259.png"/><Relationship Id="rId79" Type="http://schemas.openxmlformats.org/officeDocument/2006/relationships/customXml" Target="../ink/ink1365.xml"/><Relationship Id="rId102" Type="http://schemas.openxmlformats.org/officeDocument/2006/relationships/image" Target="../media/image273.png"/><Relationship Id="rId5" Type="http://schemas.openxmlformats.org/officeDocument/2006/relationships/customXml" Target="../ink/ink1328.xml"/><Relationship Id="rId90" Type="http://schemas.openxmlformats.org/officeDocument/2006/relationships/image" Target="../media/image267.png"/><Relationship Id="rId95" Type="http://schemas.openxmlformats.org/officeDocument/2006/relationships/customXml" Target="../ink/ink1373.xml"/><Relationship Id="rId22" Type="http://schemas.openxmlformats.org/officeDocument/2006/relationships/image" Target="../media/image233.png"/><Relationship Id="rId27" Type="http://schemas.openxmlformats.org/officeDocument/2006/relationships/customXml" Target="../ink/ink1339.xml"/><Relationship Id="rId43" Type="http://schemas.openxmlformats.org/officeDocument/2006/relationships/customXml" Target="../ink/ink1347.xml"/><Relationship Id="rId48" Type="http://schemas.openxmlformats.org/officeDocument/2006/relationships/image" Target="../media/image246.png"/><Relationship Id="rId64" Type="http://schemas.openxmlformats.org/officeDocument/2006/relationships/image" Target="../media/image254.png"/><Relationship Id="rId69" Type="http://schemas.openxmlformats.org/officeDocument/2006/relationships/customXml" Target="../ink/ink1360.xml"/><Relationship Id="rId80" Type="http://schemas.openxmlformats.org/officeDocument/2006/relationships/image" Target="../media/image262.png"/><Relationship Id="rId85" Type="http://schemas.openxmlformats.org/officeDocument/2006/relationships/customXml" Target="../ink/ink1368.xml"/><Relationship Id="rId12" Type="http://schemas.openxmlformats.org/officeDocument/2006/relationships/image" Target="../media/image228.png"/><Relationship Id="rId17" Type="http://schemas.openxmlformats.org/officeDocument/2006/relationships/customXml" Target="../ink/ink1334.xml"/><Relationship Id="rId33" Type="http://schemas.openxmlformats.org/officeDocument/2006/relationships/customXml" Target="../ink/ink1342.xml"/><Relationship Id="rId38" Type="http://schemas.openxmlformats.org/officeDocument/2006/relationships/image" Target="../media/image241.png"/><Relationship Id="rId59" Type="http://schemas.openxmlformats.org/officeDocument/2006/relationships/customXml" Target="../ink/ink1355.xml"/><Relationship Id="rId103" Type="http://schemas.openxmlformats.org/officeDocument/2006/relationships/customXml" Target="../ink/ink1377.xml"/><Relationship Id="rId20" Type="http://schemas.openxmlformats.org/officeDocument/2006/relationships/image" Target="../media/image232.png"/><Relationship Id="rId41" Type="http://schemas.openxmlformats.org/officeDocument/2006/relationships/customXml" Target="../ink/ink1346.xml"/><Relationship Id="rId54" Type="http://schemas.openxmlformats.org/officeDocument/2006/relationships/image" Target="../media/image249.png"/><Relationship Id="rId62" Type="http://schemas.openxmlformats.org/officeDocument/2006/relationships/image" Target="../media/image253.png"/><Relationship Id="rId70" Type="http://schemas.openxmlformats.org/officeDocument/2006/relationships/image" Target="../media/image257.png"/><Relationship Id="rId75" Type="http://schemas.openxmlformats.org/officeDocument/2006/relationships/customXml" Target="../ink/ink1363.xml"/><Relationship Id="rId83" Type="http://schemas.openxmlformats.org/officeDocument/2006/relationships/customXml" Target="../ink/ink1367.xml"/><Relationship Id="rId88" Type="http://schemas.openxmlformats.org/officeDocument/2006/relationships/image" Target="../media/image266.png"/><Relationship Id="rId91" Type="http://schemas.openxmlformats.org/officeDocument/2006/relationships/customXml" Target="../ink/ink1371.xml"/><Relationship Id="rId96"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225.png"/><Relationship Id="rId15" Type="http://schemas.openxmlformats.org/officeDocument/2006/relationships/customXml" Target="../ink/ink1333.xml"/><Relationship Id="rId23" Type="http://schemas.openxmlformats.org/officeDocument/2006/relationships/customXml" Target="../ink/ink1337.xml"/><Relationship Id="rId28" Type="http://schemas.openxmlformats.org/officeDocument/2006/relationships/image" Target="../media/image236.png"/><Relationship Id="rId36" Type="http://schemas.openxmlformats.org/officeDocument/2006/relationships/image" Target="../media/image240.png"/><Relationship Id="rId49" Type="http://schemas.openxmlformats.org/officeDocument/2006/relationships/customXml" Target="../ink/ink1350.xml"/><Relationship Id="rId57" Type="http://schemas.openxmlformats.org/officeDocument/2006/relationships/customXml" Target="../ink/ink1354.xml"/><Relationship Id="rId106" Type="http://schemas.openxmlformats.org/officeDocument/2006/relationships/image" Target="../media/image275.png"/><Relationship Id="rId10" Type="http://schemas.openxmlformats.org/officeDocument/2006/relationships/image" Target="../media/image227.png"/><Relationship Id="rId31" Type="http://schemas.openxmlformats.org/officeDocument/2006/relationships/customXml" Target="../ink/ink1341.xml"/><Relationship Id="rId44" Type="http://schemas.openxmlformats.org/officeDocument/2006/relationships/image" Target="../media/image244.png"/><Relationship Id="rId52" Type="http://schemas.openxmlformats.org/officeDocument/2006/relationships/image" Target="../media/image248.png"/><Relationship Id="rId60" Type="http://schemas.openxmlformats.org/officeDocument/2006/relationships/image" Target="../media/image252.png"/><Relationship Id="rId65" Type="http://schemas.openxmlformats.org/officeDocument/2006/relationships/customXml" Target="../ink/ink1358.xml"/><Relationship Id="rId73" Type="http://schemas.openxmlformats.org/officeDocument/2006/relationships/customXml" Target="../ink/ink1362.xml"/><Relationship Id="rId78" Type="http://schemas.openxmlformats.org/officeDocument/2006/relationships/image" Target="../media/image261.png"/><Relationship Id="rId81" Type="http://schemas.openxmlformats.org/officeDocument/2006/relationships/customXml" Target="../ink/ink1366.xml"/><Relationship Id="rId86" Type="http://schemas.openxmlformats.org/officeDocument/2006/relationships/image" Target="../media/image265.png"/><Relationship Id="rId94" Type="http://schemas.openxmlformats.org/officeDocument/2006/relationships/image" Target="../media/image269.png"/><Relationship Id="rId99" Type="http://schemas.openxmlformats.org/officeDocument/2006/relationships/customXml" Target="../ink/ink1375.xml"/><Relationship Id="rId101" Type="http://schemas.openxmlformats.org/officeDocument/2006/relationships/customXml" Target="../ink/ink1376.xml"/><Relationship Id="rId4" Type="http://schemas.openxmlformats.org/officeDocument/2006/relationships/image" Target="../media/image224.png"/><Relationship Id="rId9" Type="http://schemas.openxmlformats.org/officeDocument/2006/relationships/customXml" Target="../ink/ink1330.xml"/><Relationship Id="rId13" Type="http://schemas.openxmlformats.org/officeDocument/2006/relationships/customXml" Target="../ink/ink1332.xml"/><Relationship Id="rId18" Type="http://schemas.openxmlformats.org/officeDocument/2006/relationships/image" Target="../media/image231.png"/><Relationship Id="rId39" Type="http://schemas.openxmlformats.org/officeDocument/2006/relationships/customXml" Target="../ink/ink1345.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353.xml"/><Relationship Id="rId76" Type="http://schemas.openxmlformats.org/officeDocument/2006/relationships/image" Target="../media/image260.png"/><Relationship Id="rId97" Type="http://schemas.openxmlformats.org/officeDocument/2006/relationships/customXml" Target="../ink/ink1374.xml"/><Relationship Id="rId104" Type="http://schemas.openxmlformats.org/officeDocument/2006/relationships/image" Target="../media/image274.png"/><Relationship Id="rId7" Type="http://schemas.openxmlformats.org/officeDocument/2006/relationships/customXml" Target="../ink/ink1329.xml"/><Relationship Id="rId71" Type="http://schemas.openxmlformats.org/officeDocument/2006/relationships/customXml" Target="../ink/ink1361.xml"/><Relationship Id="rId92" Type="http://schemas.openxmlformats.org/officeDocument/2006/relationships/image" Target="../media/image268.png"/><Relationship Id="rId2" Type="http://schemas.openxmlformats.org/officeDocument/2006/relationships/notesSlide" Target="../notesSlides/notesSlide31.xml"/><Relationship Id="rId29" Type="http://schemas.openxmlformats.org/officeDocument/2006/relationships/customXml" Target="../ink/ink1340.xml"/><Relationship Id="rId24" Type="http://schemas.openxmlformats.org/officeDocument/2006/relationships/image" Target="../media/image234.png"/><Relationship Id="rId40" Type="http://schemas.openxmlformats.org/officeDocument/2006/relationships/image" Target="../media/image242.png"/><Relationship Id="rId45" Type="http://schemas.openxmlformats.org/officeDocument/2006/relationships/customXml" Target="../ink/ink1348.xml"/><Relationship Id="rId66" Type="http://schemas.openxmlformats.org/officeDocument/2006/relationships/image" Target="../media/image255.png"/><Relationship Id="rId87" Type="http://schemas.openxmlformats.org/officeDocument/2006/relationships/customXml" Target="../ink/ink1369.xml"/><Relationship Id="rId61" Type="http://schemas.openxmlformats.org/officeDocument/2006/relationships/customXml" Target="../ink/ink1356.xml"/><Relationship Id="rId82" Type="http://schemas.openxmlformats.org/officeDocument/2006/relationships/image" Target="../media/image263.png"/><Relationship Id="rId19" Type="http://schemas.openxmlformats.org/officeDocument/2006/relationships/customXml" Target="../ink/ink1335.xml"/><Relationship Id="rId14" Type="http://schemas.openxmlformats.org/officeDocument/2006/relationships/image" Target="../media/image229.png"/><Relationship Id="rId30" Type="http://schemas.openxmlformats.org/officeDocument/2006/relationships/image" Target="../media/image237.png"/><Relationship Id="rId35" Type="http://schemas.openxmlformats.org/officeDocument/2006/relationships/customXml" Target="../ink/ink1343.xml"/><Relationship Id="rId56" Type="http://schemas.openxmlformats.org/officeDocument/2006/relationships/image" Target="../media/image250.png"/><Relationship Id="rId77" Type="http://schemas.openxmlformats.org/officeDocument/2006/relationships/customXml" Target="../ink/ink1364.xml"/><Relationship Id="rId100" Type="http://schemas.openxmlformats.org/officeDocument/2006/relationships/image" Target="../media/image272.png"/><Relationship Id="rId105" Type="http://schemas.openxmlformats.org/officeDocument/2006/relationships/customXml" Target="../ink/ink1378.xml"/><Relationship Id="rId8" Type="http://schemas.openxmlformats.org/officeDocument/2006/relationships/image" Target="../media/image226.png"/><Relationship Id="rId51" Type="http://schemas.openxmlformats.org/officeDocument/2006/relationships/customXml" Target="../ink/ink1351.xml"/><Relationship Id="rId72" Type="http://schemas.openxmlformats.org/officeDocument/2006/relationships/image" Target="../media/image258.png"/><Relationship Id="rId93" Type="http://schemas.openxmlformats.org/officeDocument/2006/relationships/customXml" Target="../ink/ink1372.xml"/><Relationship Id="rId98" Type="http://schemas.openxmlformats.org/officeDocument/2006/relationships/image" Target="../media/image271.png"/><Relationship Id="rId3" Type="http://schemas.openxmlformats.org/officeDocument/2006/relationships/customXml" Target="../ink/ink1327.xml"/><Relationship Id="rId25" Type="http://schemas.openxmlformats.org/officeDocument/2006/relationships/customXml" Target="../ink/ink1338.xml"/><Relationship Id="rId46" Type="http://schemas.openxmlformats.org/officeDocument/2006/relationships/image" Target="../media/image245.png"/><Relationship Id="rId67" Type="http://schemas.openxmlformats.org/officeDocument/2006/relationships/customXml" Target="../ink/ink1359.xml"/></Relationships>
</file>

<file path=ppt/slides/_rels/slide39.xml.rels><?xml version="1.0" encoding="UTF-8" standalone="yes"?>
<Relationships xmlns="http://schemas.openxmlformats.org/package/2006/relationships"><Relationship Id="rId26" Type="http://schemas.openxmlformats.org/officeDocument/2006/relationships/image" Target="../media/image235.png"/><Relationship Id="rId117" Type="http://schemas.openxmlformats.org/officeDocument/2006/relationships/customXml" Target="../ink/ink1436.xml"/><Relationship Id="rId21" Type="http://schemas.openxmlformats.org/officeDocument/2006/relationships/customXml" Target="../ink/ink1388.xml"/><Relationship Id="rId42" Type="http://schemas.openxmlformats.org/officeDocument/2006/relationships/image" Target="../media/image243.png"/><Relationship Id="rId47" Type="http://schemas.openxmlformats.org/officeDocument/2006/relationships/customXml" Target="../ink/ink1401.xml"/><Relationship Id="rId63" Type="http://schemas.openxmlformats.org/officeDocument/2006/relationships/customXml" Target="../ink/ink1409.xml"/><Relationship Id="rId68" Type="http://schemas.openxmlformats.org/officeDocument/2006/relationships/image" Target="../media/image256.png"/><Relationship Id="rId84" Type="http://schemas.openxmlformats.org/officeDocument/2006/relationships/image" Target="../media/image264.png"/><Relationship Id="rId89" Type="http://schemas.openxmlformats.org/officeDocument/2006/relationships/customXml" Target="../ink/ink1422.xml"/><Relationship Id="rId112" Type="http://schemas.openxmlformats.org/officeDocument/2006/relationships/image" Target="../media/image278.png"/><Relationship Id="rId16" Type="http://schemas.openxmlformats.org/officeDocument/2006/relationships/image" Target="../media/image230.png"/><Relationship Id="rId107" Type="http://schemas.openxmlformats.org/officeDocument/2006/relationships/customXml" Target="../ink/ink1431.xml"/><Relationship Id="rId11" Type="http://schemas.openxmlformats.org/officeDocument/2006/relationships/customXml" Target="../ink/ink1383.xml"/><Relationship Id="rId32" Type="http://schemas.openxmlformats.org/officeDocument/2006/relationships/image" Target="../media/image238.png"/><Relationship Id="rId37" Type="http://schemas.openxmlformats.org/officeDocument/2006/relationships/customXml" Target="../ink/ink1396.xml"/><Relationship Id="rId53" Type="http://schemas.openxmlformats.org/officeDocument/2006/relationships/customXml" Target="../ink/ink1404.xml"/><Relationship Id="rId58" Type="http://schemas.openxmlformats.org/officeDocument/2006/relationships/image" Target="../media/image251.png"/><Relationship Id="rId74" Type="http://schemas.openxmlformats.org/officeDocument/2006/relationships/image" Target="../media/image259.png"/><Relationship Id="rId79" Type="http://schemas.openxmlformats.org/officeDocument/2006/relationships/customXml" Target="../ink/ink1417.xml"/><Relationship Id="rId102" Type="http://schemas.openxmlformats.org/officeDocument/2006/relationships/image" Target="../media/image273.png"/><Relationship Id="rId5" Type="http://schemas.openxmlformats.org/officeDocument/2006/relationships/customXml" Target="../ink/ink1380.xml"/><Relationship Id="rId90" Type="http://schemas.openxmlformats.org/officeDocument/2006/relationships/image" Target="../media/image267.png"/><Relationship Id="rId95" Type="http://schemas.openxmlformats.org/officeDocument/2006/relationships/customXml" Target="../ink/ink1425.xml"/><Relationship Id="rId22" Type="http://schemas.openxmlformats.org/officeDocument/2006/relationships/image" Target="../media/image233.png"/><Relationship Id="rId27" Type="http://schemas.openxmlformats.org/officeDocument/2006/relationships/customXml" Target="../ink/ink1391.xml"/><Relationship Id="rId43" Type="http://schemas.openxmlformats.org/officeDocument/2006/relationships/customXml" Target="../ink/ink1399.xml"/><Relationship Id="rId48" Type="http://schemas.openxmlformats.org/officeDocument/2006/relationships/image" Target="../media/image246.png"/><Relationship Id="rId64" Type="http://schemas.openxmlformats.org/officeDocument/2006/relationships/image" Target="../media/image254.png"/><Relationship Id="rId69" Type="http://schemas.openxmlformats.org/officeDocument/2006/relationships/customXml" Target="../ink/ink1412.xml"/><Relationship Id="rId113" Type="http://schemas.openxmlformats.org/officeDocument/2006/relationships/customXml" Target="../ink/ink1434.xml"/><Relationship Id="rId118" Type="http://schemas.openxmlformats.org/officeDocument/2006/relationships/image" Target="../media/image281.png"/><Relationship Id="rId80" Type="http://schemas.openxmlformats.org/officeDocument/2006/relationships/image" Target="../media/image262.png"/><Relationship Id="rId85" Type="http://schemas.openxmlformats.org/officeDocument/2006/relationships/customXml" Target="../ink/ink1420.xml"/><Relationship Id="rId12" Type="http://schemas.openxmlformats.org/officeDocument/2006/relationships/image" Target="../media/image228.png"/><Relationship Id="rId17" Type="http://schemas.openxmlformats.org/officeDocument/2006/relationships/customXml" Target="../ink/ink1386.xml"/><Relationship Id="rId33" Type="http://schemas.openxmlformats.org/officeDocument/2006/relationships/customXml" Target="../ink/ink1394.xml"/><Relationship Id="rId38" Type="http://schemas.openxmlformats.org/officeDocument/2006/relationships/image" Target="../media/image241.png"/><Relationship Id="rId59" Type="http://schemas.openxmlformats.org/officeDocument/2006/relationships/customXml" Target="../ink/ink1407.xml"/><Relationship Id="rId103" Type="http://schemas.openxmlformats.org/officeDocument/2006/relationships/customXml" Target="../ink/ink1429.xml"/><Relationship Id="rId108" Type="http://schemas.openxmlformats.org/officeDocument/2006/relationships/image" Target="../media/image276.png"/><Relationship Id="rId54" Type="http://schemas.openxmlformats.org/officeDocument/2006/relationships/image" Target="../media/image249.png"/><Relationship Id="rId70" Type="http://schemas.openxmlformats.org/officeDocument/2006/relationships/image" Target="../media/image257.png"/><Relationship Id="rId75" Type="http://schemas.openxmlformats.org/officeDocument/2006/relationships/customXml" Target="../ink/ink1415.xml"/><Relationship Id="rId91" Type="http://schemas.openxmlformats.org/officeDocument/2006/relationships/customXml" Target="../ink/ink1423.xml"/><Relationship Id="rId96"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225.png"/><Relationship Id="rId23" Type="http://schemas.openxmlformats.org/officeDocument/2006/relationships/customXml" Target="../ink/ink1389.xml"/><Relationship Id="rId28" Type="http://schemas.openxmlformats.org/officeDocument/2006/relationships/image" Target="../media/image236.png"/><Relationship Id="rId49" Type="http://schemas.openxmlformats.org/officeDocument/2006/relationships/customXml" Target="../ink/ink1402.xml"/><Relationship Id="rId114" Type="http://schemas.openxmlformats.org/officeDocument/2006/relationships/image" Target="../media/image279.png"/><Relationship Id="rId119" Type="http://schemas.openxmlformats.org/officeDocument/2006/relationships/customXml" Target="../ink/ink1437.xml"/><Relationship Id="rId44" Type="http://schemas.openxmlformats.org/officeDocument/2006/relationships/image" Target="../media/image244.png"/><Relationship Id="rId60" Type="http://schemas.openxmlformats.org/officeDocument/2006/relationships/image" Target="../media/image252.png"/><Relationship Id="rId65" Type="http://schemas.openxmlformats.org/officeDocument/2006/relationships/customXml" Target="../ink/ink1410.xml"/><Relationship Id="rId81" Type="http://schemas.openxmlformats.org/officeDocument/2006/relationships/customXml" Target="../ink/ink1418.xml"/><Relationship Id="rId86" Type="http://schemas.openxmlformats.org/officeDocument/2006/relationships/image" Target="../media/image265.png"/><Relationship Id="rId4" Type="http://schemas.openxmlformats.org/officeDocument/2006/relationships/image" Target="../media/image224.png"/><Relationship Id="rId9" Type="http://schemas.openxmlformats.org/officeDocument/2006/relationships/customXml" Target="../ink/ink1382.xml"/><Relationship Id="rId13" Type="http://schemas.openxmlformats.org/officeDocument/2006/relationships/customXml" Target="../ink/ink1384.xml"/><Relationship Id="rId18" Type="http://schemas.openxmlformats.org/officeDocument/2006/relationships/image" Target="../media/image231.png"/><Relationship Id="rId39" Type="http://schemas.openxmlformats.org/officeDocument/2006/relationships/customXml" Target="../ink/ink1397.xml"/><Relationship Id="rId109" Type="http://schemas.openxmlformats.org/officeDocument/2006/relationships/customXml" Target="../ink/ink1432.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405.xml"/><Relationship Id="rId76" Type="http://schemas.openxmlformats.org/officeDocument/2006/relationships/image" Target="../media/image260.png"/><Relationship Id="rId97" Type="http://schemas.openxmlformats.org/officeDocument/2006/relationships/customXml" Target="../ink/ink1426.xml"/><Relationship Id="rId104" Type="http://schemas.openxmlformats.org/officeDocument/2006/relationships/image" Target="../media/image274.png"/><Relationship Id="rId120" Type="http://schemas.openxmlformats.org/officeDocument/2006/relationships/image" Target="../media/image282.png"/><Relationship Id="rId7" Type="http://schemas.openxmlformats.org/officeDocument/2006/relationships/customXml" Target="../ink/ink1381.xml"/><Relationship Id="rId71" Type="http://schemas.openxmlformats.org/officeDocument/2006/relationships/customXml" Target="../ink/ink1413.xml"/><Relationship Id="rId92" Type="http://schemas.openxmlformats.org/officeDocument/2006/relationships/image" Target="../media/image268.png"/><Relationship Id="rId2" Type="http://schemas.openxmlformats.org/officeDocument/2006/relationships/notesSlide" Target="../notesSlides/notesSlide32.xml"/><Relationship Id="rId29" Type="http://schemas.openxmlformats.org/officeDocument/2006/relationships/customXml" Target="../ink/ink1392.xml"/><Relationship Id="rId24" Type="http://schemas.openxmlformats.org/officeDocument/2006/relationships/image" Target="../media/image234.png"/><Relationship Id="rId40" Type="http://schemas.openxmlformats.org/officeDocument/2006/relationships/image" Target="../media/image242.png"/><Relationship Id="rId45" Type="http://schemas.openxmlformats.org/officeDocument/2006/relationships/customXml" Target="../ink/ink1400.xml"/><Relationship Id="rId66" Type="http://schemas.openxmlformats.org/officeDocument/2006/relationships/image" Target="../media/image255.png"/><Relationship Id="rId87" Type="http://schemas.openxmlformats.org/officeDocument/2006/relationships/customXml" Target="../ink/ink1421.xml"/><Relationship Id="rId110" Type="http://schemas.openxmlformats.org/officeDocument/2006/relationships/image" Target="../media/image277.png"/><Relationship Id="rId115" Type="http://schemas.openxmlformats.org/officeDocument/2006/relationships/customXml" Target="../ink/ink1435.xml"/><Relationship Id="rId61" Type="http://schemas.openxmlformats.org/officeDocument/2006/relationships/customXml" Target="../ink/ink1408.xml"/><Relationship Id="rId82" Type="http://schemas.openxmlformats.org/officeDocument/2006/relationships/image" Target="../media/image263.png"/><Relationship Id="rId19" Type="http://schemas.openxmlformats.org/officeDocument/2006/relationships/customXml" Target="../ink/ink1387.xml"/><Relationship Id="rId14" Type="http://schemas.openxmlformats.org/officeDocument/2006/relationships/image" Target="../media/image229.png"/><Relationship Id="rId30" Type="http://schemas.openxmlformats.org/officeDocument/2006/relationships/image" Target="../media/image237.png"/><Relationship Id="rId35" Type="http://schemas.openxmlformats.org/officeDocument/2006/relationships/customXml" Target="../ink/ink1395.xml"/><Relationship Id="rId56" Type="http://schemas.openxmlformats.org/officeDocument/2006/relationships/image" Target="../media/image250.png"/><Relationship Id="rId77" Type="http://schemas.openxmlformats.org/officeDocument/2006/relationships/customXml" Target="../ink/ink1416.xml"/><Relationship Id="rId100" Type="http://schemas.openxmlformats.org/officeDocument/2006/relationships/image" Target="../media/image272.png"/><Relationship Id="rId105" Type="http://schemas.openxmlformats.org/officeDocument/2006/relationships/customXml" Target="../ink/ink1430.xml"/><Relationship Id="rId8" Type="http://schemas.openxmlformats.org/officeDocument/2006/relationships/image" Target="../media/image226.png"/><Relationship Id="rId51" Type="http://schemas.openxmlformats.org/officeDocument/2006/relationships/customXml" Target="../ink/ink1403.xml"/><Relationship Id="rId72" Type="http://schemas.openxmlformats.org/officeDocument/2006/relationships/image" Target="../media/image258.png"/><Relationship Id="rId93" Type="http://schemas.openxmlformats.org/officeDocument/2006/relationships/customXml" Target="../ink/ink1424.xml"/><Relationship Id="rId98" Type="http://schemas.openxmlformats.org/officeDocument/2006/relationships/image" Target="../media/image271.png"/><Relationship Id="rId121" Type="http://schemas.openxmlformats.org/officeDocument/2006/relationships/customXml" Target="../ink/ink1438.xml"/><Relationship Id="rId3" Type="http://schemas.openxmlformats.org/officeDocument/2006/relationships/customXml" Target="../ink/ink1379.xml"/><Relationship Id="rId25" Type="http://schemas.openxmlformats.org/officeDocument/2006/relationships/customXml" Target="../ink/ink1390.xml"/><Relationship Id="rId46" Type="http://schemas.openxmlformats.org/officeDocument/2006/relationships/image" Target="../media/image245.png"/><Relationship Id="rId67" Type="http://schemas.openxmlformats.org/officeDocument/2006/relationships/customXml" Target="../ink/ink1411.xml"/><Relationship Id="rId116" Type="http://schemas.openxmlformats.org/officeDocument/2006/relationships/image" Target="../media/image280.png"/><Relationship Id="rId20" Type="http://schemas.openxmlformats.org/officeDocument/2006/relationships/image" Target="../media/image232.png"/><Relationship Id="rId41" Type="http://schemas.openxmlformats.org/officeDocument/2006/relationships/customXml" Target="../ink/ink1398.xml"/><Relationship Id="rId62" Type="http://schemas.openxmlformats.org/officeDocument/2006/relationships/image" Target="../media/image253.png"/><Relationship Id="rId83" Type="http://schemas.openxmlformats.org/officeDocument/2006/relationships/customXml" Target="../ink/ink1419.xml"/><Relationship Id="rId88" Type="http://schemas.openxmlformats.org/officeDocument/2006/relationships/image" Target="../media/image266.png"/><Relationship Id="rId111" Type="http://schemas.openxmlformats.org/officeDocument/2006/relationships/customXml" Target="../ink/ink1433.xml"/><Relationship Id="rId15" Type="http://schemas.openxmlformats.org/officeDocument/2006/relationships/customXml" Target="../ink/ink1385.xml"/><Relationship Id="rId36" Type="http://schemas.openxmlformats.org/officeDocument/2006/relationships/image" Target="../media/image240.png"/><Relationship Id="rId57" Type="http://schemas.openxmlformats.org/officeDocument/2006/relationships/customXml" Target="../ink/ink1406.xml"/><Relationship Id="rId106" Type="http://schemas.openxmlformats.org/officeDocument/2006/relationships/image" Target="../media/image275.png"/><Relationship Id="rId10" Type="http://schemas.openxmlformats.org/officeDocument/2006/relationships/image" Target="../media/image227.png"/><Relationship Id="rId31" Type="http://schemas.openxmlformats.org/officeDocument/2006/relationships/customXml" Target="../ink/ink1393.xml"/><Relationship Id="rId52" Type="http://schemas.openxmlformats.org/officeDocument/2006/relationships/image" Target="../media/image248.png"/><Relationship Id="rId73" Type="http://schemas.openxmlformats.org/officeDocument/2006/relationships/customXml" Target="../ink/ink1414.xml"/><Relationship Id="rId78" Type="http://schemas.openxmlformats.org/officeDocument/2006/relationships/image" Target="../media/image261.png"/><Relationship Id="rId94" Type="http://schemas.openxmlformats.org/officeDocument/2006/relationships/image" Target="../media/image269.png"/><Relationship Id="rId99" Type="http://schemas.openxmlformats.org/officeDocument/2006/relationships/customXml" Target="../ink/ink1427.xml"/><Relationship Id="rId101" Type="http://schemas.openxmlformats.org/officeDocument/2006/relationships/customXml" Target="../ink/ink1428.xml"/><Relationship Id="rId122" Type="http://schemas.openxmlformats.org/officeDocument/2006/relationships/image" Target="../media/image28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17" Type="http://schemas.openxmlformats.org/officeDocument/2006/relationships/customXml" Target="../ink/ink1496.xml"/><Relationship Id="rId21" Type="http://schemas.openxmlformats.org/officeDocument/2006/relationships/customXml" Target="../ink/ink1448.xml"/><Relationship Id="rId42" Type="http://schemas.openxmlformats.org/officeDocument/2006/relationships/image" Target="../media/image243.png"/><Relationship Id="rId63" Type="http://schemas.openxmlformats.org/officeDocument/2006/relationships/customXml" Target="../ink/ink1469.xml"/><Relationship Id="rId84" Type="http://schemas.openxmlformats.org/officeDocument/2006/relationships/image" Target="../media/image264.png"/><Relationship Id="rId138" Type="http://schemas.openxmlformats.org/officeDocument/2006/relationships/image" Target="../media/image291.png"/><Relationship Id="rId16" Type="http://schemas.openxmlformats.org/officeDocument/2006/relationships/image" Target="../media/image230.png"/><Relationship Id="rId107" Type="http://schemas.openxmlformats.org/officeDocument/2006/relationships/customXml" Target="../ink/ink1491.xml"/><Relationship Id="rId11" Type="http://schemas.openxmlformats.org/officeDocument/2006/relationships/customXml" Target="../ink/ink1443.xml"/><Relationship Id="rId32" Type="http://schemas.openxmlformats.org/officeDocument/2006/relationships/image" Target="../media/image238.png"/><Relationship Id="rId37" Type="http://schemas.openxmlformats.org/officeDocument/2006/relationships/customXml" Target="../ink/ink1456.xml"/><Relationship Id="rId53" Type="http://schemas.openxmlformats.org/officeDocument/2006/relationships/customXml" Target="../ink/ink1464.xml"/><Relationship Id="rId58" Type="http://schemas.openxmlformats.org/officeDocument/2006/relationships/image" Target="../media/image251.png"/><Relationship Id="rId74" Type="http://schemas.openxmlformats.org/officeDocument/2006/relationships/image" Target="../media/image259.png"/><Relationship Id="rId79" Type="http://schemas.openxmlformats.org/officeDocument/2006/relationships/customXml" Target="../ink/ink1477.xml"/><Relationship Id="rId102" Type="http://schemas.openxmlformats.org/officeDocument/2006/relationships/image" Target="../media/image273.png"/><Relationship Id="rId123" Type="http://schemas.openxmlformats.org/officeDocument/2006/relationships/customXml" Target="../ink/ink1499.xml"/><Relationship Id="rId128" Type="http://schemas.openxmlformats.org/officeDocument/2006/relationships/image" Target="../media/image286.png"/><Relationship Id="rId5" Type="http://schemas.openxmlformats.org/officeDocument/2006/relationships/customXml" Target="../ink/ink1440.xml"/><Relationship Id="rId90" Type="http://schemas.openxmlformats.org/officeDocument/2006/relationships/image" Target="../media/image267.png"/><Relationship Id="rId95" Type="http://schemas.openxmlformats.org/officeDocument/2006/relationships/customXml" Target="../ink/ink1485.xml"/><Relationship Id="rId22" Type="http://schemas.openxmlformats.org/officeDocument/2006/relationships/image" Target="../media/image233.png"/><Relationship Id="rId27" Type="http://schemas.openxmlformats.org/officeDocument/2006/relationships/customXml" Target="../ink/ink1451.xml"/><Relationship Id="rId43" Type="http://schemas.openxmlformats.org/officeDocument/2006/relationships/customXml" Target="../ink/ink1459.xml"/><Relationship Id="rId48" Type="http://schemas.openxmlformats.org/officeDocument/2006/relationships/image" Target="../media/image246.png"/><Relationship Id="rId64" Type="http://schemas.openxmlformats.org/officeDocument/2006/relationships/image" Target="../media/image254.png"/><Relationship Id="rId69" Type="http://schemas.openxmlformats.org/officeDocument/2006/relationships/customXml" Target="../ink/ink1472.xml"/><Relationship Id="rId113" Type="http://schemas.openxmlformats.org/officeDocument/2006/relationships/customXml" Target="../ink/ink1494.xml"/><Relationship Id="rId118" Type="http://schemas.openxmlformats.org/officeDocument/2006/relationships/image" Target="../media/image281.png"/><Relationship Id="rId134" Type="http://schemas.openxmlformats.org/officeDocument/2006/relationships/image" Target="../media/image289.png"/><Relationship Id="rId80" Type="http://schemas.openxmlformats.org/officeDocument/2006/relationships/image" Target="../media/image262.png"/><Relationship Id="rId85" Type="http://schemas.openxmlformats.org/officeDocument/2006/relationships/customXml" Target="../ink/ink1480.xml"/><Relationship Id="rId12" Type="http://schemas.openxmlformats.org/officeDocument/2006/relationships/image" Target="../media/image228.png"/><Relationship Id="rId17" Type="http://schemas.openxmlformats.org/officeDocument/2006/relationships/customXml" Target="../ink/ink1446.xml"/><Relationship Id="rId33" Type="http://schemas.openxmlformats.org/officeDocument/2006/relationships/customXml" Target="../ink/ink1454.xml"/><Relationship Id="rId38" Type="http://schemas.openxmlformats.org/officeDocument/2006/relationships/image" Target="../media/image241.png"/><Relationship Id="rId59" Type="http://schemas.openxmlformats.org/officeDocument/2006/relationships/customXml" Target="../ink/ink1467.xml"/><Relationship Id="rId103" Type="http://schemas.openxmlformats.org/officeDocument/2006/relationships/customXml" Target="../ink/ink1489.xml"/><Relationship Id="rId108" Type="http://schemas.openxmlformats.org/officeDocument/2006/relationships/image" Target="../media/image276.png"/><Relationship Id="rId124" Type="http://schemas.openxmlformats.org/officeDocument/2006/relationships/image" Target="../media/image284.png"/><Relationship Id="rId129" Type="http://schemas.openxmlformats.org/officeDocument/2006/relationships/customXml" Target="../ink/ink1502.xml"/><Relationship Id="rId54" Type="http://schemas.openxmlformats.org/officeDocument/2006/relationships/image" Target="../media/image249.png"/><Relationship Id="rId70" Type="http://schemas.openxmlformats.org/officeDocument/2006/relationships/image" Target="../media/image257.png"/><Relationship Id="rId75" Type="http://schemas.openxmlformats.org/officeDocument/2006/relationships/customXml" Target="../ink/ink1475.xml"/><Relationship Id="rId91" Type="http://schemas.openxmlformats.org/officeDocument/2006/relationships/customXml" Target="../ink/ink1483.xml"/><Relationship Id="rId96"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225.png"/><Relationship Id="rId23" Type="http://schemas.openxmlformats.org/officeDocument/2006/relationships/customXml" Target="../ink/ink1449.xml"/><Relationship Id="rId28" Type="http://schemas.openxmlformats.org/officeDocument/2006/relationships/image" Target="../media/image236.png"/><Relationship Id="rId49" Type="http://schemas.openxmlformats.org/officeDocument/2006/relationships/customXml" Target="../ink/ink1462.xml"/><Relationship Id="rId114" Type="http://schemas.openxmlformats.org/officeDocument/2006/relationships/image" Target="../media/image279.png"/><Relationship Id="rId119" Type="http://schemas.openxmlformats.org/officeDocument/2006/relationships/customXml" Target="../ink/ink1497.xml"/><Relationship Id="rId44" Type="http://schemas.openxmlformats.org/officeDocument/2006/relationships/image" Target="../media/image244.png"/><Relationship Id="rId60" Type="http://schemas.openxmlformats.org/officeDocument/2006/relationships/image" Target="../media/image252.png"/><Relationship Id="rId65" Type="http://schemas.openxmlformats.org/officeDocument/2006/relationships/customXml" Target="../ink/ink1470.xml"/><Relationship Id="rId81" Type="http://schemas.openxmlformats.org/officeDocument/2006/relationships/customXml" Target="../ink/ink1478.xml"/><Relationship Id="rId86" Type="http://schemas.openxmlformats.org/officeDocument/2006/relationships/image" Target="../media/image265.png"/><Relationship Id="rId130" Type="http://schemas.openxmlformats.org/officeDocument/2006/relationships/image" Target="../media/image287.png"/><Relationship Id="rId135" Type="http://schemas.openxmlformats.org/officeDocument/2006/relationships/customXml" Target="../ink/ink1505.xml"/><Relationship Id="rId13" Type="http://schemas.openxmlformats.org/officeDocument/2006/relationships/customXml" Target="../ink/ink1444.xml"/><Relationship Id="rId18" Type="http://schemas.openxmlformats.org/officeDocument/2006/relationships/image" Target="../media/image231.png"/><Relationship Id="rId39" Type="http://schemas.openxmlformats.org/officeDocument/2006/relationships/customXml" Target="../ink/ink1457.xml"/><Relationship Id="rId109" Type="http://schemas.openxmlformats.org/officeDocument/2006/relationships/customXml" Target="../ink/ink1492.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465.xml"/><Relationship Id="rId76" Type="http://schemas.openxmlformats.org/officeDocument/2006/relationships/image" Target="../media/image260.png"/><Relationship Id="rId97" Type="http://schemas.openxmlformats.org/officeDocument/2006/relationships/customXml" Target="../ink/ink1486.xml"/><Relationship Id="rId104" Type="http://schemas.openxmlformats.org/officeDocument/2006/relationships/image" Target="../media/image274.png"/><Relationship Id="rId120" Type="http://schemas.openxmlformats.org/officeDocument/2006/relationships/image" Target="../media/image282.png"/><Relationship Id="rId125" Type="http://schemas.openxmlformats.org/officeDocument/2006/relationships/customXml" Target="../ink/ink1500.xml"/><Relationship Id="rId7" Type="http://schemas.openxmlformats.org/officeDocument/2006/relationships/customXml" Target="../ink/ink1441.xml"/><Relationship Id="rId71" Type="http://schemas.openxmlformats.org/officeDocument/2006/relationships/customXml" Target="../ink/ink1473.xml"/><Relationship Id="rId92" Type="http://schemas.openxmlformats.org/officeDocument/2006/relationships/image" Target="../media/image268.png"/><Relationship Id="rId2" Type="http://schemas.openxmlformats.org/officeDocument/2006/relationships/notesSlide" Target="../notesSlides/notesSlide33.xml"/><Relationship Id="rId29" Type="http://schemas.openxmlformats.org/officeDocument/2006/relationships/customXml" Target="../ink/ink1452.xml"/><Relationship Id="rId24" Type="http://schemas.openxmlformats.org/officeDocument/2006/relationships/image" Target="../media/image234.png"/><Relationship Id="rId40" Type="http://schemas.openxmlformats.org/officeDocument/2006/relationships/image" Target="../media/image242.png"/><Relationship Id="rId45" Type="http://schemas.openxmlformats.org/officeDocument/2006/relationships/customXml" Target="../ink/ink1460.xml"/><Relationship Id="rId66" Type="http://schemas.openxmlformats.org/officeDocument/2006/relationships/image" Target="../media/image255.png"/><Relationship Id="rId87" Type="http://schemas.openxmlformats.org/officeDocument/2006/relationships/customXml" Target="../ink/ink1481.xml"/><Relationship Id="rId110" Type="http://schemas.openxmlformats.org/officeDocument/2006/relationships/image" Target="../media/image277.png"/><Relationship Id="rId115" Type="http://schemas.openxmlformats.org/officeDocument/2006/relationships/customXml" Target="../ink/ink1495.xml"/><Relationship Id="rId131" Type="http://schemas.openxmlformats.org/officeDocument/2006/relationships/customXml" Target="../ink/ink1503.xml"/><Relationship Id="rId136" Type="http://schemas.openxmlformats.org/officeDocument/2006/relationships/image" Target="../media/image290.png"/><Relationship Id="rId61" Type="http://schemas.openxmlformats.org/officeDocument/2006/relationships/customXml" Target="../ink/ink1468.xml"/><Relationship Id="rId82" Type="http://schemas.openxmlformats.org/officeDocument/2006/relationships/image" Target="../media/image263.png"/><Relationship Id="rId19" Type="http://schemas.openxmlformats.org/officeDocument/2006/relationships/customXml" Target="../ink/ink1447.xml"/><Relationship Id="rId14" Type="http://schemas.openxmlformats.org/officeDocument/2006/relationships/image" Target="../media/image229.png"/><Relationship Id="rId30" Type="http://schemas.openxmlformats.org/officeDocument/2006/relationships/image" Target="../media/image237.png"/><Relationship Id="rId35" Type="http://schemas.openxmlformats.org/officeDocument/2006/relationships/customXml" Target="../ink/ink1455.xml"/><Relationship Id="rId56" Type="http://schemas.openxmlformats.org/officeDocument/2006/relationships/image" Target="../media/image250.png"/><Relationship Id="rId77" Type="http://schemas.openxmlformats.org/officeDocument/2006/relationships/customXml" Target="../ink/ink1476.xml"/><Relationship Id="rId100" Type="http://schemas.openxmlformats.org/officeDocument/2006/relationships/image" Target="../media/image272.png"/><Relationship Id="rId105" Type="http://schemas.openxmlformats.org/officeDocument/2006/relationships/customXml" Target="../ink/ink1490.xml"/><Relationship Id="rId126" Type="http://schemas.openxmlformats.org/officeDocument/2006/relationships/image" Target="../media/image285.png"/><Relationship Id="rId8" Type="http://schemas.openxmlformats.org/officeDocument/2006/relationships/image" Target="../media/image226.png"/><Relationship Id="rId51" Type="http://schemas.openxmlformats.org/officeDocument/2006/relationships/customXml" Target="../ink/ink1463.xml"/><Relationship Id="rId72" Type="http://schemas.openxmlformats.org/officeDocument/2006/relationships/image" Target="../media/image258.png"/><Relationship Id="rId93" Type="http://schemas.openxmlformats.org/officeDocument/2006/relationships/customXml" Target="../ink/ink1484.xml"/><Relationship Id="rId98" Type="http://schemas.openxmlformats.org/officeDocument/2006/relationships/image" Target="../media/image271.png"/><Relationship Id="rId121" Type="http://schemas.openxmlformats.org/officeDocument/2006/relationships/customXml" Target="../ink/ink1498.xml"/><Relationship Id="rId3" Type="http://schemas.openxmlformats.org/officeDocument/2006/relationships/customXml" Target="../ink/ink1439.xml"/><Relationship Id="rId25" Type="http://schemas.openxmlformats.org/officeDocument/2006/relationships/customXml" Target="../ink/ink1450.xml"/><Relationship Id="rId46" Type="http://schemas.openxmlformats.org/officeDocument/2006/relationships/image" Target="../media/image245.png"/><Relationship Id="rId67" Type="http://schemas.openxmlformats.org/officeDocument/2006/relationships/customXml" Target="../ink/ink1471.xml"/><Relationship Id="rId116" Type="http://schemas.openxmlformats.org/officeDocument/2006/relationships/image" Target="../media/image280.png"/><Relationship Id="rId137" Type="http://schemas.openxmlformats.org/officeDocument/2006/relationships/customXml" Target="../ink/ink1506.xml"/><Relationship Id="rId20" Type="http://schemas.openxmlformats.org/officeDocument/2006/relationships/image" Target="../media/image232.png"/><Relationship Id="rId41" Type="http://schemas.openxmlformats.org/officeDocument/2006/relationships/customXml" Target="../ink/ink1458.xml"/><Relationship Id="rId62" Type="http://schemas.openxmlformats.org/officeDocument/2006/relationships/image" Target="../media/image253.png"/><Relationship Id="rId83" Type="http://schemas.openxmlformats.org/officeDocument/2006/relationships/customXml" Target="../ink/ink1479.xml"/><Relationship Id="rId88" Type="http://schemas.openxmlformats.org/officeDocument/2006/relationships/image" Target="../media/image266.png"/><Relationship Id="rId111" Type="http://schemas.openxmlformats.org/officeDocument/2006/relationships/customXml" Target="../ink/ink1493.xml"/><Relationship Id="rId132" Type="http://schemas.openxmlformats.org/officeDocument/2006/relationships/image" Target="../media/image288.png"/><Relationship Id="rId15" Type="http://schemas.openxmlformats.org/officeDocument/2006/relationships/customXml" Target="../ink/ink1445.xml"/><Relationship Id="rId36" Type="http://schemas.openxmlformats.org/officeDocument/2006/relationships/image" Target="../media/image240.png"/><Relationship Id="rId57" Type="http://schemas.openxmlformats.org/officeDocument/2006/relationships/customXml" Target="../ink/ink1466.xml"/><Relationship Id="rId106" Type="http://schemas.openxmlformats.org/officeDocument/2006/relationships/image" Target="../media/image275.png"/><Relationship Id="rId127" Type="http://schemas.openxmlformats.org/officeDocument/2006/relationships/customXml" Target="../ink/ink1501.xml"/><Relationship Id="rId10" Type="http://schemas.openxmlformats.org/officeDocument/2006/relationships/image" Target="../media/image227.png"/><Relationship Id="rId31" Type="http://schemas.openxmlformats.org/officeDocument/2006/relationships/customXml" Target="../ink/ink1453.xml"/><Relationship Id="rId52" Type="http://schemas.openxmlformats.org/officeDocument/2006/relationships/image" Target="../media/image248.png"/><Relationship Id="rId73" Type="http://schemas.openxmlformats.org/officeDocument/2006/relationships/customXml" Target="../ink/ink1474.xml"/><Relationship Id="rId78" Type="http://schemas.openxmlformats.org/officeDocument/2006/relationships/image" Target="../media/image261.png"/><Relationship Id="rId94" Type="http://schemas.openxmlformats.org/officeDocument/2006/relationships/image" Target="../media/image269.png"/><Relationship Id="rId99" Type="http://schemas.openxmlformats.org/officeDocument/2006/relationships/customXml" Target="../ink/ink1487.xml"/><Relationship Id="rId101" Type="http://schemas.openxmlformats.org/officeDocument/2006/relationships/customXml" Target="../ink/ink1488.xml"/><Relationship Id="rId122" Type="http://schemas.openxmlformats.org/officeDocument/2006/relationships/image" Target="../media/image283.png"/><Relationship Id="rId4" Type="http://schemas.openxmlformats.org/officeDocument/2006/relationships/image" Target="../media/image224.png"/><Relationship Id="rId9" Type="http://schemas.openxmlformats.org/officeDocument/2006/relationships/customXml" Target="../ink/ink1442.xml"/><Relationship Id="rId26" Type="http://schemas.openxmlformats.org/officeDocument/2006/relationships/image" Target="../media/image235.png"/><Relationship Id="rId47" Type="http://schemas.openxmlformats.org/officeDocument/2006/relationships/customXml" Target="../ink/ink1461.xml"/><Relationship Id="rId68" Type="http://schemas.openxmlformats.org/officeDocument/2006/relationships/image" Target="../media/image256.png"/><Relationship Id="rId89" Type="http://schemas.openxmlformats.org/officeDocument/2006/relationships/customXml" Target="../ink/ink1482.xml"/><Relationship Id="rId112" Type="http://schemas.openxmlformats.org/officeDocument/2006/relationships/image" Target="../media/image278.png"/><Relationship Id="rId133" Type="http://schemas.openxmlformats.org/officeDocument/2006/relationships/customXml" Target="../ink/ink1504.xml"/></Relationships>
</file>

<file path=ppt/slides/_rels/slide41.xml.rels><?xml version="1.0" encoding="UTF-8" standalone="yes"?>
<Relationships xmlns="http://schemas.openxmlformats.org/package/2006/relationships"><Relationship Id="rId117" Type="http://schemas.openxmlformats.org/officeDocument/2006/relationships/customXml" Target="../ink/ink1564.xml"/><Relationship Id="rId21" Type="http://schemas.openxmlformats.org/officeDocument/2006/relationships/customXml" Target="../ink/ink1516.xml"/><Relationship Id="rId42" Type="http://schemas.openxmlformats.org/officeDocument/2006/relationships/image" Target="../media/image243.png"/><Relationship Id="rId63" Type="http://schemas.openxmlformats.org/officeDocument/2006/relationships/customXml" Target="../ink/ink1537.xml"/><Relationship Id="rId84" Type="http://schemas.openxmlformats.org/officeDocument/2006/relationships/image" Target="../media/image264.png"/><Relationship Id="rId138" Type="http://schemas.openxmlformats.org/officeDocument/2006/relationships/image" Target="../media/image291.png"/><Relationship Id="rId107" Type="http://schemas.openxmlformats.org/officeDocument/2006/relationships/customXml" Target="../ink/ink1559.xml"/><Relationship Id="rId11" Type="http://schemas.openxmlformats.org/officeDocument/2006/relationships/customXml" Target="../ink/ink1511.xml"/><Relationship Id="rId32" Type="http://schemas.openxmlformats.org/officeDocument/2006/relationships/image" Target="../media/image238.png"/><Relationship Id="rId53" Type="http://schemas.openxmlformats.org/officeDocument/2006/relationships/customXml" Target="../ink/ink1532.xml"/><Relationship Id="rId74" Type="http://schemas.openxmlformats.org/officeDocument/2006/relationships/image" Target="../media/image259.png"/><Relationship Id="rId128" Type="http://schemas.openxmlformats.org/officeDocument/2006/relationships/image" Target="../media/image286.png"/><Relationship Id="rId149" Type="http://schemas.openxmlformats.org/officeDocument/2006/relationships/customXml" Target="../ink/ink1580.xml"/><Relationship Id="rId5" Type="http://schemas.openxmlformats.org/officeDocument/2006/relationships/customXml" Target="../ink/ink1508.xml"/><Relationship Id="rId95" Type="http://schemas.openxmlformats.org/officeDocument/2006/relationships/customXml" Target="../ink/ink1553.xml"/><Relationship Id="rId22" Type="http://schemas.openxmlformats.org/officeDocument/2006/relationships/image" Target="../media/image233.png"/><Relationship Id="rId27" Type="http://schemas.openxmlformats.org/officeDocument/2006/relationships/customXml" Target="../ink/ink1519.xml"/><Relationship Id="rId43" Type="http://schemas.openxmlformats.org/officeDocument/2006/relationships/customXml" Target="../ink/ink1527.xml"/><Relationship Id="rId48" Type="http://schemas.openxmlformats.org/officeDocument/2006/relationships/image" Target="../media/image246.png"/><Relationship Id="rId64" Type="http://schemas.openxmlformats.org/officeDocument/2006/relationships/image" Target="../media/image254.png"/><Relationship Id="rId69" Type="http://schemas.openxmlformats.org/officeDocument/2006/relationships/customXml" Target="../ink/ink1540.xml"/><Relationship Id="rId113" Type="http://schemas.openxmlformats.org/officeDocument/2006/relationships/customXml" Target="../ink/ink1562.xml"/><Relationship Id="rId118" Type="http://schemas.openxmlformats.org/officeDocument/2006/relationships/image" Target="../media/image281.png"/><Relationship Id="rId134" Type="http://schemas.openxmlformats.org/officeDocument/2006/relationships/image" Target="../media/image289.png"/><Relationship Id="rId139" Type="http://schemas.openxmlformats.org/officeDocument/2006/relationships/customXml" Target="../ink/ink1575.xml"/><Relationship Id="rId80" Type="http://schemas.openxmlformats.org/officeDocument/2006/relationships/image" Target="../media/image262.png"/><Relationship Id="rId85" Type="http://schemas.openxmlformats.org/officeDocument/2006/relationships/customXml" Target="../ink/ink1548.xml"/><Relationship Id="rId150" Type="http://schemas.openxmlformats.org/officeDocument/2006/relationships/image" Target="../media/image297.png"/><Relationship Id="rId12" Type="http://schemas.openxmlformats.org/officeDocument/2006/relationships/image" Target="../media/image228.png"/><Relationship Id="rId17" Type="http://schemas.openxmlformats.org/officeDocument/2006/relationships/customXml" Target="../ink/ink1514.xml"/><Relationship Id="rId33" Type="http://schemas.openxmlformats.org/officeDocument/2006/relationships/customXml" Target="../ink/ink1522.xml"/><Relationship Id="rId38" Type="http://schemas.openxmlformats.org/officeDocument/2006/relationships/image" Target="../media/image241.png"/><Relationship Id="rId59" Type="http://schemas.openxmlformats.org/officeDocument/2006/relationships/customXml" Target="../ink/ink1535.xml"/><Relationship Id="rId103" Type="http://schemas.openxmlformats.org/officeDocument/2006/relationships/customXml" Target="../ink/ink1557.xml"/><Relationship Id="rId108" Type="http://schemas.openxmlformats.org/officeDocument/2006/relationships/image" Target="../media/image276.png"/><Relationship Id="rId124" Type="http://schemas.openxmlformats.org/officeDocument/2006/relationships/image" Target="../media/image284.png"/><Relationship Id="rId129" Type="http://schemas.openxmlformats.org/officeDocument/2006/relationships/customXml" Target="../ink/ink1570.xml"/><Relationship Id="rId54" Type="http://schemas.openxmlformats.org/officeDocument/2006/relationships/image" Target="../media/image249.png"/><Relationship Id="rId70" Type="http://schemas.openxmlformats.org/officeDocument/2006/relationships/image" Target="../media/image257.png"/><Relationship Id="rId75" Type="http://schemas.openxmlformats.org/officeDocument/2006/relationships/customXml" Target="../ink/ink1543.xml"/><Relationship Id="rId91" Type="http://schemas.openxmlformats.org/officeDocument/2006/relationships/customXml" Target="../ink/ink1551.xml"/><Relationship Id="rId96" Type="http://schemas.openxmlformats.org/officeDocument/2006/relationships/image" Target="../media/image270.png"/><Relationship Id="rId140" Type="http://schemas.openxmlformats.org/officeDocument/2006/relationships/image" Target="../media/image292.png"/><Relationship Id="rId145" Type="http://schemas.openxmlformats.org/officeDocument/2006/relationships/customXml" Target="../ink/ink1578.xml"/><Relationship Id="rId1" Type="http://schemas.openxmlformats.org/officeDocument/2006/relationships/slideLayout" Target="../slideLayouts/slideLayout2.xml"/><Relationship Id="rId6" Type="http://schemas.openxmlformats.org/officeDocument/2006/relationships/image" Target="../media/image225.png"/><Relationship Id="rId23" Type="http://schemas.openxmlformats.org/officeDocument/2006/relationships/customXml" Target="../ink/ink1517.xml"/><Relationship Id="rId28" Type="http://schemas.openxmlformats.org/officeDocument/2006/relationships/image" Target="../media/image236.png"/><Relationship Id="rId49" Type="http://schemas.openxmlformats.org/officeDocument/2006/relationships/customXml" Target="../ink/ink1530.xml"/><Relationship Id="rId114" Type="http://schemas.openxmlformats.org/officeDocument/2006/relationships/image" Target="../media/image279.png"/><Relationship Id="rId119" Type="http://schemas.openxmlformats.org/officeDocument/2006/relationships/customXml" Target="../ink/ink1565.xml"/><Relationship Id="rId44" Type="http://schemas.openxmlformats.org/officeDocument/2006/relationships/image" Target="../media/image244.png"/><Relationship Id="rId60" Type="http://schemas.openxmlformats.org/officeDocument/2006/relationships/image" Target="../media/image252.png"/><Relationship Id="rId65" Type="http://schemas.openxmlformats.org/officeDocument/2006/relationships/customXml" Target="../ink/ink1538.xml"/><Relationship Id="rId81" Type="http://schemas.openxmlformats.org/officeDocument/2006/relationships/customXml" Target="../ink/ink1546.xml"/><Relationship Id="rId86" Type="http://schemas.openxmlformats.org/officeDocument/2006/relationships/image" Target="../media/image265.png"/><Relationship Id="rId130" Type="http://schemas.openxmlformats.org/officeDocument/2006/relationships/image" Target="../media/image287.png"/><Relationship Id="rId135" Type="http://schemas.openxmlformats.org/officeDocument/2006/relationships/customXml" Target="../ink/ink1573.xml"/><Relationship Id="rId151" Type="http://schemas.openxmlformats.org/officeDocument/2006/relationships/customXml" Target="../ink/ink1581.xml"/><Relationship Id="rId13" Type="http://schemas.openxmlformats.org/officeDocument/2006/relationships/customXml" Target="../ink/ink1512.xml"/><Relationship Id="rId18" Type="http://schemas.openxmlformats.org/officeDocument/2006/relationships/image" Target="../media/image231.png"/><Relationship Id="rId39" Type="http://schemas.openxmlformats.org/officeDocument/2006/relationships/customXml" Target="../ink/ink1525.xml"/><Relationship Id="rId109" Type="http://schemas.openxmlformats.org/officeDocument/2006/relationships/customXml" Target="../ink/ink1560.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533.xml"/><Relationship Id="rId76" Type="http://schemas.openxmlformats.org/officeDocument/2006/relationships/image" Target="../media/image260.png"/><Relationship Id="rId97" Type="http://schemas.openxmlformats.org/officeDocument/2006/relationships/customXml" Target="../ink/ink1554.xml"/><Relationship Id="rId104" Type="http://schemas.openxmlformats.org/officeDocument/2006/relationships/image" Target="../media/image274.png"/><Relationship Id="rId120" Type="http://schemas.openxmlformats.org/officeDocument/2006/relationships/image" Target="../media/image282.png"/><Relationship Id="rId125" Type="http://schemas.openxmlformats.org/officeDocument/2006/relationships/customXml" Target="../ink/ink1568.xml"/><Relationship Id="rId141" Type="http://schemas.openxmlformats.org/officeDocument/2006/relationships/customXml" Target="../ink/ink1576.xml"/><Relationship Id="rId146" Type="http://schemas.openxmlformats.org/officeDocument/2006/relationships/image" Target="../media/image295.png"/><Relationship Id="rId7" Type="http://schemas.openxmlformats.org/officeDocument/2006/relationships/customXml" Target="../ink/ink1509.xml"/><Relationship Id="rId71" Type="http://schemas.openxmlformats.org/officeDocument/2006/relationships/customXml" Target="../ink/ink1541.xml"/><Relationship Id="rId92" Type="http://schemas.openxmlformats.org/officeDocument/2006/relationships/image" Target="../media/image268.png"/><Relationship Id="rId2" Type="http://schemas.openxmlformats.org/officeDocument/2006/relationships/notesSlide" Target="../notesSlides/notesSlide34.xml"/><Relationship Id="rId29" Type="http://schemas.openxmlformats.org/officeDocument/2006/relationships/customXml" Target="../ink/ink1520.xml"/><Relationship Id="rId24" Type="http://schemas.openxmlformats.org/officeDocument/2006/relationships/image" Target="../media/image234.png"/><Relationship Id="rId40" Type="http://schemas.openxmlformats.org/officeDocument/2006/relationships/image" Target="../media/image242.png"/><Relationship Id="rId45" Type="http://schemas.openxmlformats.org/officeDocument/2006/relationships/customXml" Target="../ink/ink1528.xml"/><Relationship Id="rId66" Type="http://schemas.openxmlformats.org/officeDocument/2006/relationships/image" Target="../media/image255.png"/><Relationship Id="rId87" Type="http://schemas.openxmlformats.org/officeDocument/2006/relationships/customXml" Target="../ink/ink1549.xml"/><Relationship Id="rId110" Type="http://schemas.openxmlformats.org/officeDocument/2006/relationships/image" Target="../media/image277.png"/><Relationship Id="rId115" Type="http://schemas.openxmlformats.org/officeDocument/2006/relationships/customXml" Target="../ink/ink1563.xml"/><Relationship Id="rId131" Type="http://schemas.openxmlformats.org/officeDocument/2006/relationships/customXml" Target="../ink/ink1571.xml"/><Relationship Id="rId136" Type="http://schemas.openxmlformats.org/officeDocument/2006/relationships/image" Target="../media/image290.png"/><Relationship Id="rId61" Type="http://schemas.openxmlformats.org/officeDocument/2006/relationships/customXml" Target="../ink/ink1536.xml"/><Relationship Id="rId82" Type="http://schemas.openxmlformats.org/officeDocument/2006/relationships/image" Target="../media/image263.png"/><Relationship Id="rId152" Type="http://schemas.openxmlformats.org/officeDocument/2006/relationships/image" Target="../media/image298.png"/><Relationship Id="rId19" Type="http://schemas.openxmlformats.org/officeDocument/2006/relationships/customXml" Target="../ink/ink1515.xml"/><Relationship Id="rId14" Type="http://schemas.openxmlformats.org/officeDocument/2006/relationships/image" Target="../media/image229.png"/><Relationship Id="rId30" Type="http://schemas.openxmlformats.org/officeDocument/2006/relationships/image" Target="../media/image237.png"/><Relationship Id="rId35" Type="http://schemas.openxmlformats.org/officeDocument/2006/relationships/customXml" Target="../ink/ink1523.xml"/><Relationship Id="rId56" Type="http://schemas.openxmlformats.org/officeDocument/2006/relationships/image" Target="../media/image250.png"/><Relationship Id="rId77" Type="http://schemas.openxmlformats.org/officeDocument/2006/relationships/customXml" Target="../ink/ink1544.xml"/><Relationship Id="rId100" Type="http://schemas.openxmlformats.org/officeDocument/2006/relationships/image" Target="../media/image272.png"/><Relationship Id="rId105" Type="http://schemas.openxmlformats.org/officeDocument/2006/relationships/customXml" Target="../ink/ink1558.xml"/><Relationship Id="rId126" Type="http://schemas.openxmlformats.org/officeDocument/2006/relationships/image" Target="../media/image285.png"/><Relationship Id="rId147" Type="http://schemas.openxmlformats.org/officeDocument/2006/relationships/customXml" Target="../ink/ink1579.xml"/><Relationship Id="rId8" Type="http://schemas.openxmlformats.org/officeDocument/2006/relationships/image" Target="../media/image226.png"/><Relationship Id="rId51" Type="http://schemas.openxmlformats.org/officeDocument/2006/relationships/customXml" Target="../ink/ink1531.xml"/><Relationship Id="rId72" Type="http://schemas.openxmlformats.org/officeDocument/2006/relationships/image" Target="../media/image258.png"/><Relationship Id="rId93" Type="http://schemas.openxmlformats.org/officeDocument/2006/relationships/customXml" Target="../ink/ink1552.xml"/><Relationship Id="rId98" Type="http://schemas.openxmlformats.org/officeDocument/2006/relationships/image" Target="../media/image271.png"/><Relationship Id="rId121" Type="http://schemas.openxmlformats.org/officeDocument/2006/relationships/customXml" Target="../ink/ink1566.xml"/><Relationship Id="rId142" Type="http://schemas.openxmlformats.org/officeDocument/2006/relationships/image" Target="../media/image293.png"/><Relationship Id="rId3" Type="http://schemas.openxmlformats.org/officeDocument/2006/relationships/customXml" Target="../ink/ink1507.xml"/><Relationship Id="rId25" Type="http://schemas.openxmlformats.org/officeDocument/2006/relationships/customXml" Target="../ink/ink1518.xml"/><Relationship Id="rId46" Type="http://schemas.openxmlformats.org/officeDocument/2006/relationships/image" Target="../media/image245.png"/><Relationship Id="rId67" Type="http://schemas.openxmlformats.org/officeDocument/2006/relationships/customXml" Target="../ink/ink1539.xml"/><Relationship Id="rId116" Type="http://schemas.openxmlformats.org/officeDocument/2006/relationships/image" Target="../media/image280.png"/><Relationship Id="rId137" Type="http://schemas.openxmlformats.org/officeDocument/2006/relationships/customXml" Target="../ink/ink1574.xml"/><Relationship Id="rId20" Type="http://schemas.openxmlformats.org/officeDocument/2006/relationships/image" Target="../media/image232.png"/><Relationship Id="rId41" Type="http://schemas.openxmlformats.org/officeDocument/2006/relationships/customXml" Target="../ink/ink1526.xml"/><Relationship Id="rId62" Type="http://schemas.openxmlformats.org/officeDocument/2006/relationships/image" Target="../media/image253.png"/><Relationship Id="rId83" Type="http://schemas.openxmlformats.org/officeDocument/2006/relationships/customXml" Target="../ink/ink1547.xml"/><Relationship Id="rId88" Type="http://schemas.openxmlformats.org/officeDocument/2006/relationships/image" Target="../media/image266.png"/><Relationship Id="rId111" Type="http://schemas.openxmlformats.org/officeDocument/2006/relationships/customXml" Target="../ink/ink1561.xml"/><Relationship Id="rId132" Type="http://schemas.openxmlformats.org/officeDocument/2006/relationships/image" Target="../media/image288.png"/><Relationship Id="rId153" Type="http://schemas.openxmlformats.org/officeDocument/2006/relationships/customXml" Target="../ink/ink1582.xml"/><Relationship Id="rId15" Type="http://schemas.openxmlformats.org/officeDocument/2006/relationships/customXml" Target="../ink/ink1513.xml"/><Relationship Id="rId36" Type="http://schemas.openxmlformats.org/officeDocument/2006/relationships/image" Target="../media/image240.png"/><Relationship Id="rId57" Type="http://schemas.openxmlformats.org/officeDocument/2006/relationships/customXml" Target="../ink/ink1534.xml"/><Relationship Id="rId106" Type="http://schemas.openxmlformats.org/officeDocument/2006/relationships/image" Target="../media/image275.png"/><Relationship Id="rId127" Type="http://schemas.openxmlformats.org/officeDocument/2006/relationships/customXml" Target="../ink/ink1569.xml"/><Relationship Id="rId10" Type="http://schemas.openxmlformats.org/officeDocument/2006/relationships/image" Target="../media/image227.png"/><Relationship Id="rId31" Type="http://schemas.openxmlformats.org/officeDocument/2006/relationships/customXml" Target="../ink/ink1521.xml"/><Relationship Id="rId52" Type="http://schemas.openxmlformats.org/officeDocument/2006/relationships/image" Target="../media/image248.png"/><Relationship Id="rId73" Type="http://schemas.openxmlformats.org/officeDocument/2006/relationships/customXml" Target="../ink/ink1542.xml"/><Relationship Id="rId78" Type="http://schemas.openxmlformats.org/officeDocument/2006/relationships/image" Target="../media/image261.png"/><Relationship Id="rId94" Type="http://schemas.openxmlformats.org/officeDocument/2006/relationships/image" Target="../media/image269.png"/><Relationship Id="rId99" Type="http://schemas.openxmlformats.org/officeDocument/2006/relationships/customXml" Target="../ink/ink1555.xml"/><Relationship Id="rId101" Type="http://schemas.openxmlformats.org/officeDocument/2006/relationships/customXml" Target="../ink/ink1556.xml"/><Relationship Id="rId122" Type="http://schemas.openxmlformats.org/officeDocument/2006/relationships/image" Target="../media/image283.png"/><Relationship Id="rId143" Type="http://schemas.openxmlformats.org/officeDocument/2006/relationships/customXml" Target="../ink/ink1577.xml"/><Relationship Id="rId148" Type="http://schemas.openxmlformats.org/officeDocument/2006/relationships/image" Target="../media/image296.png"/><Relationship Id="rId4" Type="http://schemas.openxmlformats.org/officeDocument/2006/relationships/image" Target="../media/image224.png"/><Relationship Id="rId9" Type="http://schemas.openxmlformats.org/officeDocument/2006/relationships/customXml" Target="../ink/ink1510.xml"/><Relationship Id="rId26" Type="http://schemas.openxmlformats.org/officeDocument/2006/relationships/image" Target="../media/image235.png"/><Relationship Id="rId47" Type="http://schemas.openxmlformats.org/officeDocument/2006/relationships/customXml" Target="../ink/ink1529.xml"/><Relationship Id="rId68" Type="http://schemas.openxmlformats.org/officeDocument/2006/relationships/image" Target="../media/image256.png"/><Relationship Id="rId89" Type="http://schemas.openxmlformats.org/officeDocument/2006/relationships/customXml" Target="../ink/ink1550.xml"/><Relationship Id="rId112" Type="http://schemas.openxmlformats.org/officeDocument/2006/relationships/image" Target="../media/image278.png"/><Relationship Id="rId133" Type="http://schemas.openxmlformats.org/officeDocument/2006/relationships/customXml" Target="../ink/ink1572.xml"/><Relationship Id="rId154" Type="http://schemas.openxmlformats.org/officeDocument/2006/relationships/image" Target="../media/image299.png"/><Relationship Id="rId16" Type="http://schemas.openxmlformats.org/officeDocument/2006/relationships/image" Target="../media/image230.png"/><Relationship Id="rId37" Type="http://schemas.openxmlformats.org/officeDocument/2006/relationships/customXml" Target="../ink/ink1524.xml"/><Relationship Id="rId58" Type="http://schemas.openxmlformats.org/officeDocument/2006/relationships/image" Target="../media/image251.png"/><Relationship Id="rId79" Type="http://schemas.openxmlformats.org/officeDocument/2006/relationships/customXml" Target="../ink/ink1545.xml"/><Relationship Id="rId102" Type="http://schemas.openxmlformats.org/officeDocument/2006/relationships/image" Target="../media/image273.png"/><Relationship Id="rId123" Type="http://schemas.openxmlformats.org/officeDocument/2006/relationships/customXml" Target="../ink/ink1567.xml"/><Relationship Id="rId144" Type="http://schemas.openxmlformats.org/officeDocument/2006/relationships/image" Target="../media/image294.png"/><Relationship Id="rId90" Type="http://schemas.openxmlformats.org/officeDocument/2006/relationships/image" Target="../media/image267.png"/></Relationships>
</file>

<file path=ppt/slides/_rels/slide42.xml.rels><?xml version="1.0" encoding="UTF-8" standalone="yes"?>
<Relationships xmlns="http://schemas.openxmlformats.org/package/2006/relationships"><Relationship Id="rId117" Type="http://schemas.openxmlformats.org/officeDocument/2006/relationships/customXml" Target="../ink/ink1640.xml"/><Relationship Id="rId21" Type="http://schemas.openxmlformats.org/officeDocument/2006/relationships/customXml" Target="../ink/ink1592.xml"/><Relationship Id="rId42" Type="http://schemas.openxmlformats.org/officeDocument/2006/relationships/image" Target="../media/image243.png"/><Relationship Id="rId63" Type="http://schemas.openxmlformats.org/officeDocument/2006/relationships/customXml" Target="../ink/ink1613.xml"/><Relationship Id="rId84" Type="http://schemas.openxmlformats.org/officeDocument/2006/relationships/image" Target="../media/image264.png"/><Relationship Id="rId138" Type="http://schemas.openxmlformats.org/officeDocument/2006/relationships/image" Target="../media/image291.png"/><Relationship Id="rId159" Type="http://schemas.openxmlformats.org/officeDocument/2006/relationships/customXml" Target="../ink/ink1661.xml"/><Relationship Id="rId107" Type="http://schemas.openxmlformats.org/officeDocument/2006/relationships/customXml" Target="../ink/ink1635.xml"/><Relationship Id="rId11" Type="http://schemas.openxmlformats.org/officeDocument/2006/relationships/customXml" Target="../ink/ink1587.xml"/><Relationship Id="rId32" Type="http://schemas.openxmlformats.org/officeDocument/2006/relationships/image" Target="../media/image238.png"/><Relationship Id="rId53" Type="http://schemas.openxmlformats.org/officeDocument/2006/relationships/customXml" Target="../ink/ink1608.xml"/><Relationship Id="rId74" Type="http://schemas.openxmlformats.org/officeDocument/2006/relationships/image" Target="../media/image259.png"/><Relationship Id="rId128" Type="http://schemas.openxmlformats.org/officeDocument/2006/relationships/image" Target="../media/image286.png"/><Relationship Id="rId149" Type="http://schemas.openxmlformats.org/officeDocument/2006/relationships/customXml" Target="../ink/ink1656.xml"/><Relationship Id="rId5" Type="http://schemas.openxmlformats.org/officeDocument/2006/relationships/customXml" Target="../ink/ink1584.xml"/><Relationship Id="rId95" Type="http://schemas.openxmlformats.org/officeDocument/2006/relationships/customXml" Target="../ink/ink1629.xml"/><Relationship Id="rId160" Type="http://schemas.openxmlformats.org/officeDocument/2006/relationships/image" Target="../media/image302.png"/><Relationship Id="rId22" Type="http://schemas.openxmlformats.org/officeDocument/2006/relationships/image" Target="../media/image233.png"/><Relationship Id="rId43" Type="http://schemas.openxmlformats.org/officeDocument/2006/relationships/customXml" Target="../ink/ink1603.xml"/><Relationship Id="rId64" Type="http://schemas.openxmlformats.org/officeDocument/2006/relationships/image" Target="../media/image254.png"/><Relationship Id="rId118" Type="http://schemas.openxmlformats.org/officeDocument/2006/relationships/image" Target="../media/image281.png"/><Relationship Id="rId139" Type="http://schemas.openxmlformats.org/officeDocument/2006/relationships/customXml" Target="../ink/ink1651.xml"/><Relationship Id="rId85" Type="http://schemas.openxmlformats.org/officeDocument/2006/relationships/customXml" Target="../ink/ink1624.xml"/><Relationship Id="rId150" Type="http://schemas.openxmlformats.org/officeDocument/2006/relationships/image" Target="../media/image297.png"/><Relationship Id="rId12" Type="http://schemas.openxmlformats.org/officeDocument/2006/relationships/image" Target="../media/image228.png"/><Relationship Id="rId17" Type="http://schemas.openxmlformats.org/officeDocument/2006/relationships/customXml" Target="../ink/ink1590.xml"/><Relationship Id="rId33" Type="http://schemas.openxmlformats.org/officeDocument/2006/relationships/customXml" Target="../ink/ink1598.xml"/><Relationship Id="rId38" Type="http://schemas.openxmlformats.org/officeDocument/2006/relationships/image" Target="../media/image241.png"/><Relationship Id="rId59" Type="http://schemas.openxmlformats.org/officeDocument/2006/relationships/customXml" Target="../ink/ink1611.xml"/><Relationship Id="rId103" Type="http://schemas.openxmlformats.org/officeDocument/2006/relationships/customXml" Target="../ink/ink1633.xml"/><Relationship Id="rId108" Type="http://schemas.openxmlformats.org/officeDocument/2006/relationships/image" Target="../media/image276.png"/><Relationship Id="rId124" Type="http://schemas.openxmlformats.org/officeDocument/2006/relationships/image" Target="../media/image284.png"/><Relationship Id="rId129" Type="http://schemas.openxmlformats.org/officeDocument/2006/relationships/customXml" Target="../ink/ink1646.xml"/><Relationship Id="rId54" Type="http://schemas.openxmlformats.org/officeDocument/2006/relationships/image" Target="../media/image249.png"/><Relationship Id="rId70" Type="http://schemas.openxmlformats.org/officeDocument/2006/relationships/image" Target="../media/image257.png"/><Relationship Id="rId75" Type="http://schemas.openxmlformats.org/officeDocument/2006/relationships/customXml" Target="../ink/ink1619.xml"/><Relationship Id="rId91" Type="http://schemas.openxmlformats.org/officeDocument/2006/relationships/customXml" Target="../ink/ink1627.xml"/><Relationship Id="rId96" Type="http://schemas.openxmlformats.org/officeDocument/2006/relationships/image" Target="../media/image270.png"/><Relationship Id="rId140" Type="http://schemas.openxmlformats.org/officeDocument/2006/relationships/image" Target="../media/image292.png"/><Relationship Id="rId145" Type="http://schemas.openxmlformats.org/officeDocument/2006/relationships/customXml" Target="../ink/ink1654.xml"/><Relationship Id="rId161" Type="http://schemas.openxmlformats.org/officeDocument/2006/relationships/customXml" Target="../ink/ink1662.xml"/><Relationship Id="rId166" Type="http://schemas.openxmlformats.org/officeDocument/2006/relationships/image" Target="../media/image305.png"/><Relationship Id="rId1" Type="http://schemas.openxmlformats.org/officeDocument/2006/relationships/slideLayout" Target="../slideLayouts/slideLayout2.xml"/><Relationship Id="rId6" Type="http://schemas.openxmlformats.org/officeDocument/2006/relationships/image" Target="../media/image225.png"/><Relationship Id="rId23" Type="http://schemas.openxmlformats.org/officeDocument/2006/relationships/customXml" Target="../ink/ink1593.xml"/><Relationship Id="rId28" Type="http://schemas.openxmlformats.org/officeDocument/2006/relationships/image" Target="../media/image236.png"/><Relationship Id="rId49" Type="http://schemas.openxmlformats.org/officeDocument/2006/relationships/customXml" Target="../ink/ink1606.xml"/><Relationship Id="rId114" Type="http://schemas.openxmlformats.org/officeDocument/2006/relationships/image" Target="../media/image279.png"/><Relationship Id="rId119" Type="http://schemas.openxmlformats.org/officeDocument/2006/relationships/customXml" Target="../ink/ink1641.xml"/><Relationship Id="rId44" Type="http://schemas.openxmlformats.org/officeDocument/2006/relationships/image" Target="../media/image244.png"/><Relationship Id="rId60" Type="http://schemas.openxmlformats.org/officeDocument/2006/relationships/image" Target="../media/image252.png"/><Relationship Id="rId65" Type="http://schemas.openxmlformats.org/officeDocument/2006/relationships/customXml" Target="../ink/ink1614.xml"/><Relationship Id="rId81" Type="http://schemas.openxmlformats.org/officeDocument/2006/relationships/customXml" Target="../ink/ink1622.xml"/><Relationship Id="rId86" Type="http://schemas.openxmlformats.org/officeDocument/2006/relationships/image" Target="../media/image265.png"/><Relationship Id="rId130" Type="http://schemas.openxmlformats.org/officeDocument/2006/relationships/image" Target="../media/image287.png"/><Relationship Id="rId135" Type="http://schemas.openxmlformats.org/officeDocument/2006/relationships/customXml" Target="../ink/ink1649.xml"/><Relationship Id="rId151" Type="http://schemas.openxmlformats.org/officeDocument/2006/relationships/customXml" Target="../ink/ink1657.xml"/><Relationship Id="rId156" Type="http://schemas.openxmlformats.org/officeDocument/2006/relationships/image" Target="../media/image300.png"/><Relationship Id="rId13" Type="http://schemas.openxmlformats.org/officeDocument/2006/relationships/customXml" Target="../ink/ink1588.xml"/><Relationship Id="rId18" Type="http://schemas.openxmlformats.org/officeDocument/2006/relationships/image" Target="../media/image231.png"/><Relationship Id="rId39" Type="http://schemas.openxmlformats.org/officeDocument/2006/relationships/customXml" Target="../ink/ink1601.xml"/><Relationship Id="rId109" Type="http://schemas.openxmlformats.org/officeDocument/2006/relationships/customXml" Target="../ink/ink1636.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609.xml"/><Relationship Id="rId76" Type="http://schemas.openxmlformats.org/officeDocument/2006/relationships/image" Target="../media/image260.png"/><Relationship Id="rId97" Type="http://schemas.openxmlformats.org/officeDocument/2006/relationships/customXml" Target="../ink/ink1630.xml"/><Relationship Id="rId104" Type="http://schemas.openxmlformats.org/officeDocument/2006/relationships/image" Target="../media/image274.png"/><Relationship Id="rId120" Type="http://schemas.openxmlformats.org/officeDocument/2006/relationships/image" Target="../media/image282.png"/><Relationship Id="rId125" Type="http://schemas.openxmlformats.org/officeDocument/2006/relationships/customXml" Target="../ink/ink1644.xml"/><Relationship Id="rId141" Type="http://schemas.openxmlformats.org/officeDocument/2006/relationships/customXml" Target="../ink/ink1652.xml"/><Relationship Id="rId146" Type="http://schemas.openxmlformats.org/officeDocument/2006/relationships/image" Target="../media/image295.png"/><Relationship Id="rId167" Type="http://schemas.openxmlformats.org/officeDocument/2006/relationships/customXml" Target="../ink/ink1665.xml"/><Relationship Id="rId7" Type="http://schemas.openxmlformats.org/officeDocument/2006/relationships/customXml" Target="../ink/ink1585.xml"/><Relationship Id="rId71" Type="http://schemas.openxmlformats.org/officeDocument/2006/relationships/customXml" Target="../ink/ink1617.xml"/><Relationship Id="rId92" Type="http://schemas.openxmlformats.org/officeDocument/2006/relationships/image" Target="../media/image268.png"/><Relationship Id="rId162" Type="http://schemas.openxmlformats.org/officeDocument/2006/relationships/image" Target="../media/image303.png"/><Relationship Id="rId2" Type="http://schemas.openxmlformats.org/officeDocument/2006/relationships/notesSlide" Target="../notesSlides/notesSlide35.xml"/><Relationship Id="rId29" Type="http://schemas.openxmlformats.org/officeDocument/2006/relationships/customXml" Target="../ink/ink1596.xml"/><Relationship Id="rId24" Type="http://schemas.openxmlformats.org/officeDocument/2006/relationships/image" Target="../media/image234.png"/><Relationship Id="rId40" Type="http://schemas.openxmlformats.org/officeDocument/2006/relationships/image" Target="../media/image242.png"/><Relationship Id="rId45" Type="http://schemas.openxmlformats.org/officeDocument/2006/relationships/customXml" Target="../ink/ink1604.xml"/><Relationship Id="rId66" Type="http://schemas.openxmlformats.org/officeDocument/2006/relationships/image" Target="../media/image255.png"/><Relationship Id="rId87" Type="http://schemas.openxmlformats.org/officeDocument/2006/relationships/customXml" Target="../ink/ink1625.xml"/><Relationship Id="rId110" Type="http://schemas.openxmlformats.org/officeDocument/2006/relationships/image" Target="../media/image277.png"/><Relationship Id="rId115" Type="http://schemas.openxmlformats.org/officeDocument/2006/relationships/customXml" Target="../ink/ink1639.xml"/><Relationship Id="rId131" Type="http://schemas.openxmlformats.org/officeDocument/2006/relationships/customXml" Target="../ink/ink1647.xml"/><Relationship Id="rId136" Type="http://schemas.openxmlformats.org/officeDocument/2006/relationships/image" Target="../media/image290.png"/><Relationship Id="rId157" Type="http://schemas.openxmlformats.org/officeDocument/2006/relationships/customXml" Target="../ink/ink1660.xml"/><Relationship Id="rId61" Type="http://schemas.openxmlformats.org/officeDocument/2006/relationships/customXml" Target="../ink/ink1612.xml"/><Relationship Id="rId82" Type="http://schemas.openxmlformats.org/officeDocument/2006/relationships/image" Target="../media/image263.png"/><Relationship Id="rId152" Type="http://schemas.openxmlformats.org/officeDocument/2006/relationships/image" Target="../media/image298.png"/><Relationship Id="rId19" Type="http://schemas.openxmlformats.org/officeDocument/2006/relationships/customXml" Target="../ink/ink1591.xml"/><Relationship Id="rId14" Type="http://schemas.openxmlformats.org/officeDocument/2006/relationships/image" Target="../media/image229.png"/><Relationship Id="rId30" Type="http://schemas.openxmlformats.org/officeDocument/2006/relationships/image" Target="../media/image237.png"/><Relationship Id="rId35" Type="http://schemas.openxmlformats.org/officeDocument/2006/relationships/customXml" Target="../ink/ink1599.xml"/><Relationship Id="rId56" Type="http://schemas.openxmlformats.org/officeDocument/2006/relationships/image" Target="../media/image250.png"/><Relationship Id="rId77" Type="http://schemas.openxmlformats.org/officeDocument/2006/relationships/customXml" Target="../ink/ink1620.xml"/><Relationship Id="rId100" Type="http://schemas.openxmlformats.org/officeDocument/2006/relationships/image" Target="../media/image272.png"/><Relationship Id="rId105" Type="http://schemas.openxmlformats.org/officeDocument/2006/relationships/customXml" Target="../ink/ink1634.xml"/><Relationship Id="rId126" Type="http://schemas.openxmlformats.org/officeDocument/2006/relationships/image" Target="../media/image285.png"/><Relationship Id="rId147" Type="http://schemas.openxmlformats.org/officeDocument/2006/relationships/customXml" Target="../ink/ink1655.xml"/><Relationship Id="rId168" Type="http://schemas.openxmlformats.org/officeDocument/2006/relationships/image" Target="../media/image306.png"/><Relationship Id="rId8" Type="http://schemas.openxmlformats.org/officeDocument/2006/relationships/image" Target="../media/image226.png"/><Relationship Id="rId51" Type="http://schemas.openxmlformats.org/officeDocument/2006/relationships/customXml" Target="../ink/ink1607.xml"/><Relationship Id="rId72" Type="http://schemas.openxmlformats.org/officeDocument/2006/relationships/image" Target="../media/image258.png"/><Relationship Id="rId93" Type="http://schemas.openxmlformats.org/officeDocument/2006/relationships/customXml" Target="../ink/ink1628.xml"/><Relationship Id="rId98" Type="http://schemas.openxmlformats.org/officeDocument/2006/relationships/image" Target="../media/image271.png"/><Relationship Id="rId121" Type="http://schemas.openxmlformats.org/officeDocument/2006/relationships/customXml" Target="../ink/ink1642.xml"/><Relationship Id="rId142" Type="http://schemas.openxmlformats.org/officeDocument/2006/relationships/image" Target="../media/image293.png"/><Relationship Id="rId163" Type="http://schemas.openxmlformats.org/officeDocument/2006/relationships/customXml" Target="../ink/ink1663.xml"/><Relationship Id="rId3" Type="http://schemas.openxmlformats.org/officeDocument/2006/relationships/customXml" Target="../ink/ink1583.xml"/><Relationship Id="rId25" Type="http://schemas.openxmlformats.org/officeDocument/2006/relationships/customXml" Target="../ink/ink1594.xml"/><Relationship Id="rId46" Type="http://schemas.openxmlformats.org/officeDocument/2006/relationships/image" Target="../media/image245.png"/><Relationship Id="rId67" Type="http://schemas.openxmlformats.org/officeDocument/2006/relationships/customXml" Target="../ink/ink1615.xml"/><Relationship Id="rId116" Type="http://schemas.openxmlformats.org/officeDocument/2006/relationships/image" Target="../media/image280.png"/><Relationship Id="rId137" Type="http://schemas.openxmlformats.org/officeDocument/2006/relationships/customXml" Target="../ink/ink1650.xml"/><Relationship Id="rId158" Type="http://schemas.openxmlformats.org/officeDocument/2006/relationships/image" Target="../media/image301.png"/><Relationship Id="rId20" Type="http://schemas.openxmlformats.org/officeDocument/2006/relationships/image" Target="../media/image232.png"/><Relationship Id="rId41" Type="http://schemas.openxmlformats.org/officeDocument/2006/relationships/customXml" Target="../ink/ink1602.xml"/><Relationship Id="rId62" Type="http://schemas.openxmlformats.org/officeDocument/2006/relationships/image" Target="../media/image253.png"/><Relationship Id="rId83" Type="http://schemas.openxmlformats.org/officeDocument/2006/relationships/customXml" Target="../ink/ink1623.xml"/><Relationship Id="rId88" Type="http://schemas.openxmlformats.org/officeDocument/2006/relationships/image" Target="../media/image266.png"/><Relationship Id="rId111" Type="http://schemas.openxmlformats.org/officeDocument/2006/relationships/customXml" Target="../ink/ink1637.xml"/><Relationship Id="rId132" Type="http://schemas.openxmlformats.org/officeDocument/2006/relationships/image" Target="../media/image288.png"/><Relationship Id="rId153" Type="http://schemas.openxmlformats.org/officeDocument/2006/relationships/customXml" Target="../ink/ink1658.xml"/><Relationship Id="rId15" Type="http://schemas.openxmlformats.org/officeDocument/2006/relationships/customXml" Target="../ink/ink1589.xml"/><Relationship Id="rId36" Type="http://schemas.openxmlformats.org/officeDocument/2006/relationships/image" Target="../media/image240.png"/><Relationship Id="rId57" Type="http://schemas.openxmlformats.org/officeDocument/2006/relationships/customXml" Target="../ink/ink1610.xml"/><Relationship Id="rId106" Type="http://schemas.openxmlformats.org/officeDocument/2006/relationships/image" Target="../media/image275.png"/><Relationship Id="rId127" Type="http://schemas.openxmlformats.org/officeDocument/2006/relationships/customXml" Target="../ink/ink1645.xml"/><Relationship Id="rId10" Type="http://schemas.openxmlformats.org/officeDocument/2006/relationships/image" Target="../media/image227.png"/><Relationship Id="rId31" Type="http://schemas.openxmlformats.org/officeDocument/2006/relationships/customXml" Target="../ink/ink1597.xml"/><Relationship Id="rId52" Type="http://schemas.openxmlformats.org/officeDocument/2006/relationships/image" Target="../media/image248.png"/><Relationship Id="rId73" Type="http://schemas.openxmlformats.org/officeDocument/2006/relationships/customXml" Target="../ink/ink1618.xml"/><Relationship Id="rId78" Type="http://schemas.openxmlformats.org/officeDocument/2006/relationships/image" Target="../media/image261.png"/><Relationship Id="rId94" Type="http://schemas.openxmlformats.org/officeDocument/2006/relationships/image" Target="../media/image269.png"/><Relationship Id="rId99" Type="http://schemas.openxmlformats.org/officeDocument/2006/relationships/customXml" Target="../ink/ink1631.xml"/><Relationship Id="rId101" Type="http://schemas.openxmlformats.org/officeDocument/2006/relationships/customXml" Target="../ink/ink1632.xml"/><Relationship Id="rId122" Type="http://schemas.openxmlformats.org/officeDocument/2006/relationships/image" Target="../media/image283.png"/><Relationship Id="rId143" Type="http://schemas.openxmlformats.org/officeDocument/2006/relationships/customXml" Target="../ink/ink1653.xml"/><Relationship Id="rId148" Type="http://schemas.openxmlformats.org/officeDocument/2006/relationships/image" Target="../media/image296.png"/><Relationship Id="rId164" Type="http://schemas.openxmlformats.org/officeDocument/2006/relationships/image" Target="../media/image304.png"/><Relationship Id="rId4" Type="http://schemas.openxmlformats.org/officeDocument/2006/relationships/image" Target="../media/image224.png"/><Relationship Id="rId9" Type="http://schemas.openxmlformats.org/officeDocument/2006/relationships/customXml" Target="../ink/ink1586.xml"/><Relationship Id="rId26" Type="http://schemas.openxmlformats.org/officeDocument/2006/relationships/image" Target="../media/image235.png"/><Relationship Id="rId47" Type="http://schemas.openxmlformats.org/officeDocument/2006/relationships/customXml" Target="../ink/ink1605.xml"/><Relationship Id="rId68" Type="http://schemas.openxmlformats.org/officeDocument/2006/relationships/image" Target="../media/image256.png"/><Relationship Id="rId89" Type="http://schemas.openxmlformats.org/officeDocument/2006/relationships/customXml" Target="../ink/ink1626.xml"/><Relationship Id="rId112" Type="http://schemas.openxmlformats.org/officeDocument/2006/relationships/image" Target="../media/image278.png"/><Relationship Id="rId133" Type="http://schemas.openxmlformats.org/officeDocument/2006/relationships/customXml" Target="../ink/ink1648.xml"/><Relationship Id="rId154" Type="http://schemas.openxmlformats.org/officeDocument/2006/relationships/image" Target="../media/image299.png"/><Relationship Id="rId16" Type="http://schemas.openxmlformats.org/officeDocument/2006/relationships/image" Target="../media/image230.png"/><Relationship Id="rId37" Type="http://schemas.openxmlformats.org/officeDocument/2006/relationships/customXml" Target="../ink/ink1600.xml"/><Relationship Id="rId58" Type="http://schemas.openxmlformats.org/officeDocument/2006/relationships/image" Target="../media/image251.png"/><Relationship Id="rId79" Type="http://schemas.openxmlformats.org/officeDocument/2006/relationships/customXml" Target="../ink/ink1621.xml"/><Relationship Id="rId102" Type="http://schemas.openxmlformats.org/officeDocument/2006/relationships/image" Target="../media/image273.png"/><Relationship Id="rId123" Type="http://schemas.openxmlformats.org/officeDocument/2006/relationships/customXml" Target="../ink/ink1643.xml"/><Relationship Id="rId144" Type="http://schemas.openxmlformats.org/officeDocument/2006/relationships/image" Target="../media/image294.png"/><Relationship Id="rId90" Type="http://schemas.openxmlformats.org/officeDocument/2006/relationships/image" Target="../media/image267.png"/><Relationship Id="rId165" Type="http://schemas.openxmlformats.org/officeDocument/2006/relationships/customXml" Target="../ink/ink1664.xml"/><Relationship Id="rId27" Type="http://schemas.openxmlformats.org/officeDocument/2006/relationships/customXml" Target="../ink/ink1595.xml"/><Relationship Id="rId48" Type="http://schemas.openxmlformats.org/officeDocument/2006/relationships/image" Target="../media/image246.png"/><Relationship Id="rId69" Type="http://schemas.openxmlformats.org/officeDocument/2006/relationships/customXml" Target="../ink/ink1616.xml"/><Relationship Id="rId113" Type="http://schemas.openxmlformats.org/officeDocument/2006/relationships/customXml" Target="../ink/ink1638.xml"/><Relationship Id="rId134" Type="http://schemas.openxmlformats.org/officeDocument/2006/relationships/image" Target="../media/image289.png"/><Relationship Id="rId80" Type="http://schemas.openxmlformats.org/officeDocument/2006/relationships/image" Target="../media/image262.png"/><Relationship Id="rId155" Type="http://schemas.openxmlformats.org/officeDocument/2006/relationships/customXml" Target="../ink/ink1659.xml"/></Relationships>
</file>

<file path=ppt/slides/_rels/slide43.xml.rels><?xml version="1.0" encoding="UTF-8" standalone="yes"?>
<Relationships xmlns="http://schemas.openxmlformats.org/package/2006/relationships"><Relationship Id="rId117" Type="http://schemas.openxmlformats.org/officeDocument/2006/relationships/customXml" Target="../ink/ink1723.xml"/><Relationship Id="rId21" Type="http://schemas.openxmlformats.org/officeDocument/2006/relationships/customXml" Target="../ink/ink1675.xml"/><Relationship Id="rId42" Type="http://schemas.openxmlformats.org/officeDocument/2006/relationships/image" Target="../media/image243.png"/><Relationship Id="rId63" Type="http://schemas.openxmlformats.org/officeDocument/2006/relationships/customXml" Target="../ink/ink1696.xml"/><Relationship Id="rId84" Type="http://schemas.openxmlformats.org/officeDocument/2006/relationships/image" Target="../media/image264.png"/><Relationship Id="rId138" Type="http://schemas.openxmlformats.org/officeDocument/2006/relationships/image" Target="../media/image291.png"/><Relationship Id="rId159" Type="http://schemas.openxmlformats.org/officeDocument/2006/relationships/customXml" Target="../ink/ink1744.xml"/><Relationship Id="rId170" Type="http://schemas.openxmlformats.org/officeDocument/2006/relationships/image" Target="../media/image307.png"/><Relationship Id="rId107" Type="http://schemas.openxmlformats.org/officeDocument/2006/relationships/customXml" Target="../ink/ink1718.xml"/><Relationship Id="rId11" Type="http://schemas.openxmlformats.org/officeDocument/2006/relationships/customXml" Target="../ink/ink1670.xml"/><Relationship Id="rId32" Type="http://schemas.openxmlformats.org/officeDocument/2006/relationships/image" Target="../media/image238.png"/><Relationship Id="rId53" Type="http://schemas.openxmlformats.org/officeDocument/2006/relationships/customXml" Target="../ink/ink1691.xml"/><Relationship Id="rId74" Type="http://schemas.openxmlformats.org/officeDocument/2006/relationships/image" Target="../media/image259.png"/><Relationship Id="rId128" Type="http://schemas.openxmlformats.org/officeDocument/2006/relationships/image" Target="../media/image286.png"/><Relationship Id="rId149" Type="http://schemas.openxmlformats.org/officeDocument/2006/relationships/customXml" Target="../ink/ink1739.xml"/><Relationship Id="rId5" Type="http://schemas.openxmlformats.org/officeDocument/2006/relationships/customXml" Target="../ink/ink1667.xml"/><Relationship Id="rId95" Type="http://schemas.openxmlformats.org/officeDocument/2006/relationships/customXml" Target="../ink/ink1712.xml"/><Relationship Id="rId160" Type="http://schemas.openxmlformats.org/officeDocument/2006/relationships/image" Target="../media/image302.png"/><Relationship Id="rId181" Type="http://schemas.openxmlformats.org/officeDocument/2006/relationships/customXml" Target="../ink/ink1755.xml"/><Relationship Id="rId22" Type="http://schemas.openxmlformats.org/officeDocument/2006/relationships/image" Target="../media/image233.png"/><Relationship Id="rId43" Type="http://schemas.openxmlformats.org/officeDocument/2006/relationships/customXml" Target="../ink/ink1686.xml"/><Relationship Id="rId64" Type="http://schemas.openxmlformats.org/officeDocument/2006/relationships/image" Target="../media/image254.png"/><Relationship Id="rId118" Type="http://schemas.openxmlformats.org/officeDocument/2006/relationships/image" Target="../media/image281.png"/><Relationship Id="rId139" Type="http://schemas.openxmlformats.org/officeDocument/2006/relationships/customXml" Target="../ink/ink1734.xml"/><Relationship Id="rId85" Type="http://schemas.openxmlformats.org/officeDocument/2006/relationships/customXml" Target="../ink/ink1707.xml"/><Relationship Id="rId150" Type="http://schemas.openxmlformats.org/officeDocument/2006/relationships/image" Target="../media/image297.png"/><Relationship Id="rId171" Type="http://schemas.openxmlformats.org/officeDocument/2006/relationships/customXml" Target="../ink/ink1750.xml"/><Relationship Id="rId12" Type="http://schemas.openxmlformats.org/officeDocument/2006/relationships/image" Target="../media/image228.png"/><Relationship Id="rId33" Type="http://schemas.openxmlformats.org/officeDocument/2006/relationships/customXml" Target="../ink/ink1681.xml"/><Relationship Id="rId108" Type="http://schemas.openxmlformats.org/officeDocument/2006/relationships/image" Target="../media/image276.png"/><Relationship Id="rId129" Type="http://schemas.openxmlformats.org/officeDocument/2006/relationships/customXml" Target="../ink/ink1729.xml"/><Relationship Id="rId54" Type="http://schemas.openxmlformats.org/officeDocument/2006/relationships/image" Target="../media/image249.png"/><Relationship Id="rId75" Type="http://schemas.openxmlformats.org/officeDocument/2006/relationships/customXml" Target="../ink/ink1702.xml"/><Relationship Id="rId96" Type="http://schemas.openxmlformats.org/officeDocument/2006/relationships/image" Target="../media/image270.png"/><Relationship Id="rId140" Type="http://schemas.openxmlformats.org/officeDocument/2006/relationships/image" Target="../media/image292.png"/><Relationship Id="rId161" Type="http://schemas.openxmlformats.org/officeDocument/2006/relationships/customXml" Target="../ink/ink1745.xml"/><Relationship Id="rId182" Type="http://schemas.openxmlformats.org/officeDocument/2006/relationships/image" Target="../media/image313.png"/><Relationship Id="rId6" Type="http://schemas.openxmlformats.org/officeDocument/2006/relationships/image" Target="../media/image225.png"/><Relationship Id="rId23" Type="http://schemas.openxmlformats.org/officeDocument/2006/relationships/customXml" Target="../ink/ink1676.xml"/><Relationship Id="rId119" Type="http://schemas.openxmlformats.org/officeDocument/2006/relationships/customXml" Target="../ink/ink1724.xml"/><Relationship Id="rId44" Type="http://schemas.openxmlformats.org/officeDocument/2006/relationships/image" Target="../media/image244.png"/><Relationship Id="rId60" Type="http://schemas.openxmlformats.org/officeDocument/2006/relationships/image" Target="../media/image252.png"/><Relationship Id="rId65" Type="http://schemas.openxmlformats.org/officeDocument/2006/relationships/customXml" Target="../ink/ink1697.xml"/><Relationship Id="rId81" Type="http://schemas.openxmlformats.org/officeDocument/2006/relationships/customXml" Target="../ink/ink1705.xml"/><Relationship Id="rId86" Type="http://schemas.openxmlformats.org/officeDocument/2006/relationships/image" Target="../media/image265.png"/><Relationship Id="rId130" Type="http://schemas.openxmlformats.org/officeDocument/2006/relationships/image" Target="../media/image287.png"/><Relationship Id="rId135" Type="http://schemas.openxmlformats.org/officeDocument/2006/relationships/customXml" Target="../ink/ink1732.xml"/><Relationship Id="rId151" Type="http://schemas.openxmlformats.org/officeDocument/2006/relationships/customXml" Target="../ink/ink1740.xml"/><Relationship Id="rId156" Type="http://schemas.openxmlformats.org/officeDocument/2006/relationships/image" Target="../media/image300.png"/><Relationship Id="rId177" Type="http://schemas.openxmlformats.org/officeDocument/2006/relationships/customXml" Target="../ink/ink1753.xml"/><Relationship Id="rId172" Type="http://schemas.openxmlformats.org/officeDocument/2006/relationships/image" Target="../media/image308.png"/><Relationship Id="rId13" Type="http://schemas.openxmlformats.org/officeDocument/2006/relationships/customXml" Target="../ink/ink1671.xml"/><Relationship Id="rId18" Type="http://schemas.openxmlformats.org/officeDocument/2006/relationships/image" Target="../media/image231.png"/><Relationship Id="rId39" Type="http://schemas.openxmlformats.org/officeDocument/2006/relationships/customXml" Target="../ink/ink1684.xml"/><Relationship Id="rId109" Type="http://schemas.openxmlformats.org/officeDocument/2006/relationships/customXml" Target="../ink/ink1719.xml"/><Relationship Id="rId34" Type="http://schemas.openxmlformats.org/officeDocument/2006/relationships/image" Target="../media/image239.png"/><Relationship Id="rId50" Type="http://schemas.openxmlformats.org/officeDocument/2006/relationships/image" Target="../media/image247.png"/><Relationship Id="rId55" Type="http://schemas.openxmlformats.org/officeDocument/2006/relationships/customXml" Target="../ink/ink1692.xml"/><Relationship Id="rId76" Type="http://schemas.openxmlformats.org/officeDocument/2006/relationships/image" Target="../media/image260.png"/><Relationship Id="rId97" Type="http://schemas.openxmlformats.org/officeDocument/2006/relationships/customXml" Target="../ink/ink1713.xml"/><Relationship Id="rId104" Type="http://schemas.openxmlformats.org/officeDocument/2006/relationships/image" Target="../media/image274.png"/><Relationship Id="rId120" Type="http://schemas.openxmlformats.org/officeDocument/2006/relationships/image" Target="../media/image282.png"/><Relationship Id="rId125" Type="http://schemas.openxmlformats.org/officeDocument/2006/relationships/customXml" Target="../ink/ink1727.xml"/><Relationship Id="rId141" Type="http://schemas.openxmlformats.org/officeDocument/2006/relationships/customXml" Target="../ink/ink1735.xml"/><Relationship Id="rId146" Type="http://schemas.openxmlformats.org/officeDocument/2006/relationships/image" Target="../media/image295.png"/><Relationship Id="rId167" Type="http://schemas.openxmlformats.org/officeDocument/2006/relationships/customXml" Target="../ink/ink1748.xml"/><Relationship Id="rId7" Type="http://schemas.openxmlformats.org/officeDocument/2006/relationships/customXml" Target="../ink/ink1668.xml"/><Relationship Id="rId71" Type="http://schemas.openxmlformats.org/officeDocument/2006/relationships/customXml" Target="../ink/ink1700.xml"/><Relationship Id="rId92" Type="http://schemas.openxmlformats.org/officeDocument/2006/relationships/image" Target="../media/image268.png"/><Relationship Id="rId162" Type="http://schemas.openxmlformats.org/officeDocument/2006/relationships/image" Target="../media/image303.png"/><Relationship Id="rId183" Type="http://schemas.openxmlformats.org/officeDocument/2006/relationships/customXml" Target="../ink/ink1756.xml"/><Relationship Id="rId2" Type="http://schemas.openxmlformats.org/officeDocument/2006/relationships/notesSlide" Target="../notesSlides/notesSlide36.xml"/><Relationship Id="rId29" Type="http://schemas.openxmlformats.org/officeDocument/2006/relationships/customXml" Target="../ink/ink1679.xml"/><Relationship Id="rId24" Type="http://schemas.openxmlformats.org/officeDocument/2006/relationships/image" Target="../media/image234.png"/><Relationship Id="rId40" Type="http://schemas.openxmlformats.org/officeDocument/2006/relationships/image" Target="../media/image242.png"/><Relationship Id="rId45" Type="http://schemas.openxmlformats.org/officeDocument/2006/relationships/customXml" Target="../ink/ink1687.xml"/><Relationship Id="rId66" Type="http://schemas.openxmlformats.org/officeDocument/2006/relationships/image" Target="../media/image255.png"/><Relationship Id="rId87" Type="http://schemas.openxmlformats.org/officeDocument/2006/relationships/customXml" Target="../ink/ink1708.xml"/><Relationship Id="rId110" Type="http://schemas.openxmlformats.org/officeDocument/2006/relationships/image" Target="../media/image277.png"/><Relationship Id="rId115" Type="http://schemas.openxmlformats.org/officeDocument/2006/relationships/customXml" Target="../ink/ink1722.xml"/><Relationship Id="rId131" Type="http://schemas.openxmlformats.org/officeDocument/2006/relationships/customXml" Target="../ink/ink1730.xml"/><Relationship Id="rId136" Type="http://schemas.openxmlformats.org/officeDocument/2006/relationships/image" Target="../media/image290.png"/><Relationship Id="rId157" Type="http://schemas.openxmlformats.org/officeDocument/2006/relationships/customXml" Target="../ink/ink1743.xml"/><Relationship Id="rId178" Type="http://schemas.openxmlformats.org/officeDocument/2006/relationships/image" Target="../media/image311.png"/><Relationship Id="rId61" Type="http://schemas.openxmlformats.org/officeDocument/2006/relationships/customXml" Target="../ink/ink1695.xml"/><Relationship Id="rId82" Type="http://schemas.openxmlformats.org/officeDocument/2006/relationships/image" Target="../media/image263.png"/><Relationship Id="rId152" Type="http://schemas.openxmlformats.org/officeDocument/2006/relationships/image" Target="../media/image298.png"/><Relationship Id="rId173" Type="http://schemas.openxmlformats.org/officeDocument/2006/relationships/customXml" Target="../ink/ink1751.xml"/><Relationship Id="rId19" Type="http://schemas.openxmlformats.org/officeDocument/2006/relationships/customXml" Target="../ink/ink1674.xml"/><Relationship Id="rId14" Type="http://schemas.openxmlformats.org/officeDocument/2006/relationships/image" Target="../media/image229.png"/><Relationship Id="rId30" Type="http://schemas.openxmlformats.org/officeDocument/2006/relationships/image" Target="../media/image237.png"/><Relationship Id="rId35" Type="http://schemas.openxmlformats.org/officeDocument/2006/relationships/customXml" Target="../ink/ink1682.xml"/><Relationship Id="rId56" Type="http://schemas.openxmlformats.org/officeDocument/2006/relationships/image" Target="../media/image250.png"/><Relationship Id="rId77" Type="http://schemas.openxmlformats.org/officeDocument/2006/relationships/customXml" Target="../ink/ink1703.xml"/><Relationship Id="rId100" Type="http://schemas.openxmlformats.org/officeDocument/2006/relationships/image" Target="../media/image272.png"/><Relationship Id="rId105" Type="http://schemas.openxmlformats.org/officeDocument/2006/relationships/customXml" Target="../ink/ink1717.xml"/><Relationship Id="rId126" Type="http://schemas.openxmlformats.org/officeDocument/2006/relationships/image" Target="../media/image285.png"/><Relationship Id="rId147" Type="http://schemas.openxmlformats.org/officeDocument/2006/relationships/customXml" Target="../ink/ink1738.xml"/><Relationship Id="rId168" Type="http://schemas.openxmlformats.org/officeDocument/2006/relationships/image" Target="../media/image306.png"/><Relationship Id="rId8" Type="http://schemas.openxmlformats.org/officeDocument/2006/relationships/image" Target="../media/image226.png"/><Relationship Id="rId51" Type="http://schemas.openxmlformats.org/officeDocument/2006/relationships/customXml" Target="../ink/ink1690.xml"/><Relationship Id="rId72" Type="http://schemas.openxmlformats.org/officeDocument/2006/relationships/image" Target="../media/image258.png"/><Relationship Id="rId93" Type="http://schemas.openxmlformats.org/officeDocument/2006/relationships/customXml" Target="../ink/ink1711.xml"/><Relationship Id="rId98" Type="http://schemas.openxmlformats.org/officeDocument/2006/relationships/image" Target="../media/image271.png"/><Relationship Id="rId121" Type="http://schemas.openxmlformats.org/officeDocument/2006/relationships/customXml" Target="../ink/ink1725.xml"/><Relationship Id="rId142" Type="http://schemas.openxmlformats.org/officeDocument/2006/relationships/image" Target="../media/image293.png"/><Relationship Id="rId163" Type="http://schemas.openxmlformats.org/officeDocument/2006/relationships/customXml" Target="../ink/ink1746.xml"/><Relationship Id="rId184" Type="http://schemas.openxmlformats.org/officeDocument/2006/relationships/image" Target="../media/image314.png"/><Relationship Id="rId3" Type="http://schemas.openxmlformats.org/officeDocument/2006/relationships/customXml" Target="../ink/ink1666.xml"/><Relationship Id="rId25" Type="http://schemas.openxmlformats.org/officeDocument/2006/relationships/customXml" Target="../ink/ink1677.xml"/><Relationship Id="rId46" Type="http://schemas.openxmlformats.org/officeDocument/2006/relationships/image" Target="../media/image245.png"/><Relationship Id="rId67" Type="http://schemas.openxmlformats.org/officeDocument/2006/relationships/customXml" Target="../ink/ink1698.xml"/><Relationship Id="rId116" Type="http://schemas.openxmlformats.org/officeDocument/2006/relationships/image" Target="../media/image280.png"/><Relationship Id="rId137" Type="http://schemas.openxmlformats.org/officeDocument/2006/relationships/customXml" Target="../ink/ink1733.xml"/><Relationship Id="rId158" Type="http://schemas.openxmlformats.org/officeDocument/2006/relationships/image" Target="../media/image301.png"/><Relationship Id="rId20" Type="http://schemas.openxmlformats.org/officeDocument/2006/relationships/image" Target="../media/image232.png"/><Relationship Id="rId41" Type="http://schemas.openxmlformats.org/officeDocument/2006/relationships/customXml" Target="../ink/ink1685.xml"/><Relationship Id="rId62" Type="http://schemas.openxmlformats.org/officeDocument/2006/relationships/image" Target="../media/image253.png"/><Relationship Id="rId83" Type="http://schemas.openxmlformats.org/officeDocument/2006/relationships/customXml" Target="../ink/ink1706.xml"/><Relationship Id="rId88" Type="http://schemas.openxmlformats.org/officeDocument/2006/relationships/image" Target="../media/image266.png"/><Relationship Id="rId111" Type="http://schemas.openxmlformats.org/officeDocument/2006/relationships/customXml" Target="../ink/ink1720.xml"/><Relationship Id="rId132" Type="http://schemas.openxmlformats.org/officeDocument/2006/relationships/image" Target="../media/image288.png"/><Relationship Id="rId153" Type="http://schemas.openxmlformats.org/officeDocument/2006/relationships/customXml" Target="../ink/ink1741.xml"/><Relationship Id="rId174" Type="http://schemas.openxmlformats.org/officeDocument/2006/relationships/image" Target="../media/image309.png"/><Relationship Id="rId179" Type="http://schemas.openxmlformats.org/officeDocument/2006/relationships/customXml" Target="../ink/ink1754.xml"/><Relationship Id="rId15" Type="http://schemas.openxmlformats.org/officeDocument/2006/relationships/customXml" Target="../ink/ink1672.xml"/><Relationship Id="rId36" Type="http://schemas.openxmlformats.org/officeDocument/2006/relationships/image" Target="../media/image240.png"/><Relationship Id="rId57" Type="http://schemas.openxmlformats.org/officeDocument/2006/relationships/customXml" Target="../ink/ink1693.xml"/><Relationship Id="rId106" Type="http://schemas.openxmlformats.org/officeDocument/2006/relationships/image" Target="../media/image275.png"/><Relationship Id="rId127" Type="http://schemas.openxmlformats.org/officeDocument/2006/relationships/customXml" Target="../ink/ink1728.xml"/><Relationship Id="rId10" Type="http://schemas.openxmlformats.org/officeDocument/2006/relationships/image" Target="../media/image227.png"/><Relationship Id="rId31" Type="http://schemas.openxmlformats.org/officeDocument/2006/relationships/customXml" Target="../ink/ink1680.xml"/><Relationship Id="rId52" Type="http://schemas.openxmlformats.org/officeDocument/2006/relationships/image" Target="../media/image248.png"/><Relationship Id="rId73" Type="http://schemas.openxmlformats.org/officeDocument/2006/relationships/customXml" Target="../ink/ink1701.xml"/><Relationship Id="rId78" Type="http://schemas.openxmlformats.org/officeDocument/2006/relationships/image" Target="../media/image261.png"/><Relationship Id="rId94" Type="http://schemas.openxmlformats.org/officeDocument/2006/relationships/image" Target="../media/image269.png"/><Relationship Id="rId99" Type="http://schemas.openxmlformats.org/officeDocument/2006/relationships/customXml" Target="../ink/ink1714.xml"/><Relationship Id="rId101" Type="http://schemas.openxmlformats.org/officeDocument/2006/relationships/customXml" Target="../ink/ink1715.xml"/><Relationship Id="rId122" Type="http://schemas.openxmlformats.org/officeDocument/2006/relationships/image" Target="../media/image283.png"/><Relationship Id="rId143" Type="http://schemas.openxmlformats.org/officeDocument/2006/relationships/customXml" Target="../ink/ink1736.xml"/><Relationship Id="rId148" Type="http://schemas.openxmlformats.org/officeDocument/2006/relationships/image" Target="../media/image296.png"/><Relationship Id="rId164" Type="http://schemas.openxmlformats.org/officeDocument/2006/relationships/image" Target="../media/image304.png"/><Relationship Id="rId169" Type="http://schemas.openxmlformats.org/officeDocument/2006/relationships/customXml" Target="../ink/ink1749.xml"/><Relationship Id="rId4" Type="http://schemas.openxmlformats.org/officeDocument/2006/relationships/image" Target="../media/image224.png"/><Relationship Id="rId9" Type="http://schemas.openxmlformats.org/officeDocument/2006/relationships/customXml" Target="../ink/ink1669.xml"/><Relationship Id="rId180" Type="http://schemas.openxmlformats.org/officeDocument/2006/relationships/image" Target="../media/image312.png"/><Relationship Id="rId26" Type="http://schemas.openxmlformats.org/officeDocument/2006/relationships/image" Target="../media/image235.png"/><Relationship Id="rId47" Type="http://schemas.openxmlformats.org/officeDocument/2006/relationships/customXml" Target="../ink/ink1688.xml"/><Relationship Id="rId68" Type="http://schemas.openxmlformats.org/officeDocument/2006/relationships/image" Target="../media/image256.png"/><Relationship Id="rId89" Type="http://schemas.openxmlformats.org/officeDocument/2006/relationships/customXml" Target="../ink/ink1709.xml"/><Relationship Id="rId112" Type="http://schemas.openxmlformats.org/officeDocument/2006/relationships/image" Target="../media/image278.png"/><Relationship Id="rId133" Type="http://schemas.openxmlformats.org/officeDocument/2006/relationships/customXml" Target="../ink/ink1731.xml"/><Relationship Id="rId154" Type="http://schemas.openxmlformats.org/officeDocument/2006/relationships/image" Target="../media/image299.png"/><Relationship Id="rId175" Type="http://schemas.openxmlformats.org/officeDocument/2006/relationships/customXml" Target="../ink/ink1752.xml"/><Relationship Id="rId16" Type="http://schemas.openxmlformats.org/officeDocument/2006/relationships/image" Target="../media/image230.png"/><Relationship Id="rId37" Type="http://schemas.openxmlformats.org/officeDocument/2006/relationships/customXml" Target="../ink/ink1683.xml"/><Relationship Id="rId58" Type="http://schemas.openxmlformats.org/officeDocument/2006/relationships/image" Target="../media/image251.png"/><Relationship Id="rId79" Type="http://schemas.openxmlformats.org/officeDocument/2006/relationships/customXml" Target="../ink/ink1704.xml"/><Relationship Id="rId102" Type="http://schemas.openxmlformats.org/officeDocument/2006/relationships/image" Target="../media/image273.png"/><Relationship Id="rId123" Type="http://schemas.openxmlformats.org/officeDocument/2006/relationships/customXml" Target="../ink/ink1726.xml"/><Relationship Id="rId144" Type="http://schemas.openxmlformats.org/officeDocument/2006/relationships/image" Target="../media/image294.png"/><Relationship Id="rId90" Type="http://schemas.openxmlformats.org/officeDocument/2006/relationships/image" Target="../media/image267.png"/><Relationship Id="rId165" Type="http://schemas.openxmlformats.org/officeDocument/2006/relationships/customXml" Target="../ink/ink1747.xml"/><Relationship Id="rId27" Type="http://schemas.openxmlformats.org/officeDocument/2006/relationships/customXml" Target="../ink/ink1678.xml"/><Relationship Id="rId48" Type="http://schemas.openxmlformats.org/officeDocument/2006/relationships/image" Target="../media/image246.png"/><Relationship Id="rId69" Type="http://schemas.openxmlformats.org/officeDocument/2006/relationships/customXml" Target="../ink/ink1699.xml"/><Relationship Id="rId113" Type="http://schemas.openxmlformats.org/officeDocument/2006/relationships/customXml" Target="../ink/ink1721.xml"/><Relationship Id="rId134" Type="http://schemas.openxmlformats.org/officeDocument/2006/relationships/image" Target="../media/image289.png"/><Relationship Id="rId80" Type="http://schemas.openxmlformats.org/officeDocument/2006/relationships/image" Target="../media/image262.png"/><Relationship Id="rId155" Type="http://schemas.openxmlformats.org/officeDocument/2006/relationships/customXml" Target="../ink/ink1742.xml"/><Relationship Id="rId176" Type="http://schemas.openxmlformats.org/officeDocument/2006/relationships/image" Target="../media/image310.png"/><Relationship Id="rId17" Type="http://schemas.openxmlformats.org/officeDocument/2006/relationships/customXml" Target="../ink/ink1673.xml"/><Relationship Id="rId38" Type="http://schemas.openxmlformats.org/officeDocument/2006/relationships/image" Target="../media/image241.png"/><Relationship Id="rId59" Type="http://schemas.openxmlformats.org/officeDocument/2006/relationships/customXml" Target="../ink/ink1694.xml"/><Relationship Id="rId103" Type="http://schemas.openxmlformats.org/officeDocument/2006/relationships/customXml" Target="../ink/ink1716.xml"/><Relationship Id="rId124" Type="http://schemas.openxmlformats.org/officeDocument/2006/relationships/image" Target="../media/image284.png"/><Relationship Id="rId70" Type="http://schemas.openxmlformats.org/officeDocument/2006/relationships/image" Target="../media/image257.png"/><Relationship Id="rId91" Type="http://schemas.openxmlformats.org/officeDocument/2006/relationships/customXml" Target="../ink/ink1710.xml"/><Relationship Id="rId145" Type="http://schemas.openxmlformats.org/officeDocument/2006/relationships/customXml" Target="../ink/ink1737.xml"/><Relationship Id="rId166" Type="http://schemas.openxmlformats.org/officeDocument/2006/relationships/image" Target="../media/image305.png"/><Relationship Id="rId1" Type="http://schemas.openxmlformats.org/officeDocument/2006/relationships/slideLayout" Target="../slideLayouts/slideLayout2.xml"/><Relationship Id="rId28" Type="http://schemas.openxmlformats.org/officeDocument/2006/relationships/image" Target="../media/image236.png"/><Relationship Id="rId49" Type="http://schemas.openxmlformats.org/officeDocument/2006/relationships/customXml" Target="../ink/ink1689.xml"/><Relationship Id="rId114" Type="http://schemas.openxmlformats.org/officeDocument/2006/relationships/image" Target="../media/image27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0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99.png"/><Relationship Id="rId4" Type="http://schemas.openxmlformats.org/officeDocument/2006/relationships/image" Target="../media/image96.png"/><Relationship Id="rId9" Type="http://schemas.openxmlformats.org/officeDocument/2006/relationships/customXml" Target="../ink/ink4.xml"/><Relationship Id="rId14" Type="http://schemas.openxmlformats.org/officeDocument/2006/relationships/image" Target="../media/image101.png"/></Relationships>
</file>

<file path=ppt/slides/_rels/slide7.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customXml" Target="../ink/ink12.xml"/><Relationship Id="rId18" Type="http://schemas.openxmlformats.org/officeDocument/2006/relationships/image" Target="../media/image103.png"/><Relationship Id="rId26" Type="http://schemas.openxmlformats.org/officeDocument/2006/relationships/image" Target="../media/image107.png"/><Relationship Id="rId3" Type="http://schemas.openxmlformats.org/officeDocument/2006/relationships/customXml" Target="../ink/ink7.xml"/><Relationship Id="rId21" Type="http://schemas.openxmlformats.org/officeDocument/2006/relationships/customXml" Target="../ink/ink16.xml"/><Relationship Id="rId7" Type="http://schemas.openxmlformats.org/officeDocument/2006/relationships/customXml" Target="../ink/ink9.xml"/><Relationship Id="rId12" Type="http://schemas.openxmlformats.org/officeDocument/2006/relationships/image" Target="../media/image100.png"/><Relationship Id="rId17" Type="http://schemas.openxmlformats.org/officeDocument/2006/relationships/customXml" Target="../ink/ink14.xml"/><Relationship Id="rId25" Type="http://schemas.openxmlformats.org/officeDocument/2006/relationships/customXml" Target="../ink/ink18.xml"/><Relationship Id="rId2" Type="http://schemas.openxmlformats.org/officeDocument/2006/relationships/notesSlide" Target="../notesSlides/notesSlide4.xml"/><Relationship Id="rId16" Type="http://schemas.openxmlformats.org/officeDocument/2006/relationships/image" Target="../media/image102.png"/><Relationship Id="rId20"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11.xml"/><Relationship Id="rId24" Type="http://schemas.openxmlformats.org/officeDocument/2006/relationships/image" Target="../media/image106.png"/><Relationship Id="rId5" Type="http://schemas.openxmlformats.org/officeDocument/2006/relationships/customXml" Target="../ink/ink8.xml"/><Relationship Id="rId15" Type="http://schemas.openxmlformats.org/officeDocument/2006/relationships/customXml" Target="../ink/ink13.xml"/><Relationship Id="rId23" Type="http://schemas.openxmlformats.org/officeDocument/2006/relationships/customXml" Target="../ink/ink17.xml"/><Relationship Id="rId10" Type="http://schemas.openxmlformats.org/officeDocument/2006/relationships/image" Target="../media/image99.png"/><Relationship Id="rId19" Type="http://schemas.openxmlformats.org/officeDocument/2006/relationships/customXml" Target="../ink/ink15.xml"/><Relationship Id="rId4" Type="http://schemas.openxmlformats.org/officeDocument/2006/relationships/image" Target="../media/image96.png"/><Relationship Id="rId9" Type="http://schemas.openxmlformats.org/officeDocument/2006/relationships/customXml" Target="../ink/ink10.xml"/><Relationship Id="rId14" Type="http://schemas.openxmlformats.org/officeDocument/2006/relationships/image" Target="../media/image101.png"/><Relationship Id="rId22" Type="http://schemas.openxmlformats.org/officeDocument/2006/relationships/image" Target="../media/image105.png"/></Relationships>
</file>

<file path=ppt/slides/_rels/slide8.xml.rels><?xml version="1.0" encoding="UTF-8" standalone="yes"?>
<Relationships xmlns="http://schemas.openxmlformats.org/package/2006/relationships"><Relationship Id="rId13" Type="http://schemas.openxmlformats.org/officeDocument/2006/relationships/customXml" Target="../ink/ink24.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37.xml"/><Relationship Id="rId21" Type="http://schemas.openxmlformats.org/officeDocument/2006/relationships/customXml" Target="../ink/ink28.xml"/><Relationship Id="rId34" Type="http://schemas.openxmlformats.org/officeDocument/2006/relationships/image" Target="../media/image111.png"/><Relationship Id="rId7" Type="http://schemas.openxmlformats.org/officeDocument/2006/relationships/customXml" Target="../ink/ink21.xml"/><Relationship Id="rId12" Type="http://schemas.openxmlformats.org/officeDocument/2006/relationships/image" Target="../media/image100.png"/><Relationship Id="rId17" Type="http://schemas.openxmlformats.org/officeDocument/2006/relationships/customXml" Target="../ink/ink26.xml"/><Relationship Id="rId25" Type="http://schemas.openxmlformats.org/officeDocument/2006/relationships/customXml" Target="../ink/ink30.xml"/><Relationship Id="rId33" Type="http://schemas.openxmlformats.org/officeDocument/2006/relationships/customXml" Target="../ink/ink34.xml"/><Relationship Id="rId38" Type="http://schemas.openxmlformats.org/officeDocument/2006/relationships/image" Target="../media/image113.png"/><Relationship Id="rId2" Type="http://schemas.openxmlformats.org/officeDocument/2006/relationships/notesSlide" Target="../notesSlides/notesSlide5.xml"/><Relationship Id="rId16" Type="http://schemas.openxmlformats.org/officeDocument/2006/relationships/image" Target="../media/image102.png"/><Relationship Id="rId20" Type="http://schemas.openxmlformats.org/officeDocument/2006/relationships/image" Target="../media/image104.png"/><Relationship Id="rId29"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customXml" Target="../ink/ink23.xml"/><Relationship Id="rId24" Type="http://schemas.openxmlformats.org/officeDocument/2006/relationships/image" Target="../media/image106.png"/><Relationship Id="rId32" Type="http://schemas.openxmlformats.org/officeDocument/2006/relationships/image" Target="../media/image110.png"/><Relationship Id="rId37" Type="http://schemas.openxmlformats.org/officeDocument/2006/relationships/customXml" Target="../ink/ink36.xml"/><Relationship Id="rId40" Type="http://schemas.openxmlformats.org/officeDocument/2006/relationships/image" Target="../media/image114.png"/><Relationship Id="rId5" Type="http://schemas.openxmlformats.org/officeDocument/2006/relationships/customXml" Target="../ink/ink20.xml"/><Relationship Id="rId15" Type="http://schemas.openxmlformats.org/officeDocument/2006/relationships/customXml" Target="../ink/ink25.xml"/><Relationship Id="rId23" Type="http://schemas.openxmlformats.org/officeDocument/2006/relationships/customXml" Target="../ink/ink29.xml"/><Relationship Id="rId28" Type="http://schemas.openxmlformats.org/officeDocument/2006/relationships/image" Target="../media/image108.png"/><Relationship Id="rId36" Type="http://schemas.openxmlformats.org/officeDocument/2006/relationships/image" Target="../media/image112.png"/><Relationship Id="rId10" Type="http://schemas.openxmlformats.org/officeDocument/2006/relationships/image" Target="../media/image99.png"/><Relationship Id="rId19" Type="http://schemas.openxmlformats.org/officeDocument/2006/relationships/customXml" Target="../ink/ink27.xml"/><Relationship Id="rId31" Type="http://schemas.openxmlformats.org/officeDocument/2006/relationships/customXml" Target="../ink/ink33.xml"/><Relationship Id="rId4" Type="http://schemas.openxmlformats.org/officeDocument/2006/relationships/image" Target="../media/image96.png"/><Relationship Id="rId9" Type="http://schemas.openxmlformats.org/officeDocument/2006/relationships/customXml" Target="../ink/ink22.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31.xml"/><Relationship Id="rId30" Type="http://schemas.openxmlformats.org/officeDocument/2006/relationships/image" Target="../media/image109.png"/><Relationship Id="rId35" Type="http://schemas.openxmlformats.org/officeDocument/2006/relationships/customXml" Target="../ink/ink35.xml"/><Relationship Id="rId8" Type="http://schemas.openxmlformats.org/officeDocument/2006/relationships/image" Target="../media/image98.png"/><Relationship Id="rId3" Type="http://schemas.openxmlformats.org/officeDocument/2006/relationships/customXml" Target="../ink/ink19.xml"/></Relationships>
</file>

<file path=ppt/slides/_rels/slide9.xml.rels><?xml version="1.0" encoding="UTF-8" standalone="yes"?>
<Relationships xmlns="http://schemas.openxmlformats.org/package/2006/relationships"><Relationship Id="rId13" Type="http://schemas.openxmlformats.org/officeDocument/2006/relationships/customXml" Target="../ink/ink43.xml"/><Relationship Id="rId18" Type="http://schemas.openxmlformats.org/officeDocument/2006/relationships/image" Target="../media/image103.png"/><Relationship Id="rId26" Type="http://schemas.openxmlformats.org/officeDocument/2006/relationships/image" Target="../media/image107.png"/><Relationship Id="rId39" Type="http://schemas.openxmlformats.org/officeDocument/2006/relationships/customXml" Target="../ink/ink56.xml"/><Relationship Id="rId21" Type="http://schemas.openxmlformats.org/officeDocument/2006/relationships/customXml" Target="../ink/ink47.xml"/><Relationship Id="rId34" Type="http://schemas.openxmlformats.org/officeDocument/2006/relationships/image" Target="../media/image111.png"/><Relationship Id="rId42" Type="http://schemas.openxmlformats.org/officeDocument/2006/relationships/image" Target="../media/image115.png"/><Relationship Id="rId47" Type="http://schemas.openxmlformats.org/officeDocument/2006/relationships/customXml" Target="../ink/ink60.xml"/><Relationship Id="rId50" Type="http://schemas.openxmlformats.org/officeDocument/2006/relationships/image" Target="../media/image119.png"/><Relationship Id="rId7" Type="http://schemas.openxmlformats.org/officeDocument/2006/relationships/customXml" Target="../ink/ink40.xml"/><Relationship Id="rId2" Type="http://schemas.openxmlformats.org/officeDocument/2006/relationships/notesSlide" Target="../notesSlides/notesSlide6.xml"/><Relationship Id="rId16" Type="http://schemas.openxmlformats.org/officeDocument/2006/relationships/image" Target="../media/image102.png"/><Relationship Id="rId29" Type="http://schemas.openxmlformats.org/officeDocument/2006/relationships/customXml" Target="../ink/ink51.xml"/><Relationship Id="rId11" Type="http://schemas.openxmlformats.org/officeDocument/2006/relationships/customXml" Target="../ink/ink42.xml"/><Relationship Id="rId24" Type="http://schemas.openxmlformats.org/officeDocument/2006/relationships/image" Target="../media/image106.png"/><Relationship Id="rId32" Type="http://schemas.openxmlformats.org/officeDocument/2006/relationships/image" Target="../media/image110.png"/><Relationship Id="rId37" Type="http://schemas.openxmlformats.org/officeDocument/2006/relationships/customXml" Target="../ink/ink55.xml"/><Relationship Id="rId40" Type="http://schemas.openxmlformats.org/officeDocument/2006/relationships/image" Target="../media/image114.png"/><Relationship Id="rId45" Type="http://schemas.openxmlformats.org/officeDocument/2006/relationships/customXml" Target="../ink/ink59.xml"/><Relationship Id="rId5" Type="http://schemas.openxmlformats.org/officeDocument/2006/relationships/customXml" Target="../ink/ink39.xml"/><Relationship Id="rId15" Type="http://schemas.openxmlformats.org/officeDocument/2006/relationships/customXml" Target="../ink/ink44.xml"/><Relationship Id="rId23" Type="http://schemas.openxmlformats.org/officeDocument/2006/relationships/customXml" Target="../ink/ink48.xml"/><Relationship Id="rId28" Type="http://schemas.openxmlformats.org/officeDocument/2006/relationships/image" Target="../media/image108.png"/><Relationship Id="rId36" Type="http://schemas.openxmlformats.org/officeDocument/2006/relationships/image" Target="../media/image112.png"/><Relationship Id="rId49" Type="http://schemas.openxmlformats.org/officeDocument/2006/relationships/customXml" Target="../ink/ink61.xml"/><Relationship Id="rId10" Type="http://schemas.openxmlformats.org/officeDocument/2006/relationships/image" Target="../media/image99.png"/><Relationship Id="rId19" Type="http://schemas.openxmlformats.org/officeDocument/2006/relationships/customXml" Target="../ink/ink46.xml"/><Relationship Id="rId31" Type="http://schemas.openxmlformats.org/officeDocument/2006/relationships/customXml" Target="../ink/ink52.xml"/><Relationship Id="rId44" Type="http://schemas.openxmlformats.org/officeDocument/2006/relationships/image" Target="../media/image116.png"/><Relationship Id="rId52" Type="http://schemas.openxmlformats.org/officeDocument/2006/relationships/image" Target="../media/image120.png"/><Relationship Id="rId4" Type="http://schemas.openxmlformats.org/officeDocument/2006/relationships/image" Target="../media/image96.png"/><Relationship Id="rId9" Type="http://schemas.openxmlformats.org/officeDocument/2006/relationships/customXml" Target="../ink/ink41.xml"/><Relationship Id="rId14" Type="http://schemas.openxmlformats.org/officeDocument/2006/relationships/image" Target="../media/image101.png"/><Relationship Id="rId22" Type="http://schemas.openxmlformats.org/officeDocument/2006/relationships/image" Target="../media/image105.png"/><Relationship Id="rId27" Type="http://schemas.openxmlformats.org/officeDocument/2006/relationships/customXml" Target="../ink/ink50.xml"/><Relationship Id="rId30" Type="http://schemas.openxmlformats.org/officeDocument/2006/relationships/image" Target="../media/image109.png"/><Relationship Id="rId35" Type="http://schemas.openxmlformats.org/officeDocument/2006/relationships/customXml" Target="../ink/ink54.xml"/><Relationship Id="rId43" Type="http://schemas.openxmlformats.org/officeDocument/2006/relationships/customXml" Target="../ink/ink58.xml"/><Relationship Id="rId48" Type="http://schemas.openxmlformats.org/officeDocument/2006/relationships/image" Target="../media/image118.png"/><Relationship Id="rId8" Type="http://schemas.openxmlformats.org/officeDocument/2006/relationships/image" Target="../media/image98.png"/><Relationship Id="rId51" Type="http://schemas.openxmlformats.org/officeDocument/2006/relationships/customXml" Target="../ink/ink62.xml"/><Relationship Id="rId3" Type="http://schemas.openxmlformats.org/officeDocument/2006/relationships/customXml" Target="../ink/ink38.xml"/><Relationship Id="rId12" Type="http://schemas.openxmlformats.org/officeDocument/2006/relationships/image" Target="../media/image100.png"/><Relationship Id="rId17" Type="http://schemas.openxmlformats.org/officeDocument/2006/relationships/customXml" Target="../ink/ink45.xml"/><Relationship Id="rId25" Type="http://schemas.openxmlformats.org/officeDocument/2006/relationships/customXml" Target="../ink/ink49.xml"/><Relationship Id="rId33" Type="http://schemas.openxmlformats.org/officeDocument/2006/relationships/customXml" Target="../ink/ink53.xml"/><Relationship Id="rId38" Type="http://schemas.openxmlformats.org/officeDocument/2006/relationships/image" Target="../media/image113.png"/><Relationship Id="rId46" Type="http://schemas.openxmlformats.org/officeDocument/2006/relationships/image" Target="../media/image117.png"/><Relationship Id="rId20" Type="http://schemas.openxmlformats.org/officeDocument/2006/relationships/image" Target="../media/image104.png"/><Relationship Id="rId41" Type="http://schemas.openxmlformats.org/officeDocument/2006/relationships/customXml" Target="../ink/ink57.xml"/><Relationship Id="rId1" Type="http://schemas.openxmlformats.org/officeDocument/2006/relationships/slideLayout" Target="../slideLayouts/slideLayout2.xml"/><Relationship Id="rId6"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Spring 2020-2021</a:t>
            </a:r>
          </a:p>
          <a:p>
            <a:pPr eaLnBrk="1">
              <a:lnSpc>
                <a:spcPct val="92000"/>
              </a:lnSpc>
            </a:pPr>
            <a:r>
              <a:rPr lang="en-GB" altLang="en-US" sz="4000"/>
              <a:t>Sherif Khattab</a:t>
            </a:r>
          </a:p>
          <a:p>
            <a:pPr eaLnBrk="1">
              <a:lnSpc>
                <a:spcPct val="92000"/>
              </a:lnSpc>
            </a:pPr>
            <a:r>
              <a:rPr lang="en-GB" altLang="en-US"/>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10</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120280" cy="1065960"/>
            <a:chOff x="155536" y="5619450"/>
            <a:chExt cx="5120280" cy="10659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1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1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1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2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2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2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2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2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3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3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3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3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3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4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4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4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4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4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5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5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5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5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5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6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6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14646685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11</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5958360" cy="1085760"/>
            <a:chOff x="155536" y="5619450"/>
            <a:chExt cx="5958360" cy="108576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28"/>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30"/>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32"/>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34"/>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36"/>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38"/>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40"/>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42"/>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44"/>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46"/>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48"/>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50"/>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52"/>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54"/>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56"/>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58"/>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60"/>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62"/>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64"/>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66"/>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68"/>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70"/>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72"/>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74"/>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76"/>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6969335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12</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6827760" cy="1211400"/>
            <a:chOff x="155536" y="5619450"/>
            <a:chExt cx="6827760" cy="1211400"/>
          </a:xfrm>
        </p:grpSpPr>
        <mc:AlternateContent xmlns:mc="http://schemas.openxmlformats.org/markup-compatibility/2006" xmlns:p14="http://schemas.microsoft.com/office/powerpoint/2010/main">
          <mc:Choice Requires="p14">
            <p:contentPart p14:bwMode="auto" r:id="rId3">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6"/>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8"/>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10"/>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12"/>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14"/>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16"/>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18"/>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20"/>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22"/>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24"/>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26"/>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28"/>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30"/>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32"/>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34"/>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36"/>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38"/>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40"/>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2"/>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44"/>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46"/>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48"/>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50"/>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52"/>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54"/>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56"/>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58"/>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60"/>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62"/>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64"/>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66"/>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68"/>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70"/>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72"/>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74"/>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76"/>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78"/>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80"/>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82"/>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84"/>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86"/>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88"/>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90"/>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92"/>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48872380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13</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7655400" cy="1211400"/>
            <a:chOff x="155536" y="5619450"/>
            <a:chExt cx="7655400" cy="1211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1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1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2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2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2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2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2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3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3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3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3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3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4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4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4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4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4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5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5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5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5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5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6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6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6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6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6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7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7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7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7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7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8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8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8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8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8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9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9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9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9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9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0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0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04"/>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2652969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14</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8462880" cy="1229400"/>
            <a:chOff x="155536" y="5601450"/>
            <a:chExt cx="8462880" cy="1229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32"/>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34"/>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36"/>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38"/>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40"/>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42"/>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44"/>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46"/>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48"/>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50"/>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52"/>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54"/>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56"/>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58"/>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60"/>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62"/>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64"/>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66"/>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68"/>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70"/>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72"/>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74"/>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76"/>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78"/>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80"/>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82"/>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84"/>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86"/>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88"/>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90"/>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92"/>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94"/>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96"/>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98"/>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00"/>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02"/>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04"/>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06"/>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08"/>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10"/>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12"/>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14"/>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16"/>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18"/>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120"/>
                <a:stretch>
                  <a:fillRect/>
                </a:stretch>
              </p:blipFill>
              <p:spPr>
                <a:xfrm>
                  <a:off x="6120736" y="6635730"/>
                  <a:ext cx="63360" cy="212760"/>
                </a:xfrm>
                <a:prstGeom prst="rect">
                  <a:avLst/>
                </a:prstGeom>
              </p:spPr>
            </p:pic>
          </mc:Fallback>
        </mc:AlternateContent>
      </p:grpSp>
    </p:spTree>
    <p:extLst>
      <p:ext uri="{BB962C8B-B14F-4D97-AF65-F5344CB8AC3E}">
        <p14:creationId xmlns:p14="http://schemas.microsoft.com/office/powerpoint/2010/main" val="15611280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15</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119240"/>
            <a:chOff x="155536" y="5601450"/>
            <a:chExt cx="9225000" cy="11192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01528014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16</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p:grpSp>
    </p:spTree>
    <p:extLst>
      <p:ext uri="{BB962C8B-B14F-4D97-AF65-F5344CB8AC3E}">
        <p14:creationId xmlns:p14="http://schemas.microsoft.com/office/powerpoint/2010/main" val="35116794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17</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19440"/>
            <a:chOff x="155536" y="5601450"/>
            <a:chExt cx="9225000" cy="18194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p:grpSp>
    </p:spTree>
    <p:extLst>
      <p:ext uri="{BB962C8B-B14F-4D97-AF65-F5344CB8AC3E}">
        <p14:creationId xmlns:p14="http://schemas.microsoft.com/office/powerpoint/2010/main" val="240396347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18</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280"/>
            <a:chOff x="155536" y="5601450"/>
            <a:chExt cx="9225000" cy="18352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p:grpSp>
    </p:spTree>
    <p:extLst>
      <p:ext uri="{BB962C8B-B14F-4D97-AF65-F5344CB8AC3E}">
        <p14:creationId xmlns:p14="http://schemas.microsoft.com/office/powerpoint/2010/main" val="32047052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19</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35640"/>
            <a:chOff x="155536" y="5601450"/>
            <a:chExt cx="9225000" cy="183564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p:grpSp>
    </p:spTree>
    <p:extLst>
      <p:ext uri="{BB962C8B-B14F-4D97-AF65-F5344CB8AC3E}">
        <p14:creationId xmlns:p14="http://schemas.microsoft.com/office/powerpoint/2010/main" val="231711350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3/12: Project 2 and Homework 7</a:t>
            </a:r>
          </a:p>
          <a:p>
            <a:pPr lvl="1"/>
            <a:r>
              <a:rPr lang="en-US" dirty="0"/>
              <a:t>Tophat questions due one week after each lecture</a:t>
            </a:r>
          </a:p>
          <a:p>
            <a:r>
              <a:rPr lang="en-US" dirty="0"/>
              <a:t>Comment on each other’s muddiest points</a:t>
            </a:r>
          </a:p>
          <a:p>
            <a:r>
              <a:rPr lang="en-US" dirty="0"/>
              <a:t>Women in Data Science Conference</a:t>
            </a:r>
          </a:p>
          <a:p>
            <a:pPr lvl="1"/>
            <a:r>
              <a:rPr lang="en-US" dirty="0">
                <a:hlinkClick r:id="rId2"/>
              </a:rPr>
              <a:t>http://www.stat.cmu.edu/wids/</a:t>
            </a:r>
            <a:endParaRPr lang="en-US" dirty="0"/>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20</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0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08"/>
                <a:stretch>
                  <a:fillRect/>
                </a:stretch>
              </p:blipFill>
              <p:spPr>
                <a:xfrm>
                  <a:off x="4541734" y="6578850"/>
                  <a:ext cx="191603" cy="294480"/>
                </a:xfrm>
                <a:prstGeom prst="rect">
                  <a:avLst/>
                </a:prstGeom>
              </p:spPr>
            </p:pic>
          </mc:Fallback>
        </mc:AlternateContent>
      </p:grpSp>
    </p:spTree>
    <p:extLst>
      <p:ext uri="{BB962C8B-B14F-4D97-AF65-F5344CB8AC3E}">
        <p14:creationId xmlns:p14="http://schemas.microsoft.com/office/powerpoint/2010/main" val="5794053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21</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1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1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2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2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24"/>
                <a:stretch>
                  <a:fillRect/>
                </a:stretch>
              </p:blipFill>
              <p:spPr>
                <a:xfrm>
                  <a:off x="5483176" y="6800566"/>
                  <a:ext cx="265320" cy="55175"/>
                </a:xfrm>
                <a:prstGeom prst="rect">
                  <a:avLst/>
                </a:prstGeom>
              </p:spPr>
            </p:pic>
          </mc:Fallback>
        </mc:AlternateContent>
      </p:grpSp>
    </p:spTree>
    <p:extLst>
      <p:ext uri="{BB962C8B-B14F-4D97-AF65-F5344CB8AC3E}">
        <p14:creationId xmlns:p14="http://schemas.microsoft.com/office/powerpoint/2010/main" val="139183055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22</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0400"/>
            <a:chOff x="155536" y="5601450"/>
            <a:chExt cx="9225000" cy="185040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p:grpSp>
    </p:spTree>
    <p:extLst>
      <p:ext uri="{BB962C8B-B14F-4D97-AF65-F5344CB8AC3E}">
        <p14:creationId xmlns:p14="http://schemas.microsoft.com/office/powerpoint/2010/main" val="37919471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23</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48485"/>
            <a:ext cx="9225000" cy="1851480"/>
            <a:chOff x="155536" y="5601450"/>
            <a:chExt cx="9225000" cy="1851480"/>
          </a:xfrm>
        </p:grpSpPr>
        <mc:AlternateContent xmlns:mc="http://schemas.openxmlformats.org/markup-compatibility/2006" xmlns:p14="http://schemas.microsoft.com/office/powerpoint/2010/main">
          <mc:Choice Requires="p14">
            <p:contentPart p14:bwMode="auto" r:id="rId3">
              <p14:nvContentPartPr>
                <p14:cNvPr id="23576" name="Ink 23575">
                  <a:extLst>
                    <a:ext uri="{FF2B5EF4-FFF2-40B4-BE49-F238E27FC236}">
                      <a16:creationId xmlns:a16="http://schemas.microsoft.com/office/drawing/2014/main" id="{D0BE1369-00A5-44C7-8452-53D1B39882EE}"/>
                    </a:ext>
                  </a:extLst>
                </p14:cNvPr>
                <p14:cNvContentPartPr/>
                <p14:nvPr/>
              </p14:nvContentPartPr>
              <p14:xfrm>
                <a:off x="7201096" y="6065850"/>
                <a:ext cx="542520" cy="586800"/>
              </p14:xfrm>
            </p:contentPart>
          </mc:Choice>
          <mc:Fallback xmlns="">
            <p:pic>
              <p:nvPicPr>
                <p:cNvPr id="23576" name="Ink 23575">
                  <a:extLst>
                    <a:ext uri="{FF2B5EF4-FFF2-40B4-BE49-F238E27FC236}">
                      <a16:creationId xmlns:a16="http://schemas.microsoft.com/office/drawing/2014/main" id="{D0BE1369-00A5-44C7-8452-53D1B39882EE}"/>
                    </a:ext>
                  </a:extLst>
                </p:cNvPr>
                <p:cNvPicPr/>
                <p:nvPr/>
              </p:nvPicPr>
              <p:blipFill>
                <a:blip r:embed="rId4"/>
                <a:stretch>
                  <a:fillRect/>
                </a:stretch>
              </p:blipFill>
              <p:spPr>
                <a:xfrm>
                  <a:off x="7183096" y="6047839"/>
                  <a:ext cx="578160" cy="62246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577" name="Ink 23576">
                  <a:extLst>
                    <a:ext uri="{FF2B5EF4-FFF2-40B4-BE49-F238E27FC236}">
                      <a16:creationId xmlns:a16="http://schemas.microsoft.com/office/drawing/2014/main" id="{43BAB690-6EB8-4D2F-9260-3E735FEB4B2D}"/>
                    </a:ext>
                  </a:extLst>
                </p14:cNvPr>
                <p14:cNvContentPartPr/>
                <p14:nvPr/>
              </p14:nvContentPartPr>
              <p14:xfrm>
                <a:off x="7253296" y="6127050"/>
                <a:ext cx="557640" cy="546480"/>
              </p14:xfrm>
            </p:contentPart>
          </mc:Choice>
          <mc:Fallback xmlns="">
            <p:pic>
              <p:nvPicPr>
                <p:cNvPr id="23577" name="Ink 23576">
                  <a:extLst>
                    <a:ext uri="{FF2B5EF4-FFF2-40B4-BE49-F238E27FC236}">
                      <a16:creationId xmlns:a16="http://schemas.microsoft.com/office/drawing/2014/main" id="{43BAB690-6EB8-4D2F-9260-3E735FEB4B2D}"/>
                    </a:ext>
                  </a:extLst>
                </p:cNvPr>
                <p:cNvPicPr/>
                <p:nvPr/>
              </p:nvPicPr>
              <p:blipFill>
                <a:blip r:embed="rId6"/>
                <a:stretch>
                  <a:fillRect/>
                </a:stretch>
              </p:blipFill>
              <p:spPr>
                <a:xfrm>
                  <a:off x="7235296" y="6109050"/>
                  <a:ext cx="59328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578" name="Ink 23577">
                  <a:extLst>
                    <a:ext uri="{FF2B5EF4-FFF2-40B4-BE49-F238E27FC236}">
                      <a16:creationId xmlns:a16="http://schemas.microsoft.com/office/drawing/2014/main" id="{83315C3A-A95B-42AC-9D6D-979EB8D173B6}"/>
                    </a:ext>
                  </a:extLst>
                </p14:cNvPr>
                <p14:cNvContentPartPr/>
                <p14:nvPr/>
              </p14:nvContentPartPr>
              <p14:xfrm>
                <a:off x="7457056" y="6254850"/>
                <a:ext cx="27720" cy="201600"/>
              </p14:xfrm>
            </p:contentPart>
          </mc:Choice>
          <mc:Fallback xmlns="">
            <p:pic>
              <p:nvPicPr>
                <p:cNvPr id="23578" name="Ink 23577">
                  <a:extLst>
                    <a:ext uri="{FF2B5EF4-FFF2-40B4-BE49-F238E27FC236}">
                      <a16:creationId xmlns:a16="http://schemas.microsoft.com/office/drawing/2014/main" id="{83315C3A-A95B-42AC-9D6D-979EB8D173B6}"/>
                    </a:ext>
                  </a:extLst>
                </p:cNvPr>
                <p:cNvPicPr/>
                <p:nvPr/>
              </p:nvPicPr>
              <p:blipFill>
                <a:blip r:embed="rId8"/>
                <a:stretch>
                  <a:fillRect/>
                </a:stretch>
              </p:blipFill>
              <p:spPr>
                <a:xfrm>
                  <a:off x="7439056" y="6236850"/>
                  <a:ext cx="633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579" name="Ink 23578">
                  <a:extLst>
                    <a:ext uri="{FF2B5EF4-FFF2-40B4-BE49-F238E27FC236}">
                      <a16:creationId xmlns:a16="http://schemas.microsoft.com/office/drawing/2014/main" id="{E04171F8-E595-4689-B13C-72E0E4EF4978}"/>
                    </a:ext>
                  </a:extLst>
                </p14:cNvPr>
                <p14:cNvContentPartPr/>
                <p14:nvPr/>
              </p14:nvContentPartPr>
              <p14:xfrm>
                <a:off x="7501696" y="6139290"/>
                <a:ext cx="96120" cy="155520"/>
              </p14:xfrm>
            </p:contentPart>
          </mc:Choice>
          <mc:Fallback xmlns="">
            <p:pic>
              <p:nvPicPr>
                <p:cNvPr id="23579" name="Ink 23578">
                  <a:extLst>
                    <a:ext uri="{FF2B5EF4-FFF2-40B4-BE49-F238E27FC236}">
                      <a16:creationId xmlns:a16="http://schemas.microsoft.com/office/drawing/2014/main" id="{E04171F8-E595-4689-B13C-72E0E4EF4978}"/>
                    </a:ext>
                  </a:extLst>
                </p:cNvPr>
                <p:cNvPicPr/>
                <p:nvPr/>
              </p:nvPicPr>
              <p:blipFill>
                <a:blip r:embed="rId10"/>
                <a:stretch>
                  <a:fillRect/>
                </a:stretch>
              </p:blipFill>
              <p:spPr>
                <a:xfrm>
                  <a:off x="7483696" y="6121290"/>
                  <a:ext cx="13176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580" name="Ink 23579">
                  <a:extLst>
                    <a:ext uri="{FF2B5EF4-FFF2-40B4-BE49-F238E27FC236}">
                      <a16:creationId xmlns:a16="http://schemas.microsoft.com/office/drawing/2014/main" id="{E8FD612D-4AE1-407E-90A1-CE8B0F7F65A7}"/>
                    </a:ext>
                  </a:extLst>
                </p14:cNvPr>
                <p14:cNvContentPartPr/>
                <p14:nvPr/>
              </p14:nvContentPartPr>
              <p14:xfrm>
                <a:off x="7562176" y="6416490"/>
                <a:ext cx="83880" cy="134280"/>
              </p14:xfrm>
            </p:contentPart>
          </mc:Choice>
          <mc:Fallback xmlns="">
            <p:pic>
              <p:nvPicPr>
                <p:cNvPr id="23580" name="Ink 23579">
                  <a:extLst>
                    <a:ext uri="{FF2B5EF4-FFF2-40B4-BE49-F238E27FC236}">
                      <a16:creationId xmlns:a16="http://schemas.microsoft.com/office/drawing/2014/main" id="{E8FD612D-4AE1-407E-90A1-CE8B0F7F65A7}"/>
                    </a:ext>
                  </a:extLst>
                </p:cNvPr>
                <p:cNvPicPr/>
                <p:nvPr/>
              </p:nvPicPr>
              <p:blipFill>
                <a:blip r:embed="rId12"/>
                <a:stretch>
                  <a:fillRect/>
                </a:stretch>
              </p:blipFill>
              <p:spPr>
                <a:xfrm>
                  <a:off x="7544176" y="6398490"/>
                  <a:ext cx="1195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581" name="Ink 23580">
                  <a:extLst>
                    <a:ext uri="{FF2B5EF4-FFF2-40B4-BE49-F238E27FC236}">
                      <a16:creationId xmlns:a16="http://schemas.microsoft.com/office/drawing/2014/main" id="{C8D3D5B6-B190-475B-BF38-91CC60C733FE}"/>
                    </a:ext>
                  </a:extLst>
                </p14:cNvPr>
                <p14:cNvContentPartPr/>
                <p14:nvPr/>
              </p14:nvContentPartPr>
              <p14:xfrm>
                <a:off x="7631296" y="5688930"/>
                <a:ext cx="146520" cy="260280"/>
              </p14:xfrm>
            </p:contentPart>
          </mc:Choice>
          <mc:Fallback xmlns="">
            <p:pic>
              <p:nvPicPr>
                <p:cNvPr id="23581" name="Ink 23580">
                  <a:extLst>
                    <a:ext uri="{FF2B5EF4-FFF2-40B4-BE49-F238E27FC236}">
                      <a16:creationId xmlns:a16="http://schemas.microsoft.com/office/drawing/2014/main" id="{C8D3D5B6-B190-475B-BF38-91CC60C733FE}"/>
                    </a:ext>
                  </a:extLst>
                </p:cNvPr>
                <p:cNvPicPr/>
                <p:nvPr/>
              </p:nvPicPr>
              <p:blipFill>
                <a:blip r:embed="rId14"/>
                <a:stretch>
                  <a:fillRect/>
                </a:stretch>
              </p:blipFill>
              <p:spPr>
                <a:xfrm>
                  <a:off x="7613252" y="5670930"/>
                  <a:ext cx="182248"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583" name="Ink 23582">
                  <a:extLst>
                    <a:ext uri="{FF2B5EF4-FFF2-40B4-BE49-F238E27FC236}">
                      <a16:creationId xmlns:a16="http://schemas.microsoft.com/office/drawing/2014/main" id="{EC8BF6A4-0F25-47DF-8764-D97275EAA475}"/>
                    </a:ext>
                  </a:extLst>
                </p14:cNvPr>
                <p14:cNvContentPartPr/>
                <p14:nvPr/>
              </p14:nvContentPartPr>
              <p14:xfrm>
                <a:off x="7968976" y="6138930"/>
                <a:ext cx="33480" cy="508320"/>
              </p14:xfrm>
            </p:contentPart>
          </mc:Choice>
          <mc:Fallback xmlns="">
            <p:pic>
              <p:nvPicPr>
                <p:cNvPr id="23583" name="Ink 23582">
                  <a:extLst>
                    <a:ext uri="{FF2B5EF4-FFF2-40B4-BE49-F238E27FC236}">
                      <a16:creationId xmlns:a16="http://schemas.microsoft.com/office/drawing/2014/main" id="{EC8BF6A4-0F25-47DF-8764-D97275EAA475}"/>
                    </a:ext>
                  </a:extLst>
                </p:cNvPr>
                <p:cNvPicPr/>
                <p:nvPr/>
              </p:nvPicPr>
              <p:blipFill>
                <a:blip r:embed="rId16"/>
                <a:stretch>
                  <a:fillRect/>
                </a:stretch>
              </p:blipFill>
              <p:spPr>
                <a:xfrm>
                  <a:off x="7950976" y="6120930"/>
                  <a:ext cx="69120" cy="543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584" name="Ink 23583">
                  <a:extLst>
                    <a:ext uri="{FF2B5EF4-FFF2-40B4-BE49-F238E27FC236}">
                      <a16:creationId xmlns:a16="http://schemas.microsoft.com/office/drawing/2014/main" id="{57D69971-0B46-4623-8A6B-3B3C85BCFF69}"/>
                    </a:ext>
                  </a:extLst>
                </p14:cNvPr>
                <p14:cNvContentPartPr/>
                <p14:nvPr/>
              </p14:nvContentPartPr>
              <p14:xfrm>
                <a:off x="8005696" y="6060810"/>
                <a:ext cx="612720" cy="641880"/>
              </p14:xfrm>
            </p:contentPart>
          </mc:Choice>
          <mc:Fallback xmlns="">
            <p:pic>
              <p:nvPicPr>
                <p:cNvPr id="23584" name="Ink 23583">
                  <a:extLst>
                    <a:ext uri="{FF2B5EF4-FFF2-40B4-BE49-F238E27FC236}">
                      <a16:creationId xmlns:a16="http://schemas.microsoft.com/office/drawing/2014/main" id="{57D69971-0B46-4623-8A6B-3B3C85BCFF69}"/>
                    </a:ext>
                  </a:extLst>
                </p:cNvPr>
                <p:cNvPicPr/>
                <p:nvPr/>
              </p:nvPicPr>
              <p:blipFill>
                <a:blip r:embed="rId18"/>
                <a:stretch>
                  <a:fillRect/>
                </a:stretch>
              </p:blipFill>
              <p:spPr>
                <a:xfrm>
                  <a:off x="7987696" y="6042810"/>
                  <a:ext cx="6483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585" name="Ink 23584">
                  <a:extLst>
                    <a:ext uri="{FF2B5EF4-FFF2-40B4-BE49-F238E27FC236}">
                      <a16:creationId xmlns:a16="http://schemas.microsoft.com/office/drawing/2014/main" id="{F8FC187E-9EB1-4A50-98B4-087073282546}"/>
                    </a:ext>
                  </a:extLst>
                </p14:cNvPr>
                <p14:cNvContentPartPr/>
                <p14:nvPr/>
              </p14:nvContentPartPr>
              <p14:xfrm>
                <a:off x="8168776" y="6323610"/>
                <a:ext cx="20520" cy="244080"/>
              </p14:xfrm>
            </p:contentPart>
          </mc:Choice>
          <mc:Fallback xmlns="">
            <p:pic>
              <p:nvPicPr>
                <p:cNvPr id="23585" name="Ink 23584">
                  <a:extLst>
                    <a:ext uri="{FF2B5EF4-FFF2-40B4-BE49-F238E27FC236}">
                      <a16:creationId xmlns:a16="http://schemas.microsoft.com/office/drawing/2014/main" id="{F8FC187E-9EB1-4A50-98B4-087073282546}"/>
                    </a:ext>
                  </a:extLst>
                </p:cNvPr>
                <p:cNvPicPr/>
                <p:nvPr/>
              </p:nvPicPr>
              <p:blipFill>
                <a:blip r:embed="rId20"/>
                <a:stretch>
                  <a:fillRect/>
                </a:stretch>
              </p:blipFill>
              <p:spPr>
                <a:xfrm>
                  <a:off x="8150776" y="6305610"/>
                  <a:ext cx="561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586" name="Ink 23585">
                  <a:extLst>
                    <a:ext uri="{FF2B5EF4-FFF2-40B4-BE49-F238E27FC236}">
                      <a16:creationId xmlns:a16="http://schemas.microsoft.com/office/drawing/2014/main" id="{1AFE1D24-554E-45CD-A400-2E8FC12D5A0D}"/>
                    </a:ext>
                  </a:extLst>
                </p14:cNvPr>
                <p14:cNvContentPartPr/>
                <p14:nvPr/>
              </p14:nvContentPartPr>
              <p14:xfrm>
                <a:off x="8160856" y="6197250"/>
                <a:ext cx="164160" cy="199440"/>
              </p14:xfrm>
            </p:contentPart>
          </mc:Choice>
          <mc:Fallback xmlns="">
            <p:pic>
              <p:nvPicPr>
                <p:cNvPr id="23586" name="Ink 23585">
                  <a:extLst>
                    <a:ext uri="{FF2B5EF4-FFF2-40B4-BE49-F238E27FC236}">
                      <a16:creationId xmlns:a16="http://schemas.microsoft.com/office/drawing/2014/main" id="{1AFE1D24-554E-45CD-A400-2E8FC12D5A0D}"/>
                    </a:ext>
                  </a:extLst>
                </p:cNvPr>
                <p:cNvPicPr/>
                <p:nvPr/>
              </p:nvPicPr>
              <p:blipFill>
                <a:blip r:embed="rId22"/>
                <a:stretch>
                  <a:fillRect/>
                </a:stretch>
              </p:blipFill>
              <p:spPr>
                <a:xfrm>
                  <a:off x="8142856" y="6179250"/>
                  <a:ext cx="19980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587" name="Ink 23586">
                  <a:extLst>
                    <a:ext uri="{FF2B5EF4-FFF2-40B4-BE49-F238E27FC236}">
                      <a16:creationId xmlns:a16="http://schemas.microsoft.com/office/drawing/2014/main" id="{FE9728E1-CAAA-43DC-B604-C9D45BF1646D}"/>
                    </a:ext>
                  </a:extLst>
                </p14:cNvPr>
                <p14:cNvContentPartPr/>
                <p14:nvPr/>
              </p14:nvContentPartPr>
              <p14:xfrm>
                <a:off x="8300896" y="6453210"/>
                <a:ext cx="151560" cy="113040"/>
              </p14:xfrm>
            </p:contentPart>
          </mc:Choice>
          <mc:Fallback xmlns="">
            <p:pic>
              <p:nvPicPr>
                <p:cNvPr id="23587" name="Ink 23586">
                  <a:extLst>
                    <a:ext uri="{FF2B5EF4-FFF2-40B4-BE49-F238E27FC236}">
                      <a16:creationId xmlns:a16="http://schemas.microsoft.com/office/drawing/2014/main" id="{FE9728E1-CAAA-43DC-B604-C9D45BF1646D}"/>
                    </a:ext>
                  </a:extLst>
                </p:cNvPr>
                <p:cNvPicPr/>
                <p:nvPr/>
              </p:nvPicPr>
              <p:blipFill>
                <a:blip r:embed="rId24"/>
                <a:stretch>
                  <a:fillRect/>
                </a:stretch>
              </p:blipFill>
              <p:spPr>
                <a:xfrm>
                  <a:off x="8282896" y="6435210"/>
                  <a:ext cx="187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589" name="Ink 23588">
                  <a:extLst>
                    <a:ext uri="{FF2B5EF4-FFF2-40B4-BE49-F238E27FC236}">
                      <a16:creationId xmlns:a16="http://schemas.microsoft.com/office/drawing/2014/main" id="{0A0BC15D-6427-44BD-B8C5-2F74D103D233}"/>
                    </a:ext>
                  </a:extLst>
                </p14:cNvPr>
                <p14:cNvContentPartPr/>
                <p14:nvPr/>
              </p14:nvContentPartPr>
              <p14:xfrm>
                <a:off x="8339776" y="6552210"/>
                <a:ext cx="189000" cy="31320"/>
              </p14:xfrm>
            </p:contentPart>
          </mc:Choice>
          <mc:Fallback xmlns="">
            <p:pic>
              <p:nvPicPr>
                <p:cNvPr id="23589" name="Ink 23588">
                  <a:extLst>
                    <a:ext uri="{FF2B5EF4-FFF2-40B4-BE49-F238E27FC236}">
                      <a16:creationId xmlns:a16="http://schemas.microsoft.com/office/drawing/2014/main" id="{0A0BC15D-6427-44BD-B8C5-2F74D103D233}"/>
                    </a:ext>
                  </a:extLst>
                </p:cNvPr>
                <p:cNvPicPr/>
                <p:nvPr/>
              </p:nvPicPr>
              <p:blipFill>
                <a:blip r:embed="rId26"/>
                <a:stretch>
                  <a:fillRect/>
                </a:stretch>
              </p:blipFill>
              <p:spPr>
                <a:xfrm>
                  <a:off x="8321776" y="6534210"/>
                  <a:ext cx="2246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590" name="Ink 23589">
                  <a:extLst>
                    <a:ext uri="{FF2B5EF4-FFF2-40B4-BE49-F238E27FC236}">
                      <a16:creationId xmlns:a16="http://schemas.microsoft.com/office/drawing/2014/main" id="{761307AF-16E1-4780-B3AC-E42AB02AF571}"/>
                    </a:ext>
                  </a:extLst>
                </p14:cNvPr>
                <p14:cNvContentPartPr/>
                <p14:nvPr/>
              </p14:nvContentPartPr>
              <p14:xfrm>
                <a:off x="8287216" y="5601450"/>
                <a:ext cx="52920" cy="363240"/>
              </p14:xfrm>
            </p:contentPart>
          </mc:Choice>
          <mc:Fallback xmlns="">
            <p:pic>
              <p:nvPicPr>
                <p:cNvPr id="23590" name="Ink 23589">
                  <a:extLst>
                    <a:ext uri="{FF2B5EF4-FFF2-40B4-BE49-F238E27FC236}">
                      <a16:creationId xmlns:a16="http://schemas.microsoft.com/office/drawing/2014/main" id="{761307AF-16E1-4780-B3AC-E42AB02AF571}"/>
                    </a:ext>
                  </a:extLst>
                </p:cNvPr>
                <p:cNvPicPr/>
                <p:nvPr/>
              </p:nvPicPr>
              <p:blipFill>
                <a:blip r:embed="rId28"/>
                <a:stretch>
                  <a:fillRect/>
                </a:stretch>
              </p:blipFill>
              <p:spPr>
                <a:xfrm>
                  <a:off x="8269216" y="5583450"/>
                  <a:ext cx="885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591" name="Ink 23590">
                  <a:extLst>
                    <a:ext uri="{FF2B5EF4-FFF2-40B4-BE49-F238E27FC236}">
                      <a16:creationId xmlns:a16="http://schemas.microsoft.com/office/drawing/2014/main" id="{800D8CDC-FCE4-4FC1-B795-A774356CBB49}"/>
                    </a:ext>
                  </a:extLst>
                </p14:cNvPr>
                <p14:cNvContentPartPr/>
                <p14:nvPr/>
              </p14:nvContentPartPr>
              <p14:xfrm>
                <a:off x="8403496" y="5658330"/>
                <a:ext cx="166680" cy="223560"/>
              </p14:xfrm>
            </p:contentPart>
          </mc:Choice>
          <mc:Fallback xmlns="">
            <p:pic>
              <p:nvPicPr>
                <p:cNvPr id="23591" name="Ink 23590">
                  <a:extLst>
                    <a:ext uri="{FF2B5EF4-FFF2-40B4-BE49-F238E27FC236}">
                      <a16:creationId xmlns:a16="http://schemas.microsoft.com/office/drawing/2014/main" id="{800D8CDC-FCE4-4FC1-B795-A774356CBB49}"/>
                    </a:ext>
                  </a:extLst>
                </p:cNvPr>
                <p:cNvPicPr/>
                <p:nvPr/>
              </p:nvPicPr>
              <p:blipFill>
                <a:blip r:embed="rId30"/>
                <a:stretch>
                  <a:fillRect/>
                </a:stretch>
              </p:blipFill>
              <p:spPr>
                <a:xfrm>
                  <a:off x="8385496" y="5640301"/>
                  <a:ext cx="202320" cy="25925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593" name="Ink 23592">
                  <a:extLst>
                    <a:ext uri="{FF2B5EF4-FFF2-40B4-BE49-F238E27FC236}">
                      <a16:creationId xmlns:a16="http://schemas.microsoft.com/office/drawing/2014/main" id="{F6F54656-A8DD-4BC4-B253-D21DE17A2BDA}"/>
                    </a:ext>
                  </a:extLst>
                </p14:cNvPr>
                <p14:cNvContentPartPr/>
                <p14:nvPr/>
              </p14:nvContentPartPr>
              <p14:xfrm>
                <a:off x="8753416" y="6024810"/>
                <a:ext cx="574560" cy="695880"/>
              </p14:xfrm>
            </p:contentPart>
          </mc:Choice>
          <mc:Fallback xmlns="">
            <p:pic>
              <p:nvPicPr>
                <p:cNvPr id="23593" name="Ink 23592">
                  <a:extLst>
                    <a:ext uri="{FF2B5EF4-FFF2-40B4-BE49-F238E27FC236}">
                      <a16:creationId xmlns:a16="http://schemas.microsoft.com/office/drawing/2014/main" id="{F6F54656-A8DD-4BC4-B253-D21DE17A2BDA}"/>
                    </a:ext>
                  </a:extLst>
                </p:cNvPr>
                <p:cNvPicPr/>
                <p:nvPr/>
              </p:nvPicPr>
              <p:blipFill>
                <a:blip r:embed="rId32"/>
                <a:stretch>
                  <a:fillRect/>
                </a:stretch>
              </p:blipFill>
              <p:spPr>
                <a:xfrm>
                  <a:off x="8735416" y="6006810"/>
                  <a:ext cx="61020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594" name="Ink 23593">
                  <a:extLst>
                    <a:ext uri="{FF2B5EF4-FFF2-40B4-BE49-F238E27FC236}">
                      <a16:creationId xmlns:a16="http://schemas.microsoft.com/office/drawing/2014/main" id="{78465BA3-A56F-46C3-84B4-E748C9D8C4F7}"/>
                    </a:ext>
                  </a:extLst>
                </p14:cNvPr>
                <p14:cNvContentPartPr/>
                <p14:nvPr/>
              </p14:nvContentPartPr>
              <p14:xfrm>
                <a:off x="8754136" y="6059370"/>
                <a:ext cx="587520" cy="655920"/>
              </p14:xfrm>
            </p:contentPart>
          </mc:Choice>
          <mc:Fallback xmlns="">
            <p:pic>
              <p:nvPicPr>
                <p:cNvPr id="23594" name="Ink 23593">
                  <a:extLst>
                    <a:ext uri="{FF2B5EF4-FFF2-40B4-BE49-F238E27FC236}">
                      <a16:creationId xmlns:a16="http://schemas.microsoft.com/office/drawing/2014/main" id="{78465BA3-A56F-46C3-84B4-E748C9D8C4F7}"/>
                    </a:ext>
                  </a:extLst>
                </p:cNvPr>
                <p:cNvPicPr/>
                <p:nvPr/>
              </p:nvPicPr>
              <p:blipFill>
                <a:blip r:embed="rId34"/>
                <a:stretch>
                  <a:fillRect/>
                </a:stretch>
              </p:blipFill>
              <p:spPr>
                <a:xfrm>
                  <a:off x="8736136" y="6041370"/>
                  <a:ext cx="62316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595" name="Ink 23594">
                  <a:extLst>
                    <a:ext uri="{FF2B5EF4-FFF2-40B4-BE49-F238E27FC236}">
                      <a16:creationId xmlns:a16="http://schemas.microsoft.com/office/drawing/2014/main" id="{3413CC97-C44F-4613-A28F-BFAE2FF5B565}"/>
                    </a:ext>
                  </a:extLst>
                </p14:cNvPr>
                <p14:cNvContentPartPr/>
                <p14:nvPr/>
              </p14:nvContentPartPr>
              <p14:xfrm>
                <a:off x="8925496" y="6278610"/>
                <a:ext cx="14040" cy="262080"/>
              </p14:xfrm>
            </p:contentPart>
          </mc:Choice>
          <mc:Fallback xmlns="">
            <p:pic>
              <p:nvPicPr>
                <p:cNvPr id="23595" name="Ink 23594">
                  <a:extLst>
                    <a:ext uri="{FF2B5EF4-FFF2-40B4-BE49-F238E27FC236}">
                      <a16:creationId xmlns:a16="http://schemas.microsoft.com/office/drawing/2014/main" id="{3413CC97-C44F-4613-A28F-BFAE2FF5B565}"/>
                    </a:ext>
                  </a:extLst>
                </p:cNvPr>
                <p:cNvPicPr/>
                <p:nvPr/>
              </p:nvPicPr>
              <p:blipFill>
                <a:blip r:embed="rId36"/>
                <a:stretch>
                  <a:fillRect/>
                </a:stretch>
              </p:blipFill>
              <p:spPr>
                <a:xfrm>
                  <a:off x="8907496" y="6260610"/>
                  <a:ext cx="496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596" name="Ink 23595">
                  <a:extLst>
                    <a:ext uri="{FF2B5EF4-FFF2-40B4-BE49-F238E27FC236}">
                      <a16:creationId xmlns:a16="http://schemas.microsoft.com/office/drawing/2014/main" id="{000CE992-2847-4DC1-8887-BD414802BB14}"/>
                    </a:ext>
                  </a:extLst>
                </p14:cNvPr>
                <p14:cNvContentPartPr/>
                <p14:nvPr/>
              </p14:nvContentPartPr>
              <p14:xfrm>
                <a:off x="8948176" y="6168810"/>
                <a:ext cx="172440" cy="193320"/>
              </p14:xfrm>
            </p:contentPart>
          </mc:Choice>
          <mc:Fallback xmlns="">
            <p:pic>
              <p:nvPicPr>
                <p:cNvPr id="23596" name="Ink 23595">
                  <a:extLst>
                    <a:ext uri="{FF2B5EF4-FFF2-40B4-BE49-F238E27FC236}">
                      <a16:creationId xmlns:a16="http://schemas.microsoft.com/office/drawing/2014/main" id="{000CE992-2847-4DC1-8887-BD414802BB14}"/>
                    </a:ext>
                  </a:extLst>
                </p:cNvPr>
                <p:cNvPicPr/>
                <p:nvPr/>
              </p:nvPicPr>
              <p:blipFill>
                <a:blip r:embed="rId38"/>
                <a:stretch>
                  <a:fillRect/>
                </a:stretch>
              </p:blipFill>
              <p:spPr>
                <a:xfrm>
                  <a:off x="8930176" y="6150810"/>
                  <a:ext cx="2080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597" name="Ink 23596">
                  <a:extLst>
                    <a:ext uri="{FF2B5EF4-FFF2-40B4-BE49-F238E27FC236}">
                      <a16:creationId xmlns:a16="http://schemas.microsoft.com/office/drawing/2014/main" id="{CD3FC1F9-0F83-44E8-9E65-5863FD267F26}"/>
                    </a:ext>
                  </a:extLst>
                </p14:cNvPr>
                <p14:cNvContentPartPr/>
                <p14:nvPr/>
              </p14:nvContentPartPr>
              <p14:xfrm>
                <a:off x="9026656" y="6399930"/>
                <a:ext cx="172080" cy="219600"/>
              </p14:xfrm>
            </p:contentPart>
          </mc:Choice>
          <mc:Fallback xmlns="">
            <p:pic>
              <p:nvPicPr>
                <p:cNvPr id="23597" name="Ink 23596">
                  <a:extLst>
                    <a:ext uri="{FF2B5EF4-FFF2-40B4-BE49-F238E27FC236}">
                      <a16:creationId xmlns:a16="http://schemas.microsoft.com/office/drawing/2014/main" id="{CD3FC1F9-0F83-44E8-9E65-5863FD267F26}"/>
                    </a:ext>
                  </a:extLst>
                </p:cNvPr>
                <p:cNvPicPr/>
                <p:nvPr/>
              </p:nvPicPr>
              <p:blipFill>
                <a:blip r:embed="rId40"/>
                <a:stretch>
                  <a:fillRect/>
                </a:stretch>
              </p:blipFill>
              <p:spPr>
                <a:xfrm>
                  <a:off x="9008656" y="6381930"/>
                  <a:ext cx="207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598" name="Ink 23597">
                  <a:extLst>
                    <a:ext uri="{FF2B5EF4-FFF2-40B4-BE49-F238E27FC236}">
                      <a16:creationId xmlns:a16="http://schemas.microsoft.com/office/drawing/2014/main" id="{B74EE29C-272C-451D-824C-389F652DD6AC}"/>
                    </a:ext>
                  </a:extLst>
                </p14:cNvPr>
                <p14:cNvContentPartPr/>
                <p14:nvPr/>
              </p14:nvContentPartPr>
              <p14:xfrm>
                <a:off x="9269656" y="5736090"/>
                <a:ext cx="41400" cy="216000"/>
              </p14:xfrm>
            </p:contentPart>
          </mc:Choice>
          <mc:Fallback xmlns="">
            <p:pic>
              <p:nvPicPr>
                <p:cNvPr id="23598" name="Ink 23597">
                  <a:extLst>
                    <a:ext uri="{FF2B5EF4-FFF2-40B4-BE49-F238E27FC236}">
                      <a16:creationId xmlns:a16="http://schemas.microsoft.com/office/drawing/2014/main" id="{B74EE29C-272C-451D-824C-389F652DD6AC}"/>
                    </a:ext>
                  </a:extLst>
                </p:cNvPr>
                <p:cNvPicPr/>
                <p:nvPr/>
              </p:nvPicPr>
              <p:blipFill>
                <a:blip r:embed="rId42"/>
                <a:stretch>
                  <a:fillRect/>
                </a:stretch>
              </p:blipFill>
              <p:spPr>
                <a:xfrm>
                  <a:off x="9251656" y="5718090"/>
                  <a:ext cx="77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599" name="Ink 23598">
                  <a:extLst>
                    <a:ext uri="{FF2B5EF4-FFF2-40B4-BE49-F238E27FC236}">
                      <a16:creationId xmlns:a16="http://schemas.microsoft.com/office/drawing/2014/main" id="{C42E0A56-A1DA-4DCB-B2B6-5DACFFE47D84}"/>
                    </a:ext>
                  </a:extLst>
                </p14:cNvPr>
                <p14:cNvContentPartPr/>
                <p14:nvPr/>
              </p14:nvContentPartPr>
              <p14:xfrm>
                <a:off x="9362896" y="5748330"/>
                <a:ext cx="17640" cy="185040"/>
              </p14:xfrm>
            </p:contentPart>
          </mc:Choice>
          <mc:Fallback xmlns="">
            <p:pic>
              <p:nvPicPr>
                <p:cNvPr id="23599" name="Ink 23598">
                  <a:extLst>
                    <a:ext uri="{FF2B5EF4-FFF2-40B4-BE49-F238E27FC236}">
                      <a16:creationId xmlns:a16="http://schemas.microsoft.com/office/drawing/2014/main" id="{C42E0A56-A1DA-4DCB-B2B6-5DACFFE47D84}"/>
                    </a:ext>
                  </a:extLst>
                </p:cNvPr>
                <p:cNvPicPr/>
                <p:nvPr/>
              </p:nvPicPr>
              <p:blipFill>
                <a:blip r:embed="rId44"/>
                <a:stretch>
                  <a:fillRect/>
                </a:stretch>
              </p:blipFill>
              <p:spPr>
                <a:xfrm>
                  <a:off x="9344896" y="5730330"/>
                  <a:ext cx="532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1" name="Ink 60">
                  <a:extLst>
                    <a:ext uri="{FF2B5EF4-FFF2-40B4-BE49-F238E27FC236}">
                      <a16:creationId xmlns:a16="http://schemas.microsoft.com/office/drawing/2014/main" id="{3873DDFB-3276-4A9C-A452-0E255D449AE0}"/>
                    </a:ext>
                  </a:extLst>
                </p14:cNvPr>
                <p14:cNvContentPartPr/>
                <p14:nvPr/>
              </p14:nvContentPartPr>
              <p14:xfrm>
                <a:off x="4681456" y="6079530"/>
                <a:ext cx="593280" cy="605880"/>
              </p14:xfrm>
            </p:contentPart>
          </mc:Choice>
          <mc:Fallback xmlns="">
            <p:pic>
              <p:nvPicPr>
                <p:cNvPr id="61" name="Ink 60">
                  <a:extLst>
                    <a:ext uri="{FF2B5EF4-FFF2-40B4-BE49-F238E27FC236}">
                      <a16:creationId xmlns:a16="http://schemas.microsoft.com/office/drawing/2014/main" id="{3873DDFB-3276-4A9C-A452-0E255D449AE0}"/>
                    </a:ext>
                  </a:extLst>
                </p:cNvPr>
                <p:cNvPicPr/>
                <p:nvPr/>
              </p:nvPicPr>
              <p:blipFill>
                <a:blip r:embed="rId46"/>
                <a:stretch>
                  <a:fillRect/>
                </a:stretch>
              </p:blipFill>
              <p:spPr>
                <a:xfrm>
                  <a:off x="4663456" y="6061530"/>
                  <a:ext cx="62892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2" name="Ink 61">
                  <a:extLst>
                    <a:ext uri="{FF2B5EF4-FFF2-40B4-BE49-F238E27FC236}">
                      <a16:creationId xmlns:a16="http://schemas.microsoft.com/office/drawing/2014/main" id="{6CA89F45-C596-4B44-8218-2E80CDFD9AC1}"/>
                    </a:ext>
                  </a:extLst>
                </p14:cNvPr>
                <p14:cNvContentPartPr/>
                <p14:nvPr/>
              </p14:nvContentPartPr>
              <p14:xfrm>
                <a:off x="4803136" y="6259890"/>
                <a:ext cx="69840" cy="248400"/>
              </p14:xfrm>
            </p:contentPart>
          </mc:Choice>
          <mc:Fallback xmlns="">
            <p:pic>
              <p:nvPicPr>
                <p:cNvPr id="62" name="Ink 61">
                  <a:extLst>
                    <a:ext uri="{FF2B5EF4-FFF2-40B4-BE49-F238E27FC236}">
                      <a16:creationId xmlns:a16="http://schemas.microsoft.com/office/drawing/2014/main" id="{6CA89F45-C596-4B44-8218-2E80CDFD9AC1}"/>
                    </a:ext>
                  </a:extLst>
                </p:cNvPr>
                <p:cNvPicPr/>
                <p:nvPr/>
              </p:nvPicPr>
              <p:blipFill>
                <a:blip r:embed="rId48"/>
                <a:stretch>
                  <a:fillRect/>
                </a:stretch>
              </p:blipFill>
              <p:spPr>
                <a:xfrm>
                  <a:off x="4785136" y="6241916"/>
                  <a:ext cx="105480" cy="28398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3" name="Ink 62">
                  <a:extLst>
                    <a:ext uri="{FF2B5EF4-FFF2-40B4-BE49-F238E27FC236}">
                      <a16:creationId xmlns:a16="http://schemas.microsoft.com/office/drawing/2014/main" id="{C0DC48F3-13CB-48CD-943B-D376DED3D452}"/>
                    </a:ext>
                  </a:extLst>
                </p14:cNvPr>
                <p14:cNvContentPartPr/>
                <p14:nvPr/>
              </p14:nvContentPartPr>
              <p14:xfrm>
                <a:off x="4876576" y="6199050"/>
                <a:ext cx="76680" cy="104040"/>
              </p14:xfrm>
            </p:contentPart>
          </mc:Choice>
          <mc:Fallback xmlns="">
            <p:pic>
              <p:nvPicPr>
                <p:cNvPr id="63" name="Ink 62">
                  <a:extLst>
                    <a:ext uri="{FF2B5EF4-FFF2-40B4-BE49-F238E27FC236}">
                      <a16:creationId xmlns:a16="http://schemas.microsoft.com/office/drawing/2014/main" id="{C0DC48F3-13CB-48CD-943B-D376DED3D452}"/>
                    </a:ext>
                  </a:extLst>
                </p:cNvPr>
                <p:cNvPicPr/>
                <p:nvPr/>
              </p:nvPicPr>
              <p:blipFill>
                <a:blip r:embed="rId50"/>
                <a:stretch>
                  <a:fillRect/>
                </a:stretch>
              </p:blipFill>
              <p:spPr>
                <a:xfrm>
                  <a:off x="4858576" y="6181050"/>
                  <a:ext cx="112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552" name="Ink 23551">
                  <a:extLst>
                    <a:ext uri="{FF2B5EF4-FFF2-40B4-BE49-F238E27FC236}">
                      <a16:creationId xmlns:a16="http://schemas.microsoft.com/office/drawing/2014/main" id="{AD02388C-420C-4C10-A5B7-33825C4777B5}"/>
                    </a:ext>
                  </a:extLst>
                </p14:cNvPr>
                <p14:cNvContentPartPr/>
                <p14:nvPr/>
              </p14:nvContentPartPr>
              <p14:xfrm>
                <a:off x="4909696" y="6410010"/>
                <a:ext cx="121680" cy="149040"/>
              </p14:xfrm>
            </p:contentPart>
          </mc:Choice>
          <mc:Fallback xmlns="">
            <p:pic>
              <p:nvPicPr>
                <p:cNvPr id="23552" name="Ink 23551">
                  <a:extLst>
                    <a:ext uri="{FF2B5EF4-FFF2-40B4-BE49-F238E27FC236}">
                      <a16:creationId xmlns:a16="http://schemas.microsoft.com/office/drawing/2014/main" id="{AD02388C-420C-4C10-A5B7-33825C4777B5}"/>
                    </a:ext>
                  </a:extLst>
                </p:cNvPr>
                <p:cNvPicPr/>
                <p:nvPr/>
              </p:nvPicPr>
              <p:blipFill>
                <a:blip r:embed="rId52"/>
                <a:stretch>
                  <a:fillRect/>
                </a:stretch>
              </p:blipFill>
              <p:spPr>
                <a:xfrm>
                  <a:off x="4891696" y="6392010"/>
                  <a:ext cx="1573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556" name="Ink 23555">
                  <a:extLst>
                    <a:ext uri="{FF2B5EF4-FFF2-40B4-BE49-F238E27FC236}">
                      <a16:creationId xmlns:a16="http://schemas.microsoft.com/office/drawing/2014/main" id="{B63716A9-A45C-49C7-8CC0-3310F6B827F6}"/>
                    </a:ext>
                  </a:extLst>
                </p14:cNvPr>
                <p14:cNvContentPartPr/>
                <p14:nvPr/>
              </p14:nvContentPartPr>
              <p14:xfrm>
                <a:off x="5100136" y="5675610"/>
                <a:ext cx="175680" cy="277560"/>
              </p14:xfrm>
            </p:contentPart>
          </mc:Choice>
          <mc:Fallback xmlns="">
            <p:pic>
              <p:nvPicPr>
                <p:cNvPr id="23556" name="Ink 23555">
                  <a:extLst>
                    <a:ext uri="{FF2B5EF4-FFF2-40B4-BE49-F238E27FC236}">
                      <a16:creationId xmlns:a16="http://schemas.microsoft.com/office/drawing/2014/main" id="{B63716A9-A45C-49C7-8CC0-3310F6B827F6}"/>
                    </a:ext>
                  </a:extLst>
                </p:cNvPr>
                <p:cNvPicPr/>
                <p:nvPr/>
              </p:nvPicPr>
              <p:blipFill>
                <a:blip r:embed="rId54"/>
                <a:stretch>
                  <a:fillRect/>
                </a:stretch>
              </p:blipFill>
              <p:spPr>
                <a:xfrm>
                  <a:off x="5082136" y="5657610"/>
                  <a:ext cx="21132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558" name="Ink 23557">
                  <a:extLst>
                    <a:ext uri="{FF2B5EF4-FFF2-40B4-BE49-F238E27FC236}">
                      <a16:creationId xmlns:a16="http://schemas.microsoft.com/office/drawing/2014/main" id="{12438C2F-B2BE-423F-8FB0-A8B24276FAA9}"/>
                    </a:ext>
                  </a:extLst>
                </p14:cNvPr>
                <p14:cNvContentPartPr/>
                <p14:nvPr/>
              </p14:nvContentPartPr>
              <p14:xfrm>
                <a:off x="5469496" y="6128490"/>
                <a:ext cx="14400" cy="489600"/>
              </p14:xfrm>
            </p:contentPart>
          </mc:Choice>
          <mc:Fallback xmlns="">
            <p:pic>
              <p:nvPicPr>
                <p:cNvPr id="23558" name="Ink 23557">
                  <a:extLst>
                    <a:ext uri="{FF2B5EF4-FFF2-40B4-BE49-F238E27FC236}">
                      <a16:creationId xmlns:a16="http://schemas.microsoft.com/office/drawing/2014/main" id="{12438C2F-B2BE-423F-8FB0-A8B24276FAA9}"/>
                    </a:ext>
                  </a:extLst>
                </p:cNvPr>
                <p:cNvPicPr/>
                <p:nvPr/>
              </p:nvPicPr>
              <p:blipFill>
                <a:blip r:embed="rId56"/>
                <a:stretch>
                  <a:fillRect/>
                </a:stretch>
              </p:blipFill>
              <p:spPr>
                <a:xfrm>
                  <a:off x="5451496" y="6110490"/>
                  <a:ext cx="5004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559" name="Ink 23558">
                  <a:extLst>
                    <a:ext uri="{FF2B5EF4-FFF2-40B4-BE49-F238E27FC236}">
                      <a16:creationId xmlns:a16="http://schemas.microsoft.com/office/drawing/2014/main" id="{63236EA0-8781-4E1D-ACC7-D2AB2BA2975A}"/>
                    </a:ext>
                  </a:extLst>
                </p14:cNvPr>
                <p14:cNvContentPartPr/>
                <p14:nvPr/>
              </p14:nvContentPartPr>
              <p14:xfrm>
                <a:off x="5455816" y="6059370"/>
                <a:ext cx="618840" cy="645840"/>
              </p14:xfrm>
            </p:contentPart>
          </mc:Choice>
          <mc:Fallback xmlns="">
            <p:pic>
              <p:nvPicPr>
                <p:cNvPr id="23559" name="Ink 23558">
                  <a:extLst>
                    <a:ext uri="{FF2B5EF4-FFF2-40B4-BE49-F238E27FC236}">
                      <a16:creationId xmlns:a16="http://schemas.microsoft.com/office/drawing/2014/main" id="{63236EA0-8781-4E1D-ACC7-D2AB2BA2975A}"/>
                    </a:ext>
                  </a:extLst>
                </p:cNvPr>
                <p:cNvPicPr/>
                <p:nvPr/>
              </p:nvPicPr>
              <p:blipFill>
                <a:blip r:embed="rId58"/>
                <a:stretch>
                  <a:fillRect/>
                </a:stretch>
              </p:blipFill>
              <p:spPr>
                <a:xfrm>
                  <a:off x="5437816" y="6041370"/>
                  <a:ext cx="65448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3560" name="Ink 23559">
                  <a:extLst>
                    <a:ext uri="{FF2B5EF4-FFF2-40B4-BE49-F238E27FC236}">
                      <a16:creationId xmlns:a16="http://schemas.microsoft.com/office/drawing/2014/main" id="{8296C127-E688-4138-8B46-A545AA74759F}"/>
                    </a:ext>
                  </a:extLst>
                </p14:cNvPr>
                <p14:cNvContentPartPr/>
                <p14:nvPr/>
              </p14:nvContentPartPr>
              <p14:xfrm>
                <a:off x="5666416" y="6287250"/>
                <a:ext cx="21240" cy="173520"/>
              </p14:xfrm>
            </p:contentPart>
          </mc:Choice>
          <mc:Fallback xmlns="">
            <p:pic>
              <p:nvPicPr>
                <p:cNvPr id="23560" name="Ink 23559">
                  <a:extLst>
                    <a:ext uri="{FF2B5EF4-FFF2-40B4-BE49-F238E27FC236}">
                      <a16:creationId xmlns:a16="http://schemas.microsoft.com/office/drawing/2014/main" id="{8296C127-E688-4138-8B46-A545AA74759F}"/>
                    </a:ext>
                  </a:extLst>
                </p:cNvPr>
                <p:cNvPicPr/>
                <p:nvPr/>
              </p:nvPicPr>
              <p:blipFill>
                <a:blip r:embed="rId60"/>
                <a:stretch>
                  <a:fillRect/>
                </a:stretch>
              </p:blipFill>
              <p:spPr>
                <a:xfrm>
                  <a:off x="5648416" y="6269250"/>
                  <a:ext cx="5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561" name="Ink 23560">
                  <a:extLst>
                    <a:ext uri="{FF2B5EF4-FFF2-40B4-BE49-F238E27FC236}">
                      <a16:creationId xmlns:a16="http://schemas.microsoft.com/office/drawing/2014/main" id="{27B15F83-7325-42D6-B559-2D057C3A0C3F}"/>
                    </a:ext>
                  </a:extLst>
                </p14:cNvPr>
                <p14:cNvContentPartPr/>
                <p14:nvPr/>
              </p14:nvContentPartPr>
              <p14:xfrm>
                <a:off x="5650576" y="6201570"/>
                <a:ext cx="133920" cy="143640"/>
              </p14:xfrm>
            </p:contentPart>
          </mc:Choice>
          <mc:Fallback xmlns="">
            <p:pic>
              <p:nvPicPr>
                <p:cNvPr id="23561" name="Ink 23560">
                  <a:extLst>
                    <a:ext uri="{FF2B5EF4-FFF2-40B4-BE49-F238E27FC236}">
                      <a16:creationId xmlns:a16="http://schemas.microsoft.com/office/drawing/2014/main" id="{27B15F83-7325-42D6-B559-2D057C3A0C3F}"/>
                    </a:ext>
                  </a:extLst>
                </p:cNvPr>
                <p:cNvPicPr/>
                <p:nvPr/>
              </p:nvPicPr>
              <p:blipFill>
                <a:blip r:embed="rId62"/>
                <a:stretch>
                  <a:fillRect/>
                </a:stretch>
              </p:blipFill>
              <p:spPr>
                <a:xfrm>
                  <a:off x="5632576" y="6183570"/>
                  <a:ext cx="1695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562" name="Ink 23561">
                  <a:extLst>
                    <a:ext uri="{FF2B5EF4-FFF2-40B4-BE49-F238E27FC236}">
                      <a16:creationId xmlns:a16="http://schemas.microsoft.com/office/drawing/2014/main" id="{41609FE5-F416-4C74-A5D0-5EFA0CF8EF70}"/>
                    </a:ext>
                  </a:extLst>
                </p14:cNvPr>
                <p14:cNvContentPartPr/>
                <p14:nvPr/>
              </p14:nvContentPartPr>
              <p14:xfrm>
                <a:off x="5728336" y="6429810"/>
                <a:ext cx="138240" cy="111240"/>
              </p14:xfrm>
            </p:contentPart>
          </mc:Choice>
          <mc:Fallback xmlns="">
            <p:pic>
              <p:nvPicPr>
                <p:cNvPr id="23562" name="Ink 23561">
                  <a:extLst>
                    <a:ext uri="{FF2B5EF4-FFF2-40B4-BE49-F238E27FC236}">
                      <a16:creationId xmlns:a16="http://schemas.microsoft.com/office/drawing/2014/main" id="{41609FE5-F416-4C74-A5D0-5EFA0CF8EF70}"/>
                    </a:ext>
                  </a:extLst>
                </p:cNvPr>
                <p:cNvPicPr/>
                <p:nvPr/>
              </p:nvPicPr>
              <p:blipFill>
                <a:blip r:embed="rId64"/>
                <a:stretch>
                  <a:fillRect/>
                </a:stretch>
              </p:blipFill>
              <p:spPr>
                <a:xfrm>
                  <a:off x="5710383" y="6411810"/>
                  <a:ext cx="173787"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564" name="Ink 23563">
                  <a:extLst>
                    <a:ext uri="{FF2B5EF4-FFF2-40B4-BE49-F238E27FC236}">
                      <a16:creationId xmlns:a16="http://schemas.microsoft.com/office/drawing/2014/main" id="{0479C8AE-E53D-4F3D-9A1F-0B3B4EF8E437}"/>
                    </a:ext>
                  </a:extLst>
                </p14:cNvPr>
                <p14:cNvContentPartPr/>
                <p14:nvPr/>
              </p14:nvContentPartPr>
              <p14:xfrm>
                <a:off x="5907256" y="5637450"/>
                <a:ext cx="185760" cy="406440"/>
              </p14:xfrm>
            </p:contentPart>
          </mc:Choice>
          <mc:Fallback xmlns="">
            <p:pic>
              <p:nvPicPr>
                <p:cNvPr id="23564" name="Ink 23563">
                  <a:extLst>
                    <a:ext uri="{FF2B5EF4-FFF2-40B4-BE49-F238E27FC236}">
                      <a16:creationId xmlns:a16="http://schemas.microsoft.com/office/drawing/2014/main" id="{0479C8AE-E53D-4F3D-9A1F-0B3B4EF8E437}"/>
                    </a:ext>
                  </a:extLst>
                </p:cNvPr>
                <p:cNvPicPr/>
                <p:nvPr/>
              </p:nvPicPr>
              <p:blipFill>
                <a:blip r:embed="rId66"/>
                <a:stretch>
                  <a:fillRect/>
                </a:stretch>
              </p:blipFill>
              <p:spPr>
                <a:xfrm>
                  <a:off x="5889256" y="5619450"/>
                  <a:ext cx="221400" cy="442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65" name="Ink 23564">
                  <a:extLst>
                    <a:ext uri="{FF2B5EF4-FFF2-40B4-BE49-F238E27FC236}">
                      <a16:creationId xmlns:a16="http://schemas.microsoft.com/office/drawing/2014/main" id="{7EA1AC65-0991-4EAD-9289-5B6967D4C6A4}"/>
                    </a:ext>
                  </a:extLst>
                </p14:cNvPr>
                <p14:cNvContentPartPr/>
                <p14:nvPr/>
              </p14:nvContentPartPr>
              <p14:xfrm>
                <a:off x="5860456" y="5846610"/>
                <a:ext cx="253440" cy="24840"/>
              </p14:xfrm>
            </p:contentPart>
          </mc:Choice>
          <mc:Fallback xmlns="">
            <p:pic>
              <p:nvPicPr>
                <p:cNvPr id="23565" name="Ink 23564">
                  <a:extLst>
                    <a:ext uri="{FF2B5EF4-FFF2-40B4-BE49-F238E27FC236}">
                      <a16:creationId xmlns:a16="http://schemas.microsoft.com/office/drawing/2014/main" id="{7EA1AC65-0991-4EAD-9289-5B6967D4C6A4}"/>
                    </a:ext>
                  </a:extLst>
                </p:cNvPr>
                <p:cNvPicPr/>
                <p:nvPr/>
              </p:nvPicPr>
              <p:blipFill>
                <a:blip r:embed="rId68"/>
                <a:stretch>
                  <a:fillRect/>
                </a:stretch>
              </p:blipFill>
              <p:spPr>
                <a:xfrm>
                  <a:off x="5842430" y="5828610"/>
                  <a:ext cx="289131"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567" name="Ink 23566">
                  <a:extLst>
                    <a:ext uri="{FF2B5EF4-FFF2-40B4-BE49-F238E27FC236}">
                      <a16:creationId xmlns:a16="http://schemas.microsoft.com/office/drawing/2014/main" id="{B964468F-11D4-4449-BD5D-D276B04321BD}"/>
                    </a:ext>
                  </a:extLst>
                </p14:cNvPr>
                <p14:cNvContentPartPr/>
                <p14:nvPr/>
              </p14:nvContentPartPr>
              <p14:xfrm>
                <a:off x="6289216" y="6149010"/>
                <a:ext cx="19080" cy="533520"/>
              </p14:xfrm>
            </p:contentPart>
          </mc:Choice>
          <mc:Fallback xmlns="">
            <p:pic>
              <p:nvPicPr>
                <p:cNvPr id="23567" name="Ink 23566">
                  <a:extLst>
                    <a:ext uri="{FF2B5EF4-FFF2-40B4-BE49-F238E27FC236}">
                      <a16:creationId xmlns:a16="http://schemas.microsoft.com/office/drawing/2014/main" id="{B964468F-11D4-4449-BD5D-D276B04321BD}"/>
                    </a:ext>
                  </a:extLst>
                </p:cNvPr>
                <p:cNvPicPr/>
                <p:nvPr/>
              </p:nvPicPr>
              <p:blipFill>
                <a:blip r:embed="rId70"/>
                <a:stretch>
                  <a:fillRect/>
                </a:stretch>
              </p:blipFill>
              <p:spPr>
                <a:xfrm>
                  <a:off x="6271216" y="6131010"/>
                  <a:ext cx="5472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568" name="Ink 23567">
                  <a:extLst>
                    <a:ext uri="{FF2B5EF4-FFF2-40B4-BE49-F238E27FC236}">
                      <a16:creationId xmlns:a16="http://schemas.microsoft.com/office/drawing/2014/main" id="{B0D8423F-0857-4468-8FB1-850C348CC062}"/>
                    </a:ext>
                  </a:extLst>
                </p14:cNvPr>
                <p14:cNvContentPartPr/>
                <p14:nvPr/>
              </p14:nvContentPartPr>
              <p14:xfrm>
                <a:off x="6179416" y="6133170"/>
                <a:ext cx="803880" cy="573120"/>
              </p14:xfrm>
            </p:contentPart>
          </mc:Choice>
          <mc:Fallback xmlns="">
            <p:pic>
              <p:nvPicPr>
                <p:cNvPr id="23568" name="Ink 23567">
                  <a:extLst>
                    <a:ext uri="{FF2B5EF4-FFF2-40B4-BE49-F238E27FC236}">
                      <a16:creationId xmlns:a16="http://schemas.microsoft.com/office/drawing/2014/main" id="{B0D8423F-0857-4468-8FB1-850C348CC062}"/>
                    </a:ext>
                  </a:extLst>
                </p:cNvPr>
                <p:cNvPicPr/>
                <p:nvPr/>
              </p:nvPicPr>
              <p:blipFill>
                <a:blip r:embed="rId72"/>
                <a:stretch>
                  <a:fillRect/>
                </a:stretch>
              </p:blipFill>
              <p:spPr>
                <a:xfrm>
                  <a:off x="6161416" y="6115170"/>
                  <a:ext cx="839520" cy="6087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569" name="Ink 23568">
                  <a:extLst>
                    <a:ext uri="{FF2B5EF4-FFF2-40B4-BE49-F238E27FC236}">
                      <a16:creationId xmlns:a16="http://schemas.microsoft.com/office/drawing/2014/main" id="{E089F2E3-45EA-486B-A260-E766EB2A0258}"/>
                    </a:ext>
                  </a:extLst>
                </p14:cNvPr>
                <p14:cNvContentPartPr/>
                <p14:nvPr/>
              </p14:nvContentPartPr>
              <p14:xfrm>
                <a:off x="6444016" y="6264930"/>
                <a:ext cx="43200" cy="259920"/>
              </p14:xfrm>
            </p:contentPart>
          </mc:Choice>
          <mc:Fallback xmlns="">
            <p:pic>
              <p:nvPicPr>
                <p:cNvPr id="23569" name="Ink 23568">
                  <a:extLst>
                    <a:ext uri="{FF2B5EF4-FFF2-40B4-BE49-F238E27FC236}">
                      <a16:creationId xmlns:a16="http://schemas.microsoft.com/office/drawing/2014/main" id="{E089F2E3-45EA-486B-A260-E766EB2A0258}"/>
                    </a:ext>
                  </a:extLst>
                </p:cNvPr>
                <p:cNvPicPr/>
                <p:nvPr/>
              </p:nvPicPr>
              <p:blipFill>
                <a:blip r:embed="rId74"/>
                <a:stretch>
                  <a:fillRect/>
                </a:stretch>
              </p:blipFill>
              <p:spPr>
                <a:xfrm>
                  <a:off x="6426016" y="6246930"/>
                  <a:ext cx="78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3570" name="Ink 23569">
                  <a:extLst>
                    <a:ext uri="{FF2B5EF4-FFF2-40B4-BE49-F238E27FC236}">
                      <a16:creationId xmlns:a16="http://schemas.microsoft.com/office/drawing/2014/main" id="{C315644A-BBCC-4823-9005-14F1A7FDE1C2}"/>
                    </a:ext>
                  </a:extLst>
                </p14:cNvPr>
                <p14:cNvContentPartPr/>
                <p14:nvPr/>
              </p14:nvContentPartPr>
              <p14:xfrm>
                <a:off x="6433936" y="6192210"/>
                <a:ext cx="187920" cy="157680"/>
              </p14:xfrm>
            </p:contentPart>
          </mc:Choice>
          <mc:Fallback xmlns="">
            <p:pic>
              <p:nvPicPr>
                <p:cNvPr id="23570" name="Ink 23569">
                  <a:extLst>
                    <a:ext uri="{FF2B5EF4-FFF2-40B4-BE49-F238E27FC236}">
                      <a16:creationId xmlns:a16="http://schemas.microsoft.com/office/drawing/2014/main" id="{C315644A-BBCC-4823-9005-14F1A7FDE1C2}"/>
                    </a:ext>
                  </a:extLst>
                </p:cNvPr>
                <p:cNvPicPr/>
                <p:nvPr/>
              </p:nvPicPr>
              <p:blipFill>
                <a:blip r:embed="rId76"/>
                <a:stretch>
                  <a:fillRect/>
                </a:stretch>
              </p:blipFill>
              <p:spPr>
                <a:xfrm>
                  <a:off x="6415936" y="6174210"/>
                  <a:ext cx="2235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3571" name="Ink 23570">
                  <a:extLst>
                    <a:ext uri="{FF2B5EF4-FFF2-40B4-BE49-F238E27FC236}">
                      <a16:creationId xmlns:a16="http://schemas.microsoft.com/office/drawing/2014/main" id="{4A65A549-A8AD-4542-8C89-6269FF5866D1}"/>
                    </a:ext>
                  </a:extLst>
                </p14:cNvPr>
                <p14:cNvContentPartPr/>
                <p14:nvPr/>
              </p14:nvContentPartPr>
              <p14:xfrm>
                <a:off x="6578296" y="6375450"/>
                <a:ext cx="85680" cy="110880"/>
              </p14:xfrm>
            </p:contentPart>
          </mc:Choice>
          <mc:Fallback xmlns="">
            <p:pic>
              <p:nvPicPr>
                <p:cNvPr id="23571" name="Ink 23570">
                  <a:extLst>
                    <a:ext uri="{FF2B5EF4-FFF2-40B4-BE49-F238E27FC236}">
                      <a16:creationId xmlns:a16="http://schemas.microsoft.com/office/drawing/2014/main" id="{4A65A549-A8AD-4542-8C89-6269FF5866D1}"/>
                    </a:ext>
                  </a:extLst>
                </p:cNvPr>
                <p:cNvPicPr/>
                <p:nvPr/>
              </p:nvPicPr>
              <p:blipFill>
                <a:blip r:embed="rId78"/>
                <a:stretch>
                  <a:fillRect/>
                </a:stretch>
              </p:blipFill>
              <p:spPr>
                <a:xfrm>
                  <a:off x="6560371" y="6357450"/>
                  <a:ext cx="121171"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3572" name="Ink 23571">
                  <a:extLst>
                    <a:ext uri="{FF2B5EF4-FFF2-40B4-BE49-F238E27FC236}">
                      <a16:creationId xmlns:a16="http://schemas.microsoft.com/office/drawing/2014/main" id="{B9C4A1FB-67E2-4BED-9908-CDD670C3D085}"/>
                    </a:ext>
                  </a:extLst>
                </p14:cNvPr>
                <p14:cNvContentPartPr/>
                <p14:nvPr/>
              </p14:nvContentPartPr>
              <p14:xfrm>
                <a:off x="6642376" y="6360330"/>
                <a:ext cx="80280" cy="235440"/>
              </p14:xfrm>
            </p:contentPart>
          </mc:Choice>
          <mc:Fallback xmlns="">
            <p:pic>
              <p:nvPicPr>
                <p:cNvPr id="23572" name="Ink 23571">
                  <a:extLst>
                    <a:ext uri="{FF2B5EF4-FFF2-40B4-BE49-F238E27FC236}">
                      <a16:creationId xmlns:a16="http://schemas.microsoft.com/office/drawing/2014/main" id="{B9C4A1FB-67E2-4BED-9908-CDD670C3D085}"/>
                    </a:ext>
                  </a:extLst>
                </p:cNvPr>
                <p:cNvPicPr/>
                <p:nvPr/>
              </p:nvPicPr>
              <p:blipFill>
                <a:blip r:embed="rId80"/>
                <a:stretch>
                  <a:fillRect/>
                </a:stretch>
              </p:blipFill>
              <p:spPr>
                <a:xfrm>
                  <a:off x="6624376" y="6342302"/>
                  <a:ext cx="115920" cy="271135"/>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3574" name="Ink 23573">
                  <a:extLst>
                    <a:ext uri="{FF2B5EF4-FFF2-40B4-BE49-F238E27FC236}">
                      <a16:creationId xmlns:a16="http://schemas.microsoft.com/office/drawing/2014/main" id="{5080E0A9-56D7-4D4F-A195-E284339CA129}"/>
                    </a:ext>
                  </a:extLst>
                </p14:cNvPr>
                <p14:cNvContentPartPr/>
                <p14:nvPr/>
              </p14:nvContentPartPr>
              <p14:xfrm>
                <a:off x="6795376" y="5740050"/>
                <a:ext cx="125280" cy="317880"/>
              </p14:xfrm>
            </p:contentPart>
          </mc:Choice>
          <mc:Fallback xmlns="">
            <p:pic>
              <p:nvPicPr>
                <p:cNvPr id="23574" name="Ink 23573">
                  <a:extLst>
                    <a:ext uri="{FF2B5EF4-FFF2-40B4-BE49-F238E27FC236}">
                      <a16:creationId xmlns:a16="http://schemas.microsoft.com/office/drawing/2014/main" id="{5080E0A9-56D7-4D4F-A195-E284339CA129}"/>
                    </a:ext>
                  </a:extLst>
                </p:cNvPr>
                <p:cNvPicPr/>
                <p:nvPr/>
              </p:nvPicPr>
              <p:blipFill>
                <a:blip r:embed="rId82"/>
                <a:stretch>
                  <a:fillRect/>
                </a:stretch>
              </p:blipFill>
              <p:spPr>
                <a:xfrm>
                  <a:off x="6777428" y="5722050"/>
                  <a:ext cx="160818"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8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8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9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9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9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9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9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10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10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10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10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10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11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11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11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11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11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12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12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12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12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12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13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132"/>
                <a:stretch>
                  <a:fillRect/>
                </a:stretch>
              </p:blipFill>
              <p:spPr>
                <a:xfrm>
                  <a:off x="4203376" y="5635268"/>
                  <a:ext cx="312120" cy="326204"/>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3601" name="Ink 23600">
                  <a:extLst>
                    <a:ext uri="{FF2B5EF4-FFF2-40B4-BE49-F238E27FC236}">
                      <a16:creationId xmlns:a16="http://schemas.microsoft.com/office/drawing/2014/main" id="{4600B491-531D-4F6E-984B-B178D34304DB}"/>
                    </a:ext>
                  </a:extLst>
                </p14:cNvPr>
                <p14:cNvContentPartPr/>
                <p14:nvPr/>
              </p14:nvContentPartPr>
              <p14:xfrm>
                <a:off x="645136" y="6750210"/>
                <a:ext cx="566280" cy="650160"/>
              </p14:xfrm>
            </p:contentPart>
          </mc:Choice>
          <mc:Fallback xmlns="">
            <p:pic>
              <p:nvPicPr>
                <p:cNvPr id="23601" name="Ink 23600">
                  <a:extLst>
                    <a:ext uri="{FF2B5EF4-FFF2-40B4-BE49-F238E27FC236}">
                      <a16:creationId xmlns:a16="http://schemas.microsoft.com/office/drawing/2014/main" id="{4600B491-531D-4F6E-984B-B178D34304DB}"/>
                    </a:ext>
                  </a:extLst>
                </p:cNvPr>
                <p:cNvPicPr/>
                <p:nvPr/>
              </p:nvPicPr>
              <p:blipFill>
                <a:blip r:embed="rId134"/>
                <a:stretch>
                  <a:fillRect/>
                </a:stretch>
              </p:blipFill>
              <p:spPr>
                <a:xfrm>
                  <a:off x="627147" y="6732210"/>
                  <a:ext cx="601897" cy="6858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3602" name="Ink 23601">
                  <a:extLst>
                    <a:ext uri="{FF2B5EF4-FFF2-40B4-BE49-F238E27FC236}">
                      <a16:creationId xmlns:a16="http://schemas.microsoft.com/office/drawing/2014/main" id="{8590EC06-81B8-4E62-AD56-2D9C619CB4E8}"/>
                    </a:ext>
                  </a:extLst>
                </p14:cNvPr>
                <p14:cNvContentPartPr/>
                <p14:nvPr/>
              </p14:nvContentPartPr>
              <p14:xfrm>
                <a:off x="705256" y="6839130"/>
                <a:ext cx="469800" cy="581760"/>
              </p14:xfrm>
            </p:contentPart>
          </mc:Choice>
          <mc:Fallback xmlns="">
            <p:pic>
              <p:nvPicPr>
                <p:cNvPr id="23602" name="Ink 23601">
                  <a:extLst>
                    <a:ext uri="{FF2B5EF4-FFF2-40B4-BE49-F238E27FC236}">
                      <a16:creationId xmlns:a16="http://schemas.microsoft.com/office/drawing/2014/main" id="{8590EC06-81B8-4E62-AD56-2D9C619CB4E8}"/>
                    </a:ext>
                  </a:extLst>
                </p:cNvPr>
                <p:cNvPicPr/>
                <p:nvPr/>
              </p:nvPicPr>
              <p:blipFill>
                <a:blip r:embed="rId136"/>
                <a:stretch>
                  <a:fillRect/>
                </a:stretch>
              </p:blipFill>
              <p:spPr>
                <a:xfrm>
                  <a:off x="687256" y="6821130"/>
                  <a:ext cx="505440" cy="617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3603" name="Ink 23602">
                  <a:extLst>
                    <a:ext uri="{FF2B5EF4-FFF2-40B4-BE49-F238E27FC236}">
                      <a16:creationId xmlns:a16="http://schemas.microsoft.com/office/drawing/2014/main" id="{03F7B552-AE73-4E25-8F31-904011C9E0C4}"/>
                    </a:ext>
                  </a:extLst>
                </p14:cNvPr>
                <p14:cNvContentPartPr/>
                <p14:nvPr/>
              </p14:nvContentPartPr>
              <p14:xfrm>
                <a:off x="817936" y="6975570"/>
                <a:ext cx="14040" cy="230400"/>
              </p14:xfrm>
            </p:contentPart>
          </mc:Choice>
          <mc:Fallback xmlns="">
            <p:pic>
              <p:nvPicPr>
                <p:cNvPr id="23603" name="Ink 23602">
                  <a:extLst>
                    <a:ext uri="{FF2B5EF4-FFF2-40B4-BE49-F238E27FC236}">
                      <a16:creationId xmlns:a16="http://schemas.microsoft.com/office/drawing/2014/main" id="{03F7B552-AE73-4E25-8F31-904011C9E0C4}"/>
                    </a:ext>
                  </a:extLst>
                </p:cNvPr>
                <p:cNvPicPr/>
                <p:nvPr/>
              </p:nvPicPr>
              <p:blipFill>
                <a:blip r:embed="rId138"/>
                <a:stretch>
                  <a:fillRect/>
                </a:stretch>
              </p:blipFill>
              <p:spPr>
                <a:xfrm>
                  <a:off x="799936" y="6957570"/>
                  <a:ext cx="496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3604" name="Ink 23603">
                  <a:extLst>
                    <a:ext uri="{FF2B5EF4-FFF2-40B4-BE49-F238E27FC236}">
                      <a16:creationId xmlns:a16="http://schemas.microsoft.com/office/drawing/2014/main" id="{3FC31064-F965-406B-A00C-AB8E71B83EEB}"/>
                    </a:ext>
                  </a:extLst>
                </p14:cNvPr>
                <p14:cNvContentPartPr/>
                <p14:nvPr/>
              </p14:nvContentPartPr>
              <p14:xfrm>
                <a:off x="835936" y="6941010"/>
                <a:ext cx="102960" cy="133200"/>
              </p14:xfrm>
            </p:contentPart>
          </mc:Choice>
          <mc:Fallback xmlns="">
            <p:pic>
              <p:nvPicPr>
                <p:cNvPr id="23604" name="Ink 23603">
                  <a:extLst>
                    <a:ext uri="{FF2B5EF4-FFF2-40B4-BE49-F238E27FC236}">
                      <a16:creationId xmlns:a16="http://schemas.microsoft.com/office/drawing/2014/main" id="{3FC31064-F965-406B-A00C-AB8E71B83EEB}"/>
                    </a:ext>
                  </a:extLst>
                </p:cNvPr>
                <p:cNvPicPr/>
                <p:nvPr/>
              </p:nvPicPr>
              <p:blipFill>
                <a:blip r:embed="rId140"/>
                <a:stretch>
                  <a:fillRect/>
                </a:stretch>
              </p:blipFill>
              <p:spPr>
                <a:xfrm>
                  <a:off x="817873" y="6923010"/>
                  <a:ext cx="138725"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3605" name="Ink 23604">
                  <a:extLst>
                    <a:ext uri="{FF2B5EF4-FFF2-40B4-BE49-F238E27FC236}">
                      <a16:creationId xmlns:a16="http://schemas.microsoft.com/office/drawing/2014/main" id="{BA80DF44-2335-4B14-BC94-240A38AC9B9A}"/>
                    </a:ext>
                  </a:extLst>
                </p14:cNvPr>
                <p14:cNvContentPartPr/>
                <p14:nvPr/>
              </p14:nvContentPartPr>
              <p14:xfrm>
                <a:off x="930256" y="7103370"/>
                <a:ext cx="77040" cy="166680"/>
              </p14:xfrm>
            </p:contentPart>
          </mc:Choice>
          <mc:Fallback xmlns="">
            <p:pic>
              <p:nvPicPr>
                <p:cNvPr id="23605" name="Ink 23604">
                  <a:extLst>
                    <a:ext uri="{FF2B5EF4-FFF2-40B4-BE49-F238E27FC236}">
                      <a16:creationId xmlns:a16="http://schemas.microsoft.com/office/drawing/2014/main" id="{BA80DF44-2335-4B14-BC94-240A38AC9B9A}"/>
                    </a:ext>
                  </a:extLst>
                </p:cNvPr>
                <p:cNvPicPr/>
                <p:nvPr/>
              </p:nvPicPr>
              <p:blipFill>
                <a:blip r:embed="rId142"/>
                <a:stretch>
                  <a:fillRect/>
                </a:stretch>
              </p:blipFill>
              <p:spPr>
                <a:xfrm>
                  <a:off x="912171" y="7085370"/>
                  <a:ext cx="112847"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3606" name="Ink 23605">
                  <a:extLst>
                    <a:ext uri="{FF2B5EF4-FFF2-40B4-BE49-F238E27FC236}">
                      <a16:creationId xmlns:a16="http://schemas.microsoft.com/office/drawing/2014/main" id="{7177B574-128A-4148-8516-BF3A12E8EF37}"/>
                    </a:ext>
                  </a:extLst>
                </p14:cNvPr>
                <p14:cNvContentPartPr/>
                <p14:nvPr/>
              </p14:nvContentPartPr>
              <p14:xfrm>
                <a:off x="1014856" y="7146570"/>
                <a:ext cx="21240" cy="183600"/>
              </p14:xfrm>
            </p:contentPart>
          </mc:Choice>
          <mc:Fallback xmlns="">
            <p:pic>
              <p:nvPicPr>
                <p:cNvPr id="23606" name="Ink 23605">
                  <a:extLst>
                    <a:ext uri="{FF2B5EF4-FFF2-40B4-BE49-F238E27FC236}">
                      <a16:creationId xmlns:a16="http://schemas.microsoft.com/office/drawing/2014/main" id="{7177B574-128A-4148-8516-BF3A12E8EF37}"/>
                    </a:ext>
                  </a:extLst>
                </p:cNvPr>
                <p:cNvPicPr/>
                <p:nvPr/>
              </p:nvPicPr>
              <p:blipFill>
                <a:blip r:embed="rId144"/>
                <a:stretch>
                  <a:fillRect/>
                </a:stretch>
              </p:blipFill>
              <p:spPr>
                <a:xfrm>
                  <a:off x="996856" y="7128570"/>
                  <a:ext cx="568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3608" name="Ink 23607">
                  <a:extLst>
                    <a:ext uri="{FF2B5EF4-FFF2-40B4-BE49-F238E27FC236}">
                      <a16:creationId xmlns:a16="http://schemas.microsoft.com/office/drawing/2014/main" id="{BA6A7D11-EF81-45BF-AA2C-83A7517795B6}"/>
                    </a:ext>
                  </a:extLst>
                </p14:cNvPr>
                <p14:cNvContentPartPr/>
                <p14:nvPr/>
              </p14:nvContentPartPr>
              <p14:xfrm>
                <a:off x="1235536" y="6642210"/>
                <a:ext cx="28440" cy="198000"/>
              </p14:xfrm>
            </p:contentPart>
          </mc:Choice>
          <mc:Fallback xmlns="">
            <p:pic>
              <p:nvPicPr>
                <p:cNvPr id="23608" name="Ink 23607">
                  <a:extLst>
                    <a:ext uri="{FF2B5EF4-FFF2-40B4-BE49-F238E27FC236}">
                      <a16:creationId xmlns:a16="http://schemas.microsoft.com/office/drawing/2014/main" id="{BA6A7D11-EF81-45BF-AA2C-83A7517795B6}"/>
                    </a:ext>
                  </a:extLst>
                </p:cNvPr>
                <p:cNvPicPr/>
                <p:nvPr/>
              </p:nvPicPr>
              <p:blipFill>
                <a:blip r:embed="rId146"/>
                <a:stretch>
                  <a:fillRect/>
                </a:stretch>
              </p:blipFill>
              <p:spPr>
                <a:xfrm>
                  <a:off x="1217536" y="6624210"/>
                  <a:ext cx="640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3609" name="Ink 23608">
                  <a:extLst>
                    <a:ext uri="{FF2B5EF4-FFF2-40B4-BE49-F238E27FC236}">
                      <a16:creationId xmlns:a16="http://schemas.microsoft.com/office/drawing/2014/main" id="{F2CCC1AD-B6A2-4AE2-B407-C08CF6614221}"/>
                    </a:ext>
                  </a:extLst>
                </p14:cNvPr>
                <p14:cNvContentPartPr/>
                <p14:nvPr/>
              </p14:nvContentPartPr>
              <p14:xfrm>
                <a:off x="1316176" y="6666690"/>
                <a:ext cx="210240" cy="207360"/>
              </p14:xfrm>
            </p:contentPart>
          </mc:Choice>
          <mc:Fallback xmlns="">
            <p:pic>
              <p:nvPicPr>
                <p:cNvPr id="23609" name="Ink 23608">
                  <a:extLst>
                    <a:ext uri="{FF2B5EF4-FFF2-40B4-BE49-F238E27FC236}">
                      <a16:creationId xmlns:a16="http://schemas.microsoft.com/office/drawing/2014/main" id="{F2CCC1AD-B6A2-4AE2-B407-C08CF6614221}"/>
                    </a:ext>
                  </a:extLst>
                </p:cNvPr>
                <p:cNvPicPr/>
                <p:nvPr/>
              </p:nvPicPr>
              <p:blipFill>
                <a:blip r:embed="rId148"/>
                <a:stretch>
                  <a:fillRect/>
                </a:stretch>
              </p:blipFill>
              <p:spPr>
                <a:xfrm>
                  <a:off x="1298176" y="6648721"/>
                  <a:ext cx="245880" cy="242938"/>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3610" name="Ink 23609">
                  <a:extLst>
                    <a:ext uri="{FF2B5EF4-FFF2-40B4-BE49-F238E27FC236}">
                      <a16:creationId xmlns:a16="http://schemas.microsoft.com/office/drawing/2014/main" id="{3E34209D-E281-4CD5-914A-A4533596149C}"/>
                    </a:ext>
                  </a:extLst>
                </p14:cNvPr>
                <p14:cNvContentPartPr/>
                <p14:nvPr/>
              </p14:nvContentPartPr>
              <p14:xfrm>
                <a:off x="1652056" y="6813210"/>
                <a:ext cx="78120" cy="453240"/>
              </p14:xfrm>
            </p:contentPart>
          </mc:Choice>
          <mc:Fallback xmlns="">
            <p:pic>
              <p:nvPicPr>
                <p:cNvPr id="23610" name="Ink 23609">
                  <a:extLst>
                    <a:ext uri="{FF2B5EF4-FFF2-40B4-BE49-F238E27FC236}">
                      <a16:creationId xmlns:a16="http://schemas.microsoft.com/office/drawing/2014/main" id="{3E34209D-E281-4CD5-914A-A4533596149C}"/>
                    </a:ext>
                  </a:extLst>
                </p:cNvPr>
                <p:cNvPicPr/>
                <p:nvPr/>
              </p:nvPicPr>
              <p:blipFill>
                <a:blip r:embed="rId150"/>
                <a:stretch>
                  <a:fillRect/>
                </a:stretch>
              </p:blipFill>
              <p:spPr>
                <a:xfrm>
                  <a:off x="1634056" y="6795210"/>
                  <a:ext cx="11376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3611" name="Ink 23610">
                  <a:extLst>
                    <a:ext uri="{FF2B5EF4-FFF2-40B4-BE49-F238E27FC236}">
                      <a16:creationId xmlns:a16="http://schemas.microsoft.com/office/drawing/2014/main" id="{B7A2D2D7-D75E-428C-95C6-00440C5C943D}"/>
                    </a:ext>
                  </a:extLst>
                </p14:cNvPr>
                <p14:cNvContentPartPr/>
                <p14:nvPr/>
              </p14:nvContentPartPr>
              <p14:xfrm>
                <a:off x="1640896" y="6780090"/>
                <a:ext cx="556920" cy="596880"/>
              </p14:xfrm>
            </p:contentPart>
          </mc:Choice>
          <mc:Fallback xmlns="">
            <p:pic>
              <p:nvPicPr>
                <p:cNvPr id="23611" name="Ink 23610">
                  <a:extLst>
                    <a:ext uri="{FF2B5EF4-FFF2-40B4-BE49-F238E27FC236}">
                      <a16:creationId xmlns:a16="http://schemas.microsoft.com/office/drawing/2014/main" id="{B7A2D2D7-D75E-428C-95C6-00440C5C943D}"/>
                    </a:ext>
                  </a:extLst>
                </p:cNvPr>
                <p:cNvPicPr/>
                <p:nvPr/>
              </p:nvPicPr>
              <p:blipFill>
                <a:blip r:embed="rId152"/>
                <a:stretch>
                  <a:fillRect/>
                </a:stretch>
              </p:blipFill>
              <p:spPr>
                <a:xfrm>
                  <a:off x="1622908" y="6762101"/>
                  <a:ext cx="592537" cy="632499"/>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3612" name="Ink 23611">
                  <a:extLst>
                    <a:ext uri="{FF2B5EF4-FFF2-40B4-BE49-F238E27FC236}">
                      <a16:creationId xmlns:a16="http://schemas.microsoft.com/office/drawing/2014/main" id="{26AF0E91-A159-4BC6-BCB4-C91EF1ED0ED6}"/>
                    </a:ext>
                  </a:extLst>
                </p14:cNvPr>
                <p14:cNvContentPartPr/>
                <p14:nvPr/>
              </p14:nvContentPartPr>
              <p14:xfrm>
                <a:off x="1749976" y="6987810"/>
                <a:ext cx="14040" cy="297000"/>
              </p14:xfrm>
            </p:contentPart>
          </mc:Choice>
          <mc:Fallback xmlns="">
            <p:pic>
              <p:nvPicPr>
                <p:cNvPr id="23612" name="Ink 23611">
                  <a:extLst>
                    <a:ext uri="{FF2B5EF4-FFF2-40B4-BE49-F238E27FC236}">
                      <a16:creationId xmlns:a16="http://schemas.microsoft.com/office/drawing/2014/main" id="{26AF0E91-A159-4BC6-BCB4-C91EF1ED0ED6}"/>
                    </a:ext>
                  </a:extLst>
                </p:cNvPr>
                <p:cNvPicPr/>
                <p:nvPr/>
              </p:nvPicPr>
              <p:blipFill>
                <a:blip r:embed="rId154"/>
                <a:stretch>
                  <a:fillRect/>
                </a:stretch>
              </p:blipFill>
              <p:spPr>
                <a:xfrm>
                  <a:off x="1731502" y="6969832"/>
                  <a:ext cx="50618" cy="332597"/>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613" name="Ink 23612">
                  <a:extLst>
                    <a:ext uri="{FF2B5EF4-FFF2-40B4-BE49-F238E27FC236}">
                      <a16:creationId xmlns:a16="http://schemas.microsoft.com/office/drawing/2014/main" id="{2469BD39-75EF-494D-8C4E-A483A92377E7}"/>
                    </a:ext>
                  </a:extLst>
                </p14:cNvPr>
                <p14:cNvContentPartPr/>
                <p14:nvPr/>
              </p14:nvContentPartPr>
              <p14:xfrm>
                <a:off x="1696696" y="6959010"/>
                <a:ext cx="172440" cy="210240"/>
              </p14:xfrm>
            </p:contentPart>
          </mc:Choice>
          <mc:Fallback xmlns="">
            <p:pic>
              <p:nvPicPr>
                <p:cNvPr id="23613" name="Ink 23612">
                  <a:extLst>
                    <a:ext uri="{FF2B5EF4-FFF2-40B4-BE49-F238E27FC236}">
                      <a16:creationId xmlns:a16="http://schemas.microsoft.com/office/drawing/2014/main" id="{2469BD39-75EF-494D-8C4E-A483A92377E7}"/>
                    </a:ext>
                  </a:extLst>
                </p:cNvPr>
                <p:cNvPicPr/>
                <p:nvPr/>
              </p:nvPicPr>
              <p:blipFill>
                <a:blip r:embed="rId156"/>
                <a:stretch>
                  <a:fillRect/>
                </a:stretch>
              </p:blipFill>
              <p:spPr>
                <a:xfrm>
                  <a:off x="1678696" y="6940979"/>
                  <a:ext cx="208080" cy="245941"/>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3614" name="Ink 23613">
                  <a:extLst>
                    <a:ext uri="{FF2B5EF4-FFF2-40B4-BE49-F238E27FC236}">
                      <a16:creationId xmlns:a16="http://schemas.microsoft.com/office/drawing/2014/main" id="{E97D3BC2-502B-4A90-8A64-126AA52F761D}"/>
                    </a:ext>
                  </a:extLst>
                </p14:cNvPr>
                <p14:cNvContentPartPr/>
                <p14:nvPr/>
              </p14:nvContentPartPr>
              <p14:xfrm>
                <a:off x="1841416" y="7148010"/>
                <a:ext cx="143640" cy="149040"/>
              </p14:xfrm>
            </p:contentPart>
          </mc:Choice>
          <mc:Fallback xmlns="">
            <p:pic>
              <p:nvPicPr>
                <p:cNvPr id="23614" name="Ink 23613">
                  <a:extLst>
                    <a:ext uri="{FF2B5EF4-FFF2-40B4-BE49-F238E27FC236}">
                      <a16:creationId xmlns:a16="http://schemas.microsoft.com/office/drawing/2014/main" id="{E97D3BC2-502B-4A90-8A64-126AA52F761D}"/>
                    </a:ext>
                  </a:extLst>
                </p:cNvPr>
                <p:cNvPicPr/>
                <p:nvPr/>
              </p:nvPicPr>
              <p:blipFill>
                <a:blip r:embed="rId158"/>
                <a:stretch>
                  <a:fillRect/>
                </a:stretch>
              </p:blipFill>
              <p:spPr>
                <a:xfrm>
                  <a:off x="1823461" y="7130053"/>
                  <a:ext cx="179191" cy="184594"/>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3615" name="Ink 23614">
                  <a:extLst>
                    <a:ext uri="{FF2B5EF4-FFF2-40B4-BE49-F238E27FC236}">
                      <a16:creationId xmlns:a16="http://schemas.microsoft.com/office/drawing/2014/main" id="{2B0D0797-9EEE-4D91-AF8D-E8FBFB4E297B}"/>
                    </a:ext>
                  </a:extLst>
                </p14:cNvPr>
                <p14:cNvContentPartPr/>
                <p14:nvPr/>
              </p14:nvContentPartPr>
              <p14:xfrm>
                <a:off x="2101336" y="6638610"/>
                <a:ext cx="57240" cy="275040"/>
              </p14:xfrm>
            </p:contentPart>
          </mc:Choice>
          <mc:Fallback xmlns="">
            <p:pic>
              <p:nvPicPr>
                <p:cNvPr id="23615" name="Ink 23614">
                  <a:extLst>
                    <a:ext uri="{FF2B5EF4-FFF2-40B4-BE49-F238E27FC236}">
                      <a16:creationId xmlns:a16="http://schemas.microsoft.com/office/drawing/2014/main" id="{2B0D0797-9EEE-4D91-AF8D-E8FBFB4E297B}"/>
                    </a:ext>
                  </a:extLst>
                </p:cNvPr>
                <p:cNvPicPr/>
                <p:nvPr/>
              </p:nvPicPr>
              <p:blipFill>
                <a:blip r:embed="rId160"/>
                <a:stretch>
                  <a:fillRect/>
                </a:stretch>
              </p:blipFill>
              <p:spPr>
                <a:xfrm>
                  <a:off x="2083222" y="6620610"/>
                  <a:ext cx="93106"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3616" name="Ink 23615">
                  <a:extLst>
                    <a:ext uri="{FF2B5EF4-FFF2-40B4-BE49-F238E27FC236}">
                      <a16:creationId xmlns:a16="http://schemas.microsoft.com/office/drawing/2014/main" id="{86AA7C6B-FD04-47DE-BE82-A904A93543C0}"/>
                    </a:ext>
                  </a:extLst>
                </p14:cNvPr>
                <p14:cNvContentPartPr/>
                <p14:nvPr/>
              </p14:nvContentPartPr>
              <p14:xfrm>
                <a:off x="2156056" y="6719610"/>
                <a:ext cx="127080" cy="198720"/>
              </p14:xfrm>
            </p:contentPart>
          </mc:Choice>
          <mc:Fallback xmlns="">
            <p:pic>
              <p:nvPicPr>
                <p:cNvPr id="23616" name="Ink 23615">
                  <a:extLst>
                    <a:ext uri="{FF2B5EF4-FFF2-40B4-BE49-F238E27FC236}">
                      <a16:creationId xmlns:a16="http://schemas.microsoft.com/office/drawing/2014/main" id="{86AA7C6B-FD04-47DE-BE82-A904A93543C0}"/>
                    </a:ext>
                  </a:extLst>
                </p:cNvPr>
                <p:cNvPicPr/>
                <p:nvPr/>
              </p:nvPicPr>
              <p:blipFill>
                <a:blip r:embed="rId162"/>
                <a:stretch>
                  <a:fillRect/>
                </a:stretch>
              </p:blipFill>
              <p:spPr>
                <a:xfrm>
                  <a:off x="2138005" y="6701610"/>
                  <a:ext cx="162821"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3618" name="Ink 23617">
                  <a:extLst>
                    <a:ext uri="{FF2B5EF4-FFF2-40B4-BE49-F238E27FC236}">
                      <a16:creationId xmlns:a16="http://schemas.microsoft.com/office/drawing/2014/main" id="{7885FCFD-9E51-4798-937D-FC677012C7A3}"/>
                    </a:ext>
                  </a:extLst>
                </p14:cNvPr>
                <p14:cNvContentPartPr/>
                <p14:nvPr/>
              </p14:nvContentPartPr>
              <p14:xfrm>
                <a:off x="2547016" y="6921570"/>
                <a:ext cx="6120" cy="438120"/>
              </p14:xfrm>
            </p:contentPart>
          </mc:Choice>
          <mc:Fallback xmlns="">
            <p:pic>
              <p:nvPicPr>
                <p:cNvPr id="23618" name="Ink 23617">
                  <a:extLst>
                    <a:ext uri="{FF2B5EF4-FFF2-40B4-BE49-F238E27FC236}">
                      <a16:creationId xmlns:a16="http://schemas.microsoft.com/office/drawing/2014/main" id="{7885FCFD-9E51-4798-937D-FC677012C7A3}"/>
                    </a:ext>
                  </a:extLst>
                </p:cNvPr>
                <p:cNvPicPr/>
                <p:nvPr/>
              </p:nvPicPr>
              <p:blipFill>
                <a:blip r:embed="rId164"/>
                <a:stretch>
                  <a:fillRect/>
                </a:stretch>
              </p:blipFill>
              <p:spPr>
                <a:xfrm>
                  <a:off x="2529016" y="6903555"/>
                  <a:ext cx="41760" cy="473789"/>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3619" name="Ink 23618">
                  <a:extLst>
                    <a:ext uri="{FF2B5EF4-FFF2-40B4-BE49-F238E27FC236}">
                      <a16:creationId xmlns:a16="http://schemas.microsoft.com/office/drawing/2014/main" id="{79D41083-0D19-4C14-82F6-CD13C5D9C693}"/>
                    </a:ext>
                  </a:extLst>
                </p14:cNvPr>
                <p14:cNvContentPartPr/>
                <p14:nvPr/>
              </p14:nvContentPartPr>
              <p14:xfrm>
                <a:off x="2550616" y="6864690"/>
                <a:ext cx="583920" cy="572040"/>
              </p14:xfrm>
            </p:contentPart>
          </mc:Choice>
          <mc:Fallback xmlns="">
            <p:pic>
              <p:nvPicPr>
                <p:cNvPr id="23619" name="Ink 23618">
                  <a:extLst>
                    <a:ext uri="{FF2B5EF4-FFF2-40B4-BE49-F238E27FC236}">
                      <a16:creationId xmlns:a16="http://schemas.microsoft.com/office/drawing/2014/main" id="{79D41083-0D19-4C14-82F6-CD13C5D9C693}"/>
                    </a:ext>
                  </a:extLst>
                </p:cNvPr>
                <p:cNvPicPr/>
                <p:nvPr/>
              </p:nvPicPr>
              <p:blipFill>
                <a:blip r:embed="rId166"/>
                <a:stretch>
                  <a:fillRect/>
                </a:stretch>
              </p:blipFill>
              <p:spPr>
                <a:xfrm>
                  <a:off x="2532627" y="6846690"/>
                  <a:ext cx="619538"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3620" name="Ink 23619">
                  <a:extLst>
                    <a:ext uri="{FF2B5EF4-FFF2-40B4-BE49-F238E27FC236}">
                      <a16:creationId xmlns:a16="http://schemas.microsoft.com/office/drawing/2014/main" id="{24B119B8-5039-4266-AC48-9D21FCF3E307}"/>
                    </a:ext>
                  </a:extLst>
                </p14:cNvPr>
                <p14:cNvContentPartPr/>
                <p14:nvPr/>
              </p14:nvContentPartPr>
              <p14:xfrm>
                <a:off x="2615416" y="7032450"/>
                <a:ext cx="37440" cy="275760"/>
              </p14:xfrm>
            </p:contentPart>
          </mc:Choice>
          <mc:Fallback xmlns="">
            <p:pic>
              <p:nvPicPr>
                <p:cNvPr id="23620" name="Ink 23619">
                  <a:extLst>
                    <a:ext uri="{FF2B5EF4-FFF2-40B4-BE49-F238E27FC236}">
                      <a16:creationId xmlns:a16="http://schemas.microsoft.com/office/drawing/2014/main" id="{24B119B8-5039-4266-AC48-9D21FCF3E307}"/>
                    </a:ext>
                  </a:extLst>
                </p:cNvPr>
                <p:cNvPicPr/>
                <p:nvPr/>
              </p:nvPicPr>
              <p:blipFill>
                <a:blip r:embed="rId168"/>
                <a:stretch>
                  <a:fillRect/>
                </a:stretch>
              </p:blipFill>
              <p:spPr>
                <a:xfrm>
                  <a:off x="2597416" y="7014450"/>
                  <a:ext cx="730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3621" name="Ink 23620">
                  <a:extLst>
                    <a:ext uri="{FF2B5EF4-FFF2-40B4-BE49-F238E27FC236}">
                      <a16:creationId xmlns:a16="http://schemas.microsoft.com/office/drawing/2014/main" id="{6D7BD5D4-E73B-43DC-80EE-EB90A1C33750}"/>
                    </a:ext>
                  </a:extLst>
                </p14:cNvPr>
                <p14:cNvContentPartPr/>
                <p14:nvPr/>
              </p14:nvContentPartPr>
              <p14:xfrm>
                <a:off x="2654296" y="6998970"/>
                <a:ext cx="136800" cy="169200"/>
              </p14:xfrm>
            </p:contentPart>
          </mc:Choice>
          <mc:Fallback xmlns="">
            <p:pic>
              <p:nvPicPr>
                <p:cNvPr id="23621" name="Ink 23620">
                  <a:extLst>
                    <a:ext uri="{FF2B5EF4-FFF2-40B4-BE49-F238E27FC236}">
                      <a16:creationId xmlns:a16="http://schemas.microsoft.com/office/drawing/2014/main" id="{6D7BD5D4-E73B-43DC-80EE-EB90A1C33750}"/>
                    </a:ext>
                  </a:extLst>
                </p:cNvPr>
                <p:cNvPicPr/>
                <p:nvPr/>
              </p:nvPicPr>
              <p:blipFill>
                <a:blip r:embed="rId170"/>
                <a:stretch>
                  <a:fillRect/>
                </a:stretch>
              </p:blipFill>
              <p:spPr>
                <a:xfrm>
                  <a:off x="2636296" y="6980970"/>
                  <a:ext cx="1724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622" name="Ink 23621">
                  <a:extLst>
                    <a:ext uri="{FF2B5EF4-FFF2-40B4-BE49-F238E27FC236}">
                      <a16:creationId xmlns:a16="http://schemas.microsoft.com/office/drawing/2014/main" id="{4D4EAF63-EE39-4E18-9659-6169D13CA5C8}"/>
                    </a:ext>
                  </a:extLst>
                </p14:cNvPr>
                <p14:cNvContentPartPr/>
                <p14:nvPr/>
              </p14:nvContentPartPr>
              <p14:xfrm>
                <a:off x="2745376" y="7216410"/>
                <a:ext cx="136080" cy="156960"/>
              </p14:xfrm>
            </p:contentPart>
          </mc:Choice>
          <mc:Fallback xmlns="">
            <p:pic>
              <p:nvPicPr>
                <p:cNvPr id="23622" name="Ink 23621">
                  <a:extLst>
                    <a:ext uri="{FF2B5EF4-FFF2-40B4-BE49-F238E27FC236}">
                      <a16:creationId xmlns:a16="http://schemas.microsoft.com/office/drawing/2014/main" id="{4D4EAF63-EE39-4E18-9659-6169D13CA5C8}"/>
                    </a:ext>
                  </a:extLst>
                </p:cNvPr>
                <p:cNvPicPr/>
                <p:nvPr/>
              </p:nvPicPr>
              <p:blipFill>
                <a:blip r:embed="rId172"/>
                <a:stretch>
                  <a:fillRect/>
                </a:stretch>
              </p:blipFill>
              <p:spPr>
                <a:xfrm>
                  <a:off x="2727423" y="7198410"/>
                  <a:ext cx="171626"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624" name="Ink 23623">
                  <a:extLst>
                    <a:ext uri="{FF2B5EF4-FFF2-40B4-BE49-F238E27FC236}">
                      <a16:creationId xmlns:a16="http://schemas.microsoft.com/office/drawing/2014/main" id="{D419C405-99F4-4F0D-9F98-C40C001FA051}"/>
                    </a:ext>
                  </a:extLst>
                </p14:cNvPr>
                <p14:cNvContentPartPr/>
                <p14:nvPr/>
              </p14:nvContentPartPr>
              <p14:xfrm>
                <a:off x="2959576" y="6583170"/>
                <a:ext cx="48600" cy="245520"/>
              </p14:xfrm>
            </p:contentPart>
          </mc:Choice>
          <mc:Fallback xmlns="">
            <p:pic>
              <p:nvPicPr>
                <p:cNvPr id="23624" name="Ink 23623">
                  <a:extLst>
                    <a:ext uri="{FF2B5EF4-FFF2-40B4-BE49-F238E27FC236}">
                      <a16:creationId xmlns:a16="http://schemas.microsoft.com/office/drawing/2014/main" id="{D419C405-99F4-4F0D-9F98-C40C001FA051}"/>
                    </a:ext>
                  </a:extLst>
                </p:cNvPr>
                <p:cNvPicPr/>
                <p:nvPr/>
              </p:nvPicPr>
              <p:blipFill>
                <a:blip r:embed="rId174"/>
                <a:stretch>
                  <a:fillRect/>
                </a:stretch>
              </p:blipFill>
              <p:spPr>
                <a:xfrm>
                  <a:off x="2941576" y="6565144"/>
                  <a:ext cx="84240" cy="281212"/>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3625" name="Ink 23624">
                  <a:extLst>
                    <a:ext uri="{FF2B5EF4-FFF2-40B4-BE49-F238E27FC236}">
                      <a16:creationId xmlns:a16="http://schemas.microsoft.com/office/drawing/2014/main" id="{A9DB4019-7694-44E2-A1C8-EF5452E86B18}"/>
                    </a:ext>
                  </a:extLst>
                </p14:cNvPr>
                <p14:cNvContentPartPr/>
                <p14:nvPr/>
              </p14:nvContentPartPr>
              <p14:xfrm>
                <a:off x="3055696" y="6601890"/>
                <a:ext cx="122040" cy="162720"/>
              </p14:xfrm>
            </p:contentPart>
          </mc:Choice>
          <mc:Fallback xmlns="">
            <p:pic>
              <p:nvPicPr>
                <p:cNvPr id="23625" name="Ink 23624">
                  <a:extLst>
                    <a:ext uri="{FF2B5EF4-FFF2-40B4-BE49-F238E27FC236}">
                      <a16:creationId xmlns:a16="http://schemas.microsoft.com/office/drawing/2014/main" id="{A9DB4019-7694-44E2-A1C8-EF5452E86B18}"/>
                    </a:ext>
                  </a:extLst>
                </p:cNvPr>
                <p:cNvPicPr/>
                <p:nvPr/>
              </p:nvPicPr>
              <p:blipFill>
                <a:blip r:embed="rId176"/>
                <a:stretch>
                  <a:fillRect/>
                </a:stretch>
              </p:blipFill>
              <p:spPr>
                <a:xfrm>
                  <a:off x="3037696" y="6583930"/>
                  <a:ext cx="15768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26" name="Ink 23625">
                  <a:extLst>
                    <a:ext uri="{FF2B5EF4-FFF2-40B4-BE49-F238E27FC236}">
                      <a16:creationId xmlns:a16="http://schemas.microsoft.com/office/drawing/2014/main" id="{C04CDA8C-2567-4A9F-8A27-EB6631A00C21}"/>
                    </a:ext>
                  </a:extLst>
                </p14:cNvPr>
                <p14:cNvContentPartPr/>
                <p14:nvPr/>
              </p14:nvContentPartPr>
              <p14:xfrm>
                <a:off x="3145696" y="6610530"/>
                <a:ext cx="53640" cy="304920"/>
              </p14:xfrm>
            </p:contentPart>
          </mc:Choice>
          <mc:Fallback xmlns="">
            <p:pic>
              <p:nvPicPr>
                <p:cNvPr id="23626" name="Ink 23625">
                  <a:extLst>
                    <a:ext uri="{FF2B5EF4-FFF2-40B4-BE49-F238E27FC236}">
                      <a16:creationId xmlns:a16="http://schemas.microsoft.com/office/drawing/2014/main" id="{C04CDA8C-2567-4A9F-8A27-EB6631A00C21}"/>
                    </a:ext>
                  </a:extLst>
                </p:cNvPr>
                <p:cNvPicPr/>
                <p:nvPr/>
              </p:nvPicPr>
              <p:blipFill>
                <a:blip r:embed="rId178"/>
                <a:stretch>
                  <a:fillRect/>
                </a:stretch>
              </p:blipFill>
              <p:spPr>
                <a:xfrm>
                  <a:off x="3127696" y="6592551"/>
                  <a:ext cx="89280" cy="340518"/>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628" name="Ink 23627">
                  <a:extLst>
                    <a:ext uri="{FF2B5EF4-FFF2-40B4-BE49-F238E27FC236}">
                      <a16:creationId xmlns:a16="http://schemas.microsoft.com/office/drawing/2014/main" id="{824341E5-890B-407F-B1BE-9B78A2A9E2B4}"/>
                    </a:ext>
                  </a:extLst>
                </p14:cNvPr>
                <p14:cNvContentPartPr/>
                <p14:nvPr/>
              </p14:nvContentPartPr>
              <p14:xfrm>
                <a:off x="3342616" y="6887010"/>
                <a:ext cx="559800" cy="510480"/>
              </p14:xfrm>
            </p:contentPart>
          </mc:Choice>
          <mc:Fallback xmlns="">
            <p:pic>
              <p:nvPicPr>
                <p:cNvPr id="23628" name="Ink 23627">
                  <a:extLst>
                    <a:ext uri="{FF2B5EF4-FFF2-40B4-BE49-F238E27FC236}">
                      <a16:creationId xmlns:a16="http://schemas.microsoft.com/office/drawing/2014/main" id="{824341E5-890B-407F-B1BE-9B78A2A9E2B4}"/>
                    </a:ext>
                  </a:extLst>
                </p:cNvPr>
                <p:cNvPicPr/>
                <p:nvPr/>
              </p:nvPicPr>
              <p:blipFill>
                <a:blip r:embed="rId180"/>
                <a:stretch>
                  <a:fillRect/>
                </a:stretch>
              </p:blipFill>
              <p:spPr>
                <a:xfrm>
                  <a:off x="3324616" y="6869010"/>
                  <a:ext cx="59544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629" name="Ink 23628">
                  <a:extLst>
                    <a:ext uri="{FF2B5EF4-FFF2-40B4-BE49-F238E27FC236}">
                      <a16:creationId xmlns:a16="http://schemas.microsoft.com/office/drawing/2014/main" id="{8BE513DE-0C6E-47B3-9970-4D0D1E305B21}"/>
                    </a:ext>
                  </a:extLst>
                </p14:cNvPr>
                <p14:cNvContentPartPr/>
                <p14:nvPr/>
              </p14:nvContentPartPr>
              <p14:xfrm>
                <a:off x="3378976" y="6868290"/>
                <a:ext cx="662400" cy="568800"/>
              </p14:xfrm>
            </p:contentPart>
          </mc:Choice>
          <mc:Fallback xmlns="">
            <p:pic>
              <p:nvPicPr>
                <p:cNvPr id="23629" name="Ink 23628">
                  <a:extLst>
                    <a:ext uri="{FF2B5EF4-FFF2-40B4-BE49-F238E27FC236}">
                      <a16:creationId xmlns:a16="http://schemas.microsoft.com/office/drawing/2014/main" id="{8BE513DE-0C6E-47B3-9970-4D0D1E305B21}"/>
                    </a:ext>
                  </a:extLst>
                </p:cNvPr>
                <p:cNvPicPr/>
                <p:nvPr/>
              </p:nvPicPr>
              <p:blipFill>
                <a:blip r:embed="rId182"/>
                <a:stretch>
                  <a:fillRect/>
                </a:stretch>
              </p:blipFill>
              <p:spPr>
                <a:xfrm>
                  <a:off x="3360976" y="6850290"/>
                  <a:ext cx="698040" cy="604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3630" name="Ink 23629">
                  <a:extLst>
                    <a:ext uri="{FF2B5EF4-FFF2-40B4-BE49-F238E27FC236}">
                      <a16:creationId xmlns:a16="http://schemas.microsoft.com/office/drawing/2014/main" id="{EC82A30E-FFDC-47C5-87E3-9388A7B5B046}"/>
                    </a:ext>
                  </a:extLst>
                </p14:cNvPr>
                <p14:cNvContentPartPr/>
                <p14:nvPr/>
              </p14:nvContentPartPr>
              <p14:xfrm>
                <a:off x="3615136" y="7047930"/>
                <a:ext cx="15840" cy="220680"/>
              </p14:xfrm>
            </p:contentPart>
          </mc:Choice>
          <mc:Fallback xmlns="">
            <p:pic>
              <p:nvPicPr>
                <p:cNvPr id="23630" name="Ink 23629">
                  <a:extLst>
                    <a:ext uri="{FF2B5EF4-FFF2-40B4-BE49-F238E27FC236}">
                      <a16:creationId xmlns:a16="http://schemas.microsoft.com/office/drawing/2014/main" id="{EC82A30E-FFDC-47C5-87E3-9388A7B5B046}"/>
                    </a:ext>
                  </a:extLst>
                </p:cNvPr>
                <p:cNvPicPr/>
                <p:nvPr/>
              </p:nvPicPr>
              <p:blipFill>
                <a:blip r:embed="rId184"/>
                <a:stretch>
                  <a:fillRect/>
                </a:stretch>
              </p:blipFill>
              <p:spPr>
                <a:xfrm>
                  <a:off x="3597136" y="7029930"/>
                  <a:ext cx="514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3631" name="Ink 23630">
                  <a:extLst>
                    <a:ext uri="{FF2B5EF4-FFF2-40B4-BE49-F238E27FC236}">
                      <a16:creationId xmlns:a16="http://schemas.microsoft.com/office/drawing/2014/main" id="{0FE3A3DE-45F3-469A-980B-10731851D126}"/>
                    </a:ext>
                  </a:extLst>
                </p14:cNvPr>
                <p14:cNvContentPartPr/>
                <p14:nvPr/>
              </p14:nvContentPartPr>
              <p14:xfrm>
                <a:off x="3639976" y="6974850"/>
                <a:ext cx="148320" cy="158400"/>
              </p14:xfrm>
            </p:contentPart>
          </mc:Choice>
          <mc:Fallback xmlns="">
            <p:pic>
              <p:nvPicPr>
                <p:cNvPr id="23631" name="Ink 23630">
                  <a:extLst>
                    <a:ext uri="{FF2B5EF4-FFF2-40B4-BE49-F238E27FC236}">
                      <a16:creationId xmlns:a16="http://schemas.microsoft.com/office/drawing/2014/main" id="{0FE3A3DE-45F3-469A-980B-10731851D126}"/>
                    </a:ext>
                  </a:extLst>
                </p:cNvPr>
                <p:cNvPicPr/>
                <p:nvPr/>
              </p:nvPicPr>
              <p:blipFill>
                <a:blip r:embed="rId186"/>
                <a:stretch>
                  <a:fillRect/>
                </a:stretch>
              </p:blipFill>
              <p:spPr>
                <a:xfrm>
                  <a:off x="3621932" y="6956891"/>
                  <a:ext cx="184047" cy="193959"/>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3632" name="Ink 23631">
                  <a:extLst>
                    <a:ext uri="{FF2B5EF4-FFF2-40B4-BE49-F238E27FC236}">
                      <a16:creationId xmlns:a16="http://schemas.microsoft.com/office/drawing/2014/main" id="{0F2CE510-9FBD-49AC-8B30-FD52B2C9709C}"/>
                    </a:ext>
                  </a:extLst>
                </p14:cNvPr>
                <p14:cNvContentPartPr/>
                <p14:nvPr/>
              </p14:nvContentPartPr>
              <p14:xfrm>
                <a:off x="3735016" y="7122090"/>
                <a:ext cx="181440" cy="220680"/>
              </p14:xfrm>
            </p:contentPart>
          </mc:Choice>
          <mc:Fallback xmlns="">
            <p:pic>
              <p:nvPicPr>
                <p:cNvPr id="23632" name="Ink 23631">
                  <a:extLst>
                    <a:ext uri="{FF2B5EF4-FFF2-40B4-BE49-F238E27FC236}">
                      <a16:creationId xmlns:a16="http://schemas.microsoft.com/office/drawing/2014/main" id="{0F2CE510-9FBD-49AC-8B30-FD52B2C9709C}"/>
                    </a:ext>
                  </a:extLst>
                </p:cNvPr>
                <p:cNvPicPr/>
                <p:nvPr/>
              </p:nvPicPr>
              <p:blipFill>
                <a:blip r:embed="rId188"/>
                <a:stretch>
                  <a:fillRect/>
                </a:stretch>
              </p:blipFill>
              <p:spPr>
                <a:xfrm>
                  <a:off x="3717016" y="7104090"/>
                  <a:ext cx="2170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3634" name="Ink 23633">
                  <a:extLst>
                    <a:ext uri="{FF2B5EF4-FFF2-40B4-BE49-F238E27FC236}">
                      <a16:creationId xmlns:a16="http://schemas.microsoft.com/office/drawing/2014/main" id="{39367AD8-5239-461A-8039-12F379453AF5}"/>
                    </a:ext>
                  </a:extLst>
                </p14:cNvPr>
                <p14:cNvContentPartPr/>
                <p14:nvPr/>
              </p14:nvContentPartPr>
              <p14:xfrm>
                <a:off x="3756256" y="6622770"/>
                <a:ext cx="47160" cy="278280"/>
              </p14:xfrm>
            </p:contentPart>
          </mc:Choice>
          <mc:Fallback xmlns="">
            <p:pic>
              <p:nvPicPr>
                <p:cNvPr id="23634" name="Ink 23633">
                  <a:extLst>
                    <a:ext uri="{FF2B5EF4-FFF2-40B4-BE49-F238E27FC236}">
                      <a16:creationId xmlns:a16="http://schemas.microsoft.com/office/drawing/2014/main" id="{39367AD8-5239-461A-8039-12F379453AF5}"/>
                    </a:ext>
                  </a:extLst>
                </p:cNvPr>
                <p:cNvPicPr/>
                <p:nvPr/>
              </p:nvPicPr>
              <p:blipFill>
                <a:blip r:embed="rId190"/>
                <a:stretch>
                  <a:fillRect/>
                </a:stretch>
              </p:blipFill>
              <p:spPr>
                <a:xfrm>
                  <a:off x="3738256" y="6604793"/>
                  <a:ext cx="82800" cy="313874"/>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3635" name="Ink 23634">
                  <a:extLst>
                    <a:ext uri="{FF2B5EF4-FFF2-40B4-BE49-F238E27FC236}">
                      <a16:creationId xmlns:a16="http://schemas.microsoft.com/office/drawing/2014/main" id="{D75C35D5-6EAF-4D2F-9125-85118AE3B449}"/>
                    </a:ext>
                  </a:extLst>
                </p14:cNvPr>
                <p14:cNvContentPartPr/>
                <p14:nvPr/>
              </p14:nvContentPartPr>
              <p14:xfrm>
                <a:off x="3918616" y="6652290"/>
                <a:ext cx="143280" cy="191880"/>
              </p14:xfrm>
            </p:contentPart>
          </mc:Choice>
          <mc:Fallback xmlns="">
            <p:pic>
              <p:nvPicPr>
                <p:cNvPr id="23635" name="Ink 23634">
                  <a:extLst>
                    <a:ext uri="{FF2B5EF4-FFF2-40B4-BE49-F238E27FC236}">
                      <a16:creationId xmlns:a16="http://schemas.microsoft.com/office/drawing/2014/main" id="{D75C35D5-6EAF-4D2F-9125-85118AE3B449}"/>
                    </a:ext>
                  </a:extLst>
                </p:cNvPr>
                <p:cNvPicPr/>
                <p:nvPr/>
              </p:nvPicPr>
              <p:blipFill>
                <a:blip r:embed="rId192"/>
                <a:stretch>
                  <a:fillRect/>
                </a:stretch>
              </p:blipFill>
              <p:spPr>
                <a:xfrm>
                  <a:off x="3900616" y="6634290"/>
                  <a:ext cx="1789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3636" name="Ink 23635">
                  <a:extLst>
                    <a:ext uri="{FF2B5EF4-FFF2-40B4-BE49-F238E27FC236}">
                      <a16:creationId xmlns:a16="http://schemas.microsoft.com/office/drawing/2014/main" id="{353DBCFD-1E6D-4A02-B8E9-62C8F6213BA5}"/>
                    </a:ext>
                  </a:extLst>
                </p14:cNvPr>
                <p14:cNvContentPartPr/>
                <p14:nvPr/>
              </p14:nvContentPartPr>
              <p14:xfrm>
                <a:off x="4205536" y="6895650"/>
                <a:ext cx="35640" cy="556200"/>
              </p14:xfrm>
            </p:contentPart>
          </mc:Choice>
          <mc:Fallback xmlns="">
            <p:pic>
              <p:nvPicPr>
                <p:cNvPr id="23636" name="Ink 23635">
                  <a:extLst>
                    <a:ext uri="{FF2B5EF4-FFF2-40B4-BE49-F238E27FC236}">
                      <a16:creationId xmlns:a16="http://schemas.microsoft.com/office/drawing/2014/main" id="{353DBCFD-1E6D-4A02-B8E9-62C8F6213BA5}"/>
                    </a:ext>
                  </a:extLst>
                </p:cNvPr>
                <p:cNvPicPr/>
                <p:nvPr/>
              </p:nvPicPr>
              <p:blipFill>
                <a:blip r:embed="rId194"/>
                <a:stretch>
                  <a:fillRect/>
                </a:stretch>
              </p:blipFill>
              <p:spPr>
                <a:xfrm>
                  <a:off x="4187536" y="6877638"/>
                  <a:ext cx="71280" cy="591863"/>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3637" name="Ink 23636">
                  <a:extLst>
                    <a:ext uri="{FF2B5EF4-FFF2-40B4-BE49-F238E27FC236}">
                      <a16:creationId xmlns:a16="http://schemas.microsoft.com/office/drawing/2014/main" id="{83EED6AE-2F58-4157-BCF9-A04D0A3CCE0E}"/>
                    </a:ext>
                  </a:extLst>
                </p14:cNvPr>
                <p14:cNvContentPartPr/>
                <p14:nvPr/>
              </p14:nvContentPartPr>
              <p14:xfrm>
                <a:off x="4186096" y="6849570"/>
                <a:ext cx="713880" cy="596520"/>
              </p14:xfrm>
            </p:contentPart>
          </mc:Choice>
          <mc:Fallback xmlns="">
            <p:pic>
              <p:nvPicPr>
                <p:cNvPr id="23637" name="Ink 23636">
                  <a:extLst>
                    <a:ext uri="{FF2B5EF4-FFF2-40B4-BE49-F238E27FC236}">
                      <a16:creationId xmlns:a16="http://schemas.microsoft.com/office/drawing/2014/main" id="{83EED6AE-2F58-4157-BCF9-A04D0A3CCE0E}"/>
                    </a:ext>
                  </a:extLst>
                </p:cNvPr>
                <p:cNvPicPr/>
                <p:nvPr/>
              </p:nvPicPr>
              <p:blipFill>
                <a:blip r:embed="rId196"/>
                <a:stretch>
                  <a:fillRect/>
                </a:stretch>
              </p:blipFill>
              <p:spPr>
                <a:xfrm>
                  <a:off x="4168096" y="6831570"/>
                  <a:ext cx="74952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3638" name="Ink 23637">
                  <a:extLst>
                    <a:ext uri="{FF2B5EF4-FFF2-40B4-BE49-F238E27FC236}">
                      <a16:creationId xmlns:a16="http://schemas.microsoft.com/office/drawing/2014/main" id="{95A62852-829F-4938-A7CD-BC8BE244C23B}"/>
                    </a:ext>
                  </a:extLst>
                </p14:cNvPr>
                <p14:cNvContentPartPr/>
                <p14:nvPr/>
              </p14:nvContentPartPr>
              <p14:xfrm>
                <a:off x="4386616" y="7020210"/>
                <a:ext cx="41400" cy="258480"/>
              </p14:xfrm>
            </p:contentPart>
          </mc:Choice>
          <mc:Fallback xmlns="">
            <p:pic>
              <p:nvPicPr>
                <p:cNvPr id="23638" name="Ink 23637">
                  <a:extLst>
                    <a:ext uri="{FF2B5EF4-FFF2-40B4-BE49-F238E27FC236}">
                      <a16:creationId xmlns:a16="http://schemas.microsoft.com/office/drawing/2014/main" id="{95A62852-829F-4938-A7CD-BC8BE244C23B}"/>
                    </a:ext>
                  </a:extLst>
                </p:cNvPr>
                <p:cNvPicPr/>
                <p:nvPr/>
              </p:nvPicPr>
              <p:blipFill>
                <a:blip r:embed="rId198"/>
                <a:stretch>
                  <a:fillRect/>
                </a:stretch>
              </p:blipFill>
              <p:spPr>
                <a:xfrm>
                  <a:off x="4368616" y="7002210"/>
                  <a:ext cx="770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3639" name="Ink 23638">
                  <a:extLst>
                    <a:ext uri="{FF2B5EF4-FFF2-40B4-BE49-F238E27FC236}">
                      <a16:creationId xmlns:a16="http://schemas.microsoft.com/office/drawing/2014/main" id="{C1893F75-521C-4191-ADE3-54E61C603FFB}"/>
                    </a:ext>
                  </a:extLst>
                </p14:cNvPr>
                <p14:cNvContentPartPr/>
                <p14:nvPr/>
              </p14:nvContentPartPr>
              <p14:xfrm>
                <a:off x="4390216" y="6971250"/>
                <a:ext cx="181440" cy="154800"/>
              </p14:xfrm>
            </p:contentPart>
          </mc:Choice>
          <mc:Fallback xmlns="">
            <p:pic>
              <p:nvPicPr>
                <p:cNvPr id="23639" name="Ink 23638">
                  <a:extLst>
                    <a:ext uri="{FF2B5EF4-FFF2-40B4-BE49-F238E27FC236}">
                      <a16:creationId xmlns:a16="http://schemas.microsoft.com/office/drawing/2014/main" id="{C1893F75-521C-4191-ADE3-54E61C603FFB}"/>
                    </a:ext>
                  </a:extLst>
                </p:cNvPr>
                <p:cNvPicPr/>
                <p:nvPr/>
              </p:nvPicPr>
              <p:blipFill>
                <a:blip r:embed="rId200"/>
                <a:stretch>
                  <a:fillRect/>
                </a:stretch>
              </p:blipFill>
              <p:spPr>
                <a:xfrm>
                  <a:off x="4372252" y="6953250"/>
                  <a:ext cx="217009"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3640" name="Ink 23639">
                  <a:extLst>
                    <a:ext uri="{FF2B5EF4-FFF2-40B4-BE49-F238E27FC236}">
                      <a16:creationId xmlns:a16="http://schemas.microsoft.com/office/drawing/2014/main" id="{5771F703-5DC7-4AE6-AEB3-12B9F3D35312}"/>
                    </a:ext>
                  </a:extLst>
                </p14:cNvPr>
                <p14:cNvContentPartPr/>
                <p14:nvPr/>
              </p14:nvContentPartPr>
              <p14:xfrm>
                <a:off x="4557256" y="7120650"/>
                <a:ext cx="88560" cy="163800"/>
              </p14:xfrm>
            </p:contentPart>
          </mc:Choice>
          <mc:Fallback xmlns="">
            <p:pic>
              <p:nvPicPr>
                <p:cNvPr id="23640" name="Ink 23639">
                  <a:extLst>
                    <a:ext uri="{FF2B5EF4-FFF2-40B4-BE49-F238E27FC236}">
                      <a16:creationId xmlns:a16="http://schemas.microsoft.com/office/drawing/2014/main" id="{5771F703-5DC7-4AE6-AEB3-12B9F3D35312}"/>
                    </a:ext>
                  </a:extLst>
                </p:cNvPr>
                <p:cNvPicPr/>
                <p:nvPr/>
              </p:nvPicPr>
              <p:blipFill>
                <a:blip r:embed="rId202"/>
                <a:stretch>
                  <a:fillRect/>
                </a:stretch>
              </p:blipFill>
              <p:spPr>
                <a:xfrm>
                  <a:off x="4539256" y="7102650"/>
                  <a:ext cx="124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3641" name="Ink 23640">
                  <a:extLst>
                    <a:ext uri="{FF2B5EF4-FFF2-40B4-BE49-F238E27FC236}">
                      <a16:creationId xmlns:a16="http://schemas.microsoft.com/office/drawing/2014/main" id="{9A2A94DF-3D7E-4EED-B604-5D8B817342D6}"/>
                    </a:ext>
                  </a:extLst>
                </p14:cNvPr>
                <p14:cNvContentPartPr/>
                <p14:nvPr/>
              </p14:nvContentPartPr>
              <p14:xfrm>
                <a:off x="4633936" y="7141530"/>
                <a:ext cx="39240" cy="190080"/>
              </p14:xfrm>
            </p:contentPart>
          </mc:Choice>
          <mc:Fallback xmlns="">
            <p:pic>
              <p:nvPicPr>
                <p:cNvPr id="23641" name="Ink 23640">
                  <a:extLst>
                    <a:ext uri="{FF2B5EF4-FFF2-40B4-BE49-F238E27FC236}">
                      <a16:creationId xmlns:a16="http://schemas.microsoft.com/office/drawing/2014/main" id="{9A2A94DF-3D7E-4EED-B604-5D8B817342D6}"/>
                    </a:ext>
                  </a:extLst>
                </p:cNvPr>
                <p:cNvPicPr/>
                <p:nvPr/>
              </p:nvPicPr>
              <p:blipFill>
                <a:blip r:embed="rId204"/>
                <a:stretch>
                  <a:fillRect/>
                </a:stretch>
              </p:blipFill>
              <p:spPr>
                <a:xfrm>
                  <a:off x="4615936" y="7123530"/>
                  <a:ext cx="74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3642" name="Ink 23641">
                  <a:extLst>
                    <a:ext uri="{FF2B5EF4-FFF2-40B4-BE49-F238E27FC236}">
                      <a16:creationId xmlns:a16="http://schemas.microsoft.com/office/drawing/2014/main" id="{584289BE-C536-48B0-A5C3-93147F9B5CFD}"/>
                    </a:ext>
                  </a:extLst>
                </p14:cNvPr>
                <p14:cNvContentPartPr/>
                <p14:nvPr/>
              </p14:nvContentPartPr>
              <p14:xfrm>
                <a:off x="5061256" y="6907890"/>
                <a:ext cx="33480" cy="433800"/>
              </p14:xfrm>
            </p:contentPart>
          </mc:Choice>
          <mc:Fallback xmlns="">
            <p:pic>
              <p:nvPicPr>
                <p:cNvPr id="23642" name="Ink 23641">
                  <a:extLst>
                    <a:ext uri="{FF2B5EF4-FFF2-40B4-BE49-F238E27FC236}">
                      <a16:creationId xmlns:a16="http://schemas.microsoft.com/office/drawing/2014/main" id="{584289BE-C536-48B0-A5C3-93147F9B5CFD}"/>
                    </a:ext>
                  </a:extLst>
                </p:cNvPr>
                <p:cNvPicPr/>
                <p:nvPr/>
              </p:nvPicPr>
              <p:blipFill>
                <a:blip r:embed="rId206"/>
                <a:stretch>
                  <a:fillRect/>
                </a:stretch>
              </p:blipFill>
              <p:spPr>
                <a:xfrm>
                  <a:off x="5043256" y="6889890"/>
                  <a:ext cx="691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3643" name="Ink 23642">
                  <a:extLst>
                    <a:ext uri="{FF2B5EF4-FFF2-40B4-BE49-F238E27FC236}">
                      <a16:creationId xmlns:a16="http://schemas.microsoft.com/office/drawing/2014/main" id="{E9DA26D0-0603-4013-B1FC-7913D6E83285}"/>
                    </a:ext>
                  </a:extLst>
                </p14:cNvPr>
                <p14:cNvContentPartPr/>
                <p14:nvPr/>
              </p14:nvContentPartPr>
              <p14:xfrm>
                <a:off x="5133256" y="6852810"/>
                <a:ext cx="505080" cy="553680"/>
              </p14:xfrm>
            </p:contentPart>
          </mc:Choice>
          <mc:Fallback xmlns="">
            <p:pic>
              <p:nvPicPr>
                <p:cNvPr id="23643" name="Ink 23642">
                  <a:extLst>
                    <a:ext uri="{FF2B5EF4-FFF2-40B4-BE49-F238E27FC236}">
                      <a16:creationId xmlns:a16="http://schemas.microsoft.com/office/drawing/2014/main" id="{E9DA26D0-0603-4013-B1FC-7913D6E83285}"/>
                    </a:ext>
                  </a:extLst>
                </p:cNvPr>
                <p:cNvPicPr/>
                <p:nvPr/>
              </p:nvPicPr>
              <p:blipFill>
                <a:blip r:embed="rId208"/>
                <a:stretch>
                  <a:fillRect/>
                </a:stretch>
              </p:blipFill>
              <p:spPr>
                <a:xfrm>
                  <a:off x="5115256" y="6834810"/>
                  <a:ext cx="540720" cy="58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3644" name="Ink 23643">
                  <a:extLst>
                    <a:ext uri="{FF2B5EF4-FFF2-40B4-BE49-F238E27FC236}">
                      <a16:creationId xmlns:a16="http://schemas.microsoft.com/office/drawing/2014/main" id="{9CABADF0-6AAD-4A09-B71F-7EFD9B3CCEA3}"/>
                    </a:ext>
                  </a:extLst>
                </p14:cNvPr>
                <p14:cNvContentPartPr/>
                <p14:nvPr/>
              </p14:nvContentPartPr>
              <p14:xfrm>
                <a:off x="5210656" y="7052970"/>
                <a:ext cx="14040" cy="223200"/>
              </p14:xfrm>
            </p:contentPart>
          </mc:Choice>
          <mc:Fallback xmlns="">
            <p:pic>
              <p:nvPicPr>
                <p:cNvPr id="23644" name="Ink 23643">
                  <a:extLst>
                    <a:ext uri="{FF2B5EF4-FFF2-40B4-BE49-F238E27FC236}">
                      <a16:creationId xmlns:a16="http://schemas.microsoft.com/office/drawing/2014/main" id="{9CABADF0-6AAD-4A09-B71F-7EFD9B3CCEA3}"/>
                    </a:ext>
                  </a:extLst>
                </p:cNvPr>
                <p:cNvPicPr/>
                <p:nvPr/>
              </p:nvPicPr>
              <p:blipFill>
                <a:blip r:embed="rId210"/>
                <a:stretch>
                  <a:fillRect/>
                </a:stretch>
              </p:blipFill>
              <p:spPr>
                <a:xfrm>
                  <a:off x="5192656" y="7034970"/>
                  <a:ext cx="49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3645" name="Ink 23644">
                  <a:extLst>
                    <a:ext uri="{FF2B5EF4-FFF2-40B4-BE49-F238E27FC236}">
                      <a16:creationId xmlns:a16="http://schemas.microsoft.com/office/drawing/2014/main" id="{649AA80D-2452-4822-8F19-4001909D7429}"/>
                    </a:ext>
                  </a:extLst>
                </p14:cNvPr>
                <p14:cNvContentPartPr/>
                <p14:nvPr/>
              </p14:nvContentPartPr>
              <p14:xfrm>
                <a:off x="5216776" y="6975570"/>
                <a:ext cx="136800" cy="162720"/>
              </p14:xfrm>
            </p:contentPart>
          </mc:Choice>
          <mc:Fallback xmlns="">
            <p:pic>
              <p:nvPicPr>
                <p:cNvPr id="23645" name="Ink 23644">
                  <a:extLst>
                    <a:ext uri="{FF2B5EF4-FFF2-40B4-BE49-F238E27FC236}">
                      <a16:creationId xmlns:a16="http://schemas.microsoft.com/office/drawing/2014/main" id="{649AA80D-2452-4822-8F19-4001909D7429}"/>
                    </a:ext>
                  </a:extLst>
                </p:cNvPr>
                <p:cNvPicPr/>
                <p:nvPr/>
              </p:nvPicPr>
              <p:blipFill>
                <a:blip r:embed="rId212"/>
                <a:stretch>
                  <a:fillRect/>
                </a:stretch>
              </p:blipFill>
              <p:spPr>
                <a:xfrm>
                  <a:off x="5198776" y="6957610"/>
                  <a:ext cx="172440" cy="198281"/>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3646" name="Ink 23645">
                  <a:extLst>
                    <a:ext uri="{FF2B5EF4-FFF2-40B4-BE49-F238E27FC236}">
                      <a16:creationId xmlns:a16="http://schemas.microsoft.com/office/drawing/2014/main" id="{87B366E5-7624-47F3-A592-581796E12957}"/>
                    </a:ext>
                  </a:extLst>
                </p14:cNvPr>
                <p14:cNvContentPartPr/>
                <p14:nvPr/>
              </p14:nvContentPartPr>
              <p14:xfrm>
                <a:off x="5294896" y="7196970"/>
                <a:ext cx="175320" cy="115920"/>
              </p14:xfrm>
            </p:contentPart>
          </mc:Choice>
          <mc:Fallback xmlns="">
            <p:pic>
              <p:nvPicPr>
                <p:cNvPr id="23646" name="Ink 23645">
                  <a:extLst>
                    <a:ext uri="{FF2B5EF4-FFF2-40B4-BE49-F238E27FC236}">
                      <a16:creationId xmlns:a16="http://schemas.microsoft.com/office/drawing/2014/main" id="{87B366E5-7624-47F3-A592-581796E12957}"/>
                    </a:ext>
                  </a:extLst>
                </p:cNvPr>
                <p:cNvPicPr/>
                <p:nvPr/>
              </p:nvPicPr>
              <p:blipFill>
                <a:blip r:embed="rId214"/>
                <a:stretch>
                  <a:fillRect/>
                </a:stretch>
              </p:blipFill>
              <p:spPr>
                <a:xfrm>
                  <a:off x="5276896" y="7179026"/>
                  <a:ext cx="210960" cy="15145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3648" name="Ink 23647">
                  <a:extLst>
                    <a:ext uri="{FF2B5EF4-FFF2-40B4-BE49-F238E27FC236}">
                      <a16:creationId xmlns:a16="http://schemas.microsoft.com/office/drawing/2014/main" id="{3F89BC67-AB21-4050-9493-6CA93740F5F8}"/>
                    </a:ext>
                  </a:extLst>
                </p14:cNvPr>
                <p14:cNvContentPartPr/>
                <p14:nvPr/>
              </p14:nvContentPartPr>
              <p14:xfrm>
                <a:off x="5736616" y="6860010"/>
                <a:ext cx="523080" cy="525600"/>
              </p14:xfrm>
            </p:contentPart>
          </mc:Choice>
          <mc:Fallback xmlns="">
            <p:pic>
              <p:nvPicPr>
                <p:cNvPr id="23648" name="Ink 23647">
                  <a:extLst>
                    <a:ext uri="{FF2B5EF4-FFF2-40B4-BE49-F238E27FC236}">
                      <a16:creationId xmlns:a16="http://schemas.microsoft.com/office/drawing/2014/main" id="{3F89BC67-AB21-4050-9493-6CA93740F5F8}"/>
                    </a:ext>
                  </a:extLst>
                </p:cNvPr>
                <p:cNvPicPr/>
                <p:nvPr/>
              </p:nvPicPr>
              <p:blipFill>
                <a:blip r:embed="rId216"/>
                <a:stretch>
                  <a:fillRect/>
                </a:stretch>
              </p:blipFill>
              <p:spPr>
                <a:xfrm>
                  <a:off x="5718616" y="6842010"/>
                  <a:ext cx="55872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23649" name="Ink 23648">
                  <a:extLst>
                    <a:ext uri="{FF2B5EF4-FFF2-40B4-BE49-F238E27FC236}">
                      <a16:creationId xmlns:a16="http://schemas.microsoft.com/office/drawing/2014/main" id="{B2C35B3E-1E36-4705-B4A3-28616001D1F4}"/>
                    </a:ext>
                  </a:extLst>
                </p14:cNvPr>
                <p14:cNvContentPartPr/>
                <p14:nvPr/>
              </p14:nvContentPartPr>
              <p14:xfrm>
                <a:off x="5749936" y="6890610"/>
                <a:ext cx="605880" cy="513000"/>
              </p14:xfrm>
            </p:contentPart>
          </mc:Choice>
          <mc:Fallback xmlns="">
            <p:pic>
              <p:nvPicPr>
                <p:cNvPr id="23649" name="Ink 23648">
                  <a:extLst>
                    <a:ext uri="{FF2B5EF4-FFF2-40B4-BE49-F238E27FC236}">
                      <a16:creationId xmlns:a16="http://schemas.microsoft.com/office/drawing/2014/main" id="{B2C35B3E-1E36-4705-B4A3-28616001D1F4}"/>
                    </a:ext>
                  </a:extLst>
                </p:cNvPr>
                <p:cNvPicPr/>
                <p:nvPr/>
              </p:nvPicPr>
              <p:blipFill>
                <a:blip r:embed="rId218"/>
                <a:stretch>
                  <a:fillRect/>
                </a:stretch>
              </p:blipFill>
              <p:spPr>
                <a:xfrm>
                  <a:off x="5731936" y="6872610"/>
                  <a:ext cx="64152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23650" name="Ink 23649">
                  <a:extLst>
                    <a:ext uri="{FF2B5EF4-FFF2-40B4-BE49-F238E27FC236}">
                      <a16:creationId xmlns:a16="http://schemas.microsoft.com/office/drawing/2014/main" id="{BE0BDF15-3B86-4510-92D9-8E02FFE272AF}"/>
                    </a:ext>
                  </a:extLst>
                </p14:cNvPr>
                <p14:cNvContentPartPr/>
                <p14:nvPr/>
              </p14:nvContentPartPr>
              <p14:xfrm>
                <a:off x="5928856" y="7092570"/>
                <a:ext cx="17280" cy="196920"/>
              </p14:xfrm>
            </p:contentPart>
          </mc:Choice>
          <mc:Fallback xmlns="">
            <p:pic>
              <p:nvPicPr>
                <p:cNvPr id="23650" name="Ink 23649">
                  <a:extLst>
                    <a:ext uri="{FF2B5EF4-FFF2-40B4-BE49-F238E27FC236}">
                      <a16:creationId xmlns:a16="http://schemas.microsoft.com/office/drawing/2014/main" id="{BE0BDF15-3B86-4510-92D9-8E02FFE272AF}"/>
                    </a:ext>
                  </a:extLst>
                </p:cNvPr>
                <p:cNvPicPr/>
                <p:nvPr/>
              </p:nvPicPr>
              <p:blipFill>
                <a:blip r:embed="rId220"/>
                <a:stretch>
                  <a:fillRect/>
                </a:stretch>
              </p:blipFill>
              <p:spPr>
                <a:xfrm>
                  <a:off x="5910856" y="7074537"/>
                  <a:ext cx="52920" cy="23262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23651" name="Ink 23650">
                  <a:extLst>
                    <a:ext uri="{FF2B5EF4-FFF2-40B4-BE49-F238E27FC236}">
                      <a16:creationId xmlns:a16="http://schemas.microsoft.com/office/drawing/2014/main" id="{C741CB12-32FC-4B89-A891-3987A6E6647D}"/>
                    </a:ext>
                  </a:extLst>
                </p14:cNvPr>
                <p14:cNvContentPartPr/>
                <p14:nvPr/>
              </p14:nvContentPartPr>
              <p14:xfrm>
                <a:off x="5917336" y="6994290"/>
                <a:ext cx="181080" cy="161280"/>
              </p14:xfrm>
            </p:contentPart>
          </mc:Choice>
          <mc:Fallback xmlns="">
            <p:pic>
              <p:nvPicPr>
                <p:cNvPr id="23651" name="Ink 23650">
                  <a:extLst>
                    <a:ext uri="{FF2B5EF4-FFF2-40B4-BE49-F238E27FC236}">
                      <a16:creationId xmlns:a16="http://schemas.microsoft.com/office/drawing/2014/main" id="{C741CB12-32FC-4B89-A891-3987A6E6647D}"/>
                    </a:ext>
                  </a:extLst>
                </p:cNvPr>
                <p:cNvPicPr/>
                <p:nvPr/>
              </p:nvPicPr>
              <p:blipFill>
                <a:blip r:embed="rId222"/>
                <a:stretch>
                  <a:fillRect/>
                </a:stretch>
              </p:blipFill>
              <p:spPr>
                <a:xfrm>
                  <a:off x="5899336" y="6976290"/>
                  <a:ext cx="2167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23652" name="Ink 23651">
                  <a:extLst>
                    <a:ext uri="{FF2B5EF4-FFF2-40B4-BE49-F238E27FC236}">
                      <a16:creationId xmlns:a16="http://schemas.microsoft.com/office/drawing/2014/main" id="{097A411A-2F8F-4EDF-A93C-A1916E46CE58}"/>
                    </a:ext>
                  </a:extLst>
                </p14:cNvPr>
                <p14:cNvContentPartPr/>
                <p14:nvPr/>
              </p14:nvContentPartPr>
              <p14:xfrm>
                <a:off x="6047296" y="7158810"/>
                <a:ext cx="151920" cy="127440"/>
              </p14:xfrm>
            </p:contentPart>
          </mc:Choice>
          <mc:Fallback xmlns="">
            <p:pic>
              <p:nvPicPr>
                <p:cNvPr id="23652" name="Ink 23651">
                  <a:extLst>
                    <a:ext uri="{FF2B5EF4-FFF2-40B4-BE49-F238E27FC236}">
                      <a16:creationId xmlns:a16="http://schemas.microsoft.com/office/drawing/2014/main" id="{097A411A-2F8F-4EDF-A93C-A1916E46CE58}"/>
                    </a:ext>
                  </a:extLst>
                </p:cNvPr>
                <p:cNvPicPr/>
                <p:nvPr/>
              </p:nvPicPr>
              <p:blipFill>
                <a:blip r:embed="rId224"/>
                <a:stretch>
                  <a:fillRect/>
                </a:stretch>
              </p:blipFill>
              <p:spPr>
                <a:xfrm>
                  <a:off x="6029296" y="7140810"/>
                  <a:ext cx="1875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23654" name="Ink 23653">
                  <a:extLst>
                    <a:ext uri="{FF2B5EF4-FFF2-40B4-BE49-F238E27FC236}">
                      <a16:creationId xmlns:a16="http://schemas.microsoft.com/office/drawing/2014/main" id="{0CDA8FA7-3F42-425F-B69F-09FE422E6C20}"/>
                    </a:ext>
                  </a:extLst>
                </p14:cNvPr>
                <p14:cNvContentPartPr/>
                <p14:nvPr/>
              </p14:nvContentPartPr>
              <p14:xfrm>
                <a:off x="4478056" y="6552210"/>
                <a:ext cx="25200" cy="275040"/>
              </p14:xfrm>
            </p:contentPart>
          </mc:Choice>
          <mc:Fallback xmlns="">
            <p:pic>
              <p:nvPicPr>
                <p:cNvPr id="23654" name="Ink 23653">
                  <a:extLst>
                    <a:ext uri="{FF2B5EF4-FFF2-40B4-BE49-F238E27FC236}">
                      <a16:creationId xmlns:a16="http://schemas.microsoft.com/office/drawing/2014/main" id="{0CDA8FA7-3F42-425F-B69F-09FE422E6C20}"/>
                    </a:ext>
                  </a:extLst>
                </p:cNvPr>
                <p:cNvPicPr/>
                <p:nvPr/>
              </p:nvPicPr>
              <p:blipFill>
                <a:blip r:embed="rId226"/>
                <a:stretch>
                  <a:fillRect/>
                </a:stretch>
              </p:blipFill>
              <p:spPr>
                <a:xfrm>
                  <a:off x="4460056" y="6534186"/>
                  <a:ext cx="60840" cy="310727"/>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23655" name="Ink 23654">
                  <a:extLst>
                    <a:ext uri="{FF2B5EF4-FFF2-40B4-BE49-F238E27FC236}">
                      <a16:creationId xmlns:a16="http://schemas.microsoft.com/office/drawing/2014/main" id="{74C0E38C-8C81-4F69-B2AF-AD53E6E6D970}"/>
                    </a:ext>
                  </a:extLst>
                </p14:cNvPr>
                <p14:cNvContentPartPr/>
                <p14:nvPr/>
              </p14:nvContentPartPr>
              <p14:xfrm>
                <a:off x="4559776" y="6596850"/>
                <a:ext cx="155880" cy="258840"/>
              </p14:xfrm>
            </p:contentPart>
          </mc:Choice>
          <mc:Fallback xmlns="">
            <p:pic>
              <p:nvPicPr>
                <p:cNvPr id="23655" name="Ink 23654">
                  <a:extLst>
                    <a:ext uri="{FF2B5EF4-FFF2-40B4-BE49-F238E27FC236}">
                      <a16:creationId xmlns:a16="http://schemas.microsoft.com/office/drawing/2014/main" id="{74C0E38C-8C81-4F69-B2AF-AD53E6E6D970}"/>
                    </a:ext>
                  </a:extLst>
                </p:cNvPr>
                <p:cNvPicPr/>
                <p:nvPr/>
              </p:nvPicPr>
              <p:blipFill>
                <a:blip r:embed="rId228"/>
                <a:stretch>
                  <a:fillRect/>
                </a:stretch>
              </p:blipFill>
              <p:spPr>
                <a:xfrm>
                  <a:off x="4541734" y="6578850"/>
                  <a:ext cx="191603"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3656" name="Ink 23655">
                  <a:extLst>
                    <a:ext uri="{FF2B5EF4-FFF2-40B4-BE49-F238E27FC236}">
                      <a16:creationId xmlns:a16="http://schemas.microsoft.com/office/drawing/2014/main" id="{85585060-B696-4403-8C88-50A6053DBD02}"/>
                    </a:ext>
                  </a:extLst>
                </p14:cNvPr>
                <p14:cNvContentPartPr/>
                <p14:nvPr/>
              </p14:nvContentPartPr>
              <p14:xfrm>
                <a:off x="5392096" y="6705930"/>
                <a:ext cx="14760" cy="185040"/>
              </p14:xfrm>
            </p:contentPart>
          </mc:Choice>
          <mc:Fallback xmlns="">
            <p:pic>
              <p:nvPicPr>
                <p:cNvPr id="23656" name="Ink 23655">
                  <a:extLst>
                    <a:ext uri="{FF2B5EF4-FFF2-40B4-BE49-F238E27FC236}">
                      <a16:creationId xmlns:a16="http://schemas.microsoft.com/office/drawing/2014/main" id="{85585060-B696-4403-8C88-50A6053DBD02}"/>
                    </a:ext>
                  </a:extLst>
                </p:cNvPr>
                <p:cNvPicPr/>
                <p:nvPr/>
              </p:nvPicPr>
              <p:blipFill>
                <a:blip r:embed="rId230"/>
                <a:stretch>
                  <a:fillRect/>
                </a:stretch>
              </p:blipFill>
              <p:spPr>
                <a:xfrm>
                  <a:off x="5374096" y="6687930"/>
                  <a:ext cx="504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23657" name="Ink 23656">
                  <a:extLst>
                    <a:ext uri="{FF2B5EF4-FFF2-40B4-BE49-F238E27FC236}">
                      <a16:creationId xmlns:a16="http://schemas.microsoft.com/office/drawing/2014/main" id="{9236DFEA-42B0-4A18-8DB8-43023CBA1AAF}"/>
                    </a:ext>
                  </a:extLst>
                </p14:cNvPr>
                <p14:cNvContentPartPr/>
                <p14:nvPr/>
              </p14:nvContentPartPr>
              <p14:xfrm>
                <a:off x="5473816" y="6743370"/>
                <a:ext cx="172440" cy="185400"/>
              </p14:xfrm>
            </p:contentPart>
          </mc:Choice>
          <mc:Fallback xmlns="">
            <p:pic>
              <p:nvPicPr>
                <p:cNvPr id="23657" name="Ink 23656">
                  <a:extLst>
                    <a:ext uri="{FF2B5EF4-FFF2-40B4-BE49-F238E27FC236}">
                      <a16:creationId xmlns:a16="http://schemas.microsoft.com/office/drawing/2014/main" id="{9236DFEA-42B0-4A18-8DB8-43023CBA1AAF}"/>
                    </a:ext>
                  </a:extLst>
                </p:cNvPr>
                <p:cNvPicPr/>
                <p:nvPr/>
              </p:nvPicPr>
              <p:blipFill>
                <a:blip r:embed="rId232"/>
                <a:stretch>
                  <a:fillRect/>
                </a:stretch>
              </p:blipFill>
              <p:spPr>
                <a:xfrm>
                  <a:off x="5455778" y="6725370"/>
                  <a:ext cx="208155"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3658" name="Ink 23657">
                  <a:extLst>
                    <a:ext uri="{FF2B5EF4-FFF2-40B4-BE49-F238E27FC236}">
                      <a16:creationId xmlns:a16="http://schemas.microsoft.com/office/drawing/2014/main" id="{BE3E7B86-3514-4C72-91AF-4648475E24F2}"/>
                    </a:ext>
                  </a:extLst>
                </p14:cNvPr>
                <p14:cNvContentPartPr/>
                <p14:nvPr/>
              </p14:nvContentPartPr>
              <p14:xfrm>
                <a:off x="5501176" y="6818250"/>
                <a:ext cx="229680" cy="20160"/>
              </p14:xfrm>
            </p:contentPart>
          </mc:Choice>
          <mc:Fallback xmlns="">
            <p:pic>
              <p:nvPicPr>
                <p:cNvPr id="23658" name="Ink 23657">
                  <a:extLst>
                    <a:ext uri="{FF2B5EF4-FFF2-40B4-BE49-F238E27FC236}">
                      <a16:creationId xmlns:a16="http://schemas.microsoft.com/office/drawing/2014/main" id="{BE3E7B86-3514-4C72-91AF-4648475E24F2}"/>
                    </a:ext>
                  </a:extLst>
                </p:cNvPr>
                <p:cNvPicPr/>
                <p:nvPr/>
              </p:nvPicPr>
              <p:blipFill>
                <a:blip r:embed="rId234"/>
                <a:stretch>
                  <a:fillRect/>
                </a:stretch>
              </p:blipFill>
              <p:spPr>
                <a:xfrm>
                  <a:off x="5483176" y="6800566"/>
                  <a:ext cx="265320" cy="55175"/>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3660" name="Ink 23659">
                  <a:extLst>
                    <a:ext uri="{FF2B5EF4-FFF2-40B4-BE49-F238E27FC236}">
                      <a16:creationId xmlns:a16="http://schemas.microsoft.com/office/drawing/2014/main" id="{EB9F504E-52DF-4A05-AB88-BDF5876CA8B9}"/>
                    </a:ext>
                  </a:extLst>
                </p14:cNvPr>
                <p14:cNvContentPartPr/>
                <p14:nvPr/>
              </p14:nvContentPartPr>
              <p14:xfrm>
                <a:off x="6138736" y="6653730"/>
                <a:ext cx="27720" cy="177120"/>
              </p14:xfrm>
            </p:contentPart>
          </mc:Choice>
          <mc:Fallback xmlns="">
            <p:pic>
              <p:nvPicPr>
                <p:cNvPr id="23660" name="Ink 23659">
                  <a:extLst>
                    <a:ext uri="{FF2B5EF4-FFF2-40B4-BE49-F238E27FC236}">
                      <a16:creationId xmlns:a16="http://schemas.microsoft.com/office/drawing/2014/main" id="{EB9F504E-52DF-4A05-AB88-BDF5876CA8B9}"/>
                    </a:ext>
                  </a:extLst>
                </p:cNvPr>
                <p:cNvPicPr/>
                <p:nvPr/>
              </p:nvPicPr>
              <p:blipFill>
                <a:blip r:embed="rId236"/>
                <a:stretch>
                  <a:fillRect/>
                </a:stretch>
              </p:blipFill>
              <p:spPr>
                <a:xfrm>
                  <a:off x="6120736" y="6635730"/>
                  <a:ext cx="633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3661" name="Ink 23660">
                  <a:extLst>
                    <a:ext uri="{FF2B5EF4-FFF2-40B4-BE49-F238E27FC236}">
                      <a16:creationId xmlns:a16="http://schemas.microsoft.com/office/drawing/2014/main" id="{C9612645-0493-443C-9C82-A267BE047D35}"/>
                    </a:ext>
                  </a:extLst>
                </p14:cNvPr>
                <p14:cNvContentPartPr/>
                <p14:nvPr/>
              </p14:nvContentPartPr>
              <p14:xfrm>
                <a:off x="6242416" y="6702330"/>
                <a:ext cx="153720" cy="209160"/>
              </p14:xfrm>
            </p:contentPart>
          </mc:Choice>
          <mc:Fallback xmlns="">
            <p:pic>
              <p:nvPicPr>
                <p:cNvPr id="23661" name="Ink 23660">
                  <a:extLst>
                    <a:ext uri="{FF2B5EF4-FFF2-40B4-BE49-F238E27FC236}">
                      <a16:creationId xmlns:a16="http://schemas.microsoft.com/office/drawing/2014/main" id="{C9612645-0493-443C-9C82-A267BE047D35}"/>
                    </a:ext>
                  </a:extLst>
                </p:cNvPr>
                <p:cNvPicPr/>
                <p:nvPr/>
              </p:nvPicPr>
              <p:blipFill>
                <a:blip r:embed="rId238"/>
                <a:stretch>
                  <a:fillRect/>
                </a:stretch>
              </p:blipFill>
              <p:spPr>
                <a:xfrm>
                  <a:off x="6224416" y="6684330"/>
                  <a:ext cx="189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3663" name="Ink 23662">
                  <a:extLst>
                    <a:ext uri="{FF2B5EF4-FFF2-40B4-BE49-F238E27FC236}">
                      <a16:creationId xmlns:a16="http://schemas.microsoft.com/office/drawing/2014/main" id="{1A305F40-A5CC-4159-81BE-FDAA1BBA2F6E}"/>
                    </a:ext>
                  </a:extLst>
                </p14:cNvPr>
                <p14:cNvContentPartPr/>
                <p14:nvPr/>
              </p14:nvContentPartPr>
              <p14:xfrm>
                <a:off x="6492976" y="6890610"/>
                <a:ext cx="54000" cy="468720"/>
              </p14:xfrm>
            </p:contentPart>
          </mc:Choice>
          <mc:Fallback xmlns="">
            <p:pic>
              <p:nvPicPr>
                <p:cNvPr id="23663" name="Ink 23662">
                  <a:extLst>
                    <a:ext uri="{FF2B5EF4-FFF2-40B4-BE49-F238E27FC236}">
                      <a16:creationId xmlns:a16="http://schemas.microsoft.com/office/drawing/2014/main" id="{1A305F40-A5CC-4159-81BE-FDAA1BBA2F6E}"/>
                    </a:ext>
                  </a:extLst>
                </p:cNvPr>
                <p:cNvPicPr/>
                <p:nvPr/>
              </p:nvPicPr>
              <p:blipFill>
                <a:blip r:embed="rId240"/>
                <a:stretch>
                  <a:fillRect/>
                </a:stretch>
              </p:blipFill>
              <p:spPr>
                <a:xfrm>
                  <a:off x="6474976" y="6872610"/>
                  <a:ext cx="8964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3664" name="Ink 23663">
                  <a:extLst>
                    <a:ext uri="{FF2B5EF4-FFF2-40B4-BE49-F238E27FC236}">
                      <a16:creationId xmlns:a16="http://schemas.microsoft.com/office/drawing/2014/main" id="{1ADA5D77-6340-4E01-B50B-6A36D3D89303}"/>
                    </a:ext>
                  </a:extLst>
                </p14:cNvPr>
                <p14:cNvContentPartPr/>
                <p14:nvPr/>
              </p14:nvContentPartPr>
              <p14:xfrm>
                <a:off x="6303976" y="6878370"/>
                <a:ext cx="1200600" cy="574560"/>
              </p14:xfrm>
            </p:contentPart>
          </mc:Choice>
          <mc:Fallback xmlns="">
            <p:pic>
              <p:nvPicPr>
                <p:cNvPr id="23664" name="Ink 23663">
                  <a:extLst>
                    <a:ext uri="{FF2B5EF4-FFF2-40B4-BE49-F238E27FC236}">
                      <a16:creationId xmlns:a16="http://schemas.microsoft.com/office/drawing/2014/main" id="{1ADA5D77-6340-4E01-B50B-6A36D3D89303}"/>
                    </a:ext>
                  </a:extLst>
                </p:cNvPr>
                <p:cNvPicPr/>
                <p:nvPr/>
              </p:nvPicPr>
              <p:blipFill>
                <a:blip r:embed="rId242"/>
                <a:stretch>
                  <a:fillRect/>
                </a:stretch>
              </p:blipFill>
              <p:spPr>
                <a:xfrm>
                  <a:off x="6285976" y="6860370"/>
                  <a:ext cx="1236240" cy="610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3665" name="Ink 23664">
                  <a:extLst>
                    <a:ext uri="{FF2B5EF4-FFF2-40B4-BE49-F238E27FC236}">
                      <a16:creationId xmlns:a16="http://schemas.microsoft.com/office/drawing/2014/main" id="{12E5FF45-7656-41A0-B8DD-C442FEAF547C}"/>
                    </a:ext>
                  </a:extLst>
                </p14:cNvPr>
                <p14:cNvContentPartPr/>
                <p14:nvPr/>
              </p14:nvContentPartPr>
              <p14:xfrm>
                <a:off x="6806176" y="7096170"/>
                <a:ext cx="13680" cy="197280"/>
              </p14:xfrm>
            </p:contentPart>
          </mc:Choice>
          <mc:Fallback xmlns="">
            <p:pic>
              <p:nvPicPr>
                <p:cNvPr id="23665" name="Ink 23664">
                  <a:extLst>
                    <a:ext uri="{FF2B5EF4-FFF2-40B4-BE49-F238E27FC236}">
                      <a16:creationId xmlns:a16="http://schemas.microsoft.com/office/drawing/2014/main" id="{12E5FF45-7656-41A0-B8DD-C442FEAF547C}"/>
                    </a:ext>
                  </a:extLst>
                </p:cNvPr>
                <p:cNvPicPr/>
                <p:nvPr/>
              </p:nvPicPr>
              <p:blipFill>
                <a:blip r:embed="rId244"/>
                <a:stretch>
                  <a:fillRect/>
                </a:stretch>
              </p:blipFill>
              <p:spPr>
                <a:xfrm>
                  <a:off x="6788638" y="7078170"/>
                  <a:ext cx="48406"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23666" name="Ink 23665">
                  <a:extLst>
                    <a:ext uri="{FF2B5EF4-FFF2-40B4-BE49-F238E27FC236}">
                      <a16:creationId xmlns:a16="http://schemas.microsoft.com/office/drawing/2014/main" id="{056077FF-F297-49EF-B3D4-BBE7B44D0D1F}"/>
                    </a:ext>
                  </a:extLst>
                </p14:cNvPr>
                <p14:cNvContentPartPr/>
                <p14:nvPr/>
              </p14:nvContentPartPr>
              <p14:xfrm>
                <a:off x="6791776" y="7004370"/>
                <a:ext cx="200880" cy="178560"/>
              </p14:xfrm>
            </p:contentPart>
          </mc:Choice>
          <mc:Fallback xmlns="">
            <p:pic>
              <p:nvPicPr>
                <p:cNvPr id="23666" name="Ink 23665">
                  <a:extLst>
                    <a:ext uri="{FF2B5EF4-FFF2-40B4-BE49-F238E27FC236}">
                      <a16:creationId xmlns:a16="http://schemas.microsoft.com/office/drawing/2014/main" id="{056077FF-F297-49EF-B3D4-BBE7B44D0D1F}"/>
                    </a:ext>
                  </a:extLst>
                </p:cNvPr>
                <p:cNvPicPr/>
                <p:nvPr/>
              </p:nvPicPr>
              <p:blipFill>
                <a:blip r:embed="rId246"/>
                <a:stretch>
                  <a:fillRect/>
                </a:stretch>
              </p:blipFill>
              <p:spPr>
                <a:xfrm>
                  <a:off x="6773744" y="6986370"/>
                  <a:ext cx="236584"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3667" name="Ink 23666">
                  <a:extLst>
                    <a:ext uri="{FF2B5EF4-FFF2-40B4-BE49-F238E27FC236}">
                      <a16:creationId xmlns:a16="http://schemas.microsoft.com/office/drawing/2014/main" id="{E1A2A440-2E68-4E40-8F14-0F85D39BBDB7}"/>
                    </a:ext>
                  </a:extLst>
                </p14:cNvPr>
                <p14:cNvContentPartPr/>
                <p14:nvPr/>
              </p14:nvContentPartPr>
              <p14:xfrm>
                <a:off x="7008496" y="7120650"/>
                <a:ext cx="113040" cy="116640"/>
              </p14:xfrm>
            </p:contentPart>
          </mc:Choice>
          <mc:Fallback xmlns="">
            <p:pic>
              <p:nvPicPr>
                <p:cNvPr id="23667" name="Ink 23666">
                  <a:extLst>
                    <a:ext uri="{FF2B5EF4-FFF2-40B4-BE49-F238E27FC236}">
                      <a16:creationId xmlns:a16="http://schemas.microsoft.com/office/drawing/2014/main" id="{E1A2A440-2E68-4E40-8F14-0F85D39BBDB7}"/>
                    </a:ext>
                  </a:extLst>
                </p:cNvPr>
                <p:cNvPicPr/>
                <p:nvPr/>
              </p:nvPicPr>
              <p:blipFill>
                <a:blip r:embed="rId248"/>
                <a:stretch>
                  <a:fillRect/>
                </a:stretch>
              </p:blipFill>
              <p:spPr>
                <a:xfrm>
                  <a:off x="6990496" y="7102650"/>
                  <a:ext cx="148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23668" name="Ink 23667">
                  <a:extLst>
                    <a:ext uri="{FF2B5EF4-FFF2-40B4-BE49-F238E27FC236}">
                      <a16:creationId xmlns:a16="http://schemas.microsoft.com/office/drawing/2014/main" id="{B5D7EBA2-DD1F-48CC-90CE-7F21C1DC3392}"/>
                    </a:ext>
                  </a:extLst>
                </p14:cNvPr>
                <p14:cNvContentPartPr/>
                <p14:nvPr/>
              </p14:nvContentPartPr>
              <p14:xfrm>
                <a:off x="7107136" y="7113450"/>
                <a:ext cx="33480" cy="173880"/>
              </p14:xfrm>
            </p:contentPart>
          </mc:Choice>
          <mc:Fallback xmlns="">
            <p:pic>
              <p:nvPicPr>
                <p:cNvPr id="23668" name="Ink 23667">
                  <a:extLst>
                    <a:ext uri="{FF2B5EF4-FFF2-40B4-BE49-F238E27FC236}">
                      <a16:creationId xmlns:a16="http://schemas.microsoft.com/office/drawing/2014/main" id="{B5D7EBA2-DD1F-48CC-90CE-7F21C1DC3392}"/>
                    </a:ext>
                  </a:extLst>
                </p:cNvPr>
                <p:cNvPicPr/>
                <p:nvPr/>
              </p:nvPicPr>
              <p:blipFill>
                <a:blip r:embed="rId250"/>
                <a:stretch>
                  <a:fillRect/>
                </a:stretch>
              </p:blipFill>
              <p:spPr>
                <a:xfrm>
                  <a:off x="7089136" y="7095413"/>
                  <a:ext cx="69120" cy="209594"/>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3670" name="Ink 23669">
                  <a:extLst>
                    <a:ext uri="{FF2B5EF4-FFF2-40B4-BE49-F238E27FC236}">
                      <a16:creationId xmlns:a16="http://schemas.microsoft.com/office/drawing/2014/main" id="{D088E3AE-C158-4537-8CB3-EA808598AAFA}"/>
                    </a:ext>
                  </a:extLst>
                </p14:cNvPr>
                <p14:cNvContentPartPr/>
                <p14:nvPr/>
              </p14:nvContentPartPr>
              <p14:xfrm>
                <a:off x="7293976" y="6719610"/>
                <a:ext cx="190800" cy="124920"/>
              </p14:xfrm>
            </p:contentPart>
          </mc:Choice>
          <mc:Fallback xmlns="">
            <p:pic>
              <p:nvPicPr>
                <p:cNvPr id="23670" name="Ink 23669">
                  <a:extLst>
                    <a:ext uri="{FF2B5EF4-FFF2-40B4-BE49-F238E27FC236}">
                      <a16:creationId xmlns:a16="http://schemas.microsoft.com/office/drawing/2014/main" id="{D088E3AE-C158-4537-8CB3-EA808598AAFA}"/>
                    </a:ext>
                  </a:extLst>
                </p:cNvPr>
                <p:cNvPicPr/>
                <p:nvPr/>
              </p:nvPicPr>
              <p:blipFill>
                <a:blip r:embed="rId252"/>
                <a:stretch>
                  <a:fillRect/>
                </a:stretch>
              </p:blipFill>
              <p:spPr>
                <a:xfrm>
                  <a:off x="7275976" y="6701610"/>
                  <a:ext cx="2264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3671" name="Ink 23670">
                  <a:extLst>
                    <a:ext uri="{FF2B5EF4-FFF2-40B4-BE49-F238E27FC236}">
                      <a16:creationId xmlns:a16="http://schemas.microsoft.com/office/drawing/2014/main" id="{22A791CB-A7E4-4BA6-AF2C-BA61BDCB17CE}"/>
                    </a:ext>
                  </a:extLst>
                </p14:cNvPr>
                <p14:cNvContentPartPr/>
                <p14:nvPr/>
              </p14:nvContentPartPr>
              <p14:xfrm>
                <a:off x="7488736" y="6752730"/>
                <a:ext cx="166680" cy="103680"/>
              </p14:xfrm>
            </p:contentPart>
          </mc:Choice>
          <mc:Fallback xmlns="">
            <p:pic>
              <p:nvPicPr>
                <p:cNvPr id="23671" name="Ink 23670">
                  <a:extLst>
                    <a:ext uri="{FF2B5EF4-FFF2-40B4-BE49-F238E27FC236}">
                      <a16:creationId xmlns:a16="http://schemas.microsoft.com/office/drawing/2014/main" id="{22A791CB-A7E4-4BA6-AF2C-BA61BDCB17CE}"/>
                    </a:ext>
                  </a:extLst>
                </p:cNvPr>
                <p:cNvPicPr/>
                <p:nvPr/>
              </p:nvPicPr>
              <p:blipFill>
                <a:blip r:embed="rId254"/>
                <a:stretch>
                  <a:fillRect/>
                </a:stretch>
              </p:blipFill>
              <p:spPr>
                <a:xfrm>
                  <a:off x="7470736" y="6734667"/>
                  <a:ext cx="202320" cy="139444"/>
                </a:xfrm>
                <a:prstGeom prst="rect">
                  <a:avLst/>
                </a:prstGeom>
              </p:spPr>
            </p:pic>
          </mc:Fallback>
        </mc:AlternateContent>
      </p:grpSp>
    </p:spTree>
    <p:extLst>
      <p:ext uri="{BB962C8B-B14F-4D97-AF65-F5344CB8AC3E}">
        <p14:creationId xmlns:p14="http://schemas.microsoft.com/office/powerpoint/2010/main" val="89832099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4C77-2A5A-3248-B8B5-26713450198B}"/>
              </a:ext>
            </a:extLst>
          </p:cNvPr>
          <p:cNvSpPr>
            <a:spLocks noGrp="1"/>
          </p:cNvSpPr>
          <p:nvPr>
            <p:ph type="title"/>
          </p:nvPr>
        </p:nvSpPr>
        <p:spPr/>
        <p:txBody>
          <a:bodyPr/>
          <a:lstStyle/>
          <a:p>
            <a:r>
              <a:rPr lang="en-US" dirty="0"/>
              <a:t>Muddiest Points (2/2)</a:t>
            </a:r>
          </a:p>
        </p:txBody>
      </p:sp>
      <p:sp>
        <p:nvSpPr>
          <p:cNvPr id="3" name="Content Placeholder 2">
            <a:extLst>
              <a:ext uri="{FF2B5EF4-FFF2-40B4-BE49-F238E27FC236}">
                <a16:creationId xmlns:a16="http://schemas.microsoft.com/office/drawing/2014/main" id="{8A6E32F3-197B-3B45-8FE6-0B7FD2891934}"/>
              </a:ext>
            </a:extLst>
          </p:cNvPr>
          <p:cNvSpPr>
            <a:spLocks noGrp="1"/>
          </p:cNvSpPr>
          <p:nvPr>
            <p:ph idx="1"/>
          </p:nvPr>
        </p:nvSpPr>
        <p:spPr/>
        <p:txBody>
          <a:bodyPr>
            <a:normAutofit fontScale="92500"/>
          </a:bodyPr>
          <a:lstStyle/>
          <a:p>
            <a:r>
              <a:rPr lang="en-US" dirty="0"/>
              <a:t>Project 2</a:t>
            </a:r>
          </a:p>
          <a:p>
            <a:pPr lvl="1"/>
            <a:r>
              <a:rPr lang="en-US" dirty="0"/>
              <a:t>Setting up project 2. I keep getting deadlocks</a:t>
            </a:r>
          </a:p>
          <a:p>
            <a:r>
              <a:rPr lang="en-US" dirty="0" err="1"/>
              <a:t>cpu</a:t>
            </a:r>
            <a:r>
              <a:rPr lang="en-US" dirty="0"/>
              <a:t> bounded process vs </a:t>
            </a:r>
            <a:r>
              <a:rPr lang="en-US" dirty="0" err="1"/>
              <a:t>i</a:t>
            </a:r>
            <a:r>
              <a:rPr lang="en-US" dirty="0"/>
              <a:t>/o bounded process</a:t>
            </a:r>
          </a:p>
          <a:p>
            <a:r>
              <a:rPr lang="en-US" dirty="0"/>
              <a:t>Understanding preemption</a:t>
            </a:r>
          </a:p>
          <a:p>
            <a:pPr lvl="1"/>
            <a:r>
              <a:rPr lang="en-US" dirty="0"/>
              <a:t>Still unsure about preemptive vs non-preemptive</a:t>
            </a:r>
          </a:p>
          <a:p>
            <a:r>
              <a:rPr lang="en-US" dirty="0"/>
              <a:t>How considerable is the overhead (typically) in SJF?</a:t>
            </a:r>
          </a:p>
          <a:p>
            <a:r>
              <a:rPr lang="en-US" dirty="0"/>
              <a:t>When to us ethe FCFS and when to use round robin</a:t>
            </a:r>
          </a:p>
          <a:p>
            <a:r>
              <a:rPr lang="en-US" dirty="0"/>
              <a:t>Still confused about turnaround time vs response time</a:t>
            </a:r>
          </a:p>
          <a:p>
            <a:r>
              <a:rPr lang="en-US" dirty="0"/>
              <a:t>How to estimate for CPU burst time in SJF</a:t>
            </a:r>
          </a:p>
          <a:p>
            <a:r>
              <a:rPr lang="en-US" dirty="0"/>
              <a:t>Which scheduling algorithms have the best waiting times, turnaround times, etc.</a:t>
            </a:r>
          </a:p>
        </p:txBody>
      </p:sp>
      <p:sp>
        <p:nvSpPr>
          <p:cNvPr id="4" name="Footer Placeholder 3">
            <a:extLst>
              <a:ext uri="{FF2B5EF4-FFF2-40B4-BE49-F238E27FC236}">
                <a16:creationId xmlns:a16="http://schemas.microsoft.com/office/drawing/2014/main" id="{41618AA7-7C0D-544A-AB35-882A327F63D1}"/>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2A205A95-4371-FB49-A46D-A1427FB67049}"/>
              </a:ext>
            </a:extLst>
          </p:cNvPr>
          <p:cNvSpPr>
            <a:spLocks noGrp="1"/>
          </p:cNvSpPr>
          <p:nvPr>
            <p:ph type="sldNum" idx="12"/>
          </p:nvPr>
        </p:nvSpPr>
        <p:spPr/>
        <p:txBody>
          <a:bodyPr/>
          <a:lstStyle/>
          <a:p>
            <a:fld id="{65E435D9-63B0-4660-8D04-E83F5E2CA2AE}" type="slidenum">
              <a:rPr lang="en-GB" altLang="en-US" smtClean="0"/>
              <a:pPr/>
              <a:t>24</a:t>
            </a:fld>
            <a:endParaRPr lang="en-GB" altLang="en-US"/>
          </a:p>
        </p:txBody>
      </p:sp>
    </p:spTree>
    <p:extLst>
      <p:ext uri="{BB962C8B-B14F-4D97-AF65-F5344CB8AC3E}">
        <p14:creationId xmlns:p14="http://schemas.microsoft.com/office/powerpoint/2010/main" val="31065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9F58-EFC0-4BBE-AD70-EBFB3C862C4A}"/>
              </a:ext>
            </a:extLst>
          </p:cNvPr>
          <p:cNvSpPr>
            <a:spLocks noGrp="1"/>
          </p:cNvSpPr>
          <p:nvPr>
            <p:ph type="title"/>
          </p:nvPr>
        </p:nvSpPr>
        <p:spPr/>
        <p:txBody>
          <a:bodyPr/>
          <a:lstStyle/>
          <a:p>
            <a:r>
              <a:rPr lang="en-US" dirty="0"/>
              <a:t>Project 2 hints</a:t>
            </a:r>
          </a:p>
        </p:txBody>
      </p:sp>
      <p:sp>
        <p:nvSpPr>
          <p:cNvPr id="3" name="Content Placeholder 2">
            <a:extLst>
              <a:ext uri="{FF2B5EF4-FFF2-40B4-BE49-F238E27FC236}">
                <a16:creationId xmlns:a16="http://schemas.microsoft.com/office/drawing/2014/main" id="{BD8ED049-8DBB-4C33-A5F7-CEA0922BD08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36A9FA4-6A33-4CA2-9C2A-A921BF3EBF02}"/>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C7AAE75-8428-43E1-B14E-E32BA94F6C9E}"/>
              </a:ext>
            </a:extLst>
          </p:cNvPr>
          <p:cNvSpPr>
            <a:spLocks noGrp="1"/>
          </p:cNvSpPr>
          <p:nvPr>
            <p:ph type="sldNum" idx="12"/>
          </p:nvPr>
        </p:nvSpPr>
        <p:spPr/>
        <p:txBody>
          <a:bodyPr/>
          <a:lstStyle/>
          <a:p>
            <a:fld id="{65E435D9-63B0-4660-8D04-E83F5E2CA2AE}" type="slidenum">
              <a:rPr lang="en-GB" altLang="en-US" smtClean="0"/>
              <a:pPr/>
              <a:t>25</a:t>
            </a:fld>
            <a:endParaRPr lang="en-GB" altLang="en-US"/>
          </a:p>
        </p:txBody>
      </p:sp>
      <p:pic>
        <p:nvPicPr>
          <p:cNvPr id="8" name="Picture 7">
            <a:extLst>
              <a:ext uri="{FF2B5EF4-FFF2-40B4-BE49-F238E27FC236}">
                <a16:creationId xmlns:a16="http://schemas.microsoft.com/office/drawing/2014/main" id="{4E9D0FB5-7278-438A-82F6-0EFF8FE210C8}"/>
              </a:ext>
            </a:extLst>
          </p:cNvPr>
          <p:cNvPicPr>
            <a:picLocks noChangeAspect="1"/>
          </p:cNvPicPr>
          <p:nvPr/>
        </p:nvPicPr>
        <p:blipFill>
          <a:blip r:embed="rId2"/>
          <a:stretch>
            <a:fillRect/>
          </a:stretch>
        </p:blipFill>
        <p:spPr>
          <a:xfrm>
            <a:off x="838590" y="1093644"/>
            <a:ext cx="8532908" cy="5689743"/>
          </a:xfrm>
          <a:prstGeom prst="rect">
            <a:avLst/>
          </a:prstGeom>
        </p:spPr>
      </p:pic>
    </p:spTree>
    <p:extLst>
      <p:ext uri="{BB962C8B-B14F-4D97-AF65-F5344CB8AC3E}">
        <p14:creationId xmlns:p14="http://schemas.microsoft.com/office/powerpoint/2010/main" val="145390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17F67-4239-4226-8A25-F6B9FB8719A0}"/>
              </a:ext>
            </a:extLst>
          </p:cNvPr>
          <p:cNvSpPr>
            <a:spLocks noGrp="1"/>
          </p:cNvSpPr>
          <p:nvPr>
            <p:ph type="title"/>
          </p:nvPr>
        </p:nvSpPr>
        <p:spPr/>
        <p:txBody>
          <a:bodyPr/>
          <a:lstStyle/>
          <a:p>
            <a:r>
              <a:rPr lang="en-US" dirty="0"/>
              <a:t>CPU-I/O Cycle</a:t>
            </a:r>
          </a:p>
        </p:txBody>
      </p:sp>
      <p:sp>
        <p:nvSpPr>
          <p:cNvPr id="3" name="Content Placeholder 2">
            <a:extLst>
              <a:ext uri="{FF2B5EF4-FFF2-40B4-BE49-F238E27FC236}">
                <a16:creationId xmlns:a16="http://schemas.microsoft.com/office/drawing/2014/main" id="{3A6439A6-1130-49B8-8499-9339E89ADCD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9633058-9872-41F2-BC9F-BB2F658C0A90}"/>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5CDF4831-EAFB-4BF3-95E7-AB46130D786E}"/>
              </a:ext>
            </a:extLst>
          </p:cNvPr>
          <p:cNvSpPr>
            <a:spLocks noGrp="1"/>
          </p:cNvSpPr>
          <p:nvPr>
            <p:ph type="sldNum" idx="12"/>
          </p:nvPr>
        </p:nvSpPr>
        <p:spPr/>
        <p:txBody>
          <a:bodyPr/>
          <a:lstStyle/>
          <a:p>
            <a:fld id="{65E435D9-63B0-4660-8D04-E83F5E2CA2AE}" type="slidenum">
              <a:rPr lang="en-GB" altLang="en-US" smtClean="0"/>
              <a:pPr/>
              <a:t>26</a:t>
            </a:fld>
            <a:endParaRPr lang="en-GB" altLang="en-US"/>
          </a:p>
        </p:txBody>
      </p:sp>
      <p:pic>
        <p:nvPicPr>
          <p:cNvPr id="8" name="Picture 7">
            <a:extLst>
              <a:ext uri="{FF2B5EF4-FFF2-40B4-BE49-F238E27FC236}">
                <a16:creationId xmlns:a16="http://schemas.microsoft.com/office/drawing/2014/main" id="{841E11F7-8D88-4253-9458-7C1EDCF0335F}"/>
              </a:ext>
            </a:extLst>
          </p:cNvPr>
          <p:cNvPicPr>
            <a:picLocks noChangeAspect="1"/>
          </p:cNvPicPr>
          <p:nvPr/>
        </p:nvPicPr>
        <p:blipFill>
          <a:blip r:embed="rId2"/>
          <a:stretch>
            <a:fillRect/>
          </a:stretch>
        </p:blipFill>
        <p:spPr>
          <a:xfrm>
            <a:off x="0" y="2036772"/>
            <a:ext cx="10080625" cy="3486131"/>
          </a:xfrm>
          <a:prstGeom prst="rect">
            <a:avLst/>
          </a:prstGeom>
        </p:spPr>
      </p:pic>
    </p:spTree>
    <p:extLst>
      <p:ext uri="{BB962C8B-B14F-4D97-AF65-F5344CB8AC3E}">
        <p14:creationId xmlns:p14="http://schemas.microsoft.com/office/powerpoint/2010/main" val="17428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Today’s Agenda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CPU Scheduling Algorithms</a:t>
            </a:r>
          </a:p>
          <a:p>
            <a:pPr lvl="1"/>
            <a:r>
              <a:rPr lang="en-US" dirty="0"/>
              <a:t>Multi-level Feedback</a:t>
            </a:r>
          </a:p>
          <a:p>
            <a:pPr lvl="1"/>
            <a:r>
              <a:rPr lang="en-US" dirty="0"/>
              <a:t>Estimating CPU burst time</a:t>
            </a:r>
          </a:p>
          <a:p>
            <a:r>
              <a:rPr lang="en-US" dirty="0"/>
              <a:t>Memory Management</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27</a:t>
            </a:fld>
            <a:endParaRPr lang="en-GB" altLang="en-US"/>
          </a:p>
        </p:txBody>
      </p:sp>
    </p:spTree>
    <p:extLst>
      <p:ext uri="{BB962C8B-B14F-4D97-AF65-F5344CB8AC3E}">
        <p14:creationId xmlns:p14="http://schemas.microsoft.com/office/powerpoint/2010/main" val="3652489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01919240-6D5F-40C6-9DDB-8CA2B9C67437}"/>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Multilevel Feedback Scheduling</a:t>
            </a:r>
          </a:p>
        </p:txBody>
      </p:sp>
      <p:sp>
        <p:nvSpPr>
          <p:cNvPr id="28674" name="Rectangle 2">
            <a:extLst>
              <a:ext uri="{FF2B5EF4-FFF2-40B4-BE49-F238E27FC236}">
                <a16:creationId xmlns:a16="http://schemas.microsoft.com/office/drawing/2014/main" id="{33FEC19D-87C7-48B3-AA20-D08F664388EE}"/>
              </a:ext>
            </a:extLst>
          </p:cNvPr>
          <p:cNvSpPr>
            <a:spLocks noGrp="1" noChangeArrowheads="1"/>
          </p:cNvSpPr>
          <p:nvPr>
            <p:ph idx="1"/>
          </p:nvPr>
        </p:nvSpPr>
        <p:spPr>
          <a:ln/>
        </p:spPr>
        <p:txBody>
          <a:bodyPr/>
          <a:lstStyle/>
          <a:p>
            <a:pPr>
              <a:lnSpc>
                <a:spcPct val="96000"/>
              </a:lnSpc>
              <a:spcBef>
                <a:spcPts val="81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New process are placed in </a:t>
            </a:r>
            <a:r>
              <a:rPr lang="en-GB" altLang="en-US" sz="3305"/>
              <a:t>RQ</a:t>
            </a:r>
            <a:r>
              <a:rPr lang="en-GB" altLang="en-US" sz="3305" baseline="-25000"/>
              <a:t>0</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After the first quantum, they are moved to </a:t>
            </a:r>
            <a:r>
              <a:rPr lang="en-GB" altLang="en-US" sz="3305"/>
              <a:t>RQ</a:t>
            </a:r>
            <a:r>
              <a:rPr lang="en-GB" altLang="en-US" sz="3305" baseline="-25000"/>
              <a:t>1</a:t>
            </a:r>
            <a:r>
              <a:rPr lang="en-GB" altLang="en-US" b="0"/>
              <a:t>, and to </a:t>
            </a:r>
            <a:r>
              <a:rPr lang="en-GB" altLang="en-US" sz="3305"/>
              <a:t>RQ</a:t>
            </a:r>
            <a:r>
              <a:rPr lang="en-GB" altLang="en-US" sz="3305" baseline="-25000"/>
              <a:t>2</a:t>
            </a:r>
            <a:r>
              <a:rPr lang="en-GB" altLang="en-US" b="0"/>
              <a:t> after the second quantum, … and to </a:t>
            </a:r>
            <a:r>
              <a:rPr lang="en-GB" altLang="en-US" sz="3305"/>
              <a:t>RQ</a:t>
            </a:r>
            <a:r>
              <a:rPr lang="en-GB" altLang="en-US" sz="3305" baseline="-25000"/>
              <a:t>N-1</a:t>
            </a:r>
            <a:r>
              <a:rPr lang="en-GB" altLang="en-US" b="0"/>
              <a:t> after the Nth quantum</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I/O-bound processes remain in higher priority queues. </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3085"/>
              <a:t>CPU-bound jobs drift downward</a:t>
            </a:r>
            <a:r>
              <a:rPr lang="en-GB" altLang="en-US"/>
              <a:t>. </a:t>
            </a:r>
          </a:p>
          <a:p>
            <a:pPr lvl="1">
              <a:spcBef>
                <a:spcPts val="75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3085"/>
              <a:t>Hence, long jobs may starve</a:t>
            </a:r>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p:txBody>
      </p:sp>
      <p:sp>
        <p:nvSpPr>
          <p:cNvPr id="4" name="Footer Placeholder 3">
            <a:extLst>
              <a:ext uri="{FF2B5EF4-FFF2-40B4-BE49-F238E27FC236}">
                <a16:creationId xmlns:a16="http://schemas.microsoft.com/office/drawing/2014/main" id="{DB7AC9D8-6AAC-45B4-B947-1418EC60416E}"/>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27633559-11FA-4E73-827B-61052702ECFD}"/>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28</a:t>
            </a:fld>
            <a:endParaRPr lang="en-US"/>
          </a:p>
        </p:txBody>
      </p:sp>
    </p:spTree>
    <p:extLst>
      <p:ext uri="{BB962C8B-B14F-4D97-AF65-F5344CB8AC3E}">
        <p14:creationId xmlns:p14="http://schemas.microsoft.com/office/powerpoint/2010/main" val="2482587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28E17C06-9C26-4EA2-A8CB-9E266E08CFC9}"/>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Multiple Feedback Queues </a:t>
            </a:r>
          </a:p>
        </p:txBody>
      </p:sp>
      <p:sp>
        <p:nvSpPr>
          <p:cNvPr id="29699" name="Rectangle 3">
            <a:extLst>
              <a:ext uri="{FF2B5EF4-FFF2-40B4-BE49-F238E27FC236}">
                <a16:creationId xmlns:a16="http://schemas.microsoft.com/office/drawing/2014/main" id="{9B87D08D-EF4A-454B-A132-2A933B33FADF}"/>
              </a:ext>
            </a:extLst>
          </p:cNvPr>
          <p:cNvSpPr>
            <a:spLocks noGrp="1" noChangeArrowheads="1"/>
          </p:cNvSpPr>
          <p:nvPr>
            <p:ph idx="1"/>
          </p:nvPr>
        </p:nvSpPr>
        <p:spPr>
          <a:ln/>
        </p:spPr>
        <p:txBody>
          <a:bodyPr/>
          <a:lstStyle/>
          <a:p>
            <a:pPr>
              <a:lnSpc>
                <a:spcPct val="96000"/>
              </a:lnSpc>
              <a:spcBef>
                <a:spcPts val="593"/>
              </a:spcBef>
              <a:buSzPct val="39000"/>
              <a:buNone/>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Different RQs may have different quantum values</a:t>
            </a:r>
          </a:p>
        </p:txBody>
      </p:sp>
      <p:sp>
        <p:nvSpPr>
          <p:cNvPr id="4" name="Footer Placeholder 3">
            <a:extLst>
              <a:ext uri="{FF2B5EF4-FFF2-40B4-BE49-F238E27FC236}">
                <a16:creationId xmlns:a16="http://schemas.microsoft.com/office/drawing/2014/main" id="{EDE852BE-9DBB-4B9F-96D6-41502235E65B}"/>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1784F0E-0CE3-4DF2-BF5E-AC961DED9AD5}"/>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29</a:t>
            </a:fld>
            <a:endParaRPr lang="en-US"/>
          </a:p>
        </p:txBody>
      </p:sp>
      <p:graphicFrame>
        <p:nvGraphicFramePr>
          <p:cNvPr id="29698" name="Object 2">
            <a:extLst>
              <a:ext uri="{FF2B5EF4-FFF2-40B4-BE49-F238E27FC236}">
                <a16:creationId xmlns:a16="http://schemas.microsoft.com/office/drawing/2014/main" id="{5096B804-6DD5-4EA7-8B5D-E7C04AA4F65D}"/>
              </a:ext>
            </a:extLst>
          </p:cNvPr>
          <p:cNvGraphicFramePr>
            <a:graphicFrameLocks noChangeAspect="1"/>
          </p:cNvGraphicFramePr>
          <p:nvPr/>
        </p:nvGraphicFramePr>
        <p:xfrm>
          <a:off x="1513947" y="1680810"/>
          <a:ext cx="7002006" cy="4985190"/>
        </p:xfrm>
        <a:graphic>
          <a:graphicData uri="http://schemas.openxmlformats.org/presentationml/2006/ole">
            <mc:AlternateContent xmlns:mc="http://schemas.openxmlformats.org/markup-compatibility/2006">
              <mc:Choice xmlns:v="urn:schemas-microsoft-com:vml" Requires="v">
                <p:oleObj r:id="rId3" imgW="8562960" imgH="6095880" progId="">
                  <p:embed/>
                </p:oleObj>
              </mc:Choice>
              <mc:Fallback>
                <p:oleObj r:id="rId3" imgW="8562960" imgH="6095880" progId="">
                  <p:embed/>
                  <p:pic>
                    <p:nvPicPr>
                      <p:cNvPr id="29698" name="Object 2">
                        <a:extLst>
                          <a:ext uri="{FF2B5EF4-FFF2-40B4-BE49-F238E27FC236}">
                            <a16:creationId xmlns:a16="http://schemas.microsoft.com/office/drawing/2014/main" id="{5096B804-6DD5-4EA7-8B5D-E7C04AA4F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947" y="1680810"/>
                        <a:ext cx="7002006" cy="498519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93684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CPU Scheduling Algorithms</a:t>
            </a:r>
          </a:p>
          <a:p>
            <a:pPr lvl="1"/>
            <a:r>
              <a:rPr lang="en-US" dirty="0"/>
              <a:t>SJF</a:t>
            </a:r>
          </a:p>
          <a:p>
            <a:pPr lvl="1"/>
            <a:r>
              <a:rPr lang="en-US" dirty="0"/>
              <a:t>Priority</a:t>
            </a:r>
          </a:p>
          <a:p>
            <a:pPr lvl="1"/>
            <a:r>
              <a:rPr lang="en-US" dirty="0"/>
              <a:t>Round-robin</a:t>
            </a:r>
          </a:p>
          <a:p>
            <a:pPr lvl="1"/>
            <a:r>
              <a:rPr lang="en-US" dirty="0"/>
              <a:t>Multi-level Queueing</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a:p>
        </p:txBody>
      </p:sp>
    </p:spTree>
    <p:extLst>
      <p:ext uri="{BB962C8B-B14F-4D97-AF65-F5344CB8AC3E}">
        <p14:creationId xmlns:p14="http://schemas.microsoft.com/office/powerpoint/2010/main" val="2116864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30</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spTree>
    <p:extLst>
      <p:ext uri="{BB962C8B-B14F-4D97-AF65-F5344CB8AC3E}">
        <p14:creationId xmlns:p14="http://schemas.microsoft.com/office/powerpoint/2010/main" val="4132993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31</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64515"/>
            <a:ext cx="1183320" cy="855360"/>
            <a:chOff x="135806" y="5464515"/>
            <a:chExt cx="1183320" cy="85536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p:grpSp>
    </p:spTree>
    <p:extLst>
      <p:ext uri="{BB962C8B-B14F-4D97-AF65-F5344CB8AC3E}">
        <p14:creationId xmlns:p14="http://schemas.microsoft.com/office/powerpoint/2010/main" val="2768941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32</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64515"/>
            <a:ext cx="2151360" cy="855360"/>
            <a:chOff x="135806" y="5464515"/>
            <a:chExt cx="2151360" cy="85536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p:grpSp>
    </p:spTree>
    <p:extLst>
      <p:ext uri="{BB962C8B-B14F-4D97-AF65-F5344CB8AC3E}">
        <p14:creationId xmlns:p14="http://schemas.microsoft.com/office/powerpoint/2010/main" val="2826360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33</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64515"/>
            <a:ext cx="2966040" cy="870840"/>
            <a:chOff x="135806" y="5464515"/>
            <a:chExt cx="2966040" cy="87084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p:grpSp>
    </p:spTree>
    <p:extLst>
      <p:ext uri="{BB962C8B-B14F-4D97-AF65-F5344CB8AC3E}">
        <p14:creationId xmlns:p14="http://schemas.microsoft.com/office/powerpoint/2010/main" val="3635695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34</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33195"/>
            <a:ext cx="3911040" cy="918000"/>
            <a:chOff x="135806" y="5433195"/>
            <a:chExt cx="3911040" cy="9180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p:grpSp>
    </p:spTree>
    <p:extLst>
      <p:ext uri="{BB962C8B-B14F-4D97-AF65-F5344CB8AC3E}">
        <p14:creationId xmlns:p14="http://schemas.microsoft.com/office/powerpoint/2010/main" val="278221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35</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33195"/>
            <a:ext cx="4905000" cy="918000"/>
            <a:chOff x="135806" y="5433195"/>
            <a:chExt cx="4905000" cy="9180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p:grpSp>
    </p:spTree>
    <p:extLst>
      <p:ext uri="{BB962C8B-B14F-4D97-AF65-F5344CB8AC3E}">
        <p14:creationId xmlns:p14="http://schemas.microsoft.com/office/powerpoint/2010/main" val="137798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36</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33195"/>
            <a:ext cx="5484960" cy="1014840"/>
            <a:chOff x="135806" y="5433195"/>
            <a:chExt cx="5484960" cy="101484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p:grpSp>
    </p:spTree>
    <p:extLst>
      <p:ext uri="{BB962C8B-B14F-4D97-AF65-F5344CB8AC3E}">
        <p14:creationId xmlns:p14="http://schemas.microsoft.com/office/powerpoint/2010/main" val="2799572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37</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33195"/>
            <a:ext cx="6227280" cy="1014840"/>
            <a:chOff x="135806" y="5433195"/>
            <a:chExt cx="6227280" cy="101484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738" name="Ink 30737">
                  <a:extLst>
                    <a:ext uri="{FF2B5EF4-FFF2-40B4-BE49-F238E27FC236}">
                      <a16:creationId xmlns:a16="http://schemas.microsoft.com/office/drawing/2014/main" id="{A70CCD49-9C4F-423E-8C48-E8DB1B7C9FA8}"/>
                    </a:ext>
                  </a:extLst>
                </p14:cNvPr>
                <p14:cNvContentPartPr/>
                <p14:nvPr/>
              </p14:nvContentPartPr>
              <p14:xfrm>
                <a:off x="5841806" y="5846115"/>
                <a:ext cx="432360" cy="547920"/>
              </p14:xfrm>
            </p:contentPart>
          </mc:Choice>
          <mc:Fallback xmlns="">
            <p:pic>
              <p:nvPicPr>
                <p:cNvPr id="30738" name="Ink 30737">
                  <a:extLst>
                    <a:ext uri="{FF2B5EF4-FFF2-40B4-BE49-F238E27FC236}">
                      <a16:creationId xmlns:a16="http://schemas.microsoft.com/office/drawing/2014/main" id="{A70CCD49-9C4F-423E-8C48-E8DB1B7C9FA8}"/>
                    </a:ext>
                  </a:extLst>
                </p:cNvPr>
                <p:cNvPicPr/>
                <p:nvPr/>
              </p:nvPicPr>
              <p:blipFill>
                <a:blip r:embed="rId82"/>
                <a:stretch>
                  <a:fillRect/>
                </a:stretch>
              </p:blipFill>
              <p:spPr>
                <a:xfrm>
                  <a:off x="5832806" y="5837115"/>
                  <a:ext cx="450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739" name="Ink 30738">
                  <a:extLst>
                    <a:ext uri="{FF2B5EF4-FFF2-40B4-BE49-F238E27FC236}">
                      <a16:creationId xmlns:a16="http://schemas.microsoft.com/office/drawing/2014/main" id="{9743F292-9298-4F75-B43E-C015E387F24F}"/>
                    </a:ext>
                  </a:extLst>
                </p14:cNvPr>
                <p14:cNvContentPartPr/>
                <p14:nvPr/>
              </p14:nvContentPartPr>
              <p14:xfrm>
                <a:off x="5759726" y="5857995"/>
                <a:ext cx="603360" cy="571320"/>
              </p14:xfrm>
            </p:contentPart>
          </mc:Choice>
          <mc:Fallback xmlns="">
            <p:pic>
              <p:nvPicPr>
                <p:cNvPr id="30739" name="Ink 30738">
                  <a:extLst>
                    <a:ext uri="{FF2B5EF4-FFF2-40B4-BE49-F238E27FC236}">
                      <a16:creationId xmlns:a16="http://schemas.microsoft.com/office/drawing/2014/main" id="{9743F292-9298-4F75-B43E-C015E387F24F}"/>
                    </a:ext>
                  </a:extLst>
                </p:cNvPr>
                <p:cNvPicPr/>
                <p:nvPr/>
              </p:nvPicPr>
              <p:blipFill>
                <a:blip r:embed="rId84"/>
                <a:stretch>
                  <a:fillRect/>
                </a:stretch>
              </p:blipFill>
              <p:spPr>
                <a:xfrm>
                  <a:off x="5750721" y="5848995"/>
                  <a:ext cx="621011"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740" name="Ink 30739">
                  <a:extLst>
                    <a:ext uri="{FF2B5EF4-FFF2-40B4-BE49-F238E27FC236}">
                      <a16:creationId xmlns:a16="http://schemas.microsoft.com/office/drawing/2014/main" id="{AA49A404-09EA-4749-9B7A-2CC10B130FEE}"/>
                    </a:ext>
                  </a:extLst>
                </p14:cNvPr>
                <p14:cNvContentPartPr/>
                <p14:nvPr/>
              </p14:nvContentPartPr>
              <p14:xfrm>
                <a:off x="6007046" y="6044835"/>
                <a:ext cx="9000" cy="259920"/>
              </p14:xfrm>
            </p:contentPart>
          </mc:Choice>
          <mc:Fallback xmlns="">
            <p:pic>
              <p:nvPicPr>
                <p:cNvPr id="30740" name="Ink 30739">
                  <a:extLst>
                    <a:ext uri="{FF2B5EF4-FFF2-40B4-BE49-F238E27FC236}">
                      <a16:creationId xmlns:a16="http://schemas.microsoft.com/office/drawing/2014/main" id="{AA49A404-09EA-4749-9B7A-2CC10B130FEE}"/>
                    </a:ext>
                  </a:extLst>
                </p:cNvPr>
                <p:cNvPicPr/>
                <p:nvPr/>
              </p:nvPicPr>
              <p:blipFill>
                <a:blip r:embed="rId86"/>
                <a:stretch>
                  <a:fillRect/>
                </a:stretch>
              </p:blipFill>
              <p:spPr>
                <a:xfrm>
                  <a:off x="5998046" y="6035835"/>
                  <a:ext cx="26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0741" name="Ink 30740">
                  <a:extLst>
                    <a:ext uri="{FF2B5EF4-FFF2-40B4-BE49-F238E27FC236}">
                      <a16:creationId xmlns:a16="http://schemas.microsoft.com/office/drawing/2014/main" id="{76F83F73-C0A5-4476-83DC-89771AB4D06A}"/>
                    </a:ext>
                  </a:extLst>
                </p14:cNvPr>
                <p14:cNvContentPartPr/>
                <p14:nvPr/>
              </p14:nvContentPartPr>
              <p14:xfrm>
                <a:off x="5964566" y="5976795"/>
                <a:ext cx="203040" cy="157680"/>
              </p14:xfrm>
            </p:contentPart>
          </mc:Choice>
          <mc:Fallback xmlns="">
            <p:pic>
              <p:nvPicPr>
                <p:cNvPr id="30741" name="Ink 30740">
                  <a:extLst>
                    <a:ext uri="{FF2B5EF4-FFF2-40B4-BE49-F238E27FC236}">
                      <a16:creationId xmlns:a16="http://schemas.microsoft.com/office/drawing/2014/main" id="{76F83F73-C0A5-4476-83DC-89771AB4D06A}"/>
                    </a:ext>
                  </a:extLst>
                </p:cNvPr>
                <p:cNvPicPr/>
                <p:nvPr/>
              </p:nvPicPr>
              <p:blipFill>
                <a:blip r:embed="rId88"/>
                <a:stretch>
                  <a:fillRect/>
                </a:stretch>
              </p:blipFill>
              <p:spPr>
                <a:xfrm>
                  <a:off x="5955582" y="5967795"/>
                  <a:ext cx="220649"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742" name="Ink 30741">
                  <a:extLst>
                    <a:ext uri="{FF2B5EF4-FFF2-40B4-BE49-F238E27FC236}">
                      <a16:creationId xmlns:a16="http://schemas.microsoft.com/office/drawing/2014/main" id="{4E546557-8AA9-4414-8A06-261EACA5A018}"/>
                    </a:ext>
                  </a:extLst>
                </p14:cNvPr>
                <p14:cNvContentPartPr/>
                <p14:nvPr/>
              </p14:nvContentPartPr>
              <p14:xfrm>
                <a:off x="6075086" y="6167955"/>
                <a:ext cx="141840" cy="197280"/>
              </p14:xfrm>
            </p:contentPart>
          </mc:Choice>
          <mc:Fallback xmlns="">
            <p:pic>
              <p:nvPicPr>
                <p:cNvPr id="30742" name="Ink 30741">
                  <a:extLst>
                    <a:ext uri="{FF2B5EF4-FFF2-40B4-BE49-F238E27FC236}">
                      <a16:creationId xmlns:a16="http://schemas.microsoft.com/office/drawing/2014/main" id="{4E546557-8AA9-4414-8A06-261EACA5A018}"/>
                    </a:ext>
                  </a:extLst>
                </p:cNvPr>
                <p:cNvPicPr/>
                <p:nvPr/>
              </p:nvPicPr>
              <p:blipFill>
                <a:blip r:embed="rId90"/>
                <a:stretch>
                  <a:fillRect/>
                </a:stretch>
              </p:blipFill>
              <p:spPr>
                <a:xfrm>
                  <a:off x="6066086" y="615895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743" name="Ink 30742">
                  <a:extLst>
                    <a:ext uri="{FF2B5EF4-FFF2-40B4-BE49-F238E27FC236}">
                      <a16:creationId xmlns:a16="http://schemas.microsoft.com/office/drawing/2014/main" id="{081544E1-175A-4399-8B4E-42F50A161126}"/>
                    </a:ext>
                  </a:extLst>
                </p14:cNvPr>
                <p14:cNvContentPartPr/>
                <p14:nvPr/>
              </p14:nvContentPartPr>
              <p14:xfrm>
                <a:off x="6164366" y="5498715"/>
                <a:ext cx="132480" cy="273600"/>
              </p14:xfrm>
            </p:contentPart>
          </mc:Choice>
          <mc:Fallback xmlns="">
            <p:pic>
              <p:nvPicPr>
                <p:cNvPr id="30743" name="Ink 30742">
                  <a:extLst>
                    <a:ext uri="{FF2B5EF4-FFF2-40B4-BE49-F238E27FC236}">
                      <a16:creationId xmlns:a16="http://schemas.microsoft.com/office/drawing/2014/main" id="{081544E1-175A-4399-8B4E-42F50A161126}"/>
                    </a:ext>
                  </a:extLst>
                </p:cNvPr>
                <p:cNvPicPr/>
                <p:nvPr/>
              </p:nvPicPr>
              <p:blipFill>
                <a:blip r:embed="rId92"/>
                <a:stretch>
                  <a:fillRect/>
                </a:stretch>
              </p:blipFill>
              <p:spPr>
                <a:xfrm>
                  <a:off x="6155390" y="5489703"/>
                  <a:ext cx="150072" cy="291263"/>
                </a:xfrm>
                <a:prstGeom prst="rect">
                  <a:avLst/>
                </a:prstGeom>
              </p:spPr>
            </p:pic>
          </mc:Fallback>
        </mc:AlternateContent>
      </p:grpSp>
    </p:spTree>
    <p:extLst>
      <p:ext uri="{BB962C8B-B14F-4D97-AF65-F5344CB8AC3E}">
        <p14:creationId xmlns:p14="http://schemas.microsoft.com/office/powerpoint/2010/main" val="3049654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38</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33195"/>
            <a:ext cx="7116840" cy="1014840"/>
            <a:chOff x="135806" y="5433195"/>
            <a:chExt cx="7116840" cy="101484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738" name="Ink 30737">
                  <a:extLst>
                    <a:ext uri="{FF2B5EF4-FFF2-40B4-BE49-F238E27FC236}">
                      <a16:creationId xmlns:a16="http://schemas.microsoft.com/office/drawing/2014/main" id="{A70CCD49-9C4F-423E-8C48-E8DB1B7C9FA8}"/>
                    </a:ext>
                  </a:extLst>
                </p14:cNvPr>
                <p14:cNvContentPartPr/>
                <p14:nvPr/>
              </p14:nvContentPartPr>
              <p14:xfrm>
                <a:off x="5841806" y="5846115"/>
                <a:ext cx="432360" cy="547920"/>
              </p14:xfrm>
            </p:contentPart>
          </mc:Choice>
          <mc:Fallback xmlns="">
            <p:pic>
              <p:nvPicPr>
                <p:cNvPr id="30738" name="Ink 30737">
                  <a:extLst>
                    <a:ext uri="{FF2B5EF4-FFF2-40B4-BE49-F238E27FC236}">
                      <a16:creationId xmlns:a16="http://schemas.microsoft.com/office/drawing/2014/main" id="{A70CCD49-9C4F-423E-8C48-E8DB1B7C9FA8}"/>
                    </a:ext>
                  </a:extLst>
                </p:cNvPr>
                <p:cNvPicPr/>
                <p:nvPr/>
              </p:nvPicPr>
              <p:blipFill>
                <a:blip r:embed="rId82"/>
                <a:stretch>
                  <a:fillRect/>
                </a:stretch>
              </p:blipFill>
              <p:spPr>
                <a:xfrm>
                  <a:off x="5832806" y="5837115"/>
                  <a:ext cx="450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739" name="Ink 30738">
                  <a:extLst>
                    <a:ext uri="{FF2B5EF4-FFF2-40B4-BE49-F238E27FC236}">
                      <a16:creationId xmlns:a16="http://schemas.microsoft.com/office/drawing/2014/main" id="{9743F292-9298-4F75-B43E-C015E387F24F}"/>
                    </a:ext>
                  </a:extLst>
                </p14:cNvPr>
                <p14:cNvContentPartPr/>
                <p14:nvPr/>
              </p14:nvContentPartPr>
              <p14:xfrm>
                <a:off x="5759726" y="5857995"/>
                <a:ext cx="603360" cy="571320"/>
              </p14:xfrm>
            </p:contentPart>
          </mc:Choice>
          <mc:Fallback xmlns="">
            <p:pic>
              <p:nvPicPr>
                <p:cNvPr id="30739" name="Ink 30738">
                  <a:extLst>
                    <a:ext uri="{FF2B5EF4-FFF2-40B4-BE49-F238E27FC236}">
                      <a16:creationId xmlns:a16="http://schemas.microsoft.com/office/drawing/2014/main" id="{9743F292-9298-4F75-B43E-C015E387F24F}"/>
                    </a:ext>
                  </a:extLst>
                </p:cNvPr>
                <p:cNvPicPr/>
                <p:nvPr/>
              </p:nvPicPr>
              <p:blipFill>
                <a:blip r:embed="rId84"/>
                <a:stretch>
                  <a:fillRect/>
                </a:stretch>
              </p:blipFill>
              <p:spPr>
                <a:xfrm>
                  <a:off x="5750721" y="5848995"/>
                  <a:ext cx="621011"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740" name="Ink 30739">
                  <a:extLst>
                    <a:ext uri="{FF2B5EF4-FFF2-40B4-BE49-F238E27FC236}">
                      <a16:creationId xmlns:a16="http://schemas.microsoft.com/office/drawing/2014/main" id="{AA49A404-09EA-4749-9B7A-2CC10B130FEE}"/>
                    </a:ext>
                  </a:extLst>
                </p14:cNvPr>
                <p14:cNvContentPartPr/>
                <p14:nvPr/>
              </p14:nvContentPartPr>
              <p14:xfrm>
                <a:off x="6007046" y="6044835"/>
                <a:ext cx="9000" cy="259920"/>
              </p14:xfrm>
            </p:contentPart>
          </mc:Choice>
          <mc:Fallback xmlns="">
            <p:pic>
              <p:nvPicPr>
                <p:cNvPr id="30740" name="Ink 30739">
                  <a:extLst>
                    <a:ext uri="{FF2B5EF4-FFF2-40B4-BE49-F238E27FC236}">
                      <a16:creationId xmlns:a16="http://schemas.microsoft.com/office/drawing/2014/main" id="{AA49A404-09EA-4749-9B7A-2CC10B130FEE}"/>
                    </a:ext>
                  </a:extLst>
                </p:cNvPr>
                <p:cNvPicPr/>
                <p:nvPr/>
              </p:nvPicPr>
              <p:blipFill>
                <a:blip r:embed="rId86"/>
                <a:stretch>
                  <a:fillRect/>
                </a:stretch>
              </p:blipFill>
              <p:spPr>
                <a:xfrm>
                  <a:off x="5998046" y="6035835"/>
                  <a:ext cx="26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0741" name="Ink 30740">
                  <a:extLst>
                    <a:ext uri="{FF2B5EF4-FFF2-40B4-BE49-F238E27FC236}">
                      <a16:creationId xmlns:a16="http://schemas.microsoft.com/office/drawing/2014/main" id="{76F83F73-C0A5-4476-83DC-89771AB4D06A}"/>
                    </a:ext>
                  </a:extLst>
                </p14:cNvPr>
                <p14:cNvContentPartPr/>
                <p14:nvPr/>
              </p14:nvContentPartPr>
              <p14:xfrm>
                <a:off x="5964566" y="5976795"/>
                <a:ext cx="203040" cy="157680"/>
              </p14:xfrm>
            </p:contentPart>
          </mc:Choice>
          <mc:Fallback xmlns="">
            <p:pic>
              <p:nvPicPr>
                <p:cNvPr id="30741" name="Ink 30740">
                  <a:extLst>
                    <a:ext uri="{FF2B5EF4-FFF2-40B4-BE49-F238E27FC236}">
                      <a16:creationId xmlns:a16="http://schemas.microsoft.com/office/drawing/2014/main" id="{76F83F73-C0A5-4476-83DC-89771AB4D06A}"/>
                    </a:ext>
                  </a:extLst>
                </p:cNvPr>
                <p:cNvPicPr/>
                <p:nvPr/>
              </p:nvPicPr>
              <p:blipFill>
                <a:blip r:embed="rId88"/>
                <a:stretch>
                  <a:fillRect/>
                </a:stretch>
              </p:blipFill>
              <p:spPr>
                <a:xfrm>
                  <a:off x="5955582" y="5967795"/>
                  <a:ext cx="220649"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742" name="Ink 30741">
                  <a:extLst>
                    <a:ext uri="{FF2B5EF4-FFF2-40B4-BE49-F238E27FC236}">
                      <a16:creationId xmlns:a16="http://schemas.microsoft.com/office/drawing/2014/main" id="{4E546557-8AA9-4414-8A06-261EACA5A018}"/>
                    </a:ext>
                  </a:extLst>
                </p14:cNvPr>
                <p14:cNvContentPartPr/>
                <p14:nvPr/>
              </p14:nvContentPartPr>
              <p14:xfrm>
                <a:off x="6075086" y="6167955"/>
                <a:ext cx="141840" cy="197280"/>
              </p14:xfrm>
            </p:contentPart>
          </mc:Choice>
          <mc:Fallback xmlns="">
            <p:pic>
              <p:nvPicPr>
                <p:cNvPr id="30742" name="Ink 30741">
                  <a:extLst>
                    <a:ext uri="{FF2B5EF4-FFF2-40B4-BE49-F238E27FC236}">
                      <a16:creationId xmlns:a16="http://schemas.microsoft.com/office/drawing/2014/main" id="{4E546557-8AA9-4414-8A06-261EACA5A018}"/>
                    </a:ext>
                  </a:extLst>
                </p:cNvPr>
                <p:cNvPicPr/>
                <p:nvPr/>
              </p:nvPicPr>
              <p:blipFill>
                <a:blip r:embed="rId90"/>
                <a:stretch>
                  <a:fillRect/>
                </a:stretch>
              </p:blipFill>
              <p:spPr>
                <a:xfrm>
                  <a:off x="6066086" y="615895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743" name="Ink 30742">
                  <a:extLst>
                    <a:ext uri="{FF2B5EF4-FFF2-40B4-BE49-F238E27FC236}">
                      <a16:creationId xmlns:a16="http://schemas.microsoft.com/office/drawing/2014/main" id="{081544E1-175A-4399-8B4E-42F50A161126}"/>
                    </a:ext>
                  </a:extLst>
                </p14:cNvPr>
                <p14:cNvContentPartPr/>
                <p14:nvPr/>
              </p14:nvContentPartPr>
              <p14:xfrm>
                <a:off x="6164366" y="5498715"/>
                <a:ext cx="132480" cy="273600"/>
              </p14:xfrm>
            </p:contentPart>
          </mc:Choice>
          <mc:Fallback xmlns="">
            <p:pic>
              <p:nvPicPr>
                <p:cNvPr id="30743" name="Ink 30742">
                  <a:extLst>
                    <a:ext uri="{FF2B5EF4-FFF2-40B4-BE49-F238E27FC236}">
                      <a16:creationId xmlns:a16="http://schemas.microsoft.com/office/drawing/2014/main" id="{081544E1-175A-4399-8B4E-42F50A161126}"/>
                    </a:ext>
                  </a:extLst>
                </p:cNvPr>
                <p:cNvPicPr/>
                <p:nvPr/>
              </p:nvPicPr>
              <p:blipFill>
                <a:blip r:embed="rId92"/>
                <a:stretch>
                  <a:fillRect/>
                </a:stretch>
              </p:blipFill>
              <p:spPr>
                <a:xfrm>
                  <a:off x="6155390" y="5489703"/>
                  <a:ext cx="150072" cy="29126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745" name="Ink 30744">
                  <a:extLst>
                    <a:ext uri="{FF2B5EF4-FFF2-40B4-BE49-F238E27FC236}">
                      <a16:creationId xmlns:a16="http://schemas.microsoft.com/office/drawing/2014/main" id="{980D4851-FFD5-4434-B85E-D5169767707D}"/>
                    </a:ext>
                  </a:extLst>
                </p14:cNvPr>
                <p14:cNvContentPartPr/>
                <p14:nvPr/>
              </p14:nvContentPartPr>
              <p14:xfrm>
                <a:off x="6446966" y="5861595"/>
                <a:ext cx="28800" cy="563760"/>
              </p14:xfrm>
            </p:contentPart>
          </mc:Choice>
          <mc:Fallback xmlns="">
            <p:pic>
              <p:nvPicPr>
                <p:cNvPr id="30745" name="Ink 30744">
                  <a:extLst>
                    <a:ext uri="{FF2B5EF4-FFF2-40B4-BE49-F238E27FC236}">
                      <a16:creationId xmlns:a16="http://schemas.microsoft.com/office/drawing/2014/main" id="{980D4851-FFD5-4434-B85E-D5169767707D}"/>
                    </a:ext>
                  </a:extLst>
                </p:cNvPr>
                <p:cNvPicPr/>
                <p:nvPr/>
              </p:nvPicPr>
              <p:blipFill>
                <a:blip r:embed="rId94"/>
                <a:stretch>
                  <a:fillRect/>
                </a:stretch>
              </p:blipFill>
              <p:spPr>
                <a:xfrm>
                  <a:off x="6437966" y="5852595"/>
                  <a:ext cx="464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746" name="Ink 30745">
                  <a:extLst>
                    <a:ext uri="{FF2B5EF4-FFF2-40B4-BE49-F238E27FC236}">
                      <a16:creationId xmlns:a16="http://schemas.microsoft.com/office/drawing/2014/main" id="{F706BA4D-32F5-4DB8-B2CC-6703E9582946}"/>
                    </a:ext>
                  </a:extLst>
                </p14:cNvPr>
                <p14:cNvContentPartPr/>
                <p14:nvPr/>
              </p14:nvContentPartPr>
              <p14:xfrm>
                <a:off x="6411686" y="5776995"/>
                <a:ext cx="840960" cy="659520"/>
              </p14:xfrm>
            </p:contentPart>
          </mc:Choice>
          <mc:Fallback xmlns="">
            <p:pic>
              <p:nvPicPr>
                <p:cNvPr id="30746" name="Ink 30745">
                  <a:extLst>
                    <a:ext uri="{FF2B5EF4-FFF2-40B4-BE49-F238E27FC236}">
                      <a16:creationId xmlns:a16="http://schemas.microsoft.com/office/drawing/2014/main" id="{F706BA4D-32F5-4DB8-B2CC-6703E9582946}"/>
                    </a:ext>
                  </a:extLst>
                </p:cNvPr>
                <p:cNvPicPr/>
                <p:nvPr/>
              </p:nvPicPr>
              <p:blipFill>
                <a:blip r:embed="rId96"/>
                <a:stretch>
                  <a:fillRect/>
                </a:stretch>
              </p:blipFill>
              <p:spPr>
                <a:xfrm>
                  <a:off x="6402686" y="5767995"/>
                  <a:ext cx="8586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747" name="Ink 30746">
                  <a:extLst>
                    <a:ext uri="{FF2B5EF4-FFF2-40B4-BE49-F238E27FC236}">
                      <a16:creationId xmlns:a16="http://schemas.microsoft.com/office/drawing/2014/main" id="{EEC20156-E2E1-4698-8728-9693C32A0A5D}"/>
                    </a:ext>
                  </a:extLst>
                </p14:cNvPr>
                <p14:cNvContentPartPr/>
                <p14:nvPr/>
              </p14:nvContentPartPr>
              <p14:xfrm>
                <a:off x="6671606" y="6037635"/>
                <a:ext cx="21960" cy="215640"/>
              </p14:xfrm>
            </p:contentPart>
          </mc:Choice>
          <mc:Fallback xmlns="">
            <p:pic>
              <p:nvPicPr>
                <p:cNvPr id="30747" name="Ink 30746">
                  <a:extLst>
                    <a:ext uri="{FF2B5EF4-FFF2-40B4-BE49-F238E27FC236}">
                      <a16:creationId xmlns:a16="http://schemas.microsoft.com/office/drawing/2014/main" id="{EEC20156-E2E1-4698-8728-9693C32A0A5D}"/>
                    </a:ext>
                  </a:extLst>
                </p:cNvPr>
                <p:cNvPicPr/>
                <p:nvPr/>
              </p:nvPicPr>
              <p:blipFill>
                <a:blip r:embed="rId98"/>
                <a:stretch>
                  <a:fillRect/>
                </a:stretch>
              </p:blipFill>
              <p:spPr>
                <a:xfrm>
                  <a:off x="6662751" y="6028635"/>
                  <a:ext cx="39315"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748" name="Ink 30747">
                  <a:extLst>
                    <a:ext uri="{FF2B5EF4-FFF2-40B4-BE49-F238E27FC236}">
                      <a16:creationId xmlns:a16="http://schemas.microsoft.com/office/drawing/2014/main" id="{A4DF3A78-6FFE-4F35-A38B-0ACDDABC6E3E}"/>
                    </a:ext>
                  </a:extLst>
                </p14:cNvPr>
                <p14:cNvContentPartPr/>
                <p14:nvPr/>
              </p14:nvContentPartPr>
              <p14:xfrm>
                <a:off x="6685286" y="5939355"/>
                <a:ext cx="199440" cy="161280"/>
              </p14:xfrm>
            </p:contentPart>
          </mc:Choice>
          <mc:Fallback xmlns="">
            <p:pic>
              <p:nvPicPr>
                <p:cNvPr id="30748" name="Ink 30747">
                  <a:extLst>
                    <a:ext uri="{FF2B5EF4-FFF2-40B4-BE49-F238E27FC236}">
                      <a16:creationId xmlns:a16="http://schemas.microsoft.com/office/drawing/2014/main" id="{A4DF3A78-6FFE-4F35-A38B-0ACDDABC6E3E}"/>
                    </a:ext>
                  </a:extLst>
                </p:cNvPr>
                <p:cNvPicPr/>
                <p:nvPr/>
              </p:nvPicPr>
              <p:blipFill>
                <a:blip r:embed="rId100"/>
                <a:stretch>
                  <a:fillRect/>
                </a:stretch>
              </p:blipFill>
              <p:spPr>
                <a:xfrm>
                  <a:off x="6676286" y="5930355"/>
                  <a:ext cx="217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749" name="Ink 30748">
                  <a:extLst>
                    <a:ext uri="{FF2B5EF4-FFF2-40B4-BE49-F238E27FC236}">
                      <a16:creationId xmlns:a16="http://schemas.microsoft.com/office/drawing/2014/main" id="{F5838EB7-FBCD-4D0A-9C47-A703947871AF}"/>
                    </a:ext>
                  </a:extLst>
                </p14:cNvPr>
                <p14:cNvContentPartPr/>
                <p14:nvPr/>
              </p14:nvContentPartPr>
              <p14:xfrm>
                <a:off x="6811646" y="6157155"/>
                <a:ext cx="159480" cy="149400"/>
              </p14:xfrm>
            </p:contentPart>
          </mc:Choice>
          <mc:Fallback xmlns="">
            <p:pic>
              <p:nvPicPr>
                <p:cNvPr id="30749" name="Ink 30748">
                  <a:extLst>
                    <a:ext uri="{FF2B5EF4-FFF2-40B4-BE49-F238E27FC236}">
                      <a16:creationId xmlns:a16="http://schemas.microsoft.com/office/drawing/2014/main" id="{F5838EB7-FBCD-4D0A-9C47-A703947871AF}"/>
                    </a:ext>
                  </a:extLst>
                </p:cNvPr>
                <p:cNvPicPr/>
                <p:nvPr/>
              </p:nvPicPr>
              <p:blipFill>
                <a:blip r:embed="rId102"/>
                <a:stretch>
                  <a:fillRect/>
                </a:stretch>
              </p:blipFill>
              <p:spPr>
                <a:xfrm>
                  <a:off x="6802626" y="6148177"/>
                  <a:ext cx="177160" cy="166998"/>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750" name="Ink 30749">
                  <a:extLst>
                    <a:ext uri="{FF2B5EF4-FFF2-40B4-BE49-F238E27FC236}">
                      <a16:creationId xmlns:a16="http://schemas.microsoft.com/office/drawing/2014/main" id="{632A3CF0-662A-4BA0-8F25-679E291BE056}"/>
                    </a:ext>
                  </a:extLst>
                </p14:cNvPr>
                <p14:cNvContentPartPr/>
                <p14:nvPr/>
              </p14:nvContentPartPr>
              <p14:xfrm>
                <a:off x="7012166" y="5481435"/>
                <a:ext cx="66600" cy="247680"/>
              </p14:xfrm>
            </p:contentPart>
          </mc:Choice>
          <mc:Fallback xmlns="">
            <p:pic>
              <p:nvPicPr>
                <p:cNvPr id="30750" name="Ink 30749">
                  <a:extLst>
                    <a:ext uri="{FF2B5EF4-FFF2-40B4-BE49-F238E27FC236}">
                      <a16:creationId xmlns:a16="http://schemas.microsoft.com/office/drawing/2014/main" id="{632A3CF0-662A-4BA0-8F25-679E291BE056}"/>
                    </a:ext>
                  </a:extLst>
                </p:cNvPr>
                <p:cNvPicPr/>
                <p:nvPr/>
              </p:nvPicPr>
              <p:blipFill>
                <a:blip r:embed="rId104"/>
                <a:stretch>
                  <a:fillRect/>
                </a:stretch>
              </p:blipFill>
              <p:spPr>
                <a:xfrm>
                  <a:off x="7003117" y="5472435"/>
                  <a:ext cx="84336"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751" name="Ink 30750">
                  <a:extLst>
                    <a:ext uri="{FF2B5EF4-FFF2-40B4-BE49-F238E27FC236}">
                      <a16:creationId xmlns:a16="http://schemas.microsoft.com/office/drawing/2014/main" id="{1AEB7B89-3C78-4DE8-BECD-16FB4027ECA8}"/>
                    </a:ext>
                  </a:extLst>
                </p14:cNvPr>
                <p14:cNvContentPartPr/>
                <p14:nvPr/>
              </p14:nvContentPartPr>
              <p14:xfrm>
                <a:off x="7119446" y="5482875"/>
                <a:ext cx="27000" cy="235440"/>
              </p14:xfrm>
            </p:contentPart>
          </mc:Choice>
          <mc:Fallback xmlns="">
            <p:pic>
              <p:nvPicPr>
                <p:cNvPr id="30751" name="Ink 30750">
                  <a:extLst>
                    <a:ext uri="{FF2B5EF4-FFF2-40B4-BE49-F238E27FC236}">
                      <a16:creationId xmlns:a16="http://schemas.microsoft.com/office/drawing/2014/main" id="{1AEB7B89-3C78-4DE8-BECD-16FB4027ECA8}"/>
                    </a:ext>
                  </a:extLst>
                </p:cNvPr>
                <p:cNvPicPr/>
                <p:nvPr/>
              </p:nvPicPr>
              <p:blipFill>
                <a:blip r:embed="rId106"/>
                <a:stretch>
                  <a:fillRect/>
                </a:stretch>
              </p:blipFill>
              <p:spPr>
                <a:xfrm>
                  <a:off x="7110564" y="5473875"/>
                  <a:ext cx="44408" cy="253080"/>
                </a:xfrm>
                <a:prstGeom prst="rect">
                  <a:avLst/>
                </a:prstGeom>
              </p:spPr>
            </p:pic>
          </mc:Fallback>
        </mc:AlternateContent>
      </p:grpSp>
    </p:spTree>
    <p:extLst>
      <p:ext uri="{BB962C8B-B14F-4D97-AF65-F5344CB8AC3E}">
        <p14:creationId xmlns:p14="http://schemas.microsoft.com/office/powerpoint/2010/main" val="1594120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39</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433195"/>
            <a:ext cx="8033040" cy="1033920"/>
            <a:chOff x="135806" y="5433195"/>
            <a:chExt cx="8033040" cy="10339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738" name="Ink 30737">
                  <a:extLst>
                    <a:ext uri="{FF2B5EF4-FFF2-40B4-BE49-F238E27FC236}">
                      <a16:creationId xmlns:a16="http://schemas.microsoft.com/office/drawing/2014/main" id="{A70CCD49-9C4F-423E-8C48-E8DB1B7C9FA8}"/>
                    </a:ext>
                  </a:extLst>
                </p14:cNvPr>
                <p14:cNvContentPartPr/>
                <p14:nvPr/>
              </p14:nvContentPartPr>
              <p14:xfrm>
                <a:off x="5841806" y="5846115"/>
                <a:ext cx="432360" cy="547920"/>
              </p14:xfrm>
            </p:contentPart>
          </mc:Choice>
          <mc:Fallback xmlns="">
            <p:pic>
              <p:nvPicPr>
                <p:cNvPr id="30738" name="Ink 30737">
                  <a:extLst>
                    <a:ext uri="{FF2B5EF4-FFF2-40B4-BE49-F238E27FC236}">
                      <a16:creationId xmlns:a16="http://schemas.microsoft.com/office/drawing/2014/main" id="{A70CCD49-9C4F-423E-8C48-E8DB1B7C9FA8}"/>
                    </a:ext>
                  </a:extLst>
                </p:cNvPr>
                <p:cNvPicPr/>
                <p:nvPr/>
              </p:nvPicPr>
              <p:blipFill>
                <a:blip r:embed="rId82"/>
                <a:stretch>
                  <a:fillRect/>
                </a:stretch>
              </p:blipFill>
              <p:spPr>
                <a:xfrm>
                  <a:off x="5832806" y="5837115"/>
                  <a:ext cx="450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739" name="Ink 30738">
                  <a:extLst>
                    <a:ext uri="{FF2B5EF4-FFF2-40B4-BE49-F238E27FC236}">
                      <a16:creationId xmlns:a16="http://schemas.microsoft.com/office/drawing/2014/main" id="{9743F292-9298-4F75-B43E-C015E387F24F}"/>
                    </a:ext>
                  </a:extLst>
                </p14:cNvPr>
                <p14:cNvContentPartPr/>
                <p14:nvPr/>
              </p14:nvContentPartPr>
              <p14:xfrm>
                <a:off x="5759726" y="5857995"/>
                <a:ext cx="603360" cy="571320"/>
              </p14:xfrm>
            </p:contentPart>
          </mc:Choice>
          <mc:Fallback xmlns="">
            <p:pic>
              <p:nvPicPr>
                <p:cNvPr id="30739" name="Ink 30738">
                  <a:extLst>
                    <a:ext uri="{FF2B5EF4-FFF2-40B4-BE49-F238E27FC236}">
                      <a16:creationId xmlns:a16="http://schemas.microsoft.com/office/drawing/2014/main" id="{9743F292-9298-4F75-B43E-C015E387F24F}"/>
                    </a:ext>
                  </a:extLst>
                </p:cNvPr>
                <p:cNvPicPr/>
                <p:nvPr/>
              </p:nvPicPr>
              <p:blipFill>
                <a:blip r:embed="rId84"/>
                <a:stretch>
                  <a:fillRect/>
                </a:stretch>
              </p:blipFill>
              <p:spPr>
                <a:xfrm>
                  <a:off x="5750721" y="5848995"/>
                  <a:ext cx="621011"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740" name="Ink 30739">
                  <a:extLst>
                    <a:ext uri="{FF2B5EF4-FFF2-40B4-BE49-F238E27FC236}">
                      <a16:creationId xmlns:a16="http://schemas.microsoft.com/office/drawing/2014/main" id="{AA49A404-09EA-4749-9B7A-2CC10B130FEE}"/>
                    </a:ext>
                  </a:extLst>
                </p14:cNvPr>
                <p14:cNvContentPartPr/>
                <p14:nvPr/>
              </p14:nvContentPartPr>
              <p14:xfrm>
                <a:off x="6007046" y="6044835"/>
                <a:ext cx="9000" cy="259920"/>
              </p14:xfrm>
            </p:contentPart>
          </mc:Choice>
          <mc:Fallback xmlns="">
            <p:pic>
              <p:nvPicPr>
                <p:cNvPr id="30740" name="Ink 30739">
                  <a:extLst>
                    <a:ext uri="{FF2B5EF4-FFF2-40B4-BE49-F238E27FC236}">
                      <a16:creationId xmlns:a16="http://schemas.microsoft.com/office/drawing/2014/main" id="{AA49A404-09EA-4749-9B7A-2CC10B130FEE}"/>
                    </a:ext>
                  </a:extLst>
                </p:cNvPr>
                <p:cNvPicPr/>
                <p:nvPr/>
              </p:nvPicPr>
              <p:blipFill>
                <a:blip r:embed="rId86"/>
                <a:stretch>
                  <a:fillRect/>
                </a:stretch>
              </p:blipFill>
              <p:spPr>
                <a:xfrm>
                  <a:off x="5998046" y="6035835"/>
                  <a:ext cx="26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0741" name="Ink 30740">
                  <a:extLst>
                    <a:ext uri="{FF2B5EF4-FFF2-40B4-BE49-F238E27FC236}">
                      <a16:creationId xmlns:a16="http://schemas.microsoft.com/office/drawing/2014/main" id="{76F83F73-C0A5-4476-83DC-89771AB4D06A}"/>
                    </a:ext>
                  </a:extLst>
                </p14:cNvPr>
                <p14:cNvContentPartPr/>
                <p14:nvPr/>
              </p14:nvContentPartPr>
              <p14:xfrm>
                <a:off x="5964566" y="5976795"/>
                <a:ext cx="203040" cy="157680"/>
              </p14:xfrm>
            </p:contentPart>
          </mc:Choice>
          <mc:Fallback xmlns="">
            <p:pic>
              <p:nvPicPr>
                <p:cNvPr id="30741" name="Ink 30740">
                  <a:extLst>
                    <a:ext uri="{FF2B5EF4-FFF2-40B4-BE49-F238E27FC236}">
                      <a16:creationId xmlns:a16="http://schemas.microsoft.com/office/drawing/2014/main" id="{76F83F73-C0A5-4476-83DC-89771AB4D06A}"/>
                    </a:ext>
                  </a:extLst>
                </p:cNvPr>
                <p:cNvPicPr/>
                <p:nvPr/>
              </p:nvPicPr>
              <p:blipFill>
                <a:blip r:embed="rId88"/>
                <a:stretch>
                  <a:fillRect/>
                </a:stretch>
              </p:blipFill>
              <p:spPr>
                <a:xfrm>
                  <a:off x="5955582" y="5967795"/>
                  <a:ext cx="220649"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742" name="Ink 30741">
                  <a:extLst>
                    <a:ext uri="{FF2B5EF4-FFF2-40B4-BE49-F238E27FC236}">
                      <a16:creationId xmlns:a16="http://schemas.microsoft.com/office/drawing/2014/main" id="{4E546557-8AA9-4414-8A06-261EACA5A018}"/>
                    </a:ext>
                  </a:extLst>
                </p14:cNvPr>
                <p14:cNvContentPartPr/>
                <p14:nvPr/>
              </p14:nvContentPartPr>
              <p14:xfrm>
                <a:off x="6075086" y="6167955"/>
                <a:ext cx="141840" cy="197280"/>
              </p14:xfrm>
            </p:contentPart>
          </mc:Choice>
          <mc:Fallback xmlns="">
            <p:pic>
              <p:nvPicPr>
                <p:cNvPr id="30742" name="Ink 30741">
                  <a:extLst>
                    <a:ext uri="{FF2B5EF4-FFF2-40B4-BE49-F238E27FC236}">
                      <a16:creationId xmlns:a16="http://schemas.microsoft.com/office/drawing/2014/main" id="{4E546557-8AA9-4414-8A06-261EACA5A018}"/>
                    </a:ext>
                  </a:extLst>
                </p:cNvPr>
                <p:cNvPicPr/>
                <p:nvPr/>
              </p:nvPicPr>
              <p:blipFill>
                <a:blip r:embed="rId90"/>
                <a:stretch>
                  <a:fillRect/>
                </a:stretch>
              </p:blipFill>
              <p:spPr>
                <a:xfrm>
                  <a:off x="6066086" y="615895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743" name="Ink 30742">
                  <a:extLst>
                    <a:ext uri="{FF2B5EF4-FFF2-40B4-BE49-F238E27FC236}">
                      <a16:creationId xmlns:a16="http://schemas.microsoft.com/office/drawing/2014/main" id="{081544E1-175A-4399-8B4E-42F50A161126}"/>
                    </a:ext>
                  </a:extLst>
                </p14:cNvPr>
                <p14:cNvContentPartPr/>
                <p14:nvPr/>
              </p14:nvContentPartPr>
              <p14:xfrm>
                <a:off x="6164366" y="5498715"/>
                <a:ext cx="132480" cy="273600"/>
              </p14:xfrm>
            </p:contentPart>
          </mc:Choice>
          <mc:Fallback xmlns="">
            <p:pic>
              <p:nvPicPr>
                <p:cNvPr id="30743" name="Ink 30742">
                  <a:extLst>
                    <a:ext uri="{FF2B5EF4-FFF2-40B4-BE49-F238E27FC236}">
                      <a16:creationId xmlns:a16="http://schemas.microsoft.com/office/drawing/2014/main" id="{081544E1-175A-4399-8B4E-42F50A161126}"/>
                    </a:ext>
                  </a:extLst>
                </p:cNvPr>
                <p:cNvPicPr/>
                <p:nvPr/>
              </p:nvPicPr>
              <p:blipFill>
                <a:blip r:embed="rId92"/>
                <a:stretch>
                  <a:fillRect/>
                </a:stretch>
              </p:blipFill>
              <p:spPr>
                <a:xfrm>
                  <a:off x="6155390" y="5489703"/>
                  <a:ext cx="150072" cy="29126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745" name="Ink 30744">
                  <a:extLst>
                    <a:ext uri="{FF2B5EF4-FFF2-40B4-BE49-F238E27FC236}">
                      <a16:creationId xmlns:a16="http://schemas.microsoft.com/office/drawing/2014/main" id="{980D4851-FFD5-4434-B85E-D5169767707D}"/>
                    </a:ext>
                  </a:extLst>
                </p14:cNvPr>
                <p14:cNvContentPartPr/>
                <p14:nvPr/>
              </p14:nvContentPartPr>
              <p14:xfrm>
                <a:off x="6446966" y="5861595"/>
                <a:ext cx="28800" cy="563760"/>
              </p14:xfrm>
            </p:contentPart>
          </mc:Choice>
          <mc:Fallback xmlns="">
            <p:pic>
              <p:nvPicPr>
                <p:cNvPr id="30745" name="Ink 30744">
                  <a:extLst>
                    <a:ext uri="{FF2B5EF4-FFF2-40B4-BE49-F238E27FC236}">
                      <a16:creationId xmlns:a16="http://schemas.microsoft.com/office/drawing/2014/main" id="{980D4851-FFD5-4434-B85E-D5169767707D}"/>
                    </a:ext>
                  </a:extLst>
                </p:cNvPr>
                <p:cNvPicPr/>
                <p:nvPr/>
              </p:nvPicPr>
              <p:blipFill>
                <a:blip r:embed="rId94"/>
                <a:stretch>
                  <a:fillRect/>
                </a:stretch>
              </p:blipFill>
              <p:spPr>
                <a:xfrm>
                  <a:off x="6437966" y="5852595"/>
                  <a:ext cx="464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746" name="Ink 30745">
                  <a:extLst>
                    <a:ext uri="{FF2B5EF4-FFF2-40B4-BE49-F238E27FC236}">
                      <a16:creationId xmlns:a16="http://schemas.microsoft.com/office/drawing/2014/main" id="{F706BA4D-32F5-4DB8-B2CC-6703E9582946}"/>
                    </a:ext>
                  </a:extLst>
                </p14:cNvPr>
                <p14:cNvContentPartPr/>
                <p14:nvPr/>
              </p14:nvContentPartPr>
              <p14:xfrm>
                <a:off x="6411686" y="5776995"/>
                <a:ext cx="840960" cy="659520"/>
              </p14:xfrm>
            </p:contentPart>
          </mc:Choice>
          <mc:Fallback xmlns="">
            <p:pic>
              <p:nvPicPr>
                <p:cNvPr id="30746" name="Ink 30745">
                  <a:extLst>
                    <a:ext uri="{FF2B5EF4-FFF2-40B4-BE49-F238E27FC236}">
                      <a16:creationId xmlns:a16="http://schemas.microsoft.com/office/drawing/2014/main" id="{F706BA4D-32F5-4DB8-B2CC-6703E9582946}"/>
                    </a:ext>
                  </a:extLst>
                </p:cNvPr>
                <p:cNvPicPr/>
                <p:nvPr/>
              </p:nvPicPr>
              <p:blipFill>
                <a:blip r:embed="rId96"/>
                <a:stretch>
                  <a:fillRect/>
                </a:stretch>
              </p:blipFill>
              <p:spPr>
                <a:xfrm>
                  <a:off x="6402686" y="5767995"/>
                  <a:ext cx="8586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747" name="Ink 30746">
                  <a:extLst>
                    <a:ext uri="{FF2B5EF4-FFF2-40B4-BE49-F238E27FC236}">
                      <a16:creationId xmlns:a16="http://schemas.microsoft.com/office/drawing/2014/main" id="{EEC20156-E2E1-4698-8728-9693C32A0A5D}"/>
                    </a:ext>
                  </a:extLst>
                </p14:cNvPr>
                <p14:cNvContentPartPr/>
                <p14:nvPr/>
              </p14:nvContentPartPr>
              <p14:xfrm>
                <a:off x="6671606" y="6037635"/>
                <a:ext cx="21960" cy="215640"/>
              </p14:xfrm>
            </p:contentPart>
          </mc:Choice>
          <mc:Fallback xmlns="">
            <p:pic>
              <p:nvPicPr>
                <p:cNvPr id="30747" name="Ink 30746">
                  <a:extLst>
                    <a:ext uri="{FF2B5EF4-FFF2-40B4-BE49-F238E27FC236}">
                      <a16:creationId xmlns:a16="http://schemas.microsoft.com/office/drawing/2014/main" id="{EEC20156-E2E1-4698-8728-9693C32A0A5D}"/>
                    </a:ext>
                  </a:extLst>
                </p:cNvPr>
                <p:cNvPicPr/>
                <p:nvPr/>
              </p:nvPicPr>
              <p:blipFill>
                <a:blip r:embed="rId98"/>
                <a:stretch>
                  <a:fillRect/>
                </a:stretch>
              </p:blipFill>
              <p:spPr>
                <a:xfrm>
                  <a:off x="6662751" y="6028635"/>
                  <a:ext cx="39315"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748" name="Ink 30747">
                  <a:extLst>
                    <a:ext uri="{FF2B5EF4-FFF2-40B4-BE49-F238E27FC236}">
                      <a16:creationId xmlns:a16="http://schemas.microsoft.com/office/drawing/2014/main" id="{A4DF3A78-6FFE-4F35-A38B-0ACDDABC6E3E}"/>
                    </a:ext>
                  </a:extLst>
                </p14:cNvPr>
                <p14:cNvContentPartPr/>
                <p14:nvPr/>
              </p14:nvContentPartPr>
              <p14:xfrm>
                <a:off x="6685286" y="5939355"/>
                <a:ext cx="199440" cy="161280"/>
              </p14:xfrm>
            </p:contentPart>
          </mc:Choice>
          <mc:Fallback xmlns="">
            <p:pic>
              <p:nvPicPr>
                <p:cNvPr id="30748" name="Ink 30747">
                  <a:extLst>
                    <a:ext uri="{FF2B5EF4-FFF2-40B4-BE49-F238E27FC236}">
                      <a16:creationId xmlns:a16="http://schemas.microsoft.com/office/drawing/2014/main" id="{A4DF3A78-6FFE-4F35-A38B-0ACDDABC6E3E}"/>
                    </a:ext>
                  </a:extLst>
                </p:cNvPr>
                <p:cNvPicPr/>
                <p:nvPr/>
              </p:nvPicPr>
              <p:blipFill>
                <a:blip r:embed="rId100"/>
                <a:stretch>
                  <a:fillRect/>
                </a:stretch>
              </p:blipFill>
              <p:spPr>
                <a:xfrm>
                  <a:off x="6676286" y="5930355"/>
                  <a:ext cx="217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749" name="Ink 30748">
                  <a:extLst>
                    <a:ext uri="{FF2B5EF4-FFF2-40B4-BE49-F238E27FC236}">
                      <a16:creationId xmlns:a16="http://schemas.microsoft.com/office/drawing/2014/main" id="{F5838EB7-FBCD-4D0A-9C47-A703947871AF}"/>
                    </a:ext>
                  </a:extLst>
                </p14:cNvPr>
                <p14:cNvContentPartPr/>
                <p14:nvPr/>
              </p14:nvContentPartPr>
              <p14:xfrm>
                <a:off x="6811646" y="6157155"/>
                <a:ext cx="159480" cy="149400"/>
              </p14:xfrm>
            </p:contentPart>
          </mc:Choice>
          <mc:Fallback xmlns="">
            <p:pic>
              <p:nvPicPr>
                <p:cNvPr id="30749" name="Ink 30748">
                  <a:extLst>
                    <a:ext uri="{FF2B5EF4-FFF2-40B4-BE49-F238E27FC236}">
                      <a16:creationId xmlns:a16="http://schemas.microsoft.com/office/drawing/2014/main" id="{F5838EB7-FBCD-4D0A-9C47-A703947871AF}"/>
                    </a:ext>
                  </a:extLst>
                </p:cNvPr>
                <p:cNvPicPr/>
                <p:nvPr/>
              </p:nvPicPr>
              <p:blipFill>
                <a:blip r:embed="rId102"/>
                <a:stretch>
                  <a:fillRect/>
                </a:stretch>
              </p:blipFill>
              <p:spPr>
                <a:xfrm>
                  <a:off x="6802626" y="6148177"/>
                  <a:ext cx="177160" cy="166998"/>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750" name="Ink 30749">
                  <a:extLst>
                    <a:ext uri="{FF2B5EF4-FFF2-40B4-BE49-F238E27FC236}">
                      <a16:creationId xmlns:a16="http://schemas.microsoft.com/office/drawing/2014/main" id="{632A3CF0-662A-4BA0-8F25-679E291BE056}"/>
                    </a:ext>
                  </a:extLst>
                </p14:cNvPr>
                <p14:cNvContentPartPr/>
                <p14:nvPr/>
              </p14:nvContentPartPr>
              <p14:xfrm>
                <a:off x="7012166" y="5481435"/>
                <a:ext cx="66600" cy="247680"/>
              </p14:xfrm>
            </p:contentPart>
          </mc:Choice>
          <mc:Fallback xmlns="">
            <p:pic>
              <p:nvPicPr>
                <p:cNvPr id="30750" name="Ink 30749">
                  <a:extLst>
                    <a:ext uri="{FF2B5EF4-FFF2-40B4-BE49-F238E27FC236}">
                      <a16:creationId xmlns:a16="http://schemas.microsoft.com/office/drawing/2014/main" id="{632A3CF0-662A-4BA0-8F25-679E291BE056}"/>
                    </a:ext>
                  </a:extLst>
                </p:cNvPr>
                <p:cNvPicPr/>
                <p:nvPr/>
              </p:nvPicPr>
              <p:blipFill>
                <a:blip r:embed="rId104"/>
                <a:stretch>
                  <a:fillRect/>
                </a:stretch>
              </p:blipFill>
              <p:spPr>
                <a:xfrm>
                  <a:off x="7003117" y="5472435"/>
                  <a:ext cx="84336"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751" name="Ink 30750">
                  <a:extLst>
                    <a:ext uri="{FF2B5EF4-FFF2-40B4-BE49-F238E27FC236}">
                      <a16:creationId xmlns:a16="http://schemas.microsoft.com/office/drawing/2014/main" id="{1AEB7B89-3C78-4DE8-BECD-16FB4027ECA8}"/>
                    </a:ext>
                  </a:extLst>
                </p14:cNvPr>
                <p14:cNvContentPartPr/>
                <p14:nvPr/>
              </p14:nvContentPartPr>
              <p14:xfrm>
                <a:off x="7119446" y="5482875"/>
                <a:ext cx="27000" cy="235440"/>
              </p14:xfrm>
            </p:contentPart>
          </mc:Choice>
          <mc:Fallback xmlns="">
            <p:pic>
              <p:nvPicPr>
                <p:cNvPr id="30751" name="Ink 30750">
                  <a:extLst>
                    <a:ext uri="{FF2B5EF4-FFF2-40B4-BE49-F238E27FC236}">
                      <a16:creationId xmlns:a16="http://schemas.microsoft.com/office/drawing/2014/main" id="{1AEB7B89-3C78-4DE8-BECD-16FB4027ECA8}"/>
                    </a:ext>
                  </a:extLst>
                </p:cNvPr>
                <p:cNvPicPr/>
                <p:nvPr/>
              </p:nvPicPr>
              <p:blipFill>
                <a:blip r:embed="rId106"/>
                <a:stretch>
                  <a:fillRect/>
                </a:stretch>
              </p:blipFill>
              <p:spPr>
                <a:xfrm>
                  <a:off x="7110564" y="5473875"/>
                  <a:ext cx="44408"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753" name="Ink 30752">
                  <a:extLst>
                    <a:ext uri="{FF2B5EF4-FFF2-40B4-BE49-F238E27FC236}">
                      <a16:creationId xmlns:a16="http://schemas.microsoft.com/office/drawing/2014/main" id="{A6D980DA-39EF-4153-8C05-B5580B219376}"/>
                    </a:ext>
                  </a:extLst>
                </p14:cNvPr>
                <p14:cNvContentPartPr/>
                <p14:nvPr/>
              </p14:nvContentPartPr>
              <p14:xfrm>
                <a:off x="7358486" y="5828115"/>
                <a:ext cx="74520" cy="485280"/>
              </p14:xfrm>
            </p:contentPart>
          </mc:Choice>
          <mc:Fallback xmlns="">
            <p:pic>
              <p:nvPicPr>
                <p:cNvPr id="30753" name="Ink 30752">
                  <a:extLst>
                    <a:ext uri="{FF2B5EF4-FFF2-40B4-BE49-F238E27FC236}">
                      <a16:creationId xmlns:a16="http://schemas.microsoft.com/office/drawing/2014/main" id="{A6D980DA-39EF-4153-8C05-B5580B219376}"/>
                    </a:ext>
                  </a:extLst>
                </p:cNvPr>
                <p:cNvPicPr/>
                <p:nvPr/>
              </p:nvPicPr>
              <p:blipFill>
                <a:blip r:embed="rId108"/>
                <a:stretch>
                  <a:fillRect/>
                </a:stretch>
              </p:blipFill>
              <p:spPr>
                <a:xfrm>
                  <a:off x="7349486" y="5819115"/>
                  <a:ext cx="9216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0754" name="Ink 30753">
                  <a:extLst>
                    <a:ext uri="{FF2B5EF4-FFF2-40B4-BE49-F238E27FC236}">
                      <a16:creationId xmlns:a16="http://schemas.microsoft.com/office/drawing/2014/main" id="{4D063B1B-177E-4E17-B88D-27D26304B973}"/>
                    </a:ext>
                  </a:extLst>
                </p14:cNvPr>
                <p14:cNvContentPartPr/>
                <p14:nvPr/>
              </p14:nvContentPartPr>
              <p14:xfrm>
                <a:off x="7301966" y="5799315"/>
                <a:ext cx="866880" cy="667800"/>
              </p14:xfrm>
            </p:contentPart>
          </mc:Choice>
          <mc:Fallback xmlns="">
            <p:pic>
              <p:nvPicPr>
                <p:cNvPr id="30754" name="Ink 30753">
                  <a:extLst>
                    <a:ext uri="{FF2B5EF4-FFF2-40B4-BE49-F238E27FC236}">
                      <a16:creationId xmlns:a16="http://schemas.microsoft.com/office/drawing/2014/main" id="{4D063B1B-177E-4E17-B88D-27D26304B973}"/>
                    </a:ext>
                  </a:extLst>
                </p:cNvPr>
                <p:cNvPicPr/>
                <p:nvPr/>
              </p:nvPicPr>
              <p:blipFill>
                <a:blip r:embed="rId110"/>
                <a:stretch>
                  <a:fillRect/>
                </a:stretch>
              </p:blipFill>
              <p:spPr>
                <a:xfrm>
                  <a:off x="7292970" y="5790315"/>
                  <a:ext cx="884513"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0755" name="Ink 30754">
                  <a:extLst>
                    <a:ext uri="{FF2B5EF4-FFF2-40B4-BE49-F238E27FC236}">
                      <a16:creationId xmlns:a16="http://schemas.microsoft.com/office/drawing/2014/main" id="{67BB42EF-1F6F-4DE0-9F1B-18480909D32A}"/>
                    </a:ext>
                  </a:extLst>
                </p14:cNvPr>
                <p14:cNvContentPartPr/>
                <p14:nvPr/>
              </p14:nvContentPartPr>
              <p14:xfrm>
                <a:off x="7529846" y="6039795"/>
                <a:ext cx="16200" cy="214560"/>
              </p14:xfrm>
            </p:contentPart>
          </mc:Choice>
          <mc:Fallback xmlns="">
            <p:pic>
              <p:nvPicPr>
                <p:cNvPr id="30755" name="Ink 30754">
                  <a:extLst>
                    <a:ext uri="{FF2B5EF4-FFF2-40B4-BE49-F238E27FC236}">
                      <a16:creationId xmlns:a16="http://schemas.microsoft.com/office/drawing/2014/main" id="{67BB42EF-1F6F-4DE0-9F1B-18480909D32A}"/>
                    </a:ext>
                  </a:extLst>
                </p:cNvPr>
                <p:cNvPicPr/>
                <p:nvPr/>
              </p:nvPicPr>
              <p:blipFill>
                <a:blip r:embed="rId112"/>
                <a:stretch>
                  <a:fillRect/>
                </a:stretch>
              </p:blipFill>
              <p:spPr>
                <a:xfrm>
                  <a:off x="7520846" y="6030795"/>
                  <a:ext cx="338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0756" name="Ink 30755">
                  <a:extLst>
                    <a:ext uri="{FF2B5EF4-FFF2-40B4-BE49-F238E27FC236}">
                      <a16:creationId xmlns:a16="http://schemas.microsoft.com/office/drawing/2014/main" id="{0950CCF0-AC2A-4DDA-8544-83673CD2D8C3}"/>
                    </a:ext>
                  </a:extLst>
                </p14:cNvPr>
                <p14:cNvContentPartPr/>
                <p14:nvPr/>
              </p14:nvContentPartPr>
              <p14:xfrm>
                <a:off x="7496726" y="5964195"/>
                <a:ext cx="165960" cy="136440"/>
              </p14:xfrm>
            </p:contentPart>
          </mc:Choice>
          <mc:Fallback xmlns="">
            <p:pic>
              <p:nvPicPr>
                <p:cNvPr id="30756" name="Ink 30755">
                  <a:extLst>
                    <a:ext uri="{FF2B5EF4-FFF2-40B4-BE49-F238E27FC236}">
                      <a16:creationId xmlns:a16="http://schemas.microsoft.com/office/drawing/2014/main" id="{0950CCF0-AC2A-4DDA-8544-83673CD2D8C3}"/>
                    </a:ext>
                  </a:extLst>
                </p:cNvPr>
                <p:cNvPicPr/>
                <p:nvPr/>
              </p:nvPicPr>
              <p:blipFill>
                <a:blip r:embed="rId114"/>
                <a:stretch>
                  <a:fillRect/>
                </a:stretch>
              </p:blipFill>
              <p:spPr>
                <a:xfrm>
                  <a:off x="7487726" y="5955219"/>
                  <a:ext cx="183600" cy="154034"/>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0757" name="Ink 30756">
                  <a:extLst>
                    <a:ext uri="{FF2B5EF4-FFF2-40B4-BE49-F238E27FC236}">
                      <a16:creationId xmlns:a16="http://schemas.microsoft.com/office/drawing/2014/main" id="{E5B927E6-9D54-48AF-B16A-907A0489554E}"/>
                    </a:ext>
                  </a:extLst>
                </p14:cNvPr>
                <p14:cNvContentPartPr/>
                <p14:nvPr/>
              </p14:nvContentPartPr>
              <p14:xfrm>
                <a:off x="7656926" y="6110355"/>
                <a:ext cx="104400" cy="144000"/>
              </p14:xfrm>
            </p:contentPart>
          </mc:Choice>
          <mc:Fallback xmlns="">
            <p:pic>
              <p:nvPicPr>
                <p:cNvPr id="30757" name="Ink 30756">
                  <a:extLst>
                    <a:ext uri="{FF2B5EF4-FFF2-40B4-BE49-F238E27FC236}">
                      <a16:creationId xmlns:a16="http://schemas.microsoft.com/office/drawing/2014/main" id="{E5B927E6-9D54-48AF-B16A-907A0489554E}"/>
                    </a:ext>
                  </a:extLst>
                </p:cNvPr>
                <p:cNvPicPr/>
                <p:nvPr/>
              </p:nvPicPr>
              <p:blipFill>
                <a:blip r:embed="rId116"/>
                <a:stretch>
                  <a:fillRect/>
                </a:stretch>
              </p:blipFill>
              <p:spPr>
                <a:xfrm>
                  <a:off x="7647926" y="6101355"/>
                  <a:ext cx="122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0758" name="Ink 30757">
                  <a:extLst>
                    <a:ext uri="{FF2B5EF4-FFF2-40B4-BE49-F238E27FC236}">
                      <a16:creationId xmlns:a16="http://schemas.microsoft.com/office/drawing/2014/main" id="{AF6ADF63-5228-49F9-B3E5-EAC874027B40}"/>
                    </a:ext>
                  </a:extLst>
                </p14:cNvPr>
                <p14:cNvContentPartPr/>
                <p14:nvPr/>
              </p14:nvContentPartPr>
              <p14:xfrm>
                <a:off x="7701206" y="6142035"/>
                <a:ext cx="68400" cy="240120"/>
              </p14:xfrm>
            </p:contentPart>
          </mc:Choice>
          <mc:Fallback xmlns="">
            <p:pic>
              <p:nvPicPr>
                <p:cNvPr id="30758" name="Ink 30757">
                  <a:extLst>
                    <a:ext uri="{FF2B5EF4-FFF2-40B4-BE49-F238E27FC236}">
                      <a16:creationId xmlns:a16="http://schemas.microsoft.com/office/drawing/2014/main" id="{AF6ADF63-5228-49F9-B3E5-EAC874027B40}"/>
                    </a:ext>
                  </a:extLst>
                </p:cNvPr>
                <p:cNvPicPr/>
                <p:nvPr/>
              </p:nvPicPr>
              <p:blipFill>
                <a:blip r:embed="rId118"/>
                <a:stretch>
                  <a:fillRect/>
                </a:stretch>
              </p:blipFill>
              <p:spPr>
                <a:xfrm>
                  <a:off x="7692206" y="6133035"/>
                  <a:ext cx="860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0759" name="Ink 30758">
                  <a:extLst>
                    <a:ext uri="{FF2B5EF4-FFF2-40B4-BE49-F238E27FC236}">
                      <a16:creationId xmlns:a16="http://schemas.microsoft.com/office/drawing/2014/main" id="{C4B8C5F9-21DA-49D1-8290-661C2C196036}"/>
                    </a:ext>
                  </a:extLst>
                </p14:cNvPr>
                <p14:cNvContentPartPr/>
                <p14:nvPr/>
              </p14:nvContentPartPr>
              <p14:xfrm>
                <a:off x="7881926" y="5502315"/>
                <a:ext cx="29160" cy="235440"/>
              </p14:xfrm>
            </p:contentPart>
          </mc:Choice>
          <mc:Fallback xmlns="">
            <p:pic>
              <p:nvPicPr>
                <p:cNvPr id="30759" name="Ink 30758">
                  <a:extLst>
                    <a:ext uri="{FF2B5EF4-FFF2-40B4-BE49-F238E27FC236}">
                      <a16:creationId xmlns:a16="http://schemas.microsoft.com/office/drawing/2014/main" id="{C4B8C5F9-21DA-49D1-8290-661C2C196036}"/>
                    </a:ext>
                  </a:extLst>
                </p:cNvPr>
                <p:cNvPicPr/>
                <p:nvPr/>
              </p:nvPicPr>
              <p:blipFill>
                <a:blip r:embed="rId120"/>
                <a:stretch>
                  <a:fillRect/>
                </a:stretch>
              </p:blipFill>
              <p:spPr>
                <a:xfrm>
                  <a:off x="7872926" y="5493315"/>
                  <a:ext cx="46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0760" name="Ink 30759">
                  <a:extLst>
                    <a:ext uri="{FF2B5EF4-FFF2-40B4-BE49-F238E27FC236}">
                      <a16:creationId xmlns:a16="http://schemas.microsoft.com/office/drawing/2014/main" id="{A66E6C4F-5C8D-4D77-A4E8-DC01657342E3}"/>
                    </a:ext>
                  </a:extLst>
                </p14:cNvPr>
                <p14:cNvContentPartPr/>
                <p14:nvPr/>
              </p14:nvContentPartPr>
              <p14:xfrm>
                <a:off x="7926206" y="5521755"/>
                <a:ext cx="165960" cy="205560"/>
              </p14:xfrm>
            </p:contentPart>
          </mc:Choice>
          <mc:Fallback xmlns="">
            <p:pic>
              <p:nvPicPr>
                <p:cNvPr id="30760" name="Ink 30759">
                  <a:extLst>
                    <a:ext uri="{FF2B5EF4-FFF2-40B4-BE49-F238E27FC236}">
                      <a16:creationId xmlns:a16="http://schemas.microsoft.com/office/drawing/2014/main" id="{A66E6C4F-5C8D-4D77-A4E8-DC01657342E3}"/>
                    </a:ext>
                  </a:extLst>
                </p:cNvPr>
                <p:cNvPicPr/>
                <p:nvPr/>
              </p:nvPicPr>
              <p:blipFill>
                <a:blip r:embed="rId122"/>
                <a:stretch>
                  <a:fillRect/>
                </a:stretch>
              </p:blipFill>
              <p:spPr>
                <a:xfrm>
                  <a:off x="7917206" y="5512755"/>
                  <a:ext cx="183600" cy="223200"/>
                </a:xfrm>
                <a:prstGeom prst="rect">
                  <a:avLst/>
                </a:prstGeom>
              </p:spPr>
            </p:pic>
          </mc:Fallback>
        </mc:AlternateContent>
      </p:grpSp>
    </p:spTree>
    <p:extLst>
      <p:ext uri="{BB962C8B-B14F-4D97-AF65-F5344CB8AC3E}">
        <p14:creationId xmlns:p14="http://schemas.microsoft.com/office/powerpoint/2010/main" val="188361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(1/2)</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fontScale="55000" lnSpcReduction="20000"/>
          </a:bodyPr>
          <a:lstStyle/>
          <a:p>
            <a:r>
              <a:rPr lang="en-US" dirty="0"/>
              <a:t>multilevel scheduling with dynamic priorities</a:t>
            </a:r>
          </a:p>
          <a:p>
            <a:pPr lvl="1"/>
            <a:r>
              <a:rPr lang="en-US" dirty="0"/>
              <a:t>what are the disadvantages to using multilevel feedback scheduling</a:t>
            </a:r>
          </a:p>
          <a:p>
            <a:pPr lvl="1"/>
            <a:r>
              <a:rPr lang="en-US" dirty="0"/>
              <a:t>For multilevel feedback scheduling, each queue can have its own scheduling scheme. Is this scheme static, purely decided up by the OS architects, or can it be changed, such as by an interrupt or </a:t>
            </a:r>
            <a:r>
              <a:rPr lang="en-US" dirty="0" err="1"/>
              <a:t>syscall</a:t>
            </a:r>
            <a:r>
              <a:rPr lang="en-US" dirty="0"/>
              <a:t>?</a:t>
            </a:r>
          </a:p>
          <a:p>
            <a:pPr lvl="1"/>
            <a:r>
              <a:rPr lang="en-US" dirty="0"/>
              <a:t>With Multilevel Feedback Scheduling, does that include a scheduling scheme that would automatically place processes that have an inherently higher priority into a higher level Ready Queue, then place it into a new queue after each quantum along with all the other processes? Or is that something a bit different</a:t>
            </a:r>
          </a:p>
          <a:p>
            <a:pPr lvl="1"/>
            <a:r>
              <a:rPr lang="en-US" dirty="0"/>
              <a:t>Multilevel Feedback Scheduling... doesn't it lead to much longer times for long processes, since they keep getting pushed back in priority?</a:t>
            </a:r>
          </a:p>
          <a:p>
            <a:pPr lvl="2"/>
            <a:r>
              <a:rPr lang="en-US" dirty="0"/>
              <a:t>Why is starvation of long processes not a significant problem in Multilevel Feedback Scheduling?</a:t>
            </a:r>
          </a:p>
          <a:p>
            <a:pPr lvl="1"/>
            <a:r>
              <a:rPr lang="en-US" dirty="0"/>
              <a:t>What makes multilevel feedback scheduling better than shortest job first, aren’t they both io favored?</a:t>
            </a:r>
          </a:p>
          <a:p>
            <a:r>
              <a:rPr lang="en-US" dirty="0"/>
              <a:t>round robin algorithm tracing</a:t>
            </a:r>
          </a:p>
          <a:p>
            <a:pPr lvl="1"/>
            <a:r>
              <a:rPr lang="en-US" dirty="0"/>
              <a:t>Round robin scheduling and its ready queue</a:t>
            </a:r>
          </a:p>
          <a:p>
            <a:pPr lvl="1"/>
            <a:r>
              <a:rPr lang="en-US" dirty="0"/>
              <a:t>the quantum</a:t>
            </a:r>
          </a:p>
          <a:p>
            <a:pPr lvl="1"/>
            <a:r>
              <a:rPr lang="en-US" dirty="0"/>
              <a:t>Still rusty with how the time quantum is formatted within round robin scheduling</a:t>
            </a:r>
          </a:p>
          <a:p>
            <a:pPr lvl="1"/>
            <a:r>
              <a:rPr lang="en-US" dirty="0"/>
              <a:t>Is round-robin just FCFS with preemptive scheduling? Also I did not understand the Round-Robin critique.</a:t>
            </a:r>
          </a:p>
          <a:p>
            <a:pPr lvl="2"/>
            <a:r>
              <a:rPr lang="en-US" dirty="0"/>
              <a:t>How does having a time slice that is larger than the typical interaction penalize IO processes in Round Robin? Once the process interacts with an IO device </a:t>
            </a:r>
            <a:r>
              <a:rPr lang="en-US" dirty="0" err="1"/>
              <a:t>wouldnt</a:t>
            </a:r>
            <a:r>
              <a:rPr lang="en-US" dirty="0"/>
              <a:t> it block and be preempted?</a:t>
            </a:r>
          </a:p>
          <a:p>
            <a:pPr lvl="1"/>
            <a:r>
              <a:rPr lang="en-US" dirty="0"/>
              <a:t>Will it have lots of overhead while it has Round Rubin algorithm?</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40</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289915"/>
            <a:ext cx="8768880" cy="1304640"/>
            <a:chOff x="135806" y="5289915"/>
            <a:chExt cx="8768880" cy="130464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738" name="Ink 30737">
                  <a:extLst>
                    <a:ext uri="{FF2B5EF4-FFF2-40B4-BE49-F238E27FC236}">
                      <a16:creationId xmlns:a16="http://schemas.microsoft.com/office/drawing/2014/main" id="{A70CCD49-9C4F-423E-8C48-E8DB1B7C9FA8}"/>
                    </a:ext>
                  </a:extLst>
                </p14:cNvPr>
                <p14:cNvContentPartPr/>
                <p14:nvPr/>
              </p14:nvContentPartPr>
              <p14:xfrm>
                <a:off x="5841806" y="5846115"/>
                <a:ext cx="432360" cy="547920"/>
              </p14:xfrm>
            </p:contentPart>
          </mc:Choice>
          <mc:Fallback xmlns="">
            <p:pic>
              <p:nvPicPr>
                <p:cNvPr id="30738" name="Ink 30737">
                  <a:extLst>
                    <a:ext uri="{FF2B5EF4-FFF2-40B4-BE49-F238E27FC236}">
                      <a16:creationId xmlns:a16="http://schemas.microsoft.com/office/drawing/2014/main" id="{A70CCD49-9C4F-423E-8C48-E8DB1B7C9FA8}"/>
                    </a:ext>
                  </a:extLst>
                </p:cNvPr>
                <p:cNvPicPr/>
                <p:nvPr/>
              </p:nvPicPr>
              <p:blipFill>
                <a:blip r:embed="rId82"/>
                <a:stretch>
                  <a:fillRect/>
                </a:stretch>
              </p:blipFill>
              <p:spPr>
                <a:xfrm>
                  <a:off x="5832806" y="5837115"/>
                  <a:ext cx="450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739" name="Ink 30738">
                  <a:extLst>
                    <a:ext uri="{FF2B5EF4-FFF2-40B4-BE49-F238E27FC236}">
                      <a16:creationId xmlns:a16="http://schemas.microsoft.com/office/drawing/2014/main" id="{9743F292-9298-4F75-B43E-C015E387F24F}"/>
                    </a:ext>
                  </a:extLst>
                </p14:cNvPr>
                <p14:cNvContentPartPr/>
                <p14:nvPr/>
              </p14:nvContentPartPr>
              <p14:xfrm>
                <a:off x="5759726" y="5857995"/>
                <a:ext cx="603360" cy="571320"/>
              </p14:xfrm>
            </p:contentPart>
          </mc:Choice>
          <mc:Fallback xmlns="">
            <p:pic>
              <p:nvPicPr>
                <p:cNvPr id="30739" name="Ink 30738">
                  <a:extLst>
                    <a:ext uri="{FF2B5EF4-FFF2-40B4-BE49-F238E27FC236}">
                      <a16:creationId xmlns:a16="http://schemas.microsoft.com/office/drawing/2014/main" id="{9743F292-9298-4F75-B43E-C015E387F24F}"/>
                    </a:ext>
                  </a:extLst>
                </p:cNvPr>
                <p:cNvPicPr/>
                <p:nvPr/>
              </p:nvPicPr>
              <p:blipFill>
                <a:blip r:embed="rId84"/>
                <a:stretch>
                  <a:fillRect/>
                </a:stretch>
              </p:blipFill>
              <p:spPr>
                <a:xfrm>
                  <a:off x="5750721" y="5848995"/>
                  <a:ext cx="621011"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740" name="Ink 30739">
                  <a:extLst>
                    <a:ext uri="{FF2B5EF4-FFF2-40B4-BE49-F238E27FC236}">
                      <a16:creationId xmlns:a16="http://schemas.microsoft.com/office/drawing/2014/main" id="{AA49A404-09EA-4749-9B7A-2CC10B130FEE}"/>
                    </a:ext>
                  </a:extLst>
                </p14:cNvPr>
                <p14:cNvContentPartPr/>
                <p14:nvPr/>
              </p14:nvContentPartPr>
              <p14:xfrm>
                <a:off x="6007046" y="6044835"/>
                <a:ext cx="9000" cy="259920"/>
              </p14:xfrm>
            </p:contentPart>
          </mc:Choice>
          <mc:Fallback xmlns="">
            <p:pic>
              <p:nvPicPr>
                <p:cNvPr id="30740" name="Ink 30739">
                  <a:extLst>
                    <a:ext uri="{FF2B5EF4-FFF2-40B4-BE49-F238E27FC236}">
                      <a16:creationId xmlns:a16="http://schemas.microsoft.com/office/drawing/2014/main" id="{AA49A404-09EA-4749-9B7A-2CC10B130FEE}"/>
                    </a:ext>
                  </a:extLst>
                </p:cNvPr>
                <p:cNvPicPr/>
                <p:nvPr/>
              </p:nvPicPr>
              <p:blipFill>
                <a:blip r:embed="rId86"/>
                <a:stretch>
                  <a:fillRect/>
                </a:stretch>
              </p:blipFill>
              <p:spPr>
                <a:xfrm>
                  <a:off x="5998046" y="6035835"/>
                  <a:ext cx="26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0741" name="Ink 30740">
                  <a:extLst>
                    <a:ext uri="{FF2B5EF4-FFF2-40B4-BE49-F238E27FC236}">
                      <a16:creationId xmlns:a16="http://schemas.microsoft.com/office/drawing/2014/main" id="{76F83F73-C0A5-4476-83DC-89771AB4D06A}"/>
                    </a:ext>
                  </a:extLst>
                </p14:cNvPr>
                <p14:cNvContentPartPr/>
                <p14:nvPr/>
              </p14:nvContentPartPr>
              <p14:xfrm>
                <a:off x="5964566" y="5976795"/>
                <a:ext cx="203040" cy="157680"/>
              </p14:xfrm>
            </p:contentPart>
          </mc:Choice>
          <mc:Fallback xmlns="">
            <p:pic>
              <p:nvPicPr>
                <p:cNvPr id="30741" name="Ink 30740">
                  <a:extLst>
                    <a:ext uri="{FF2B5EF4-FFF2-40B4-BE49-F238E27FC236}">
                      <a16:creationId xmlns:a16="http://schemas.microsoft.com/office/drawing/2014/main" id="{76F83F73-C0A5-4476-83DC-89771AB4D06A}"/>
                    </a:ext>
                  </a:extLst>
                </p:cNvPr>
                <p:cNvPicPr/>
                <p:nvPr/>
              </p:nvPicPr>
              <p:blipFill>
                <a:blip r:embed="rId88"/>
                <a:stretch>
                  <a:fillRect/>
                </a:stretch>
              </p:blipFill>
              <p:spPr>
                <a:xfrm>
                  <a:off x="5955582" y="5967795"/>
                  <a:ext cx="220649"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742" name="Ink 30741">
                  <a:extLst>
                    <a:ext uri="{FF2B5EF4-FFF2-40B4-BE49-F238E27FC236}">
                      <a16:creationId xmlns:a16="http://schemas.microsoft.com/office/drawing/2014/main" id="{4E546557-8AA9-4414-8A06-261EACA5A018}"/>
                    </a:ext>
                  </a:extLst>
                </p14:cNvPr>
                <p14:cNvContentPartPr/>
                <p14:nvPr/>
              </p14:nvContentPartPr>
              <p14:xfrm>
                <a:off x="6075086" y="6167955"/>
                <a:ext cx="141840" cy="197280"/>
              </p14:xfrm>
            </p:contentPart>
          </mc:Choice>
          <mc:Fallback xmlns="">
            <p:pic>
              <p:nvPicPr>
                <p:cNvPr id="30742" name="Ink 30741">
                  <a:extLst>
                    <a:ext uri="{FF2B5EF4-FFF2-40B4-BE49-F238E27FC236}">
                      <a16:creationId xmlns:a16="http://schemas.microsoft.com/office/drawing/2014/main" id="{4E546557-8AA9-4414-8A06-261EACA5A018}"/>
                    </a:ext>
                  </a:extLst>
                </p:cNvPr>
                <p:cNvPicPr/>
                <p:nvPr/>
              </p:nvPicPr>
              <p:blipFill>
                <a:blip r:embed="rId90"/>
                <a:stretch>
                  <a:fillRect/>
                </a:stretch>
              </p:blipFill>
              <p:spPr>
                <a:xfrm>
                  <a:off x="6066086" y="615895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743" name="Ink 30742">
                  <a:extLst>
                    <a:ext uri="{FF2B5EF4-FFF2-40B4-BE49-F238E27FC236}">
                      <a16:creationId xmlns:a16="http://schemas.microsoft.com/office/drawing/2014/main" id="{081544E1-175A-4399-8B4E-42F50A161126}"/>
                    </a:ext>
                  </a:extLst>
                </p14:cNvPr>
                <p14:cNvContentPartPr/>
                <p14:nvPr/>
              </p14:nvContentPartPr>
              <p14:xfrm>
                <a:off x="6164366" y="5498715"/>
                <a:ext cx="132480" cy="273600"/>
              </p14:xfrm>
            </p:contentPart>
          </mc:Choice>
          <mc:Fallback xmlns="">
            <p:pic>
              <p:nvPicPr>
                <p:cNvPr id="30743" name="Ink 30742">
                  <a:extLst>
                    <a:ext uri="{FF2B5EF4-FFF2-40B4-BE49-F238E27FC236}">
                      <a16:creationId xmlns:a16="http://schemas.microsoft.com/office/drawing/2014/main" id="{081544E1-175A-4399-8B4E-42F50A161126}"/>
                    </a:ext>
                  </a:extLst>
                </p:cNvPr>
                <p:cNvPicPr/>
                <p:nvPr/>
              </p:nvPicPr>
              <p:blipFill>
                <a:blip r:embed="rId92"/>
                <a:stretch>
                  <a:fillRect/>
                </a:stretch>
              </p:blipFill>
              <p:spPr>
                <a:xfrm>
                  <a:off x="6155390" y="5489703"/>
                  <a:ext cx="150072" cy="29126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745" name="Ink 30744">
                  <a:extLst>
                    <a:ext uri="{FF2B5EF4-FFF2-40B4-BE49-F238E27FC236}">
                      <a16:creationId xmlns:a16="http://schemas.microsoft.com/office/drawing/2014/main" id="{980D4851-FFD5-4434-B85E-D5169767707D}"/>
                    </a:ext>
                  </a:extLst>
                </p14:cNvPr>
                <p14:cNvContentPartPr/>
                <p14:nvPr/>
              </p14:nvContentPartPr>
              <p14:xfrm>
                <a:off x="6446966" y="5861595"/>
                <a:ext cx="28800" cy="563760"/>
              </p14:xfrm>
            </p:contentPart>
          </mc:Choice>
          <mc:Fallback xmlns="">
            <p:pic>
              <p:nvPicPr>
                <p:cNvPr id="30745" name="Ink 30744">
                  <a:extLst>
                    <a:ext uri="{FF2B5EF4-FFF2-40B4-BE49-F238E27FC236}">
                      <a16:creationId xmlns:a16="http://schemas.microsoft.com/office/drawing/2014/main" id="{980D4851-FFD5-4434-B85E-D5169767707D}"/>
                    </a:ext>
                  </a:extLst>
                </p:cNvPr>
                <p:cNvPicPr/>
                <p:nvPr/>
              </p:nvPicPr>
              <p:blipFill>
                <a:blip r:embed="rId94"/>
                <a:stretch>
                  <a:fillRect/>
                </a:stretch>
              </p:blipFill>
              <p:spPr>
                <a:xfrm>
                  <a:off x="6437966" y="5852595"/>
                  <a:ext cx="464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746" name="Ink 30745">
                  <a:extLst>
                    <a:ext uri="{FF2B5EF4-FFF2-40B4-BE49-F238E27FC236}">
                      <a16:creationId xmlns:a16="http://schemas.microsoft.com/office/drawing/2014/main" id="{F706BA4D-32F5-4DB8-B2CC-6703E9582946}"/>
                    </a:ext>
                  </a:extLst>
                </p14:cNvPr>
                <p14:cNvContentPartPr/>
                <p14:nvPr/>
              </p14:nvContentPartPr>
              <p14:xfrm>
                <a:off x="6411686" y="5776995"/>
                <a:ext cx="840960" cy="659520"/>
              </p14:xfrm>
            </p:contentPart>
          </mc:Choice>
          <mc:Fallback xmlns="">
            <p:pic>
              <p:nvPicPr>
                <p:cNvPr id="30746" name="Ink 30745">
                  <a:extLst>
                    <a:ext uri="{FF2B5EF4-FFF2-40B4-BE49-F238E27FC236}">
                      <a16:creationId xmlns:a16="http://schemas.microsoft.com/office/drawing/2014/main" id="{F706BA4D-32F5-4DB8-B2CC-6703E9582946}"/>
                    </a:ext>
                  </a:extLst>
                </p:cNvPr>
                <p:cNvPicPr/>
                <p:nvPr/>
              </p:nvPicPr>
              <p:blipFill>
                <a:blip r:embed="rId96"/>
                <a:stretch>
                  <a:fillRect/>
                </a:stretch>
              </p:blipFill>
              <p:spPr>
                <a:xfrm>
                  <a:off x="6402686" y="5767995"/>
                  <a:ext cx="8586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747" name="Ink 30746">
                  <a:extLst>
                    <a:ext uri="{FF2B5EF4-FFF2-40B4-BE49-F238E27FC236}">
                      <a16:creationId xmlns:a16="http://schemas.microsoft.com/office/drawing/2014/main" id="{EEC20156-E2E1-4698-8728-9693C32A0A5D}"/>
                    </a:ext>
                  </a:extLst>
                </p14:cNvPr>
                <p14:cNvContentPartPr/>
                <p14:nvPr/>
              </p14:nvContentPartPr>
              <p14:xfrm>
                <a:off x="6671606" y="6037635"/>
                <a:ext cx="21960" cy="215640"/>
              </p14:xfrm>
            </p:contentPart>
          </mc:Choice>
          <mc:Fallback xmlns="">
            <p:pic>
              <p:nvPicPr>
                <p:cNvPr id="30747" name="Ink 30746">
                  <a:extLst>
                    <a:ext uri="{FF2B5EF4-FFF2-40B4-BE49-F238E27FC236}">
                      <a16:creationId xmlns:a16="http://schemas.microsoft.com/office/drawing/2014/main" id="{EEC20156-E2E1-4698-8728-9693C32A0A5D}"/>
                    </a:ext>
                  </a:extLst>
                </p:cNvPr>
                <p:cNvPicPr/>
                <p:nvPr/>
              </p:nvPicPr>
              <p:blipFill>
                <a:blip r:embed="rId98"/>
                <a:stretch>
                  <a:fillRect/>
                </a:stretch>
              </p:blipFill>
              <p:spPr>
                <a:xfrm>
                  <a:off x="6662751" y="6028635"/>
                  <a:ext cx="39315"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748" name="Ink 30747">
                  <a:extLst>
                    <a:ext uri="{FF2B5EF4-FFF2-40B4-BE49-F238E27FC236}">
                      <a16:creationId xmlns:a16="http://schemas.microsoft.com/office/drawing/2014/main" id="{A4DF3A78-6FFE-4F35-A38B-0ACDDABC6E3E}"/>
                    </a:ext>
                  </a:extLst>
                </p14:cNvPr>
                <p14:cNvContentPartPr/>
                <p14:nvPr/>
              </p14:nvContentPartPr>
              <p14:xfrm>
                <a:off x="6685286" y="5939355"/>
                <a:ext cx="199440" cy="161280"/>
              </p14:xfrm>
            </p:contentPart>
          </mc:Choice>
          <mc:Fallback xmlns="">
            <p:pic>
              <p:nvPicPr>
                <p:cNvPr id="30748" name="Ink 30747">
                  <a:extLst>
                    <a:ext uri="{FF2B5EF4-FFF2-40B4-BE49-F238E27FC236}">
                      <a16:creationId xmlns:a16="http://schemas.microsoft.com/office/drawing/2014/main" id="{A4DF3A78-6FFE-4F35-A38B-0ACDDABC6E3E}"/>
                    </a:ext>
                  </a:extLst>
                </p:cNvPr>
                <p:cNvPicPr/>
                <p:nvPr/>
              </p:nvPicPr>
              <p:blipFill>
                <a:blip r:embed="rId100"/>
                <a:stretch>
                  <a:fillRect/>
                </a:stretch>
              </p:blipFill>
              <p:spPr>
                <a:xfrm>
                  <a:off x="6676286" y="5930355"/>
                  <a:ext cx="217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749" name="Ink 30748">
                  <a:extLst>
                    <a:ext uri="{FF2B5EF4-FFF2-40B4-BE49-F238E27FC236}">
                      <a16:creationId xmlns:a16="http://schemas.microsoft.com/office/drawing/2014/main" id="{F5838EB7-FBCD-4D0A-9C47-A703947871AF}"/>
                    </a:ext>
                  </a:extLst>
                </p14:cNvPr>
                <p14:cNvContentPartPr/>
                <p14:nvPr/>
              </p14:nvContentPartPr>
              <p14:xfrm>
                <a:off x="6811646" y="6157155"/>
                <a:ext cx="159480" cy="149400"/>
              </p14:xfrm>
            </p:contentPart>
          </mc:Choice>
          <mc:Fallback xmlns="">
            <p:pic>
              <p:nvPicPr>
                <p:cNvPr id="30749" name="Ink 30748">
                  <a:extLst>
                    <a:ext uri="{FF2B5EF4-FFF2-40B4-BE49-F238E27FC236}">
                      <a16:creationId xmlns:a16="http://schemas.microsoft.com/office/drawing/2014/main" id="{F5838EB7-FBCD-4D0A-9C47-A703947871AF}"/>
                    </a:ext>
                  </a:extLst>
                </p:cNvPr>
                <p:cNvPicPr/>
                <p:nvPr/>
              </p:nvPicPr>
              <p:blipFill>
                <a:blip r:embed="rId102"/>
                <a:stretch>
                  <a:fillRect/>
                </a:stretch>
              </p:blipFill>
              <p:spPr>
                <a:xfrm>
                  <a:off x="6802626" y="6148177"/>
                  <a:ext cx="177160" cy="166998"/>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750" name="Ink 30749">
                  <a:extLst>
                    <a:ext uri="{FF2B5EF4-FFF2-40B4-BE49-F238E27FC236}">
                      <a16:creationId xmlns:a16="http://schemas.microsoft.com/office/drawing/2014/main" id="{632A3CF0-662A-4BA0-8F25-679E291BE056}"/>
                    </a:ext>
                  </a:extLst>
                </p14:cNvPr>
                <p14:cNvContentPartPr/>
                <p14:nvPr/>
              </p14:nvContentPartPr>
              <p14:xfrm>
                <a:off x="7012166" y="5481435"/>
                <a:ext cx="66600" cy="247680"/>
              </p14:xfrm>
            </p:contentPart>
          </mc:Choice>
          <mc:Fallback xmlns="">
            <p:pic>
              <p:nvPicPr>
                <p:cNvPr id="30750" name="Ink 30749">
                  <a:extLst>
                    <a:ext uri="{FF2B5EF4-FFF2-40B4-BE49-F238E27FC236}">
                      <a16:creationId xmlns:a16="http://schemas.microsoft.com/office/drawing/2014/main" id="{632A3CF0-662A-4BA0-8F25-679E291BE056}"/>
                    </a:ext>
                  </a:extLst>
                </p:cNvPr>
                <p:cNvPicPr/>
                <p:nvPr/>
              </p:nvPicPr>
              <p:blipFill>
                <a:blip r:embed="rId104"/>
                <a:stretch>
                  <a:fillRect/>
                </a:stretch>
              </p:blipFill>
              <p:spPr>
                <a:xfrm>
                  <a:off x="7003117" y="5472435"/>
                  <a:ext cx="84336"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751" name="Ink 30750">
                  <a:extLst>
                    <a:ext uri="{FF2B5EF4-FFF2-40B4-BE49-F238E27FC236}">
                      <a16:creationId xmlns:a16="http://schemas.microsoft.com/office/drawing/2014/main" id="{1AEB7B89-3C78-4DE8-BECD-16FB4027ECA8}"/>
                    </a:ext>
                  </a:extLst>
                </p14:cNvPr>
                <p14:cNvContentPartPr/>
                <p14:nvPr/>
              </p14:nvContentPartPr>
              <p14:xfrm>
                <a:off x="7119446" y="5482875"/>
                <a:ext cx="27000" cy="235440"/>
              </p14:xfrm>
            </p:contentPart>
          </mc:Choice>
          <mc:Fallback xmlns="">
            <p:pic>
              <p:nvPicPr>
                <p:cNvPr id="30751" name="Ink 30750">
                  <a:extLst>
                    <a:ext uri="{FF2B5EF4-FFF2-40B4-BE49-F238E27FC236}">
                      <a16:creationId xmlns:a16="http://schemas.microsoft.com/office/drawing/2014/main" id="{1AEB7B89-3C78-4DE8-BECD-16FB4027ECA8}"/>
                    </a:ext>
                  </a:extLst>
                </p:cNvPr>
                <p:cNvPicPr/>
                <p:nvPr/>
              </p:nvPicPr>
              <p:blipFill>
                <a:blip r:embed="rId106"/>
                <a:stretch>
                  <a:fillRect/>
                </a:stretch>
              </p:blipFill>
              <p:spPr>
                <a:xfrm>
                  <a:off x="7110564" y="5473875"/>
                  <a:ext cx="44408"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753" name="Ink 30752">
                  <a:extLst>
                    <a:ext uri="{FF2B5EF4-FFF2-40B4-BE49-F238E27FC236}">
                      <a16:creationId xmlns:a16="http://schemas.microsoft.com/office/drawing/2014/main" id="{A6D980DA-39EF-4153-8C05-B5580B219376}"/>
                    </a:ext>
                  </a:extLst>
                </p14:cNvPr>
                <p14:cNvContentPartPr/>
                <p14:nvPr/>
              </p14:nvContentPartPr>
              <p14:xfrm>
                <a:off x="7358486" y="5828115"/>
                <a:ext cx="74520" cy="485280"/>
              </p14:xfrm>
            </p:contentPart>
          </mc:Choice>
          <mc:Fallback xmlns="">
            <p:pic>
              <p:nvPicPr>
                <p:cNvPr id="30753" name="Ink 30752">
                  <a:extLst>
                    <a:ext uri="{FF2B5EF4-FFF2-40B4-BE49-F238E27FC236}">
                      <a16:creationId xmlns:a16="http://schemas.microsoft.com/office/drawing/2014/main" id="{A6D980DA-39EF-4153-8C05-B5580B219376}"/>
                    </a:ext>
                  </a:extLst>
                </p:cNvPr>
                <p:cNvPicPr/>
                <p:nvPr/>
              </p:nvPicPr>
              <p:blipFill>
                <a:blip r:embed="rId108"/>
                <a:stretch>
                  <a:fillRect/>
                </a:stretch>
              </p:blipFill>
              <p:spPr>
                <a:xfrm>
                  <a:off x="7349486" y="5819115"/>
                  <a:ext cx="9216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0754" name="Ink 30753">
                  <a:extLst>
                    <a:ext uri="{FF2B5EF4-FFF2-40B4-BE49-F238E27FC236}">
                      <a16:creationId xmlns:a16="http://schemas.microsoft.com/office/drawing/2014/main" id="{4D063B1B-177E-4E17-B88D-27D26304B973}"/>
                    </a:ext>
                  </a:extLst>
                </p14:cNvPr>
                <p14:cNvContentPartPr/>
                <p14:nvPr/>
              </p14:nvContentPartPr>
              <p14:xfrm>
                <a:off x="7301966" y="5799315"/>
                <a:ext cx="866880" cy="667800"/>
              </p14:xfrm>
            </p:contentPart>
          </mc:Choice>
          <mc:Fallback xmlns="">
            <p:pic>
              <p:nvPicPr>
                <p:cNvPr id="30754" name="Ink 30753">
                  <a:extLst>
                    <a:ext uri="{FF2B5EF4-FFF2-40B4-BE49-F238E27FC236}">
                      <a16:creationId xmlns:a16="http://schemas.microsoft.com/office/drawing/2014/main" id="{4D063B1B-177E-4E17-B88D-27D26304B973}"/>
                    </a:ext>
                  </a:extLst>
                </p:cNvPr>
                <p:cNvPicPr/>
                <p:nvPr/>
              </p:nvPicPr>
              <p:blipFill>
                <a:blip r:embed="rId110"/>
                <a:stretch>
                  <a:fillRect/>
                </a:stretch>
              </p:blipFill>
              <p:spPr>
                <a:xfrm>
                  <a:off x="7292970" y="5790315"/>
                  <a:ext cx="884513"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0755" name="Ink 30754">
                  <a:extLst>
                    <a:ext uri="{FF2B5EF4-FFF2-40B4-BE49-F238E27FC236}">
                      <a16:creationId xmlns:a16="http://schemas.microsoft.com/office/drawing/2014/main" id="{67BB42EF-1F6F-4DE0-9F1B-18480909D32A}"/>
                    </a:ext>
                  </a:extLst>
                </p14:cNvPr>
                <p14:cNvContentPartPr/>
                <p14:nvPr/>
              </p14:nvContentPartPr>
              <p14:xfrm>
                <a:off x="7529846" y="6039795"/>
                <a:ext cx="16200" cy="214560"/>
              </p14:xfrm>
            </p:contentPart>
          </mc:Choice>
          <mc:Fallback xmlns="">
            <p:pic>
              <p:nvPicPr>
                <p:cNvPr id="30755" name="Ink 30754">
                  <a:extLst>
                    <a:ext uri="{FF2B5EF4-FFF2-40B4-BE49-F238E27FC236}">
                      <a16:creationId xmlns:a16="http://schemas.microsoft.com/office/drawing/2014/main" id="{67BB42EF-1F6F-4DE0-9F1B-18480909D32A}"/>
                    </a:ext>
                  </a:extLst>
                </p:cNvPr>
                <p:cNvPicPr/>
                <p:nvPr/>
              </p:nvPicPr>
              <p:blipFill>
                <a:blip r:embed="rId112"/>
                <a:stretch>
                  <a:fillRect/>
                </a:stretch>
              </p:blipFill>
              <p:spPr>
                <a:xfrm>
                  <a:off x="7520846" y="6030795"/>
                  <a:ext cx="338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0756" name="Ink 30755">
                  <a:extLst>
                    <a:ext uri="{FF2B5EF4-FFF2-40B4-BE49-F238E27FC236}">
                      <a16:creationId xmlns:a16="http://schemas.microsoft.com/office/drawing/2014/main" id="{0950CCF0-AC2A-4DDA-8544-83673CD2D8C3}"/>
                    </a:ext>
                  </a:extLst>
                </p14:cNvPr>
                <p14:cNvContentPartPr/>
                <p14:nvPr/>
              </p14:nvContentPartPr>
              <p14:xfrm>
                <a:off x="7496726" y="5964195"/>
                <a:ext cx="165960" cy="136440"/>
              </p14:xfrm>
            </p:contentPart>
          </mc:Choice>
          <mc:Fallback xmlns="">
            <p:pic>
              <p:nvPicPr>
                <p:cNvPr id="30756" name="Ink 30755">
                  <a:extLst>
                    <a:ext uri="{FF2B5EF4-FFF2-40B4-BE49-F238E27FC236}">
                      <a16:creationId xmlns:a16="http://schemas.microsoft.com/office/drawing/2014/main" id="{0950CCF0-AC2A-4DDA-8544-83673CD2D8C3}"/>
                    </a:ext>
                  </a:extLst>
                </p:cNvPr>
                <p:cNvPicPr/>
                <p:nvPr/>
              </p:nvPicPr>
              <p:blipFill>
                <a:blip r:embed="rId114"/>
                <a:stretch>
                  <a:fillRect/>
                </a:stretch>
              </p:blipFill>
              <p:spPr>
                <a:xfrm>
                  <a:off x="7487726" y="5955219"/>
                  <a:ext cx="183600" cy="154034"/>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0757" name="Ink 30756">
                  <a:extLst>
                    <a:ext uri="{FF2B5EF4-FFF2-40B4-BE49-F238E27FC236}">
                      <a16:creationId xmlns:a16="http://schemas.microsoft.com/office/drawing/2014/main" id="{E5B927E6-9D54-48AF-B16A-907A0489554E}"/>
                    </a:ext>
                  </a:extLst>
                </p14:cNvPr>
                <p14:cNvContentPartPr/>
                <p14:nvPr/>
              </p14:nvContentPartPr>
              <p14:xfrm>
                <a:off x="7656926" y="6110355"/>
                <a:ext cx="104400" cy="144000"/>
              </p14:xfrm>
            </p:contentPart>
          </mc:Choice>
          <mc:Fallback xmlns="">
            <p:pic>
              <p:nvPicPr>
                <p:cNvPr id="30757" name="Ink 30756">
                  <a:extLst>
                    <a:ext uri="{FF2B5EF4-FFF2-40B4-BE49-F238E27FC236}">
                      <a16:creationId xmlns:a16="http://schemas.microsoft.com/office/drawing/2014/main" id="{E5B927E6-9D54-48AF-B16A-907A0489554E}"/>
                    </a:ext>
                  </a:extLst>
                </p:cNvPr>
                <p:cNvPicPr/>
                <p:nvPr/>
              </p:nvPicPr>
              <p:blipFill>
                <a:blip r:embed="rId116"/>
                <a:stretch>
                  <a:fillRect/>
                </a:stretch>
              </p:blipFill>
              <p:spPr>
                <a:xfrm>
                  <a:off x="7647926" y="6101355"/>
                  <a:ext cx="122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0758" name="Ink 30757">
                  <a:extLst>
                    <a:ext uri="{FF2B5EF4-FFF2-40B4-BE49-F238E27FC236}">
                      <a16:creationId xmlns:a16="http://schemas.microsoft.com/office/drawing/2014/main" id="{AF6ADF63-5228-49F9-B3E5-EAC874027B40}"/>
                    </a:ext>
                  </a:extLst>
                </p14:cNvPr>
                <p14:cNvContentPartPr/>
                <p14:nvPr/>
              </p14:nvContentPartPr>
              <p14:xfrm>
                <a:off x="7701206" y="6142035"/>
                <a:ext cx="68400" cy="240120"/>
              </p14:xfrm>
            </p:contentPart>
          </mc:Choice>
          <mc:Fallback xmlns="">
            <p:pic>
              <p:nvPicPr>
                <p:cNvPr id="30758" name="Ink 30757">
                  <a:extLst>
                    <a:ext uri="{FF2B5EF4-FFF2-40B4-BE49-F238E27FC236}">
                      <a16:creationId xmlns:a16="http://schemas.microsoft.com/office/drawing/2014/main" id="{AF6ADF63-5228-49F9-B3E5-EAC874027B40}"/>
                    </a:ext>
                  </a:extLst>
                </p:cNvPr>
                <p:cNvPicPr/>
                <p:nvPr/>
              </p:nvPicPr>
              <p:blipFill>
                <a:blip r:embed="rId118"/>
                <a:stretch>
                  <a:fillRect/>
                </a:stretch>
              </p:blipFill>
              <p:spPr>
                <a:xfrm>
                  <a:off x="7692206" y="6133035"/>
                  <a:ext cx="860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0759" name="Ink 30758">
                  <a:extLst>
                    <a:ext uri="{FF2B5EF4-FFF2-40B4-BE49-F238E27FC236}">
                      <a16:creationId xmlns:a16="http://schemas.microsoft.com/office/drawing/2014/main" id="{C4B8C5F9-21DA-49D1-8290-661C2C196036}"/>
                    </a:ext>
                  </a:extLst>
                </p14:cNvPr>
                <p14:cNvContentPartPr/>
                <p14:nvPr/>
              </p14:nvContentPartPr>
              <p14:xfrm>
                <a:off x="7881926" y="5502315"/>
                <a:ext cx="29160" cy="235440"/>
              </p14:xfrm>
            </p:contentPart>
          </mc:Choice>
          <mc:Fallback xmlns="">
            <p:pic>
              <p:nvPicPr>
                <p:cNvPr id="30759" name="Ink 30758">
                  <a:extLst>
                    <a:ext uri="{FF2B5EF4-FFF2-40B4-BE49-F238E27FC236}">
                      <a16:creationId xmlns:a16="http://schemas.microsoft.com/office/drawing/2014/main" id="{C4B8C5F9-21DA-49D1-8290-661C2C196036}"/>
                    </a:ext>
                  </a:extLst>
                </p:cNvPr>
                <p:cNvPicPr/>
                <p:nvPr/>
              </p:nvPicPr>
              <p:blipFill>
                <a:blip r:embed="rId120"/>
                <a:stretch>
                  <a:fillRect/>
                </a:stretch>
              </p:blipFill>
              <p:spPr>
                <a:xfrm>
                  <a:off x="7872926" y="5493315"/>
                  <a:ext cx="46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0760" name="Ink 30759">
                  <a:extLst>
                    <a:ext uri="{FF2B5EF4-FFF2-40B4-BE49-F238E27FC236}">
                      <a16:creationId xmlns:a16="http://schemas.microsoft.com/office/drawing/2014/main" id="{A66E6C4F-5C8D-4D77-A4E8-DC01657342E3}"/>
                    </a:ext>
                  </a:extLst>
                </p14:cNvPr>
                <p14:cNvContentPartPr/>
                <p14:nvPr/>
              </p14:nvContentPartPr>
              <p14:xfrm>
                <a:off x="7926206" y="5521755"/>
                <a:ext cx="165960" cy="205560"/>
              </p14:xfrm>
            </p:contentPart>
          </mc:Choice>
          <mc:Fallback xmlns="">
            <p:pic>
              <p:nvPicPr>
                <p:cNvPr id="30760" name="Ink 30759">
                  <a:extLst>
                    <a:ext uri="{FF2B5EF4-FFF2-40B4-BE49-F238E27FC236}">
                      <a16:creationId xmlns:a16="http://schemas.microsoft.com/office/drawing/2014/main" id="{A66E6C4F-5C8D-4D77-A4E8-DC01657342E3}"/>
                    </a:ext>
                  </a:extLst>
                </p:cNvPr>
                <p:cNvPicPr/>
                <p:nvPr/>
              </p:nvPicPr>
              <p:blipFill>
                <a:blip r:embed="rId122"/>
                <a:stretch>
                  <a:fillRect/>
                </a:stretch>
              </p:blipFill>
              <p:spPr>
                <a:xfrm>
                  <a:off x="7917206" y="5512755"/>
                  <a:ext cx="183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0762" name="Ink 30761">
                  <a:extLst>
                    <a:ext uri="{FF2B5EF4-FFF2-40B4-BE49-F238E27FC236}">
                      <a16:creationId xmlns:a16="http://schemas.microsoft.com/office/drawing/2014/main" id="{3837AE9B-D986-4397-88A6-C5B85E8BD4F9}"/>
                    </a:ext>
                  </a:extLst>
                </p14:cNvPr>
                <p14:cNvContentPartPr/>
                <p14:nvPr/>
              </p14:nvContentPartPr>
              <p14:xfrm>
                <a:off x="8286566" y="5825955"/>
                <a:ext cx="33840" cy="713160"/>
              </p14:xfrm>
            </p:contentPart>
          </mc:Choice>
          <mc:Fallback xmlns="">
            <p:pic>
              <p:nvPicPr>
                <p:cNvPr id="30762" name="Ink 30761">
                  <a:extLst>
                    <a:ext uri="{FF2B5EF4-FFF2-40B4-BE49-F238E27FC236}">
                      <a16:creationId xmlns:a16="http://schemas.microsoft.com/office/drawing/2014/main" id="{3837AE9B-D986-4397-88A6-C5B85E8BD4F9}"/>
                    </a:ext>
                  </a:extLst>
                </p:cNvPr>
                <p:cNvPicPr/>
                <p:nvPr/>
              </p:nvPicPr>
              <p:blipFill>
                <a:blip r:embed="rId124"/>
                <a:stretch>
                  <a:fillRect/>
                </a:stretch>
              </p:blipFill>
              <p:spPr>
                <a:xfrm>
                  <a:off x="8277469" y="5816955"/>
                  <a:ext cx="5167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0763" name="Ink 30762">
                  <a:extLst>
                    <a:ext uri="{FF2B5EF4-FFF2-40B4-BE49-F238E27FC236}">
                      <a16:creationId xmlns:a16="http://schemas.microsoft.com/office/drawing/2014/main" id="{76FF741B-A6D3-46A1-87F9-969B107FEDFE}"/>
                    </a:ext>
                  </a:extLst>
                </p14:cNvPr>
                <p14:cNvContentPartPr/>
                <p14:nvPr/>
              </p14:nvContentPartPr>
              <p14:xfrm>
                <a:off x="8311406" y="5784555"/>
                <a:ext cx="581040" cy="810000"/>
              </p14:xfrm>
            </p:contentPart>
          </mc:Choice>
          <mc:Fallback xmlns="">
            <p:pic>
              <p:nvPicPr>
                <p:cNvPr id="30763" name="Ink 30762">
                  <a:extLst>
                    <a:ext uri="{FF2B5EF4-FFF2-40B4-BE49-F238E27FC236}">
                      <a16:creationId xmlns:a16="http://schemas.microsoft.com/office/drawing/2014/main" id="{76FF741B-A6D3-46A1-87F9-969B107FEDFE}"/>
                    </a:ext>
                  </a:extLst>
                </p:cNvPr>
                <p:cNvPicPr/>
                <p:nvPr/>
              </p:nvPicPr>
              <p:blipFill>
                <a:blip r:embed="rId126"/>
                <a:stretch>
                  <a:fillRect/>
                </a:stretch>
              </p:blipFill>
              <p:spPr>
                <a:xfrm>
                  <a:off x="8302406" y="5775551"/>
                  <a:ext cx="598680" cy="827648"/>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0764" name="Ink 30763">
                  <a:extLst>
                    <a:ext uri="{FF2B5EF4-FFF2-40B4-BE49-F238E27FC236}">
                      <a16:creationId xmlns:a16="http://schemas.microsoft.com/office/drawing/2014/main" id="{6B4F0462-4A1D-4145-853E-138EBEDA1ABC}"/>
                    </a:ext>
                  </a:extLst>
                </p14:cNvPr>
                <p14:cNvContentPartPr/>
                <p14:nvPr/>
              </p14:nvContentPartPr>
              <p14:xfrm>
                <a:off x="8422286" y="6057075"/>
                <a:ext cx="45000" cy="218160"/>
              </p14:xfrm>
            </p:contentPart>
          </mc:Choice>
          <mc:Fallback xmlns="">
            <p:pic>
              <p:nvPicPr>
                <p:cNvPr id="30764" name="Ink 30763">
                  <a:extLst>
                    <a:ext uri="{FF2B5EF4-FFF2-40B4-BE49-F238E27FC236}">
                      <a16:creationId xmlns:a16="http://schemas.microsoft.com/office/drawing/2014/main" id="{6B4F0462-4A1D-4145-853E-138EBEDA1ABC}"/>
                    </a:ext>
                  </a:extLst>
                </p:cNvPr>
                <p:cNvPicPr/>
                <p:nvPr/>
              </p:nvPicPr>
              <p:blipFill>
                <a:blip r:embed="rId128"/>
                <a:stretch>
                  <a:fillRect/>
                </a:stretch>
              </p:blipFill>
              <p:spPr>
                <a:xfrm>
                  <a:off x="8413286" y="6048075"/>
                  <a:ext cx="62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0765" name="Ink 30764">
                  <a:extLst>
                    <a:ext uri="{FF2B5EF4-FFF2-40B4-BE49-F238E27FC236}">
                      <a16:creationId xmlns:a16="http://schemas.microsoft.com/office/drawing/2014/main" id="{AA2D9F48-7667-4A23-AA72-11C6A4A815EB}"/>
                    </a:ext>
                  </a:extLst>
                </p14:cNvPr>
                <p14:cNvContentPartPr/>
                <p14:nvPr/>
              </p14:nvContentPartPr>
              <p14:xfrm>
                <a:off x="8422286" y="5982555"/>
                <a:ext cx="181440" cy="163440"/>
              </p14:xfrm>
            </p:contentPart>
          </mc:Choice>
          <mc:Fallback xmlns="">
            <p:pic>
              <p:nvPicPr>
                <p:cNvPr id="30765" name="Ink 30764">
                  <a:extLst>
                    <a:ext uri="{FF2B5EF4-FFF2-40B4-BE49-F238E27FC236}">
                      <a16:creationId xmlns:a16="http://schemas.microsoft.com/office/drawing/2014/main" id="{AA2D9F48-7667-4A23-AA72-11C6A4A815EB}"/>
                    </a:ext>
                  </a:extLst>
                </p:cNvPr>
                <p:cNvPicPr/>
                <p:nvPr/>
              </p:nvPicPr>
              <p:blipFill>
                <a:blip r:embed="rId130"/>
                <a:stretch>
                  <a:fillRect/>
                </a:stretch>
              </p:blipFill>
              <p:spPr>
                <a:xfrm>
                  <a:off x="8413304" y="5973555"/>
                  <a:ext cx="199045"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0766" name="Ink 30765">
                  <a:extLst>
                    <a:ext uri="{FF2B5EF4-FFF2-40B4-BE49-F238E27FC236}">
                      <a16:creationId xmlns:a16="http://schemas.microsoft.com/office/drawing/2014/main" id="{94F34090-F9F0-49F4-9C24-005C5636E0A8}"/>
                    </a:ext>
                  </a:extLst>
                </p14:cNvPr>
                <p14:cNvContentPartPr/>
                <p14:nvPr/>
              </p14:nvContentPartPr>
              <p14:xfrm>
                <a:off x="8505446" y="6185235"/>
                <a:ext cx="140040" cy="204120"/>
              </p14:xfrm>
            </p:contentPart>
          </mc:Choice>
          <mc:Fallback xmlns="">
            <p:pic>
              <p:nvPicPr>
                <p:cNvPr id="30766" name="Ink 30765">
                  <a:extLst>
                    <a:ext uri="{FF2B5EF4-FFF2-40B4-BE49-F238E27FC236}">
                      <a16:creationId xmlns:a16="http://schemas.microsoft.com/office/drawing/2014/main" id="{94F34090-F9F0-49F4-9C24-005C5636E0A8}"/>
                    </a:ext>
                  </a:extLst>
                </p:cNvPr>
                <p:cNvPicPr/>
                <p:nvPr/>
              </p:nvPicPr>
              <p:blipFill>
                <a:blip r:embed="rId132"/>
                <a:stretch>
                  <a:fillRect/>
                </a:stretch>
              </p:blipFill>
              <p:spPr>
                <a:xfrm>
                  <a:off x="8496423" y="6176235"/>
                  <a:ext cx="157725"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0768" name="Ink 30767">
                  <a:extLst>
                    <a:ext uri="{FF2B5EF4-FFF2-40B4-BE49-F238E27FC236}">
                      <a16:creationId xmlns:a16="http://schemas.microsoft.com/office/drawing/2014/main" id="{9B2160CE-D88B-4BFB-A048-C839EBC4439C}"/>
                    </a:ext>
                  </a:extLst>
                </p14:cNvPr>
                <p14:cNvContentPartPr/>
                <p14:nvPr/>
              </p14:nvContentPartPr>
              <p14:xfrm>
                <a:off x="8623886" y="5406915"/>
                <a:ext cx="8280" cy="239040"/>
              </p14:xfrm>
            </p:contentPart>
          </mc:Choice>
          <mc:Fallback xmlns="">
            <p:pic>
              <p:nvPicPr>
                <p:cNvPr id="30768" name="Ink 30767">
                  <a:extLst>
                    <a:ext uri="{FF2B5EF4-FFF2-40B4-BE49-F238E27FC236}">
                      <a16:creationId xmlns:a16="http://schemas.microsoft.com/office/drawing/2014/main" id="{9B2160CE-D88B-4BFB-A048-C839EBC4439C}"/>
                    </a:ext>
                  </a:extLst>
                </p:cNvPr>
                <p:cNvPicPr/>
                <p:nvPr/>
              </p:nvPicPr>
              <p:blipFill>
                <a:blip r:embed="rId134"/>
                <a:stretch>
                  <a:fillRect/>
                </a:stretch>
              </p:blipFill>
              <p:spPr>
                <a:xfrm>
                  <a:off x="8614886" y="5397915"/>
                  <a:ext cx="25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0769" name="Ink 30768">
                  <a:extLst>
                    <a:ext uri="{FF2B5EF4-FFF2-40B4-BE49-F238E27FC236}">
                      <a16:creationId xmlns:a16="http://schemas.microsoft.com/office/drawing/2014/main" id="{43E468E6-310A-4609-BEFF-5877313AD2CF}"/>
                    </a:ext>
                  </a:extLst>
                </p14:cNvPr>
                <p14:cNvContentPartPr/>
                <p14:nvPr/>
              </p14:nvContentPartPr>
              <p14:xfrm>
                <a:off x="8758886" y="5289915"/>
                <a:ext cx="95760" cy="285480"/>
              </p14:xfrm>
            </p:contentPart>
          </mc:Choice>
          <mc:Fallback xmlns="">
            <p:pic>
              <p:nvPicPr>
                <p:cNvPr id="30769" name="Ink 30768">
                  <a:extLst>
                    <a:ext uri="{FF2B5EF4-FFF2-40B4-BE49-F238E27FC236}">
                      <a16:creationId xmlns:a16="http://schemas.microsoft.com/office/drawing/2014/main" id="{43E468E6-310A-4609-BEFF-5877313AD2CF}"/>
                    </a:ext>
                  </a:extLst>
                </p:cNvPr>
                <p:cNvPicPr/>
                <p:nvPr/>
              </p:nvPicPr>
              <p:blipFill>
                <a:blip r:embed="rId136"/>
                <a:stretch>
                  <a:fillRect/>
                </a:stretch>
              </p:blipFill>
              <p:spPr>
                <a:xfrm>
                  <a:off x="8749886" y="5280915"/>
                  <a:ext cx="1134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0770" name="Ink 30769">
                  <a:extLst>
                    <a:ext uri="{FF2B5EF4-FFF2-40B4-BE49-F238E27FC236}">
                      <a16:creationId xmlns:a16="http://schemas.microsoft.com/office/drawing/2014/main" id="{CAB59520-E67E-4B85-8E9F-FFD255DC992C}"/>
                    </a:ext>
                  </a:extLst>
                </p14:cNvPr>
                <p14:cNvContentPartPr/>
                <p14:nvPr/>
              </p14:nvContentPartPr>
              <p14:xfrm>
                <a:off x="8840246" y="5412675"/>
                <a:ext cx="64440" cy="300600"/>
              </p14:xfrm>
            </p:contentPart>
          </mc:Choice>
          <mc:Fallback xmlns="">
            <p:pic>
              <p:nvPicPr>
                <p:cNvPr id="30770" name="Ink 30769">
                  <a:extLst>
                    <a:ext uri="{FF2B5EF4-FFF2-40B4-BE49-F238E27FC236}">
                      <a16:creationId xmlns:a16="http://schemas.microsoft.com/office/drawing/2014/main" id="{CAB59520-E67E-4B85-8E9F-FFD255DC992C}"/>
                    </a:ext>
                  </a:extLst>
                </p:cNvPr>
                <p:cNvPicPr/>
                <p:nvPr/>
              </p:nvPicPr>
              <p:blipFill>
                <a:blip r:embed="rId138"/>
                <a:stretch>
                  <a:fillRect/>
                </a:stretch>
              </p:blipFill>
              <p:spPr>
                <a:xfrm>
                  <a:off x="8831246" y="5403686"/>
                  <a:ext cx="82080" cy="318219"/>
                </a:xfrm>
                <a:prstGeom prst="rect">
                  <a:avLst/>
                </a:prstGeom>
              </p:spPr>
            </p:pic>
          </mc:Fallback>
        </mc:AlternateContent>
      </p:grpSp>
    </p:spTree>
    <p:extLst>
      <p:ext uri="{BB962C8B-B14F-4D97-AF65-F5344CB8AC3E}">
        <p14:creationId xmlns:p14="http://schemas.microsoft.com/office/powerpoint/2010/main" val="1432894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41</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289915"/>
            <a:ext cx="8768880" cy="1969200"/>
            <a:chOff x="135806" y="5289915"/>
            <a:chExt cx="8768880" cy="196920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738" name="Ink 30737">
                  <a:extLst>
                    <a:ext uri="{FF2B5EF4-FFF2-40B4-BE49-F238E27FC236}">
                      <a16:creationId xmlns:a16="http://schemas.microsoft.com/office/drawing/2014/main" id="{A70CCD49-9C4F-423E-8C48-E8DB1B7C9FA8}"/>
                    </a:ext>
                  </a:extLst>
                </p14:cNvPr>
                <p14:cNvContentPartPr/>
                <p14:nvPr/>
              </p14:nvContentPartPr>
              <p14:xfrm>
                <a:off x="5841806" y="5846115"/>
                <a:ext cx="432360" cy="547920"/>
              </p14:xfrm>
            </p:contentPart>
          </mc:Choice>
          <mc:Fallback xmlns="">
            <p:pic>
              <p:nvPicPr>
                <p:cNvPr id="30738" name="Ink 30737">
                  <a:extLst>
                    <a:ext uri="{FF2B5EF4-FFF2-40B4-BE49-F238E27FC236}">
                      <a16:creationId xmlns:a16="http://schemas.microsoft.com/office/drawing/2014/main" id="{A70CCD49-9C4F-423E-8C48-E8DB1B7C9FA8}"/>
                    </a:ext>
                  </a:extLst>
                </p:cNvPr>
                <p:cNvPicPr/>
                <p:nvPr/>
              </p:nvPicPr>
              <p:blipFill>
                <a:blip r:embed="rId82"/>
                <a:stretch>
                  <a:fillRect/>
                </a:stretch>
              </p:blipFill>
              <p:spPr>
                <a:xfrm>
                  <a:off x="5832806" y="5837115"/>
                  <a:ext cx="450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739" name="Ink 30738">
                  <a:extLst>
                    <a:ext uri="{FF2B5EF4-FFF2-40B4-BE49-F238E27FC236}">
                      <a16:creationId xmlns:a16="http://schemas.microsoft.com/office/drawing/2014/main" id="{9743F292-9298-4F75-B43E-C015E387F24F}"/>
                    </a:ext>
                  </a:extLst>
                </p14:cNvPr>
                <p14:cNvContentPartPr/>
                <p14:nvPr/>
              </p14:nvContentPartPr>
              <p14:xfrm>
                <a:off x="5759726" y="5857995"/>
                <a:ext cx="603360" cy="571320"/>
              </p14:xfrm>
            </p:contentPart>
          </mc:Choice>
          <mc:Fallback xmlns="">
            <p:pic>
              <p:nvPicPr>
                <p:cNvPr id="30739" name="Ink 30738">
                  <a:extLst>
                    <a:ext uri="{FF2B5EF4-FFF2-40B4-BE49-F238E27FC236}">
                      <a16:creationId xmlns:a16="http://schemas.microsoft.com/office/drawing/2014/main" id="{9743F292-9298-4F75-B43E-C015E387F24F}"/>
                    </a:ext>
                  </a:extLst>
                </p:cNvPr>
                <p:cNvPicPr/>
                <p:nvPr/>
              </p:nvPicPr>
              <p:blipFill>
                <a:blip r:embed="rId84"/>
                <a:stretch>
                  <a:fillRect/>
                </a:stretch>
              </p:blipFill>
              <p:spPr>
                <a:xfrm>
                  <a:off x="5750721" y="5848995"/>
                  <a:ext cx="621011"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740" name="Ink 30739">
                  <a:extLst>
                    <a:ext uri="{FF2B5EF4-FFF2-40B4-BE49-F238E27FC236}">
                      <a16:creationId xmlns:a16="http://schemas.microsoft.com/office/drawing/2014/main" id="{AA49A404-09EA-4749-9B7A-2CC10B130FEE}"/>
                    </a:ext>
                  </a:extLst>
                </p14:cNvPr>
                <p14:cNvContentPartPr/>
                <p14:nvPr/>
              </p14:nvContentPartPr>
              <p14:xfrm>
                <a:off x="6007046" y="6044835"/>
                <a:ext cx="9000" cy="259920"/>
              </p14:xfrm>
            </p:contentPart>
          </mc:Choice>
          <mc:Fallback xmlns="">
            <p:pic>
              <p:nvPicPr>
                <p:cNvPr id="30740" name="Ink 30739">
                  <a:extLst>
                    <a:ext uri="{FF2B5EF4-FFF2-40B4-BE49-F238E27FC236}">
                      <a16:creationId xmlns:a16="http://schemas.microsoft.com/office/drawing/2014/main" id="{AA49A404-09EA-4749-9B7A-2CC10B130FEE}"/>
                    </a:ext>
                  </a:extLst>
                </p:cNvPr>
                <p:cNvPicPr/>
                <p:nvPr/>
              </p:nvPicPr>
              <p:blipFill>
                <a:blip r:embed="rId86"/>
                <a:stretch>
                  <a:fillRect/>
                </a:stretch>
              </p:blipFill>
              <p:spPr>
                <a:xfrm>
                  <a:off x="5998046" y="6035835"/>
                  <a:ext cx="26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0741" name="Ink 30740">
                  <a:extLst>
                    <a:ext uri="{FF2B5EF4-FFF2-40B4-BE49-F238E27FC236}">
                      <a16:creationId xmlns:a16="http://schemas.microsoft.com/office/drawing/2014/main" id="{76F83F73-C0A5-4476-83DC-89771AB4D06A}"/>
                    </a:ext>
                  </a:extLst>
                </p14:cNvPr>
                <p14:cNvContentPartPr/>
                <p14:nvPr/>
              </p14:nvContentPartPr>
              <p14:xfrm>
                <a:off x="5964566" y="5976795"/>
                <a:ext cx="203040" cy="157680"/>
              </p14:xfrm>
            </p:contentPart>
          </mc:Choice>
          <mc:Fallback xmlns="">
            <p:pic>
              <p:nvPicPr>
                <p:cNvPr id="30741" name="Ink 30740">
                  <a:extLst>
                    <a:ext uri="{FF2B5EF4-FFF2-40B4-BE49-F238E27FC236}">
                      <a16:creationId xmlns:a16="http://schemas.microsoft.com/office/drawing/2014/main" id="{76F83F73-C0A5-4476-83DC-89771AB4D06A}"/>
                    </a:ext>
                  </a:extLst>
                </p:cNvPr>
                <p:cNvPicPr/>
                <p:nvPr/>
              </p:nvPicPr>
              <p:blipFill>
                <a:blip r:embed="rId88"/>
                <a:stretch>
                  <a:fillRect/>
                </a:stretch>
              </p:blipFill>
              <p:spPr>
                <a:xfrm>
                  <a:off x="5955582" y="5967795"/>
                  <a:ext cx="220649"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742" name="Ink 30741">
                  <a:extLst>
                    <a:ext uri="{FF2B5EF4-FFF2-40B4-BE49-F238E27FC236}">
                      <a16:creationId xmlns:a16="http://schemas.microsoft.com/office/drawing/2014/main" id="{4E546557-8AA9-4414-8A06-261EACA5A018}"/>
                    </a:ext>
                  </a:extLst>
                </p14:cNvPr>
                <p14:cNvContentPartPr/>
                <p14:nvPr/>
              </p14:nvContentPartPr>
              <p14:xfrm>
                <a:off x="6075086" y="6167955"/>
                <a:ext cx="141840" cy="197280"/>
              </p14:xfrm>
            </p:contentPart>
          </mc:Choice>
          <mc:Fallback xmlns="">
            <p:pic>
              <p:nvPicPr>
                <p:cNvPr id="30742" name="Ink 30741">
                  <a:extLst>
                    <a:ext uri="{FF2B5EF4-FFF2-40B4-BE49-F238E27FC236}">
                      <a16:creationId xmlns:a16="http://schemas.microsoft.com/office/drawing/2014/main" id="{4E546557-8AA9-4414-8A06-261EACA5A018}"/>
                    </a:ext>
                  </a:extLst>
                </p:cNvPr>
                <p:cNvPicPr/>
                <p:nvPr/>
              </p:nvPicPr>
              <p:blipFill>
                <a:blip r:embed="rId90"/>
                <a:stretch>
                  <a:fillRect/>
                </a:stretch>
              </p:blipFill>
              <p:spPr>
                <a:xfrm>
                  <a:off x="6066086" y="615895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743" name="Ink 30742">
                  <a:extLst>
                    <a:ext uri="{FF2B5EF4-FFF2-40B4-BE49-F238E27FC236}">
                      <a16:creationId xmlns:a16="http://schemas.microsoft.com/office/drawing/2014/main" id="{081544E1-175A-4399-8B4E-42F50A161126}"/>
                    </a:ext>
                  </a:extLst>
                </p14:cNvPr>
                <p14:cNvContentPartPr/>
                <p14:nvPr/>
              </p14:nvContentPartPr>
              <p14:xfrm>
                <a:off x="6164366" y="5498715"/>
                <a:ext cx="132480" cy="273600"/>
              </p14:xfrm>
            </p:contentPart>
          </mc:Choice>
          <mc:Fallback xmlns="">
            <p:pic>
              <p:nvPicPr>
                <p:cNvPr id="30743" name="Ink 30742">
                  <a:extLst>
                    <a:ext uri="{FF2B5EF4-FFF2-40B4-BE49-F238E27FC236}">
                      <a16:creationId xmlns:a16="http://schemas.microsoft.com/office/drawing/2014/main" id="{081544E1-175A-4399-8B4E-42F50A161126}"/>
                    </a:ext>
                  </a:extLst>
                </p:cNvPr>
                <p:cNvPicPr/>
                <p:nvPr/>
              </p:nvPicPr>
              <p:blipFill>
                <a:blip r:embed="rId92"/>
                <a:stretch>
                  <a:fillRect/>
                </a:stretch>
              </p:blipFill>
              <p:spPr>
                <a:xfrm>
                  <a:off x="6155390" y="5489703"/>
                  <a:ext cx="150072" cy="29126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745" name="Ink 30744">
                  <a:extLst>
                    <a:ext uri="{FF2B5EF4-FFF2-40B4-BE49-F238E27FC236}">
                      <a16:creationId xmlns:a16="http://schemas.microsoft.com/office/drawing/2014/main" id="{980D4851-FFD5-4434-B85E-D5169767707D}"/>
                    </a:ext>
                  </a:extLst>
                </p14:cNvPr>
                <p14:cNvContentPartPr/>
                <p14:nvPr/>
              </p14:nvContentPartPr>
              <p14:xfrm>
                <a:off x="6446966" y="5861595"/>
                <a:ext cx="28800" cy="563760"/>
              </p14:xfrm>
            </p:contentPart>
          </mc:Choice>
          <mc:Fallback xmlns="">
            <p:pic>
              <p:nvPicPr>
                <p:cNvPr id="30745" name="Ink 30744">
                  <a:extLst>
                    <a:ext uri="{FF2B5EF4-FFF2-40B4-BE49-F238E27FC236}">
                      <a16:creationId xmlns:a16="http://schemas.microsoft.com/office/drawing/2014/main" id="{980D4851-FFD5-4434-B85E-D5169767707D}"/>
                    </a:ext>
                  </a:extLst>
                </p:cNvPr>
                <p:cNvPicPr/>
                <p:nvPr/>
              </p:nvPicPr>
              <p:blipFill>
                <a:blip r:embed="rId94"/>
                <a:stretch>
                  <a:fillRect/>
                </a:stretch>
              </p:blipFill>
              <p:spPr>
                <a:xfrm>
                  <a:off x="6437966" y="5852595"/>
                  <a:ext cx="464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746" name="Ink 30745">
                  <a:extLst>
                    <a:ext uri="{FF2B5EF4-FFF2-40B4-BE49-F238E27FC236}">
                      <a16:creationId xmlns:a16="http://schemas.microsoft.com/office/drawing/2014/main" id="{F706BA4D-32F5-4DB8-B2CC-6703E9582946}"/>
                    </a:ext>
                  </a:extLst>
                </p14:cNvPr>
                <p14:cNvContentPartPr/>
                <p14:nvPr/>
              </p14:nvContentPartPr>
              <p14:xfrm>
                <a:off x="6411686" y="5776995"/>
                <a:ext cx="840960" cy="659520"/>
              </p14:xfrm>
            </p:contentPart>
          </mc:Choice>
          <mc:Fallback xmlns="">
            <p:pic>
              <p:nvPicPr>
                <p:cNvPr id="30746" name="Ink 30745">
                  <a:extLst>
                    <a:ext uri="{FF2B5EF4-FFF2-40B4-BE49-F238E27FC236}">
                      <a16:creationId xmlns:a16="http://schemas.microsoft.com/office/drawing/2014/main" id="{F706BA4D-32F5-4DB8-B2CC-6703E9582946}"/>
                    </a:ext>
                  </a:extLst>
                </p:cNvPr>
                <p:cNvPicPr/>
                <p:nvPr/>
              </p:nvPicPr>
              <p:blipFill>
                <a:blip r:embed="rId96"/>
                <a:stretch>
                  <a:fillRect/>
                </a:stretch>
              </p:blipFill>
              <p:spPr>
                <a:xfrm>
                  <a:off x="6402686" y="5767995"/>
                  <a:ext cx="8586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747" name="Ink 30746">
                  <a:extLst>
                    <a:ext uri="{FF2B5EF4-FFF2-40B4-BE49-F238E27FC236}">
                      <a16:creationId xmlns:a16="http://schemas.microsoft.com/office/drawing/2014/main" id="{EEC20156-E2E1-4698-8728-9693C32A0A5D}"/>
                    </a:ext>
                  </a:extLst>
                </p14:cNvPr>
                <p14:cNvContentPartPr/>
                <p14:nvPr/>
              </p14:nvContentPartPr>
              <p14:xfrm>
                <a:off x="6671606" y="6037635"/>
                <a:ext cx="21960" cy="215640"/>
              </p14:xfrm>
            </p:contentPart>
          </mc:Choice>
          <mc:Fallback xmlns="">
            <p:pic>
              <p:nvPicPr>
                <p:cNvPr id="30747" name="Ink 30746">
                  <a:extLst>
                    <a:ext uri="{FF2B5EF4-FFF2-40B4-BE49-F238E27FC236}">
                      <a16:creationId xmlns:a16="http://schemas.microsoft.com/office/drawing/2014/main" id="{EEC20156-E2E1-4698-8728-9693C32A0A5D}"/>
                    </a:ext>
                  </a:extLst>
                </p:cNvPr>
                <p:cNvPicPr/>
                <p:nvPr/>
              </p:nvPicPr>
              <p:blipFill>
                <a:blip r:embed="rId98"/>
                <a:stretch>
                  <a:fillRect/>
                </a:stretch>
              </p:blipFill>
              <p:spPr>
                <a:xfrm>
                  <a:off x="6662751" y="6028635"/>
                  <a:ext cx="39315"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748" name="Ink 30747">
                  <a:extLst>
                    <a:ext uri="{FF2B5EF4-FFF2-40B4-BE49-F238E27FC236}">
                      <a16:creationId xmlns:a16="http://schemas.microsoft.com/office/drawing/2014/main" id="{A4DF3A78-6FFE-4F35-A38B-0ACDDABC6E3E}"/>
                    </a:ext>
                  </a:extLst>
                </p14:cNvPr>
                <p14:cNvContentPartPr/>
                <p14:nvPr/>
              </p14:nvContentPartPr>
              <p14:xfrm>
                <a:off x="6685286" y="5939355"/>
                <a:ext cx="199440" cy="161280"/>
              </p14:xfrm>
            </p:contentPart>
          </mc:Choice>
          <mc:Fallback xmlns="">
            <p:pic>
              <p:nvPicPr>
                <p:cNvPr id="30748" name="Ink 30747">
                  <a:extLst>
                    <a:ext uri="{FF2B5EF4-FFF2-40B4-BE49-F238E27FC236}">
                      <a16:creationId xmlns:a16="http://schemas.microsoft.com/office/drawing/2014/main" id="{A4DF3A78-6FFE-4F35-A38B-0ACDDABC6E3E}"/>
                    </a:ext>
                  </a:extLst>
                </p:cNvPr>
                <p:cNvPicPr/>
                <p:nvPr/>
              </p:nvPicPr>
              <p:blipFill>
                <a:blip r:embed="rId100"/>
                <a:stretch>
                  <a:fillRect/>
                </a:stretch>
              </p:blipFill>
              <p:spPr>
                <a:xfrm>
                  <a:off x="6676286" y="5930355"/>
                  <a:ext cx="217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749" name="Ink 30748">
                  <a:extLst>
                    <a:ext uri="{FF2B5EF4-FFF2-40B4-BE49-F238E27FC236}">
                      <a16:creationId xmlns:a16="http://schemas.microsoft.com/office/drawing/2014/main" id="{F5838EB7-FBCD-4D0A-9C47-A703947871AF}"/>
                    </a:ext>
                  </a:extLst>
                </p14:cNvPr>
                <p14:cNvContentPartPr/>
                <p14:nvPr/>
              </p14:nvContentPartPr>
              <p14:xfrm>
                <a:off x="6811646" y="6157155"/>
                <a:ext cx="159480" cy="149400"/>
              </p14:xfrm>
            </p:contentPart>
          </mc:Choice>
          <mc:Fallback xmlns="">
            <p:pic>
              <p:nvPicPr>
                <p:cNvPr id="30749" name="Ink 30748">
                  <a:extLst>
                    <a:ext uri="{FF2B5EF4-FFF2-40B4-BE49-F238E27FC236}">
                      <a16:creationId xmlns:a16="http://schemas.microsoft.com/office/drawing/2014/main" id="{F5838EB7-FBCD-4D0A-9C47-A703947871AF}"/>
                    </a:ext>
                  </a:extLst>
                </p:cNvPr>
                <p:cNvPicPr/>
                <p:nvPr/>
              </p:nvPicPr>
              <p:blipFill>
                <a:blip r:embed="rId102"/>
                <a:stretch>
                  <a:fillRect/>
                </a:stretch>
              </p:blipFill>
              <p:spPr>
                <a:xfrm>
                  <a:off x="6802626" y="6148177"/>
                  <a:ext cx="177160" cy="166998"/>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750" name="Ink 30749">
                  <a:extLst>
                    <a:ext uri="{FF2B5EF4-FFF2-40B4-BE49-F238E27FC236}">
                      <a16:creationId xmlns:a16="http://schemas.microsoft.com/office/drawing/2014/main" id="{632A3CF0-662A-4BA0-8F25-679E291BE056}"/>
                    </a:ext>
                  </a:extLst>
                </p14:cNvPr>
                <p14:cNvContentPartPr/>
                <p14:nvPr/>
              </p14:nvContentPartPr>
              <p14:xfrm>
                <a:off x="7012166" y="5481435"/>
                <a:ext cx="66600" cy="247680"/>
              </p14:xfrm>
            </p:contentPart>
          </mc:Choice>
          <mc:Fallback xmlns="">
            <p:pic>
              <p:nvPicPr>
                <p:cNvPr id="30750" name="Ink 30749">
                  <a:extLst>
                    <a:ext uri="{FF2B5EF4-FFF2-40B4-BE49-F238E27FC236}">
                      <a16:creationId xmlns:a16="http://schemas.microsoft.com/office/drawing/2014/main" id="{632A3CF0-662A-4BA0-8F25-679E291BE056}"/>
                    </a:ext>
                  </a:extLst>
                </p:cNvPr>
                <p:cNvPicPr/>
                <p:nvPr/>
              </p:nvPicPr>
              <p:blipFill>
                <a:blip r:embed="rId104"/>
                <a:stretch>
                  <a:fillRect/>
                </a:stretch>
              </p:blipFill>
              <p:spPr>
                <a:xfrm>
                  <a:off x="7003117" y="5472435"/>
                  <a:ext cx="84336"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751" name="Ink 30750">
                  <a:extLst>
                    <a:ext uri="{FF2B5EF4-FFF2-40B4-BE49-F238E27FC236}">
                      <a16:creationId xmlns:a16="http://schemas.microsoft.com/office/drawing/2014/main" id="{1AEB7B89-3C78-4DE8-BECD-16FB4027ECA8}"/>
                    </a:ext>
                  </a:extLst>
                </p14:cNvPr>
                <p14:cNvContentPartPr/>
                <p14:nvPr/>
              </p14:nvContentPartPr>
              <p14:xfrm>
                <a:off x="7119446" y="5482875"/>
                <a:ext cx="27000" cy="235440"/>
              </p14:xfrm>
            </p:contentPart>
          </mc:Choice>
          <mc:Fallback xmlns="">
            <p:pic>
              <p:nvPicPr>
                <p:cNvPr id="30751" name="Ink 30750">
                  <a:extLst>
                    <a:ext uri="{FF2B5EF4-FFF2-40B4-BE49-F238E27FC236}">
                      <a16:creationId xmlns:a16="http://schemas.microsoft.com/office/drawing/2014/main" id="{1AEB7B89-3C78-4DE8-BECD-16FB4027ECA8}"/>
                    </a:ext>
                  </a:extLst>
                </p:cNvPr>
                <p:cNvPicPr/>
                <p:nvPr/>
              </p:nvPicPr>
              <p:blipFill>
                <a:blip r:embed="rId106"/>
                <a:stretch>
                  <a:fillRect/>
                </a:stretch>
              </p:blipFill>
              <p:spPr>
                <a:xfrm>
                  <a:off x="7110564" y="5473875"/>
                  <a:ext cx="44408"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753" name="Ink 30752">
                  <a:extLst>
                    <a:ext uri="{FF2B5EF4-FFF2-40B4-BE49-F238E27FC236}">
                      <a16:creationId xmlns:a16="http://schemas.microsoft.com/office/drawing/2014/main" id="{A6D980DA-39EF-4153-8C05-B5580B219376}"/>
                    </a:ext>
                  </a:extLst>
                </p14:cNvPr>
                <p14:cNvContentPartPr/>
                <p14:nvPr/>
              </p14:nvContentPartPr>
              <p14:xfrm>
                <a:off x="7358486" y="5828115"/>
                <a:ext cx="74520" cy="485280"/>
              </p14:xfrm>
            </p:contentPart>
          </mc:Choice>
          <mc:Fallback xmlns="">
            <p:pic>
              <p:nvPicPr>
                <p:cNvPr id="30753" name="Ink 30752">
                  <a:extLst>
                    <a:ext uri="{FF2B5EF4-FFF2-40B4-BE49-F238E27FC236}">
                      <a16:creationId xmlns:a16="http://schemas.microsoft.com/office/drawing/2014/main" id="{A6D980DA-39EF-4153-8C05-B5580B219376}"/>
                    </a:ext>
                  </a:extLst>
                </p:cNvPr>
                <p:cNvPicPr/>
                <p:nvPr/>
              </p:nvPicPr>
              <p:blipFill>
                <a:blip r:embed="rId108"/>
                <a:stretch>
                  <a:fillRect/>
                </a:stretch>
              </p:blipFill>
              <p:spPr>
                <a:xfrm>
                  <a:off x="7349486" y="5819115"/>
                  <a:ext cx="9216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0754" name="Ink 30753">
                  <a:extLst>
                    <a:ext uri="{FF2B5EF4-FFF2-40B4-BE49-F238E27FC236}">
                      <a16:creationId xmlns:a16="http://schemas.microsoft.com/office/drawing/2014/main" id="{4D063B1B-177E-4E17-B88D-27D26304B973}"/>
                    </a:ext>
                  </a:extLst>
                </p14:cNvPr>
                <p14:cNvContentPartPr/>
                <p14:nvPr/>
              </p14:nvContentPartPr>
              <p14:xfrm>
                <a:off x="7301966" y="5799315"/>
                <a:ext cx="866880" cy="667800"/>
              </p14:xfrm>
            </p:contentPart>
          </mc:Choice>
          <mc:Fallback xmlns="">
            <p:pic>
              <p:nvPicPr>
                <p:cNvPr id="30754" name="Ink 30753">
                  <a:extLst>
                    <a:ext uri="{FF2B5EF4-FFF2-40B4-BE49-F238E27FC236}">
                      <a16:creationId xmlns:a16="http://schemas.microsoft.com/office/drawing/2014/main" id="{4D063B1B-177E-4E17-B88D-27D26304B973}"/>
                    </a:ext>
                  </a:extLst>
                </p:cNvPr>
                <p:cNvPicPr/>
                <p:nvPr/>
              </p:nvPicPr>
              <p:blipFill>
                <a:blip r:embed="rId110"/>
                <a:stretch>
                  <a:fillRect/>
                </a:stretch>
              </p:blipFill>
              <p:spPr>
                <a:xfrm>
                  <a:off x="7292970" y="5790315"/>
                  <a:ext cx="884513"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0755" name="Ink 30754">
                  <a:extLst>
                    <a:ext uri="{FF2B5EF4-FFF2-40B4-BE49-F238E27FC236}">
                      <a16:creationId xmlns:a16="http://schemas.microsoft.com/office/drawing/2014/main" id="{67BB42EF-1F6F-4DE0-9F1B-18480909D32A}"/>
                    </a:ext>
                  </a:extLst>
                </p14:cNvPr>
                <p14:cNvContentPartPr/>
                <p14:nvPr/>
              </p14:nvContentPartPr>
              <p14:xfrm>
                <a:off x="7529846" y="6039795"/>
                <a:ext cx="16200" cy="214560"/>
              </p14:xfrm>
            </p:contentPart>
          </mc:Choice>
          <mc:Fallback xmlns="">
            <p:pic>
              <p:nvPicPr>
                <p:cNvPr id="30755" name="Ink 30754">
                  <a:extLst>
                    <a:ext uri="{FF2B5EF4-FFF2-40B4-BE49-F238E27FC236}">
                      <a16:creationId xmlns:a16="http://schemas.microsoft.com/office/drawing/2014/main" id="{67BB42EF-1F6F-4DE0-9F1B-18480909D32A}"/>
                    </a:ext>
                  </a:extLst>
                </p:cNvPr>
                <p:cNvPicPr/>
                <p:nvPr/>
              </p:nvPicPr>
              <p:blipFill>
                <a:blip r:embed="rId112"/>
                <a:stretch>
                  <a:fillRect/>
                </a:stretch>
              </p:blipFill>
              <p:spPr>
                <a:xfrm>
                  <a:off x="7520846" y="6030795"/>
                  <a:ext cx="338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0756" name="Ink 30755">
                  <a:extLst>
                    <a:ext uri="{FF2B5EF4-FFF2-40B4-BE49-F238E27FC236}">
                      <a16:creationId xmlns:a16="http://schemas.microsoft.com/office/drawing/2014/main" id="{0950CCF0-AC2A-4DDA-8544-83673CD2D8C3}"/>
                    </a:ext>
                  </a:extLst>
                </p14:cNvPr>
                <p14:cNvContentPartPr/>
                <p14:nvPr/>
              </p14:nvContentPartPr>
              <p14:xfrm>
                <a:off x="7496726" y="5964195"/>
                <a:ext cx="165960" cy="136440"/>
              </p14:xfrm>
            </p:contentPart>
          </mc:Choice>
          <mc:Fallback xmlns="">
            <p:pic>
              <p:nvPicPr>
                <p:cNvPr id="30756" name="Ink 30755">
                  <a:extLst>
                    <a:ext uri="{FF2B5EF4-FFF2-40B4-BE49-F238E27FC236}">
                      <a16:creationId xmlns:a16="http://schemas.microsoft.com/office/drawing/2014/main" id="{0950CCF0-AC2A-4DDA-8544-83673CD2D8C3}"/>
                    </a:ext>
                  </a:extLst>
                </p:cNvPr>
                <p:cNvPicPr/>
                <p:nvPr/>
              </p:nvPicPr>
              <p:blipFill>
                <a:blip r:embed="rId114"/>
                <a:stretch>
                  <a:fillRect/>
                </a:stretch>
              </p:blipFill>
              <p:spPr>
                <a:xfrm>
                  <a:off x="7487726" y="5955219"/>
                  <a:ext cx="183600" cy="154034"/>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0757" name="Ink 30756">
                  <a:extLst>
                    <a:ext uri="{FF2B5EF4-FFF2-40B4-BE49-F238E27FC236}">
                      <a16:creationId xmlns:a16="http://schemas.microsoft.com/office/drawing/2014/main" id="{E5B927E6-9D54-48AF-B16A-907A0489554E}"/>
                    </a:ext>
                  </a:extLst>
                </p14:cNvPr>
                <p14:cNvContentPartPr/>
                <p14:nvPr/>
              </p14:nvContentPartPr>
              <p14:xfrm>
                <a:off x="7656926" y="6110355"/>
                <a:ext cx="104400" cy="144000"/>
              </p14:xfrm>
            </p:contentPart>
          </mc:Choice>
          <mc:Fallback xmlns="">
            <p:pic>
              <p:nvPicPr>
                <p:cNvPr id="30757" name="Ink 30756">
                  <a:extLst>
                    <a:ext uri="{FF2B5EF4-FFF2-40B4-BE49-F238E27FC236}">
                      <a16:creationId xmlns:a16="http://schemas.microsoft.com/office/drawing/2014/main" id="{E5B927E6-9D54-48AF-B16A-907A0489554E}"/>
                    </a:ext>
                  </a:extLst>
                </p:cNvPr>
                <p:cNvPicPr/>
                <p:nvPr/>
              </p:nvPicPr>
              <p:blipFill>
                <a:blip r:embed="rId116"/>
                <a:stretch>
                  <a:fillRect/>
                </a:stretch>
              </p:blipFill>
              <p:spPr>
                <a:xfrm>
                  <a:off x="7647926" y="6101355"/>
                  <a:ext cx="122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0758" name="Ink 30757">
                  <a:extLst>
                    <a:ext uri="{FF2B5EF4-FFF2-40B4-BE49-F238E27FC236}">
                      <a16:creationId xmlns:a16="http://schemas.microsoft.com/office/drawing/2014/main" id="{AF6ADF63-5228-49F9-B3E5-EAC874027B40}"/>
                    </a:ext>
                  </a:extLst>
                </p14:cNvPr>
                <p14:cNvContentPartPr/>
                <p14:nvPr/>
              </p14:nvContentPartPr>
              <p14:xfrm>
                <a:off x="7701206" y="6142035"/>
                <a:ext cx="68400" cy="240120"/>
              </p14:xfrm>
            </p:contentPart>
          </mc:Choice>
          <mc:Fallback xmlns="">
            <p:pic>
              <p:nvPicPr>
                <p:cNvPr id="30758" name="Ink 30757">
                  <a:extLst>
                    <a:ext uri="{FF2B5EF4-FFF2-40B4-BE49-F238E27FC236}">
                      <a16:creationId xmlns:a16="http://schemas.microsoft.com/office/drawing/2014/main" id="{AF6ADF63-5228-49F9-B3E5-EAC874027B40}"/>
                    </a:ext>
                  </a:extLst>
                </p:cNvPr>
                <p:cNvPicPr/>
                <p:nvPr/>
              </p:nvPicPr>
              <p:blipFill>
                <a:blip r:embed="rId118"/>
                <a:stretch>
                  <a:fillRect/>
                </a:stretch>
              </p:blipFill>
              <p:spPr>
                <a:xfrm>
                  <a:off x="7692206" y="6133035"/>
                  <a:ext cx="860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0759" name="Ink 30758">
                  <a:extLst>
                    <a:ext uri="{FF2B5EF4-FFF2-40B4-BE49-F238E27FC236}">
                      <a16:creationId xmlns:a16="http://schemas.microsoft.com/office/drawing/2014/main" id="{C4B8C5F9-21DA-49D1-8290-661C2C196036}"/>
                    </a:ext>
                  </a:extLst>
                </p14:cNvPr>
                <p14:cNvContentPartPr/>
                <p14:nvPr/>
              </p14:nvContentPartPr>
              <p14:xfrm>
                <a:off x="7881926" y="5502315"/>
                <a:ext cx="29160" cy="235440"/>
              </p14:xfrm>
            </p:contentPart>
          </mc:Choice>
          <mc:Fallback xmlns="">
            <p:pic>
              <p:nvPicPr>
                <p:cNvPr id="30759" name="Ink 30758">
                  <a:extLst>
                    <a:ext uri="{FF2B5EF4-FFF2-40B4-BE49-F238E27FC236}">
                      <a16:creationId xmlns:a16="http://schemas.microsoft.com/office/drawing/2014/main" id="{C4B8C5F9-21DA-49D1-8290-661C2C196036}"/>
                    </a:ext>
                  </a:extLst>
                </p:cNvPr>
                <p:cNvPicPr/>
                <p:nvPr/>
              </p:nvPicPr>
              <p:blipFill>
                <a:blip r:embed="rId120"/>
                <a:stretch>
                  <a:fillRect/>
                </a:stretch>
              </p:blipFill>
              <p:spPr>
                <a:xfrm>
                  <a:off x="7872926" y="5493315"/>
                  <a:ext cx="46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0760" name="Ink 30759">
                  <a:extLst>
                    <a:ext uri="{FF2B5EF4-FFF2-40B4-BE49-F238E27FC236}">
                      <a16:creationId xmlns:a16="http://schemas.microsoft.com/office/drawing/2014/main" id="{A66E6C4F-5C8D-4D77-A4E8-DC01657342E3}"/>
                    </a:ext>
                  </a:extLst>
                </p14:cNvPr>
                <p14:cNvContentPartPr/>
                <p14:nvPr/>
              </p14:nvContentPartPr>
              <p14:xfrm>
                <a:off x="7926206" y="5521755"/>
                <a:ext cx="165960" cy="205560"/>
              </p14:xfrm>
            </p:contentPart>
          </mc:Choice>
          <mc:Fallback xmlns="">
            <p:pic>
              <p:nvPicPr>
                <p:cNvPr id="30760" name="Ink 30759">
                  <a:extLst>
                    <a:ext uri="{FF2B5EF4-FFF2-40B4-BE49-F238E27FC236}">
                      <a16:creationId xmlns:a16="http://schemas.microsoft.com/office/drawing/2014/main" id="{A66E6C4F-5C8D-4D77-A4E8-DC01657342E3}"/>
                    </a:ext>
                  </a:extLst>
                </p:cNvPr>
                <p:cNvPicPr/>
                <p:nvPr/>
              </p:nvPicPr>
              <p:blipFill>
                <a:blip r:embed="rId122"/>
                <a:stretch>
                  <a:fillRect/>
                </a:stretch>
              </p:blipFill>
              <p:spPr>
                <a:xfrm>
                  <a:off x="7917206" y="5512755"/>
                  <a:ext cx="183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0762" name="Ink 30761">
                  <a:extLst>
                    <a:ext uri="{FF2B5EF4-FFF2-40B4-BE49-F238E27FC236}">
                      <a16:creationId xmlns:a16="http://schemas.microsoft.com/office/drawing/2014/main" id="{3837AE9B-D986-4397-88A6-C5B85E8BD4F9}"/>
                    </a:ext>
                  </a:extLst>
                </p14:cNvPr>
                <p14:cNvContentPartPr/>
                <p14:nvPr/>
              </p14:nvContentPartPr>
              <p14:xfrm>
                <a:off x="8286566" y="5825955"/>
                <a:ext cx="33840" cy="713160"/>
              </p14:xfrm>
            </p:contentPart>
          </mc:Choice>
          <mc:Fallback xmlns="">
            <p:pic>
              <p:nvPicPr>
                <p:cNvPr id="30762" name="Ink 30761">
                  <a:extLst>
                    <a:ext uri="{FF2B5EF4-FFF2-40B4-BE49-F238E27FC236}">
                      <a16:creationId xmlns:a16="http://schemas.microsoft.com/office/drawing/2014/main" id="{3837AE9B-D986-4397-88A6-C5B85E8BD4F9}"/>
                    </a:ext>
                  </a:extLst>
                </p:cNvPr>
                <p:cNvPicPr/>
                <p:nvPr/>
              </p:nvPicPr>
              <p:blipFill>
                <a:blip r:embed="rId124"/>
                <a:stretch>
                  <a:fillRect/>
                </a:stretch>
              </p:blipFill>
              <p:spPr>
                <a:xfrm>
                  <a:off x="8277469" y="5816955"/>
                  <a:ext cx="5167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0763" name="Ink 30762">
                  <a:extLst>
                    <a:ext uri="{FF2B5EF4-FFF2-40B4-BE49-F238E27FC236}">
                      <a16:creationId xmlns:a16="http://schemas.microsoft.com/office/drawing/2014/main" id="{76FF741B-A6D3-46A1-87F9-969B107FEDFE}"/>
                    </a:ext>
                  </a:extLst>
                </p14:cNvPr>
                <p14:cNvContentPartPr/>
                <p14:nvPr/>
              </p14:nvContentPartPr>
              <p14:xfrm>
                <a:off x="8311406" y="5784555"/>
                <a:ext cx="581040" cy="810000"/>
              </p14:xfrm>
            </p:contentPart>
          </mc:Choice>
          <mc:Fallback xmlns="">
            <p:pic>
              <p:nvPicPr>
                <p:cNvPr id="30763" name="Ink 30762">
                  <a:extLst>
                    <a:ext uri="{FF2B5EF4-FFF2-40B4-BE49-F238E27FC236}">
                      <a16:creationId xmlns:a16="http://schemas.microsoft.com/office/drawing/2014/main" id="{76FF741B-A6D3-46A1-87F9-969B107FEDFE}"/>
                    </a:ext>
                  </a:extLst>
                </p:cNvPr>
                <p:cNvPicPr/>
                <p:nvPr/>
              </p:nvPicPr>
              <p:blipFill>
                <a:blip r:embed="rId126"/>
                <a:stretch>
                  <a:fillRect/>
                </a:stretch>
              </p:blipFill>
              <p:spPr>
                <a:xfrm>
                  <a:off x="8302406" y="5775551"/>
                  <a:ext cx="598680" cy="827648"/>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0764" name="Ink 30763">
                  <a:extLst>
                    <a:ext uri="{FF2B5EF4-FFF2-40B4-BE49-F238E27FC236}">
                      <a16:creationId xmlns:a16="http://schemas.microsoft.com/office/drawing/2014/main" id="{6B4F0462-4A1D-4145-853E-138EBEDA1ABC}"/>
                    </a:ext>
                  </a:extLst>
                </p14:cNvPr>
                <p14:cNvContentPartPr/>
                <p14:nvPr/>
              </p14:nvContentPartPr>
              <p14:xfrm>
                <a:off x="8422286" y="6057075"/>
                <a:ext cx="45000" cy="218160"/>
              </p14:xfrm>
            </p:contentPart>
          </mc:Choice>
          <mc:Fallback xmlns="">
            <p:pic>
              <p:nvPicPr>
                <p:cNvPr id="30764" name="Ink 30763">
                  <a:extLst>
                    <a:ext uri="{FF2B5EF4-FFF2-40B4-BE49-F238E27FC236}">
                      <a16:creationId xmlns:a16="http://schemas.microsoft.com/office/drawing/2014/main" id="{6B4F0462-4A1D-4145-853E-138EBEDA1ABC}"/>
                    </a:ext>
                  </a:extLst>
                </p:cNvPr>
                <p:cNvPicPr/>
                <p:nvPr/>
              </p:nvPicPr>
              <p:blipFill>
                <a:blip r:embed="rId128"/>
                <a:stretch>
                  <a:fillRect/>
                </a:stretch>
              </p:blipFill>
              <p:spPr>
                <a:xfrm>
                  <a:off x="8413286" y="6048075"/>
                  <a:ext cx="62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0765" name="Ink 30764">
                  <a:extLst>
                    <a:ext uri="{FF2B5EF4-FFF2-40B4-BE49-F238E27FC236}">
                      <a16:creationId xmlns:a16="http://schemas.microsoft.com/office/drawing/2014/main" id="{AA2D9F48-7667-4A23-AA72-11C6A4A815EB}"/>
                    </a:ext>
                  </a:extLst>
                </p14:cNvPr>
                <p14:cNvContentPartPr/>
                <p14:nvPr/>
              </p14:nvContentPartPr>
              <p14:xfrm>
                <a:off x="8422286" y="5982555"/>
                <a:ext cx="181440" cy="163440"/>
              </p14:xfrm>
            </p:contentPart>
          </mc:Choice>
          <mc:Fallback xmlns="">
            <p:pic>
              <p:nvPicPr>
                <p:cNvPr id="30765" name="Ink 30764">
                  <a:extLst>
                    <a:ext uri="{FF2B5EF4-FFF2-40B4-BE49-F238E27FC236}">
                      <a16:creationId xmlns:a16="http://schemas.microsoft.com/office/drawing/2014/main" id="{AA2D9F48-7667-4A23-AA72-11C6A4A815EB}"/>
                    </a:ext>
                  </a:extLst>
                </p:cNvPr>
                <p:cNvPicPr/>
                <p:nvPr/>
              </p:nvPicPr>
              <p:blipFill>
                <a:blip r:embed="rId130"/>
                <a:stretch>
                  <a:fillRect/>
                </a:stretch>
              </p:blipFill>
              <p:spPr>
                <a:xfrm>
                  <a:off x="8413304" y="5973555"/>
                  <a:ext cx="199045"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0766" name="Ink 30765">
                  <a:extLst>
                    <a:ext uri="{FF2B5EF4-FFF2-40B4-BE49-F238E27FC236}">
                      <a16:creationId xmlns:a16="http://schemas.microsoft.com/office/drawing/2014/main" id="{94F34090-F9F0-49F4-9C24-005C5636E0A8}"/>
                    </a:ext>
                  </a:extLst>
                </p14:cNvPr>
                <p14:cNvContentPartPr/>
                <p14:nvPr/>
              </p14:nvContentPartPr>
              <p14:xfrm>
                <a:off x="8505446" y="6185235"/>
                <a:ext cx="140040" cy="204120"/>
              </p14:xfrm>
            </p:contentPart>
          </mc:Choice>
          <mc:Fallback xmlns="">
            <p:pic>
              <p:nvPicPr>
                <p:cNvPr id="30766" name="Ink 30765">
                  <a:extLst>
                    <a:ext uri="{FF2B5EF4-FFF2-40B4-BE49-F238E27FC236}">
                      <a16:creationId xmlns:a16="http://schemas.microsoft.com/office/drawing/2014/main" id="{94F34090-F9F0-49F4-9C24-005C5636E0A8}"/>
                    </a:ext>
                  </a:extLst>
                </p:cNvPr>
                <p:cNvPicPr/>
                <p:nvPr/>
              </p:nvPicPr>
              <p:blipFill>
                <a:blip r:embed="rId132"/>
                <a:stretch>
                  <a:fillRect/>
                </a:stretch>
              </p:blipFill>
              <p:spPr>
                <a:xfrm>
                  <a:off x="8496423" y="6176235"/>
                  <a:ext cx="157725"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0768" name="Ink 30767">
                  <a:extLst>
                    <a:ext uri="{FF2B5EF4-FFF2-40B4-BE49-F238E27FC236}">
                      <a16:creationId xmlns:a16="http://schemas.microsoft.com/office/drawing/2014/main" id="{9B2160CE-D88B-4BFB-A048-C839EBC4439C}"/>
                    </a:ext>
                  </a:extLst>
                </p14:cNvPr>
                <p14:cNvContentPartPr/>
                <p14:nvPr/>
              </p14:nvContentPartPr>
              <p14:xfrm>
                <a:off x="8623886" y="5406915"/>
                <a:ext cx="8280" cy="239040"/>
              </p14:xfrm>
            </p:contentPart>
          </mc:Choice>
          <mc:Fallback xmlns="">
            <p:pic>
              <p:nvPicPr>
                <p:cNvPr id="30768" name="Ink 30767">
                  <a:extLst>
                    <a:ext uri="{FF2B5EF4-FFF2-40B4-BE49-F238E27FC236}">
                      <a16:creationId xmlns:a16="http://schemas.microsoft.com/office/drawing/2014/main" id="{9B2160CE-D88B-4BFB-A048-C839EBC4439C}"/>
                    </a:ext>
                  </a:extLst>
                </p:cNvPr>
                <p:cNvPicPr/>
                <p:nvPr/>
              </p:nvPicPr>
              <p:blipFill>
                <a:blip r:embed="rId134"/>
                <a:stretch>
                  <a:fillRect/>
                </a:stretch>
              </p:blipFill>
              <p:spPr>
                <a:xfrm>
                  <a:off x="8614886" y="5397915"/>
                  <a:ext cx="25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0769" name="Ink 30768">
                  <a:extLst>
                    <a:ext uri="{FF2B5EF4-FFF2-40B4-BE49-F238E27FC236}">
                      <a16:creationId xmlns:a16="http://schemas.microsoft.com/office/drawing/2014/main" id="{43E468E6-310A-4609-BEFF-5877313AD2CF}"/>
                    </a:ext>
                  </a:extLst>
                </p14:cNvPr>
                <p14:cNvContentPartPr/>
                <p14:nvPr/>
              </p14:nvContentPartPr>
              <p14:xfrm>
                <a:off x="8758886" y="5289915"/>
                <a:ext cx="95760" cy="285480"/>
              </p14:xfrm>
            </p:contentPart>
          </mc:Choice>
          <mc:Fallback xmlns="">
            <p:pic>
              <p:nvPicPr>
                <p:cNvPr id="30769" name="Ink 30768">
                  <a:extLst>
                    <a:ext uri="{FF2B5EF4-FFF2-40B4-BE49-F238E27FC236}">
                      <a16:creationId xmlns:a16="http://schemas.microsoft.com/office/drawing/2014/main" id="{43E468E6-310A-4609-BEFF-5877313AD2CF}"/>
                    </a:ext>
                  </a:extLst>
                </p:cNvPr>
                <p:cNvPicPr/>
                <p:nvPr/>
              </p:nvPicPr>
              <p:blipFill>
                <a:blip r:embed="rId136"/>
                <a:stretch>
                  <a:fillRect/>
                </a:stretch>
              </p:blipFill>
              <p:spPr>
                <a:xfrm>
                  <a:off x="8749886" y="5280915"/>
                  <a:ext cx="1134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0770" name="Ink 30769">
                  <a:extLst>
                    <a:ext uri="{FF2B5EF4-FFF2-40B4-BE49-F238E27FC236}">
                      <a16:creationId xmlns:a16="http://schemas.microsoft.com/office/drawing/2014/main" id="{CAB59520-E67E-4B85-8E9F-FFD255DC992C}"/>
                    </a:ext>
                  </a:extLst>
                </p14:cNvPr>
                <p14:cNvContentPartPr/>
                <p14:nvPr/>
              </p14:nvContentPartPr>
              <p14:xfrm>
                <a:off x="8840246" y="5412675"/>
                <a:ext cx="64440" cy="300600"/>
              </p14:xfrm>
            </p:contentPart>
          </mc:Choice>
          <mc:Fallback xmlns="">
            <p:pic>
              <p:nvPicPr>
                <p:cNvPr id="30770" name="Ink 30769">
                  <a:extLst>
                    <a:ext uri="{FF2B5EF4-FFF2-40B4-BE49-F238E27FC236}">
                      <a16:creationId xmlns:a16="http://schemas.microsoft.com/office/drawing/2014/main" id="{CAB59520-E67E-4B85-8E9F-FFD255DC992C}"/>
                    </a:ext>
                  </a:extLst>
                </p:cNvPr>
                <p:cNvPicPr/>
                <p:nvPr/>
              </p:nvPicPr>
              <p:blipFill>
                <a:blip r:embed="rId138"/>
                <a:stretch>
                  <a:fillRect/>
                </a:stretch>
              </p:blipFill>
              <p:spPr>
                <a:xfrm>
                  <a:off x="8831246" y="5403686"/>
                  <a:ext cx="82080" cy="318219"/>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0772" name="Ink 30771">
                  <a:extLst>
                    <a:ext uri="{FF2B5EF4-FFF2-40B4-BE49-F238E27FC236}">
                      <a16:creationId xmlns:a16="http://schemas.microsoft.com/office/drawing/2014/main" id="{B3BA2E8C-A923-4157-A7BD-276EE4634CA9}"/>
                    </a:ext>
                  </a:extLst>
                </p14:cNvPr>
                <p14:cNvContentPartPr/>
                <p14:nvPr/>
              </p14:nvContentPartPr>
              <p14:xfrm>
                <a:off x="295286" y="6696795"/>
                <a:ext cx="66960" cy="527040"/>
              </p14:xfrm>
            </p:contentPart>
          </mc:Choice>
          <mc:Fallback xmlns="">
            <p:pic>
              <p:nvPicPr>
                <p:cNvPr id="30772" name="Ink 30771">
                  <a:extLst>
                    <a:ext uri="{FF2B5EF4-FFF2-40B4-BE49-F238E27FC236}">
                      <a16:creationId xmlns:a16="http://schemas.microsoft.com/office/drawing/2014/main" id="{B3BA2E8C-A923-4157-A7BD-276EE4634CA9}"/>
                    </a:ext>
                  </a:extLst>
                </p:cNvPr>
                <p:cNvPicPr/>
                <p:nvPr/>
              </p:nvPicPr>
              <p:blipFill>
                <a:blip r:embed="rId140"/>
                <a:stretch>
                  <a:fillRect/>
                </a:stretch>
              </p:blipFill>
              <p:spPr>
                <a:xfrm>
                  <a:off x="286286" y="6687801"/>
                  <a:ext cx="84600" cy="544668"/>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0773" name="Ink 30772">
                  <a:extLst>
                    <a:ext uri="{FF2B5EF4-FFF2-40B4-BE49-F238E27FC236}">
                      <a16:creationId xmlns:a16="http://schemas.microsoft.com/office/drawing/2014/main" id="{DBA600FD-5003-4390-A9D6-301A2C54D76B}"/>
                    </a:ext>
                  </a:extLst>
                </p14:cNvPr>
                <p14:cNvContentPartPr/>
                <p14:nvPr/>
              </p14:nvContentPartPr>
              <p14:xfrm>
                <a:off x="233726" y="6642435"/>
                <a:ext cx="1326600" cy="616680"/>
              </p14:xfrm>
            </p:contentPart>
          </mc:Choice>
          <mc:Fallback xmlns="">
            <p:pic>
              <p:nvPicPr>
                <p:cNvPr id="30773" name="Ink 30772">
                  <a:extLst>
                    <a:ext uri="{FF2B5EF4-FFF2-40B4-BE49-F238E27FC236}">
                      <a16:creationId xmlns:a16="http://schemas.microsoft.com/office/drawing/2014/main" id="{DBA600FD-5003-4390-A9D6-301A2C54D76B}"/>
                    </a:ext>
                  </a:extLst>
                </p:cNvPr>
                <p:cNvPicPr/>
                <p:nvPr/>
              </p:nvPicPr>
              <p:blipFill>
                <a:blip r:embed="rId142"/>
                <a:stretch>
                  <a:fillRect/>
                </a:stretch>
              </p:blipFill>
              <p:spPr>
                <a:xfrm>
                  <a:off x="224726" y="6633430"/>
                  <a:ext cx="1344240" cy="63433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0774" name="Ink 30773">
                  <a:extLst>
                    <a:ext uri="{FF2B5EF4-FFF2-40B4-BE49-F238E27FC236}">
                      <a16:creationId xmlns:a16="http://schemas.microsoft.com/office/drawing/2014/main" id="{4FA26250-F448-4773-AC71-0274A866FA1C}"/>
                    </a:ext>
                  </a:extLst>
                </p14:cNvPr>
                <p14:cNvContentPartPr/>
                <p14:nvPr/>
              </p14:nvContentPartPr>
              <p14:xfrm>
                <a:off x="600926" y="6866355"/>
                <a:ext cx="41400" cy="299160"/>
              </p14:xfrm>
            </p:contentPart>
          </mc:Choice>
          <mc:Fallback xmlns="">
            <p:pic>
              <p:nvPicPr>
                <p:cNvPr id="30774" name="Ink 30773">
                  <a:extLst>
                    <a:ext uri="{FF2B5EF4-FFF2-40B4-BE49-F238E27FC236}">
                      <a16:creationId xmlns:a16="http://schemas.microsoft.com/office/drawing/2014/main" id="{4FA26250-F448-4773-AC71-0274A866FA1C}"/>
                    </a:ext>
                  </a:extLst>
                </p:cNvPr>
                <p:cNvPicPr/>
                <p:nvPr/>
              </p:nvPicPr>
              <p:blipFill>
                <a:blip r:embed="rId144"/>
                <a:stretch>
                  <a:fillRect/>
                </a:stretch>
              </p:blipFill>
              <p:spPr>
                <a:xfrm>
                  <a:off x="591926" y="6857366"/>
                  <a:ext cx="59040" cy="316779"/>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0775" name="Ink 30774">
                  <a:extLst>
                    <a:ext uri="{FF2B5EF4-FFF2-40B4-BE49-F238E27FC236}">
                      <a16:creationId xmlns:a16="http://schemas.microsoft.com/office/drawing/2014/main" id="{10C7B246-1CC3-4EA6-9276-7F3007ADD5FC}"/>
                    </a:ext>
                  </a:extLst>
                </p14:cNvPr>
                <p14:cNvContentPartPr/>
                <p14:nvPr/>
              </p14:nvContentPartPr>
              <p14:xfrm>
                <a:off x="618926" y="6829635"/>
                <a:ext cx="138240" cy="133200"/>
              </p14:xfrm>
            </p:contentPart>
          </mc:Choice>
          <mc:Fallback xmlns="">
            <p:pic>
              <p:nvPicPr>
                <p:cNvPr id="30775" name="Ink 30774">
                  <a:extLst>
                    <a:ext uri="{FF2B5EF4-FFF2-40B4-BE49-F238E27FC236}">
                      <a16:creationId xmlns:a16="http://schemas.microsoft.com/office/drawing/2014/main" id="{10C7B246-1CC3-4EA6-9276-7F3007ADD5FC}"/>
                    </a:ext>
                  </a:extLst>
                </p:cNvPr>
                <p:cNvPicPr/>
                <p:nvPr/>
              </p:nvPicPr>
              <p:blipFill>
                <a:blip r:embed="rId146"/>
                <a:stretch>
                  <a:fillRect/>
                </a:stretch>
              </p:blipFill>
              <p:spPr>
                <a:xfrm>
                  <a:off x="609949" y="6820635"/>
                  <a:ext cx="155834"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0776" name="Ink 30775">
                  <a:extLst>
                    <a:ext uri="{FF2B5EF4-FFF2-40B4-BE49-F238E27FC236}">
                      <a16:creationId xmlns:a16="http://schemas.microsoft.com/office/drawing/2014/main" id="{780B7075-5CBB-4511-9274-AC85D258771E}"/>
                    </a:ext>
                  </a:extLst>
                </p14:cNvPr>
                <p14:cNvContentPartPr/>
                <p14:nvPr/>
              </p14:nvContentPartPr>
              <p14:xfrm>
                <a:off x="785606" y="6949155"/>
                <a:ext cx="90360" cy="167040"/>
              </p14:xfrm>
            </p:contentPart>
          </mc:Choice>
          <mc:Fallback xmlns="">
            <p:pic>
              <p:nvPicPr>
                <p:cNvPr id="30776" name="Ink 30775">
                  <a:extLst>
                    <a:ext uri="{FF2B5EF4-FFF2-40B4-BE49-F238E27FC236}">
                      <a16:creationId xmlns:a16="http://schemas.microsoft.com/office/drawing/2014/main" id="{780B7075-5CBB-4511-9274-AC85D258771E}"/>
                    </a:ext>
                  </a:extLst>
                </p:cNvPr>
                <p:cNvPicPr/>
                <p:nvPr/>
              </p:nvPicPr>
              <p:blipFill>
                <a:blip r:embed="rId148"/>
                <a:stretch>
                  <a:fillRect/>
                </a:stretch>
              </p:blipFill>
              <p:spPr>
                <a:xfrm>
                  <a:off x="776606" y="6940155"/>
                  <a:ext cx="108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0778" name="Ink 30777">
                  <a:extLst>
                    <a:ext uri="{FF2B5EF4-FFF2-40B4-BE49-F238E27FC236}">
                      <a16:creationId xmlns:a16="http://schemas.microsoft.com/office/drawing/2014/main" id="{E11A5F19-4A77-4EE6-A580-CB258360D3B9}"/>
                    </a:ext>
                  </a:extLst>
                </p14:cNvPr>
                <p14:cNvContentPartPr/>
                <p14:nvPr/>
              </p14:nvContentPartPr>
              <p14:xfrm>
                <a:off x="1295006" y="6419955"/>
                <a:ext cx="80280" cy="259920"/>
              </p14:xfrm>
            </p:contentPart>
          </mc:Choice>
          <mc:Fallback xmlns="">
            <p:pic>
              <p:nvPicPr>
                <p:cNvPr id="30778" name="Ink 30777">
                  <a:extLst>
                    <a:ext uri="{FF2B5EF4-FFF2-40B4-BE49-F238E27FC236}">
                      <a16:creationId xmlns:a16="http://schemas.microsoft.com/office/drawing/2014/main" id="{E11A5F19-4A77-4EE6-A580-CB258360D3B9}"/>
                    </a:ext>
                  </a:extLst>
                </p:cNvPr>
                <p:cNvPicPr/>
                <p:nvPr/>
              </p:nvPicPr>
              <p:blipFill>
                <a:blip r:embed="rId150"/>
                <a:stretch>
                  <a:fillRect/>
                </a:stretch>
              </p:blipFill>
              <p:spPr>
                <a:xfrm>
                  <a:off x="1285965" y="6410943"/>
                  <a:ext cx="97999" cy="277584"/>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0779" name="Ink 30778">
                  <a:extLst>
                    <a:ext uri="{FF2B5EF4-FFF2-40B4-BE49-F238E27FC236}">
                      <a16:creationId xmlns:a16="http://schemas.microsoft.com/office/drawing/2014/main" id="{C76667C2-DF87-4784-B58A-94777BB66A95}"/>
                    </a:ext>
                  </a:extLst>
                </p14:cNvPr>
                <p14:cNvContentPartPr/>
                <p14:nvPr/>
              </p14:nvContentPartPr>
              <p14:xfrm>
                <a:off x="1413446" y="6437235"/>
                <a:ext cx="138240" cy="237600"/>
              </p14:xfrm>
            </p:contentPart>
          </mc:Choice>
          <mc:Fallback xmlns="">
            <p:pic>
              <p:nvPicPr>
                <p:cNvPr id="30779" name="Ink 30778">
                  <a:extLst>
                    <a:ext uri="{FF2B5EF4-FFF2-40B4-BE49-F238E27FC236}">
                      <a16:creationId xmlns:a16="http://schemas.microsoft.com/office/drawing/2014/main" id="{C76667C2-DF87-4784-B58A-94777BB66A95}"/>
                    </a:ext>
                  </a:extLst>
                </p:cNvPr>
                <p:cNvPicPr/>
                <p:nvPr/>
              </p:nvPicPr>
              <p:blipFill>
                <a:blip r:embed="rId152"/>
                <a:stretch>
                  <a:fillRect/>
                </a:stretch>
              </p:blipFill>
              <p:spPr>
                <a:xfrm>
                  <a:off x="1404446" y="6428235"/>
                  <a:ext cx="1558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0780" name="Ink 30779">
                  <a:extLst>
                    <a:ext uri="{FF2B5EF4-FFF2-40B4-BE49-F238E27FC236}">
                      <a16:creationId xmlns:a16="http://schemas.microsoft.com/office/drawing/2014/main" id="{370E1490-0368-498F-AFA5-78F03C044F96}"/>
                    </a:ext>
                  </a:extLst>
                </p14:cNvPr>
                <p14:cNvContentPartPr/>
                <p14:nvPr/>
              </p14:nvContentPartPr>
              <p14:xfrm>
                <a:off x="1401206" y="6538035"/>
                <a:ext cx="254160" cy="19080"/>
              </p14:xfrm>
            </p:contentPart>
          </mc:Choice>
          <mc:Fallback xmlns="">
            <p:pic>
              <p:nvPicPr>
                <p:cNvPr id="30780" name="Ink 30779">
                  <a:extLst>
                    <a:ext uri="{FF2B5EF4-FFF2-40B4-BE49-F238E27FC236}">
                      <a16:creationId xmlns:a16="http://schemas.microsoft.com/office/drawing/2014/main" id="{370E1490-0368-498F-AFA5-78F03C044F96}"/>
                    </a:ext>
                  </a:extLst>
                </p:cNvPr>
                <p:cNvPicPr/>
                <p:nvPr/>
              </p:nvPicPr>
              <p:blipFill>
                <a:blip r:embed="rId154"/>
                <a:stretch>
                  <a:fillRect/>
                </a:stretch>
              </p:blipFill>
              <p:spPr>
                <a:xfrm>
                  <a:off x="1392219" y="6529035"/>
                  <a:ext cx="271775" cy="36720"/>
                </a:xfrm>
                <a:prstGeom prst="rect">
                  <a:avLst/>
                </a:prstGeom>
              </p:spPr>
            </p:pic>
          </mc:Fallback>
        </mc:AlternateContent>
      </p:grpSp>
    </p:spTree>
    <p:extLst>
      <p:ext uri="{BB962C8B-B14F-4D97-AF65-F5344CB8AC3E}">
        <p14:creationId xmlns:p14="http://schemas.microsoft.com/office/powerpoint/2010/main" val="3183407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42</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289915"/>
            <a:ext cx="8768880" cy="1978920"/>
            <a:chOff x="135806" y="5289915"/>
            <a:chExt cx="8768880" cy="19789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738" name="Ink 30737">
                  <a:extLst>
                    <a:ext uri="{FF2B5EF4-FFF2-40B4-BE49-F238E27FC236}">
                      <a16:creationId xmlns:a16="http://schemas.microsoft.com/office/drawing/2014/main" id="{A70CCD49-9C4F-423E-8C48-E8DB1B7C9FA8}"/>
                    </a:ext>
                  </a:extLst>
                </p14:cNvPr>
                <p14:cNvContentPartPr/>
                <p14:nvPr/>
              </p14:nvContentPartPr>
              <p14:xfrm>
                <a:off x="5841806" y="5846115"/>
                <a:ext cx="432360" cy="547920"/>
              </p14:xfrm>
            </p:contentPart>
          </mc:Choice>
          <mc:Fallback xmlns="">
            <p:pic>
              <p:nvPicPr>
                <p:cNvPr id="30738" name="Ink 30737">
                  <a:extLst>
                    <a:ext uri="{FF2B5EF4-FFF2-40B4-BE49-F238E27FC236}">
                      <a16:creationId xmlns:a16="http://schemas.microsoft.com/office/drawing/2014/main" id="{A70CCD49-9C4F-423E-8C48-E8DB1B7C9FA8}"/>
                    </a:ext>
                  </a:extLst>
                </p:cNvPr>
                <p:cNvPicPr/>
                <p:nvPr/>
              </p:nvPicPr>
              <p:blipFill>
                <a:blip r:embed="rId82"/>
                <a:stretch>
                  <a:fillRect/>
                </a:stretch>
              </p:blipFill>
              <p:spPr>
                <a:xfrm>
                  <a:off x="5832806" y="5837115"/>
                  <a:ext cx="450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739" name="Ink 30738">
                  <a:extLst>
                    <a:ext uri="{FF2B5EF4-FFF2-40B4-BE49-F238E27FC236}">
                      <a16:creationId xmlns:a16="http://schemas.microsoft.com/office/drawing/2014/main" id="{9743F292-9298-4F75-B43E-C015E387F24F}"/>
                    </a:ext>
                  </a:extLst>
                </p14:cNvPr>
                <p14:cNvContentPartPr/>
                <p14:nvPr/>
              </p14:nvContentPartPr>
              <p14:xfrm>
                <a:off x="5759726" y="5857995"/>
                <a:ext cx="603360" cy="571320"/>
              </p14:xfrm>
            </p:contentPart>
          </mc:Choice>
          <mc:Fallback xmlns="">
            <p:pic>
              <p:nvPicPr>
                <p:cNvPr id="30739" name="Ink 30738">
                  <a:extLst>
                    <a:ext uri="{FF2B5EF4-FFF2-40B4-BE49-F238E27FC236}">
                      <a16:creationId xmlns:a16="http://schemas.microsoft.com/office/drawing/2014/main" id="{9743F292-9298-4F75-B43E-C015E387F24F}"/>
                    </a:ext>
                  </a:extLst>
                </p:cNvPr>
                <p:cNvPicPr/>
                <p:nvPr/>
              </p:nvPicPr>
              <p:blipFill>
                <a:blip r:embed="rId84"/>
                <a:stretch>
                  <a:fillRect/>
                </a:stretch>
              </p:blipFill>
              <p:spPr>
                <a:xfrm>
                  <a:off x="5750721" y="5848995"/>
                  <a:ext cx="621011"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740" name="Ink 30739">
                  <a:extLst>
                    <a:ext uri="{FF2B5EF4-FFF2-40B4-BE49-F238E27FC236}">
                      <a16:creationId xmlns:a16="http://schemas.microsoft.com/office/drawing/2014/main" id="{AA49A404-09EA-4749-9B7A-2CC10B130FEE}"/>
                    </a:ext>
                  </a:extLst>
                </p14:cNvPr>
                <p14:cNvContentPartPr/>
                <p14:nvPr/>
              </p14:nvContentPartPr>
              <p14:xfrm>
                <a:off x="6007046" y="6044835"/>
                <a:ext cx="9000" cy="259920"/>
              </p14:xfrm>
            </p:contentPart>
          </mc:Choice>
          <mc:Fallback xmlns="">
            <p:pic>
              <p:nvPicPr>
                <p:cNvPr id="30740" name="Ink 30739">
                  <a:extLst>
                    <a:ext uri="{FF2B5EF4-FFF2-40B4-BE49-F238E27FC236}">
                      <a16:creationId xmlns:a16="http://schemas.microsoft.com/office/drawing/2014/main" id="{AA49A404-09EA-4749-9B7A-2CC10B130FEE}"/>
                    </a:ext>
                  </a:extLst>
                </p:cNvPr>
                <p:cNvPicPr/>
                <p:nvPr/>
              </p:nvPicPr>
              <p:blipFill>
                <a:blip r:embed="rId86"/>
                <a:stretch>
                  <a:fillRect/>
                </a:stretch>
              </p:blipFill>
              <p:spPr>
                <a:xfrm>
                  <a:off x="5998046" y="6035835"/>
                  <a:ext cx="26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0741" name="Ink 30740">
                  <a:extLst>
                    <a:ext uri="{FF2B5EF4-FFF2-40B4-BE49-F238E27FC236}">
                      <a16:creationId xmlns:a16="http://schemas.microsoft.com/office/drawing/2014/main" id="{76F83F73-C0A5-4476-83DC-89771AB4D06A}"/>
                    </a:ext>
                  </a:extLst>
                </p14:cNvPr>
                <p14:cNvContentPartPr/>
                <p14:nvPr/>
              </p14:nvContentPartPr>
              <p14:xfrm>
                <a:off x="5964566" y="5976795"/>
                <a:ext cx="203040" cy="157680"/>
              </p14:xfrm>
            </p:contentPart>
          </mc:Choice>
          <mc:Fallback xmlns="">
            <p:pic>
              <p:nvPicPr>
                <p:cNvPr id="30741" name="Ink 30740">
                  <a:extLst>
                    <a:ext uri="{FF2B5EF4-FFF2-40B4-BE49-F238E27FC236}">
                      <a16:creationId xmlns:a16="http://schemas.microsoft.com/office/drawing/2014/main" id="{76F83F73-C0A5-4476-83DC-89771AB4D06A}"/>
                    </a:ext>
                  </a:extLst>
                </p:cNvPr>
                <p:cNvPicPr/>
                <p:nvPr/>
              </p:nvPicPr>
              <p:blipFill>
                <a:blip r:embed="rId88"/>
                <a:stretch>
                  <a:fillRect/>
                </a:stretch>
              </p:blipFill>
              <p:spPr>
                <a:xfrm>
                  <a:off x="5955582" y="5967795"/>
                  <a:ext cx="220649"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742" name="Ink 30741">
                  <a:extLst>
                    <a:ext uri="{FF2B5EF4-FFF2-40B4-BE49-F238E27FC236}">
                      <a16:creationId xmlns:a16="http://schemas.microsoft.com/office/drawing/2014/main" id="{4E546557-8AA9-4414-8A06-261EACA5A018}"/>
                    </a:ext>
                  </a:extLst>
                </p14:cNvPr>
                <p14:cNvContentPartPr/>
                <p14:nvPr/>
              </p14:nvContentPartPr>
              <p14:xfrm>
                <a:off x="6075086" y="6167955"/>
                <a:ext cx="141840" cy="197280"/>
              </p14:xfrm>
            </p:contentPart>
          </mc:Choice>
          <mc:Fallback xmlns="">
            <p:pic>
              <p:nvPicPr>
                <p:cNvPr id="30742" name="Ink 30741">
                  <a:extLst>
                    <a:ext uri="{FF2B5EF4-FFF2-40B4-BE49-F238E27FC236}">
                      <a16:creationId xmlns:a16="http://schemas.microsoft.com/office/drawing/2014/main" id="{4E546557-8AA9-4414-8A06-261EACA5A018}"/>
                    </a:ext>
                  </a:extLst>
                </p:cNvPr>
                <p:cNvPicPr/>
                <p:nvPr/>
              </p:nvPicPr>
              <p:blipFill>
                <a:blip r:embed="rId90"/>
                <a:stretch>
                  <a:fillRect/>
                </a:stretch>
              </p:blipFill>
              <p:spPr>
                <a:xfrm>
                  <a:off x="6066086" y="615895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743" name="Ink 30742">
                  <a:extLst>
                    <a:ext uri="{FF2B5EF4-FFF2-40B4-BE49-F238E27FC236}">
                      <a16:creationId xmlns:a16="http://schemas.microsoft.com/office/drawing/2014/main" id="{081544E1-175A-4399-8B4E-42F50A161126}"/>
                    </a:ext>
                  </a:extLst>
                </p14:cNvPr>
                <p14:cNvContentPartPr/>
                <p14:nvPr/>
              </p14:nvContentPartPr>
              <p14:xfrm>
                <a:off x="6164366" y="5498715"/>
                <a:ext cx="132480" cy="273600"/>
              </p14:xfrm>
            </p:contentPart>
          </mc:Choice>
          <mc:Fallback xmlns="">
            <p:pic>
              <p:nvPicPr>
                <p:cNvPr id="30743" name="Ink 30742">
                  <a:extLst>
                    <a:ext uri="{FF2B5EF4-FFF2-40B4-BE49-F238E27FC236}">
                      <a16:creationId xmlns:a16="http://schemas.microsoft.com/office/drawing/2014/main" id="{081544E1-175A-4399-8B4E-42F50A161126}"/>
                    </a:ext>
                  </a:extLst>
                </p:cNvPr>
                <p:cNvPicPr/>
                <p:nvPr/>
              </p:nvPicPr>
              <p:blipFill>
                <a:blip r:embed="rId92"/>
                <a:stretch>
                  <a:fillRect/>
                </a:stretch>
              </p:blipFill>
              <p:spPr>
                <a:xfrm>
                  <a:off x="6155390" y="5489703"/>
                  <a:ext cx="150072" cy="29126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745" name="Ink 30744">
                  <a:extLst>
                    <a:ext uri="{FF2B5EF4-FFF2-40B4-BE49-F238E27FC236}">
                      <a16:creationId xmlns:a16="http://schemas.microsoft.com/office/drawing/2014/main" id="{980D4851-FFD5-4434-B85E-D5169767707D}"/>
                    </a:ext>
                  </a:extLst>
                </p14:cNvPr>
                <p14:cNvContentPartPr/>
                <p14:nvPr/>
              </p14:nvContentPartPr>
              <p14:xfrm>
                <a:off x="6446966" y="5861595"/>
                <a:ext cx="28800" cy="563760"/>
              </p14:xfrm>
            </p:contentPart>
          </mc:Choice>
          <mc:Fallback xmlns="">
            <p:pic>
              <p:nvPicPr>
                <p:cNvPr id="30745" name="Ink 30744">
                  <a:extLst>
                    <a:ext uri="{FF2B5EF4-FFF2-40B4-BE49-F238E27FC236}">
                      <a16:creationId xmlns:a16="http://schemas.microsoft.com/office/drawing/2014/main" id="{980D4851-FFD5-4434-B85E-D5169767707D}"/>
                    </a:ext>
                  </a:extLst>
                </p:cNvPr>
                <p:cNvPicPr/>
                <p:nvPr/>
              </p:nvPicPr>
              <p:blipFill>
                <a:blip r:embed="rId94"/>
                <a:stretch>
                  <a:fillRect/>
                </a:stretch>
              </p:blipFill>
              <p:spPr>
                <a:xfrm>
                  <a:off x="6437966" y="5852595"/>
                  <a:ext cx="464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746" name="Ink 30745">
                  <a:extLst>
                    <a:ext uri="{FF2B5EF4-FFF2-40B4-BE49-F238E27FC236}">
                      <a16:creationId xmlns:a16="http://schemas.microsoft.com/office/drawing/2014/main" id="{F706BA4D-32F5-4DB8-B2CC-6703E9582946}"/>
                    </a:ext>
                  </a:extLst>
                </p14:cNvPr>
                <p14:cNvContentPartPr/>
                <p14:nvPr/>
              </p14:nvContentPartPr>
              <p14:xfrm>
                <a:off x="6411686" y="5776995"/>
                <a:ext cx="840960" cy="659520"/>
              </p14:xfrm>
            </p:contentPart>
          </mc:Choice>
          <mc:Fallback xmlns="">
            <p:pic>
              <p:nvPicPr>
                <p:cNvPr id="30746" name="Ink 30745">
                  <a:extLst>
                    <a:ext uri="{FF2B5EF4-FFF2-40B4-BE49-F238E27FC236}">
                      <a16:creationId xmlns:a16="http://schemas.microsoft.com/office/drawing/2014/main" id="{F706BA4D-32F5-4DB8-B2CC-6703E9582946}"/>
                    </a:ext>
                  </a:extLst>
                </p:cNvPr>
                <p:cNvPicPr/>
                <p:nvPr/>
              </p:nvPicPr>
              <p:blipFill>
                <a:blip r:embed="rId96"/>
                <a:stretch>
                  <a:fillRect/>
                </a:stretch>
              </p:blipFill>
              <p:spPr>
                <a:xfrm>
                  <a:off x="6402686" y="5767995"/>
                  <a:ext cx="8586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747" name="Ink 30746">
                  <a:extLst>
                    <a:ext uri="{FF2B5EF4-FFF2-40B4-BE49-F238E27FC236}">
                      <a16:creationId xmlns:a16="http://schemas.microsoft.com/office/drawing/2014/main" id="{EEC20156-E2E1-4698-8728-9693C32A0A5D}"/>
                    </a:ext>
                  </a:extLst>
                </p14:cNvPr>
                <p14:cNvContentPartPr/>
                <p14:nvPr/>
              </p14:nvContentPartPr>
              <p14:xfrm>
                <a:off x="6671606" y="6037635"/>
                <a:ext cx="21960" cy="215640"/>
              </p14:xfrm>
            </p:contentPart>
          </mc:Choice>
          <mc:Fallback xmlns="">
            <p:pic>
              <p:nvPicPr>
                <p:cNvPr id="30747" name="Ink 30746">
                  <a:extLst>
                    <a:ext uri="{FF2B5EF4-FFF2-40B4-BE49-F238E27FC236}">
                      <a16:creationId xmlns:a16="http://schemas.microsoft.com/office/drawing/2014/main" id="{EEC20156-E2E1-4698-8728-9693C32A0A5D}"/>
                    </a:ext>
                  </a:extLst>
                </p:cNvPr>
                <p:cNvPicPr/>
                <p:nvPr/>
              </p:nvPicPr>
              <p:blipFill>
                <a:blip r:embed="rId98"/>
                <a:stretch>
                  <a:fillRect/>
                </a:stretch>
              </p:blipFill>
              <p:spPr>
                <a:xfrm>
                  <a:off x="6662751" y="6028635"/>
                  <a:ext cx="39315"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748" name="Ink 30747">
                  <a:extLst>
                    <a:ext uri="{FF2B5EF4-FFF2-40B4-BE49-F238E27FC236}">
                      <a16:creationId xmlns:a16="http://schemas.microsoft.com/office/drawing/2014/main" id="{A4DF3A78-6FFE-4F35-A38B-0ACDDABC6E3E}"/>
                    </a:ext>
                  </a:extLst>
                </p14:cNvPr>
                <p14:cNvContentPartPr/>
                <p14:nvPr/>
              </p14:nvContentPartPr>
              <p14:xfrm>
                <a:off x="6685286" y="5939355"/>
                <a:ext cx="199440" cy="161280"/>
              </p14:xfrm>
            </p:contentPart>
          </mc:Choice>
          <mc:Fallback xmlns="">
            <p:pic>
              <p:nvPicPr>
                <p:cNvPr id="30748" name="Ink 30747">
                  <a:extLst>
                    <a:ext uri="{FF2B5EF4-FFF2-40B4-BE49-F238E27FC236}">
                      <a16:creationId xmlns:a16="http://schemas.microsoft.com/office/drawing/2014/main" id="{A4DF3A78-6FFE-4F35-A38B-0ACDDABC6E3E}"/>
                    </a:ext>
                  </a:extLst>
                </p:cNvPr>
                <p:cNvPicPr/>
                <p:nvPr/>
              </p:nvPicPr>
              <p:blipFill>
                <a:blip r:embed="rId100"/>
                <a:stretch>
                  <a:fillRect/>
                </a:stretch>
              </p:blipFill>
              <p:spPr>
                <a:xfrm>
                  <a:off x="6676286" y="5930355"/>
                  <a:ext cx="217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749" name="Ink 30748">
                  <a:extLst>
                    <a:ext uri="{FF2B5EF4-FFF2-40B4-BE49-F238E27FC236}">
                      <a16:creationId xmlns:a16="http://schemas.microsoft.com/office/drawing/2014/main" id="{F5838EB7-FBCD-4D0A-9C47-A703947871AF}"/>
                    </a:ext>
                  </a:extLst>
                </p14:cNvPr>
                <p14:cNvContentPartPr/>
                <p14:nvPr/>
              </p14:nvContentPartPr>
              <p14:xfrm>
                <a:off x="6811646" y="6157155"/>
                <a:ext cx="159480" cy="149400"/>
              </p14:xfrm>
            </p:contentPart>
          </mc:Choice>
          <mc:Fallback xmlns="">
            <p:pic>
              <p:nvPicPr>
                <p:cNvPr id="30749" name="Ink 30748">
                  <a:extLst>
                    <a:ext uri="{FF2B5EF4-FFF2-40B4-BE49-F238E27FC236}">
                      <a16:creationId xmlns:a16="http://schemas.microsoft.com/office/drawing/2014/main" id="{F5838EB7-FBCD-4D0A-9C47-A703947871AF}"/>
                    </a:ext>
                  </a:extLst>
                </p:cNvPr>
                <p:cNvPicPr/>
                <p:nvPr/>
              </p:nvPicPr>
              <p:blipFill>
                <a:blip r:embed="rId102"/>
                <a:stretch>
                  <a:fillRect/>
                </a:stretch>
              </p:blipFill>
              <p:spPr>
                <a:xfrm>
                  <a:off x="6802626" y="6148177"/>
                  <a:ext cx="177160" cy="166998"/>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750" name="Ink 30749">
                  <a:extLst>
                    <a:ext uri="{FF2B5EF4-FFF2-40B4-BE49-F238E27FC236}">
                      <a16:creationId xmlns:a16="http://schemas.microsoft.com/office/drawing/2014/main" id="{632A3CF0-662A-4BA0-8F25-679E291BE056}"/>
                    </a:ext>
                  </a:extLst>
                </p14:cNvPr>
                <p14:cNvContentPartPr/>
                <p14:nvPr/>
              </p14:nvContentPartPr>
              <p14:xfrm>
                <a:off x="7012166" y="5481435"/>
                <a:ext cx="66600" cy="247680"/>
              </p14:xfrm>
            </p:contentPart>
          </mc:Choice>
          <mc:Fallback xmlns="">
            <p:pic>
              <p:nvPicPr>
                <p:cNvPr id="30750" name="Ink 30749">
                  <a:extLst>
                    <a:ext uri="{FF2B5EF4-FFF2-40B4-BE49-F238E27FC236}">
                      <a16:creationId xmlns:a16="http://schemas.microsoft.com/office/drawing/2014/main" id="{632A3CF0-662A-4BA0-8F25-679E291BE056}"/>
                    </a:ext>
                  </a:extLst>
                </p:cNvPr>
                <p:cNvPicPr/>
                <p:nvPr/>
              </p:nvPicPr>
              <p:blipFill>
                <a:blip r:embed="rId104"/>
                <a:stretch>
                  <a:fillRect/>
                </a:stretch>
              </p:blipFill>
              <p:spPr>
                <a:xfrm>
                  <a:off x="7003117" y="5472435"/>
                  <a:ext cx="84336"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751" name="Ink 30750">
                  <a:extLst>
                    <a:ext uri="{FF2B5EF4-FFF2-40B4-BE49-F238E27FC236}">
                      <a16:creationId xmlns:a16="http://schemas.microsoft.com/office/drawing/2014/main" id="{1AEB7B89-3C78-4DE8-BECD-16FB4027ECA8}"/>
                    </a:ext>
                  </a:extLst>
                </p14:cNvPr>
                <p14:cNvContentPartPr/>
                <p14:nvPr/>
              </p14:nvContentPartPr>
              <p14:xfrm>
                <a:off x="7119446" y="5482875"/>
                <a:ext cx="27000" cy="235440"/>
              </p14:xfrm>
            </p:contentPart>
          </mc:Choice>
          <mc:Fallback xmlns="">
            <p:pic>
              <p:nvPicPr>
                <p:cNvPr id="30751" name="Ink 30750">
                  <a:extLst>
                    <a:ext uri="{FF2B5EF4-FFF2-40B4-BE49-F238E27FC236}">
                      <a16:creationId xmlns:a16="http://schemas.microsoft.com/office/drawing/2014/main" id="{1AEB7B89-3C78-4DE8-BECD-16FB4027ECA8}"/>
                    </a:ext>
                  </a:extLst>
                </p:cNvPr>
                <p:cNvPicPr/>
                <p:nvPr/>
              </p:nvPicPr>
              <p:blipFill>
                <a:blip r:embed="rId106"/>
                <a:stretch>
                  <a:fillRect/>
                </a:stretch>
              </p:blipFill>
              <p:spPr>
                <a:xfrm>
                  <a:off x="7110564" y="5473875"/>
                  <a:ext cx="44408"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753" name="Ink 30752">
                  <a:extLst>
                    <a:ext uri="{FF2B5EF4-FFF2-40B4-BE49-F238E27FC236}">
                      <a16:creationId xmlns:a16="http://schemas.microsoft.com/office/drawing/2014/main" id="{A6D980DA-39EF-4153-8C05-B5580B219376}"/>
                    </a:ext>
                  </a:extLst>
                </p14:cNvPr>
                <p14:cNvContentPartPr/>
                <p14:nvPr/>
              </p14:nvContentPartPr>
              <p14:xfrm>
                <a:off x="7358486" y="5828115"/>
                <a:ext cx="74520" cy="485280"/>
              </p14:xfrm>
            </p:contentPart>
          </mc:Choice>
          <mc:Fallback xmlns="">
            <p:pic>
              <p:nvPicPr>
                <p:cNvPr id="30753" name="Ink 30752">
                  <a:extLst>
                    <a:ext uri="{FF2B5EF4-FFF2-40B4-BE49-F238E27FC236}">
                      <a16:creationId xmlns:a16="http://schemas.microsoft.com/office/drawing/2014/main" id="{A6D980DA-39EF-4153-8C05-B5580B219376}"/>
                    </a:ext>
                  </a:extLst>
                </p:cNvPr>
                <p:cNvPicPr/>
                <p:nvPr/>
              </p:nvPicPr>
              <p:blipFill>
                <a:blip r:embed="rId108"/>
                <a:stretch>
                  <a:fillRect/>
                </a:stretch>
              </p:blipFill>
              <p:spPr>
                <a:xfrm>
                  <a:off x="7349486" y="5819115"/>
                  <a:ext cx="9216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0754" name="Ink 30753">
                  <a:extLst>
                    <a:ext uri="{FF2B5EF4-FFF2-40B4-BE49-F238E27FC236}">
                      <a16:creationId xmlns:a16="http://schemas.microsoft.com/office/drawing/2014/main" id="{4D063B1B-177E-4E17-B88D-27D26304B973}"/>
                    </a:ext>
                  </a:extLst>
                </p14:cNvPr>
                <p14:cNvContentPartPr/>
                <p14:nvPr/>
              </p14:nvContentPartPr>
              <p14:xfrm>
                <a:off x="7301966" y="5799315"/>
                <a:ext cx="866880" cy="667800"/>
              </p14:xfrm>
            </p:contentPart>
          </mc:Choice>
          <mc:Fallback xmlns="">
            <p:pic>
              <p:nvPicPr>
                <p:cNvPr id="30754" name="Ink 30753">
                  <a:extLst>
                    <a:ext uri="{FF2B5EF4-FFF2-40B4-BE49-F238E27FC236}">
                      <a16:creationId xmlns:a16="http://schemas.microsoft.com/office/drawing/2014/main" id="{4D063B1B-177E-4E17-B88D-27D26304B973}"/>
                    </a:ext>
                  </a:extLst>
                </p:cNvPr>
                <p:cNvPicPr/>
                <p:nvPr/>
              </p:nvPicPr>
              <p:blipFill>
                <a:blip r:embed="rId110"/>
                <a:stretch>
                  <a:fillRect/>
                </a:stretch>
              </p:blipFill>
              <p:spPr>
                <a:xfrm>
                  <a:off x="7292970" y="5790315"/>
                  <a:ext cx="884513"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0755" name="Ink 30754">
                  <a:extLst>
                    <a:ext uri="{FF2B5EF4-FFF2-40B4-BE49-F238E27FC236}">
                      <a16:creationId xmlns:a16="http://schemas.microsoft.com/office/drawing/2014/main" id="{67BB42EF-1F6F-4DE0-9F1B-18480909D32A}"/>
                    </a:ext>
                  </a:extLst>
                </p14:cNvPr>
                <p14:cNvContentPartPr/>
                <p14:nvPr/>
              </p14:nvContentPartPr>
              <p14:xfrm>
                <a:off x="7529846" y="6039795"/>
                <a:ext cx="16200" cy="214560"/>
              </p14:xfrm>
            </p:contentPart>
          </mc:Choice>
          <mc:Fallback xmlns="">
            <p:pic>
              <p:nvPicPr>
                <p:cNvPr id="30755" name="Ink 30754">
                  <a:extLst>
                    <a:ext uri="{FF2B5EF4-FFF2-40B4-BE49-F238E27FC236}">
                      <a16:creationId xmlns:a16="http://schemas.microsoft.com/office/drawing/2014/main" id="{67BB42EF-1F6F-4DE0-9F1B-18480909D32A}"/>
                    </a:ext>
                  </a:extLst>
                </p:cNvPr>
                <p:cNvPicPr/>
                <p:nvPr/>
              </p:nvPicPr>
              <p:blipFill>
                <a:blip r:embed="rId112"/>
                <a:stretch>
                  <a:fillRect/>
                </a:stretch>
              </p:blipFill>
              <p:spPr>
                <a:xfrm>
                  <a:off x="7520846" y="6030795"/>
                  <a:ext cx="338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0756" name="Ink 30755">
                  <a:extLst>
                    <a:ext uri="{FF2B5EF4-FFF2-40B4-BE49-F238E27FC236}">
                      <a16:creationId xmlns:a16="http://schemas.microsoft.com/office/drawing/2014/main" id="{0950CCF0-AC2A-4DDA-8544-83673CD2D8C3}"/>
                    </a:ext>
                  </a:extLst>
                </p14:cNvPr>
                <p14:cNvContentPartPr/>
                <p14:nvPr/>
              </p14:nvContentPartPr>
              <p14:xfrm>
                <a:off x="7496726" y="5964195"/>
                <a:ext cx="165960" cy="136440"/>
              </p14:xfrm>
            </p:contentPart>
          </mc:Choice>
          <mc:Fallback xmlns="">
            <p:pic>
              <p:nvPicPr>
                <p:cNvPr id="30756" name="Ink 30755">
                  <a:extLst>
                    <a:ext uri="{FF2B5EF4-FFF2-40B4-BE49-F238E27FC236}">
                      <a16:creationId xmlns:a16="http://schemas.microsoft.com/office/drawing/2014/main" id="{0950CCF0-AC2A-4DDA-8544-83673CD2D8C3}"/>
                    </a:ext>
                  </a:extLst>
                </p:cNvPr>
                <p:cNvPicPr/>
                <p:nvPr/>
              </p:nvPicPr>
              <p:blipFill>
                <a:blip r:embed="rId114"/>
                <a:stretch>
                  <a:fillRect/>
                </a:stretch>
              </p:blipFill>
              <p:spPr>
                <a:xfrm>
                  <a:off x="7487726" y="5955219"/>
                  <a:ext cx="183600" cy="154034"/>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0757" name="Ink 30756">
                  <a:extLst>
                    <a:ext uri="{FF2B5EF4-FFF2-40B4-BE49-F238E27FC236}">
                      <a16:creationId xmlns:a16="http://schemas.microsoft.com/office/drawing/2014/main" id="{E5B927E6-9D54-48AF-B16A-907A0489554E}"/>
                    </a:ext>
                  </a:extLst>
                </p14:cNvPr>
                <p14:cNvContentPartPr/>
                <p14:nvPr/>
              </p14:nvContentPartPr>
              <p14:xfrm>
                <a:off x="7656926" y="6110355"/>
                <a:ext cx="104400" cy="144000"/>
              </p14:xfrm>
            </p:contentPart>
          </mc:Choice>
          <mc:Fallback xmlns="">
            <p:pic>
              <p:nvPicPr>
                <p:cNvPr id="30757" name="Ink 30756">
                  <a:extLst>
                    <a:ext uri="{FF2B5EF4-FFF2-40B4-BE49-F238E27FC236}">
                      <a16:creationId xmlns:a16="http://schemas.microsoft.com/office/drawing/2014/main" id="{E5B927E6-9D54-48AF-B16A-907A0489554E}"/>
                    </a:ext>
                  </a:extLst>
                </p:cNvPr>
                <p:cNvPicPr/>
                <p:nvPr/>
              </p:nvPicPr>
              <p:blipFill>
                <a:blip r:embed="rId116"/>
                <a:stretch>
                  <a:fillRect/>
                </a:stretch>
              </p:blipFill>
              <p:spPr>
                <a:xfrm>
                  <a:off x="7647926" y="6101355"/>
                  <a:ext cx="122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0758" name="Ink 30757">
                  <a:extLst>
                    <a:ext uri="{FF2B5EF4-FFF2-40B4-BE49-F238E27FC236}">
                      <a16:creationId xmlns:a16="http://schemas.microsoft.com/office/drawing/2014/main" id="{AF6ADF63-5228-49F9-B3E5-EAC874027B40}"/>
                    </a:ext>
                  </a:extLst>
                </p14:cNvPr>
                <p14:cNvContentPartPr/>
                <p14:nvPr/>
              </p14:nvContentPartPr>
              <p14:xfrm>
                <a:off x="7701206" y="6142035"/>
                <a:ext cx="68400" cy="240120"/>
              </p14:xfrm>
            </p:contentPart>
          </mc:Choice>
          <mc:Fallback xmlns="">
            <p:pic>
              <p:nvPicPr>
                <p:cNvPr id="30758" name="Ink 30757">
                  <a:extLst>
                    <a:ext uri="{FF2B5EF4-FFF2-40B4-BE49-F238E27FC236}">
                      <a16:creationId xmlns:a16="http://schemas.microsoft.com/office/drawing/2014/main" id="{AF6ADF63-5228-49F9-B3E5-EAC874027B40}"/>
                    </a:ext>
                  </a:extLst>
                </p:cNvPr>
                <p:cNvPicPr/>
                <p:nvPr/>
              </p:nvPicPr>
              <p:blipFill>
                <a:blip r:embed="rId118"/>
                <a:stretch>
                  <a:fillRect/>
                </a:stretch>
              </p:blipFill>
              <p:spPr>
                <a:xfrm>
                  <a:off x="7692206" y="6133035"/>
                  <a:ext cx="860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0759" name="Ink 30758">
                  <a:extLst>
                    <a:ext uri="{FF2B5EF4-FFF2-40B4-BE49-F238E27FC236}">
                      <a16:creationId xmlns:a16="http://schemas.microsoft.com/office/drawing/2014/main" id="{C4B8C5F9-21DA-49D1-8290-661C2C196036}"/>
                    </a:ext>
                  </a:extLst>
                </p14:cNvPr>
                <p14:cNvContentPartPr/>
                <p14:nvPr/>
              </p14:nvContentPartPr>
              <p14:xfrm>
                <a:off x="7881926" y="5502315"/>
                <a:ext cx="29160" cy="235440"/>
              </p14:xfrm>
            </p:contentPart>
          </mc:Choice>
          <mc:Fallback xmlns="">
            <p:pic>
              <p:nvPicPr>
                <p:cNvPr id="30759" name="Ink 30758">
                  <a:extLst>
                    <a:ext uri="{FF2B5EF4-FFF2-40B4-BE49-F238E27FC236}">
                      <a16:creationId xmlns:a16="http://schemas.microsoft.com/office/drawing/2014/main" id="{C4B8C5F9-21DA-49D1-8290-661C2C196036}"/>
                    </a:ext>
                  </a:extLst>
                </p:cNvPr>
                <p:cNvPicPr/>
                <p:nvPr/>
              </p:nvPicPr>
              <p:blipFill>
                <a:blip r:embed="rId120"/>
                <a:stretch>
                  <a:fillRect/>
                </a:stretch>
              </p:blipFill>
              <p:spPr>
                <a:xfrm>
                  <a:off x="7872926" y="5493315"/>
                  <a:ext cx="46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0760" name="Ink 30759">
                  <a:extLst>
                    <a:ext uri="{FF2B5EF4-FFF2-40B4-BE49-F238E27FC236}">
                      <a16:creationId xmlns:a16="http://schemas.microsoft.com/office/drawing/2014/main" id="{A66E6C4F-5C8D-4D77-A4E8-DC01657342E3}"/>
                    </a:ext>
                  </a:extLst>
                </p14:cNvPr>
                <p14:cNvContentPartPr/>
                <p14:nvPr/>
              </p14:nvContentPartPr>
              <p14:xfrm>
                <a:off x="7926206" y="5521755"/>
                <a:ext cx="165960" cy="205560"/>
              </p14:xfrm>
            </p:contentPart>
          </mc:Choice>
          <mc:Fallback xmlns="">
            <p:pic>
              <p:nvPicPr>
                <p:cNvPr id="30760" name="Ink 30759">
                  <a:extLst>
                    <a:ext uri="{FF2B5EF4-FFF2-40B4-BE49-F238E27FC236}">
                      <a16:creationId xmlns:a16="http://schemas.microsoft.com/office/drawing/2014/main" id="{A66E6C4F-5C8D-4D77-A4E8-DC01657342E3}"/>
                    </a:ext>
                  </a:extLst>
                </p:cNvPr>
                <p:cNvPicPr/>
                <p:nvPr/>
              </p:nvPicPr>
              <p:blipFill>
                <a:blip r:embed="rId122"/>
                <a:stretch>
                  <a:fillRect/>
                </a:stretch>
              </p:blipFill>
              <p:spPr>
                <a:xfrm>
                  <a:off x="7917206" y="5512755"/>
                  <a:ext cx="183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0762" name="Ink 30761">
                  <a:extLst>
                    <a:ext uri="{FF2B5EF4-FFF2-40B4-BE49-F238E27FC236}">
                      <a16:creationId xmlns:a16="http://schemas.microsoft.com/office/drawing/2014/main" id="{3837AE9B-D986-4397-88A6-C5B85E8BD4F9}"/>
                    </a:ext>
                  </a:extLst>
                </p14:cNvPr>
                <p14:cNvContentPartPr/>
                <p14:nvPr/>
              </p14:nvContentPartPr>
              <p14:xfrm>
                <a:off x="8286566" y="5825955"/>
                <a:ext cx="33840" cy="713160"/>
              </p14:xfrm>
            </p:contentPart>
          </mc:Choice>
          <mc:Fallback xmlns="">
            <p:pic>
              <p:nvPicPr>
                <p:cNvPr id="30762" name="Ink 30761">
                  <a:extLst>
                    <a:ext uri="{FF2B5EF4-FFF2-40B4-BE49-F238E27FC236}">
                      <a16:creationId xmlns:a16="http://schemas.microsoft.com/office/drawing/2014/main" id="{3837AE9B-D986-4397-88A6-C5B85E8BD4F9}"/>
                    </a:ext>
                  </a:extLst>
                </p:cNvPr>
                <p:cNvPicPr/>
                <p:nvPr/>
              </p:nvPicPr>
              <p:blipFill>
                <a:blip r:embed="rId124"/>
                <a:stretch>
                  <a:fillRect/>
                </a:stretch>
              </p:blipFill>
              <p:spPr>
                <a:xfrm>
                  <a:off x="8277469" y="5816955"/>
                  <a:ext cx="5167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0763" name="Ink 30762">
                  <a:extLst>
                    <a:ext uri="{FF2B5EF4-FFF2-40B4-BE49-F238E27FC236}">
                      <a16:creationId xmlns:a16="http://schemas.microsoft.com/office/drawing/2014/main" id="{76FF741B-A6D3-46A1-87F9-969B107FEDFE}"/>
                    </a:ext>
                  </a:extLst>
                </p14:cNvPr>
                <p14:cNvContentPartPr/>
                <p14:nvPr/>
              </p14:nvContentPartPr>
              <p14:xfrm>
                <a:off x="8311406" y="5784555"/>
                <a:ext cx="581040" cy="810000"/>
              </p14:xfrm>
            </p:contentPart>
          </mc:Choice>
          <mc:Fallback xmlns="">
            <p:pic>
              <p:nvPicPr>
                <p:cNvPr id="30763" name="Ink 30762">
                  <a:extLst>
                    <a:ext uri="{FF2B5EF4-FFF2-40B4-BE49-F238E27FC236}">
                      <a16:creationId xmlns:a16="http://schemas.microsoft.com/office/drawing/2014/main" id="{76FF741B-A6D3-46A1-87F9-969B107FEDFE}"/>
                    </a:ext>
                  </a:extLst>
                </p:cNvPr>
                <p:cNvPicPr/>
                <p:nvPr/>
              </p:nvPicPr>
              <p:blipFill>
                <a:blip r:embed="rId126"/>
                <a:stretch>
                  <a:fillRect/>
                </a:stretch>
              </p:blipFill>
              <p:spPr>
                <a:xfrm>
                  <a:off x="8302406" y="5775551"/>
                  <a:ext cx="598680" cy="827648"/>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0764" name="Ink 30763">
                  <a:extLst>
                    <a:ext uri="{FF2B5EF4-FFF2-40B4-BE49-F238E27FC236}">
                      <a16:creationId xmlns:a16="http://schemas.microsoft.com/office/drawing/2014/main" id="{6B4F0462-4A1D-4145-853E-138EBEDA1ABC}"/>
                    </a:ext>
                  </a:extLst>
                </p14:cNvPr>
                <p14:cNvContentPartPr/>
                <p14:nvPr/>
              </p14:nvContentPartPr>
              <p14:xfrm>
                <a:off x="8422286" y="6057075"/>
                <a:ext cx="45000" cy="218160"/>
              </p14:xfrm>
            </p:contentPart>
          </mc:Choice>
          <mc:Fallback xmlns="">
            <p:pic>
              <p:nvPicPr>
                <p:cNvPr id="30764" name="Ink 30763">
                  <a:extLst>
                    <a:ext uri="{FF2B5EF4-FFF2-40B4-BE49-F238E27FC236}">
                      <a16:creationId xmlns:a16="http://schemas.microsoft.com/office/drawing/2014/main" id="{6B4F0462-4A1D-4145-853E-138EBEDA1ABC}"/>
                    </a:ext>
                  </a:extLst>
                </p:cNvPr>
                <p:cNvPicPr/>
                <p:nvPr/>
              </p:nvPicPr>
              <p:blipFill>
                <a:blip r:embed="rId128"/>
                <a:stretch>
                  <a:fillRect/>
                </a:stretch>
              </p:blipFill>
              <p:spPr>
                <a:xfrm>
                  <a:off x="8413286" y="6048075"/>
                  <a:ext cx="62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0765" name="Ink 30764">
                  <a:extLst>
                    <a:ext uri="{FF2B5EF4-FFF2-40B4-BE49-F238E27FC236}">
                      <a16:creationId xmlns:a16="http://schemas.microsoft.com/office/drawing/2014/main" id="{AA2D9F48-7667-4A23-AA72-11C6A4A815EB}"/>
                    </a:ext>
                  </a:extLst>
                </p14:cNvPr>
                <p14:cNvContentPartPr/>
                <p14:nvPr/>
              </p14:nvContentPartPr>
              <p14:xfrm>
                <a:off x="8422286" y="5982555"/>
                <a:ext cx="181440" cy="163440"/>
              </p14:xfrm>
            </p:contentPart>
          </mc:Choice>
          <mc:Fallback xmlns="">
            <p:pic>
              <p:nvPicPr>
                <p:cNvPr id="30765" name="Ink 30764">
                  <a:extLst>
                    <a:ext uri="{FF2B5EF4-FFF2-40B4-BE49-F238E27FC236}">
                      <a16:creationId xmlns:a16="http://schemas.microsoft.com/office/drawing/2014/main" id="{AA2D9F48-7667-4A23-AA72-11C6A4A815EB}"/>
                    </a:ext>
                  </a:extLst>
                </p:cNvPr>
                <p:cNvPicPr/>
                <p:nvPr/>
              </p:nvPicPr>
              <p:blipFill>
                <a:blip r:embed="rId130"/>
                <a:stretch>
                  <a:fillRect/>
                </a:stretch>
              </p:blipFill>
              <p:spPr>
                <a:xfrm>
                  <a:off x="8413304" y="5973555"/>
                  <a:ext cx="199045"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0766" name="Ink 30765">
                  <a:extLst>
                    <a:ext uri="{FF2B5EF4-FFF2-40B4-BE49-F238E27FC236}">
                      <a16:creationId xmlns:a16="http://schemas.microsoft.com/office/drawing/2014/main" id="{94F34090-F9F0-49F4-9C24-005C5636E0A8}"/>
                    </a:ext>
                  </a:extLst>
                </p14:cNvPr>
                <p14:cNvContentPartPr/>
                <p14:nvPr/>
              </p14:nvContentPartPr>
              <p14:xfrm>
                <a:off x="8505446" y="6185235"/>
                <a:ext cx="140040" cy="204120"/>
              </p14:xfrm>
            </p:contentPart>
          </mc:Choice>
          <mc:Fallback xmlns="">
            <p:pic>
              <p:nvPicPr>
                <p:cNvPr id="30766" name="Ink 30765">
                  <a:extLst>
                    <a:ext uri="{FF2B5EF4-FFF2-40B4-BE49-F238E27FC236}">
                      <a16:creationId xmlns:a16="http://schemas.microsoft.com/office/drawing/2014/main" id="{94F34090-F9F0-49F4-9C24-005C5636E0A8}"/>
                    </a:ext>
                  </a:extLst>
                </p:cNvPr>
                <p:cNvPicPr/>
                <p:nvPr/>
              </p:nvPicPr>
              <p:blipFill>
                <a:blip r:embed="rId132"/>
                <a:stretch>
                  <a:fillRect/>
                </a:stretch>
              </p:blipFill>
              <p:spPr>
                <a:xfrm>
                  <a:off x="8496423" y="6176235"/>
                  <a:ext cx="157725"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0768" name="Ink 30767">
                  <a:extLst>
                    <a:ext uri="{FF2B5EF4-FFF2-40B4-BE49-F238E27FC236}">
                      <a16:creationId xmlns:a16="http://schemas.microsoft.com/office/drawing/2014/main" id="{9B2160CE-D88B-4BFB-A048-C839EBC4439C}"/>
                    </a:ext>
                  </a:extLst>
                </p14:cNvPr>
                <p14:cNvContentPartPr/>
                <p14:nvPr/>
              </p14:nvContentPartPr>
              <p14:xfrm>
                <a:off x="8623886" y="5406915"/>
                <a:ext cx="8280" cy="239040"/>
              </p14:xfrm>
            </p:contentPart>
          </mc:Choice>
          <mc:Fallback xmlns="">
            <p:pic>
              <p:nvPicPr>
                <p:cNvPr id="30768" name="Ink 30767">
                  <a:extLst>
                    <a:ext uri="{FF2B5EF4-FFF2-40B4-BE49-F238E27FC236}">
                      <a16:creationId xmlns:a16="http://schemas.microsoft.com/office/drawing/2014/main" id="{9B2160CE-D88B-4BFB-A048-C839EBC4439C}"/>
                    </a:ext>
                  </a:extLst>
                </p:cNvPr>
                <p:cNvPicPr/>
                <p:nvPr/>
              </p:nvPicPr>
              <p:blipFill>
                <a:blip r:embed="rId134"/>
                <a:stretch>
                  <a:fillRect/>
                </a:stretch>
              </p:blipFill>
              <p:spPr>
                <a:xfrm>
                  <a:off x="8614886" y="5397915"/>
                  <a:ext cx="25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0769" name="Ink 30768">
                  <a:extLst>
                    <a:ext uri="{FF2B5EF4-FFF2-40B4-BE49-F238E27FC236}">
                      <a16:creationId xmlns:a16="http://schemas.microsoft.com/office/drawing/2014/main" id="{43E468E6-310A-4609-BEFF-5877313AD2CF}"/>
                    </a:ext>
                  </a:extLst>
                </p14:cNvPr>
                <p14:cNvContentPartPr/>
                <p14:nvPr/>
              </p14:nvContentPartPr>
              <p14:xfrm>
                <a:off x="8758886" y="5289915"/>
                <a:ext cx="95760" cy="285480"/>
              </p14:xfrm>
            </p:contentPart>
          </mc:Choice>
          <mc:Fallback xmlns="">
            <p:pic>
              <p:nvPicPr>
                <p:cNvPr id="30769" name="Ink 30768">
                  <a:extLst>
                    <a:ext uri="{FF2B5EF4-FFF2-40B4-BE49-F238E27FC236}">
                      <a16:creationId xmlns:a16="http://schemas.microsoft.com/office/drawing/2014/main" id="{43E468E6-310A-4609-BEFF-5877313AD2CF}"/>
                    </a:ext>
                  </a:extLst>
                </p:cNvPr>
                <p:cNvPicPr/>
                <p:nvPr/>
              </p:nvPicPr>
              <p:blipFill>
                <a:blip r:embed="rId136"/>
                <a:stretch>
                  <a:fillRect/>
                </a:stretch>
              </p:blipFill>
              <p:spPr>
                <a:xfrm>
                  <a:off x="8749886" y="5280915"/>
                  <a:ext cx="1134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0770" name="Ink 30769">
                  <a:extLst>
                    <a:ext uri="{FF2B5EF4-FFF2-40B4-BE49-F238E27FC236}">
                      <a16:creationId xmlns:a16="http://schemas.microsoft.com/office/drawing/2014/main" id="{CAB59520-E67E-4B85-8E9F-FFD255DC992C}"/>
                    </a:ext>
                  </a:extLst>
                </p14:cNvPr>
                <p14:cNvContentPartPr/>
                <p14:nvPr/>
              </p14:nvContentPartPr>
              <p14:xfrm>
                <a:off x="8840246" y="5412675"/>
                <a:ext cx="64440" cy="300600"/>
              </p14:xfrm>
            </p:contentPart>
          </mc:Choice>
          <mc:Fallback xmlns="">
            <p:pic>
              <p:nvPicPr>
                <p:cNvPr id="30770" name="Ink 30769">
                  <a:extLst>
                    <a:ext uri="{FF2B5EF4-FFF2-40B4-BE49-F238E27FC236}">
                      <a16:creationId xmlns:a16="http://schemas.microsoft.com/office/drawing/2014/main" id="{CAB59520-E67E-4B85-8E9F-FFD255DC992C}"/>
                    </a:ext>
                  </a:extLst>
                </p:cNvPr>
                <p:cNvPicPr/>
                <p:nvPr/>
              </p:nvPicPr>
              <p:blipFill>
                <a:blip r:embed="rId138"/>
                <a:stretch>
                  <a:fillRect/>
                </a:stretch>
              </p:blipFill>
              <p:spPr>
                <a:xfrm>
                  <a:off x="8831246" y="5403686"/>
                  <a:ext cx="82080" cy="318219"/>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0772" name="Ink 30771">
                  <a:extLst>
                    <a:ext uri="{FF2B5EF4-FFF2-40B4-BE49-F238E27FC236}">
                      <a16:creationId xmlns:a16="http://schemas.microsoft.com/office/drawing/2014/main" id="{B3BA2E8C-A923-4157-A7BD-276EE4634CA9}"/>
                    </a:ext>
                  </a:extLst>
                </p14:cNvPr>
                <p14:cNvContentPartPr/>
                <p14:nvPr/>
              </p14:nvContentPartPr>
              <p14:xfrm>
                <a:off x="295286" y="6696795"/>
                <a:ext cx="66960" cy="527040"/>
              </p14:xfrm>
            </p:contentPart>
          </mc:Choice>
          <mc:Fallback xmlns="">
            <p:pic>
              <p:nvPicPr>
                <p:cNvPr id="30772" name="Ink 30771">
                  <a:extLst>
                    <a:ext uri="{FF2B5EF4-FFF2-40B4-BE49-F238E27FC236}">
                      <a16:creationId xmlns:a16="http://schemas.microsoft.com/office/drawing/2014/main" id="{B3BA2E8C-A923-4157-A7BD-276EE4634CA9}"/>
                    </a:ext>
                  </a:extLst>
                </p:cNvPr>
                <p:cNvPicPr/>
                <p:nvPr/>
              </p:nvPicPr>
              <p:blipFill>
                <a:blip r:embed="rId140"/>
                <a:stretch>
                  <a:fillRect/>
                </a:stretch>
              </p:blipFill>
              <p:spPr>
                <a:xfrm>
                  <a:off x="286286" y="6687801"/>
                  <a:ext cx="84600" cy="544668"/>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0773" name="Ink 30772">
                  <a:extLst>
                    <a:ext uri="{FF2B5EF4-FFF2-40B4-BE49-F238E27FC236}">
                      <a16:creationId xmlns:a16="http://schemas.microsoft.com/office/drawing/2014/main" id="{DBA600FD-5003-4390-A9D6-301A2C54D76B}"/>
                    </a:ext>
                  </a:extLst>
                </p14:cNvPr>
                <p14:cNvContentPartPr/>
                <p14:nvPr/>
              </p14:nvContentPartPr>
              <p14:xfrm>
                <a:off x="233726" y="6642435"/>
                <a:ext cx="1326600" cy="616680"/>
              </p14:xfrm>
            </p:contentPart>
          </mc:Choice>
          <mc:Fallback xmlns="">
            <p:pic>
              <p:nvPicPr>
                <p:cNvPr id="30773" name="Ink 30772">
                  <a:extLst>
                    <a:ext uri="{FF2B5EF4-FFF2-40B4-BE49-F238E27FC236}">
                      <a16:creationId xmlns:a16="http://schemas.microsoft.com/office/drawing/2014/main" id="{DBA600FD-5003-4390-A9D6-301A2C54D76B}"/>
                    </a:ext>
                  </a:extLst>
                </p:cNvPr>
                <p:cNvPicPr/>
                <p:nvPr/>
              </p:nvPicPr>
              <p:blipFill>
                <a:blip r:embed="rId142"/>
                <a:stretch>
                  <a:fillRect/>
                </a:stretch>
              </p:blipFill>
              <p:spPr>
                <a:xfrm>
                  <a:off x="224726" y="6633430"/>
                  <a:ext cx="1344240" cy="63433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0774" name="Ink 30773">
                  <a:extLst>
                    <a:ext uri="{FF2B5EF4-FFF2-40B4-BE49-F238E27FC236}">
                      <a16:creationId xmlns:a16="http://schemas.microsoft.com/office/drawing/2014/main" id="{4FA26250-F448-4773-AC71-0274A866FA1C}"/>
                    </a:ext>
                  </a:extLst>
                </p14:cNvPr>
                <p14:cNvContentPartPr/>
                <p14:nvPr/>
              </p14:nvContentPartPr>
              <p14:xfrm>
                <a:off x="600926" y="6866355"/>
                <a:ext cx="41400" cy="299160"/>
              </p14:xfrm>
            </p:contentPart>
          </mc:Choice>
          <mc:Fallback xmlns="">
            <p:pic>
              <p:nvPicPr>
                <p:cNvPr id="30774" name="Ink 30773">
                  <a:extLst>
                    <a:ext uri="{FF2B5EF4-FFF2-40B4-BE49-F238E27FC236}">
                      <a16:creationId xmlns:a16="http://schemas.microsoft.com/office/drawing/2014/main" id="{4FA26250-F448-4773-AC71-0274A866FA1C}"/>
                    </a:ext>
                  </a:extLst>
                </p:cNvPr>
                <p:cNvPicPr/>
                <p:nvPr/>
              </p:nvPicPr>
              <p:blipFill>
                <a:blip r:embed="rId144"/>
                <a:stretch>
                  <a:fillRect/>
                </a:stretch>
              </p:blipFill>
              <p:spPr>
                <a:xfrm>
                  <a:off x="591926" y="6857366"/>
                  <a:ext cx="59040" cy="316779"/>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0775" name="Ink 30774">
                  <a:extLst>
                    <a:ext uri="{FF2B5EF4-FFF2-40B4-BE49-F238E27FC236}">
                      <a16:creationId xmlns:a16="http://schemas.microsoft.com/office/drawing/2014/main" id="{10C7B246-1CC3-4EA6-9276-7F3007ADD5FC}"/>
                    </a:ext>
                  </a:extLst>
                </p14:cNvPr>
                <p14:cNvContentPartPr/>
                <p14:nvPr/>
              </p14:nvContentPartPr>
              <p14:xfrm>
                <a:off x="618926" y="6829635"/>
                <a:ext cx="138240" cy="133200"/>
              </p14:xfrm>
            </p:contentPart>
          </mc:Choice>
          <mc:Fallback xmlns="">
            <p:pic>
              <p:nvPicPr>
                <p:cNvPr id="30775" name="Ink 30774">
                  <a:extLst>
                    <a:ext uri="{FF2B5EF4-FFF2-40B4-BE49-F238E27FC236}">
                      <a16:creationId xmlns:a16="http://schemas.microsoft.com/office/drawing/2014/main" id="{10C7B246-1CC3-4EA6-9276-7F3007ADD5FC}"/>
                    </a:ext>
                  </a:extLst>
                </p:cNvPr>
                <p:cNvPicPr/>
                <p:nvPr/>
              </p:nvPicPr>
              <p:blipFill>
                <a:blip r:embed="rId146"/>
                <a:stretch>
                  <a:fillRect/>
                </a:stretch>
              </p:blipFill>
              <p:spPr>
                <a:xfrm>
                  <a:off x="609949" y="6820635"/>
                  <a:ext cx="155834"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0776" name="Ink 30775">
                  <a:extLst>
                    <a:ext uri="{FF2B5EF4-FFF2-40B4-BE49-F238E27FC236}">
                      <a16:creationId xmlns:a16="http://schemas.microsoft.com/office/drawing/2014/main" id="{780B7075-5CBB-4511-9274-AC85D258771E}"/>
                    </a:ext>
                  </a:extLst>
                </p14:cNvPr>
                <p14:cNvContentPartPr/>
                <p14:nvPr/>
              </p14:nvContentPartPr>
              <p14:xfrm>
                <a:off x="785606" y="6949155"/>
                <a:ext cx="90360" cy="167040"/>
              </p14:xfrm>
            </p:contentPart>
          </mc:Choice>
          <mc:Fallback xmlns="">
            <p:pic>
              <p:nvPicPr>
                <p:cNvPr id="30776" name="Ink 30775">
                  <a:extLst>
                    <a:ext uri="{FF2B5EF4-FFF2-40B4-BE49-F238E27FC236}">
                      <a16:creationId xmlns:a16="http://schemas.microsoft.com/office/drawing/2014/main" id="{780B7075-5CBB-4511-9274-AC85D258771E}"/>
                    </a:ext>
                  </a:extLst>
                </p:cNvPr>
                <p:cNvPicPr/>
                <p:nvPr/>
              </p:nvPicPr>
              <p:blipFill>
                <a:blip r:embed="rId148"/>
                <a:stretch>
                  <a:fillRect/>
                </a:stretch>
              </p:blipFill>
              <p:spPr>
                <a:xfrm>
                  <a:off x="776606" y="6940155"/>
                  <a:ext cx="108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0778" name="Ink 30777">
                  <a:extLst>
                    <a:ext uri="{FF2B5EF4-FFF2-40B4-BE49-F238E27FC236}">
                      <a16:creationId xmlns:a16="http://schemas.microsoft.com/office/drawing/2014/main" id="{E11A5F19-4A77-4EE6-A580-CB258360D3B9}"/>
                    </a:ext>
                  </a:extLst>
                </p14:cNvPr>
                <p14:cNvContentPartPr/>
                <p14:nvPr/>
              </p14:nvContentPartPr>
              <p14:xfrm>
                <a:off x="1295006" y="6419955"/>
                <a:ext cx="80280" cy="259920"/>
              </p14:xfrm>
            </p:contentPart>
          </mc:Choice>
          <mc:Fallback xmlns="">
            <p:pic>
              <p:nvPicPr>
                <p:cNvPr id="30778" name="Ink 30777">
                  <a:extLst>
                    <a:ext uri="{FF2B5EF4-FFF2-40B4-BE49-F238E27FC236}">
                      <a16:creationId xmlns:a16="http://schemas.microsoft.com/office/drawing/2014/main" id="{E11A5F19-4A77-4EE6-A580-CB258360D3B9}"/>
                    </a:ext>
                  </a:extLst>
                </p:cNvPr>
                <p:cNvPicPr/>
                <p:nvPr/>
              </p:nvPicPr>
              <p:blipFill>
                <a:blip r:embed="rId150"/>
                <a:stretch>
                  <a:fillRect/>
                </a:stretch>
              </p:blipFill>
              <p:spPr>
                <a:xfrm>
                  <a:off x="1285965" y="6410943"/>
                  <a:ext cx="97999" cy="277584"/>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0779" name="Ink 30778">
                  <a:extLst>
                    <a:ext uri="{FF2B5EF4-FFF2-40B4-BE49-F238E27FC236}">
                      <a16:creationId xmlns:a16="http://schemas.microsoft.com/office/drawing/2014/main" id="{C76667C2-DF87-4784-B58A-94777BB66A95}"/>
                    </a:ext>
                  </a:extLst>
                </p14:cNvPr>
                <p14:cNvContentPartPr/>
                <p14:nvPr/>
              </p14:nvContentPartPr>
              <p14:xfrm>
                <a:off x="1413446" y="6437235"/>
                <a:ext cx="138240" cy="237600"/>
              </p14:xfrm>
            </p:contentPart>
          </mc:Choice>
          <mc:Fallback xmlns="">
            <p:pic>
              <p:nvPicPr>
                <p:cNvPr id="30779" name="Ink 30778">
                  <a:extLst>
                    <a:ext uri="{FF2B5EF4-FFF2-40B4-BE49-F238E27FC236}">
                      <a16:creationId xmlns:a16="http://schemas.microsoft.com/office/drawing/2014/main" id="{C76667C2-DF87-4784-B58A-94777BB66A95}"/>
                    </a:ext>
                  </a:extLst>
                </p:cNvPr>
                <p:cNvPicPr/>
                <p:nvPr/>
              </p:nvPicPr>
              <p:blipFill>
                <a:blip r:embed="rId152"/>
                <a:stretch>
                  <a:fillRect/>
                </a:stretch>
              </p:blipFill>
              <p:spPr>
                <a:xfrm>
                  <a:off x="1404446" y="6428235"/>
                  <a:ext cx="1558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0780" name="Ink 30779">
                  <a:extLst>
                    <a:ext uri="{FF2B5EF4-FFF2-40B4-BE49-F238E27FC236}">
                      <a16:creationId xmlns:a16="http://schemas.microsoft.com/office/drawing/2014/main" id="{370E1490-0368-498F-AFA5-78F03C044F96}"/>
                    </a:ext>
                  </a:extLst>
                </p14:cNvPr>
                <p14:cNvContentPartPr/>
                <p14:nvPr/>
              </p14:nvContentPartPr>
              <p14:xfrm>
                <a:off x="1401206" y="6538035"/>
                <a:ext cx="254160" cy="19080"/>
              </p14:xfrm>
            </p:contentPart>
          </mc:Choice>
          <mc:Fallback xmlns="">
            <p:pic>
              <p:nvPicPr>
                <p:cNvPr id="30780" name="Ink 30779">
                  <a:extLst>
                    <a:ext uri="{FF2B5EF4-FFF2-40B4-BE49-F238E27FC236}">
                      <a16:creationId xmlns:a16="http://schemas.microsoft.com/office/drawing/2014/main" id="{370E1490-0368-498F-AFA5-78F03C044F96}"/>
                    </a:ext>
                  </a:extLst>
                </p:cNvPr>
                <p:cNvPicPr/>
                <p:nvPr/>
              </p:nvPicPr>
              <p:blipFill>
                <a:blip r:embed="rId154"/>
                <a:stretch>
                  <a:fillRect/>
                </a:stretch>
              </p:blipFill>
              <p:spPr>
                <a:xfrm>
                  <a:off x="1392219" y="6529035"/>
                  <a:ext cx="271775"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0782" name="Ink 30781">
                  <a:extLst>
                    <a:ext uri="{FF2B5EF4-FFF2-40B4-BE49-F238E27FC236}">
                      <a16:creationId xmlns:a16="http://schemas.microsoft.com/office/drawing/2014/main" id="{85A82A86-04DA-4126-A78F-B5AC35D91DBF}"/>
                    </a:ext>
                  </a:extLst>
                </p14:cNvPr>
                <p14:cNvContentPartPr/>
                <p14:nvPr/>
              </p14:nvContentPartPr>
              <p14:xfrm>
                <a:off x="1631246" y="6719115"/>
                <a:ext cx="111600" cy="536400"/>
              </p14:xfrm>
            </p:contentPart>
          </mc:Choice>
          <mc:Fallback xmlns="">
            <p:pic>
              <p:nvPicPr>
                <p:cNvPr id="30782" name="Ink 30781">
                  <a:extLst>
                    <a:ext uri="{FF2B5EF4-FFF2-40B4-BE49-F238E27FC236}">
                      <a16:creationId xmlns:a16="http://schemas.microsoft.com/office/drawing/2014/main" id="{85A82A86-04DA-4126-A78F-B5AC35D91DBF}"/>
                    </a:ext>
                  </a:extLst>
                </p:cNvPr>
                <p:cNvPicPr/>
                <p:nvPr/>
              </p:nvPicPr>
              <p:blipFill>
                <a:blip r:embed="rId156"/>
                <a:stretch>
                  <a:fillRect/>
                </a:stretch>
              </p:blipFill>
              <p:spPr>
                <a:xfrm>
                  <a:off x="1622246" y="6710115"/>
                  <a:ext cx="12924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0783" name="Ink 30782">
                  <a:extLst>
                    <a:ext uri="{FF2B5EF4-FFF2-40B4-BE49-F238E27FC236}">
                      <a16:creationId xmlns:a16="http://schemas.microsoft.com/office/drawing/2014/main" id="{E8E91C57-E534-44B3-ABFF-135A295272F6}"/>
                    </a:ext>
                  </a:extLst>
                </p14:cNvPr>
                <p14:cNvContentPartPr/>
                <p14:nvPr/>
              </p14:nvContentPartPr>
              <p14:xfrm>
                <a:off x="1682366" y="6668715"/>
                <a:ext cx="742680" cy="600120"/>
              </p14:xfrm>
            </p:contentPart>
          </mc:Choice>
          <mc:Fallback xmlns="">
            <p:pic>
              <p:nvPicPr>
                <p:cNvPr id="30783" name="Ink 30782">
                  <a:extLst>
                    <a:ext uri="{FF2B5EF4-FFF2-40B4-BE49-F238E27FC236}">
                      <a16:creationId xmlns:a16="http://schemas.microsoft.com/office/drawing/2014/main" id="{E8E91C57-E534-44B3-ABFF-135A295272F6}"/>
                    </a:ext>
                  </a:extLst>
                </p:cNvPr>
                <p:cNvPicPr/>
                <p:nvPr/>
              </p:nvPicPr>
              <p:blipFill>
                <a:blip r:embed="rId158"/>
                <a:stretch>
                  <a:fillRect/>
                </a:stretch>
              </p:blipFill>
              <p:spPr>
                <a:xfrm>
                  <a:off x="1673362" y="6659715"/>
                  <a:ext cx="760329"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0784" name="Ink 30783">
                  <a:extLst>
                    <a:ext uri="{FF2B5EF4-FFF2-40B4-BE49-F238E27FC236}">
                      <a16:creationId xmlns:a16="http://schemas.microsoft.com/office/drawing/2014/main" id="{9057AF6B-C980-44AE-B3EA-7DB57BC8D09B}"/>
                    </a:ext>
                  </a:extLst>
                </p14:cNvPr>
                <p14:cNvContentPartPr/>
                <p14:nvPr/>
              </p14:nvContentPartPr>
              <p14:xfrm>
                <a:off x="1847606" y="6893715"/>
                <a:ext cx="47160" cy="220320"/>
              </p14:xfrm>
            </p:contentPart>
          </mc:Choice>
          <mc:Fallback xmlns="">
            <p:pic>
              <p:nvPicPr>
                <p:cNvPr id="30784" name="Ink 30783">
                  <a:extLst>
                    <a:ext uri="{FF2B5EF4-FFF2-40B4-BE49-F238E27FC236}">
                      <a16:creationId xmlns:a16="http://schemas.microsoft.com/office/drawing/2014/main" id="{9057AF6B-C980-44AE-B3EA-7DB57BC8D09B}"/>
                    </a:ext>
                  </a:extLst>
                </p:cNvPr>
                <p:cNvPicPr/>
                <p:nvPr/>
              </p:nvPicPr>
              <p:blipFill>
                <a:blip r:embed="rId160"/>
                <a:stretch>
                  <a:fillRect/>
                </a:stretch>
              </p:blipFill>
              <p:spPr>
                <a:xfrm>
                  <a:off x="1838537" y="6884715"/>
                  <a:ext cx="64936"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0785" name="Ink 30784">
                  <a:extLst>
                    <a:ext uri="{FF2B5EF4-FFF2-40B4-BE49-F238E27FC236}">
                      <a16:creationId xmlns:a16="http://schemas.microsoft.com/office/drawing/2014/main" id="{D76DED22-27B2-404D-B00D-A4865D4084C9}"/>
                    </a:ext>
                  </a:extLst>
                </p14:cNvPr>
                <p14:cNvContentPartPr/>
                <p14:nvPr/>
              </p14:nvContentPartPr>
              <p14:xfrm>
                <a:off x="1795046" y="6812355"/>
                <a:ext cx="178200" cy="192240"/>
              </p14:xfrm>
            </p:contentPart>
          </mc:Choice>
          <mc:Fallback xmlns="">
            <p:pic>
              <p:nvPicPr>
                <p:cNvPr id="30785" name="Ink 30784">
                  <a:extLst>
                    <a:ext uri="{FF2B5EF4-FFF2-40B4-BE49-F238E27FC236}">
                      <a16:creationId xmlns:a16="http://schemas.microsoft.com/office/drawing/2014/main" id="{D76DED22-27B2-404D-B00D-A4865D4084C9}"/>
                    </a:ext>
                  </a:extLst>
                </p:cNvPr>
                <p:cNvPicPr/>
                <p:nvPr/>
              </p:nvPicPr>
              <p:blipFill>
                <a:blip r:embed="rId162"/>
                <a:stretch>
                  <a:fillRect/>
                </a:stretch>
              </p:blipFill>
              <p:spPr>
                <a:xfrm>
                  <a:off x="1786028" y="6803355"/>
                  <a:ext cx="195876"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0786" name="Ink 30785">
                  <a:extLst>
                    <a:ext uri="{FF2B5EF4-FFF2-40B4-BE49-F238E27FC236}">
                      <a16:creationId xmlns:a16="http://schemas.microsoft.com/office/drawing/2014/main" id="{59CDF155-7FA6-4EDC-99C0-4BA56947AA48}"/>
                    </a:ext>
                  </a:extLst>
                </p14:cNvPr>
                <p14:cNvContentPartPr/>
                <p14:nvPr/>
              </p14:nvContentPartPr>
              <p14:xfrm>
                <a:off x="1962086" y="6991995"/>
                <a:ext cx="130320" cy="195840"/>
              </p14:xfrm>
            </p:contentPart>
          </mc:Choice>
          <mc:Fallback xmlns="">
            <p:pic>
              <p:nvPicPr>
                <p:cNvPr id="30786" name="Ink 30785">
                  <a:extLst>
                    <a:ext uri="{FF2B5EF4-FFF2-40B4-BE49-F238E27FC236}">
                      <a16:creationId xmlns:a16="http://schemas.microsoft.com/office/drawing/2014/main" id="{59CDF155-7FA6-4EDC-99C0-4BA56947AA48}"/>
                    </a:ext>
                  </a:extLst>
                </p:cNvPr>
                <p:cNvPicPr/>
                <p:nvPr/>
              </p:nvPicPr>
              <p:blipFill>
                <a:blip r:embed="rId164"/>
                <a:stretch>
                  <a:fillRect/>
                </a:stretch>
              </p:blipFill>
              <p:spPr>
                <a:xfrm>
                  <a:off x="1953086" y="6982995"/>
                  <a:ext cx="1479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0787" name="Ink 30786">
                  <a:extLst>
                    <a:ext uri="{FF2B5EF4-FFF2-40B4-BE49-F238E27FC236}">
                      <a16:creationId xmlns:a16="http://schemas.microsoft.com/office/drawing/2014/main" id="{1E5DE9C1-5D2F-4D2F-99E6-B479B181F55E}"/>
                    </a:ext>
                  </a:extLst>
                </p14:cNvPr>
                <p14:cNvContentPartPr/>
                <p14:nvPr/>
              </p14:nvContentPartPr>
              <p14:xfrm>
                <a:off x="2170166" y="6407715"/>
                <a:ext cx="37080" cy="208080"/>
              </p14:xfrm>
            </p:contentPart>
          </mc:Choice>
          <mc:Fallback xmlns="">
            <p:pic>
              <p:nvPicPr>
                <p:cNvPr id="30787" name="Ink 30786">
                  <a:extLst>
                    <a:ext uri="{FF2B5EF4-FFF2-40B4-BE49-F238E27FC236}">
                      <a16:creationId xmlns:a16="http://schemas.microsoft.com/office/drawing/2014/main" id="{1E5DE9C1-5D2F-4D2F-99E6-B479B181F55E}"/>
                    </a:ext>
                  </a:extLst>
                </p:cNvPr>
                <p:cNvPicPr/>
                <p:nvPr/>
              </p:nvPicPr>
              <p:blipFill>
                <a:blip r:embed="rId166"/>
                <a:stretch>
                  <a:fillRect/>
                </a:stretch>
              </p:blipFill>
              <p:spPr>
                <a:xfrm>
                  <a:off x="2161166" y="6398715"/>
                  <a:ext cx="547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0788" name="Ink 30787">
                  <a:extLst>
                    <a:ext uri="{FF2B5EF4-FFF2-40B4-BE49-F238E27FC236}">
                      <a16:creationId xmlns:a16="http://schemas.microsoft.com/office/drawing/2014/main" id="{5554E53D-7CB6-4F40-92D4-71CE0F7018DB}"/>
                    </a:ext>
                  </a:extLst>
                </p14:cNvPr>
                <p14:cNvContentPartPr/>
                <p14:nvPr/>
              </p14:nvContentPartPr>
              <p14:xfrm>
                <a:off x="2272406" y="6364875"/>
                <a:ext cx="167400" cy="310680"/>
              </p14:xfrm>
            </p:contentPart>
          </mc:Choice>
          <mc:Fallback xmlns="">
            <p:pic>
              <p:nvPicPr>
                <p:cNvPr id="30788" name="Ink 30787">
                  <a:extLst>
                    <a:ext uri="{FF2B5EF4-FFF2-40B4-BE49-F238E27FC236}">
                      <a16:creationId xmlns:a16="http://schemas.microsoft.com/office/drawing/2014/main" id="{5554E53D-7CB6-4F40-92D4-71CE0F7018DB}"/>
                    </a:ext>
                  </a:extLst>
                </p:cNvPr>
                <p:cNvPicPr/>
                <p:nvPr/>
              </p:nvPicPr>
              <p:blipFill>
                <a:blip r:embed="rId168"/>
                <a:stretch>
                  <a:fillRect/>
                </a:stretch>
              </p:blipFill>
              <p:spPr>
                <a:xfrm>
                  <a:off x="2263406" y="6355875"/>
                  <a:ext cx="185040" cy="328320"/>
                </a:xfrm>
                <a:prstGeom prst="rect">
                  <a:avLst/>
                </a:prstGeom>
              </p:spPr>
            </p:pic>
          </mc:Fallback>
        </mc:AlternateContent>
      </p:grpSp>
    </p:spTree>
    <p:extLst>
      <p:ext uri="{BB962C8B-B14F-4D97-AF65-F5344CB8AC3E}">
        <p14:creationId xmlns:p14="http://schemas.microsoft.com/office/powerpoint/2010/main" val="3517715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0A3F3B3A-9F5F-4801-AFED-E732F58A9EA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Time Quantum for feedback Scheduling</a:t>
            </a:r>
          </a:p>
        </p:txBody>
      </p:sp>
      <p:sp>
        <p:nvSpPr>
          <p:cNvPr id="30722" name="Rectangle 2">
            <a:extLst>
              <a:ext uri="{FF2B5EF4-FFF2-40B4-BE49-F238E27FC236}">
                <a16:creationId xmlns:a16="http://schemas.microsoft.com/office/drawing/2014/main" id="{33C3E8B9-1772-47B4-9411-185F126423BA}"/>
              </a:ext>
            </a:extLst>
          </p:cNvPr>
          <p:cNvSpPr>
            <a:spLocks noGrp="1" noChangeArrowheads="1"/>
          </p:cNvSpPr>
          <p:nvPr>
            <p:ph idx="1"/>
          </p:nvPr>
        </p:nvSpPr>
        <p:spPr>
          <a:xfrm>
            <a:off x="0" y="714375"/>
            <a:ext cx="5985043" cy="6567487"/>
          </a:xfrm>
          <a:ln/>
        </p:spPr>
        <p:txBody>
          <a:bodyPr/>
          <a:lstStyle/>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With a fixed quantum time, the turn-around time of longer processes can be high</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To alleviate this problem, the time quantum can be increased based on the depth of the queue</a:t>
            </a:r>
          </a:p>
          <a:p>
            <a:pPr lvl="1">
              <a:lnSpc>
                <a:spcPct val="90000"/>
              </a:lnSpc>
              <a:spcBef>
                <a:spcPts val="565"/>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314"/>
              <a:t>Time quantum of </a:t>
            </a:r>
            <a:r>
              <a:rPr lang="en-GB" altLang="en-US" sz="2644" err="1"/>
              <a:t>RQ</a:t>
            </a:r>
            <a:r>
              <a:rPr lang="en-GB" altLang="en-US" sz="2644" baseline="-25000" err="1"/>
              <a:t>i</a:t>
            </a:r>
            <a:r>
              <a:rPr lang="en-GB" altLang="en-US" sz="2314"/>
              <a:t> = 2</a:t>
            </a:r>
            <a:r>
              <a:rPr lang="en-GB" altLang="en-US" sz="2314" baseline="30000"/>
              <a:t>i-1</a:t>
            </a:r>
          </a:p>
          <a:p>
            <a:pPr>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May still cause longer processes to suffer starvation.</a:t>
            </a:r>
          </a:p>
          <a:p>
            <a:pPr lvl="1">
              <a:lnSpc>
                <a:spcPct val="90000"/>
              </a:lnSpc>
              <a:spcBef>
                <a:spcPts val="59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t>Possible fix is to promote a process to higher queue after some time</a:t>
            </a:r>
          </a:p>
        </p:txBody>
      </p:sp>
      <p:sp>
        <p:nvSpPr>
          <p:cNvPr id="4" name="Footer Placeholder 3">
            <a:extLst>
              <a:ext uri="{FF2B5EF4-FFF2-40B4-BE49-F238E27FC236}">
                <a16:creationId xmlns:a16="http://schemas.microsoft.com/office/drawing/2014/main" id="{8F548AA1-681E-4DA0-A9AF-6C8D550D5E0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50C62BB-E114-454B-85DB-53D764ED6038}"/>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43</a:t>
            </a:fld>
            <a:endParaRPr lang="en-US"/>
          </a:p>
        </p:txBody>
      </p:sp>
      <p:grpSp>
        <p:nvGrpSpPr>
          <p:cNvPr id="7" name="Group 6">
            <a:extLst>
              <a:ext uri="{FF2B5EF4-FFF2-40B4-BE49-F238E27FC236}">
                <a16:creationId xmlns:a16="http://schemas.microsoft.com/office/drawing/2014/main" id="{04E0300E-75F6-49D4-8D27-48DA11D4D293}"/>
              </a:ext>
            </a:extLst>
          </p:cNvPr>
          <p:cNvGrpSpPr/>
          <p:nvPr/>
        </p:nvGrpSpPr>
        <p:grpSpPr>
          <a:xfrm>
            <a:off x="6250461" y="990350"/>
            <a:ext cx="3563037" cy="1438496"/>
            <a:chOff x="1681869" y="2268538"/>
            <a:chExt cx="6548965" cy="2887876"/>
          </a:xfrm>
        </p:grpSpPr>
        <p:sp>
          <p:nvSpPr>
            <p:cNvPr id="8" name="AutoShape 2">
              <a:extLst>
                <a:ext uri="{FF2B5EF4-FFF2-40B4-BE49-F238E27FC236}">
                  <a16:creationId xmlns:a16="http://schemas.microsoft.com/office/drawing/2014/main" id="{CAB042AE-98C1-400E-B423-20D8D707D237}"/>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73418648-4979-4466-8AE8-DBFFDC5D23B5}"/>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B1803630-81EE-4F64-9882-5987946DB950}"/>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401C1746-3764-4B33-882F-E558CBCCDC3C}"/>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DE6591BD-77DB-4F82-9D13-C29C942B92BC}"/>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9BDECD37-0CC0-4736-9A73-17E65613B884}"/>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4FF7ED4C-ACCF-4519-9C56-D2D7142F0304}"/>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5207F92D-B0E2-448A-8842-D7E26F270852}"/>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3E7E6D2D-AB4B-4585-8AE8-489A10938A93}"/>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10E7E12F-09B2-46F3-A9C1-5353EB580CCB}"/>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A1ED810C-1E3C-4317-AFF5-ABA39FC0899D}"/>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D40D39A2-B4BF-46CD-8983-C479A0BEDD63}"/>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B9AEC8A2-D0E3-460B-B7A5-CE3C785868B2}"/>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9650DCF7-0552-4A49-8A72-87C916F22759}"/>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3E7530EF-F703-4EAC-B002-67202E5BEA0F}"/>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468F3957-BF2C-48D2-8415-A80CEAA59DD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0D45C954-0D7B-400A-B94A-1DC9BA2D8A60}"/>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EA98F8BC-3AB5-4D06-A661-BBFC6F6065F9}"/>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98BD16B3-789C-4439-B933-C45C5EF4E9F6}"/>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39361E45-B43C-4090-9354-9CC2369717A4}"/>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0016E7CF-1DB0-41AF-9B71-F6FBA33D01E1}"/>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D76498C0-82CB-445D-AB79-B8C80C07F99F}"/>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AB5D9E14-7061-4666-8D39-D40BAACC4562}"/>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E20AF19B-EDB4-48FC-8DC7-A56F0FF800FB}"/>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210A0309-6F6D-4AC9-ACD6-DBD8542B23C5}"/>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79B22C4-BDDB-4128-A69B-DC5B8744A4A3}"/>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30798" name="Group 30797">
            <a:extLst>
              <a:ext uri="{FF2B5EF4-FFF2-40B4-BE49-F238E27FC236}">
                <a16:creationId xmlns:a16="http://schemas.microsoft.com/office/drawing/2014/main" id="{95A3BAD5-EEC3-4B6D-A362-E2E1F0638F48}"/>
              </a:ext>
            </a:extLst>
          </p:cNvPr>
          <p:cNvGrpSpPr/>
          <p:nvPr/>
        </p:nvGrpSpPr>
        <p:grpSpPr>
          <a:xfrm>
            <a:off x="135806" y="5289915"/>
            <a:ext cx="8768880" cy="1991880"/>
            <a:chOff x="135806" y="5289915"/>
            <a:chExt cx="8768880" cy="19918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437D565-4B5B-4485-BF62-D82DDE02DD93}"/>
                    </a:ext>
                  </a:extLst>
                </p14:cNvPr>
                <p14:cNvContentPartPr/>
                <p14:nvPr/>
              </p14:nvContentPartPr>
              <p14:xfrm>
                <a:off x="198446" y="5754675"/>
                <a:ext cx="30960" cy="565200"/>
              </p14:xfrm>
            </p:contentPart>
          </mc:Choice>
          <mc:Fallback xmlns="">
            <p:pic>
              <p:nvPicPr>
                <p:cNvPr id="3" name="Ink 2">
                  <a:extLst>
                    <a:ext uri="{FF2B5EF4-FFF2-40B4-BE49-F238E27FC236}">
                      <a16:creationId xmlns:a16="http://schemas.microsoft.com/office/drawing/2014/main" id="{C437D565-4B5B-4485-BF62-D82DDE02DD93}"/>
                    </a:ext>
                  </a:extLst>
                </p:cNvPr>
                <p:cNvPicPr/>
                <p:nvPr/>
              </p:nvPicPr>
              <p:blipFill>
                <a:blip r:embed="rId4"/>
                <a:stretch>
                  <a:fillRect/>
                </a:stretch>
              </p:blipFill>
              <p:spPr>
                <a:xfrm>
                  <a:off x="189446" y="5745669"/>
                  <a:ext cx="48600" cy="58285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AD546BC-C9D3-4790-A2BA-8D1010E46C76}"/>
                    </a:ext>
                  </a:extLst>
                </p14:cNvPr>
                <p14:cNvContentPartPr/>
                <p14:nvPr/>
              </p14:nvContentPartPr>
              <p14:xfrm>
                <a:off x="135806" y="5742075"/>
                <a:ext cx="1113120" cy="550440"/>
              </p14:xfrm>
            </p:contentPart>
          </mc:Choice>
          <mc:Fallback xmlns="">
            <p:pic>
              <p:nvPicPr>
                <p:cNvPr id="5" name="Ink 4">
                  <a:extLst>
                    <a:ext uri="{FF2B5EF4-FFF2-40B4-BE49-F238E27FC236}">
                      <a16:creationId xmlns:a16="http://schemas.microsoft.com/office/drawing/2014/main" id="{DAD546BC-C9D3-4790-A2BA-8D1010E46C76}"/>
                    </a:ext>
                  </a:extLst>
                </p:cNvPr>
                <p:cNvPicPr/>
                <p:nvPr/>
              </p:nvPicPr>
              <p:blipFill>
                <a:blip r:embed="rId6"/>
                <a:stretch>
                  <a:fillRect/>
                </a:stretch>
              </p:blipFill>
              <p:spPr>
                <a:xfrm>
                  <a:off x="126806" y="5733081"/>
                  <a:ext cx="1130760" cy="5680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5431850-D322-4515-9397-FB95B7D3CC56}"/>
                    </a:ext>
                  </a:extLst>
                </p14:cNvPr>
                <p14:cNvContentPartPr/>
                <p14:nvPr/>
              </p14:nvContentPartPr>
              <p14:xfrm>
                <a:off x="575726" y="5951595"/>
                <a:ext cx="10440" cy="205920"/>
              </p14:xfrm>
            </p:contentPart>
          </mc:Choice>
          <mc:Fallback xmlns="">
            <p:pic>
              <p:nvPicPr>
                <p:cNvPr id="6" name="Ink 5">
                  <a:extLst>
                    <a:ext uri="{FF2B5EF4-FFF2-40B4-BE49-F238E27FC236}">
                      <a16:creationId xmlns:a16="http://schemas.microsoft.com/office/drawing/2014/main" id="{F5431850-D322-4515-9397-FB95B7D3CC56}"/>
                    </a:ext>
                  </a:extLst>
                </p:cNvPr>
                <p:cNvPicPr/>
                <p:nvPr/>
              </p:nvPicPr>
              <p:blipFill>
                <a:blip r:embed="rId8"/>
                <a:stretch>
                  <a:fillRect/>
                </a:stretch>
              </p:blipFill>
              <p:spPr>
                <a:xfrm>
                  <a:off x="566726" y="5942595"/>
                  <a:ext cx="28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43C728F8-4255-45E9-B718-9249FDD4235E}"/>
                    </a:ext>
                  </a:extLst>
                </p14:cNvPr>
                <p14:cNvContentPartPr/>
                <p14:nvPr/>
              </p14:nvContentPartPr>
              <p14:xfrm>
                <a:off x="604526" y="5831715"/>
                <a:ext cx="131400" cy="154440"/>
              </p14:xfrm>
            </p:contentPart>
          </mc:Choice>
          <mc:Fallback xmlns="">
            <p:pic>
              <p:nvPicPr>
                <p:cNvPr id="34" name="Ink 33">
                  <a:extLst>
                    <a:ext uri="{FF2B5EF4-FFF2-40B4-BE49-F238E27FC236}">
                      <a16:creationId xmlns:a16="http://schemas.microsoft.com/office/drawing/2014/main" id="{43C728F8-4255-45E9-B718-9249FDD4235E}"/>
                    </a:ext>
                  </a:extLst>
                </p:cNvPr>
                <p:cNvPicPr/>
                <p:nvPr/>
              </p:nvPicPr>
              <p:blipFill>
                <a:blip r:embed="rId10"/>
                <a:stretch>
                  <a:fillRect/>
                </a:stretch>
              </p:blipFill>
              <p:spPr>
                <a:xfrm>
                  <a:off x="595526" y="5822715"/>
                  <a:ext cx="1490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8464117F-D421-4F1B-8551-413CE2D73B4E}"/>
                    </a:ext>
                  </a:extLst>
                </p14:cNvPr>
                <p14:cNvContentPartPr/>
                <p14:nvPr/>
              </p14:nvContentPartPr>
              <p14:xfrm>
                <a:off x="707846" y="5993355"/>
                <a:ext cx="41400" cy="159120"/>
              </p14:xfrm>
            </p:contentPart>
          </mc:Choice>
          <mc:Fallback xmlns="">
            <p:pic>
              <p:nvPicPr>
                <p:cNvPr id="35" name="Ink 34">
                  <a:extLst>
                    <a:ext uri="{FF2B5EF4-FFF2-40B4-BE49-F238E27FC236}">
                      <a16:creationId xmlns:a16="http://schemas.microsoft.com/office/drawing/2014/main" id="{8464117F-D421-4F1B-8551-413CE2D73B4E}"/>
                    </a:ext>
                  </a:extLst>
                </p:cNvPr>
                <p:cNvPicPr/>
                <p:nvPr/>
              </p:nvPicPr>
              <p:blipFill>
                <a:blip r:embed="rId12"/>
                <a:stretch>
                  <a:fillRect/>
                </a:stretch>
              </p:blipFill>
              <p:spPr>
                <a:xfrm>
                  <a:off x="698846" y="5984355"/>
                  <a:ext cx="590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5EEF238D-A9FA-49E1-B9E5-D767DC8AC3DF}"/>
                    </a:ext>
                  </a:extLst>
                </p14:cNvPr>
                <p14:cNvContentPartPr/>
                <p14:nvPr/>
              </p14:nvContentPartPr>
              <p14:xfrm>
                <a:off x="142646" y="5495475"/>
                <a:ext cx="188280" cy="178920"/>
              </p14:xfrm>
            </p:contentPart>
          </mc:Choice>
          <mc:Fallback xmlns="">
            <p:pic>
              <p:nvPicPr>
                <p:cNvPr id="36" name="Ink 35">
                  <a:extLst>
                    <a:ext uri="{FF2B5EF4-FFF2-40B4-BE49-F238E27FC236}">
                      <a16:creationId xmlns:a16="http://schemas.microsoft.com/office/drawing/2014/main" id="{5EEF238D-A9FA-49E1-B9E5-D767DC8AC3DF}"/>
                    </a:ext>
                  </a:extLst>
                </p:cNvPr>
                <p:cNvPicPr/>
                <p:nvPr/>
              </p:nvPicPr>
              <p:blipFill>
                <a:blip r:embed="rId14"/>
                <a:stretch>
                  <a:fillRect/>
                </a:stretch>
              </p:blipFill>
              <p:spPr>
                <a:xfrm>
                  <a:off x="133646" y="5486457"/>
                  <a:ext cx="205920" cy="19659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A8679A2B-6C6E-40F6-8451-550609F377FA}"/>
                    </a:ext>
                  </a:extLst>
                </p14:cNvPr>
                <p14:cNvContentPartPr/>
                <p14:nvPr/>
              </p14:nvContentPartPr>
              <p14:xfrm>
                <a:off x="1095206" y="5464515"/>
                <a:ext cx="223920" cy="172440"/>
              </p14:xfrm>
            </p:contentPart>
          </mc:Choice>
          <mc:Fallback xmlns="">
            <p:pic>
              <p:nvPicPr>
                <p:cNvPr id="38" name="Ink 37">
                  <a:extLst>
                    <a:ext uri="{FF2B5EF4-FFF2-40B4-BE49-F238E27FC236}">
                      <a16:creationId xmlns:a16="http://schemas.microsoft.com/office/drawing/2014/main" id="{A8679A2B-6C6E-40F6-8451-550609F377FA}"/>
                    </a:ext>
                  </a:extLst>
                </p:cNvPr>
                <p:cNvPicPr/>
                <p:nvPr/>
              </p:nvPicPr>
              <p:blipFill>
                <a:blip r:embed="rId16"/>
                <a:stretch>
                  <a:fillRect/>
                </a:stretch>
              </p:blipFill>
              <p:spPr>
                <a:xfrm>
                  <a:off x="1086192" y="5455515"/>
                  <a:ext cx="241588"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BABAEAFA-DE86-4F30-8840-2901967F751E}"/>
                    </a:ext>
                  </a:extLst>
                </p14:cNvPr>
                <p14:cNvContentPartPr/>
                <p14:nvPr/>
              </p14:nvContentPartPr>
              <p14:xfrm>
                <a:off x="1408046" y="5813715"/>
                <a:ext cx="10800" cy="401400"/>
              </p14:xfrm>
            </p:contentPart>
          </mc:Choice>
          <mc:Fallback xmlns="">
            <p:pic>
              <p:nvPicPr>
                <p:cNvPr id="39" name="Ink 38">
                  <a:extLst>
                    <a:ext uri="{FF2B5EF4-FFF2-40B4-BE49-F238E27FC236}">
                      <a16:creationId xmlns:a16="http://schemas.microsoft.com/office/drawing/2014/main" id="{BABAEAFA-DE86-4F30-8840-2901967F751E}"/>
                    </a:ext>
                  </a:extLst>
                </p:cNvPr>
                <p:cNvPicPr/>
                <p:nvPr/>
              </p:nvPicPr>
              <p:blipFill>
                <a:blip r:embed="rId18"/>
                <a:stretch>
                  <a:fillRect/>
                </a:stretch>
              </p:blipFill>
              <p:spPr>
                <a:xfrm>
                  <a:off x="1399046" y="5804715"/>
                  <a:ext cx="28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77D9BE41-5A0C-4D45-A4B2-66DF4F88E3A7}"/>
                    </a:ext>
                  </a:extLst>
                </p14:cNvPr>
                <p14:cNvContentPartPr/>
                <p14:nvPr/>
              </p14:nvContentPartPr>
              <p14:xfrm>
                <a:off x="1367006" y="5780595"/>
                <a:ext cx="900000" cy="456480"/>
              </p14:xfrm>
            </p:contentPart>
          </mc:Choice>
          <mc:Fallback xmlns="">
            <p:pic>
              <p:nvPicPr>
                <p:cNvPr id="40" name="Ink 39">
                  <a:extLst>
                    <a:ext uri="{FF2B5EF4-FFF2-40B4-BE49-F238E27FC236}">
                      <a16:creationId xmlns:a16="http://schemas.microsoft.com/office/drawing/2014/main" id="{77D9BE41-5A0C-4D45-A4B2-66DF4F88E3A7}"/>
                    </a:ext>
                  </a:extLst>
                </p:cNvPr>
                <p:cNvPicPr/>
                <p:nvPr/>
              </p:nvPicPr>
              <p:blipFill>
                <a:blip r:embed="rId20"/>
                <a:stretch>
                  <a:fillRect/>
                </a:stretch>
              </p:blipFill>
              <p:spPr>
                <a:xfrm>
                  <a:off x="1358006" y="5771602"/>
                  <a:ext cx="917640" cy="47410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07520F76-C382-4DD6-9869-2BCA249EBB65}"/>
                    </a:ext>
                  </a:extLst>
                </p14:cNvPr>
                <p14:cNvContentPartPr/>
                <p14:nvPr/>
              </p14:nvContentPartPr>
              <p14:xfrm>
                <a:off x="1696046" y="5929275"/>
                <a:ext cx="15480" cy="209520"/>
              </p14:xfrm>
            </p:contentPart>
          </mc:Choice>
          <mc:Fallback xmlns="">
            <p:pic>
              <p:nvPicPr>
                <p:cNvPr id="41" name="Ink 40">
                  <a:extLst>
                    <a:ext uri="{FF2B5EF4-FFF2-40B4-BE49-F238E27FC236}">
                      <a16:creationId xmlns:a16="http://schemas.microsoft.com/office/drawing/2014/main" id="{07520F76-C382-4DD6-9869-2BCA249EBB65}"/>
                    </a:ext>
                  </a:extLst>
                </p:cNvPr>
                <p:cNvPicPr/>
                <p:nvPr/>
              </p:nvPicPr>
              <p:blipFill>
                <a:blip r:embed="rId22"/>
                <a:stretch>
                  <a:fillRect/>
                </a:stretch>
              </p:blipFill>
              <p:spPr>
                <a:xfrm>
                  <a:off x="1687046" y="5920260"/>
                  <a:ext cx="33120" cy="22719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93C66A68-D312-4B0B-990C-1476417EB553}"/>
                    </a:ext>
                  </a:extLst>
                </p14:cNvPr>
                <p14:cNvContentPartPr/>
                <p14:nvPr/>
              </p14:nvContentPartPr>
              <p14:xfrm>
                <a:off x="1652846" y="5866275"/>
                <a:ext cx="158400" cy="149400"/>
              </p14:xfrm>
            </p:contentPart>
          </mc:Choice>
          <mc:Fallback xmlns="">
            <p:pic>
              <p:nvPicPr>
                <p:cNvPr id="42" name="Ink 41">
                  <a:extLst>
                    <a:ext uri="{FF2B5EF4-FFF2-40B4-BE49-F238E27FC236}">
                      <a16:creationId xmlns:a16="http://schemas.microsoft.com/office/drawing/2014/main" id="{93C66A68-D312-4B0B-990C-1476417EB553}"/>
                    </a:ext>
                  </a:extLst>
                </p:cNvPr>
                <p:cNvPicPr/>
                <p:nvPr/>
              </p:nvPicPr>
              <p:blipFill>
                <a:blip r:embed="rId24"/>
                <a:stretch>
                  <a:fillRect/>
                </a:stretch>
              </p:blipFill>
              <p:spPr>
                <a:xfrm>
                  <a:off x="1643846" y="5857275"/>
                  <a:ext cx="1760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12123C8C-27F3-48FA-8570-711724888279}"/>
                    </a:ext>
                  </a:extLst>
                </p14:cNvPr>
                <p14:cNvContentPartPr/>
                <p14:nvPr/>
              </p14:nvContentPartPr>
              <p14:xfrm>
                <a:off x="1804406" y="6028995"/>
                <a:ext cx="175680" cy="114840"/>
              </p14:xfrm>
            </p:contentPart>
          </mc:Choice>
          <mc:Fallback xmlns="">
            <p:pic>
              <p:nvPicPr>
                <p:cNvPr id="43" name="Ink 42">
                  <a:extLst>
                    <a:ext uri="{FF2B5EF4-FFF2-40B4-BE49-F238E27FC236}">
                      <a16:creationId xmlns:a16="http://schemas.microsoft.com/office/drawing/2014/main" id="{12123C8C-27F3-48FA-8570-711724888279}"/>
                    </a:ext>
                  </a:extLst>
                </p:cNvPr>
                <p:cNvPicPr/>
                <p:nvPr/>
              </p:nvPicPr>
              <p:blipFill>
                <a:blip r:embed="rId26"/>
                <a:stretch>
                  <a:fillRect/>
                </a:stretch>
              </p:blipFill>
              <p:spPr>
                <a:xfrm>
                  <a:off x="1795406" y="6019995"/>
                  <a:ext cx="1933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511C2A05-3EE1-4749-93B8-614A43115081}"/>
                    </a:ext>
                  </a:extLst>
                </p14:cNvPr>
                <p14:cNvContentPartPr/>
                <p14:nvPr/>
              </p14:nvContentPartPr>
              <p14:xfrm>
                <a:off x="2112206" y="5533275"/>
                <a:ext cx="174960" cy="180360"/>
              </p14:xfrm>
            </p:contentPart>
          </mc:Choice>
          <mc:Fallback xmlns="">
            <p:pic>
              <p:nvPicPr>
                <p:cNvPr id="44" name="Ink 43">
                  <a:extLst>
                    <a:ext uri="{FF2B5EF4-FFF2-40B4-BE49-F238E27FC236}">
                      <a16:creationId xmlns:a16="http://schemas.microsoft.com/office/drawing/2014/main" id="{511C2A05-3EE1-4749-93B8-614A43115081}"/>
                    </a:ext>
                  </a:extLst>
                </p:cNvPr>
                <p:cNvPicPr/>
                <p:nvPr/>
              </p:nvPicPr>
              <p:blipFill>
                <a:blip r:embed="rId28"/>
                <a:stretch>
                  <a:fillRect/>
                </a:stretch>
              </p:blipFill>
              <p:spPr>
                <a:xfrm>
                  <a:off x="2103206" y="5524275"/>
                  <a:ext cx="1926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87FECC82-9077-456B-BB40-C272E1B06389}"/>
                    </a:ext>
                  </a:extLst>
                </p14:cNvPr>
                <p14:cNvContentPartPr/>
                <p14:nvPr/>
              </p14:nvContentPartPr>
              <p14:xfrm>
                <a:off x="2405246" y="5865195"/>
                <a:ext cx="25200" cy="470160"/>
              </p14:xfrm>
            </p:contentPart>
          </mc:Choice>
          <mc:Fallback xmlns="">
            <p:pic>
              <p:nvPicPr>
                <p:cNvPr id="46" name="Ink 45">
                  <a:extLst>
                    <a:ext uri="{FF2B5EF4-FFF2-40B4-BE49-F238E27FC236}">
                      <a16:creationId xmlns:a16="http://schemas.microsoft.com/office/drawing/2014/main" id="{87FECC82-9077-456B-BB40-C272E1B06389}"/>
                    </a:ext>
                  </a:extLst>
                </p:cNvPr>
                <p:cNvPicPr/>
                <p:nvPr/>
              </p:nvPicPr>
              <p:blipFill>
                <a:blip r:embed="rId30"/>
                <a:stretch>
                  <a:fillRect/>
                </a:stretch>
              </p:blipFill>
              <p:spPr>
                <a:xfrm>
                  <a:off x="2396246" y="5856195"/>
                  <a:ext cx="4284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CD85AC86-3CBF-4D53-BE3A-43AD43DB1F3B}"/>
                    </a:ext>
                  </a:extLst>
                </p14:cNvPr>
                <p14:cNvContentPartPr/>
                <p14:nvPr/>
              </p14:nvContentPartPr>
              <p14:xfrm>
                <a:off x="2390126" y="5818395"/>
                <a:ext cx="711720" cy="469080"/>
              </p14:xfrm>
            </p:contentPart>
          </mc:Choice>
          <mc:Fallback xmlns="">
            <p:pic>
              <p:nvPicPr>
                <p:cNvPr id="47" name="Ink 46">
                  <a:extLst>
                    <a:ext uri="{FF2B5EF4-FFF2-40B4-BE49-F238E27FC236}">
                      <a16:creationId xmlns:a16="http://schemas.microsoft.com/office/drawing/2014/main" id="{CD85AC86-3CBF-4D53-BE3A-43AD43DB1F3B}"/>
                    </a:ext>
                  </a:extLst>
                </p:cNvPr>
                <p:cNvPicPr/>
                <p:nvPr/>
              </p:nvPicPr>
              <p:blipFill>
                <a:blip r:embed="rId32"/>
                <a:stretch>
                  <a:fillRect/>
                </a:stretch>
              </p:blipFill>
              <p:spPr>
                <a:xfrm>
                  <a:off x="2381126" y="5809395"/>
                  <a:ext cx="72936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293124B9-3486-4DEB-B4C0-7F520810EC58}"/>
                    </a:ext>
                  </a:extLst>
                </p14:cNvPr>
                <p14:cNvContentPartPr/>
                <p14:nvPr/>
              </p14:nvContentPartPr>
              <p14:xfrm>
                <a:off x="2634926" y="5972475"/>
                <a:ext cx="11520" cy="171360"/>
              </p14:xfrm>
            </p:contentPart>
          </mc:Choice>
          <mc:Fallback xmlns="">
            <p:pic>
              <p:nvPicPr>
                <p:cNvPr id="48" name="Ink 47">
                  <a:extLst>
                    <a:ext uri="{FF2B5EF4-FFF2-40B4-BE49-F238E27FC236}">
                      <a16:creationId xmlns:a16="http://schemas.microsoft.com/office/drawing/2014/main" id="{293124B9-3486-4DEB-B4C0-7F520810EC58}"/>
                    </a:ext>
                  </a:extLst>
                </p:cNvPr>
                <p:cNvPicPr/>
                <p:nvPr/>
              </p:nvPicPr>
              <p:blipFill>
                <a:blip r:embed="rId34"/>
                <a:stretch>
                  <a:fillRect/>
                </a:stretch>
              </p:blipFill>
              <p:spPr>
                <a:xfrm>
                  <a:off x="2625926" y="5963475"/>
                  <a:ext cx="29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F92A0DE8-2B66-473A-B74B-CD271280739A}"/>
                    </a:ext>
                  </a:extLst>
                </p14:cNvPr>
                <p14:cNvContentPartPr/>
                <p14:nvPr/>
              </p14:nvContentPartPr>
              <p14:xfrm>
                <a:off x="2611526" y="5888955"/>
                <a:ext cx="150480" cy="149040"/>
              </p14:xfrm>
            </p:contentPart>
          </mc:Choice>
          <mc:Fallback xmlns="">
            <p:pic>
              <p:nvPicPr>
                <p:cNvPr id="49" name="Ink 48">
                  <a:extLst>
                    <a:ext uri="{FF2B5EF4-FFF2-40B4-BE49-F238E27FC236}">
                      <a16:creationId xmlns:a16="http://schemas.microsoft.com/office/drawing/2014/main" id="{F92A0DE8-2B66-473A-B74B-CD271280739A}"/>
                    </a:ext>
                  </a:extLst>
                </p:cNvPr>
                <p:cNvPicPr/>
                <p:nvPr/>
              </p:nvPicPr>
              <p:blipFill>
                <a:blip r:embed="rId36"/>
                <a:stretch>
                  <a:fillRect/>
                </a:stretch>
              </p:blipFill>
              <p:spPr>
                <a:xfrm>
                  <a:off x="2602504" y="5879955"/>
                  <a:ext cx="168162"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4964D010-BE53-4ECF-BAE7-B1E6610C6DF1}"/>
                    </a:ext>
                  </a:extLst>
                </p14:cNvPr>
                <p14:cNvContentPartPr/>
                <p14:nvPr/>
              </p14:nvContentPartPr>
              <p14:xfrm>
                <a:off x="2714846" y="6067155"/>
                <a:ext cx="29160" cy="110880"/>
              </p14:xfrm>
            </p:contentPart>
          </mc:Choice>
          <mc:Fallback xmlns="">
            <p:pic>
              <p:nvPicPr>
                <p:cNvPr id="50" name="Ink 49">
                  <a:extLst>
                    <a:ext uri="{FF2B5EF4-FFF2-40B4-BE49-F238E27FC236}">
                      <a16:creationId xmlns:a16="http://schemas.microsoft.com/office/drawing/2014/main" id="{4964D010-BE53-4ECF-BAE7-B1E6610C6DF1}"/>
                    </a:ext>
                  </a:extLst>
                </p:cNvPr>
                <p:cNvPicPr/>
                <p:nvPr/>
              </p:nvPicPr>
              <p:blipFill>
                <a:blip r:embed="rId38"/>
                <a:stretch>
                  <a:fillRect/>
                </a:stretch>
              </p:blipFill>
              <p:spPr>
                <a:xfrm>
                  <a:off x="2705846" y="6058155"/>
                  <a:ext cx="468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7FF475C8-AA8E-4279-A68E-9EF789689174}"/>
                    </a:ext>
                  </a:extLst>
                </p14:cNvPr>
                <p14:cNvContentPartPr/>
                <p14:nvPr/>
              </p14:nvContentPartPr>
              <p14:xfrm>
                <a:off x="2819606" y="5540475"/>
                <a:ext cx="119160" cy="146880"/>
              </p14:xfrm>
            </p:contentPart>
          </mc:Choice>
          <mc:Fallback xmlns="">
            <p:pic>
              <p:nvPicPr>
                <p:cNvPr id="51" name="Ink 50">
                  <a:extLst>
                    <a:ext uri="{FF2B5EF4-FFF2-40B4-BE49-F238E27FC236}">
                      <a16:creationId xmlns:a16="http://schemas.microsoft.com/office/drawing/2014/main" id="{7FF475C8-AA8E-4279-A68E-9EF789689174}"/>
                    </a:ext>
                  </a:extLst>
                </p:cNvPr>
                <p:cNvPicPr/>
                <p:nvPr/>
              </p:nvPicPr>
              <p:blipFill>
                <a:blip r:embed="rId40"/>
                <a:stretch>
                  <a:fillRect/>
                </a:stretch>
              </p:blipFill>
              <p:spPr>
                <a:xfrm>
                  <a:off x="2810633" y="5531475"/>
                  <a:ext cx="136747"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5AA4C9BB-CBD1-4894-AB18-2E317822ADA6}"/>
                    </a:ext>
                  </a:extLst>
                </p14:cNvPr>
                <p14:cNvContentPartPr/>
                <p14:nvPr/>
              </p14:nvContentPartPr>
              <p14:xfrm>
                <a:off x="2934086" y="5585115"/>
                <a:ext cx="60840" cy="230400"/>
              </p14:xfrm>
            </p:contentPart>
          </mc:Choice>
          <mc:Fallback xmlns="">
            <p:pic>
              <p:nvPicPr>
                <p:cNvPr id="52" name="Ink 51">
                  <a:extLst>
                    <a:ext uri="{FF2B5EF4-FFF2-40B4-BE49-F238E27FC236}">
                      <a16:creationId xmlns:a16="http://schemas.microsoft.com/office/drawing/2014/main" id="{5AA4C9BB-CBD1-4894-AB18-2E317822ADA6}"/>
                    </a:ext>
                  </a:extLst>
                </p:cNvPr>
                <p:cNvPicPr/>
                <p:nvPr/>
              </p:nvPicPr>
              <p:blipFill>
                <a:blip r:embed="rId42"/>
                <a:stretch>
                  <a:fillRect/>
                </a:stretch>
              </p:blipFill>
              <p:spPr>
                <a:xfrm>
                  <a:off x="2925032" y="5576115"/>
                  <a:ext cx="78585"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36A923E2-8230-4EB9-A683-0CA273DD2D50}"/>
                    </a:ext>
                  </a:extLst>
                </p14:cNvPr>
                <p14:cNvContentPartPr/>
                <p14:nvPr/>
              </p14:nvContentPartPr>
              <p14:xfrm>
                <a:off x="3144686" y="5854395"/>
                <a:ext cx="41040" cy="496800"/>
              </p14:xfrm>
            </p:contentPart>
          </mc:Choice>
          <mc:Fallback xmlns="">
            <p:pic>
              <p:nvPicPr>
                <p:cNvPr id="54" name="Ink 53">
                  <a:extLst>
                    <a:ext uri="{FF2B5EF4-FFF2-40B4-BE49-F238E27FC236}">
                      <a16:creationId xmlns:a16="http://schemas.microsoft.com/office/drawing/2014/main" id="{36A923E2-8230-4EB9-A683-0CA273DD2D50}"/>
                    </a:ext>
                  </a:extLst>
                </p:cNvPr>
                <p:cNvPicPr/>
                <p:nvPr/>
              </p:nvPicPr>
              <p:blipFill>
                <a:blip r:embed="rId44"/>
                <a:stretch>
                  <a:fillRect/>
                </a:stretch>
              </p:blipFill>
              <p:spPr>
                <a:xfrm>
                  <a:off x="3135606" y="5845395"/>
                  <a:ext cx="58836"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47C12C00-8CEE-4351-8FFE-9612AFAB592E}"/>
                    </a:ext>
                  </a:extLst>
                </p14:cNvPr>
                <p14:cNvContentPartPr/>
                <p14:nvPr/>
              </p14:nvContentPartPr>
              <p14:xfrm>
                <a:off x="3133166" y="5775915"/>
                <a:ext cx="910080" cy="546480"/>
              </p14:xfrm>
            </p:contentPart>
          </mc:Choice>
          <mc:Fallback xmlns="">
            <p:pic>
              <p:nvPicPr>
                <p:cNvPr id="55" name="Ink 54">
                  <a:extLst>
                    <a:ext uri="{FF2B5EF4-FFF2-40B4-BE49-F238E27FC236}">
                      <a16:creationId xmlns:a16="http://schemas.microsoft.com/office/drawing/2014/main" id="{47C12C00-8CEE-4351-8FFE-9612AFAB592E}"/>
                    </a:ext>
                  </a:extLst>
                </p:cNvPr>
                <p:cNvPicPr/>
                <p:nvPr/>
              </p:nvPicPr>
              <p:blipFill>
                <a:blip r:embed="rId46"/>
                <a:stretch>
                  <a:fillRect/>
                </a:stretch>
              </p:blipFill>
              <p:spPr>
                <a:xfrm>
                  <a:off x="3124166" y="5766915"/>
                  <a:ext cx="9277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538F644-A84D-4A03-9450-ED7A0A199557}"/>
                    </a:ext>
                  </a:extLst>
                </p14:cNvPr>
                <p14:cNvContentPartPr/>
                <p14:nvPr/>
              </p14:nvContentPartPr>
              <p14:xfrm>
                <a:off x="3463646" y="5989755"/>
                <a:ext cx="7560" cy="228960"/>
              </p14:xfrm>
            </p:contentPart>
          </mc:Choice>
          <mc:Fallback xmlns="">
            <p:pic>
              <p:nvPicPr>
                <p:cNvPr id="56" name="Ink 55">
                  <a:extLst>
                    <a:ext uri="{FF2B5EF4-FFF2-40B4-BE49-F238E27FC236}">
                      <a16:creationId xmlns:a16="http://schemas.microsoft.com/office/drawing/2014/main" id="{9538F644-A84D-4A03-9450-ED7A0A199557}"/>
                    </a:ext>
                  </a:extLst>
                </p:cNvPr>
                <p:cNvPicPr/>
                <p:nvPr/>
              </p:nvPicPr>
              <p:blipFill>
                <a:blip r:embed="rId48"/>
                <a:stretch>
                  <a:fillRect/>
                </a:stretch>
              </p:blipFill>
              <p:spPr>
                <a:xfrm>
                  <a:off x="3454646" y="5980755"/>
                  <a:ext cx="25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 name="Ink 56">
                  <a:extLst>
                    <a:ext uri="{FF2B5EF4-FFF2-40B4-BE49-F238E27FC236}">
                      <a16:creationId xmlns:a16="http://schemas.microsoft.com/office/drawing/2014/main" id="{32F612DB-E274-4683-B8ED-0D95C50A6C2E}"/>
                    </a:ext>
                  </a:extLst>
                </p14:cNvPr>
                <p14:cNvContentPartPr/>
                <p14:nvPr/>
              </p14:nvContentPartPr>
              <p14:xfrm>
                <a:off x="3412886" y="5899755"/>
                <a:ext cx="178560" cy="178920"/>
              </p14:xfrm>
            </p:contentPart>
          </mc:Choice>
          <mc:Fallback xmlns="">
            <p:pic>
              <p:nvPicPr>
                <p:cNvPr id="57" name="Ink 56">
                  <a:extLst>
                    <a:ext uri="{FF2B5EF4-FFF2-40B4-BE49-F238E27FC236}">
                      <a16:creationId xmlns:a16="http://schemas.microsoft.com/office/drawing/2014/main" id="{32F612DB-E274-4683-B8ED-0D95C50A6C2E}"/>
                    </a:ext>
                  </a:extLst>
                </p:cNvPr>
                <p:cNvPicPr/>
                <p:nvPr/>
              </p:nvPicPr>
              <p:blipFill>
                <a:blip r:embed="rId50"/>
                <a:stretch>
                  <a:fillRect/>
                </a:stretch>
              </p:blipFill>
              <p:spPr>
                <a:xfrm>
                  <a:off x="3403886" y="5890755"/>
                  <a:ext cx="1962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8" name="Ink 57">
                  <a:extLst>
                    <a:ext uri="{FF2B5EF4-FFF2-40B4-BE49-F238E27FC236}">
                      <a16:creationId xmlns:a16="http://schemas.microsoft.com/office/drawing/2014/main" id="{1547A6B9-55A4-4D67-87AB-D915FCBC2196}"/>
                    </a:ext>
                  </a:extLst>
                </p14:cNvPr>
                <p14:cNvContentPartPr/>
                <p14:nvPr/>
              </p14:nvContentPartPr>
              <p14:xfrm>
                <a:off x="3615566" y="6049875"/>
                <a:ext cx="141840" cy="197280"/>
              </p14:xfrm>
            </p:contentPart>
          </mc:Choice>
          <mc:Fallback xmlns="">
            <p:pic>
              <p:nvPicPr>
                <p:cNvPr id="58" name="Ink 57">
                  <a:extLst>
                    <a:ext uri="{FF2B5EF4-FFF2-40B4-BE49-F238E27FC236}">
                      <a16:creationId xmlns:a16="http://schemas.microsoft.com/office/drawing/2014/main" id="{1547A6B9-55A4-4D67-87AB-D915FCBC2196}"/>
                    </a:ext>
                  </a:extLst>
                </p:cNvPr>
                <p:cNvPicPr/>
                <p:nvPr/>
              </p:nvPicPr>
              <p:blipFill>
                <a:blip r:embed="rId52"/>
                <a:stretch>
                  <a:fillRect/>
                </a:stretch>
              </p:blipFill>
              <p:spPr>
                <a:xfrm>
                  <a:off x="3606566" y="604087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9" name="Ink 58">
                  <a:extLst>
                    <a:ext uri="{FF2B5EF4-FFF2-40B4-BE49-F238E27FC236}">
                      <a16:creationId xmlns:a16="http://schemas.microsoft.com/office/drawing/2014/main" id="{35681A84-1658-49C9-989F-CBDB96AB072A}"/>
                    </a:ext>
                  </a:extLst>
                </p14:cNvPr>
                <p14:cNvContentPartPr/>
                <p14:nvPr/>
              </p14:nvContentPartPr>
              <p14:xfrm>
                <a:off x="3833006" y="5433195"/>
                <a:ext cx="213840" cy="258840"/>
              </p14:xfrm>
            </p:contentPart>
          </mc:Choice>
          <mc:Fallback xmlns="">
            <p:pic>
              <p:nvPicPr>
                <p:cNvPr id="59" name="Ink 58">
                  <a:extLst>
                    <a:ext uri="{FF2B5EF4-FFF2-40B4-BE49-F238E27FC236}">
                      <a16:creationId xmlns:a16="http://schemas.microsoft.com/office/drawing/2014/main" id="{35681A84-1658-49C9-989F-CBDB96AB072A}"/>
                    </a:ext>
                  </a:extLst>
                </p:cNvPr>
                <p:cNvPicPr/>
                <p:nvPr/>
              </p:nvPicPr>
              <p:blipFill>
                <a:blip r:embed="rId54"/>
                <a:stretch>
                  <a:fillRect/>
                </a:stretch>
              </p:blipFill>
              <p:spPr>
                <a:xfrm>
                  <a:off x="3824006" y="5424195"/>
                  <a:ext cx="2314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1" name="Ink 60">
                  <a:extLst>
                    <a:ext uri="{FF2B5EF4-FFF2-40B4-BE49-F238E27FC236}">
                      <a16:creationId xmlns:a16="http://schemas.microsoft.com/office/drawing/2014/main" id="{24450CAA-4DD0-4522-BEB1-594C5335C11E}"/>
                    </a:ext>
                  </a:extLst>
                </p14:cNvPr>
                <p14:cNvContentPartPr/>
                <p14:nvPr/>
              </p14:nvContentPartPr>
              <p14:xfrm>
                <a:off x="4120646" y="5834595"/>
                <a:ext cx="51480" cy="496080"/>
              </p14:xfrm>
            </p:contentPart>
          </mc:Choice>
          <mc:Fallback xmlns="">
            <p:pic>
              <p:nvPicPr>
                <p:cNvPr id="61" name="Ink 60">
                  <a:extLst>
                    <a:ext uri="{FF2B5EF4-FFF2-40B4-BE49-F238E27FC236}">
                      <a16:creationId xmlns:a16="http://schemas.microsoft.com/office/drawing/2014/main" id="{24450CAA-4DD0-4522-BEB1-594C5335C11E}"/>
                    </a:ext>
                  </a:extLst>
                </p:cNvPr>
                <p:cNvPicPr/>
                <p:nvPr/>
              </p:nvPicPr>
              <p:blipFill>
                <a:blip r:embed="rId56"/>
                <a:stretch>
                  <a:fillRect/>
                </a:stretch>
              </p:blipFill>
              <p:spPr>
                <a:xfrm>
                  <a:off x="4111646" y="5825595"/>
                  <a:ext cx="6912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2" name="Ink 61">
                  <a:extLst>
                    <a:ext uri="{FF2B5EF4-FFF2-40B4-BE49-F238E27FC236}">
                      <a16:creationId xmlns:a16="http://schemas.microsoft.com/office/drawing/2014/main" id="{92BB8E34-F2F2-495D-A4BC-6F5FFE388F53}"/>
                    </a:ext>
                  </a:extLst>
                </p14:cNvPr>
                <p14:cNvContentPartPr/>
                <p14:nvPr/>
              </p14:nvContentPartPr>
              <p14:xfrm>
                <a:off x="4050806" y="5835675"/>
                <a:ext cx="871200" cy="508680"/>
              </p14:xfrm>
            </p:contentPart>
          </mc:Choice>
          <mc:Fallback xmlns="">
            <p:pic>
              <p:nvPicPr>
                <p:cNvPr id="62" name="Ink 61">
                  <a:extLst>
                    <a:ext uri="{FF2B5EF4-FFF2-40B4-BE49-F238E27FC236}">
                      <a16:creationId xmlns:a16="http://schemas.microsoft.com/office/drawing/2014/main" id="{92BB8E34-F2F2-495D-A4BC-6F5FFE388F53}"/>
                    </a:ext>
                  </a:extLst>
                </p:cNvPr>
                <p:cNvPicPr/>
                <p:nvPr/>
              </p:nvPicPr>
              <p:blipFill>
                <a:blip r:embed="rId58"/>
                <a:stretch>
                  <a:fillRect/>
                </a:stretch>
              </p:blipFill>
              <p:spPr>
                <a:xfrm>
                  <a:off x="4041806" y="5826675"/>
                  <a:ext cx="888840" cy="526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Ink 62">
                  <a:extLst>
                    <a:ext uri="{FF2B5EF4-FFF2-40B4-BE49-F238E27FC236}">
                      <a16:creationId xmlns:a16="http://schemas.microsoft.com/office/drawing/2014/main" id="{FD7DF739-F1EF-45B9-B087-D0A2CEB0C4F4}"/>
                    </a:ext>
                  </a:extLst>
                </p14:cNvPr>
                <p14:cNvContentPartPr/>
                <p14:nvPr/>
              </p14:nvContentPartPr>
              <p14:xfrm>
                <a:off x="4414046" y="5955195"/>
                <a:ext cx="16200" cy="204480"/>
              </p14:xfrm>
            </p:contentPart>
          </mc:Choice>
          <mc:Fallback xmlns="">
            <p:pic>
              <p:nvPicPr>
                <p:cNvPr id="63" name="Ink 62">
                  <a:extLst>
                    <a:ext uri="{FF2B5EF4-FFF2-40B4-BE49-F238E27FC236}">
                      <a16:creationId xmlns:a16="http://schemas.microsoft.com/office/drawing/2014/main" id="{FD7DF739-F1EF-45B9-B087-D0A2CEB0C4F4}"/>
                    </a:ext>
                  </a:extLst>
                </p:cNvPr>
                <p:cNvPicPr/>
                <p:nvPr/>
              </p:nvPicPr>
              <p:blipFill>
                <a:blip r:embed="rId60"/>
                <a:stretch>
                  <a:fillRect/>
                </a:stretch>
              </p:blipFill>
              <p:spPr>
                <a:xfrm>
                  <a:off x="4405046" y="5946195"/>
                  <a:ext cx="338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0720" name="Ink 30719">
                  <a:extLst>
                    <a:ext uri="{FF2B5EF4-FFF2-40B4-BE49-F238E27FC236}">
                      <a16:creationId xmlns:a16="http://schemas.microsoft.com/office/drawing/2014/main" id="{402F95A4-1FF3-49E3-9B81-78161385A8D8}"/>
                    </a:ext>
                  </a:extLst>
                </p14:cNvPr>
                <p14:cNvContentPartPr/>
                <p14:nvPr/>
              </p14:nvContentPartPr>
              <p14:xfrm>
                <a:off x="4392806" y="5888235"/>
                <a:ext cx="132480" cy="134640"/>
              </p14:xfrm>
            </p:contentPart>
          </mc:Choice>
          <mc:Fallback xmlns="">
            <p:pic>
              <p:nvPicPr>
                <p:cNvPr id="30720" name="Ink 30719">
                  <a:extLst>
                    <a:ext uri="{FF2B5EF4-FFF2-40B4-BE49-F238E27FC236}">
                      <a16:creationId xmlns:a16="http://schemas.microsoft.com/office/drawing/2014/main" id="{402F95A4-1FF3-49E3-9B81-78161385A8D8}"/>
                    </a:ext>
                  </a:extLst>
                </p:cNvPr>
                <p:cNvPicPr/>
                <p:nvPr/>
              </p:nvPicPr>
              <p:blipFill>
                <a:blip r:embed="rId62"/>
                <a:stretch>
                  <a:fillRect/>
                </a:stretch>
              </p:blipFill>
              <p:spPr>
                <a:xfrm>
                  <a:off x="4383806" y="5879235"/>
                  <a:ext cx="150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0724" name="Ink 30723">
                  <a:extLst>
                    <a:ext uri="{FF2B5EF4-FFF2-40B4-BE49-F238E27FC236}">
                      <a16:creationId xmlns:a16="http://schemas.microsoft.com/office/drawing/2014/main" id="{D594AC9D-0203-4CF3-9E10-A2C87A930AF9}"/>
                    </a:ext>
                  </a:extLst>
                </p14:cNvPr>
                <p14:cNvContentPartPr/>
                <p14:nvPr/>
              </p14:nvContentPartPr>
              <p14:xfrm>
                <a:off x="4544726" y="6017835"/>
                <a:ext cx="134640" cy="96480"/>
              </p14:xfrm>
            </p:contentPart>
          </mc:Choice>
          <mc:Fallback xmlns="">
            <p:pic>
              <p:nvPicPr>
                <p:cNvPr id="30724" name="Ink 30723">
                  <a:extLst>
                    <a:ext uri="{FF2B5EF4-FFF2-40B4-BE49-F238E27FC236}">
                      <a16:creationId xmlns:a16="http://schemas.microsoft.com/office/drawing/2014/main" id="{D594AC9D-0203-4CF3-9E10-A2C87A930AF9}"/>
                    </a:ext>
                  </a:extLst>
                </p:cNvPr>
                <p:cNvPicPr/>
                <p:nvPr/>
              </p:nvPicPr>
              <p:blipFill>
                <a:blip r:embed="rId64"/>
                <a:stretch>
                  <a:fillRect/>
                </a:stretch>
              </p:blipFill>
              <p:spPr>
                <a:xfrm>
                  <a:off x="4535726" y="6008868"/>
                  <a:ext cx="152280" cy="114054"/>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725" name="Ink 30724">
                  <a:extLst>
                    <a:ext uri="{FF2B5EF4-FFF2-40B4-BE49-F238E27FC236}">
                      <a16:creationId xmlns:a16="http://schemas.microsoft.com/office/drawing/2014/main" id="{1F542C83-942C-45BE-BEBA-A99F612B0824}"/>
                    </a:ext>
                  </a:extLst>
                </p14:cNvPr>
                <p14:cNvContentPartPr/>
                <p14:nvPr/>
              </p14:nvContentPartPr>
              <p14:xfrm>
                <a:off x="4760006" y="5555955"/>
                <a:ext cx="167760" cy="309960"/>
              </p14:xfrm>
            </p:contentPart>
          </mc:Choice>
          <mc:Fallback xmlns="">
            <p:pic>
              <p:nvPicPr>
                <p:cNvPr id="30725" name="Ink 30724">
                  <a:extLst>
                    <a:ext uri="{FF2B5EF4-FFF2-40B4-BE49-F238E27FC236}">
                      <a16:creationId xmlns:a16="http://schemas.microsoft.com/office/drawing/2014/main" id="{1F542C83-942C-45BE-BEBA-A99F612B0824}"/>
                    </a:ext>
                  </a:extLst>
                </p:cNvPr>
                <p:cNvPicPr/>
                <p:nvPr/>
              </p:nvPicPr>
              <p:blipFill>
                <a:blip r:embed="rId66"/>
                <a:stretch>
                  <a:fillRect/>
                </a:stretch>
              </p:blipFill>
              <p:spPr>
                <a:xfrm>
                  <a:off x="4751006" y="5546955"/>
                  <a:ext cx="1854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0726" name="Ink 30725">
                  <a:extLst>
                    <a:ext uri="{FF2B5EF4-FFF2-40B4-BE49-F238E27FC236}">
                      <a16:creationId xmlns:a16="http://schemas.microsoft.com/office/drawing/2014/main" id="{36BB6184-2365-4842-9E08-7A9C6C691BF4}"/>
                    </a:ext>
                  </a:extLst>
                </p14:cNvPr>
                <p14:cNvContentPartPr/>
                <p14:nvPr/>
              </p14:nvContentPartPr>
              <p14:xfrm>
                <a:off x="4712126" y="5686995"/>
                <a:ext cx="328680" cy="33120"/>
              </p14:xfrm>
            </p:contentPart>
          </mc:Choice>
          <mc:Fallback xmlns="">
            <p:pic>
              <p:nvPicPr>
                <p:cNvPr id="30726" name="Ink 30725">
                  <a:extLst>
                    <a:ext uri="{FF2B5EF4-FFF2-40B4-BE49-F238E27FC236}">
                      <a16:creationId xmlns:a16="http://schemas.microsoft.com/office/drawing/2014/main" id="{36BB6184-2365-4842-9E08-7A9C6C691BF4}"/>
                    </a:ext>
                  </a:extLst>
                </p:cNvPr>
                <p:cNvPicPr/>
                <p:nvPr/>
              </p:nvPicPr>
              <p:blipFill>
                <a:blip r:embed="rId68"/>
                <a:stretch>
                  <a:fillRect/>
                </a:stretch>
              </p:blipFill>
              <p:spPr>
                <a:xfrm>
                  <a:off x="4703126" y="5677995"/>
                  <a:ext cx="34632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728" name="Ink 30727">
                  <a:extLst>
                    <a:ext uri="{FF2B5EF4-FFF2-40B4-BE49-F238E27FC236}">
                      <a16:creationId xmlns:a16="http://schemas.microsoft.com/office/drawing/2014/main" id="{1F59C598-7303-44D0-B126-C31EE38C4143}"/>
                    </a:ext>
                  </a:extLst>
                </p14:cNvPr>
                <p14:cNvContentPartPr/>
                <p14:nvPr/>
              </p14:nvContentPartPr>
              <p14:xfrm>
                <a:off x="5120006" y="5901195"/>
                <a:ext cx="347040" cy="519120"/>
              </p14:xfrm>
            </p:contentPart>
          </mc:Choice>
          <mc:Fallback xmlns="">
            <p:pic>
              <p:nvPicPr>
                <p:cNvPr id="30728" name="Ink 30727">
                  <a:extLst>
                    <a:ext uri="{FF2B5EF4-FFF2-40B4-BE49-F238E27FC236}">
                      <a16:creationId xmlns:a16="http://schemas.microsoft.com/office/drawing/2014/main" id="{1F59C598-7303-44D0-B126-C31EE38C4143}"/>
                    </a:ext>
                  </a:extLst>
                </p:cNvPr>
                <p:cNvPicPr/>
                <p:nvPr/>
              </p:nvPicPr>
              <p:blipFill>
                <a:blip r:embed="rId70"/>
                <a:stretch>
                  <a:fillRect/>
                </a:stretch>
              </p:blipFill>
              <p:spPr>
                <a:xfrm>
                  <a:off x="5111006" y="5892195"/>
                  <a:ext cx="364680" cy="536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0729" name="Ink 30728">
                  <a:extLst>
                    <a:ext uri="{FF2B5EF4-FFF2-40B4-BE49-F238E27FC236}">
                      <a16:creationId xmlns:a16="http://schemas.microsoft.com/office/drawing/2014/main" id="{0383591C-B3D9-487F-BC69-D5EA95FFC5D3}"/>
                    </a:ext>
                  </a:extLst>
                </p14:cNvPr>
                <p14:cNvContentPartPr/>
                <p14:nvPr/>
              </p14:nvContentPartPr>
              <p14:xfrm>
                <a:off x="5073566" y="5851515"/>
                <a:ext cx="547200" cy="596520"/>
              </p14:xfrm>
            </p:contentPart>
          </mc:Choice>
          <mc:Fallback xmlns="">
            <p:pic>
              <p:nvPicPr>
                <p:cNvPr id="30729" name="Ink 30728">
                  <a:extLst>
                    <a:ext uri="{FF2B5EF4-FFF2-40B4-BE49-F238E27FC236}">
                      <a16:creationId xmlns:a16="http://schemas.microsoft.com/office/drawing/2014/main" id="{0383591C-B3D9-487F-BC69-D5EA95FFC5D3}"/>
                    </a:ext>
                  </a:extLst>
                </p:cNvPr>
                <p:cNvPicPr/>
                <p:nvPr/>
              </p:nvPicPr>
              <p:blipFill>
                <a:blip r:embed="rId72"/>
                <a:stretch>
                  <a:fillRect/>
                </a:stretch>
              </p:blipFill>
              <p:spPr>
                <a:xfrm>
                  <a:off x="5064566" y="5842515"/>
                  <a:ext cx="56484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0730" name="Ink 30729">
                  <a:extLst>
                    <a:ext uri="{FF2B5EF4-FFF2-40B4-BE49-F238E27FC236}">
                      <a16:creationId xmlns:a16="http://schemas.microsoft.com/office/drawing/2014/main" id="{A1747358-6CBA-476B-BAB8-EABA2F7F897C}"/>
                    </a:ext>
                  </a:extLst>
                </p14:cNvPr>
                <p14:cNvContentPartPr/>
                <p14:nvPr/>
              </p14:nvContentPartPr>
              <p14:xfrm>
                <a:off x="5283446" y="6082995"/>
                <a:ext cx="45720" cy="226800"/>
              </p14:xfrm>
            </p:contentPart>
          </mc:Choice>
          <mc:Fallback xmlns="">
            <p:pic>
              <p:nvPicPr>
                <p:cNvPr id="30730" name="Ink 30729">
                  <a:extLst>
                    <a:ext uri="{FF2B5EF4-FFF2-40B4-BE49-F238E27FC236}">
                      <a16:creationId xmlns:a16="http://schemas.microsoft.com/office/drawing/2014/main" id="{A1747358-6CBA-476B-BAB8-EABA2F7F897C}"/>
                    </a:ext>
                  </a:extLst>
                </p:cNvPr>
                <p:cNvPicPr/>
                <p:nvPr/>
              </p:nvPicPr>
              <p:blipFill>
                <a:blip r:embed="rId74"/>
                <a:stretch>
                  <a:fillRect/>
                </a:stretch>
              </p:blipFill>
              <p:spPr>
                <a:xfrm>
                  <a:off x="5274446" y="6073981"/>
                  <a:ext cx="63360" cy="244468"/>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0731" name="Ink 30730">
                  <a:extLst>
                    <a:ext uri="{FF2B5EF4-FFF2-40B4-BE49-F238E27FC236}">
                      <a16:creationId xmlns:a16="http://schemas.microsoft.com/office/drawing/2014/main" id="{03DDE30C-6EAB-491D-B855-BE2BA6AC3CF6}"/>
                    </a:ext>
                  </a:extLst>
                </p14:cNvPr>
                <p14:cNvContentPartPr/>
                <p14:nvPr/>
              </p14:nvContentPartPr>
              <p14:xfrm>
                <a:off x="5271926" y="6031155"/>
                <a:ext cx="175680" cy="157680"/>
              </p14:xfrm>
            </p:contentPart>
          </mc:Choice>
          <mc:Fallback xmlns="">
            <p:pic>
              <p:nvPicPr>
                <p:cNvPr id="30731" name="Ink 30730">
                  <a:extLst>
                    <a:ext uri="{FF2B5EF4-FFF2-40B4-BE49-F238E27FC236}">
                      <a16:creationId xmlns:a16="http://schemas.microsoft.com/office/drawing/2014/main" id="{03DDE30C-6EAB-491D-B855-BE2BA6AC3CF6}"/>
                    </a:ext>
                  </a:extLst>
                </p:cNvPr>
                <p:cNvPicPr/>
                <p:nvPr/>
              </p:nvPicPr>
              <p:blipFill>
                <a:blip r:embed="rId76"/>
                <a:stretch>
                  <a:fillRect/>
                </a:stretch>
              </p:blipFill>
              <p:spPr>
                <a:xfrm>
                  <a:off x="5262926" y="6022155"/>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0732" name="Ink 30731">
                  <a:extLst>
                    <a:ext uri="{FF2B5EF4-FFF2-40B4-BE49-F238E27FC236}">
                      <a16:creationId xmlns:a16="http://schemas.microsoft.com/office/drawing/2014/main" id="{9F130834-EA25-43B2-AD49-0B501ADE7BBA}"/>
                    </a:ext>
                  </a:extLst>
                </p14:cNvPr>
                <p14:cNvContentPartPr/>
                <p14:nvPr/>
              </p14:nvContentPartPr>
              <p14:xfrm>
                <a:off x="5350046" y="6202515"/>
                <a:ext cx="73800" cy="195840"/>
              </p14:xfrm>
            </p:contentPart>
          </mc:Choice>
          <mc:Fallback xmlns="">
            <p:pic>
              <p:nvPicPr>
                <p:cNvPr id="30732" name="Ink 30731">
                  <a:extLst>
                    <a:ext uri="{FF2B5EF4-FFF2-40B4-BE49-F238E27FC236}">
                      <a16:creationId xmlns:a16="http://schemas.microsoft.com/office/drawing/2014/main" id="{9F130834-EA25-43B2-AD49-0B501ADE7BBA}"/>
                    </a:ext>
                  </a:extLst>
                </p:cNvPr>
                <p:cNvPicPr/>
                <p:nvPr/>
              </p:nvPicPr>
              <p:blipFill>
                <a:blip r:embed="rId78"/>
                <a:stretch>
                  <a:fillRect/>
                </a:stretch>
              </p:blipFill>
              <p:spPr>
                <a:xfrm>
                  <a:off x="5341046" y="6193515"/>
                  <a:ext cx="914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0733" name="Ink 30732">
                  <a:extLst>
                    <a:ext uri="{FF2B5EF4-FFF2-40B4-BE49-F238E27FC236}">
                      <a16:creationId xmlns:a16="http://schemas.microsoft.com/office/drawing/2014/main" id="{EB665923-E6D5-40C8-8A7B-30206ADB0784}"/>
                    </a:ext>
                  </a:extLst>
                </p14:cNvPr>
                <p14:cNvContentPartPr/>
                <p14:nvPr/>
              </p14:nvContentPartPr>
              <p14:xfrm>
                <a:off x="5419886" y="5497275"/>
                <a:ext cx="173520" cy="307080"/>
              </p14:xfrm>
            </p:contentPart>
          </mc:Choice>
          <mc:Fallback xmlns="">
            <p:pic>
              <p:nvPicPr>
                <p:cNvPr id="30733" name="Ink 30732">
                  <a:extLst>
                    <a:ext uri="{FF2B5EF4-FFF2-40B4-BE49-F238E27FC236}">
                      <a16:creationId xmlns:a16="http://schemas.microsoft.com/office/drawing/2014/main" id="{EB665923-E6D5-40C8-8A7B-30206ADB0784}"/>
                    </a:ext>
                  </a:extLst>
                </p:cNvPr>
                <p:cNvPicPr/>
                <p:nvPr/>
              </p:nvPicPr>
              <p:blipFill>
                <a:blip r:embed="rId80"/>
                <a:stretch>
                  <a:fillRect/>
                </a:stretch>
              </p:blipFill>
              <p:spPr>
                <a:xfrm>
                  <a:off x="5410905" y="5488275"/>
                  <a:ext cx="191123"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0738" name="Ink 30737">
                  <a:extLst>
                    <a:ext uri="{FF2B5EF4-FFF2-40B4-BE49-F238E27FC236}">
                      <a16:creationId xmlns:a16="http://schemas.microsoft.com/office/drawing/2014/main" id="{A70CCD49-9C4F-423E-8C48-E8DB1B7C9FA8}"/>
                    </a:ext>
                  </a:extLst>
                </p14:cNvPr>
                <p14:cNvContentPartPr/>
                <p14:nvPr/>
              </p14:nvContentPartPr>
              <p14:xfrm>
                <a:off x="5841806" y="5846115"/>
                <a:ext cx="432360" cy="547920"/>
              </p14:xfrm>
            </p:contentPart>
          </mc:Choice>
          <mc:Fallback xmlns="">
            <p:pic>
              <p:nvPicPr>
                <p:cNvPr id="30738" name="Ink 30737">
                  <a:extLst>
                    <a:ext uri="{FF2B5EF4-FFF2-40B4-BE49-F238E27FC236}">
                      <a16:creationId xmlns:a16="http://schemas.microsoft.com/office/drawing/2014/main" id="{A70CCD49-9C4F-423E-8C48-E8DB1B7C9FA8}"/>
                    </a:ext>
                  </a:extLst>
                </p:cNvPr>
                <p:cNvPicPr/>
                <p:nvPr/>
              </p:nvPicPr>
              <p:blipFill>
                <a:blip r:embed="rId82"/>
                <a:stretch>
                  <a:fillRect/>
                </a:stretch>
              </p:blipFill>
              <p:spPr>
                <a:xfrm>
                  <a:off x="5832806" y="5837115"/>
                  <a:ext cx="45000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739" name="Ink 30738">
                  <a:extLst>
                    <a:ext uri="{FF2B5EF4-FFF2-40B4-BE49-F238E27FC236}">
                      <a16:creationId xmlns:a16="http://schemas.microsoft.com/office/drawing/2014/main" id="{9743F292-9298-4F75-B43E-C015E387F24F}"/>
                    </a:ext>
                  </a:extLst>
                </p14:cNvPr>
                <p14:cNvContentPartPr/>
                <p14:nvPr/>
              </p14:nvContentPartPr>
              <p14:xfrm>
                <a:off x="5759726" y="5857995"/>
                <a:ext cx="603360" cy="571320"/>
              </p14:xfrm>
            </p:contentPart>
          </mc:Choice>
          <mc:Fallback xmlns="">
            <p:pic>
              <p:nvPicPr>
                <p:cNvPr id="30739" name="Ink 30738">
                  <a:extLst>
                    <a:ext uri="{FF2B5EF4-FFF2-40B4-BE49-F238E27FC236}">
                      <a16:creationId xmlns:a16="http://schemas.microsoft.com/office/drawing/2014/main" id="{9743F292-9298-4F75-B43E-C015E387F24F}"/>
                    </a:ext>
                  </a:extLst>
                </p:cNvPr>
                <p:cNvPicPr/>
                <p:nvPr/>
              </p:nvPicPr>
              <p:blipFill>
                <a:blip r:embed="rId84"/>
                <a:stretch>
                  <a:fillRect/>
                </a:stretch>
              </p:blipFill>
              <p:spPr>
                <a:xfrm>
                  <a:off x="5750721" y="5848995"/>
                  <a:ext cx="621011"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740" name="Ink 30739">
                  <a:extLst>
                    <a:ext uri="{FF2B5EF4-FFF2-40B4-BE49-F238E27FC236}">
                      <a16:creationId xmlns:a16="http://schemas.microsoft.com/office/drawing/2014/main" id="{AA49A404-09EA-4749-9B7A-2CC10B130FEE}"/>
                    </a:ext>
                  </a:extLst>
                </p14:cNvPr>
                <p14:cNvContentPartPr/>
                <p14:nvPr/>
              </p14:nvContentPartPr>
              <p14:xfrm>
                <a:off x="6007046" y="6044835"/>
                <a:ext cx="9000" cy="259920"/>
              </p14:xfrm>
            </p:contentPart>
          </mc:Choice>
          <mc:Fallback xmlns="">
            <p:pic>
              <p:nvPicPr>
                <p:cNvPr id="30740" name="Ink 30739">
                  <a:extLst>
                    <a:ext uri="{FF2B5EF4-FFF2-40B4-BE49-F238E27FC236}">
                      <a16:creationId xmlns:a16="http://schemas.microsoft.com/office/drawing/2014/main" id="{AA49A404-09EA-4749-9B7A-2CC10B130FEE}"/>
                    </a:ext>
                  </a:extLst>
                </p:cNvPr>
                <p:cNvPicPr/>
                <p:nvPr/>
              </p:nvPicPr>
              <p:blipFill>
                <a:blip r:embed="rId86"/>
                <a:stretch>
                  <a:fillRect/>
                </a:stretch>
              </p:blipFill>
              <p:spPr>
                <a:xfrm>
                  <a:off x="5998046" y="6035835"/>
                  <a:ext cx="266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0741" name="Ink 30740">
                  <a:extLst>
                    <a:ext uri="{FF2B5EF4-FFF2-40B4-BE49-F238E27FC236}">
                      <a16:creationId xmlns:a16="http://schemas.microsoft.com/office/drawing/2014/main" id="{76F83F73-C0A5-4476-83DC-89771AB4D06A}"/>
                    </a:ext>
                  </a:extLst>
                </p14:cNvPr>
                <p14:cNvContentPartPr/>
                <p14:nvPr/>
              </p14:nvContentPartPr>
              <p14:xfrm>
                <a:off x="5964566" y="5976795"/>
                <a:ext cx="203040" cy="157680"/>
              </p14:xfrm>
            </p:contentPart>
          </mc:Choice>
          <mc:Fallback xmlns="">
            <p:pic>
              <p:nvPicPr>
                <p:cNvPr id="30741" name="Ink 30740">
                  <a:extLst>
                    <a:ext uri="{FF2B5EF4-FFF2-40B4-BE49-F238E27FC236}">
                      <a16:creationId xmlns:a16="http://schemas.microsoft.com/office/drawing/2014/main" id="{76F83F73-C0A5-4476-83DC-89771AB4D06A}"/>
                    </a:ext>
                  </a:extLst>
                </p:cNvPr>
                <p:cNvPicPr/>
                <p:nvPr/>
              </p:nvPicPr>
              <p:blipFill>
                <a:blip r:embed="rId88"/>
                <a:stretch>
                  <a:fillRect/>
                </a:stretch>
              </p:blipFill>
              <p:spPr>
                <a:xfrm>
                  <a:off x="5955582" y="5967795"/>
                  <a:ext cx="220649"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742" name="Ink 30741">
                  <a:extLst>
                    <a:ext uri="{FF2B5EF4-FFF2-40B4-BE49-F238E27FC236}">
                      <a16:creationId xmlns:a16="http://schemas.microsoft.com/office/drawing/2014/main" id="{4E546557-8AA9-4414-8A06-261EACA5A018}"/>
                    </a:ext>
                  </a:extLst>
                </p14:cNvPr>
                <p14:cNvContentPartPr/>
                <p14:nvPr/>
              </p14:nvContentPartPr>
              <p14:xfrm>
                <a:off x="6075086" y="6167955"/>
                <a:ext cx="141840" cy="197280"/>
              </p14:xfrm>
            </p:contentPart>
          </mc:Choice>
          <mc:Fallback xmlns="">
            <p:pic>
              <p:nvPicPr>
                <p:cNvPr id="30742" name="Ink 30741">
                  <a:extLst>
                    <a:ext uri="{FF2B5EF4-FFF2-40B4-BE49-F238E27FC236}">
                      <a16:creationId xmlns:a16="http://schemas.microsoft.com/office/drawing/2014/main" id="{4E546557-8AA9-4414-8A06-261EACA5A018}"/>
                    </a:ext>
                  </a:extLst>
                </p:cNvPr>
                <p:cNvPicPr/>
                <p:nvPr/>
              </p:nvPicPr>
              <p:blipFill>
                <a:blip r:embed="rId90"/>
                <a:stretch>
                  <a:fillRect/>
                </a:stretch>
              </p:blipFill>
              <p:spPr>
                <a:xfrm>
                  <a:off x="6066086" y="6158955"/>
                  <a:ext cx="1594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743" name="Ink 30742">
                  <a:extLst>
                    <a:ext uri="{FF2B5EF4-FFF2-40B4-BE49-F238E27FC236}">
                      <a16:creationId xmlns:a16="http://schemas.microsoft.com/office/drawing/2014/main" id="{081544E1-175A-4399-8B4E-42F50A161126}"/>
                    </a:ext>
                  </a:extLst>
                </p14:cNvPr>
                <p14:cNvContentPartPr/>
                <p14:nvPr/>
              </p14:nvContentPartPr>
              <p14:xfrm>
                <a:off x="6164366" y="5498715"/>
                <a:ext cx="132480" cy="273600"/>
              </p14:xfrm>
            </p:contentPart>
          </mc:Choice>
          <mc:Fallback xmlns="">
            <p:pic>
              <p:nvPicPr>
                <p:cNvPr id="30743" name="Ink 30742">
                  <a:extLst>
                    <a:ext uri="{FF2B5EF4-FFF2-40B4-BE49-F238E27FC236}">
                      <a16:creationId xmlns:a16="http://schemas.microsoft.com/office/drawing/2014/main" id="{081544E1-175A-4399-8B4E-42F50A161126}"/>
                    </a:ext>
                  </a:extLst>
                </p:cNvPr>
                <p:cNvPicPr/>
                <p:nvPr/>
              </p:nvPicPr>
              <p:blipFill>
                <a:blip r:embed="rId92"/>
                <a:stretch>
                  <a:fillRect/>
                </a:stretch>
              </p:blipFill>
              <p:spPr>
                <a:xfrm>
                  <a:off x="6155390" y="5489703"/>
                  <a:ext cx="150072" cy="291263"/>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745" name="Ink 30744">
                  <a:extLst>
                    <a:ext uri="{FF2B5EF4-FFF2-40B4-BE49-F238E27FC236}">
                      <a16:creationId xmlns:a16="http://schemas.microsoft.com/office/drawing/2014/main" id="{980D4851-FFD5-4434-B85E-D5169767707D}"/>
                    </a:ext>
                  </a:extLst>
                </p14:cNvPr>
                <p14:cNvContentPartPr/>
                <p14:nvPr/>
              </p14:nvContentPartPr>
              <p14:xfrm>
                <a:off x="6446966" y="5861595"/>
                <a:ext cx="28800" cy="563760"/>
              </p14:xfrm>
            </p:contentPart>
          </mc:Choice>
          <mc:Fallback xmlns="">
            <p:pic>
              <p:nvPicPr>
                <p:cNvPr id="30745" name="Ink 30744">
                  <a:extLst>
                    <a:ext uri="{FF2B5EF4-FFF2-40B4-BE49-F238E27FC236}">
                      <a16:creationId xmlns:a16="http://schemas.microsoft.com/office/drawing/2014/main" id="{980D4851-FFD5-4434-B85E-D5169767707D}"/>
                    </a:ext>
                  </a:extLst>
                </p:cNvPr>
                <p:cNvPicPr/>
                <p:nvPr/>
              </p:nvPicPr>
              <p:blipFill>
                <a:blip r:embed="rId94"/>
                <a:stretch>
                  <a:fillRect/>
                </a:stretch>
              </p:blipFill>
              <p:spPr>
                <a:xfrm>
                  <a:off x="6437966" y="5852595"/>
                  <a:ext cx="464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746" name="Ink 30745">
                  <a:extLst>
                    <a:ext uri="{FF2B5EF4-FFF2-40B4-BE49-F238E27FC236}">
                      <a16:creationId xmlns:a16="http://schemas.microsoft.com/office/drawing/2014/main" id="{F706BA4D-32F5-4DB8-B2CC-6703E9582946}"/>
                    </a:ext>
                  </a:extLst>
                </p14:cNvPr>
                <p14:cNvContentPartPr/>
                <p14:nvPr/>
              </p14:nvContentPartPr>
              <p14:xfrm>
                <a:off x="6411686" y="5776995"/>
                <a:ext cx="840960" cy="659520"/>
              </p14:xfrm>
            </p:contentPart>
          </mc:Choice>
          <mc:Fallback xmlns="">
            <p:pic>
              <p:nvPicPr>
                <p:cNvPr id="30746" name="Ink 30745">
                  <a:extLst>
                    <a:ext uri="{FF2B5EF4-FFF2-40B4-BE49-F238E27FC236}">
                      <a16:creationId xmlns:a16="http://schemas.microsoft.com/office/drawing/2014/main" id="{F706BA4D-32F5-4DB8-B2CC-6703E9582946}"/>
                    </a:ext>
                  </a:extLst>
                </p:cNvPr>
                <p:cNvPicPr/>
                <p:nvPr/>
              </p:nvPicPr>
              <p:blipFill>
                <a:blip r:embed="rId96"/>
                <a:stretch>
                  <a:fillRect/>
                </a:stretch>
              </p:blipFill>
              <p:spPr>
                <a:xfrm>
                  <a:off x="6402686" y="5767995"/>
                  <a:ext cx="858600" cy="67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747" name="Ink 30746">
                  <a:extLst>
                    <a:ext uri="{FF2B5EF4-FFF2-40B4-BE49-F238E27FC236}">
                      <a16:creationId xmlns:a16="http://schemas.microsoft.com/office/drawing/2014/main" id="{EEC20156-E2E1-4698-8728-9693C32A0A5D}"/>
                    </a:ext>
                  </a:extLst>
                </p14:cNvPr>
                <p14:cNvContentPartPr/>
                <p14:nvPr/>
              </p14:nvContentPartPr>
              <p14:xfrm>
                <a:off x="6671606" y="6037635"/>
                <a:ext cx="21960" cy="215640"/>
              </p14:xfrm>
            </p:contentPart>
          </mc:Choice>
          <mc:Fallback xmlns="">
            <p:pic>
              <p:nvPicPr>
                <p:cNvPr id="30747" name="Ink 30746">
                  <a:extLst>
                    <a:ext uri="{FF2B5EF4-FFF2-40B4-BE49-F238E27FC236}">
                      <a16:creationId xmlns:a16="http://schemas.microsoft.com/office/drawing/2014/main" id="{EEC20156-E2E1-4698-8728-9693C32A0A5D}"/>
                    </a:ext>
                  </a:extLst>
                </p:cNvPr>
                <p:cNvPicPr/>
                <p:nvPr/>
              </p:nvPicPr>
              <p:blipFill>
                <a:blip r:embed="rId98"/>
                <a:stretch>
                  <a:fillRect/>
                </a:stretch>
              </p:blipFill>
              <p:spPr>
                <a:xfrm>
                  <a:off x="6662751" y="6028635"/>
                  <a:ext cx="39315"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748" name="Ink 30747">
                  <a:extLst>
                    <a:ext uri="{FF2B5EF4-FFF2-40B4-BE49-F238E27FC236}">
                      <a16:creationId xmlns:a16="http://schemas.microsoft.com/office/drawing/2014/main" id="{A4DF3A78-6FFE-4F35-A38B-0ACDDABC6E3E}"/>
                    </a:ext>
                  </a:extLst>
                </p14:cNvPr>
                <p14:cNvContentPartPr/>
                <p14:nvPr/>
              </p14:nvContentPartPr>
              <p14:xfrm>
                <a:off x="6685286" y="5939355"/>
                <a:ext cx="199440" cy="161280"/>
              </p14:xfrm>
            </p:contentPart>
          </mc:Choice>
          <mc:Fallback xmlns="">
            <p:pic>
              <p:nvPicPr>
                <p:cNvPr id="30748" name="Ink 30747">
                  <a:extLst>
                    <a:ext uri="{FF2B5EF4-FFF2-40B4-BE49-F238E27FC236}">
                      <a16:creationId xmlns:a16="http://schemas.microsoft.com/office/drawing/2014/main" id="{A4DF3A78-6FFE-4F35-A38B-0ACDDABC6E3E}"/>
                    </a:ext>
                  </a:extLst>
                </p:cNvPr>
                <p:cNvPicPr/>
                <p:nvPr/>
              </p:nvPicPr>
              <p:blipFill>
                <a:blip r:embed="rId100"/>
                <a:stretch>
                  <a:fillRect/>
                </a:stretch>
              </p:blipFill>
              <p:spPr>
                <a:xfrm>
                  <a:off x="6676286" y="5930355"/>
                  <a:ext cx="2170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749" name="Ink 30748">
                  <a:extLst>
                    <a:ext uri="{FF2B5EF4-FFF2-40B4-BE49-F238E27FC236}">
                      <a16:creationId xmlns:a16="http://schemas.microsoft.com/office/drawing/2014/main" id="{F5838EB7-FBCD-4D0A-9C47-A703947871AF}"/>
                    </a:ext>
                  </a:extLst>
                </p14:cNvPr>
                <p14:cNvContentPartPr/>
                <p14:nvPr/>
              </p14:nvContentPartPr>
              <p14:xfrm>
                <a:off x="6811646" y="6157155"/>
                <a:ext cx="159480" cy="149400"/>
              </p14:xfrm>
            </p:contentPart>
          </mc:Choice>
          <mc:Fallback xmlns="">
            <p:pic>
              <p:nvPicPr>
                <p:cNvPr id="30749" name="Ink 30748">
                  <a:extLst>
                    <a:ext uri="{FF2B5EF4-FFF2-40B4-BE49-F238E27FC236}">
                      <a16:creationId xmlns:a16="http://schemas.microsoft.com/office/drawing/2014/main" id="{F5838EB7-FBCD-4D0A-9C47-A703947871AF}"/>
                    </a:ext>
                  </a:extLst>
                </p:cNvPr>
                <p:cNvPicPr/>
                <p:nvPr/>
              </p:nvPicPr>
              <p:blipFill>
                <a:blip r:embed="rId102"/>
                <a:stretch>
                  <a:fillRect/>
                </a:stretch>
              </p:blipFill>
              <p:spPr>
                <a:xfrm>
                  <a:off x="6802626" y="6148177"/>
                  <a:ext cx="177160" cy="166998"/>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750" name="Ink 30749">
                  <a:extLst>
                    <a:ext uri="{FF2B5EF4-FFF2-40B4-BE49-F238E27FC236}">
                      <a16:creationId xmlns:a16="http://schemas.microsoft.com/office/drawing/2014/main" id="{632A3CF0-662A-4BA0-8F25-679E291BE056}"/>
                    </a:ext>
                  </a:extLst>
                </p14:cNvPr>
                <p14:cNvContentPartPr/>
                <p14:nvPr/>
              </p14:nvContentPartPr>
              <p14:xfrm>
                <a:off x="7012166" y="5481435"/>
                <a:ext cx="66600" cy="247680"/>
              </p14:xfrm>
            </p:contentPart>
          </mc:Choice>
          <mc:Fallback xmlns="">
            <p:pic>
              <p:nvPicPr>
                <p:cNvPr id="30750" name="Ink 30749">
                  <a:extLst>
                    <a:ext uri="{FF2B5EF4-FFF2-40B4-BE49-F238E27FC236}">
                      <a16:creationId xmlns:a16="http://schemas.microsoft.com/office/drawing/2014/main" id="{632A3CF0-662A-4BA0-8F25-679E291BE056}"/>
                    </a:ext>
                  </a:extLst>
                </p:cNvPr>
                <p:cNvPicPr/>
                <p:nvPr/>
              </p:nvPicPr>
              <p:blipFill>
                <a:blip r:embed="rId104"/>
                <a:stretch>
                  <a:fillRect/>
                </a:stretch>
              </p:blipFill>
              <p:spPr>
                <a:xfrm>
                  <a:off x="7003117" y="5472435"/>
                  <a:ext cx="84336"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751" name="Ink 30750">
                  <a:extLst>
                    <a:ext uri="{FF2B5EF4-FFF2-40B4-BE49-F238E27FC236}">
                      <a16:creationId xmlns:a16="http://schemas.microsoft.com/office/drawing/2014/main" id="{1AEB7B89-3C78-4DE8-BECD-16FB4027ECA8}"/>
                    </a:ext>
                  </a:extLst>
                </p14:cNvPr>
                <p14:cNvContentPartPr/>
                <p14:nvPr/>
              </p14:nvContentPartPr>
              <p14:xfrm>
                <a:off x="7119446" y="5482875"/>
                <a:ext cx="27000" cy="235440"/>
              </p14:xfrm>
            </p:contentPart>
          </mc:Choice>
          <mc:Fallback xmlns="">
            <p:pic>
              <p:nvPicPr>
                <p:cNvPr id="30751" name="Ink 30750">
                  <a:extLst>
                    <a:ext uri="{FF2B5EF4-FFF2-40B4-BE49-F238E27FC236}">
                      <a16:creationId xmlns:a16="http://schemas.microsoft.com/office/drawing/2014/main" id="{1AEB7B89-3C78-4DE8-BECD-16FB4027ECA8}"/>
                    </a:ext>
                  </a:extLst>
                </p:cNvPr>
                <p:cNvPicPr/>
                <p:nvPr/>
              </p:nvPicPr>
              <p:blipFill>
                <a:blip r:embed="rId106"/>
                <a:stretch>
                  <a:fillRect/>
                </a:stretch>
              </p:blipFill>
              <p:spPr>
                <a:xfrm>
                  <a:off x="7110564" y="5473875"/>
                  <a:ext cx="44408"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0753" name="Ink 30752">
                  <a:extLst>
                    <a:ext uri="{FF2B5EF4-FFF2-40B4-BE49-F238E27FC236}">
                      <a16:creationId xmlns:a16="http://schemas.microsoft.com/office/drawing/2014/main" id="{A6D980DA-39EF-4153-8C05-B5580B219376}"/>
                    </a:ext>
                  </a:extLst>
                </p14:cNvPr>
                <p14:cNvContentPartPr/>
                <p14:nvPr/>
              </p14:nvContentPartPr>
              <p14:xfrm>
                <a:off x="7358486" y="5828115"/>
                <a:ext cx="74520" cy="485280"/>
              </p14:xfrm>
            </p:contentPart>
          </mc:Choice>
          <mc:Fallback xmlns="">
            <p:pic>
              <p:nvPicPr>
                <p:cNvPr id="30753" name="Ink 30752">
                  <a:extLst>
                    <a:ext uri="{FF2B5EF4-FFF2-40B4-BE49-F238E27FC236}">
                      <a16:creationId xmlns:a16="http://schemas.microsoft.com/office/drawing/2014/main" id="{A6D980DA-39EF-4153-8C05-B5580B219376}"/>
                    </a:ext>
                  </a:extLst>
                </p:cNvPr>
                <p:cNvPicPr/>
                <p:nvPr/>
              </p:nvPicPr>
              <p:blipFill>
                <a:blip r:embed="rId108"/>
                <a:stretch>
                  <a:fillRect/>
                </a:stretch>
              </p:blipFill>
              <p:spPr>
                <a:xfrm>
                  <a:off x="7349486" y="5819115"/>
                  <a:ext cx="9216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0754" name="Ink 30753">
                  <a:extLst>
                    <a:ext uri="{FF2B5EF4-FFF2-40B4-BE49-F238E27FC236}">
                      <a16:creationId xmlns:a16="http://schemas.microsoft.com/office/drawing/2014/main" id="{4D063B1B-177E-4E17-B88D-27D26304B973}"/>
                    </a:ext>
                  </a:extLst>
                </p14:cNvPr>
                <p14:cNvContentPartPr/>
                <p14:nvPr/>
              </p14:nvContentPartPr>
              <p14:xfrm>
                <a:off x="7301966" y="5799315"/>
                <a:ext cx="866880" cy="667800"/>
              </p14:xfrm>
            </p:contentPart>
          </mc:Choice>
          <mc:Fallback xmlns="">
            <p:pic>
              <p:nvPicPr>
                <p:cNvPr id="30754" name="Ink 30753">
                  <a:extLst>
                    <a:ext uri="{FF2B5EF4-FFF2-40B4-BE49-F238E27FC236}">
                      <a16:creationId xmlns:a16="http://schemas.microsoft.com/office/drawing/2014/main" id="{4D063B1B-177E-4E17-B88D-27D26304B973}"/>
                    </a:ext>
                  </a:extLst>
                </p:cNvPr>
                <p:cNvPicPr/>
                <p:nvPr/>
              </p:nvPicPr>
              <p:blipFill>
                <a:blip r:embed="rId110"/>
                <a:stretch>
                  <a:fillRect/>
                </a:stretch>
              </p:blipFill>
              <p:spPr>
                <a:xfrm>
                  <a:off x="7292970" y="5790315"/>
                  <a:ext cx="884513" cy="685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0755" name="Ink 30754">
                  <a:extLst>
                    <a:ext uri="{FF2B5EF4-FFF2-40B4-BE49-F238E27FC236}">
                      <a16:creationId xmlns:a16="http://schemas.microsoft.com/office/drawing/2014/main" id="{67BB42EF-1F6F-4DE0-9F1B-18480909D32A}"/>
                    </a:ext>
                  </a:extLst>
                </p14:cNvPr>
                <p14:cNvContentPartPr/>
                <p14:nvPr/>
              </p14:nvContentPartPr>
              <p14:xfrm>
                <a:off x="7529846" y="6039795"/>
                <a:ext cx="16200" cy="214560"/>
              </p14:xfrm>
            </p:contentPart>
          </mc:Choice>
          <mc:Fallback xmlns="">
            <p:pic>
              <p:nvPicPr>
                <p:cNvPr id="30755" name="Ink 30754">
                  <a:extLst>
                    <a:ext uri="{FF2B5EF4-FFF2-40B4-BE49-F238E27FC236}">
                      <a16:creationId xmlns:a16="http://schemas.microsoft.com/office/drawing/2014/main" id="{67BB42EF-1F6F-4DE0-9F1B-18480909D32A}"/>
                    </a:ext>
                  </a:extLst>
                </p:cNvPr>
                <p:cNvPicPr/>
                <p:nvPr/>
              </p:nvPicPr>
              <p:blipFill>
                <a:blip r:embed="rId112"/>
                <a:stretch>
                  <a:fillRect/>
                </a:stretch>
              </p:blipFill>
              <p:spPr>
                <a:xfrm>
                  <a:off x="7520846" y="6030795"/>
                  <a:ext cx="338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0756" name="Ink 30755">
                  <a:extLst>
                    <a:ext uri="{FF2B5EF4-FFF2-40B4-BE49-F238E27FC236}">
                      <a16:creationId xmlns:a16="http://schemas.microsoft.com/office/drawing/2014/main" id="{0950CCF0-AC2A-4DDA-8544-83673CD2D8C3}"/>
                    </a:ext>
                  </a:extLst>
                </p14:cNvPr>
                <p14:cNvContentPartPr/>
                <p14:nvPr/>
              </p14:nvContentPartPr>
              <p14:xfrm>
                <a:off x="7496726" y="5964195"/>
                <a:ext cx="165960" cy="136440"/>
              </p14:xfrm>
            </p:contentPart>
          </mc:Choice>
          <mc:Fallback xmlns="">
            <p:pic>
              <p:nvPicPr>
                <p:cNvPr id="30756" name="Ink 30755">
                  <a:extLst>
                    <a:ext uri="{FF2B5EF4-FFF2-40B4-BE49-F238E27FC236}">
                      <a16:creationId xmlns:a16="http://schemas.microsoft.com/office/drawing/2014/main" id="{0950CCF0-AC2A-4DDA-8544-83673CD2D8C3}"/>
                    </a:ext>
                  </a:extLst>
                </p:cNvPr>
                <p:cNvPicPr/>
                <p:nvPr/>
              </p:nvPicPr>
              <p:blipFill>
                <a:blip r:embed="rId114"/>
                <a:stretch>
                  <a:fillRect/>
                </a:stretch>
              </p:blipFill>
              <p:spPr>
                <a:xfrm>
                  <a:off x="7487726" y="5955219"/>
                  <a:ext cx="183600" cy="154034"/>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0757" name="Ink 30756">
                  <a:extLst>
                    <a:ext uri="{FF2B5EF4-FFF2-40B4-BE49-F238E27FC236}">
                      <a16:creationId xmlns:a16="http://schemas.microsoft.com/office/drawing/2014/main" id="{E5B927E6-9D54-48AF-B16A-907A0489554E}"/>
                    </a:ext>
                  </a:extLst>
                </p14:cNvPr>
                <p14:cNvContentPartPr/>
                <p14:nvPr/>
              </p14:nvContentPartPr>
              <p14:xfrm>
                <a:off x="7656926" y="6110355"/>
                <a:ext cx="104400" cy="144000"/>
              </p14:xfrm>
            </p:contentPart>
          </mc:Choice>
          <mc:Fallback xmlns="">
            <p:pic>
              <p:nvPicPr>
                <p:cNvPr id="30757" name="Ink 30756">
                  <a:extLst>
                    <a:ext uri="{FF2B5EF4-FFF2-40B4-BE49-F238E27FC236}">
                      <a16:creationId xmlns:a16="http://schemas.microsoft.com/office/drawing/2014/main" id="{E5B927E6-9D54-48AF-B16A-907A0489554E}"/>
                    </a:ext>
                  </a:extLst>
                </p:cNvPr>
                <p:cNvPicPr/>
                <p:nvPr/>
              </p:nvPicPr>
              <p:blipFill>
                <a:blip r:embed="rId116"/>
                <a:stretch>
                  <a:fillRect/>
                </a:stretch>
              </p:blipFill>
              <p:spPr>
                <a:xfrm>
                  <a:off x="7647926" y="6101355"/>
                  <a:ext cx="12204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0758" name="Ink 30757">
                  <a:extLst>
                    <a:ext uri="{FF2B5EF4-FFF2-40B4-BE49-F238E27FC236}">
                      <a16:creationId xmlns:a16="http://schemas.microsoft.com/office/drawing/2014/main" id="{AF6ADF63-5228-49F9-B3E5-EAC874027B40}"/>
                    </a:ext>
                  </a:extLst>
                </p14:cNvPr>
                <p14:cNvContentPartPr/>
                <p14:nvPr/>
              </p14:nvContentPartPr>
              <p14:xfrm>
                <a:off x="7701206" y="6142035"/>
                <a:ext cx="68400" cy="240120"/>
              </p14:xfrm>
            </p:contentPart>
          </mc:Choice>
          <mc:Fallback xmlns="">
            <p:pic>
              <p:nvPicPr>
                <p:cNvPr id="30758" name="Ink 30757">
                  <a:extLst>
                    <a:ext uri="{FF2B5EF4-FFF2-40B4-BE49-F238E27FC236}">
                      <a16:creationId xmlns:a16="http://schemas.microsoft.com/office/drawing/2014/main" id="{AF6ADF63-5228-49F9-B3E5-EAC874027B40}"/>
                    </a:ext>
                  </a:extLst>
                </p:cNvPr>
                <p:cNvPicPr/>
                <p:nvPr/>
              </p:nvPicPr>
              <p:blipFill>
                <a:blip r:embed="rId118"/>
                <a:stretch>
                  <a:fillRect/>
                </a:stretch>
              </p:blipFill>
              <p:spPr>
                <a:xfrm>
                  <a:off x="7692206" y="6133035"/>
                  <a:ext cx="860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30759" name="Ink 30758">
                  <a:extLst>
                    <a:ext uri="{FF2B5EF4-FFF2-40B4-BE49-F238E27FC236}">
                      <a16:creationId xmlns:a16="http://schemas.microsoft.com/office/drawing/2014/main" id="{C4B8C5F9-21DA-49D1-8290-661C2C196036}"/>
                    </a:ext>
                  </a:extLst>
                </p14:cNvPr>
                <p14:cNvContentPartPr/>
                <p14:nvPr/>
              </p14:nvContentPartPr>
              <p14:xfrm>
                <a:off x="7881926" y="5502315"/>
                <a:ext cx="29160" cy="235440"/>
              </p14:xfrm>
            </p:contentPart>
          </mc:Choice>
          <mc:Fallback xmlns="">
            <p:pic>
              <p:nvPicPr>
                <p:cNvPr id="30759" name="Ink 30758">
                  <a:extLst>
                    <a:ext uri="{FF2B5EF4-FFF2-40B4-BE49-F238E27FC236}">
                      <a16:creationId xmlns:a16="http://schemas.microsoft.com/office/drawing/2014/main" id="{C4B8C5F9-21DA-49D1-8290-661C2C196036}"/>
                    </a:ext>
                  </a:extLst>
                </p:cNvPr>
                <p:cNvPicPr/>
                <p:nvPr/>
              </p:nvPicPr>
              <p:blipFill>
                <a:blip r:embed="rId120"/>
                <a:stretch>
                  <a:fillRect/>
                </a:stretch>
              </p:blipFill>
              <p:spPr>
                <a:xfrm>
                  <a:off x="7872926" y="5493315"/>
                  <a:ext cx="468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0760" name="Ink 30759">
                  <a:extLst>
                    <a:ext uri="{FF2B5EF4-FFF2-40B4-BE49-F238E27FC236}">
                      <a16:creationId xmlns:a16="http://schemas.microsoft.com/office/drawing/2014/main" id="{A66E6C4F-5C8D-4D77-A4E8-DC01657342E3}"/>
                    </a:ext>
                  </a:extLst>
                </p14:cNvPr>
                <p14:cNvContentPartPr/>
                <p14:nvPr/>
              </p14:nvContentPartPr>
              <p14:xfrm>
                <a:off x="7926206" y="5521755"/>
                <a:ext cx="165960" cy="205560"/>
              </p14:xfrm>
            </p:contentPart>
          </mc:Choice>
          <mc:Fallback xmlns="">
            <p:pic>
              <p:nvPicPr>
                <p:cNvPr id="30760" name="Ink 30759">
                  <a:extLst>
                    <a:ext uri="{FF2B5EF4-FFF2-40B4-BE49-F238E27FC236}">
                      <a16:creationId xmlns:a16="http://schemas.microsoft.com/office/drawing/2014/main" id="{A66E6C4F-5C8D-4D77-A4E8-DC01657342E3}"/>
                    </a:ext>
                  </a:extLst>
                </p:cNvPr>
                <p:cNvPicPr/>
                <p:nvPr/>
              </p:nvPicPr>
              <p:blipFill>
                <a:blip r:embed="rId122"/>
                <a:stretch>
                  <a:fillRect/>
                </a:stretch>
              </p:blipFill>
              <p:spPr>
                <a:xfrm>
                  <a:off x="7917206" y="5512755"/>
                  <a:ext cx="1836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0762" name="Ink 30761">
                  <a:extLst>
                    <a:ext uri="{FF2B5EF4-FFF2-40B4-BE49-F238E27FC236}">
                      <a16:creationId xmlns:a16="http://schemas.microsoft.com/office/drawing/2014/main" id="{3837AE9B-D986-4397-88A6-C5B85E8BD4F9}"/>
                    </a:ext>
                  </a:extLst>
                </p14:cNvPr>
                <p14:cNvContentPartPr/>
                <p14:nvPr/>
              </p14:nvContentPartPr>
              <p14:xfrm>
                <a:off x="8286566" y="5825955"/>
                <a:ext cx="33840" cy="713160"/>
              </p14:xfrm>
            </p:contentPart>
          </mc:Choice>
          <mc:Fallback xmlns="">
            <p:pic>
              <p:nvPicPr>
                <p:cNvPr id="30762" name="Ink 30761">
                  <a:extLst>
                    <a:ext uri="{FF2B5EF4-FFF2-40B4-BE49-F238E27FC236}">
                      <a16:creationId xmlns:a16="http://schemas.microsoft.com/office/drawing/2014/main" id="{3837AE9B-D986-4397-88A6-C5B85E8BD4F9}"/>
                    </a:ext>
                  </a:extLst>
                </p:cNvPr>
                <p:cNvPicPr/>
                <p:nvPr/>
              </p:nvPicPr>
              <p:blipFill>
                <a:blip r:embed="rId124"/>
                <a:stretch>
                  <a:fillRect/>
                </a:stretch>
              </p:blipFill>
              <p:spPr>
                <a:xfrm>
                  <a:off x="8277469" y="5816955"/>
                  <a:ext cx="5167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0763" name="Ink 30762">
                  <a:extLst>
                    <a:ext uri="{FF2B5EF4-FFF2-40B4-BE49-F238E27FC236}">
                      <a16:creationId xmlns:a16="http://schemas.microsoft.com/office/drawing/2014/main" id="{76FF741B-A6D3-46A1-87F9-969B107FEDFE}"/>
                    </a:ext>
                  </a:extLst>
                </p14:cNvPr>
                <p14:cNvContentPartPr/>
                <p14:nvPr/>
              </p14:nvContentPartPr>
              <p14:xfrm>
                <a:off x="8311406" y="5784555"/>
                <a:ext cx="581040" cy="810000"/>
              </p14:xfrm>
            </p:contentPart>
          </mc:Choice>
          <mc:Fallback xmlns="">
            <p:pic>
              <p:nvPicPr>
                <p:cNvPr id="30763" name="Ink 30762">
                  <a:extLst>
                    <a:ext uri="{FF2B5EF4-FFF2-40B4-BE49-F238E27FC236}">
                      <a16:creationId xmlns:a16="http://schemas.microsoft.com/office/drawing/2014/main" id="{76FF741B-A6D3-46A1-87F9-969B107FEDFE}"/>
                    </a:ext>
                  </a:extLst>
                </p:cNvPr>
                <p:cNvPicPr/>
                <p:nvPr/>
              </p:nvPicPr>
              <p:blipFill>
                <a:blip r:embed="rId126"/>
                <a:stretch>
                  <a:fillRect/>
                </a:stretch>
              </p:blipFill>
              <p:spPr>
                <a:xfrm>
                  <a:off x="8302406" y="5775551"/>
                  <a:ext cx="598680" cy="827648"/>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0764" name="Ink 30763">
                  <a:extLst>
                    <a:ext uri="{FF2B5EF4-FFF2-40B4-BE49-F238E27FC236}">
                      <a16:creationId xmlns:a16="http://schemas.microsoft.com/office/drawing/2014/main" id="{6B4F0462-4A1D-4145-853E-138EBEDA1ABC}"/>
                    </a:ext>
                  </a:extLst>
                </p14:cNvPr>
                <p14:cNvContentPartPr/>
                <p14:nvPr/>
              </p14:nvContentPartPr>
              <p14:xfrm>
                <a:off x="8422286" y="6057075"/>
                <a:ext cx="45000" cy="218160"/>
              </p14:xfrm>
            </p:contentPart>
          </mc:Choice>
          <mc:Fallback xmlns="">
            <p:pic>
              <p:nvPicPr>
                <p:cNvPr id="30764" name="Ink 30763">
                  <a:extLst>
                    <a:ext uri="{FF2B5EF4-FFF2-40B4-BE49-F238E27FC236}">
                      <a16:creationId xmlns:a16="http://schemas.microsoft.com/office/drawing/2014/main" id="{6B4F0462-4A1D-4145-853E-138EBEDA1ABC}"/>
                    </a:ext>
                  </a:extLst>
                </p:cNvPr>
                <p:cNvPicPr/>
                <p:nvPr/>
              </p:nvPicPr>
              <p:blipFill>
                <a:blip r:embed="rId128"/>
                <a:stretch>
                  <a:fillRect/>
                </a:stretch>
              </p:blipFill>
              <p:spPr>
                <a:xfrm>
                  <a:off x="8413286" y="6048075"/>
                  <a:ext cx="62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0765" name="Ink 30764">
                  <a:extLst>
                    <a:ext uri="{FF2B5EF4-FFF2-40B4-BE49-F238E27FC236}">
                      <a16:creationId xmlns:a16="http://schemas.microsoft.com/office/drawing/2014/main" id="{AA2D9F48-7667-4A23-AA72-11C6A4A815EB}"/>
                    </a:ext>
                  </a:extLst>
                </p14:cNvPr>
                <p14:cNvContentPartPr/>
                <p14:nvPr/>
              </p14:nvContentPartPr>
              <p14:xfrm>
                <a:off x="8422286" y="5982555"/>
                <a:ext cx="181440" cy="163440"/>
              </p14:xfrm>
            </p:contentPart>
          </mc:Choice>
          <mc:Fallback xmlns="">
            <p:pic>
              <p:nvPicPr>
                <p:cNvPr id="30765" name="Ink 30764">
                  <a:extLst>
                    <a:ext uri="{FF2B5EF4-FFF2-40B4-BE49-F238E27FC236}">
                      <a16:creationId xmlns:a16="http://schemas.microsoft.com/office/drawing/2014/main" id="{AA2D9F48-7667-4A23-AA72-11C6A4A815EB}"/>
                    </a:ext>
                  </a:extLst>
                </p:cNvPr>
                <p:cNvPicPr/>
                <p:nvPr/>
              </p:nvPicPr>
              <p:blipFill>
                <a:blip r:embed="rId130"/>
                <a:stretch>
                  <a:fillRect/>
                </a:stretch>
              </p:blipFill>
              <p:spPr>
                <a:xfrm>
                  <a:off x="8413304" y="5973555"/>
                  <a:ext cx="199045"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0766" name="Ink 30765">
                  <a:extLst>
                    <a:ext uri="{FF2B5EF4-FFF2-40B4-BE49-F238E27FC236}">
                      <a16:creationId xmlns:a16="http://schemas.microsoft.com/office/drawing/2014/main" id="{94F34090-F9F0-49F4-9C24-005C5636E0A8}"/>
                    </a:ext>
                  </a:extLst>
                </p14:cNvPr>
                <p14:cNvContentPartPr/>
                <p14:nvPr/>
              </p14:nvContentPartPr>
              <p14:xfrm>
                <a:off x="8505446" y="6185235"/>
                <a:ext cx="140040" cy="204120"/>
              </p14:xfrm>
            </p:contentPart>
          </mc:Choice>
          <mc:Fallback xmlns="">
            <p:pic>
              <p:nvPicPr>
                <p:cNvPr id="30766" name="Ink 30765">
                  <a:extLst>
                    <a:ext uri="{FF2B5EF4-FFF2-40B4-BE49-F238E27FC236}">
                      <a16:creationId xmlns:a16="http://schemas.microsoft.com/office/drawing/2014/main" id="{94F34090-F9F0-49F4-9C24-005C5636E0A8}"/>
                    </a:ext>
                  </a:extLst>
                </p:cNvPr>
                <p:cNvPicPr/>
                <p:nvPr/>
              </p:nvPicPr>
              <p:blipFill>
                <a:blip r:embed="rId132"/>
                <a:stretch>
                  <a:fillRect/>
                </a:stretch>
              </p:blipFill>
              <p:spPr>
                <a:xfrm>
                  <a:off x="8496423" y="6176235"/>
                  <a:ext cx="157725"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0768" name="Ink 30767">
                  <a:extLst>
                    <a:ext uri="{FF2B5EF4-FFF2-40B4-BE49-F238E27FC236}">
                      <a16:creationId xmlns:a16="http://schemas.microsoft.com/office/drawing/2014/main" id="{9B2160CE-D88B-4BFB-A048-C839EBC4439C}"/>
                    </a:ext>
                  </a:extLst>
                </p14:cNvPr>
                <p14:cNvContentPartPr/>
                <p14:nvPr/>
              </p14:nvContentPartPr>
              <p14:xfrm>
                <a:off x="8623886" y="5406915"/>
                <a:ext cx="8280" cy="239040"/>
              </p14:xfrm>
            </p:contentPart>
          </mc:Choice>
          <mc:Fallback xmlns="">
            <p:pic>
              <p:nvPicPr>
                <p:cNvPr id="30768" name="Ink 30767">
                  <a:extLst>
                    <a:ext uri="{FF2B5EF4-FFF2-40B4-BE49-F238E27FC236}">
                      <a16:creationId xmlns:a16="http://schemas.microsoft.com/office/drawing/2014/main" id="{9B2160CE-D88B-4BFB-A048-C839EBC4439C}"/>
                    </a:ext>
                  </a:extLst>
                </p:cNvPr>
                <p:cNvPicPr/>
                <p:nvPr/>
              </p:nvPicPr>
              <p:blipFill>
                <a:blip r:embed="rId134"/>
                <a:stretch>
                  <a:fillRect/>
                </a:stretch>
              </p:blipFill>
              <p:spPr>
                <a:xfrm>
                  <a:off x="8614886" y="5397915"/>
                  <a:ext cx="25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0769" name="Ink 30768">
                  <a:extLst>
                    <a:ext uri="{FF2B5EF4-FFF2-40B4-BE49-F238E27FC236}">
                      <a16:creationId xmlns:a16="http://schemas.microsoft.com/office/drawing/2014/main" id="{43E468E6-310A-4609-BEFF-5877313AD2CF}"/>
                    </a:ext>
                  </a:extLst>
                </p14:cNvPr>
                <p14:cNvContentPartPr/>
                <p14:nvPr/>
              </p14:nvContentPartPr>
              <p14:xfrm>
                <a:off x="8758886" y="5289915"/>
                <a:ext cx="95760" cy="285480"/>
              </p14:xfrm>
            </p:contentPart>
          </mc:Choice>
          <mc:Fallback xmlns="">
            <p:pic>
              <p:nvPicPr>
                <p:cNvPr id="30769" name="Ink 30768">
                  <a:extLst>
                    <a:ext uri="{FF2B5EF4-FFF2-40B4-BE49-F238E27FC236}">
                      <a16:creationId xmlns:a16="http://schemas.microsoft.com/office/drawing/2014/main" id="{43E468E6-310A-4609-BEFF-5877313AD2CF}"/>
                    </a:ext>
                  </a:extLst>
                </p:cNvPr>
                <p:cNvPicPr/>
                <p:nvPr/>
              </p:nvPicPr>
              <p:blipFill>
                <a:blip r:embed="rId136"/>
                <a:stretch>
                  <a:fillRect/>
                </a:stretch>
              </p:blipFill>
              <p:spPr>
                <a:xfrm>
                  <a:off x="8749886" y="5280915"/>
                  <a:ext cx="11340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0770" name="Ink 30769">
                  <a:extLst>
                    <a:ext uri="{FF2B5EF4-FFF2-40B4-BE49-F238E27FC236}">
                      <a16:creationId xmlns:a16="http://schemas.microsoft.com/office/drawing/2014/main" id="{CAB59520-E67E-4B85-8E9F-FFD255DC992C}"/>
                    </a:ext>
                  </a:extLst>
                </p14:cNvPr>
                <p14:cNvContentPartPr/>
                <p14:nvPr/>
              </p14:nvContentPartPr>
              <p14:xfrm>
                <a:off x="8840246" y="5412675"/>
                <a:ext cx="64440" cy="300600"/>
              </p14:xfrm>
            </p:contentPart>
          </mc:Choice>
          <mc:Fallback xmlns="">
            <p:pic>
              <p:nvPicPr>
                <p:cNvPr id="30770" name="Ink 30769">
                  <a:extLst>
                    <a:ext uri="{FF2B5EF4-FFF2-40B4-BE49-F238E27FC236}">
                      <a16:creationId xmlns:a16="http://schemas.microsoft.com/office/drawing/2014/main" id="{CAB59520-E67E-4B85-8E9F-FFD255DC992C}"/>
                    </a:ext>
                  </a:extLst>
                </p:cNvPr>
                <p:cNvPicPr/>
                <p:nvPr/>
              </p:nvPicPr>
              <p:blipFill>
                <a:blip r:embed="rId138"/>
                <a:stretch>
                  <a:fillRect/>
                </a:stretch>
              </p:blipFill>
              <p:spPr>
                <a:xfrm>
                  <a:off x="8831246" y="5403686"/>
                  <a:ext cx="82080" cy="318219"/>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0772" name="Ink 30771">
                  <a:extLst>
                    <a:ext uri="{FF2B5EF4-FFF2-40B4-BE49-F238E27FC236}">
                      <a16:creationId xmlns:a16="http://schemas.microsoft.com/office/drawing/2014/main" id="{B3BA2E8C-A923-4157-A7BD-276EE4634CA9}"/>
                    </a:ext>
                  </a:extLst>
                </p14:cNvPr>
                <p14:cNvContentPartPr/>
                <p14:nvPr/>
              </p14:nvContentPartPr>
              <p14:xfrm>
                <a:off x="295286" y="6696795"/>
                <a:ext cx="66960" cy="527040"/>
              </p14:xfrm>
            </p:contentPart>
          </mc:Choice>
          <mc:Fallback xmlns="">
            <p:pic>
              <p:nvPicPr>
                <p:cNvPr id="30772" name="Ink 30771">
                  <a:extLst>
                    <a:ext uri="{FF2B5EF4-FFF2-40B4-BE49-F238E27FC236}">
                      <a16:creationId xmlns:a16="http://schemas.microsoft.com/office/drawing/2014/main" id="{B3BA2E8C-A923-4157-A7BD-276EE4634CA9}"/>
                    </a:ext>
                  </a:extLst>
                </p:cNvPr>
                <p:cNvPicPr/>
                <p:nvPr/>
              </p:nvPicPr>
              <p:blipFill>
                <a:blip r:embed="rId140"/>
                <a:stretch>
                  <a:fillRect/>
                </a:stretch>
              </p:blipFill>
              <p:spPr>
                <a:xfrm>
                  <a:off x="286286" y="6687801"/>
                  <a:ext cx="84600" cy="544668"/>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0773" name="Ink 30772">
                  <a:extLst>
                    <a:ext uri="{FF2B5EF4-FFF2-40B4-BE49-F238E27FC236}">
                      <a16:creationId xmlns:a16="http://schemas.microsoft.com/office/drawing/2014/main" id="{DBA600FD-5003-4390-A9D6-301A2C54D76B}"/>
                    </a:ext>
                  </a:extLst>
                </p14:cNvPr>
                <p14:cNvContentPartPr/>
                <p14:nvPr/>
              </p14:nvContentPartPr>
              <p14:xfrm>
                <a:off x="233726" y="6642435"/>
                <a:ext cx="1326600" cy="616680"/>
              </p14:xfrm>
            </p:contentPart>
          </mc:Choice>
          <mc:Fallback xmlns="">
            <p:pic>
              <p:nvPicPr>
                <p:cNvPr id="30773" name="Ink 30772">
                  <a:extLst>
                    <a:ext uri="{FF2B5EF4-FFF2-40B4-BE49-F238E27FC236}">
                      <a16:creationId xmlns:a16="http://schemas.microsoft.com/office/drawing/2014/main" id="{DBA600FD-5003-4390-A9D6-301A2C54D76B}"/>
                    </a:ext>
                  </a:extLst>
                </p:cNvPr>
                <p:cNvPicPr/>
                <p:nvPr/>
              </p:nvPicPr>
              <p:blipFill>
                <a:blip r:embed="rId142"/>
                <a:stretch>
                  <a:fillRect/>
                </a:stretch>
              </p:blipFill>
              <p:spPr>
                <a:xfrm>
                  <a:off x="224726" y="6633430"/>
                  <a:ext cx="1344240" cy="63433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30774" name="Ink 30773">
                  <a:extLst>
                    <a:ext uri="{FF2B5EF4-FFF2-40B4-BE49-F238E27FC236}">
                      <a16:creationId xmlns:a16="http://schemas.microsoft.com/office/drawing/2014/main" id="{4FA26250-F448-4773-AC71-0274A866FA1C}"/>
                    </a:ext>
                  </a:extLst>
                </p14:cNvPr>
                <p14:cNvContentPartPr/>
                <p14:nvPr/>
              </p14:nvContentPartPr>
              <p14:xfrm>
                <a:off x="600926" y="6866355"/>
                <a:ext cx="41400" cy="299160"/>
              </p14:xfrm>
            </p:contentPart>
          </mc:Choice>
          <mc:Fallback xmlns="">
            <p:pic>
              <p:nvPicPr>
                <p:cNvPr id="30774" name="Ink 30773">
                  <a:extLst>
                    <a:ext uri="{FF2B5EF4-FFF2-40B4-BE49-F238E27FC236}">
                      <a16:creationId xmlns:a16="http://schemas.microsoft.com/office/drawing/2014/main" id="{4FA26250-F448-4773-AC71-0274A866FA1C}"/>
                    </a:ext>
                  </a:extLst>
                </p:cNvPr>
                <p:cNvPicPr/>
                <p:nvPr/>
              </p:nvPicPr>
              <p:blipFill>
                <a:blip r:embed="rId144"/>
                <a:stretch>
                  <a:fillRect/>
                </a:stretch>
              </p:blipFill>
              <p:spPr>
                <a:xfrm>
                  <a:off x="591926" y="6857366"/>
                  <a:ext cx="59040" cy="316779"/>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30775" name="Ink 30774">
                  <a:extLst>
                    <a:ext uri="{FF2B5EF4-FFF2-40B4-BE49-F238E27FC236}">
                      <a16:creationId xmlns:a16="http://schemas.microsoft.com/office/drawing/2014/main" id="{10C7B246-1CC3-4EA6-9276-7F3007ADD5FC}"/>
                    </a:ext>
                  </a:extLst>
                </p14:cNvPr>
                <p14:cNvContentPartPr/>
                <p14:nvPr/>
              </p14:nvContentPartPr>
              <p14:xfrm>
                <a:off x="618926" y="6829635"/>
                <a:ext cx="138240" cy="133200"/>
              </p14:xfrm>
            </p:contentPart>
          </mc:Choice>
          <mc:Fallback xmlns="">
            <p:pic>
              <p:nvPicPr>
                <p:cNvPr id="30775" name="Ink 30774">
                  <a:extLst>
                    <a:ext uri="{FF2B5EF4-FFF2-40B4-BE49-F238E27FC236}">
                      <a16:creationId xmlns:a16="http://schemas.microsoft.com/office/drawing/2014/main" id="{10C7B246-1CC3-4EA6-9276-7F3007ADD5FC}"/>
                    </a:ext>
                  </a:extLst>
                </p:cNvPr>
                <p:cNvPicPr/>
                <p:nvPr/>
              </p:nvPicPr>
              <p:blipFill>
                <a:blip r:embed="rId146"/>
                <a:stretch>
                  <a:fillRect/>
                </a:stretch>
              </p:blipFill>
              <p:spPr>
                <a:xfrm>
                  <a:off x="609949" y="6820635"/>
                  <a:ext cx="155834"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30776" name="Ink 30775">
                  <a:extLst>
                    <a:ext uri="{FF2B5EF4-FFF2-40B4-BE49-F238E27FC236}">
                      <a16:creationId xmlns:a16="http://schemas.microsoft.com/office/drawing/2014/main" id="{780B7075-5CBB-4511-9274-AC85D258771E}"/>
                    </a:ext>
                  </a:extLst>
                </p14:cNvPr>
                <p14:cNvContentPartPr/>
                <p14:nvPr/>
              </p14:nvContentPartPr>
              <p14:xfrm>
                <a:off x="785606" y="6949155"/>
                <a:ext cx="90360" cy="167040"/>
              </p14:xfrm>
            </p:contentPart>
          </mc:Choice>
          <mc:Fallback xmlns="">
            <p:pic>
              <p:nvPicPr>
                <p:cNvPr id="30776" name="Ink 30775">
                  <a:extLst>
                    <a:ext uri="{FF2B5EF4-FFF2-40B4-BE49-F238E27FC236}">
                      <a16:creationId xmlns:a16="http://schemas.microsoft.com/office/drawing/2014/main" id="{780B7075-5CBB-4511-9274-AC85D258771E}"/>
                    </a:ext>
                  </a:extLst>
                </p:cNvPr>
                <p:cNvPicPr/>
                <p:nvPr/>
              </p:nvPicPr>
              <p:blipFill>
                <a:blip r:embed="rId148"/>
                <a:stretch>
                  <a:fillRect/>
                </a:stretch>
              </p:blipFill>
              <p:spPr>
                <a:xfrm>
                  <a:off x="776606" y="6940155"/>
                  <a:ext cx="10800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30778" name="Ink 30777">
                  <a:extLst>
                    <a:ext uri="{FF2B5EF4-FFF2-40B4-BE49-F238E27FC236}">
                      <a16:creationId xmlns:a16="http://schemas.microsoft.com/office/drawing/2014/main" id="{E11A5F19-4A77-4EE6-A580-CB258360D3B9}"/>
                    </a:ext>
                  </a:extLst>
                </p14:cNvPr>
                <p14:cNvContentPartPr/>
                <p14:nvPr/>
              </p14:nvContentPartPr>
              <p14:xfrm>
                <a:off x="1295006" y="6419955"/>
                <a:ext cx="80280" cy="259920"/>
              </p14:xfrm>
            </p:contentPart>
          </mc:Choice>
          <mc:Fallback xmlns="">
            <p:pic>
              <p:nvPicPr>
                <p:cNvPr id="30778" name="Ink 30777">
                  <a:extLst>
                    <a:ext uri="{FF2B5EF4-FFF2-40B4-BE49-F238E27FC236}">
                      <a16:creationId xmlns:a16="http://schemas.microsoft.com/office/drawing/2014/main" id="{E11A5F19-4A77-4EE6-A580-CB258360D3B9}"/>
                    </a:ext>
                  </a:extLst>
                </p:cNvPr>
                <p:cNvPicPr/>
                <p:nvPr/>
              </p:nvPicPr>
              <p:blipFill>
                <a:blip r:embed="rId150"/>
                <a:stretch>
                  <a:fillRect/>
                </a:stretch>
              </p:blipFill>
              <p:spPr>
                <a:xfrm>
                  <a:off x="1285965" y="6410943"/>
                  <a:ext cx="97999" cy="277584"/>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30779" name="Ink 30778">
                  <a:extLst>
                    <a:ext uri="{FF2B5EF4-FFF2-40B4-BE49-F238E27FC236}">
                      <a16:creationId xmlns:a16="http://schemas.microsoft.com/office/drawing/2014/main" id="{C76667C2-DF87-4784-B58A-94777BB66A95}"/>
                    </a:ext>
                  </a:extLst>
                </p14:cNvPr>
                <p14:cNvContentPartPr/>
                <p14:nvPr/>
              </p14:nvContentPartPr>
              <p14:xfrm>
                <a:off x="1413446" y="6437235"/>
                <a:ext cx="138240" cy="237600"/>
              </p14:xfrm>
            </p:contentPart>
          </mc:Choice>
          <mc:Fallback xmlns="">
            <p:pic>
              <p:nvPicPr>
                <p:cNvPr id="30779" name="Ink 30778">
                  <a:extLst>
                    <a:ext uri="{FF2B5EF4-FFF2-40B4-BE49-F238E27FC236}">
                      <a16:creationId xmlns:a16="http://schemas.microsoft.com/office/drawing/2014/main" id="{C76667C2-DF87-4784-B58A-94777BB66A95}"/>
                    </a:ext>
                  </a:extLst>
                </p:cNvPr>
                <p:cNvPicPr/>
                <p:nvPr/>
              </p:nvPicPr>
              <p:blipFill>
                <a:blip r:embed="rId152"/>
                <a:stretch>
                  <a:fillRect/>
                </a:stretch>
              </p:blipFill>
              <p:spPr>
                <a:xfrm>
                  <a:off x="1404446" y="6428235"/>
                  <a:ext cx="1558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30780" name="Ink 30779">
                  <a:extLst>
                    <a:ext uri="{FF2B5EF4-FFF2-40B4-BE49-F238E27FC236}">
                      <a16:creationId xmlns:a16="http://schemas.microsoft.com/office/drawing/2014/main" id="{370E1490-0368-498F-AFA5-78F03C044F96}"/>
                    </a:ext>
                  </a:extLst>
                </p14:cNvPr>
                <p14:cNvContentPartPr/>
                <p14:nvPr/>
              </p14:nvContentPartPr>
              <p14:xfrm>
                <a:off x="1401206" y="6538035"/>
                <a:ext cx="254160" cy="19080"/>
              </p14:xfrm>
            </p:contentPart>
          </mc:Choice>
          <mc:Fallback xmlns="">
            <p:pic>
              <p:nvPicPr>
                <p:cNvPr id="30780" name="Ink 30779">
                  <a:extLst>
                    <a:ext uri="{FF2B5EF4-FFF2-40B4-BE49-F238E27FC236}">
                      <a16:creationId xmlns:a16="http://schemas.microsoft.com/office/drawing/2014/main" id="{370E1490-0368-498F-AFA5-78F03C044F96}"/>
                    </a:ext>
                  </a:extLst>
                </p:cNvPr>
                <p:cNvPicPr/>
                <p:nvPr/>
              </p:nvPicPr>
              <p:blipFill>
                <a:blip r:embed="rId154"/>
                <a:stretch>
                  <a:fillRect/>
                </a:stretch>
              </p:blipFill>
              <p:spPr>
                <a:xfrm>
                  <a:off x="1392219" y="6529035"/>
                  <a:ext cx="271775"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30782" name="Ink 30781">
                  <a:extLst>
                    <a:ext uri="{FF2B5EF4-FFF2-40B4-BE49-F238E27FC236}">
                      <a16:creationId xmlns:a16="http://schemas.microsoft.com/office/drawing/2014/main" id="{85A82A86-04DA-4126-A78F-B5AC35D91DBF}"/>
                    </a:ext>
                  </a:extLst>
                </p14:cNvPr>
                <p14:cNvContentPartPr/>
                <p14:nvPr/>
              </p14:nvContentPartPr>
              <p14:xfrm>
                <a:off x="1631246" y="6719115"/>
                <a:ext cx="111600" cy="536400"/>
              </p14:xfrm>
            </p:contentPart>
          </mc:Choice>
          <mc:Fallback xmlns="">
            <p:pic>
              <p:nvPicPr>
                <p:cNvPr id="30782" name="Ink 30781">
                  <a:extLst>
                    <a:ext uri="{FF2B5EF4-FFF2-40B4-BE49-F238E27FC236}">
                      <a16:creationId xmlns:a16="http://schemas.microsoft.com/office/drawing/2014/main" id="{85A82A86-04DA-4126-A78F-B5AC35D91DBF}"/>
                    </a:ext>
                  </a:extLst>
                </p:cNvPr>
                <p:cNvPicPr/>
                <p:nvPr/>
              </p:nvPicPr>
              <p:blipFill>
                <a:blip r:embed="rId156"/>
                <a:stretch>
                  <a:fillRect/>
                </a:stretch>
              </p:blipFill>
              <p:spPr>
                <a:xfrm>
                  <a:off x="1622246" y="6710115"/>
                  <a:ext cx="12924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30783" name="Ink 30782">
                  <a:extLst>
                    <a:ext uri="{FF2B5EF4-FFF2-40B4-BE49-F238E27FC236}">
                      <a16:creationId xmlns:a16="http://schemas.microsoft.com/office/drawing/2014/main" id="{E8E91C57-E534-44B3-ABFF-135A295272F6}"/>
                    </a:ext>
                  </a:extLst>
                </p14:cNvPr>
                <p14:cNvContentPartPr/>
                <p14:nvPr/>
              </p14:nvContentPartPr>
              <p14:xfrm>
                <a:off x="1682366" y="6668715"/>
                <a:ext cx="742680" cy="600120"/>
              </p14:xfrm>
            </p:contentPart>
          </mc:Choice>
          <mc:Fallback xmlns="">
            <p:pic>
              <p:nvPicPr>
                <p:cNvPr id="30783" name="Ink 30782">
                  <a:extLst>
                    <a:ext uri="{FF2B5EF4-FFF2-40B4-BE49-F238E27FC236}">
                      <a16:creationId xmlns:a16="http://schemas.microsoft.com/office/drawing/2014/main" id="{E8E91C57-E534-44B3-ABFF-135A295272F6}"/>
                    </a:ext>
                  </a:extLst>
                </p:cNvPr>
                <p:cNvPicPr/>
                <p:nvPr/>
              </p:nvPicPr>
              <p:blipFill>
                <a:blip r:embed="rId158"/>
                <a:stretch>
                  <a:fillRect/>
                </a:stretch>
              </p:blipFill>
              <p:spPr>
                <a:xfrm>
                  <a:off x="1673362" y="6659715"/>
                  <a:ext cx="760329" cy="617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30784" name="Ink 30783">
                  <a:extLst>
                    <a:ext uri="{FF2B5EF4-FFF2-40B4-BE49-F238E27FC236}">
                      <a16:creationId xmlns:a16="http://schemas.microsoft.com/office/drawing/2014/main" id="{9057AF6B-C980-44AE-B3EA-7DB57BC8D09B}"/>
                    </a:ext>
                  </a:extLst>
                </p14:cNvPr>
                <p14:cNvContentPartPr/>
                <p14:nvPr/>
              </p14:nvContentPartPr>
              <p14:xfrm>
                <a:off x="1847606" y="6893715"/>
                <a:ext cx="47160" cy="220320"/>
              </p14:xfrm>
            </p:contentPart>
          </mc:Choice>
          <mc:Fallback xmlns="">
            <p:pic>
              <p:nvPicPr>
                <p:cNvPr id="30784" name="Ink 30783">
                  <a:extLst>
                    <a:ext uri="{FF2B5EF4-FFF2-40B4-BE49-F238E27FC236}">
                      <a16:creationId xmlns:a16="http://schemas.microsoft.com/office/drawing/2014/main" id="{9057AF6B-C980-44AE-B3EA-7DB57BC8D09B}"/>
                    </a:ext>
                  </a:extLst>
                </p:cNvPr>
                <p:cNvPicPr/>
                <p:nvPr/>
              </p:nvPicPr>
              <p:blipFill>
                <a:blip r:embed="rId160"/>
                <a:stretch>
                  <a:fillRect/>
                </a:stretch>
              </p:blipFill>
              <p:spPr>
                <a:xfrm>
                  <a:off x="1838537" y="6884715"/>
                  <a:ext cx="64936"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30785" name="Ink 30784">
                  <a:extLst>
                    <a:ext uri="{FF2B5EF4-FFF2-40B4-BE49-F238E27FC236}">
                      <a16:creationId xmlns:a16="http://schemas.microsoft.com/office/drawing/2014/main" id="{D76DED22-27B2-404D-B00D-A4865D4084C9}"/>
                    </a:ext>
                  </a:extLst>
                </p14:cNvPr>
                <p14:cNvContentPartPr/>
                <p14:nvPr/>
              </p14:nvContentPartPr>
              <p14:xfrm>
                <a:off x="1795046" y="6812355"/>
                <a:ext cx="178200" cy="192240"/>
              </p14:xfrm>
            </p:contentPart>
          </mc:Choice>
          <mc:Fallback xmlns="">
            <p:pic>
              <p:nvPicPr>
                <p:cNvPr id="30785" name="Ink 30784">
                  <a:extLst>
                    <a:ext uri="{FF2B5EF4-FFF2-40B4-BE49-F238E27FC236}">
                      <a16:creationId xmlns:a16="http://schemas.microsoft.com/office/drawing/2014/main" id="{D76DED22-27B2-404D-B00D-A4865D4084C9}"/>
                    </a:ext>
                  </a:extLst>
                </p:cNvPr>
                <p:cNvPicPr/>
                <p:nvPr/>
              </p:nvPicPr>
              <p:blipFill>
                <a:blip r:embed="rId162"/>
                <a:stretch>
                  <a:fillRect/>
                </a:stretch>
              </p:blipFill>
              <p:spPr>
                <a:xfrm>
                  <a:off x="1786028" y="6803355"/>
                  <a:ext cx="195876"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30786" name="Ink 30785">
                  <a:extLst>
                    <a:ext uri="{FF2B5EF4-FFF2-40B4-BE49-F238E27FC236}">
                      <a16:creationId xmlns:a16="http://schemas.microsoft.com/office/drawing/2014/main" id="{59CDF155-7FA6-4EDC-99C0-4BA56947AA48}"/>
                    </a:ext>
                  </a:extLst>
                </p14:cNvPr>
                <p14:cNvContentPartPr/>
                <p14:nvPr/>
              </p14:nvContentPartPr>
              <p14:xfrm>
                <a:off x="1962086" y="6991995"/>
                <a:ext cx="130320" cy="195840"/>
              </p14:xfrm>
            </p:contentPart>
          </mc:Choice>
          <mc:Fallback xmlns="">
            <p:pic>
              <p:nvPicPr>
                <p:cNvPr id="30786" name="Ink 30785">
                  <a:extLst>
                    <a:ext uri="{FF2B5EF4-FFF2-40B4-BE49-F238E27FC236}">
                      <a16:creationId xmlns:a16="http://schemas.microsoft.com/office/drawing/2014/main" id="{59CDF155-7FA6-4EDC-99C0-4BA56947AA48}"/>
                    </a:ext>
                  </a:extLst>
                </p:cNvPr>
                <p:cNvPicPr/>
                <p:nvPr/>
              </p:nvPicPr>
              <p:blipFill>
                <a:blip r:embed="rId164"/>
                <a:stretch>
                  <a:fillRect/>
                </a:stretch>
              </p:blipFill>
              <p:spPr>
                <a:xfrm>
                  <a:off x="1953086" y="6982995"/>
                  <a:ext cx="1479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0787" name="Ink 30786">
                  <a:extLst>
                    <a:ext uri="{FF2B5EF4-FFF2-40B4-BE49-F238E27FC236}">
                      <a16:creationId xmlns:a16="http://schemas.microsoft.com/office/drawing/2014/main" id="{1E5DE9C1-5D2F-4D2F-99E6-B479B181F55E}"/>
                    </a:ext>
                  </a:extLst>
                </p14:cNvPr>
                <p14:cNvContentPartPr/>
                <p14:nvPr/>
              </p14:nvContentPartPr>
              <p14:xfrm>
                <a:off x="2170166" y="6407715"/>
                <a:ext cx="37080" cy="208080"/>
              </p14:xfrm>
            </p:contentPart>
          </mc:Choice>
          <mc:Fallback xmlns="">
            <p:pic>
              <p:nvPicPr>
                <p:cNvPr id="30787" name="Ink 30786">
                  <a:extLst>
                    <a:ext uri="{FF2B5EF4-FFF2-40B4-BE49-F238E27FC236}">
                      <a16:creationId xmlns:a16="http://schemas.microsoft.com/office/drawing/2014/main" id="{1E5DE9C1-5D2F-4D2F-99E6-B479B181F55E}"/>
                    </a:ext>
                  </a:extLst>
                </p:cNvPr>
                <p:cNvPicPr/>
                <p:nvPr/>
              </p:nvPicPr>
              <p:blipFill>
                <a:blip r:embed="rId166"/>
                <a:stretch>
                  <a:fillRect/>
                </a:stretch>
              </p:blipFill>
              <p:spPr>
                <a:xfrm>
                  <a:off x="2161166" y="6398715"/>
                  <a:ext cx="547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0788" name="Ink 30787">
                  <a:extLst>
                    <a:ext uri="{FF2B5EF4-FFF2-40B4-BE49-F238E27FC236}">
                      <a16:creationId xmlns:a16="http://schemas.microsoft.com/office/drawing/2014/main" id="{5554E53D-7CB6-4F40-92D4-71CE0F7018DB}"/>
                    </a:ext>
                  </a:extLst>
                </p14:cNvPr>
                <p14:cNvContentPartPr/>
                <p14:nvPr/>
              </p14:nvContentPartPr>
              <p14:xfrm>
                <a:off x="2272406" y="6364875"/>
                <a:ext cx="167400" cy="310680"/>
              </p14:xfrm>
            </p:contentPart>
          </mc:Choice>
          <mc:Fallback xmlns="">
            <p:pic>
              <p:nvPicPr>
                <p:cNvPr id="30788" name="Ink 30787">
                  <a:extLst>
                    <a:ext uri="{FF2B5EF4-FFF2-40B4-BE49-F238E27FC236}">
                      <a16:creationId xmlns:a16="http://schemas.microsoft.com/office/drawing/2014/main" id="{5554E53D-7CB6-4F40-92D4-71CE0F7018DB}"/>
                    </a:ext>
                  </a:extLst>
                </p:cNvPr>
                <p:cNvPicPr/>
                <p:nvPr/>
              </p:nvPicPr>
              <p:blipFill>
                <a:blip r:embed="rId168"/>
                <a:stretch>
                  <a:fillRect/>
                </a:stretch>
              </p:blipFill>
              <p:spPr>
                <a:xfrm>
                  <a:off x="2263406" y="6355875"/>
                  <a:ext cx="1850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0790" name="Ink 30789">
                  <a:extLst>
                    <a:ext uri="{FF2B5EF4-FFF2-40B4-BE49-F238E27FC236}">
                      <a16:creationId xmlns:a16="http://schemas.microsoft.com/office/drawing/2014/main" id="{9568DDFE-BB5E-4CDA-8F79-E5717350F73D}"/>
                    </a:ext>
                  </a:extLst>
                </p14:cNvPr>
                <p14:cNvContentPartPr/>
                <p14:nvPr/>
              </p14:nvContentPartPr>
              <p14:xfrm>
                <a:off x="2533766" y="6722715"/>
                <a:ext cx="66600" cy="460440"/>
              </p14:xfrm>
            </p:contentPart>
          </mc:Choice>
          <mc:Fallback xmlns="">
            <p:pic>
              <p:nvPicPr>
                <p:cNvPr id="30790" name="Ink 30789">
                  <a:extLst>
                    <a:ext uri="{FF2B5EF4-FFF2-40B4-BE49-F238E27FC236}">
                      <a16:creationId xmlns:a16="http://schemas.microsoft.com/office/drawing/2014/main" id="{9568DDFE-BB5E-4CDA-8F79-E5717350F73D}"/>
                    </a:ext>
                  </a:extLst>
                </p:cNvPr>
                <p:cNvPicPr/>
                <p:nvPr/>
              </p:nvPicPr>
              <p:blipFill>
                <a:blip r:embed="rId170"/>
                <a:stretch>
                  <a:fillRect/>
                </a:stretch>
              </p:blipFill>
              <p:spPr>
                <a:xfrm>
                  <a:off x="2524766" y="6713715"/>
                  <a:ext cx="84240" cy="4780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0791" name="Ink 30790">
                  <a:extLst>
                    <a:ext uri="{FF2B5EF4-FFF2-40B4-BE49-F238E27FC236}">
                      <a16:creationId xmlns:a16="http://schemas.microsoft.com/office/drawing/2014/main" id="{CE09BC03-F443-4D03-B7F8-23D83760F2F0}"/>
                    </a:ext>
                  </a:extLst>
                </p14:cNvPr>
                <p14:cNvContentPartPr/>
                <p14:nvPr/>
              </p14:nvContentPartPr>
              <p14:xfrm>
                <a:off x="2533766" y="6684915"/>
                <a:ext cx="869040" cy="596880"/>
              </p14:xfrm>
            </p:contentPart>
          </mc:Choice>
          <mc:Fallback xmlns="">
            <p:pic>
              <p:nvPicPr>
                <p:cNvPr id="30791" name="Ink 30790">
                  <a:extLst>
                    <a:ext uri="{FF2B5EF4-FFF2-40B4-BE49-F238E27FC236}">
                      <a16:creationId xmlns:a16="http://schemas.microsoft.com/office/drawing/2014/main" id="{CE09BC03-F443-4D03-B7F8-23D83760F2F0}"/>
                    </a:ext>
                  </a:extLst>
                </p:cNvPr>
                <p:cNvPicPr/>
                <p:nvPr/>
              </p:nvPicPr>
              <p:blipFill>
                <a:blip r:embed="rId172"/>
                <a:stretch>
                  <a:fillRect/>
                </a:stretch>
              </p:blipFill>
              <p:spPr>
                <a:xfrm>
                  <a:off x="2524766" y="6675915"/>
                  <a:ext cx="88668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0792" name="Ink 30791">
                  <a:extLst>
                    <a:ext uri="{FF2B5EF4-FFF2-40B4-BE49-F238E27FC236}">
                      <a16:creationId xmlns:a16="http://schemas.microsoft.com/office/drawing/2014/main" id="{C3091D14-0104-4CCF-BAE5-DD964CD9FCF4}"/>
                    </a:ext>
                  </a:extLst>
                </p14:cNvPr>
                <p14:cNvContentPartPr/>
                <p14:nvPr/>
              </p14:nvContentPartPr>
              <p14:xfrm>
                <a:off x="2768846" y="6893715"/>
                <a:ext cx="47880" cy="199440"/>
              </p14:xfrm>
            </p:contentPart>
          </mc:Choice>
          <mc:Fallback xmlns="">
            <p:pic>
              <p:nvPicPr>
                <p:cNvPr id="30792" name="Ink 30791">
                  <a:extLst>
                    <a:ext uri="{FF2B5EF4-FFF2-40B4-BE49-F238E27FC236}">
                      <a16:creationId xmlns:a16="http://schemas.microsoft.com/office/drawing/2014/main" id="{C3091D14-0104-4CCF-BAE5-DD964CD9FCF4}"/>
                    </a:ext>
                  </a:extLst>
                </p:cNvPr>
                <p:cNvPicPr/>
                <p:nvPr/>
              </p:nvPicPr>
              <p:blipFill>
                <a:blip r:embed="rId174"/>
                <a:stretch>
                  <a:fillRect/>
                </a:stretch>
              </p:blipFill>
              <p:spPr>
                <a:xfrm>
                  <a:off x="2759846" y="6884715"/>
                  <a:ext cx="655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30793" name="Ink 30792">
                  <a:extLst>
                    <a:ext uri="{FF2B5EF4-FFF2-40B4-BE49-F238E27FC236}">
                      <a16:creationId xmlns:a16="http://schemas.microsoft.com/office/drawing/2014/main" id="{6A44F0AF-1DD0-4310-AA5E-FD0ECFECC9D9}"/>
                    </a:ext>
                  </a:extLst>
                </p14:cNvPr>
                <p14:cNvContentPartPr/>
                <p14:nvPr/>
              </p14:nvContentPartPr>
              <p14:xfrm>
                <a:off x="2745806" y="6824955"/>
                <a:ext cx="150120" cy="141840"/>
              </p14:xfrm>
            </p:contentPart>
          </mc:Choice>
          <mc:Fallback xmlns="">
            <p:pic>
              <p:nvPicPr>
                <p:cNvPr id="30793" name="Ink 30792">
                  <a:extLst>
                    <a:ext uri="{FF2B5EF4-FFF2-40B4-BE49-F238E27FC236}">
                      <a16:creationId xmlns:a16="http://schemas.microsoft.com/office/drawing/2014/main" id="{6A44F0AF-1DD0-4310-AA5E-FD0ECFECC9D9}"/>
                    </a:ext>
                  </a:extLst>
                </p:cNvPr>
                <p:cNvPicPr/>
                <p:nvPr/>
              </p:nvPicPr>
              <p:blipFill>
                <a:blip r:embed="rId176"/>
                <a:stretch>
                  <a:fillRect/>
                </a:stretch>
              </p:blipFill>
              <p:spPr>
                <a:xfrm>
                  <a:off x="2736806" y="6815955"/>
                  <a:ext cx="1677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30794" name="Ink 30793">
                  <a:extLst>
                    <a:ext uri="{FF2B5EF4-FFF2-40B4-BE49-F238E27FC236}">
                      <a16:creationId xmlns:a16="http://schemas.microsoft.com/office/drawing/2014/main" id="{6C521AE9-81A6-483E-97B6-85821D416432}"/>
                    </a:ext>
                  </a:extLst>
                </p14:cNvPr>
                <p14:cNvContentPartPr/>
                <p14:nvPr/>
              </p14:nvContentPartPr>
              <p14:xfrm>
                <a:off x="2922926" y="6923235"/>
                <a:ext cx="99360" cy="122760"/>
              </p14:xfrm>
            </p:contentPart>
          </mc:Choice>
          <mc:Fallback xmlns="">
            <p:pic>
              <p:nvPicPr>
                <p:cNvPr id="30794" name="Ink 30793">
                  <a:extLst>
                    <a:ext uri="{FF2B5EF4-FFF2-40B4-BE49-F238E27FC236}">
                      <a16:creationId xmlns:a16="http://schemas.microsoft.com/office/drawing/2014/main" id="{6C521AE9-81A6-483E-97B6-85821D416432}"/>
                    </a:ext>
                  </a:extLst>
                </p:cNvPr>
                <p:cNvPicPr/>
                <p:nvPr/>
              </p:nvPicPr>
              <p:blipFill>
                <a:blip r:embed="rId178"/>
                <a:stretch>
                  <a:fillRect/>
                </a:stretch>
              </p:blipFill>
              <p:spPr>
                <a:xfrm>
                  <a:off x="2913893" y="6914235"/>
                  <a:ext cx="117064"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30795" name="Ink 30794">
                  <a:extLst>
                    <a:ext uri="{FF2B5EF4-FFF2-40B4-BE49-F238E27FC236}">
                      <a16:creationId xmlns:a16="http://schemas.microsoft.com/office/drawing/2014/main" id="{71A3F503-4CD7-4E5B-AAD2-FB997E4994D2}"/>
                    </a:ext>
                  </a:extLst>
                </p14:cNvPr>
                <p14:cNvContentPartPr/>
                <p14:nvPr/>
              </p14:nvContentPartPr>
              <p14:xfrm>
                <a:off x="2975126" y="6910995"/>
                <a:ext cx="84600" cy="213120"/>
              </p14:xfrm>
            </p:contentPart>
          </mc:Choice>
          <mc:Fallback xmlns="">
            <p:pic>
              <p:nvPicPr>
                <p:cNvPr id="30795" name="Ink 30794">
                  <a:extLst>
                    <a:ext uri="{FF2B5EF4-FFF2-40B4-BE49-F238E27FC236}">
                      <a16:creationId xmlns:a16="http://schemas.microsoft.com/office/drawing/2014/main" id="{71A3F503-4CD7-4E5B-AAD2-FB997E4994D2}"/>
                    </a:ext>
                  </a:extLst>
                </p:cNvPr>
                <p:cNvPicPr/>
                <p:nvPr/>
              </p:nvPicPr>
              <p:blipFill>
                <a:blip r:embed="rId180"/>
                <a:stretch>
                  <a:fillRect/>
                </a:stretch>
              </p:blipFill>
              <p:spPr>
                <a:xfrm>
                  <a:off x="2966088" y="6901995"/>
                  <a:ext cx="102315"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30796" name="Ink 30795">
                  <a:extLst>
                    <a:ext uri="{FF2B5EF4-FFF2-40B4-BE49-F238E27FC236}">
                      <a16:creationId xmlns:a16="http://schemas.microsoft.com/office/drawing/2014/main" id="{E26C9E40-7029-47FD-9EC7-87598988503D}"/>
                    </a:ext>
                  </a:extLst>
                </p14:cNvPr>
                <p14:cNvContentPartPr/>
                <p14:nvPr/>
              </p14:nvContentPartPr>
              <p14:xfrm>
                <a:off x="3199406" y="6506715"/>
                <a:ext cx="180720" cy="191160"/>
              </p14:xfrm>
            </p:contentPart>
          </mc:Choice>
          <mc:Fallback xmlns="">
            <p:pic>
              <p:nvPicPr>
                <p:cNvPr id="30796" name="Ink 30795">
                  <a:extLst>
                    <a:ext uri="{FF2B5EF4-FFF2-40B4-BE49-F238E27FC236}">
                      <a16:creationId xmlns:a16="http://schemas.microsoft.com/office/drawing/2014/main" id="{E26C9E40-7029-47FD-9EC7-87598988503D}"/>
                    </a:ext>
                  </a:extLst>
                </p:cNvPr>
                <p:cNvPicPr/>
                <p:nvPr/>
              </p:nvPicPr>
              <p:blipFill>
                <a:blip r:embed="rId182"/>
                <a:stretch>
                  <a:fillRect/>
                </a:stretch>
              </p:blipFill>
              <p:spPr>
                <a:xfrm>
                  <a:off x="3190406" y="6497715"/>
                  <a:ext cx="1983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30797" name="Ink 30796">
                  <a:extLst>
                    <a:ext uri="{FF2B5EF4-FFF2-40B4-BE49-F238E27FC236}">
                      <a16:creationId xmlns:a16="http://schemas.microsoft.com/office/drawing/2014/main" id="{E6A5E7AC-5DD2-400B-9733-C7EAAC0873CE}"/>
                    </a:ext>
                  </a:extLst>
                </p14:cNvPr>
                <p14:cNvContentPartPr/>
                <p14:nvPr/>
              </p14:nvContentPartPr>
              <p14:xfrm>
                <a:off x="3338726" y="6476835"/>
                <a:ext cx="223920" cy="199440"/>
              </p14:xfrm>
            </p:contentPart>
          </mc:Choice>
          <mc:Fallback xmlns="">
            <p:pic>
              <p:nvPicPr>
                <p:cNvPr id="30797" name="Ink 30796">
                  <a:extLst>
                    <a:ext uri="{FF2B5EF4-FFF2-40B4-BE49-F238E27FC236}">
                      <a16:creationId xmlns:a16="http://schemas.microsoft.com/office/drawing/2014/main" id="{E6A5E7AC-5DD2-400B-9733-C7EAAC0873CE}"/>
                    </a:ext>
                  </a:extLst>
                </p:cNvPr>
                <p:cNvPicPr/>
                <p:nvPr/>
              </p:nvPicPr>
              <p:blipFill>
                <a:blip r:embed="rId184"/>
                <a:stretch>
                  <a:fillRect/>
                </a:stretch>
              </p:blipFill>
              <p:spPr>
                <a:xfrm>
                  <a:off x="3329712" y="6467835"/>
                  <a:ext cx="241588" cy="217080"/>
                </a:xfrm>
                <a:prstGeom prst="rect">
                  <a:avLst/>
                </a:prstGeom>
              </p:spPr>
            </p:pic>
          </mc:Fallback>
        </mc:AlternateContent>
      </p:grpSp>
    </p:spTree>
    <p:extLst>
      <p:ext uri="{BB962C8B-B14F-4D97-AF65-F5344CB8AC3E}">
        <p14:creationId xmlns:p14="http://schemas.microsoft.com/office/powerpoint/2010/main" val="1417188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1E8891A6-96C0-4E27-853C-F42C1FEB58A8}"/>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Algorithm Comparison</a:t>
            </a:r>
          </a:p>
        </p:txBody>
      </p:sp>
      <p:sp>
        <p:nvSpPr>
          <p:cNvPr id="31746" name="Rectangle 2">
            <a:extLst>
              <a:ext uri="{FF2B5EF4-FFF2-40B4-BE49-F238E27FC236}">
                <a16:creationId xmlns:a16="http://schemas.microsoft.com/office/drawing/2014/main" id="{BF923C93-357F-4C7D-9396-96EB75958AAC}"/>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Which one is the best?</a:t>
            </a:r>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The answer depends on many factors:</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the system workload (extremely variable)</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hardware support for the dispatcher</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relative importance of performance criteria (response time, CPU utilization, throughput...)</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The evaluation method used (each has its limitations...)</a:t>
            </a:r>
          </a:p>
        </p:txBody>
      </p:sp>
      <p:sp>
        <p:nvSpPr>
          <p:cNvPr id="4" name="Footer Placeholder 3">
            <a:extLst>
              <a:ext uri="{FF2B5EF4-FFF2-40B4-BE49-F238E27FC236}">
                <a16:creationId xmlns:a16="http://schemas.microsoft.com/office/drawing/2014/main" id="{0E17533F-915A-40CF-AD4D-FEF68ECE520B}"/>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0AB4CCAD-745E-4E3C-9226-6DC017810F9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44</a:t>
            </a:fld>
            <a:endParaRPr lang="en-US"/>
          </a:p>
        </p:txBody>
      </p:sp>
    </p:spTree>
    <p:extLst>
      <p:ext uri="{BB962C8B-B14F-4D97-AF65-F5344CB8AC3E}">
        <p14:creationId xmlns:p14="http://schemas.microsoft.com/office/powerpoint/2010/main" val="1537398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70B7AFA9-D4FE-4173-A948-E13727E09CD2}"/>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Back to SJF: CPU Burst Estimation</a:t>
            </a:r>
          </a:p>
        </p:txBody>
      </p:sp>
      <p:sp>
        <p:nvSpPr>
          <p:cNvPr id="32770" name="Rectangle 2">
            <a:extLst>
              <a:ext uri="{FF2B5EF4-FFF2-40B4-BE49-F238E27FC236}">
                <a16:creationId xmlns:a16="http://schemas.microsoft.com/office/drawing/2014/main" id="{2003D6DA-6FCF-4674-B357-0BC2E15667E5}"/>
              </a:ext>
            </a:extLst>
          </p:cNvPr>
          <p:cNvSpPr>
            <a:spLocks noGrp="1" noChangeArrowheads="1"/>
          </p:cNvSpPr>
          <p:nvPr>
            <p:ph idx="1"/>
          </p:nvPr>
        </p:nvSpPr>
        <p:spPr>
          <a:ln/>
        </p:spPr>
        <p:txBody>
          <a:bodyPr/>
          <a:lstStyle/>
          <a:p>
            <a:pPr>
              <a:lnSpc>
                <a:spcPct val="96000"/>
              </a:lnSpc>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Let T[</a:t>
            </a:r>
            <a:r>
              <a:rPr lang="en-GB" altLang="en-US" sz="2865" err="1"/>
              <a:t>i</a:t>
            </a:r>
            <a:r>
              <a:rPr lang="en-GB" altLang="en-US" sz="2865"/>
              <a:t>] be the execution time for the </a:t>
            </a:r>
            <a:r>
              <a:rPr lang="en-GB" altLang="en-US" sz="2865" err="1"/>
              <a:t>ith</a:t>
            </a:r>
            <a:r>
              <a:rPr lang="en-GB" altLang="en-US" sz="2865"/>
              <a:t> instance of this process: the actual duration of the </a:t>
            </a:r>
            <a:r>
              <a:rPr lang="en-GB" altLang="en-US" sz="2865" err="1"/>
              <a:t>ith</a:t>
            </a:r>
            <a:r>
              <a:rPr lang="en-GB" altLang="en-US" sz="2865"/>
              <a:t> CPU burst of this process</a:t>
            </a:r>
          </a:p>
          <a:p>
            <a:pPr>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Let S[</a:t>
            </a:r>
            <a:r>
              <a:rPr lang="en-GB" altLang="en-US" sz="2865" err="1"/>
              <a:t>i</a:t>
            </a:r>
            <a:r>
              <a:rPr lang="en-GB" altLang="en-US" sz="2865"/>
              <a:t>] be the predicted value for the </a:t>
            </a:r>
            <a:r>
              <a:rPr lang="en-GB" altLang="en-US" sz="2865" err="1"/>
              <a:t>ith</a:t>
            </a:r>
            <a:r>
              <a:rPr lang="en-GB" altLang="en-US" sz="2865"/>
              <a:t> CPU burst of this process. The simplest choice is:</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S[n+1] =(1/n)(T[1]+…+T[n])=(1/n)</a:t>
            </a:r>
            <a:r>
              <a:rPr lang="en-GB" altLang="en-US" sz="2001"/>
              <a:t> </a:t>
            </a:r>
            <a:r>
              <a:rPr lang="en-GB" altLang="en-US" sz="3601" err="1"/>
              <a:t>Σ</a:t>
            </a:r>
            <a:r>
              <a:rPr lang="en-GB" altLang="en-US" sz="1984"/>
              <a:t>{</a:t>
            </a:r>
            <a:r>
              <a:rPr lang="en-GB" altLang="en-US" sz="1984" err="1"/>
              <a:t>i</a:t>
            </a:r>
            <a:r>
              <a:rPr lang="en-GB" altLang="en-US" sz="1984"/>
              <a:t>=1 to n}</a:t>
            </a:r>
            <a:r>
              <a:rPr lang="en-GB" altLang="en-US"/>
              <a:t> T[</a:t>
            </a:r>
            <a:r>
              <a:rPr lang="en-GB" altLang="en-US" err="1"/>
              <a:t>i</a:t>
            </a:r>
            <a:r>
              <a:rPr lang="en-GB" altLang="en-US"/>
              <a:t>]</a:t>
            </a:r>
          </a:p>
          <a:p>
            <a:pPr>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This can be more efficiently calculated as:</a:t>
            </a:r>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S[n+1] = (1/n) T[n] + ((n-1)/n) S[n]</a:t>
            </a:r>
          </a:p>
          <a:p>
            <a:pPr>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This estimate, however, results in equal weight for each instance</a:t>
            </a:r>
          </a:p>
        </p:txBody>
      </p:sp>
      <p:sp>
        <p:nvSpPr>
          <p:cNvPr id="4" name="Footer Placeholder 3">
            <a:extLst>
              <a:ext uri="{FF2B5EF4-FFF2-40B4-BE49-F238E27FC236}">
                <a16:creationId xmlns:a16="http://schemas.microsoft.com/office/drawing/2014/main" id="{A2496084-E468-4336-8392-0971AB5A5C1C}"/>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1027E442-3CFA-4401-94FC-2170C9E73E8F}"/>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45</a:t>
            </a:fld>
            <a:endParaRPr lang="en-US"/>
          </a:p>
        </p:txBody>
      </p:sp>
    </p:spTree>
    <p:extLst>
      <p:ext uri="{BB962C8B-B14F-4D97-AF65-F5344CB8AC3E}">
        <p14:creationId xmlns:p14="http://schemas.microsoft.com/office/powerpoint/2010/main" val="1907216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874F-61FE-478E-9BDF-6D6C59737735}"/>
              </a:ext>
            </a:extLst>
          </p:cNvPr>
          <p:cNvSpPr>
            <a:spLocks noGrp="1"/>
          </p:cNvSpPr>
          <p:nvPr>
            <p:ph type="title"/>
          </p:nvPr>
        </p:nvSpPr>
        <p:spPr/>
        <p:txBody>
          <a:bodyPr/>
          <a:lstStyle/>
          <a:p>
            <a:r>
              <a:rPr lang="en-US" dirty="0"/>
              <a:t>CPU Burst Estimation</a:t>
            </a:r>
          </a:p>
        </p:txBody>
      </p:sp>
      <p:sp>
        <p:nvSpPr>
          <p:cNvPr id="3" name="Content Placeholder 2">
            <a:extLst>
              <a:ext uri="{FF2B5EF4-FFF2-40B4-BE49-F238E27FC236}">
                <a16:creationId xmlns:a16="http://schemas.microsoft.com/office/drawing/2014/main" id="{D087E292-DD16-4586-BB76-2932A8CE264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B4C8A71-15F2-41D8-ADB5-8C3DD4F5C269}"/>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521D4B3E-BBFC-4355-8978-3B8EB5173BBF}"/>
              </a:ext>
            </a:extLst>
          </p:cNvPr>
          <p:cNvSpPr>
            <a:spLocks noGrp="1"/>
          </p:cNvSpPr>
          <p:nvPr>
            <p:ph type="sldNum" idx="12"/>
          </p:nvPr>
        </p:nvSpPr>
        <p:spPr/>
        <p:txBody>
          <a:bodyPr/>
          <a:lstStyle/>
          <a:p>
            <a:fld id="{65E435D9-63B0-4660-8D04-E83F5E2CA2AE}" type="slidenum">
              <a:rPr lang="en-GB" altLang="en-US" smtClean="0"/>
              <a:pPr/>
              <a:t>46</a:t>
            </a:fld>
            <a:endParaRPr lang="en-GB" altLang="en-US"/>
          </a:p>
        </p:txBody>
      </p:sp>
      <p:pic>
        <p:nvPicPr>
          <p:cNvPr id="7" name="Picture 6">
            <a:extLst>
              <a:ext uri="{FF2B5EF4-FFF2-40B4-BE49-F238E27FC236}">
                <a16:creationId xmlns:a16="http://schemas.microsoft.com/office/drawing/2014/main" id="{DAC60A01-7848-4C56-BB2F-3C6D17BACB7C}"/>
              </a:ext>
            </a:extLst>
          </p:cNvPr>
          <p:cNvPicPr>
            <a:picLocks noChangeAspect="1"/>
          </p:cNvPicPr>
          <p:nvPr/>
        </p:nvPicPr>
        <p:blipFill>
          <a:blip r:embed="rId2"/>
          <a:stretch>
            <a:fillRect/>
          </a:stretch>
        </p:blipFill>
        <p:spPr>
          <a:xfrm>
            <a:off x="0" y="2036772"/>
            <a:ext cx="10080625" cy="3486131"/>
          </a:xfrm>
          <a:prstGeom prst="rect">
            <a:avLst/>
          </a:prstGeom>
        </p:spPr>
      </p:pic>
    </p:spTree>
    <p:extLst>
      <p:ext uri="{BB962C8B-B14F-4D97-AF65-F5344CB8AC3E}">
        <p14:creationId xmlns:p14="http://schemas.microsoft.com/office/powerpoint/2010/main" val="3315090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98938A4B-FBBE-4B80-96D3-98D19EAD19AB}"/>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Estimating the required CPU burst</a:t>
            </a:r>
          </a:p>
        </p:txBody>
      </p:sp>
      <p:sp>
        <p:nvSpPr>
          <p:cNvPr id="33794" name="Rectangle 2">
            <a:extLst>
              <a:ext uri="{FF2B5EF4-FFF2-40B4-BE49-F238E27FC236}">
                <a16:creationId xmlns:a16="http://schemas.microsoft.com/office/drawing/2014/main" id="{F897DF60-5272-4433-A64E-8A0B17493296}"/>
              </a:ext>
            </a:extLst>
          </p:cNvPr>
          <p:cNvSpPr>
            <a:spLocks noGrp="1" noChangeArrowheads="1"/>
          </p:cNvSpPr>
          <p:nvPr>
            <p:ph idx="1"/>
          </p:nvPr>
        </p:nvSpPr>
        <p:spPr>
          <a:ln/>
        </p:spPr>
        <p:txBody>
          <a:bodyPr/>
          <a:lstStyle/>
          <a:p>
            <a:pPr>
              <a:lnSpc>
                <a:spcPct val="96000"/>
              </a:lnSpc>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Recent instances are more likely to better reflect future </a:t>
            </a:r>
            <a:r>
              <a:rPr lang="en-GB" altLang="en-US" sz="2865" err="1"/>
              <a:t>behavior</a:t>
            </a:r>
            <a:endParaRPr lang="en-GB" altLang="en-US" sz="2865"/>
          </a:p>
          <a:p>
            <a:pP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A common technique to factor the above observation into the estimate is to use </a:t>
            </a:r>
            <a:r>
              <a:rPr lang="en-GB" altLang="en-US" sz="2865">
                <a:solidFill>
                  <a:srgbClr val="FF9966"/>
                </a:solidFill>
              </a:rPr>
              <a:t>exponential averaging</a:t>
            </a:r>
            <a:r>
              <a:rPr lang="en-GB" altLang="en-US" b="0"/>
              <a:t> :</a:t>
            </a:r>
          </a:p>
          <a:p>
            <a:pPr>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b="0"/>
          </a:p>
          <a:p>
            <a:pPr lvl="1">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a:t>S[n+1] = </a:t>
            </a:r>
            <a:r>
              <a:rPr lang="el-GR" altLang="en-US"/>
              <a:t>α</a:t>
            </a:r>
            <a:r>
              <a:rPr lang="en-GB" altLang="en-US"/>
              <a:t> T[n] + (1-</a:t>
            </a:r>
            <a:r>
              <a:rPr lang="el-GR" altLang="en-US"/>
              <a:t> α</a:t>
            </a:r>
            <a:r>
              <a:rPr lang="en-GB" altLang="en-US"/>
              <a:t>) S[n]  ;    0 &lt; </a:t>
            </a:r>
            <a:r>
              <a:rPr lang="el-GR" altLang="en-US"/>
              <a:t>α </a:t>
            </a:r>
            <a:r>
              <a:rPr lang="en-GB" altLang="en-US"/>
              <a:t>&lt; 1</a:t>
            </a:r>
          </a:p>
          <a:p>
            <a:pPr lvl="1">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a:p>
        </p:txBody>
      </p:sp>
      <p:sp>
        <p:nvSpPr>
          <p:cNvPr id="4" name="Footer Placeholder 3">
            <a:extLst>
              <a:ext uri="{FF2B5EF4-FFF2-40B4-BE49-F238E27FC236}">
                <a16:creationId xmlns:a16="http://schemas.microsoft.com/office/drawing/2014/main" id="{77D35DCD-6B4B-48ED-A662-E0C04B82AC18}"/>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AF463D6A-7083-4182-9A9C-D477EE5F3F7F}"/>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47</a:t>
            </a:fld>
            <a:endParaRPr lang="en-US"/>
          </a:p>
        </p:txBody>
      </p:sp>
    </p:spTree>
    <p:extLst>
      <p:ext uri="{BB962C8B-B14F-4D97-AF65-F5344CB8AC3E}">
        <p14:creationId xmlns:p14="http://schemas.microsoft.com/office/powerpoint/2010/main" val="1636025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2B049970-E6B8-4764-A81D-48485CE156A1}"/>
              </a:ext>
            </a:extLst>
          </p:cNvPr>
          <p:cNvSpPr>
            <a:spLocks noGrp="1" noChangeArrowheads="1"/>
          </p:cNvSpPr>
          <p:nvPr>
            <p:ph type="title"/>
          </p:nvPr>
        </p:nvSpPr>
        <p:spPr>
          <a:ln/>
        </p:spPr>
        <p:txBody>
          <a:bodyPr>
            <a:normAutofit fontScale="90000"/>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CPU burst Estimate </a:t>
            </a:r>
            <a:r>
              <a:rPr lang="en-GB" altLang="en-US"/>
              <a:t>(</a:t>
            </a:r>
            <a:r>
              <a:rPr lang="en-GB" altLang="en-US" b="0"/>
              <a:t>Exponential Average)</a:t>
            </a:r>
          </a:p>
        </p:txBody>
      </p:sp>
      <p:sp>
        <p:nvSpPr>
          <p:cNvPr id="34818" name="Rectangle 2">
            <a:extLst>
              <a:ext uri="{FF2B5EF4-FFF2-40B4-BE49-F238E27FC236}">
                <a16:creationId xmlns:a16="http://schemas.microsoft.com/office/drawing/2014/main" id="{FA1CAA89-73A8-442A-8657-96DF59B323CA}"/>
              </a:ext>
            </a:extLst>
          </p:cNvPr>
          <p:cNvSpPr>
            <a:spLocks noGrp="1" noChangeArrowheads="1"/>
          </p:cNvSpPr>
          <p:nvPr>
            <p:ph idx="1"/>
          </p:nvPr>
        </p:nvSpPr>
        <p:spPr>
          <a:ln/>
        </p:spPr>
        <p:txBody>
          <a:bodyPr/>
          <a:lstStyle/>
          <a:p>
            <a:pPr>
              <a:lnSpc>
                <a:spcPct val="96000"/>
              </a:lnSpc>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b="0"/>
              <a:t>Recent instances have higher weights, whenever </a:t>
            </a:r>
            <a:r>
              <a:rPr lang="el-GR" altLang="en-US"/>
              <a:t>α</a:t>
            </a:r>
            <a:r>
              <a:rPr lang="en-GB" altLang="en-US" b="0"/>
              <a:t> &gt; 1/n</a:t>
            </a:r>
          </a:p>
          <a:p>
            <a:pPr>
              <a:spcBef>
                <a:spcPts val="703"/>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865"/>
              <a:t>Expanding the estimated  value shows that  the weights of past instances decrease exponentially</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S[n+1] = </a:t>
            </a:r>
            <a:r>
              <a:rPr lang="el-GR" altLang="en-US" sz="2801"/>
              <a:t>α </a:t>
            </a:r>
            <a:r>
              <a:rPr lang="en-GB" altLang="en-US" sz="2644"/>
              <a:t>T[n] + (1-</a:t>
            </a:r>
            <a:r>
              <a:rPr lang="el-GR" altLang="en-US" sz="2801"/>
              <a:t> α</a:t>
            </a:r>
            <a:r>
              <a:rPr lang="en-GB" altLang="en-US" sz="2644"/>
              <a:t>)</a:t>
            </a:r>
            <a:r>
              <a:rPr lang="el-GR" altLang="en-US" sz="2801"/>
              <a:t> α </a:t>
            </a:r>
            <a:r>
              <a:rPr lang="en-GB" altLang="en-US" sz="2644"/>
              <a:t>T[n-1] + ... (1-</a:t>
            </a:r>
            <a:r>
              <a:rPr lang="el-GR" altLang="en-US" sz="2801"/>
              <a:t> α</a:t>
            </a:r>
            <a:r>
              <a:rPr lang="en-GB" altLang="en-US" sz="2644"/>
              <a:t>)^{</a:t>
            </a:r>
            <a:r>
              <a:rPr lang="en-GB" altLang="en-US" sz="2644" err="1"/>
              <a:t>i</a:t>
            </a:r>
            <a:r>
              <a:rPr lang="en-GB" altLang="en-US" sz="2644"/>
              <a:t>}</a:t>
            </a:r>
            <a:r>
              <a:rPr lang="el-GR" altLang="en-US" sz="2801"/>
              <a:t> α </a:t>
            </a:r>
            <a:r>
              <a:rPr lang="en-GB" altLang="en-US" sz="2644"/>
              <a:t>T[n-</a:t>
            </a:r>
            <a:r>
              <a:rPr lang="en-GB" altLang="en-US" sz="2644" err="1"/>
              <a:t>i</a:t>
            </a:r>
            <a:r>
              <a:rPr lang="en-GB" altLang="en-US" sz="2644"/>
              <a:t>] + </a:t>
            </a:r>
          </a:p>
          <a:p>
            <a:pPr lvl="1">
              <a:spcBef>
                <a:spcPts val="648"/>
              </a:spcBef>
              <a:buSzPct val="69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               ... + (1-</a:t>
            </a:r>
            <a:r>
              <a:rPr lang="el-GR" altLang="en-US" sz="2801"/>
              <a:t> α</a:t>
            </a:r>
            <a:r>
              <a:rPr lang="en-GB" altLang="en-US" sz="2644"/>
              <a:t>)^{n}S[1]</a:t>
            </a:r>
          </a:p>
          <a:p>
            <a:pPr lvl="1">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The predicted value of 1st instance, S[1], is usually set to 0 to give priority to new processes</a:t>
            </a:r>
          </a:p>
          <a:p>
            <a:pPr lvl="1">
              <a:spcBef>
                <a:spcPts val="648"/>
              </a:spcBef>
              <a:buNone/>
              <a:tabLst>
                <a:tab pos="1004024" algn="l"/>
                <a:tab pos="2011547" algn="l"/>
                <a:tab pos="3019071" algn="l"/>
                <a:tab pos="4026594" algn="l"/>
                <a:tab pos="5034117" algn="l"/>
                <a:tab pos="6041640" algn="l"/>
                <a:tab pos="7049163" algn="l"/>
                <a:tab pos="8056685" algn="l"/>
                <a:tab pos="9064208" algn="l"/>
                <a:tab pos="10071732" algn="l"/>
                <a:tab pos="11079255" algn="l"/>
              </a:tabLst>
            </a:pPr>
            <a:endParaRPr lang="en-GB" altLang="en-US" sz="2644"/>
          </a:p>
        </p:txBody>
      </p:sp>
      <p:sp>
        <p:nvSpPr>
          <p:cNvPr id="4" name="Footer Placeholder 3">
            <a:extLst>
              <a:ext uri="{FF2B5EF4-FFF2-40B4-BE49-F238E27FC236}">
                <a16:creationId xmlns:a16="http://schemas.microsoft.com/office/drawing/2014/main" id="{25CF7889-61F0-4C28-8BFB-01E675AA116F}"/>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43DFBBC9-4136-4E97-A6D6-B78F7012890A}"/>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48</a:t>
            </a:fld>
            <a:endParaRPr lang="en-US"/>
          </a:p>
        </p:txBody>
      </p:sp>
    </p:spTree>
    <p:extLst>
      <p:ext uri="{BB962C8B-B14F-4D97-AF65-F5344CB8AC3E}">
        <p14:creationId xmlns:p14="http://schemas.microsoft.com/office/powerpoint/2010/main" val="3231356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B48F48C8-3631-4F5F-8724-374B534CDB0D}"/>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Exponentially Decreasing Coefficients</a:t>
            </a:r>
          </a:p>
        </p:txBody>
      </p:sp>
      <p:sp>
        <p:nvSpPr>
          <p:cNvPr id="7" name="Content Placeholder 6">
            <a:extLst>
              <a:ext uri="{FF2B5EF4-FFF2-40B4-BE49-F238E27FC236}">
                <a16:creationId xmlns:a16="http://schemas.microsoft.com/office/drawing/2014/main" id="{E82B22B3-1517-E346-9A8B-094A40D2FC5B}"/>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6E7E3CCF-4F96-45E6-B828-6AA5F067043A}"/>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3" name="Slide Number Placeholder 2">
            <a:extLst>
              <a:ext uri="{FF2B5EF4-FFF2-40B4-BE49-F238E27FC236}">
                <a16:creationId xmlns:a16="http://schemas.microsoft.com/office/drawing/2014/main" id="{68983252-D58B-4136-834E-912F539F00B6}"/>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49</a:t>
            </a:fld>
            <a:endParaRPr lang="en-US"/>
          </a:p>
        </p:txBody>
      </p:sp>
      <p:graphicFrame>
        <p:nvGraphicFramePr>
          <p:cNvPr id="35842" name="Object 2">
            <a:extLst>
              <a:ext uri="{FF2B5EF4-FFF2-40B4-BE49-F238E27FC236}">
                <a16:creationId xmlns:a16="http://schemas.microsoft.com/office/drawing/2014/main" id="{8D1701A4-A56B-439A-9B39-A560D76A3316}"/>
              </a:ext>
            </a:extLst>
          </p:cNvPr>
          <p:cNvGraphicFramePr>
            <a:graphicFrameLocks noChangeAspect="1"/>
          </p:cNvGraphicFramePr>
          <p:nvPr/>
        </p:nvGraphicFramePr>
        <p:xfrm>
          <a:off x="1262063" y="1512887"/>
          <a:ext cx="8145976" cy="5436481"/>
        </p:xfrm>
        <a:graphic>
          <a:graphicData uri="http://schemas.openxmlformats.org/presentationml/2006/ole">
            <mc:AlternateContent xmlns:mc="http://schemas.openxmlformats.org/markup-compatibility/2006">
              <mc:Choice xmlns:v="urn:schemas-microsoft-com:vml" Requires="v">
                <p:oleObj r:id="rId3" imgW="9953640" imgH="6648480" progId="">
                  <p:embed/>
                </p:oleObj>
              </mc:Choice>
              <mc:Fallback>
                <p:oleObj r:id="rId3" imgW="9953640" imgH="6648480" progId="">
                  <p:embed/>
                  <p:pic>
                    <p:nvPicPr>
                      <p:cNvPr id="35842" name="Object 2">
                        <a:extLst>
                          <a:ext uri="{FF2B5EF4-FFF2-40B4-BE49-F238E27FC236}">
                            <a16:creationId xmlns:a16="http://schemas.microsoft.com/office/drawing/2014/main" id="{8D1701A4-A56B-439A-9B39-A560D76A3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1512887"/>
                        <a:ext cx="8145976" cy="5436481"/>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387213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5</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spTree>
    <p:extLst>
      <p:ext uri="{BB962C8B-B14F-4D97-AF65-F5344CB8AC3E}">
        <p14:creationId xmlns:p14="http://schemas.microsoft.com/office/powerpoint/2010/main" val="164038709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7EA33581-0FBA-4513-BC21-59EBD3254C34}"/>
              </a:ext>
            </a:extLst>
          </p:cNvPr>
          <p:cNvSpPr>
            <a:spLocks noGrp="1" noChangeArrowheads="1"/>
          </p:cNvSpPr>
          <p:nvPr>
            <p:ph type="title"/>
          </p:nvPr>
        </p:nvSpPr>
        <p:spPr>
          <a:ln/>
        </p:spPr>
        <p:txBody>
          <a:bodyPr/>
          <a:lstStyle/>
          <a:p>
            <a:pP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b="0"/>
              <a:t>Exponentially Decreasing Coefficients</a:t>
            </a:r>
          </a:p>
        </p:txBody>
      </p:sp>
      <p:sp>
        <p:nvSpPr>
          <p:cNvPr id="36866" name="Rectangle 2">
            <a:extLst>
              <a:ext uri="{FF2B5EF4-FFF2-40B4-BE49-F238E27FC236}">
                <a16:creationId xmlns:a16="http://schemas.microsoft.com/office/drawing/2014/main" id="{D4B374AC-8E1B-4FB1-8CD1-E75C5A388926}"/>
              </a:ext>
            </a:extLst>
          </p:cNvPr>
          <p:cNvSpPr>
            <a:spLocks noGrp="1" noChangeArrowheads="1"/>
          </p:cNvSpPr>
          <p:nvPr>
            <p:ph idx="1"/>
          </p:nvPr>
        </p:nvSpPr>
        <p:spPr>
          <a:ln/>
        </p:spPr>
        <p:txBody>
          <a:bodyPr/>
          <a:lstStyle/>
          <a:p>
            <a:pPr>
              <a:lnSpc>
                <a:spcPct val="96000"/>
              </a:lnSpc>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S[1] = 0 to give high priority to new processes</a:t>
            </a:r>
          </a:p>
          <a:p>
            <a:pPr>
              <a:spcBef>
                <a:spcPts val="648"/>
              </a:spcBef>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t>Exponential averaging tracks changes in process behavior much faster than simple averaging</a:t>
            </a:r>
          </a:p>
        </p:txBody>
      </p:sp>
      <p:sp>
        <p:nvSpPr>
          <p:cNvPr id="4" name="Footer Placeholder 3">
            <a:extLst>
              <a:ext uri="{FF2B5EF4-FFF2-40B4-BE49-F238E27FC236}">
                <a16:creationId xmlns:a16="http://schemas.microsoft.com/office/drawing/2014/main" id="{31048580-254B-4562-B07A-13FA9D7EEB7E}"/>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B0EDE6F0-5E08-467B-A6AE-AA045809023A}"/>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50</a:t>
            </a:fld>
            <a:endParaRPr lang="en-US"/>
          </a:p>
        </p:txBody>
      </p:sp>
      <p:graphicFrame>
        <p:nvGraphicFramePr>
          <p:cNvPr id="36867" name="Object 3">
            <a:extLst>
              <a:ext uri="{FF2B5EF4-FFF2-40B4-BE49-F238E27FC236}">
                <a16:creationId xmlns:a16="http://schemas.microsoft.com/office/drawing/2014/main" id="{6EBD17C3-7239-4686-9A19-775BA4E9A6D5}"/>
              </a:ext>
            </a:extLst>
          </p:cNvPr>
          <p:cNvGraphicFramePr>
            <a:graphicFrameLocks noChangeAspect="1"/>
          </p:cNvGraphicFramePr>
          <p:nvPr/>
        </p:nvGraphicFramePr>
        <p:xfrm>
          <a:off x="1415906" y="2546059"/>
          <a:ext cx="6876065" cy="4470929"/>
        </p:xfrm>
        <a:graphic>
          <a:graphicData uri="http://schemas.openxmlformats.org/presentationml/2006/ole">
            <mc:AlternateContent xmlns:mc="http://schemas.openxmlformats.org/markup-compatibility/2006">
              <mc:Choice xmlns:v="urn:schemas-microsoft-com:vml" Requires="v">
                <p:oleObj r:id="rId3" imgW="8400960" imgH="5467320" progId="">
                  <p:embed/>
                </p:oleObj>
              </mc:Choice>
              <mc:Fallback>
                <p:oleObj r:id="rId3" imgW="8400960" imgH="5467320" progId="">
                  <p:embed/>
                  <p:pic>
                    <p:nvPicPr>
                      <p:cNvPr id="36867" name="Object 3">
                        <a:extLst>
                          <a:ext uri="{FF2B5EF4-FFF2-40B4-BE49-F238E27FC236}">
                            <a16:creationId xmlns:a16="http://schemas.microsoft.com/office/drawing/2014/main" id="{6EBD17C3-7239-4686-9A19-775BA4E9A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906" y="2546059"/>
                        <a:ext cx="6876065" cy="447092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extLst>
      <p:ext uri="{BB962C8B-B14F-4D97-AF65-F5344CB8AC3E}">
        <p14:creationId xmlns:p14="http://schemas.microsoft.com/office/powerpoint/2010/main" val="1089473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3D2CA376-7D87-DB41-A053-D4EA85541D19}"/>
              </a:ext>
            </a:extLst>
          </p:cNvPr>
          <p:cNvSpPr>
            <a:spLocks noGrp="1" noChangeArrowheads="1"/>
          </p:cNvSpPr>
          <p:nvPr>
            <p:ph type="title"/>
          </p:nvPr>
        </p:nvSpPr>
        <p:spPr/>
        <p:txBody>
          <a:bodyPr/>
          <a:lstStyle/>
          <a:p>
            <a:r>
              <a:rPr lang="en-US" altLang="en-US"/>
              <a:t>Memory management</a:t>
            </a:r>
          </a:p>
        </p:txBody>
      </p:sp>
      <p:sp>
        <p:nvSpPr>
          <p:cNvPr id="1032" name="Rectangle 8">
            <a:extLst>
              <a:ext uri="{FF2B5EF4-FFF2-40B4-BE49-F238E27FC236}">
                <a16:creationId xmlns:a16="http://schemas.microsoft.com/office/drawing/2014/main" id="{D4D3F7D6-B8F3-994E-A4EC-03D55CF2D77F}"/>
              </a:ext>
            </a:extLst>
          </p:cNvPr>
          <p:cNvSpPr>
            <a:spLocks noGrp="1" noChangeArrowheads="1"/>
          </p:cNvSpPr>
          <p:nvPr>
            <p:ph idx="1"/>
          </p:nvPr>
        </p:nvSpPr>
        <p:spPr/>
        <p:txBody>
          <a:bodyPr/>
          <a:lstStyle/>
          <a:p>
            <a:r>
              <a:rPr lang="en-US" altLang="en-US"/>
              <a:t>Basic memory management</a:t>
            </a:r>
          </a:p>
          <a:p>
            <a:r>
              <a:rPr lang="en-US" altLang="en-US"/>
              <a:t>Swapping</a:t>
            </a:r>
          </a:p>
          <a:p>
            <a:r>
              <a:rPr lang="en-US" altLang="en-US"/>
              <a:t>Virtual memory</a:t>
            </a:r>
          </a:p>
          <a:p>
            <a:r>
              <a:rPr lang="en-US" altLang="en-US"/>
              <a:t>Page replacement algorithms</a:t>
            </a:r>
          </a:p>
          <a:p>
            <a:r>
              <a:rPr lang="en-US" altLang="en-US"/>
              <a:t>Modeling page replacement algorithms</a:t>
            </a:r>
          </a:p>
          <a:p>
            <a:r>
              <a:rPr lang="en-US" altLang="en-US"/>
              <a:t>Design issues for paging systems</a:t>
            </a:r>
          </a:p>
          <a:p>
            <a:r>
              <a:rPr lang="en-US" altLang="en-US"/>
              <a:t>Implementation issues</a:t>
            </a:r>
          </a:p>
          <a:p>
            <a:r>
              <a:rPr lang="en-US" altLang="en-US"/>
              <a:t>Segmentation</a:t>
            </a:r>
          </a:p>
        </p:txBody>
      </p:sp>
      <p:sp>
        <p:nvSpPr>
          <p:cNvPr id="4" name="Footer Placeholder 3">
            <a:extLst>
              <a:ext uri="{FF2B5EF4-FFF2-40B4-BE49-F238E27FC236}">
                <a16:creationId xmlns:a16="http://schemas.microsoft.com/office/drawing/2014/main" id="{F86888FD-447E-F646-B2C5-FFD54872700E}"/>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5" name="Slide Number Placeholder 4">
            <a:extLst>
              <a:ext uri="{FF2B5EF4-FFF2-40B4-BE49-F238E27FC236}">
                <a16:creationId xmlns:a16="http://schemas.microsoft.com/office/drawing/2014/main" id="{9BEF5BF5-9244-6747-87AA-D993F718F2AB}"/>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6A70E58F-4786-2049-8056-007DE569DD50}"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51</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741449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id="{4422A6BA-C980-BA4E-9493-0AA211005C0C}"/>
              </a:ext>
            </a:extLst>
          </p:cNvPr>
          <p:cNvSpPr>
            <a:spLocks noGrp="1" noChangeArrowheads="1"/>
          </p:cNvSpPr>
          <p:nvPr>
            <p:ph type="title"/>
          </p:nvPr>
        </p:nvSpPr>
        <p:spPr/>
        <p:txBody>
          <a:bodyPr/>
          <a:lstStyle/>
          <a:p>
            <a:r>
              <a:rPr lang="en-US" altLang="en-US"/>
              <a:t>In an ideal world…</a:t>
            </a:r>
          </a:p>
        </p:txBody>
      </p:sp>
      <p:sp>
        <p:nvSpPr>
          <p:cNvPr id="5125" name="Rectangle 5">
            <a:extLst>
              <a:ext uri="{FF2B5EF4-FFF2-40B4-BE49-F238E27FC236}">
                <a16:creationId xmlns:a16="http://schemas.microsoft.com/office/drawing/2014/main" id="{86FF3396-776C-334F-987F-EDFCFF67731E}"/>
              </a:ext>
            </a:extLst>
          </p:cNvPr>
          <p:cNvSpPr>
            <a:spLocks noGrp="1" noChangeArrowheads="1"/>
          </p:cNvSpPr>
          <p:nvPr>
            <p:ph idx="1"/>
          </p:nvPr>
        </p:nvSpPr>
        <p:spPr/>
        <p:txBody>
          <a:bodyPr/>
          <a:lstStyle/>
          <a:p>
            <a:r>
              <a:rPr lang="en-US" altLang="en-US"/>
              <a:t>The ideal world has memory that is</a:t>
            </a:r>
          </a:p>
          <a:p>
            <a:pPr lvl="1"/>
            <a:r>
              <a:rPr lang="en-US" altLang="en-US"/>
              <a:t>Very large</a:t>
            </a:r>
          </a:p>
          <a:p>
            <a:pPr lvl="1"/>
            <a:r>
              <a:rPr lang="en-US" altLang="en-US"/>
              <a:t>Very fast</a:t>
            </a:r>
          </a:p>
          <a:p>
            <a:pPr lvl="1"/>
            <a:r>
              <a:rPr lang="en-US" altLang="en-US"/>
              <a:t>Non-volatile (doesn’t go away when power is turned off)</a:t>
            </a:r>
          </a:p>
          <a:p>
            <a:r>
              <a:rPr lang="en-US" altLang="en-US"/>
              <a:t>The real world has memory that is:</a:t>
            </a:r>
          </a:p>
          <a:p>
            <a:pPr lvl="1"/>
            <a:r>
              <a:rPr lang="en-US" altLang="en-US"/>
              <a:t>Very large</a:t>
            </a:r>
          </a:p>
          <a:p>
            <a:pPr lvl="1"/>
            <a:r>
              <a:rPr lang="en-US" altLang="en-US"/>
              <a:t>Very fast</a:t>
            </a:r>
          </a:p>
          <a:p>
            <a:pPr lvl="1"/>
            <a:r>
              <a:rPr lang="en-US" altLang="en-US"/>
              <a:t>Affordable!</a:t>
            </a:r>
          </a:p>
          <a:p>
            <a:pPr lvl="1">
              <a:buSzTx/>
              <a:buFont typeface="Symbol" pitchFamily="2" charset="2"/>
              <a:buChar char="Þ"/>
            </a:pPr>
            <a:r>
              <a:rPr lang="en-US" altLang="en-US"/>
              <a:t>Pick any two…</a:t>
            </a:r>
          </a:p>
          <a:p>
            <a:r>
              <a:rPr lang="en-US" altLang="en-US"/>
              <a:t>Memory management goal: make the real world look as much like the ideal world as possible</a:t>
            </a:r>
          </a:p>
        </p:txBody>
      </p:sp>
      <p:sp>
        <p:nvSpPr>
          <p:cNvPr id="4" name="Footer Placeholder 3">
            <a:extLst>
              <a:ext uri="{FF2B5EF4-FFF2-40B4-BE49-F238E27FC236}">
                <a16:creationId xmlns:a16="http://schemas.microsoft.com/office/drawing/2014/main" id="{962AAE68-F2C3-F54B-9852-9D218E74AA8D}"/>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5" name="Slide Number Placeholder 4">
            <a:extLst>
              <a:ext uri="{FF2B5EF4-FFF2-40B4-BE49-F238E27FC236}">
                <a16:creationId xmlns:a16="http://schemas.microsoft.com/office/drawing/2014/main" id="{2384A088-3845-824A-A857-00B8ED185F79}"/>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FD7FCC8E-6CD3-AB40-A1F2-9EB2BE4DBEB5}"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52</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530278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dissolve">
                                      <p:cBhvr>
                                        <p:cTn id="7" dur="500"/>
                                        <p:tgtEl>
                                          <p:spTgt spid="512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25">
                                            <p:txEl>
                                              <p:pRg st="1" end="1"/>
                                            </p:txEl>
                                          </p:spTgt>
                                        </p:tgtEl>
                                        <p:attrNameLst>
                                          <p:attrName>style.visibility</p:attrName>
                                        </p:attrNameLst>
                                      </p:cBhvr>
                                      <p:to>
                                        <p:strVal val="visible"/>
                                      </p:to>
                                    </p:set>
                                    <p:animEffect transition="in" filter="dissolve">
                                      <p:cBhvr>
                                        <p:cTn id="10" dur="500"/>
                                        <p:tgtEl>
                                          <p:spTgt spid="512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25">
                                            <p:txEl>
                                              <p:pRg st="2" end="2"/>
                                            </p:txEl>
                                          </p:spTgt>
                                        </p:tgtEl>
                                        <p:attrNameLst>
                                          <p:attrName>style.visibility</p:attrName>
                                        </p:attrNameLst>
                                      </p:cBhvr>
                                      <p:to>
                                        <p:strVal val="visible"/>
                                      </p:to>
                                    </p:set>
                                    <p:animEffect transition="in" filter="dissolve">
                                      <p:cBhvr>
                                        <p:cTn id="13" dur="500"/>
                                        <p:tgtEl>
                                          <p:spTgt spid="512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25">
                                            <p:txEl>
                                              <p:pRg st="3" end="3"/>
                                            </p:txEl>
                                          </p:spTgt>
                                        </p:tgtEl>
                                        <p:attrNameLst>
                                          <p:attrName>style.visibility</p:attrName>
                                        </p:attrNameLst>
                                      </p:cBhvr>
                                      <p:to>
                                        <p:strVal val="visible"/>
                                      </p:to>
                                    </p:set>
                                    <p:animEffect transition="in" filter="dissolve">
                                      <p:cBhvr>
                                        <p:cTn id="16" dur="500"/>
                                        <p:tgtEl>
                                          <p:spTgt spid="512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125">
                                            <p:txEl>
                                              <p:pRg st="4" end="4"/>
                                            </p:txEl>
                                          </p:spTgt>
                                        </p:tgtEl>
                                        <p:attrNameLst>
                                          <p:attrName>style.visibility</p:attrName>
                                        </p:attrNameLst>
                                      </p:cBhvr>
                                      <p:to>
                                        <p:strVal val="visible"/>
                                      </p:to>
                                    </p:set>
                                    <p:animEffect transition="in" filter="dissolve">
                                      <p:cBhvr>
                                        <p:cTn id="21" dur="500"/>
                                        <p:tgtEl>
                                          <p:spTgt spid="512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125">
                                            <p:txEl>
                                              <p:pRg st="5" end="5"/>
                                            </p:txEl>
                                          </p:spTgt>
                                        </p:tgtEl>
                                        <p:attrNameLst>
                                          <p:attrName>style.visibility</p:attrName>
                                        </p:attrNameLst>
                                      </p:cBhvr>
                                      <p:to>
                                        <p:strVal val="visible"/>
                                      </p:to>
                                    </p:set>
                                    <p:animEffect transition="in" filter="dissolve">
                                      <p:cBhvr>
                                        <p:cTn id="24" dur="500"/>
                                        <p:tgtEl>
                                          <p:spTgt spid="512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animEffect transition="in" filter="dissolve">
                                      <p:cBhvr>
                                        <p:cTn id="27" dur="500"/>
                                        <p:tgtEl>
                                          <p:spTgt spid="5125">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25">
                                            <p:txEl>
                                              <p:pRg st="7" end="7"/>
                                            </p:txEl>
                                          </p:spTgt>
                                        </p:tgtEl>
                                        <p:attrNameLst>
                                          <p:attrName>style.visibility</p:attrName>
                                        </p:attrNameLst>
                                      </p:cBhvr>
                                      <p:to>
                                        <p:strVal val="visible"/>
                                      </p:to>
                                    </p:set>
                                    <p:animEffect transition="in" filter="dissolve">
                                      <p:cBhvr>
                                        <p:cTn id="30" dur="500"/>
                                        <p:tgtEl>
                                          <p:spTgt spid="5125">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5125">
                                            <p:txEl>
                                              <p:pRg st="8" end="8"/>
                                            </p:txEl>
                                          </p:spTgt>
                                        </p:tgtEl>
                                        <p:attrNameLst>
                                          <p:attrName>style.visibility</p:attrName>
                                        </p:attrNameLst>
                                      </p:cBhvr>
                                      <p:to>
                                        <p:strVal val="visible"/>
                                      </p:to>
                                    </p:set>
                                    <p:animEffect transition="in" filter="dissolve">
                                      <p:cBhvr>
                                        <p:cTn id="33" dur="500"/>
                                        <p:tgtEl>
                                          <p:spTgt spid="5125">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125">
                                            <p:txEl>
                                              <p:pRg st="9" end="9"/>
                                            </p:txEl>
                                          </p:spTgt>
                                        </p:tgtEl>
                                        <p:attrNameLst>
                                          <p:attrName>style.visibility</p:attrName>
                                        </p:attrNameLst>
                                      </p:cBhvr>
                                      <p:to>
                                        <p:strVal val="visible"/>
                                      </p:to>
                                    </p:set>
                                    <p:animEffect transition="in" filter="dissolve">
                                      <p:cBhvr>
                                        <p:cTn id="38" dur="500"/>
                                        <p:tgtEl>
                                          <p:spTgt spid="512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7D69A21-3ECD-7240-882A-C622A44A6659}"/>
              </a:ext>
            </a:extLst>
          </p:cNvPr>
          <p:cNvSpPr>
            <a:spLocks noGrp="1" noChangeArrowheads="1"/>
          </p:cNvSpPr>
          <p:nvPr>
            <p:ph type="title"/>
          </p:nvPr>
        </p:nvSpPr>
        <p:spPr/>
        <p:txBody>
          <a:bodyPr/>
          <a:lstStyle/>
          <a:p>
            <a:r>
              <a:rPr lang="en-US" altLang="en-US"/>
              <a:t>Memory hierarchy</a:t>
            </a:r>
          </a:p>
        </p:txBody>
      </p:sp>
      <p:sp>
        <p:nvSpPr>
          <p:cNvPr id="15363" name="Rectangle 3">
            <a:extLst>
              <a:ext uri="{FF2B5EF4-FFF2-40B4-BE49-F238E27FC236}">
                <a16:creationId xmlns:a16="http://schemas.microsoft.com/office/drawing/2014/main" id="{6163E8B3-DE1E-C54B-B7B9-F130A3D35F31}"/>
              </a:ext>
            </a:extLst>
          </p:cNvPr>
          <p:cNvSpPr>
            <a:spLocks noGrp="1" noChangeArrowheads="1"/>
          </p:cNvSpPr>
          <p:nvPr>
            <p:ph idx="1"/>
          </p:nvPr>
        </p:nvSpPr>
        <p:spPr/>
        <p:txBody>
          <a:bodyPr/>
          <a:lstStyle/>
          <a:p>
            <a:r>
              <a:rPr lang="en-US" altLang="en-US"/>
              <a:t>What is the memory hierarchy</a:t>
            </a:r>
            <a:r>
              <a:rPr lang="en-US" altLang="en-US" sz="2646"/>
              <a:t>?</a:t>
            </a:r>
          </a:p>
          <a:p>
            <a:pPr lvl="1"/>
            <a:r>
              <a:rPr lang="en-US" altLang="en-US" sz="2205"/>
              <a:t>Different levels of memory</a:t>
            </a:r>
          </a:p>
          <a:p>
            <a:pPr lvl="1"/>
            <a:r>
              <a:rPr lang="en-US" altLang="en-US" sz="2205"/>
              <a:t>Some are small &amp; fast</a:t>
            </a:r>
          </a:p>
          <a:p>
            <a:pPr lvl="1"/>
            <a:r>
              <a:rPr lang="en-US" altLang="en-US" sz="2205"/>
              <a:t>Others are large &amp; slow</a:t>
            </a:r>
          </a:p>
          <a:p>
            <a:r>
              <a:rPr lang="en-US" altLang="en-US" sz="2646"/>
              <a:t>What levels are usually included?</a:t>
            </a:r>
          </a:p>
          <a:p>
            <a:pPr lvl="1"/>
            <a:r>
              <a:rPr lang="en-US" altLang="en-US" sz="2205"/>
              <a:t>Cache: small amount of fast, expensive memory</a:t>
            </a:r>
          </a:p>
          <a:p>
            <a:pPr lvl="2"/>
            <a:r>
              <a:rPr lang="en-US" altLang="en-US" sz="1984"/>
              <a:t>L1 (level 1) cache: usually on the CPU chip</a:t>
            </a:r>
          </a:p>
          <a:p>
            <a:pPr lvl="2"/>
            <a:r>
              <a:rPr lang="en-US" altLang="en-US" sz="1984"/>
              <a:t>L2 &amp; L3 cache: off-chip, made of SRAM</a:t>
            </a:r>
          </a:p>
          <a:p>
            <a:pPr lvl="1"/>
            <a:r>
              <a:rPr lang="en-US" altLang="en-US" sz="2205"/>
              <a:t>Main memory: medium-speed, medium price memory (DRAM)</a:t>
            </a:r>
          </a:p>
          <a:p>
            <a:pPr lvl="1"/>
            <a:r>
              <a:rPr lang="en-US" altLang="en-US" sz="2205"/>
              <a:t>Disk: many gigabytes of slow, cheap, non-volatile storage</a:t>
            </a:r>
          </a:p>
          <a:p>
            <a:r>
              <a:rPr lang="en-US" altLang="en-US"/>
              <a:t>Memory manager handles the memory hierarchy</a:t>
            </a:r>
            <a:endParaRPr lang="en-US" altLang="en-US" sz="2646"/>
          </a:p>
        </p:txBody>
      </p:sp>
      <p:sp>
        <p:nvSpPr>
          <p:cNvPr id="4" name="Footer Placeholder 3">
            <a:extLst>
              <a:ext uri="{FF2B5EF4-FFF2-40B4-BE49-F238E27FC236}">
                <a16:creationId xmlns:a16="http://schemas.microsoft.com/office/drawing/2014/main" id="{713A9018-A689-CB41-AB47-3465F825F83F}"/>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5" name="Slide Number Placeholder 4">
            <a:extLst>
              <a:ext uri="{FF2B5EF4-FFF2-40B4-BE49-F238E27FC236}">
                <a16:creationId xmlns:a16="http://schemas.microsoft.com/office/drawing/2014/main" id="{7FFF9373-4161-0841-AD72-120D46A62247}"/>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65CF768A-60B2-8D42-ACB1-AF601F0F07DC}"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53</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237782166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9">
            <a:extLst>
              <a:ext uri="{FF2B5EF4-FFF2-40B4-BE49-F238E27FC236}">
                <a16:creationId xmlns:a16="http://schemas.microsoft.com/office/drawing/2014/main" id="{FC8B15CF-9C98-2A49-BC70-FCC1516C7CA8}"/>
              </a:ext>
            </a:extLst>
          </p:cNvPr>
          <p:cNvSpPr>
            <a:spLocks noGrp="1" noChangeArrowheads="1"/>
          </p:cNvSpPr>
          <p:nvPr>
            <p:ph type="title"/>
          </p:nvPr>
        </p:nvSpPr>
        <p:spPr/>
        <p:txBody>
          <a:bodyPr/>
          <a:lstStyle/>
          <a:p>
            <a:r>
              <a:rPr lang="en-US" altLang="en-US"/>
              <a:t>Basic memory management</a:t>
            </a:r>
          </a:p>
        </p:txBody>
      </p:sp>
      <p:sp>
        <p:nvSpPr>
          <p:cNvPr id="6154" name="Rectangle 10">
            <a:extLst>
              <a:ext uri="{FF2B5EF4-FFF2-40B4-BE49-F238E27FC236}">
                <a16:creationId xmlns:a16="http://schemas.microsoft.com/office/drawing/2014/main" id="{E8ADFAFE-65CA-734C-BF52-9815E9CCA331}"/>
              </a:ext>
            </a:extLst>
          </p:cNvPr>
          <p:cNvSpPr>
            <a:spLocks noGrp="1" noChangeArrowheads="1"/>
          </p:cNvSpPr>
          <p:nvPr>
            <p:ph idx="1"/>
          </p:nvPr>
        </p:nvSpPr>
        <p:spPr/>
        <p:txBody>
          <a:bodyPr/>
          <a:lstStyle/>
          <a:p>
            <a:pPr>
              <a:lnSpc>
                <a:spcPct val="90000"/>
              </a:lnSpc>
            </a:pPr>
            <a:r>
              <a:rPr lang="en-US" altLang="en-US" sz="2646"/>
              <a:t>Components include</a:t>
            </a:r>
          </a:p>
          <a:p>
            <a:pPr lvl="1">
              <a:lnSpc>
                <a:spcPct val="90000"/>
              </a:lnSpc>
            </a:pPr>
            <a:r>
              <a:rPr lang="en-US" altLang="en-US" sz="2205"/>
              <a:t>Operating system (perhaps with device drivers)</a:t>
            </a:r>
          </a:p>
          <a:p>
            <a:pPr lvl="1">
              <a:lnSpc>
                <a:spcPct val="90000"/>
              </a:lnSpc>
            </a:pPr>
            <a:r>
              <a:rPr lang="en-US" altLang="en-US" sz="2205"/>
              <a:t>Single process</a:t>
            </a:r>
          </a:p>
          <a:p>
            <a:pPr>
              <a:lnSpc>
                <a:spcPct val="90000"/>
              </a:lnSpc>
            </a:pPr>
            <a:r>
              <a:rPr lang="en-US" altLang="en-US" sz="2646"/>
              <a:t>Goal: lay these out in memory</a:t>
            </a:r>
          </a:p>
          <a:p>
            <a:pPr lvl="1">
              <a:lnSpc>
                <a:spcPct val="90000"/>
              </a:lnSpc>
            </a:pPr>
            <a:r>
              <a:rPr lang="en-US" altLang="en-US" sz="2205"/>
              <a:t>Memory protection may not be an issue (only one program)</a:t>
            </a:r>
          </a:p>
          <a:p>
            <a:pPr lvl="1">
              <a:lnSpc>
                <a:spcPct val="90000"/>
              </a:lnSpc>
            </a:pPr>
            <a:r>
              <a:rPr lang="en-US" altLang="en-US" sz="2205"/>
              <a:t>Flexibility may still be useful (allow OS changes, etc.)</a:t>
            </a:r>
          </a:p>
          <a:p>
            <a:pPr>
              <a:lnSpc>
                <a:spcPct val="90000"/>
              </a:lnSpc>
            </a:pPr>
            <a:r>
              <a:rPr lang="en-US" altLang="en-US" sz="2646"/>
              <a:t>No swapping or paging</a:t>
            </a:r>
          </a:p>
        </p:txBody>
      </p:sp>
      <p:sp>
        <p:nvSpPr>
          <p:cNvPr id="17" name="Footer Placeholder 4">
            <a:extLst>
              <a:ext uri="{FF2B5EF4-FFF2-40B4-BE49-F238E27FC236}">
                <a16:creationId xmlns:a16="http://schemas.microsoft.com/office/drawing/2014/main" id="{42355C79-BD0B-B24C-BAAB-6624CA6D9EA1}"/>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18" name="Slide Number Placeholder 5">
            <a:extLst>
              <a:ext uri="{FF2B5EF4-FFF2-40B4-BE49-F238E27FC236}">
                <a16:creationId xmlns:a16="http://schemas.microsoft.com/office/drawing/2014/main" id="{C185B494-090B-8647-BA51-60B9240BEA5E}"/>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20FA3E00-F04C-344F-B973-97C9C3D49F62}"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54</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6164" name="AutoShape 20">
            <a:extLst>
              <a:ext uri="{FF2B5EF4-FFF2-40B4-BE49-F238E27FC236}">
                <a16:creationId xmlns:a16="http://schemas.microsoft.com/office/drawing/2014/main" id="{705922EA-D9C2-5B4D-A6AE-235710AEE4DC}"/>
              </a:ext>
            </a:extLst>
          </p:cNvPr>
          <p:cNvCxnSpPr>
            <a:cxnSpLocks noChangeShapeType="1"/>
            <a:stCxn id="6165" idx="3"/>
            <a:endCxn id="6166" idx="1"/>
          </p:cNvCxnSpPr>
          <p:nvPr/>
        </p:nvCxnSpPr>
        <p:spPr bwMode="auto">
          <a:xfrm flipV="1">
            <a:off x="1449466" y="6851544"/>
            <a:ext cx="7202691" cy="175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3" name="AutoShape 19">
            <a:extLst>
              <a:ext uri="{FF2B5EF4-FFF2-40B4-BE49-F238E27FC236}">
                <a16:creationId xmlns:a16="http://schemas.microsoft.com/office/drawing/2014/main" id="{229EECF3-706A-4447-9062-25D95CD08491}"/>
              </a:ext>
            </a:extLst>
          </p:cNvPr>
          <p:cNvCxnSpPr>
            <a:cxnSpLocks noChangeShapeType="1"/>
            <a:stCxn id="6160" idx="3"/>
            <a:endCxn id="6162" idx="1"/>
          </p:cNvCxnSpPr>
          <p:nvPr/>
        </p:nvCxnSpPr>
        <p:spPr bwMode="auto">
          <a:xfrm flipV="1">
            <a:off x="1442467" y="4331652"/>
            <a:ext cx="7202690" cy="1751"/>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56" name="Rectangle 12">
            <a:extLst>
              <a:ext uri="{FF2B5EF4-FFF2-40B4-BE49-F238E27FC236}">
                <a16:creationId xmlns:a16="http://schemas.microsoft.com/office/drawing/2014/main" id="{A02D9D12-65ED-0049-8CF4-B5413C9E822A}"/>
              </a:ext>
            </a:extLst>
          </p:cNvPr>
          <p:cNvSpPr>
            <a:spLocks noChangeArrowheads="1"/>
          </p:cNvSpPr>
          <p:nvPr/>
        </p:nvSpPr>
        <p:spPr bwMode="auto">
          <a:xfrm>
            <a:off x="1596460" y="5963743"/>
            <a:ext cx="1847921" cy="923960"/>
          </a:xfrm>
          <a:prstGeom prst="rect">
            <a:avLst/>
          </a:prstGeom>
          <a:solidFill>
            <a:srgbClr val="FF99CC"/>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99CC"/>
            </a:extrusionClr>
            <a:contourClr>
              <a:srgbClr val="FF99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Operating system</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(RAM)</a:t>
            </a:r>
          </a:p>
        </p:txBody>
      </p:sp>
      <p:sp>
        <p:nvSpPr>
          <p:cNvPr id="6158" name="Rectangle 14">
            <a:extLst>
              <a:ext uri="{FF2B5EF4-FFF2-40B4-BE49-F238E27FC236}">
                <a16:creationId xmlns:a16="http://schemas.microsoft.com/office/drawing/2014/main" id="{A02DD20E-4477-7B43-BF44-43D273090FD1}"/>
              </a:ext>
            </a:extLst>
          </p:cNvPr>
          <p:cNvSpPr>
            <a:spLocks noChangeArrowheads="1"/>
          </p:cNvSpPr>
          <p:nvPr/>
        </p:nvSpPr>
        <p:spPr bwMode="auto">
          <a:xfrm>
            <a:off x="1596460" y="4451808"/>
            <a:ext cx="1847921" cy="1511935"/>
          </a:xfrm>
          <a:prstGeom prst="rect">
            <a:avLst/>
          </a:prstGeom>
          <a:solidFill>
            <a:srgbClr val="CCFF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User program</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(RAM)</a:t>
            </a:r>
          </a:p>
        </p:txBody>
      </p:sp>
      <p:sp>
        <p:nvSpPr>
          <p:cNvPr id="6160" name="Text Box 16">
            <a:extLst>
              <a:ext uri="{FF2B5EF4-FFF2-40B4-BE49-F238E27FC236}">
                <a16:creationId xmlns:a16="http://schemas.microsoft.com/office/drawing/2014/main" id="{480B285C-AE15-8F44-92E8-8A57623A8AE2}"/>
              </a:ext>
            </a:extLst>
          </p:cNvPr>
          <p:cNvSpPr txBox="1">
            <a:spLocks noChangeArrowheads="1"/>
          </p:cNvSpPr>
          <p:nvPr/>
        </p:nvSpPr>
        <p:spPr bwMode="auto">
          <a:xfrm>
            <a:off x="347295" y="4117574"/>
            <a:ext cx="1095172" cy="431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0xFFFF</a:t>
            </a:r>
          </a:p>
        </p:txBody>
      </p:sp>
      <p:sp>
        <p:nvSpPr>
          <p:cNvPr id="6162" name="Text Box 18">
            <a:extLst>
              <a:ext uri="{FF2B5EF4-FFF2-40B4-BE49-F238E27FC236}">
                <a16:creationId xmlns:a16="http://schemas.microsoft.com/office/drawing/2014/main" id="{EA5510A9-2E27-9847-A038-52D03E32B23D}"/>
              </a:ext>
            </a:extLst>
          </p:cNvPr>
          <p:cNvSpPr txBox="1">
            <a:spLocks noChangeArrowheads="1"/>
          </p:cNvSpPr>
          <p:nvPr/>
        </p:nvSpPr>
        <p:spPr bwMode="auto">
          <a:xfrm>
            <a:off x="8645157" y="4115823"/>
            <a:ext cx="1095172" cy="431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0xFFFF</a:t>
            </a:r>
          </a:p>
        </p:txBody>
      </p:sp>
      <p:sp>
        <p:nvSpPr>
          <p:cNvPr id="6165" name="Text Box 21">
            <a:extLst>
              <a:ext uri="{FF2B5EF4-FFF2-40B4-BE49-F238E27FC236}">
                <a16:creationId xmlns:a16="http://schemas.microsoft.com/office/drawing/2014/main" id="{CBF24466-55EC-CA41-9549-C012A9B5CF3D}"/>
              </a:ext>
            </a:extLst>
          </p:cNvPr>
          <p:cNvSpPr txBox="1">
            <a:spLocks noChangeArrowheads="1"/>
          </p:cNvSpPr>
          <p:nvPr/>
        </p:nvSpPr>
        <p:spPr bwMode="auto">
          <a:xfrm>
            <a:off x="1123736" y="6637465"/>
            <a:ext cx="325730" cy="431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0</a:t>
            </a:r>
          </a:p>
        </p:txBody>
      </p:sp>
      <p:sp>
        <p:nvSpPr>
          <p:cNvPr id="6166" name="Text Box 22">
            <a:extLst>
              <a:ext uri="{FF2B5EF4-FFF2-40B4-BE49-F238E27FC236}">
                <a16:creationId xmlns:a16="http://schemas.microsoft.com/office/drawing/2014/main" id="{21FAABDD-9581-974A-8810-A4EAD9D17A29}"/>
              </a:ext>
            </a:extLst>
          </p:cNvPr>
          <p:cNvSpPr txBox="1">
            <a:spLocks noChangeArrowheads="1"/>
          </p:cNvSpPr>
          <p:nvPr/>
        </p:nvSpPr>
        <p:spPr bwMode="auto">
          <a:xfrm>
            <a:off x="8652157" y="6635715"/>
            <a:ext cx="325730" cy="431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0</a:t>
            </a:r>
          </a:p>
        </p:txBody>
      </p:sp>
      <p:sp>
        <p:nvSpPr>
          <p:cNvPr id="6168" name="Rectangle 24">
            <a:extLst>
              <a:ext uri="{FF2B5EF4-FFF2-40B4-BE49-F238E27FC236}">
                <a16:creationId xmlns:a16="http://schemas.microsoft.com/office/drawing/2014/main" id="{E4957E12-F91A-1849-8DD1-1C15D91030C3}"/>
              </a:ext>
            </a:extLst>
          </p:cNvPr>
          <p:cNvSpPr>
            <a:spLocks noChangeArrowheads="1"/>
          </p:cNvSpPr>
          <p:nvPr/>
        </p:nvSpPr>
        <p:spPr bwMode="auto">
          <a:xfrm>
            <a:off x="4032355" y="5375768"/>
            <a:ext cx="1847921" cy="1511935"/>
          </a:xfrm>
          <a:prstGeom prst="rect">
            <a:avLst/>
          </a:prstGeom>
          <a:solidFill>
            <a:srgbClr val="CCFF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User program</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(RAM)</a:t>
            </a:r>
          </a:p>
        </p:txBody>
      </p:sp>
      <p:sp>
        <p:nvSpPr>
          <p:cNvPr id="6167" name="Rectangle 23">
            <a:extLst>
              <a:ext uri="{FF2B5EF4-FFF2-40B4-BE49-F238E27FC236}">
                <a16:creationId xmlns:a16="http://schemas.microsoft.com/office/drawing/2014/main" id="{B50B74A2-9DB9-DE4A-926C-F9C4E7016E02}"/>
              </a:ext>
            </a:extLst>
          </p:cNvPr>
          <p:cNvSpPr>
            <a:spLocks noChangeArrowheads="1"/>
          </p:cNvSpPr>
          <p:nvPr/>
        </p:nvSpPr>
        <p:spPr bwMode="auto">
          <a:xfrm>
            <a:off x="4032355" y="4451808"/>
            <a:ext cx="1847921" cy="923960"/>
          </a:xfrm>
          <a:prstGeom prst="rect">
            <a:avLst/>
          </a:prstGeom>
          <a:solidFill>
            <a:srgbClr val="FF99CC"/>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99CC"/>
            </a:extrusionClr>
            <a:contourClr>
              <a:srgbClr val="FF99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Operating system</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(ROM)</a:t>
            </a:r>
          </a:p>
        </p:txBody>
      </p:sp>
      <p:sp>
        <p:nvSpPr>
          <p:cNvPr id="6171" name="Rectangle 27">
            <a:extLst>
              <a:ext uri="{FF2B5EF4-FFF2-40B4-BE49-F238E27FC236}">
                <a16:creationId xmlns:a16="http://schemas.microsoft.com/office/drawing/2014/main" id="{12C36378-F6C5-3E45-BE4B-CE80B65E0FB7}"/>
              </a:ext>
            </a:extLst>
          </p:cNvPr>
          <p:cNvSpPr>
            <a:spLocks noChangeArrowheads="1"/>
          </p:cNvSpPr>
          <p:nvPr/>
        </p:nvSpPr>
        <p:spPr bwMode="auto">
          <a:xfrm>
            <a:off x="6468251" y="6299729"/>
            <a:ext cx="1931917" cy="587975"/>
          </a:xfrm>
          <a:prstGeom prst="rect">
            <a:avLst/>
          </a:prstGeom>
          <a:solidFill>
            <a:srgbClr val="FF99CC"/>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99CC"/>
            </a:extrusionClr>
            <a:contourClr>
              <a:srgbClr val="FF99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Operating system</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(RAM)</a:t>
            </a:r>
          </a:p>
        </p:txBody>
      </p:sp>
      <p:sp>
        <p:nvSpPr>
          <p:cNvPr id="6172" name="Rectangle 28">
            <a:extLst>
              <a:ext uri="{FF2B5EF4-FFF2-40B4-BE49-F238E27FC236}">
                <a16:creationId xmlns:a16="http://schemas.microsoft.com/office/drawing/2014/main" id="{64BBCE29-C77C-2F4E-8150-42E63DAE0C8C}"/>
              </a:ext>
            </a:extLst>
          </p:cNvPr>
          <p:cNvSpPr>
            <a:spLocks noChangeArrowheads="1"/>
          </p:cNvSpPr>
          <p:nvPr/>
        </p:nvSpPr>
        <p:spPr bwMode="auto">
          <a:xfrm>
            <a:off x="6468251" y="5123779"/>
            <a:ext cx="1931917" cy="1175949"/>
          </a:xfrm>
          <a:prstGeom prst="rect">
            <a:avLst/>
          </a:prstGeom>
          <a:solidFill>
            <a:srgbClr val="CCFFFF"/>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User program</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(RAM)</a:t>
            </a:r>
          </a:p>
        </p:txBody>
      </p:sp>
      <p:sp>
        <p:nvSpPr>
          <p:cNvPr id="6173" name="Rectangle 29">
            <a:extLst>
              <a:ext uri="{FF2B5EF4-FFF2-40B4-BE49-F238E27FC236}">
                <a16:creationId xmlns:a16="http://schemas.microsoft.com/office/drawing/2014/main" id="{16B8284F-9079-934A-85F2-1AF2BFE6D2C8}"/>
              </a:ext>
            </a:extLst>
          </p:cNvPr>
          <p:cNvSpPr>
            <a:spLocks noChangeArrowheads="1"/>
          </p:cNvSpPr>
          <p:nvPr/>
        </p:nvSpPr>
        <p:spPr bwMode="auto">
          <a:xfrm>
            <a:off x="6468251" y="4451808"/>
            <a:ext cx="1931917" cy="671971"/>
          </a:xfrm>
          <a:prstGeom prst="rect">
            <a:avLst/>
          </a:prstGeom>
          <a:solidFill>
            <a:srgbClr val="FFFF00"/>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00"/>
            </a:extrusionClr>
            <a:contourClr>
              <a:srgbClr val="FFFF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Device drivers</a:t>
            </a:r>
            <a:b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1984"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(ROM)</a:t>
            </a:r>
          </a:p>
        </p:txBody>
      </p:sp>
    </p:spTree>
    <p:extLst>
      <p:ext uri="{BB962C8B-B14F-4D97-AF65-F5344CB8AC3E}">
        <p14:creationId xmlns:p14="http://schemas.microsoft.com/office/powerpoint/2010/main" val="296462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560544CD-B370-5C4A-92F7-6A8DDA5071A9}"/>
              </a:ext>
            </a:extLst>
          </p:cNvPr>
          <p:cNvSpPr>
            <a:spLocks noGrp="1" noChangeArrowheads="1"/>
          </p:cNvSpPr>
          <p:nvPr>
            <p:ph type="title"/>
          </p:nvPr>
        </p:nvSpPr>
        <p:spPr/>
        <p:txBody>
          <a:bodyPr/>
          <a:lstStyle/>
          <a:p>
            <a:r>
              <a:rPr lang="en-US" altLang="en-US"/>
              <a:t>Fixed partitions: multiple programs</a:t>
            </a:r>
          </a:p>
        </p:txBody>
      </p:sp>
      <p:sp>
        <p:nvSpPr>
          <p:cNvPr id="7175" name="Rectangle 7">
            <a:extLst>
              <a:ext uri="{FF2B5EF4-FFF2-40B4-BE49-F238E27FC236}">
                <a16:creationId xmlns:a16="http://schemas.microsoft.com/office/drawing/2014/main" id="{7861B8B0-EFE3-DA4F-B1CF-39E9F3C553A2}"/>
              </a:ext>
            </a:extLst>
          </p:cNvPr>
          <p:cNvSpPr>
            <a:spLocks noGrp="1" noChangeArrowheads="1"/>
          </p:cNvSpPr>
          <p:nvPr>
            <p:ph idx="1"/>
          </p:nvPr>
        </p:nvSpPr>
        <p:spPr/>
        <p:txBody>
          <a:bodyPr/>
          <a:lstStyle/>
          <a:p>
            <a:r>
              <a:rPr lang="en-US" altLang="en-US" sz="2646"/>
              <a:t>Fixed memory partitions</a:t>
            </a:r>
          </a:p>
          <a:p>
            <a:pPr lvl="1"/>
            <a:r>
              <a:rPr lang="en-US" altLang="en-US" sz="2205"/>
              <a:t>Divide memory into fixed spaces</a:t>
            </a:r>
          </a:p>
          <a:p>
            <a:pPr lvl="1"/>
            <a:r>
              <a:rPr lang="en-US" altLang="en-US" sz="2205"/>
              <a:t>Assign a process to a space when it’s free</a:t>
            </a:r>
          </a:p>
          <a:p>
            <a:r>
              <a:rPr lang="en-US" altLang="en-US" sz="2646"/>
              <a:t>Mechanisms</a:t>
            </a:r>
          </a:p>
          <a:p>
            <a:pPr lvl="1"/>
            <a:r>
              <a:rPr lang="en-US" altLang="en-US" sz="2205"/>
              <a:t>Separate input queues for each partition</a:t>
            </a:r>
          </a:p>
          <a:p>
            <a:pPr lvl="1"/>
            <a:r>
              <a:rPr lang="en-US" altLang="en-US" sz="2205"/>
              <a:t>Single input queue: better ability to optimize CPU usage</a:t>
            </a:r>
          </a:p>
        </p:txBody>
      </p:sp>
      <p:sp>
        <p:nvSpPr>
          <p:cNvPr id="43" name="Footer Placeholder 4">
            <a:extLst>
              <a:ext uri="{FF2B5EF4-FFF2-40B4-BE49-F238E27FC236}">
                <a16:creationId xmlns:a16="http://schemas.microsoft.com/office/drawing/2014/main" id="{C7892F81-1A43-734E-B2A5-957E6D41E8BA}"/>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44" name="Slide Number Placeholder 5">
            <a:extLst>
              <a:ext uri="{FF2B5EF4-FFF2-40B4-BE49-F238E27FC236}">
                <a16:creationId xmlns:a16="http://schemas.microsoft.com/office/drawing/2014/main" id="{1B5F4BB1-47B7-DF4F-AED9-254FB961F6F9}"/>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2CF0605B-EC1F-8447-979C-9225D0FF59FB}"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55</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7221" name="AutoShape 53">
            <a:extLst>
              <a:ext uri="{FF2B5EF4-FFF2-40B4-BE49-F238E27FC236}">
                <a16:creationId xmlns:a16="http://schemas.microsoft.com/office/drawing/2014/main" id="{87ACCA7F-22DD-6349-B77F-68F53792BED7}"/>
              </a:ext>
            </a:extLst>
          </p:cNvPr>
          <p:cNvCxnSpPr>
            <a:cxnSpLocks noChangeShapeType="1"/>
            <a:stCxn id="7215" idx="3"/>
            <a:endCxn id="7216" idx="1"/>
          </p:cNvCxnSpPr>
          <p:nvPr/>
        </p:nvCxnSpPr>
        <p:spPr bwMode="auto">
          <a:xfrm>
            <a:off x="1428467" y="5291772"/>
            <a:ext cx="167993"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22" name="AutoShape 54">
            <a:extLst>
              <a:ext uri="{FF2B5EF4-FFF2-40B4-BE49-F238E27FC236}">
                <a16:creationId xmlns:a16="http://schemas.microsoft.com/office/drawing/2014/main" id="{C7C3A56B-EF95-EE4F-BB57-95B0FC7A6B07}"/>
              </a:ext>
            </a:extLst>
          </p:cNvPr>
          <p:cNvCxnSpPr>
            <a:cxnSpLocks noChangeShapeType="1"/>
            <a:stCxn id="7216" idx="3"/>
            <a:endCxn id="7182" idx="1"/>
          </p:cNvCxnSpPr>
          <p:nvPr/>
        </p:nvCxnSpPr>
        <p:spPr bwMode="auto">
          <a:xfrm>
            <a:off x="1848449" y="5291772"/>
            <a:ext cx="335986"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23" name="AutoShape 55">
            <a:extLst>
              <a:ext uri="{FF2B5EF4-FFF2-40B4-BE49-F238E27FC236}">
                <a16:creationId xmlns:a16="http://schemas.microsoft.com/office/drawing/2014/main" id="{AB3566A3-DEE6-474C-893E-7DC17CCDB9A4}"/>
              </a:ext>
            </a:extLst>
          </p:cNvPr>
          <p:cNvCxnSpPr>
            <a:cxnSpLocks noChangeShapeType="1"/>
            <a:stCxn id="7214" idx="3"/>
            <a:endCxn id="7183" idx="1"/>
          </p:cNvCxnSpPr>
          <p:nvPr/>
        </p:nvCxnSpPr>
        <p:spPr bwMode="auto">
          <a:xfrm>
            <a:off x="1848449" y="4745795"/>
            <a:ext cx="335986"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24" name="AutoShape 56">
            <a:extLst>
              <a:ext uri="{FF2B5EF4-FFF2-40B4-BE49-F238E27FC236}">
                <a16:creationId xmlns:a16="http://schemas.microsoft.com/office/drawing/2014/main" id="{2B163E7D-6D54-2443-9EDD-9485C3AD3FD8}"/>
              </a:ext>
            </a:extLst>
          </p:cNvPr>
          <p:cNvCxnSpPr>
            <a:cxnSpLocks noChangeShapeType="1"/>
            <a:stCxn id="7218" idx="3"/>
            <a:endCxn id="7180" idx="1"/>
          </p:cNvCxnSpPr>
          <p:nvPr/>
        </p:nvCxnSpPr>
        <p:spPr bwMode="auto">
          <a:xfrm>
            <a:off x="1848449" y="6215732"/>
            <a:ext cx="335986"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5" name="AutoShape 37">
            <a:extLst>
              <a:ext uri="{FF2B5EF4-FFF2-40B4-BE49-F238E27FC236}">
                <a16:creationId xmlns:a16="http://schemas.microsoft.com/office/drawing/2014/main" id="{3803B743-B401-5444-BFBF-3219C57B53A2}"/>
              </a:ext>
            </a:extLst>
          </p:cNvPr>
          <p:cNvCxnSpPr>
            <a:cxnSpLocks noChangeShapeType="1"/>
            <a:stCxn id="7201" idx="3"/>
            <a:endCxn id="7208" idx="1"/>
          </p:cNvCxnSpPr>
          <p:nvPr/>
        </p:nvCxnSpPr>
        <p:spPr bwMode="auto">
          <a:xfrm>
            <a:off x="5544290" y="5501763"/>
            <a:ext cx="1007957" cy="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8" name="Rectangle 10">
            <a:extLst>
              <a:ext uri="{FF2B5EF4-FFF2-40B4-BE49-F238E27FC236}">
                <a16:creationId xmlns:a16="http://schemas.microsoft.com/office/drawing/2014/main" id="{178E17E5-BDC8-5446-BCBB-2B1159951E41}"/>
              </a:ext>
            </a:extLst>
          </p:cNvPr>
          <p:cNvSpPr>
            <a:spLocks noChangeArrowheads="1"/>
          </p:cNvSpPr>
          <p:nvPr/>
        </p:nvSpPr>
        <p:spPr bwMode="auto">
          <a:xfrm>
            <a:off x="2184435" y="6635714"/>
            <a:ext cx="1259946" cy="335986"/>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OS</a:t>
            </a:r>
          </a:p>
        </p:txBody>
      </p:sp>
      <p:sp>
        <p:nvSpPr>
          <p:cNvPr id="7180" name="Rectangle 12">
            <a:extLst>
              <a:ext uri="{FF2B5EF4-FFF2-40B4-BE49-F238E27FC236}">
                <a16:creationId xmlns:a16="http://schemas.microsoft.com/office/drawing/2014/main" id="{87D1744C-6F67-7945-9FA2-318B147D6E8F}"/>
              </a:ext>
            </a:extLst>
          </p:cNvPr>
          <p:cNvSpPr>
            <a:spLocks noChangeArrowheads="1"/>
          </p:cNvSpPr>
          <p:nvPr/>
        </p:nvSpPr>
        <p:spPr bwMode="auto">
          <a:xfrm>
            <a:off x="2184435" y="5795750"/>
            <a:ext cx="1259946" cy="8399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1</a:t>
            </a:r>
          </a:p>
        </p:txBody>
      </p:sp>
      <p:sp>
        <p:nvSpPr>
          <p:cNvPr id="7181" name="Rectangle 13">
            <a:extLst>
              <a:ext uri="{FF2B5EF4-FFF2-40B4-BE49-F238E27FC236}">
                <a16:creationId xmlns:a16="http://schemas.microsoft.com/office/drawing/2014/main" id="{2BC05A64-4F0E-7645-9291-1CEF0E6021E3}"/>
              </a:ext>
            </a:extLst>
          </p:cNvPr>
          <p:cNvSpPr>
            <a:spLocks noChangeArrowheads="1"/>
          </p:cNvSpPr>
          <p:nvPr/>
        </p:nvSpPr>
        <p:spPr bwMode="auto">
          <a:xfrm>
            <a:off x="2184435" y="5459765"/>
            <a:ext cx="1259946"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2</a:t>
            </a:r>
          </a:p>
        </p:txBody>
      </p:sp>
      <p:sp>
        <p:nvSpPr>
          <p:cNvPr id="7182" name="Rectangle 14">
            <a:extLst>
              <a:ext uri="{FF2B5EF4-FFF2-40B4-BE49-F238E27FC236}">
                <a16:creationId xmlns:a16="http://schemas.microsoft.com/office/drawing/2014/main" id="{6D79BEFF-3E55-8048-9E15-F7321199BFD1}"/>
              </a:ext>
            </a:extLst>
          </p:cNvPr>
          <p:cNvSpPr>
            <a:spLocks noChangeArrowheads="1"/>
          </p:cNvSpPr>
          <p:nvPr/>
        </p:nvSpPr>
        <p:spPr bwMode="auto">
          <a:xfrm>
            <a:off x="2184435" y="5123779"/>
            <a:ext cx="1259946"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3</a:t>
            </a:r>
          </a:p>
        </p:txBody>
      </p:sp>
      <p:sp>
        <p:nvSpPr>
          <p:cNvPr id="7183" name="Rectangle 15">
            <a:extLst>
              <a:ext uri="{FF2B5EF4-FFF2-40B4-BE49-F238E27FC236}">
                <a16:creationId xmlns:a16="http://schemas.microsoft.com/office/drawing/2014/main" id="{75A1DCCE-0274-214F-A7A3-D77609A1D4C1}"/>
              </a:ext>
            </a:extLst>
          </p:cNvPr>
          <p:cNvSpPr>
            <a:spLocks noChangeArrowheads="1"/>
          </p:cNvSpPr>
          <p:nvPr/>
        </p:nvSpPr>
        <p:spPr bwMode="auto">
          <a:xfrm>
            <a:off x="2184435" y="4367811"/>
            <a:ext cx="1259946" cy="75596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4</a:t>
            </a:r>
          </a:p>
        </p:txBody>
      </p:sp>
      <p:sp>
        <p:nvSpPr>
          <p:cNvPr id="7184" name="Text Box 16">
            <a:extLst>
              <a:ext uri="{FF2B5EF4-FFF2-40B4-BE49-F238E27FC236}">
                <a16:creationId xmlns:a16="http://schemas.microsoft.com/office/drawing/2014/main" id="{F811E602-0A13-204D-B464-EBB3BB2694D4}"/>
              </a:ext>
            </a:extLst>
          </p:cNvPr>
          <p:cNvSpPr txBox="1">
            <a:spLocks noChangeArrowheads="1"/>
          </p:cNvSpPr>
          <p:nvPr/>
        </p:nvSpPr>
        <p:spPr bwMode="auto">
          <a:xfrm>
            <a:off x="3528377" y="6887704"/>
            <a:ext cx="309700"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0</a:t>
            </a:r>
          </a:p>
        </p:txBody>
      </p:sp>
      <p:sp>
        <p:nvSpPr>
          <p:cNvPr id="7185" name="Text Box 17">
            <a:extLst>
              <a:ext uri="{FF2B5EF4-FFF2-40B4-BE49-F238E27FC236}">
                <a16:creationId xmlns:a16="http://schemas.microsoft.com/office/drawing/2014/main" id="{1339D028-7E22-0A49-86DE-D2837765D27F}"/>
              </a:ext>
            </a:extLst>
          </p:cNvPr>
          <p:cNvSpPr txBox="1">
            <a:spLocks noChangeArrowheads="1"/>
          </p:cNvSpPr>
          <p:nvPr/>
        </p:nvSpPr>
        <p:spPr bwMode="auto">
          <a:xfrm>
            <a:off x="3528377" y="6467722"/>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100K</a:t>
            </a:r>
          </a:p>
        </p:txBody>
      </p:sp>
      <p:sp>
        <p:nvSpPr>
          <p:cNvPr id="7186" name="Text Box 18">
            <a:extLst>
              <a:ext uri="{FF2B5EF4-FFF2-40B4-BE49-F238E27FC236}">
                <a16:creationId xmlns:a16="http://schemas.microsoft.com/office/drawing/2014/main" id="{38F6BF89-E387-8C40-A1FE-070CF99024E4}"/>
              </a:ext>
            </a:extLst>
          </p:cNvPr>
          <p:cNvSpPr txBox="1">
            <a:spLocks noChangeArrowheads="1"/>
          </p:cNvSpPr>
          <p:nvPr/>
        </p:nvSpPr>
        <p:spPr bwMode="auto">
          <a:xfrm>
            <a:off x="3528377" y="5711754"/>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500K</a:t>
            </a:r>
          </a:p>
        </p:txBody>
      </p:sp>
      <p:sp>
        <p:nvSpPr>
          <p:cNvPr id="7187" name="Text Box 19">
            <a:extLst>
              <a:ext uri="{FF2B5EF4-FFF2-40B4-BE49-F238E27FC236}">
                <a16:creationId xmlns:a16="http://schemas.microsoft.com/office/drawing/2014/main" id="{1A4EA5BC-0B47-FD40-896E-A1D665F979AB}"/>
              </a:ext>
            </a:extLst>
          </p:cNvPr>
          <p:cNvSpPr txBox="1">
            <a:spLocks noChangeArrowheads="1"/>
          </p:cNvSpPr>
          <p:nvPr/>
        </p:nvSpPr>
        <p:spPr bwMode="auto">
          <a:xfrm>
            <a:off x="3528377" y="5375769"/>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600K</a:t>
            </a:r>
          </a:p>
        </p:txBody>
      </p:sp>
      <p:sp>
        <p:nvSpPr>
          <p:cNvPr id="7188" name="Text Box 20">
            <a:extLst>
              <a:ext uri="{FF2B5EF4-FFF2-40B4-BE49-F238E27FC236}">
                <a16:creationId xmlns:a16="http://schemas.microsoft.com/office/drawing/2014/main" id="{52C04748-5B35-3342-ABFA-C616C7297092}"/>
              </a:ext>
            </a:extLst>
          </p:cNvPr>
          <p:cNvSpPr txBox="1">
            <a:spLocks noChangeArrowheads="1"/>
          </p:cNvSpPr>
          <p:nvPr/>
        </p:nvSpPr>
        <p:spPr bwMode="auto">
          <a:xfrm>
            <a:off x="3528377" y="5039783"/>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700K</a:t>
            </a:r>
          </a:p>
        </p:txBody>
      </p:sp>
      <p:sp>
        <p:nvSpPr>
          <p:cNvPr id="7189" name="Text Box 21">
            <a:extLst>
              <a:ext uri="{FF2B5EF4-FFF2-40B4-BE49-F238E27FC236}">
                <a16:creationId xmlns:a16="http://schemas.microsoft.com/office/drawing/2014/main" id="{048B0FD6-ADE4-7945-A842-0B032968E6A8}"/>
              </a:ext>
            </a:extLst>
          </p:cNvPr>
          <p:cNvSpPr txBox="1">
            <a:spLocks noChangeArrowheads="1"/>
          </p:cNvSpPr>
          <p:nvPr/>
        </p:nvSpPr>
        <p:spPr bwMode="auto">
          <a:xfrm>
            <a:off x="3528377" y="4283816"/>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900K</a:t>
            </a:r>
          </a:p>
        </p:txBody>
      </p:sp>
      <p:sp>
        <p:nvSpPr>
          <p:cNvPr id="7190" name="Rectangle 22">
            <a:extLst>
              <a:ext uri="{FF2B5EF4-FFF2-40B4-BE49-F238E27FC236}">
                <a16:creationId xmlns:a16="http://schemas.microsoft.com/office/drawing/2014/main" id="{5A8F3DBB-94AF-9446-A14B-A870DD36FB10}"/>
              </a:ext>
            </a:extLst>
          </p:cNvPr>
          <p:cNvSpPr>
            <a:spLocks noChangeArrowheads="1"/>
          </p:cNvSpPr>
          <p:nvPr/>
        </p:nvSpPr>
        <p:spPr bwMode="auto">
          <a:xfrm>
            <a:off x="7140222" y="6635714"/>
            <a:ext cx="1343942" cy="335986"/>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OS</a:t>
            </a:r>
          </a:p>
        </p:txBody>
      </p:sp>
      <p:sp>
        <p:nvSpPr>
          <p:cNvPr id="7191" name="Rectangle 23">
            <a:extLst>
              <a:ext uri="{FF2B5EF4-FFF2-40B4-BE49-F238E27FC236}">
                <a16:creationId xmlns:a16="http://schemas.microsoft.com/office/drawing/2014/main" id="{BBEFFC03-7FE4-6843-8A2A-4A966825024C}"/>
              </a:ext>
            </a:extLst>
          </p:cNvPr>
          <p:cNvSpPr>
            <a:spLocks noChangeArrowheads="1"/>
          </p:cNvSpPr>
          <p:nvPr/>
        </p:nvSpPr>
        <p:spPr bwMode="auto">
          <a:xfrm>
            <a:off x="7140222" y="5795750"/>
            <a:ext cx="1343942" cy="83996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1</a:t>
            </a:r>
          </a:p>
        </p:txBody>
      </p:sp>
      <p:sp>
        <p:nvSpPr>
          <p:cNvPr id="7192" name="Rectangle 24">
            <a:extLst>
              <a:ext uri="{FF2B5EF4-FFF2-40B4-BE49-F238E27FC236}">
                <a16:creationId xmlns:a16="http://schemas.microsoft.com/office/drawing/2014/main" id="{12BDF484-212F-AE43-9775-53D135AA6AD4}"/>
              </a:ext>
            </a:extLst>
          </p:cNvPr>
          <p:cNvSpPr>
            <a:spLocks noChangeArrowheads="1"/>
          </p:cNvSpPr>
          <p:nvPr/>
        </p:nvSpPr>
        <p:spPr bwMode="auto">
          <a:xfrm>
            <a:off x="7140222" y="5459765"/>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2</a:t>
            </a:r>
          </a:p>
        </p:txBody>
      </p:sp>
      <p:sp>
        <p:nvSpPr>
          <p:cNvPr id="7193" name="Rectangle 25">
            <a:extLst>
              <a:ext uri="{FF2B5EF4-FFF2-40B4-BE49-F238E27FC236}">
                <a16:creationId xmlns:a16="http://schemas.microsoft.com/office/drawing/2014/main" id="{80FCAE6E-F582-3143-BA8E-AB58D36CADCC}"/>
              </a:ext>
            </a:extLst>
          </p:cNvPr>
          <p:cNvSpPr>
            <a:spLocks noChangeArrowheads="1"/>
          </p:cNvSpPr>
          <p:nvPr/>
        </p:nvSpPr>
        <p:spPr bwMode="auto">
          <a:xfrm>
            <a:off x="7140222" y="5123779"/>
            <a:ext cx="1343942" cy="3359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3</a:t>
            </a:r>
          </a:p>
        </p:txBody>
      </p:sp>
      <p:sp>
        <p:nvSpPr>
          <p:cNvPr id="7194" name="Rectangle 26">
            <a:extLst>
              <a:ext uri="{FF2B5EF4-FFF2-40B4-BE49-F238E27FC236}">
                <a16:creationId xmlns:a16="http://schemas.microsoft.com/office/drawing/2014/main" id="{BB2045B2-5249-6C49-9560-5EC484A7A083}"/>
              </a:ext>
            </a:extLst>
          </p:cNvPr>
          <p:cNvSpPr>
            <a:spLocks noChangeArrowheads="1"/>
          </p:cNvSpPr>
          <p:nvPr/>
        </p:nvSpPr>
        <p:spPr bwMode="auto">
          <a:xfrm>
            <a:off x="7140222" y="4367811"/>
            <a:ext cx="1343942" cy="75596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Partition 4</a:t>
            </a:r>
          </a:p>
        </p:txBody>
      </p:sp>
      <p:sp>
        <p:nvSpPr>
          <p:cNvPr id="7195" name="Text Box 27">
            <a:extLst>
              <a:ext uri="{FF2B5EF4-FFF2-40B4-BE49-F238E27FC236}">
                <a16:creationId xmlns:a16="http://schemas.microsoft.com/office/drawing/2014/main" id="{1D32C4D1-6581-AA40-BD20-C11230676ED0}"/>
              </a:ext>
            </a:extLst>
          </p:cNvPr>
          <p:cNvSpPr txBox="1">
            <a:spLocks noChangeArrowheads="1"/>
          </p:cNvSpPr>
          <p:nvPr/>
        </p:nvSpPr>
        <p:spPr bwMode="auto">
          <a:xfrm>
            <a:off x="8568160" y="6887704"/>
            <a:ext cx="309700"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0</a:t>
            </a:r>
          </a:p>
        </p:txBody>
      </p:sp>
      <p:sp>
        <p:nvSpPr>
          <p:cNvPr id="7196" name="Text Box 28">
            <a:extLst>
              <a:ext uri="{FF2B5EF4-FFF2-40B4-BE49-F238E27FC236}">
                <a16:creationId xmlns:a16="http://schemas.microsoft.com/office/drawing/2014/main" id="{DB94C34A-04B7-FB4F-B88E-67AE52265DA6}"/>
              </a:ext>
            </a:extLst>
          </p:cNvPr>
          <p:cNvSpPr txBox="1">
            <a:spLocks noChangeArrowheads="1"/>
          </p:cNvSpPr>
          <p:nvPr/>
        </p:nvSpPr>
        <p:spPr bwMode="auto">
          <a:xfrm>
            <a:off x="8568161" y="6467722"/>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100K</a:t>
            </a:r>
          </a:p>
        </p:txBody>
      </p:sp>
      <p:sp>
        <p:nvSpPr>
          <p:cNvPr id="7197" name="Text Box 29">
            <a:extLst>
              <a:ext uri="{FF2B5EF4-FFF2-40B4-BE49-F238E27FC236}">
                <a16:creationId xmlns:a16="http://schemas.microsoft.com/office/drawing/2014/main" id="{EFFC18D6-FDE3-4F42-8EA6-CA739F506276}"/>
              </a:ext>
            </a:extLst>
          </p:cNvPr>
          <p:cNvSpPr txBox="1">
            <a:spLocks noChangeArrowheads="1"/>
          </p:cNvSpPr>
          <p:nvPr/>
        </p:nvSpPr>
        <p:spPr bwMode="auto">
          <a:xfrm>
            <a:off x="8568161" y="5711754"/>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500K</a:t>
            </a:r>
          </a:p>
        </p:txBody>
      </p:sp>
      <p:sp>
        <p:nvSpPr>
          <p:cNvPr id="7198" name="Text Box 30">
            <a:extLst>
              <a:ext uri="{FF2B5EF4-FFF2-40B4-BE49-F238E27FC236}">
                <a16:creationId xmlns:a16="http://schemas.microsoft.com/office/drawing/2014/main" id="{06572B43-3956-5A40-AC4F-E1F748DCDAEC}"/>
              </a:ext>
            </a:extLst>
          </p:cNvPr>
          <p:cNvSpPr txBox="1">
            <a:spLocks noChangeArrowheads="1"/>
          </p:cNvSpPr>
          <p:nvPr/>
        </p:nvSpPr>
        <p:spPr bwMode="auto">
          <a:xfrm>
            <a:off x="8568161" y="5375769"/>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600K</a:t>
            </a:r>
          </a:p>
        </p:txBody>
      </p:sp>
      <p:sp>
        <p:nvSpPr>
          <p:cNvPr id="7199" name="Text Box 31">
            <a:extLst>
              <a:ext uri="{FF2B5EF4-FFF2-40B4-BE49-F238E27FC236}">
                <a16:creationId xmlns:a16="http://schemas.microsoft.com/office/drawing/2014/main" id="{92CE26AC-D45E-C145-8713-8C5BD852CEAD}"/>
              </a:ext>
            </a:extLst>
          </p:cNvPr>
          <p:cNvSpPr txBox="1">
            <a:spLocks noChangeArrowheads="1"/>
          </p:cNvSpPr>
          <p:nvPr/>
        </p:nvSpPr>
        <p:spPr bwMode="auto">
          <a:xfrm>
            <a:off x="8568161" y="5039783"/>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700K</a:t>
            </a:r>
          </a:p>
        </p:txBody>
      </p:sp>
      <p:sp>
        <p:nvSpPr>
          <p:cNvPr id="7200" name="Text Box 32">
            <a:extLst>
              <a:ext uri="{FF2B5EF4-FFF2-40B4-BE49-F238E27FC236}">
                <a16:creationId xmlns:a16="http://schemas.microsoft.com/office/drawing/2014/main" id="{CAF800CA-310E-FE4F-9BCD-B51982D77802}"/>
              </a:ext>
            </a:extLst>
          </p:cNvPr>
          <p:cNvSpPr txBox="1">
            <a:spLocks noChangeArrowheads="1"/>
          </p:cNvSpPr>
          <p:nvPr/>
        </p:nvSpPr>
        <p:spPr bwMode="auto">
          <a:xfrm>
            <a:off x="8568161" y="4283816"/>
            <a:ext cx="710451" cy="27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900K</a:t>
            </a:r>
          </a:p>
        </p:txBody>
      </p:sp>
      <p:sp>
        <p:nvSpPr>
          <p:cNvPr id="7201" name="Rectangle 33">
            <a:extLst>
              <a:ext uri="{FF2B5EF4-FFF2-40B4-BE49-F238E27FC236}">
                <a16:creationId xmlns:a16="http://schemas.microsoft.com/office/drawing/2014/main" id="{E5E644E8-A474-CE43-B079-73B30C81C70E}"/>
              </a:ext>
            </a:extLst>
          </p:cNvPr>
          <p:cNvSpPr>
            <a:spLocks noChangeArrowheads="1"/>
          </p:cNvSpPr>
          <p:nvPr/>
        </p:nvSpPr>
        <p:spPr bwMode="auto">
          <a:xfrm>
            <a:off x="5292301" y="5375768"/>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7206" name="Rectangle 38">
            <a:extLst>
              <a:ext uri="{FF2B5EF4-FFF2-40B4-BE49-F238E27FC236}">
                <a16:creationId xmlns:a16="http://schemas.microsoft.com/office/drawing/2014/main" id="{21F881C5-18B7-F049-B4C1-17A79789E4FA}"/>
              </a:ext>
            </a:extLst>
          </p:cNvPr>
          <p:cNvSpPr>
            <a:spLocks noChangeArrowheads="1"/>
          </p:cNvSpPr>
          <p:nvPr/>
        </p:nvSpPr>
        <p:spPr bwMode="auto">
          <a:xfrm>
            <a:off x="5712283" y="5375768"/>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7207" name="Rectangle 39">
            <a:extLst>
              <a:ext uri="{FF2B5EF4-FFF2-40B4-BE49-F238E27FC236}">
                <a16:creationId xmlns:a16="http://schemas.microsoft.com/office/drawing/2014/main" id="{CF5F04FC-9A0F-314C-8BCD-3C732F3907C6}"/>
              </a:ext>
            </a:extLst>
          </p:cNvPr>
          <p:cNvSpPr>
            <a:spLocks noChangeArrowheads="1"/>
          </p:cNvSpPr>
          <p:nvPr/>
        </p:nvSpPr>
        <p:spPr bwMode="auto">
          <a:xfrm>
            <a:off x="6132265" y="5375768"/>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7208" name="Rectangle 40">
            <a:extLst>
              <a:ext uri="{FF2B5EF4-FFF2-40B4-BE49-F238E27FC236}">
                <a16:creationId xmlns:a16="http://schemas.microsoft.com/office/drawing/2014/main" id="{4910EF80-75D3-3F40-848D-C557455A2C99}"/>
              </a:ext>
            </a:extLst>
          </p:cNvPr>
          <p:cNvSpPr>
            <a:spLocks noChangeArrowheads="1"/>
          </p:cNvSpPr>
          <p:nvPr/>
        </p:nvSpPr>
        <p:spPr bwMode="auto">
          <a:xfrm>
            <a:off x="6552247" y="5375768"/>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cxnSp>
        <p:nvCxnSpPr>
          <p:cNvPr id="7209" name="AutoShape 41">
            <a:extLst>
              <a:ext uri="{FF2B5EF4-FFF2-40B4-BE49-F238E27FC236}">
                <a16:creationId xmlns:a16="http://schemas.microsoft.com/office/drawing/2014/main" id="{40FAF363-935B-3049-9407-A74B199663BB}"/>
              </a:ext>
            </a:extLst>
          </p:cNvPr>
          <p:cNvCxnSpPr>
            <a:cxnSpLocks noChangeShapeType="1"/>
            <a:stCxn id="7208" idx="3"/>
            <a:endCxn id="7194" idx="1"/>
          </p:cNvCxnSpPr>
          <p:nvPr/>
        </p:nvCxnSpPr>
        <p:spPr bwMode="auto">
          <a:xfrm flipV="1">
            <a:off x="6804236" y="4745795"/>
            <a:ext cx="335986" cy="75596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0" name="AutoShape 42">
            <a:extLst>
              <a:ext uri="{FF2B5EF4-FFF2-40B4-BE49-F238E27FC236}">
                <a16:creationId xmlns:a16="http://schemas.microsoft.com/office/drawing/2014/main" id="{FDF36B2B-2279-3041-89BE-26CD7EA2EA77}"/>
              </a:ext>
            </a:extLst>
          </p:cNvPr>
          <p:cNvCxnSpPr>
            <a:cxnSpLocks noChangeShapeType="1"/>
            <a:stCxn id="7208" idx="3"/>
            <a:endCxn id="7193" idx="1"/>
          </p:cNvCxnSpPr>
          <p:nvPr/>
        </p:nvCxnSpPr>
        <p:spPr bwMode="auto">
          <a:xfrm flipV="1">
            <a:off x="6804236" y="5291772"/>
            <a:ext cx="335986" cy="209991"/>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1" name="AutoShape 43">
            <a:extLst>
              <a:ext uri="{FF2B5EF4-FFF2-40B4-BE49-F238E27FC236}">
                <a16:creationId xmlns:a16="http://schemas.microsoft.com/office/drawing/2014/main" id="{CDD9ED16-1933-254C-A665-886AE6B5C9F2}"/>
              </a:ext>
            </a:extLst>
          </p:cNvPr>
          <p:cNvCxnSpPr>
            <a:cxnSpLocks noChangeShapeType="1"/>
            <a:stCxn id="7208" idx="3"/>
            <a:endCxn id="7192" idx="1"/>
          </p:cNvCxnSpPr>
          <p:nvPr/>
        </p:nvCxnSpPr>
        <p:spPr bwMode="auto">
          <a:xfrm>
            <a:off x="6804236" y="5501763"/>
            <a:ext cx="335986" cy="12599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12" name="AutoShape 44">
            <a:extLst>
              <a:ext uri="{FF2B5EF4-FFF2-40B4-BE49-F238E27FC236}">
                <a16:creationId xmlns:a16="http://schemas.microsoft.com/office/drawing/2014/main" id="{095FB1BC-4E34-1946-B382-DA51CB5CBA58}"/>
              </a:ext>
            </a:extLst>
          </p:cNvPr>
          <p:cNvCxnSpPr>
            <a:cxnSpLocks noChangeShapeType="1"/>
            <a:stCxn id="7208" idx="3"/>
            <a:endCxn id="7191" idx="1"/>
          </p:cNvCxnSpPr>
          <p:nvPr/>
        </p:nvCxnSpPr>
        <p:spPr bwMode="auto">
          <a:xfrm>
            <a:off x="6804236" y="5501763"/>
            <a:ext cx="335986" cy="713969"/>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14" name="Rectangle 46">
            <a:extLst>
              <a:ext uri="{FF2B5EF4-FFF2-40B4-BE49-F238E27FC236}">
                <a16:creationId xmlns:a16="http://schemas.microsoft.com/office/drawing/2014/main" id="{33ED08AF-5C8F-2B4F-8910-095BA39B8CF3}"/>
              </a:ext>
            </a:extLst>
          </p:cNvPr>
          <p:cNvSpPr>
            <a:spLocks noChangeArrowheads="1"/>
          </p:cNvSpPr>
          <p:nvPr/>
        </p:nvSpPr>
        <p:spPr bwMode="auto">
          <a:xfrm>
            <a:off x="1596460" y="4619801"/>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7215" name="Rectangle 47">
            <a:extLst>
              <a:ext uri="{FF2B5EF4-FFF2-40B4-BE49-F238E27FC236}">
                <a16:creationId xmlns:a16="http://schemas.microsoft.com/office/drawing/2014/main" id="{BAE3C010-E91D-2F4B-AC70-F8DF394C5EE1}"/>
              </a:ext>
            </a:extLst>
          </p:cNvPr>
          <p:cNvSpPr>
            <a:spLocks noChangeArrowheads="1"/>
          </p:cNvSpPr>
          <p:nvPr/>
        </p:nvSpPr>
        <p:spPr bwMode="auto">
          <a:xfrm>
            <a:off x="1176478" y="5165778"/>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7216" name="Rectangle 48">
            <a:extLst>
              <a:ext uri="{FF2B5EF4-FFF2-40B4-BE49-F238E27FC236}">
                <a16:creationId xmlns:a16="http://schemas.microsoft.com/office/drawing/2014/main" id="{93A552CB-89AA-8341-9117-5C63CD8DFB3B}"/>
              </a:ext>
            </a:extLst>
          </p:cNvPr>
          <p:cNvSpPr>
            <a:spLocks noChangeArrowheads="1"/>
          </p:cNvSpPr>
          <p:nvPr/>
        </p:nvSpPr>
        <p:spPr bwMode="auto">
          <a:xfrm>
            <a:off x="1596460" y="5165778"/>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7218" name="Rectangle 50">
            <a:extLst>
              <a:ext uri="{FF2B5EF4-FFF2-40B4-BE49-F238E27FC236}">
                <a16:creationId xmlns:a16="http://schemas.microsoft.com/office/drawing/2014/main" id="{7928379B-F2AA-AD4A-AEC2-2B0DDC53D7F5}"/>
              </a:ext>
            </a:extLst>
          </p:cNvPr>
          <p:cNvSpPr>
            <a:spLocks noChangeArrowheads="1"/>
          </p:cNvSpPr>
          <p:nvPr/>
        </p:nvSpPr>
        <p:spPr bwMode="auto">
          <a:xfrm>
            <a:off x="1596460" y="6089738"/>
            <a:ext cx="251989" cy="251989"/>
          </a:xfrm>
          <a:prstGeom prst="rect">
            <a:avLst/>
          </a:prstGeom>
          <a:solidFill>
            <a:srgbClr val="CCFFCC"/>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CCFFCC"/>
            </a:extrusionClr>
            <a:contourClr>
              <a:srgbClr val="CCFF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Tree>
    <p:extLst>
      <p:ext uri="{BB962C8B-B14F-4D97-AF65-F5344CB8AC3E}">
        <p14:creationId xmlns:p14="http://schemas.microsoft.com/office/powerpoint/2010/main" val="3936872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F8483ED-31C6-DA44-A5DC-E17CF7873B12}"/>
              </a:ext>
            </a:extLst>
          </p:cNvPr>
          <p:cNvSpPr>
            <a:spLocks noGrp="1" noChangeArrowheads="1"/>
          </p:cNvSpPr>
          <p:nvPr>
            <p:ph type="title"/>
          </p:nvPr>
        </p:nvSpPr>
        <p:spPr/>
        <p:txBody>
          <a:bodyPr/>
          <a:lstStyle/>
          <a:p>
            <a:r>
              <a:rPr lang="en-US" altLang="en-US"/>
              <a:t>How many programs is enough?</a:t>
            </a:r>
          </a:p>
        </p:txBody>
      </p:sp>
      <p:sp>
        <p:nvSpPr>
          <p:cNvPr id="21507" name="Rectangle 3">
            <a:extLst>
              <a:ext uri="{FF2B5EF4-FFF2-40B4-BE49-F238E27FC236}">
                <a16:creationId xmlns:a16="http://schemas.microsoft.com/office/drawing/2014/main" id="{55E408D6-3705-BD46-A062-19FC68B8E55C}"/>
              </a:ext>
            </a:extLst>
          </p:cNvPr>
          <p:cNvSpPr>
            <a:spLocks noGrp="1" noChangeArrowheads="1"/>
          </p:cNvSpPr>
          <p:nvPr>
            <p:ph idx="1"/>
          </p:nvPr>
        </p:nvSpPr>
        <p:spPr/>
        <p:txBody>
          <a:bodyPr/>
          <a:lstStyle/>
          <a:p>
            <a:r>
              <a:rPr lang="en-US" altLang="en-US" dirty="0"/>
              <a:t>Several memory partitions (fixed or variable size)</a:t>
            </a:r>
          </a:p>
          <a:p>
            <a:r>
              <a:rPr lang="en-US" altLang="en-US" dirty="0"/>
              <a:t>Lots of processes wanting to use the CPU</a:t>
            </a:r>
          </a:p>
          <a:p>
            <a:r>
              <a:rPr lang="en-US" altLang="en-US" dirty="0"/>
              <a:t>Tradeoff</a:t>
            </a:r>
          </a:p>
          <a:p>
            <a:pPr lvl="1"/>
            <a:r>
              <a:rPr lang="en-US" altLang="en-US" dirty="0"/>
              <a:t>More processes utilize the CPU better</a:t>
            </a:r>
          </a:p>
          <a:p>
            <a:pPr lvl="1"/>
            <a:r>
              <a:rPr lang="en-US" altLang="en-US" dirty="0"/>
              <a:t>Fewer processes use less memory (cheaper!)</a:t>
            </a:r>
          </a:p>
          <a:p>
            <a:r>
              <a:rPr lang="en-US" altLang="en-US" dirty="0"/>
              <a:t>How many processes do we need to keep the CPU fully utilized?</a:t>
            </a:r>
          </a:p>
          <a:p>
            <a:pPr lvl="1"/>
            <a:r>
              <a:rPr lang="en-US" altLang="en-US" dirty="0"/>
              <a:t>This will help determine how much memory we need</a:t>
            </a:r>
          </a:p>
          <a:p>
            <a:pPr lvl="1"/>
            <a:r>
              <a:rPr lang="en-US" altLang="en-US" dirty="0"/>
              <a:t>Is this still relevant with memory costing $10/GB?</a:t>
            </a:r>
          </a:p>
        </p:txBody>
      </p:sp>
      <p:sp>
        <p:nvSpPr>
          <p:cNvPr id="4" name="Footer Placeholder 3">
            <a:extLst>
              <a:ext uri="{FF2B5EF4-FFF2-40B4-BE49-F238E27FC236}">
                <a16:creationId xmlns:a16="http://schemas.microsoft.com/office/drawing/2014/main" id="{5E83345C-FDAE-D542-99CA-5CF2112A409A}"/>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5" name="Slide Number Placeholder 4">
            <a:extLst>
              <a:ext uri="{FF2B5EF4-FFF2-40B4-BE49-F238E27FC236}">
                <a16:creationId xmlns:a16="http://schemas.microsoft.com/office/drawing/2014/main" id="{4B61AC4C-68AC-A940-9366-0965AFFA2C1B}"/>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A994B827-A38B-9248-8751-9C15452F5EDA}"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56</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96458424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15ED9D3-04E8-6844-9F9F-25960A38757D}"/>
              </a:ext>
            </a:extLst>
          </p:cNvPr>
          <p:cNvSpPr>
            <a:spLocks noGrp="1" noChangeArrowheads="1"/>
          </p:cNvSpPr>
          <p:nvPr>
            <p:ph type="title"/>
          </p:nvPr>
        </p:nvSpPr>
        <p:spPr/>
        <p:txBody>
          <a:bodyPr/>
          <a:lstStyle/>
          <a:p>
            <a:r>
              <a:rPr lang="en-US" altLang="en-US"/>
              <a:t>Modeling multiprogramming</a:t>
            </a:r>
          </a:p>
        </p:txBody>
      </p:sp>
      <p:sp>
        <p:nvSpPr>
          <p:cNvPr id="20483" name="Rectangle 3">
            <a:extLst>
              <a:ext uri="{FF2B5EF4-FFF2-40B4-BE49-F238E27FC236}">
                <a16:creationId xmlns:a16="http://schemas.microsoft.com/office/drawing/2014/main" id="{3AC6EFFC-1847-6941-8D99-8ECA2D1F9FFD}"/>
              </a:ext>
            </a:extLst>
          </p:cNvPr>
          <p:cNvSpPr>
            <a:spLocks noGrp="1" noChangeArrowheads="1"/>
          </p:cNvSpPr>
          <p:nvPr>
            <p:ph idx="1"/>
          </p:nvPr>
        </p:nvSpPr>
        <p:spPr>
          <a:xfrm>
            <a:off x="202131" y="914400"/>
            <a:ext cx="4202444" cy="6141298"/>
          </a:xfrm>
        </p:spPr>
        <p:txBody>
          <a:bodyPr/>
          <a:lstStyle/>
          <a:p>
            <a:r>
              <a:rPr lang="en-US" altLang="en-US" sz="2646" dirty="0"/>
              <a:t>More I/O wait means less processor utilization</a:t>
            </a:r>
          </a:p>
          <a:p>
            <a:pPr lvl="1"/>
            <a:r>
              <a:rPr lang="en-US" altLang="en-US" sz="2205" dirty="0"/>
              <a:t>At 20% I/O wait, 3–4 processes fully utilize CPU</a:t>
            </a:r>
          </a:p>
          <a:p>
            <a:pPr lvl="1"/>
            <a:r>
              <a:rPr lang="en-US" altLang="en-US" sz="2205" dirty="0"/>
              <a:t>At 80% I/O wait, even 10 processes aren’t enough</a:t>
            </a:r>
          </a:p>
          <a:p>
            <a:r>
              <a:rPr lang="en-US" altLang="en-US" sz="2646" dirty="0"/>
              <a:t>This means that the OS should have more processes if they’re I/O bound</a:t>
            </a:r>
          </a:p>
          <a:p>
            <a:r>
              <a:rPr lang="en-US" altLang="en-US" sz="2646" dirty="0"/>
              <a:t>More processes =&gt; memory management &amp; protection more important!</a:t>
            </a:r>
          </a:p>
        </p:txBody>
      </p:sp>
      <p:sp>
        <p:nvSpPr>
          <p:cNvPr id="5" name="Footer Placeholder 4">
            <a:extLst>
              <a:ext uri="{FF2B5EF4-FFF2-40B4-BE49-F238E27FC236}">
                <a16:creationId xmlns:a16="http://schemas.microsoft.com/office/drawing/2014/main" id="{8D103DB3-D9B4-7F49-A12B-66B4A0C08FAA}"/>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6" name="Slide Number Placeholder 5">
            <a:extLst>
              <a:ext uri="{FF2B5EF4-FFF2-40B4-BE49-F238E27FC236}">
                <a16:creationId xmlns:a16="http://schemas.microsoft.com/office/drawing/2014/main" id="{8F078BEB-73AB-B648-8F7D-766412DD391B}"/>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776478D4-682C-CF40-87B3-B8C06476A37B}"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57</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pic>
        <p:nvPicPr>
          <p:cNvPr id="20487" name="Picture 7">
            <a:extLst>
              <a:ext uri="{FF2B5EF4-FFF2-40B4-BE49-F238E27FC236}">
                <a16:creationId xmlns:a16="http://schemas.microsoft.com/office/drawing/2014/main" id="{D8E0DECE-990C-3744-82D8-8EB9C4140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656" y="1438438"/>
            <a:ext cx="5113280" cy="5018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87754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DD0BBBF-5CBF-6E40-8293-ED076BF23B2C}"/>
              </a:ext>
            </a:extLst>
          </p:cNvPr>
          <p:cNvSpPr>
            <a:spLocks noGrp="1" noChangeArrowheads="1"/>
          </p:cNvSpPr>
          <p:nvPr>
            <p:ph type="title"/>
          </p:nvPr>
        </p:nvSpPr>
        <p:spPr/>
        <p:txBody>
          <a:bodyPr/>
          <a:lstStyle/>
          <a:p>
            <a:r>
              <a:rPr lang="en-US" altLang="en-US"/>
              <a:t>Base and limit registers</a:t>
            </a:r>
          </a:p>
        </p:txBody>
      </p:sp>
      <p:sp>
        <p:nvSpPr>
          <p:cNvPr id="23555" name="Rectangle 3">
            <a:extLst>
              <a:ext uri="{FF2B5EF4-FFF2-40B4-BE49-F238E27FC236}">
                <a16:creationId xmlns:a16="http://schemas.microsoft.com/office/drawing/2014/main" id="{5F47E982-A6AB-324A-B90F-B0510EA2AB3E}"/>
              </a:ext>
            </a:extLst>
          </p:cNvPr>
          <p:cNvSpPr>
            <a:spLocks noGrp="1" noChangeArrowheads="1"/>
          </p:cNvSpPr>
          <p:nvPr>
            <p:ph idx="1"/>
          </p:nvPr>
        </p:nvSpPr>
        <p:spPr>
          <a:xfrm>
            <a:off x="202131" y="914400"/>
            <a:ext cx="5203918" cy="6141298"/>
          </a:xfrm>
        </p:spPr>
        <p:txBody>
          <a:bodyPr/>
          <a:lstStyle/>
          <a:p>
            <a:pPr>
              <a:lnSpc>
                <a:spcPct val="90000"/>
              </a:lnSpc>
            </a:pPr>
            <a:r>
              <a:rPr lang="en-US" altLang="en-US" sz="2800" dirty="0"/>
              <a:t>Special CPU registers: base &amp; limit</a:t>
            </a:r>
          </a:p>
          <a:p>
            <a:pPr lvl="1">
              <a:lnSpc>
                <a:spcPct val="90000"/>
              </a:lnSpc>
            </a:pPr>
            <a:r>
              <a:rPr lang="en-US" altLang="en-US" sz="2400" dirty="0"/>
              <a:t>Access to the registers limited to kernel (privileged) mode</a:t>
            </a:r>
          </a:p>
          <a:p>
            <a:pPr lvl="1">
              <a:lnSpc>
                <a:spcPct val="90000"/>
              </a:lnSpc>
            </a:pPr>
            <a:r>
              <a:rPr lang="en-US" altLang="en-US" sz="2400" dirty="0"/>
              <a:t>Registers contain</a:t>
            </a:r>
          </a:p>
          <a:p>
            <a:pPr lvl="2">
              <a:lnSpc>
                <a:spcPct val="90000"/>
              </a:lnSpc>
            </a:pPr>
            <a:r>
              <a:rPr lang="en-US" altLang="en-US" sz="2000" dirty="0"/>
              <a:t>Base: start of the process’s memory partition</a:t>
            </a:r>
          </a:p>
          <a:p>
            <a:pPr lvl="2">
              <a:lnSpc>
                <a:spcPct val="90000"/>
              </a:lnSpc>
            </a:pPr>
            <a:r>
              <a:rPr lang="en-US" altLang="en-US" sz="2000" dirty="0"/>
              <a:t>Limit: length of the process’s memory partition</a:t>
            </a:r>
          </a:p>
          <a:p>
            <a:pPr>
              <a:lnSpc>
                <a:spcPct val="90000"/>
              </a:lnSpc>
            </a:pPr>
            <a:r>
              <a:rPr lang="en-US" altLang="en-US" sz="2800" dirty="0"/>
              <a:t>Address generation</a:t>
            </a:r>
          </a:p>
          <a:p>
            <a:pPr lvl="1">
              <a:lnSpc>
                <a:spcPct val="90000"/>
              </a:lnSpc>
            </a:pPr>
            <a:r>
              <a:rPr lang="en-US" altLang="en-US" sz="2400" dirty="0"/>
              <a:t>Physical address: location in actual memory</a:t>
            </a:r>
          </a:p>
          <a:p>
            <a:pPr lvl="1">
              <a:lnSpc>
                <a:spcPct val="90000"/>
              </a:lnSpc>
            </a:pPr>
            <a:r>
              <a:rPr lang="en-US" altLang="en-US" sz="2400" dirty="0"/>
              <a:t>Logical address: location from the process’s point of view</a:t>
            </a:r>
          </a:p>
          <a:p>
            <a:pPr lvl="1">
              <a:lnSpc>
                <a:spcPct val="90000"/>
              </a:lnSpc>
            </a:pPr>
            <a:r>
              <a:rPr lang="en-US" altLang="en-US" sz="2400" dirty="0"/>
              <a:t>Physical address = base + logical address</a:t>
            </a:r>
          </a:p>
          <a:p>
            <a:pPr lvl="1">
              <a:lnSpc>
                <a:spcPct val="90000"/>
              </a:lnSpc>
            </a:pPr>
            <a:r>
              <a:rPr lang="en-US" altLang="en-US" sz="2400" dirty="0"/>
              <a:t>Logical address larger than limit =&gt; error</a:t>
            </a:r>
          </a:p>
        </p:txBody>
      </p:sp>
      <p:sp>
        <p:nvSpPr>
          <p:cNvPr id="19" name="Footer Placeholder 4">
            <a:extLst>
              <a:ext uri="{FF2B5EF4-FFF2-40B4-BE49-F238E27FC236}">
                <a16:creationId xmlns:a16="http://schemas.microsoft.com/office/drawing/2014/main" id="{383DB0F7-229F-1744-B3C9-18FE8C8C0FDD}"/>
              </a:ext>
            </a:extLst>
          </p:cNvPr>
          <p:cNvSpPr>
            <a:spLocks noGrp="1"/>
          </p:cNvSpPr>
          <p:nvPr>
            <p:ph type="ftr" sz="quarter" idx="10"/>
          </p:nvPr>
        </p:nvSpPr>
        <p:spPr/>
        <p:txBody>
          <a:bodyPr/>
          <a:lstStyle/>
          <a:p>
            <a:pPr marL="0" marR="0" lvl="0" indent="0" algn="ct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CS/COE 1550 – Operating Systems – Sherif Khattab</a:t>
            </a:r>
          </a:p>
        </p:txBody>
      </p:sp>
      <p:sp>
        <p:nvSpPr>
          <p:cNvPr id="20" name="Slide Number Placeholder 5">
            <a:extLst>
              <a:ext uri="{FF2B5EF4-FFF2-40B4-BE49-F238E27FC236}">
                <a16:creationId xmlns:a16="http://schemas.microsoft.com/office/drawing/2014/main" id="{3E9C30A3-0AB2-4A42-A1CB-674BA42B78CB}"/>
              </a:ext>
            </a:extLst>
          </p:cNvPr>
          <p:cNvSpPr>
            <a:spLocks noGrp="1"/>
          </p:cNvSpPr>
          <p:nvPr>
            <p:ph type="sldNum" sz="quarter" idx="11"/>
          </p:nvPr>
        </p:nvSpPr>
        <p:spPr/>
        <p:txBody>
          <a:bodyPr/>
          <a:lstStyle/>
          <a:p>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fld id="{250F0BA3-20D1-1C4B-AC37-385F27CB34E1}" type="slidenum">
              <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rPr>
              <a:pPr marL="0" marR="0" lvl="0" indent="0" algn="r" defTabSz="1007943" rtl="0" eaLnBrk="1" fontAlgn="base" latinLnBrk="0" hangingPunct="1">
                <a:lnSpc>
                  <a:spcPct val="100000"/>
                </a:lnSpc>
                <a:spcBef>
                  <a:spcPct val="0"/>
                </a:spcBef>
                <a:spcAft>
                  <a:spcPct val="0"/>
                </a:spcAft>
                <a:buClrTx/>
                <a:buSzTx/>
                <a:buFont typeface="Times New Roman" panose="02020603050405020304" pitchFamily="18" charset="0"/>
                <a:buNone/>
                <a:tabLst/>
                <a:defRPr/>
              </a:pPr>
              <a:t>58</a:t>
            </a:fld>
            <a:endParaRPr kumimoji="0" lang="en-US" altLang="en-US" sz="14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
        <p:nvSpPr>
          <p:cNvPr id="23557" name="Rectangle 5">
            <a:extLst>
              <a:ext uri="{FF2B5EF4-FFF2-40B4-BE49-F238E27FC236}">
                <a16:creationId xmlns:a16="http://schemas.microsoft.com/office/drawing/2014/main" id="{40149556-774D-9E4D-857C-45A2C5B4D04C}"/>
              </a:ext>
            </a:extLst>
          </p:cNvPr>
          <p:cNvSpPr>
            <a:spLocks noChangeArrowheads="1"/>
          </p:cNvSpPr>
          <p:nvPr/>
        </p:nvSpPr>
        <p:spPr bwMode="auto">
          <a:xfrm>
            <a:off x="6762551" y="1585826"/>
            <a:ext cx="1259946" cy="344385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23558" name="Rectangle 6">
            <a:extLst>
              <a:ext uri="{FF2B5EF4-FFF2-40B4-BE49-F238E27FC236}">
                <a16:creationId xmlns:a16="http://schemas.microsoft.com/office/drawing/2014/main" id="{13189DB6-7AE8-F545-942E-BA955F9B1D1B}"/>
              </a:ext>
            </a:extLst>
          </p:cNvPr>
          <p:cNvSpPr>
            <a:spLocks noChangeArrowheads="1"/>
          </p:cNvSpPr>
          <p:nvPr/>
        </p:nvSpPr>
        <p:spPr bwMode="auto">
          <a:xfrm>
            <a:off x="6762551" y="2173801"/>
            <a:ext cx="1259946" cy="109195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Process</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partition</a:t>
            </a:r>
          </a:p>
        </p:txBody>
      </p:sp>
      <p:sp>
        <p:nvSpPr>
          <p:cNvPr id="23559" name="Rectangle 7">
            <a:extLst>
              <a:ext uri="{FF2B5EF4-FFF2-40B4-BE49-F238E27FC236}">
                <a16:creationId xmlns:a16="http://schemas.microsoft.com/office/drawing/2014/main" id="{A4999516-CFEB-6E43-9BA1-E2AB83C30674}"/>
              </a:ext>
            </a:extLst>
          </p:cNvPr>
          <p:cNvSpPr>
            <a:spLocks noChangeArrowheads="1"/>
          </p:cNvSpPr>
          <p:nvPr/>
        </p:nvSpPr>
        <p:spPr bwMode="auto">
          <a:xfrm>
            <a:off x="6762551" y="4441703"/>
            <a:ext cx="1259946" cy="5879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OS</a:t>
            </a:r>
          </a:p>
        </p:txBody>
      </p:sp>
      <p:sp>
        <p:nvSpPr>
          <p:cNvPr id="23563" name="Text Box 11">
            <a:extLst>
              <a:ext uri="{FF2B5EF4-FFF2-40B4-BE49-F238E27FC236}">
                <a16:creationId xmlns:a16="http://schemas.microsoft.com/office/drawing/2014/main" id="{1A620432-AB08-0748-82EA-A4B3AD1DEB4B}"/>
              </a:ext>
            </a:extLst>
          </p:cNvPr>
          <p:cNvSpPr txBox="1">
            <a:spLocks noChangeArrowheads="1"/>
          </p:cNvSpPr>
          <p:nvPr/>
        </p:nvSpPr>
        <p:spPr bwMode="auto">
          <a:xfrm>
            <a:off x="6444102" y="4861685"/>
            <a:ext cx="309700" cy="36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0</a:t>
            </a:r>
          </a:p>
        </p:txBody>
      </p:sp>
      <p:sp>
        <p:nvSpPr>
          <p:cNvPr id="23564" name="Text Box 12">
            <a:extLst>
              <a:ext uri="{FF2B5EF4-FFF2-40B4-BE49-F238E27FC236}">
                <a16:creationId xmlns:a16="http://schemas.microsoft.com/office/drawing/2014/main" id="{45FA787C-9BC6-5249-8769-1A33529184BC}"/>
              </a:ext>
            </a:extLst>
          </p:cNvPr>
          <p:cNvSpPr txBox="1">
            <a:spLocks noChangeArrowheads="1"/>
          </p:cNvSpPr>
          <p:nvPr/>
        </p:nvSpPr>
        <p:spPr bwMode="auto">
          <a:xfrm>
            <a:off x="5764856" y="1417833"/>
            <a:ext cx="974947" cy="36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0xFFFF</a:t>
            </a:r>
          </a:p>
        </p:txBody>
      </p:sp>
      <p:sp>
        <p:nvSpPr>
          <p:cNvPr id="23568" name="Rectangle 16">
            <a:extLst>
              <a:ext uri="{FF2B5EF4-FFF2-40B4-BE49-F238E27FC236}">
                <a16:creationId xmlns:a16="http://schemas.microsoft.com/office/drawing/2014/main" id="{3A73852C-77A5-EC44-ABC6-9D60D47D6687}"/>
              </a:ext>
            </a:extLst>
          </p:cNvPr>
          <p:cNvSpPr>
            <a:spLocks noChangeArrowheads="1"/>
          </p:cNvSpPr>
          <p:nvPr/>
        </p:nvSpPr>
        <p:spPr bwMode="auto">
          <a:xfrm>
            <a:off x="9030453" y="2005808"/>
            <a:ext cx="839964" cy="33598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Limit</a:t>
            </a:r>
          </a:p>
        </p:txBody>
      </p:sp>
      <p:sp>
        <p:nvSpPr>
          <p:cNvPr id="23569" name="Rectangle 17">
            <a:extLst>
              <a:ext uri="{FF2B5EF4-FFF2-40B4-BE49-F238E27FC236}">
                <a16:creationId xmlns:a16="http://schemas.microsoft.com/office/drawing/2014/main" id="{1B53A5A3-F2D2-4441-8084-B0F01266611C}"/>
              </a:ext>
            </a:extLst>
          </p:cNvPr>
          <p:cNvSpPr>
            <a:spLocks noChangeArrowheads="1"/>
          </p:cNvSpPr>
          <p:nvPr/>
        </p:nvSpPr>
        <p:spPr bwMode="auto">
          <a:xfrm>
            <a:off x="9030453" y="3097761"/>
            <a:ext cx="839964" cy="33598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Base</a:t>
            </a:r>
          </a:p>
        </p:txBody>
      </p:sp>
      <p:sp>
        <p:nvSpPr>
          <p:cNvPr id="23573" name="Line 21">
            <a:extLst>
              <a:ext uri="{FF2B5EF4-FFF2-40B4-BE49-F238E27FC236}">
                <a16:creationId xmlns:a16="http://schemas.microsoft.com/office/drawing/2014/main" id="{505551F5-AE66-E548-AA0E-9B0BF7E9ED03}"/>
              </a:ext>
            </a:extLst>
          </p:cNvPr>
          <p:cNvSpPr>
            <a:spLocks noChangeShapeType="1"/>
          </p:cNvSpPr>
          <p:nvPr/>
        </p:nvSpPr>
        <p:spPr bwMode="auto">
          <a:xfrm>
            <a:off x="6762551" y="3265754"/>
            <a:ext cx="12599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sp>
        <p:nvSpPr>
          <p:cNvPr id="23574" name="Line 22">
            <a:extLst>
              <a:ext uri="{FF2B5EF4-FFF2-40B4-BE49-F238E27FC236}">
                <a16:creationId xmlns:a16="http://schemas.microsoft.com/office/drawing/2014/main" id="{42C3CF25-954F-8842-8042-60052A11F5D3}"/>
              </a:ext>
            </a:extLst>
          </p:cNvPr>
          <p:cNvSpPr>
            <a:spLocks noChangeShapeType="1"/>
          </p:cNvSpPr>
          <p:nvPr/>
        </p:nvSpPr>
        <p:spPr bwMode="auto">
          <a:xfrm>
            <a:off x="6762551" y="2173801"/>
            <a:ext cx="125994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cxnSp>
        <p:nvCxnSpPr>
          <p:cNvPr id="23575" name="AutoShape 23">
            <a:extLst>
              <a:ext uri="{FF2B5EF4-FFF2-40B4-BE49-F238E27FC236}">
                <a16:creationId xmlns:a16="http://schemas.microsoft.com/office/drawing/2014/main" id="{690ACE59-5F43-8E48-BB78-95DD39A4CFDD}"/>
              </a:ext>
            </a:extLst>
          </p:cNvPr>
          <p:cNvCxnSpPr>
            <a:cxnSpLocks noChangeShapeType="1"/>
            <a:stCxn id="23569" idx="1"/>
            <a:endCxn id="23573" idx="1"/>
          </p:cNvCxnSpPr>
          <p:nvPr/>
        </p:nvCxnSpPr>
        <p:spPr bwMode="auto">
          <a:xfrm flipH="1">
            <a:off x="8022497" y="3265754"/>
            <a:ext cx="1007957"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7" name="AutoShape 25">
            <a:extLst>
              <a:ext uri="{FF2B5EF4-FFF2-40B4-BE49-F238E27FC236}">
                <a16:creationId xmlns:a16="http://schemas.microsoft.com/office/drawing/2014/main" id="{39A94B79-FEFF-534B-994A-24B764E0A36C}"/>
              </a:ext>
            </a:extLst>
          </p:cNvPr>
          <p:cNvSpPr>
            <a:spLocks/>
          </p:cNvSpPr>
          <p:nvPr/>
        </p:nvSpPr>
        <p:spPr bwMode="auto">
          <a:xfrm>
            <a:off x="8022497" y="2173801"/>
            <a:ext cx="335986" cy="1091953"/>
          </a:xfrm>
          <a:prstGeom prst="rightBrace">
            <a:avLst>
              <a:gd name="adj1" fmla="val 2708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sz="2646"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endParaRPr>
          </a:p>
        </p:txBody>
      </p:sp>
      <p:cxnSp>
        <p:nvCxnSpPr>
          <p:cNvPr id="23578" name="AutoShape 26">
            <a:extLst>
              <a:ext uri="{FF2B5EF4-FFF2-40B4-BE49-F238E27FC236}">
                <a16:creationId xmlns:a16="http://schemas.microsoft.com/office/drawing/2014/main" id="{7ABCA9BB-3DD1-4F4A-BB15-3950CD17635D}"/>
              </a:ext>
            </a:extLst>
          </p:cNvPr>
          <p:cNvCxnSpPr>
            <a:cxnSpLocks noChangeShapeType="1"/>
            <a:stCxn id="23577" idx="1"/>
            <a:endCxn id="23568" idx="1"/>
          </p:cNvCxnSpPr>
          <p:nvPr/>
        </p:nvCxnSpPr>
        <p:spPr bwMode="auto">
          <a:xfrm flipV="1">
            <a:off x="8374232" y="2173801"/>
            <a:ext cx="656221" cy="545977"/>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79" name="Text Box 27">
            <a:extLst>
              <a:ext uri="{FF2B5EF4-FFF2-40B4-BE49-F238E27FC236}">
                <a16:creationId xmlns:a16="http://schemas.microsoft.com/office/drawing/2014/main" id="{38C28D18-4AB5-7147-AAC6-10466167DC31}"/>
              </a:ext>
            </a:extLst>
          </p:cNvPr>
          <p:cNvSpPr txBox="1">
            <a:spLocks noChangeArrowheads="1"/>
          </p:cNvSpPr>
          <p:nvPr/>
        </p:nvSpPr>
        <p:spPr bwMode="auto">
          <a:xfrm>
            <a:off x="9008016" y="1585826"/>
            <a:ext cx="923650" cy="36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0x2000</a:t>
            </a:r>
          </a:p>
        </p:txBody>
      </p:sp>
      <p:sp>
        <p:nvSpPr>
          <p:cNvPr id="23580" name="Text Box 28">
            <a:extLst>
              <a:ext uri="{FF2B5EF4-FFF2-40B4-BE49-F238E27FC236}">
                <a16:creationId xmlns:a16="http://schemas.microsoft.com/office/drawing/2014/main" id="{30AA05A3-C5D3-7B4E-A090-1A194303C0E0}"/>
              </a:ext>
            </a:extLst>
          </p:cNvPr>
          <p:cNvSpPr txBox="1">
            <a:spLocks noChangeArrowheads="1"/>
          </p:cNvSpPr>
          <p:nvPr/>
        </p:nvSpPr>
        <p:spPr bwMode="auto">
          <a:xfrm>
            <a:off x="9043014" y="3433747"/>
            <a:ext cx="923650" cy="36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Helvetica" pitchFamily="2" charset="0"/>
                <a:ea typeface="+mn-ea"/>
                <a:cs typeface="Arial" panose="020B0604020202020204" pitchFamily="34" charset="0"/>
              </a:rPr>
              <a:t>0x9000</a:t>
            </a:r>
          </a:p>
        </p:txBody>
      </p:sp>
      <p:sp>
        <p:nvSpPr>
          <p:cNvPr id="23581" name="Text Box 29">
            <a:extLst>
              <a:ext uri="{FF2B5EF4-FFF2-40B4-BE49-F238E27FC236}">
                <a16:creationId xmlns:a16="http://schemas.microsoft.com/office/drawing/2014/main" id="{FB757B02-0609-C54B-AFEA-6FE0F4DC5CBD}"/>
              </a:ext>
            </a:extLst>
          </p:cNvPr>
          <p:cNvSpPr txBox="1">
            <a:spLocks noChangeArrowheads="1"/>
          </p:cNvSpPr>
          <p:nvPr/>
        </p:nvSpPr>
        <p:spPr bwMode="auto">
          <a:xfrm>
            <a:off x="6426566" y="5533656"/>
            <a:ext cx="3166251" cy="1110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Logical address: 0x1204</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Physical address:</a:t>
            </a:r>
            <a:b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br>
            <a:r>
              <a:rPr kumimoji="0" lang="en-US" altLang="en-US" sz="2205" b="0" i="0" u="none" strike="noStrike" kern="1200" cap="none" spc="0" normalizeH="0" baseline="0" noProof="0">
                <a:ln>
                  <a:noFill/>
                </a:ln>
                <a:solidFill>
                  <a:srgbClr val="000000"/>
                </a:solidFill>
                <a:effectLst/>
                <a:uLnTx/>
                <a:uFillTx/>
                <a:latin typeface="Times" pitchFamily="2" charset="0"/>
                <a:ea typeface="+mn-ea"/>
                <a:cs typeface="Arial" panose="020B0604020202020204" pitchFamily="34" charset="0"/>
              </a:rPr>
              <a:t>0x1204+0x9000 = 0xa204</a:t>
            </a:r>
          </a:p>
        </p:txBody>
      </p:sp>
    </p:spTree>
    <p:extLst>
      <p:ext uri="{BB962C8B-B14F-4D97-AF65-F5344CB8AC3E}">
        <p14:creationId xmlns:p14="http://schemas.microsoft.com/office/powerpoint/2010/main" val="34207191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6</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1499040" cy="1059480"/>
            <a:chOff x="155536" y="5619450"/>
            <a:chExt cx="14990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p:grpSp>
    </p:spTree>
    <p:extLst>
      <p:ext uri="{BB962C8B-B14F-4D97-AF65-F5344CB8AC3E}">
        <p14:creationId xmlns:p14="http://schemas.microsoft.com/office/powerpoint/2010/main" val="353347996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7</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2590920" cy="1059480"/>
            <a:chOff x="155536" y="5619450"/>
            <a:chExt cx="25909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p:grpSp>
    </p:spTree>
    <p:extLst>
      <p:ext uri="{BB962C8B-B14F-4D97-AF65-F5344CB8AC3E}">
        <p14:creationId xmlns:p14="http://schemas.microsoft.com/office/powerpoint/2010/main" val="21116775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8</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3336840" cy="1059480"/>
            <a:chOff x="155536" y="5619450"/>
            <a:chExt cx="333684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p:grpSp>
    </p:spTree>
    <p:extLst>
      <p:ext uri="{BB962C8B-B14F-4D97-AF65-F5344CB8AC3E}">
        <p14:creationId xmlns:p14="http://schemas.microsoft.com/office/powerpoint/2010/main" val="38358793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52A19DE-2E99-4131-8018-428EB1D381D8}"/>
              </a:ext>
            </a:extLst>
          </p:cNvPr>
          <p:cNvSpPr>
            <a:spLocks noGrp="1" noChangeArrowheads="1"/>
          </p:cNvSpPr>
          <p:nvPr>
            <p:ph type="title"/>
          </p:nvPr>
        </p:nvSpPr>
        <p:spPr>
          <a:ln/>
        </p:spPr>
        <p:txBody>
          <a:bodyPr vert="horz" wrap="square" lIns="99564" tIns="48790" rIns="99564" bIns="48790" numCol="1" anchor="ctr" anchorCtr="0" compatLnSpc="1">
            <a:prstTxWarp prst="textNoShape">
              <a:avLst/>
            </a:prstTxWarp>
          </a:bodyPr>
          <a:lstStyle/>
          <a:p>
            <a:pPr>
              <a:lnSpc>
                <a:spcPct val="70000"/>
              </a:lnSpc>
              <a:buClr>
                <a:srgbClr val="3366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4408">
                <a:effectLst>
                  <a:outerShdw blurRad="38100" dist="38100" dir="2700000" algn="tl">
                    <a:srgbClr val="C0C0C0"/>
                  </a:outerShdw>
                </a:effectLst>
                <a:latin typeface="Arial Narrow" panose="020B0606020202030204" pitchFamily="34" charset="0"/>
              </a:rPr>
              <a:t>Round-Robin</a:t>
            </a:r>
          </a:p>
        </p:txBody>
      </p:sp>
      <p:sp>
        <p:nvSpPr>
          <p:cNvPr id="23553" name="Rectangle 1">
            <a:extLst>
              <a:ext uri="{FF2B5EF4-FFF2-40B4-BE49-F238E27FC236}">
                <a16:creationId xmlns:a16="http://schemas.microsoft.com/office/drawing/2014/main" id="{E59624D1-FEEB-4340-9651-13DD586B53A9}"/>
              </a:ext>
            </a:extLst>
          </p:cNvPr>
          <p:cNvSpPr>
            <a:spLocks noGrp="1" noChangeArrowheads="1"/>
          </p:cNvSpPr>
          <p:nvPr>
            <p:ph idx="1"/>
          </p:nvPr>
        </p:nvSpPr>
        <p:spPr>
          <a:xfrm>
            <a:off x="0" y="714375"/>
            <a:ext cx="5458264" cy="6567487"/>
          </a:xfrm>
          <a:ln/>
        </p:spPr>
        <p:txBody>
          <a:bodyPr vert="horz" wrap="square" lIns="99564" tIns="48790" rIns="99564" bIns="48790" numCol="1" anchor="t" anchorCtr="0" compatLnSpc="1">
            <a:prstTxWarp prst="textNoShape">
              <a:avLst/>
            </a:prstTxWarp>
            <a:normAutofit/>
          </a:bodyPr>
          <a:lstStyle/>
          <a:p>
            <a:pPr marL="376072" indent="-376072">
              <a:lnSpc>
                <a:spcPct val="96000"/>
              </a:lnSpc>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Selection function: same as FCFS</a:t>
            </a:r>
          </a:p>
          <a:p>
            <a:pPr marL="376072" indent="-376072">
              <a:spcBef>
                <a:spcPts val="648"/>
              </a:spcBef>
              <a:buClr>
                <a:srgbClr val="FF9966"/>
              </a:buClr>
              <a:buSzPct val="50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644">
                <a:solidFill>
                  <a:schemeClr val="tx1"/>
                </a:solidFill>
                <a:latin typeface="Arial" panose="020B0604020202020204" pitchFamily="34" charset="0"/>
              </a:rPr>
              <a:t>Decision mode: pre-emptive</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process is allowed to run until the time slice period (quantum, typically from 10 to 100 </a:t>
            </a:r>
            <a:r>
              <a:rPr lang="en-GB" altLang="en-US" sz="2424" err="1">
                <a:solidFill>
                  <a:schemeClr val="tx1"/>
                </a:solidFill>
                <a:latin typeface="Arial" panose="020B0604020202020204" pitchFamily="34" charset="0"/>
              </a:rPr>
              <a:t>ms</a:t>
            </a:r>
            <a:r>
              <a:rPr lang="en-GB" altLang="en-US" sz="2424">
                <a:solidFill>
                  <a:schemeClr val="tx1"/>
                </a:solidFill>
                <a:latin typeface="Arial" panose="020B0604020202020204" pitchFamily="34" charset="0"/>
              </a:rPr>
              <a:t>) has expired</a:t>
            </a:r>
          </a:p>
          <a:p>
            <a:pPr marL="816864" lvl="1" indent="-313102">
              <a:spcBef>
                <a:spcPts val="593"/>
              </a:spcBef>
              <a:buSzPct val="75000"/>
              <a:buFont typeface="Monotype Sorts" charset="2"/>
              <a:buChar char=""/>
              <a:tabLst>
                <a:tab pos="1004024" algn="l"/>
                <a:tab pos="2011547" algn="l"/>
                <a:tab pos="3019071" algn="l"/>
                <a:tab pos="4026594" algn="l"/>
                <a:tab pos="5034117" algn="l"/>
                <a:tab pos="6041640" algn="l"/>
                <a:tab pos="7049163" algn="l"/>
                <a:tab pos="8056685" algn="l"/>
                <a:tab pos="9064208" algn="l"/>
                <a:tab pos="10071732" algn="l"/>
                <a:tab pos="11079255" algn="l"/>
              </a:tabLst>
            </a:pPr>
            <a:r>
              <a:rPr lang="en-GB" altLang="en-US" sz="2424">
                <a:solidFill>
                  <a:schemeClr val="tx1"/>
                </a:solidFill>
                <a:latin typeface="Arial" panose="020B0604020202020204" pitchFamily="34" charset="0"/>
              </a:rPr>
              <a:t>a clock interrupt occurs and the running process is put on the ready queue </a:t>
            </a:r>
          </a:p>
        </p:txBody>
      </p:sp>
      <p:sp>
        <p:nvSpPr>
          <p:cNvPr id="4" name="Footer Placeholder 3">
            <a:extLst>
              <a:ext uri="{FF2B5EF4-FFF2-40B4-BE49-F238E27FC236}">
                <a16:creationId xmlns:a16="http://schemas.microsoft.com/office/drawing/2014/main" id="{EC2FC32F-B9CD-4D1A-AE2B-0825BE055635}"/>
              </a:ext>
            </a:extLst>
          </p:cNvPr>
          <p:cNvSpPr>
            <a:spLocks noGrp="1"/>
          </p:cNvSpPr>
          <p:nvPr>
            <p:ph type="ftr" idx="11"/>
          </p:nvPr>
        </p:nvSpPr>
        <p:spPr>
          <a:prstGeom prst="rect">
            <a:avLst/>
          </a:prstGeom>
        </p:spPr>
        <p:txBody>
          <a:bodyPr vert="horz" lIns="91440" tIns="45720" rIns="91440" bIns="45720" rtlCol="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57200" rtl="0" fontAlgn="auto" latinLnBrk="0" hangingPunct="0">
              <a:lnSpc>
                <a:spcPct val="69000"/>
              </a:lnSpc>
              <a:spcBef>
                <a:spcPts val="0"/>
              </a:spcBef>
              <a:spcAft>
                <a:spcPts val="0"/>
              </a:spcAft>
              <a:buClrTx/>
              <a:buSzTx/>
              <a:buFontTx/>
              <a:buNone/>
              <a:tabLst/>
              <a:defRPr kumimoji="0" sz="1200" b="0" i="0" u="none" strike="noStrike" cap="none" spc="0" normalizeH="0" baseline="0">
                <a:ln>
                  <a:noFill/>
                </a:ln>
                <a:solidFill>
                  <a:schemeClr val="tx1"/>
                </a:solidFill>
                <a:effectLst/>
                <a:uFillTx/>
                <a:latin typeface="Arial"/>
                <a:ea typeface="Arial"/>
                <a:cs typeface="Arial"/>
                <a:sym typeface="Arial"/>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en-US"/>
              <a:t>CS/COE 1550 – Operating Systems – Sherif Khattab</a:t>
            </a:r>
          </a:p>
        </p:txBody>
      </p:sp>
      <p:sp>
        <p:nvSpPr>
          <p:cNvPr id="2" name="Slide Number Placeholder 1">
            <a:extLst>
              <a:ext uri="{FF2B5EF4-FFF2-40B4-BE49-F238E27FC236}">
                <a16:creationId xmlns:a16="http://schemas.microsoft.com/office/drawing/2014/main" id="{DF0F4013-0B68-4D88-865A-4FC3176C8654}"/>
              </a:ext>
            </a:extLst>
          </p:cNvPr>
          <p:cNvSpPr>
            <a:spLocks noGrp="1"/>
          </p:cNvSpPr>
          <p:nvPr>
            <p:ph type="sldNum" idx="12"/>
          </p:nvPr>
        </p:nvSpPr>
        <p:spPr>
          <a:prstGeom prst="rect">
            <a:avLst/>
          </a:prstGeom>
          <a:ln w="12700">
            <a:miter lim="400000"/>
          </a:ln>
        </p:spPr>
        <p:txBody>
          <a:bodyPr wrap="squar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96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Times New Roman"/>
              </a:defRPr>
            </a:lvl1pPr>
            <a:lvl2pPr marL="0" marR="0" indent="457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57200" rtl="0" fontAlgn="auto" latinLnBrk="0" hangingPunct="0">
              <a:lnSpc>
                <a:spcPct val="69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9</a:t>
            </a:fld>
            <a:endParaRPr lang="en-US"/>
          </a:p>
        </p:txBody>
      </p:sp>
      <p:grpSp>
        <p:nvGrpSpPr>
          <p:cNvPr id="7" name="Group 6">
            <a:extLst>
              <a:ext uri="{FF2B5EF4-FFF2-40B4-BE49-F238E27FC236}">
                <a16:creationId xmlns:a16="http://schemas.microsoft.com/office/drawing/2014/main" id="{9D063597-4DF2-43D9-810E-02E259045F84}"/>
              </a:ext>
            </a:extLst>
          </p:cNvPr>
          <p:cNvGrpSpPr/>
          <p:nvPr/>
        </p:nvGrpSpPr>
        <p:grpSpPr>
          <a:xfrm>
            <a:off x="6300066" y="995677"/>
            <a:ext cx="3563037" cy="1438496"/>
            <a:chOff x="1681869" y="2268538"/>
            <a:chExt cx="6548965" cy="2887876"/>
          </a:xfrm>
        </p:grpSpPr>
        <p:sp>
          <p:nvSpPr>
            <p:cNvPr id="8" name="AutoShape 2">
              <a:extLst>
                <a:ext uri="{FF2B5EF4-FFF2-40B4-BE49-F238E27FC236}">
                  <a16:creationId xmlns:a16="http://schemas.microsoft.com/office/drawing/2014/main" id="{3C4A6727-32FC-4B6E-8839-50A9283C7CBC}"/>
                </a:ext>
              </a:extLst>
            </p:cNvPr>
            <p:cNvSpPr>
              <a:spLocks noChangeArrowheads="1"/>
            </p:cNvSpPr>
            <p:nvPr/>
          </p:nvSpPr>
          <p:spPr bwMode="auto">
            <a:xfrm>
              <a:off x="1681869" y="2268538"/>
              <a:ext cx="6540221" cy="2822080"/>
            </a:xfrm>
            <a:prstGeom prst="roundRect">
              <a:avLst>
                <a:gd name="adj" fmla="val 56"/>
              </a:avLst>
            </a:prstGeom>
            <a:solidFill>
              <a:srgbClr val="FFFFFF"/>
            </a:solidFill>
            <a:ln w="12600">
              <a:solidFill>
                <a:srgbClr val="009999"/>
              </a:solidFill>
              <a:round/>
              <a:headEnd/>
              <a:tailEnd/>
            </a:ln>
          </p:spPr>
          <p:txBody>
            <a:bodyPr wrap="none" anchor="ct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9" name="Line 3">
              <a:extLst>
                <a:ext uri="{FF2B5EF4-FFF2-40B4-BE49-F238E27FC236}">
                  <a16:creationId xmlns:a16="http://schemas.microsoft.com/office/drawing/2014/main" id="{5B0D4E68-2C6A-4115-B8B4-3F23A7563CC9}"/>
                </a:ext>
              </a:extLst>
            </p:cNvPr>
            <p:cNvSpPr>
              <a:spLocks noChangeShapeType="1"/>
            </p:cNvSpPr>
            <p:nvPr/>
          </p:nvSpPr>
          <p:spPr bwMode="auto">
            <a:xfrm>
              <a:off x="3445052" y="2268538"/>
              <a:ext cx="0"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0" name="Line 4">
              <a:extLst>
                <a:ext uri="{FF2B5EF4-FFF2-40B4-BE49-F238E27FC236}">
                  <a16:creationId xmlns:a16="http://schemas.microsoft.com/office/drawing/2014/main" id="{23C51AC1-A4A7-4583-8E50-C54565D1E5F7}"/>
                </a:ext>
              </a:extLst>
            </p:cNvPr>
            <p:cNvSpPr>
              <a:spLocks noChangeShapeType="1"/>
            </p:cNvSpPr>
            <p:nvPr/>
          </p:nvSpPr>
          <p:spPr bwMode="auto">
            <a:xfrm flipH="1">
              <a:off x="6199241" y="2268538"/>
              <a:ext cx="16528" cy="2822079"/>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1" name="Line 5">
              <a:extLst>
                <a:ext uri="{FF2B5EF4-FFF2-40B4-BE49-F238E27FC236}">
                  <a16:creationId xmlns:a16="http://schemas.microsoft.com/office/drawing/2014/main" id="{B57E568C-5AE9-4962-B8C4-DC596E40EC62}"/>
                </a:ext>
              </a:extLst>
            </p:cNvPr>
            <p:cNvSpPr>
              <a:spLocks noChangeShapeType="1"/>
            </p:cNvSpPr>
            <p:nvPr/>
          </p:nvSpPr>
          <p:spPr bwMode="auto">
            <a:xfrm>
              <a:off x="1683618" y="377983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2" name="Line 6">
              <a:extLst>
                <a:ext uri="{FF2B5EF4-FFF2-40B4-BE49-F238E27FC236}">
                  <a16:creationId xmlns:a16="http://schemas.microsoft.com/office/drawing/2014/main" id="{C9DCE7ED-DF90-4E6B-97CC-BE7F3361A467}"/>
                </a:ext>
              </a:extLst>
            </p:cNvPr>
            <p:cNvSpPr>
              <a:spLocks noChangeShapeType="1"/>
            </p:cNvSpPr>
            <p:nvPr/>
          </p:nvSpPr>
          <p:spPr bwMode="auto">
            <a:xfrm>
              <a:off x="1683618" y="4619448"/>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3" name="Line 7">
              <a:extLst>
                <a:ext uri="{FF2B5EF4-FFF2-40B4-BE49-F238E27FC236}">
                  <a16:creationId xmlns:a16="http://schemas.microsoft.com/office/drawing/2014/main" id="{479F991E-FA6F-4E4D-8668-C063263A5DDB}"/>
                </a:ext>
              </a:extLst>
            </p:cNvPr>
            <p:cNvSpPr>
              <a:spLocks noChangeShapeType="1"/>
            </p:cNvSpPr>
            <p:nvPr/>
          </p:nvSpPr>
          <p:spPr bwMode="auto">
            <a:xfrm>
              <a:off x="1683618" y="3360032"/>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4" name="Line 8">
              <a:extLst>
                <a:ext uri="{FF2B5EF4-FFF2-40B4-BE49-F238E27FC236}">
                  <a16:creationId xmlns:a16="http://schemas.microsoft.com/office/drawing/2014/main" id="{120BDFD9-CA39-4664-AEB1-EC1B2A283A50}"/>
                </a:ext>
              </a:extLst>
            </p:cNvPr>
            <p:cNvSpPr>
              <a:spLocks noChangeShapeType="1"/>
            </p:cNvSpPr>
            <p:nvPr/>
          </p:nvSpPr>
          <p:spPr bwMode="auto">
            <a:xfrm>
              <a:off x="1683618" y="2940227"/>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5" name="Line 9">
              <a:extLst>
                <a:ext uri="{FF2B5EF4-FFF2-40B4-BE49-F238E27FC236}">
                  <a16:creationId xmlns:a16="http://schemas.microsoft.com/office/drawing/2014/main" id="{E32AF455-9778-4300-A54B-D8230CFD846F}"/>
                </a:ext>
              </a:extLst>
            </p:cNvPr>
            <p:cNvSpPr>
              <a:spLocks noChangeShapeType="1"/>
            </p:cNvSpPr>
            <p:nvPr/>
          </p:nvSpPr>
          <p:spPr bwMode="auto">
            <a:xfrm>
              <a:off x="1683618" y="4199643"/>
              <a:ext cx="6547216" cy="1750"/>
            </a:xfrm>
            <a:prstGeom prst="line">
              <a:avLst/>
            </a:prstGeom>
            <a:noFill/>
            <a:ln w="12600">
              <a:solidFill>
                <a:srgbClr val="009999"/>
              </a:solidFill>
              <a:round/>
              <a:headEnd/>
              <a:tailEnd/>
            </a:ln>
            <a:extLst>
              <a:ext uri="{909E8E84-426E-40DD-AFC4-6F175D3DCCD1}">
                <a14:hiddenFill xmlns:a14="http://schemas.microsoft.com/office/drawing/2010/main">
                  <a:noFill/>
                </a14:hiddenFill>
              </a:ext>
            </a:extLst>
          </p:spPr>
          <p:txBody>
            <a:bodyPr/>
            <a:lstStyle/>
            <a:p>
              <a:pPr defTabSz="1007523" eaLnBrk="0">
                <a:lnSpc>
                  <a:spcPct val="100000"/>
                </a:lnSpc>
              </a:pPr>
              <a:endParaRPr lang="en-US" sz="1100" b="1">
                <a:solidFill>
                  <a:schemeClr val="tx1"/>
                </a:solidFill>
                <a:latin typeface="Times New Roman" panose="02020603050405020304" pitchFamily="18" charset="0"/>
              </a:endParaRPr>
            </a:p>
          </p:txBody>
        </p:sp>
        <p:sp>
          <p:nvSpPr>
            <p:cNvPr id="16" name="Text Box 10">
              <a:extLst>
                <a:ext uri="{FF2B5EF4-FFF2-40B4-BE49-F238E27FC236}">
                  <a16:creationId xmlns:a16="http://schemas.microsoft.com/office/drawing/2014/main" id="{C50219A6-A354-47D3-905A-873016D4B6B0}"/>
                </a:ext>
              </a:extLst>
            </p:cNvPr>
            <p:cNvSpPr txBox="1">
              <a:spLocks noChangeArrowheads="1"/>
            </p:cNvSpPr>
            <p:nvPr/>
          </p:nvSpPr>
          <p:spPr bwMode="auto">
            <a:xfrm>
              <a:off x="1926723" y="2400911"/>
              <a:ext cx="1423602"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Process</a:t>
              </a:r>
            </a:p>
          </p:txBody>
        </p:sp>
        <p:sp>
          <p:nvSpPr>
            <p:cNvPr id="17" name="Text Box 11">
              <a:extLst>
                <a:ext uri="{FF2B5EF4-FFF2-40B4-BE49-F238E27FC236}">
                  <a16:creationId xmlns:a16="http://schemas.microsoft.com/office/drawing/2014/main" id="{C96FC6F9-90B8-4F77-B794-6D306C85A949}"/>
                </a:ext>
              </a:extLst>
            </p:cNvPr>
            <p:cNvSpPr txBox="1">
              <a:spLocks noChangeArrowheads="1"/>
            </p:cNvSpPr>
            <p:nvPr/>
          </p:nvSpPr>
          <p:spPr bwMode="auto">
            <a:xfrm>
              <a:off x="3881386" y="2352498"/>
              <a:ext cx="2172490" cy="54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Arrival Time</a:t>
              </a:r>
            </a:p>
          </p:txBody>
        </p:sp>
        <p:sp>
          <p:nvSpPr>
            <p:cNvPr id="18" name="Text Box 12">
              <a:extLst>
                <a:ext uri="{FF2B5EF4-FFF2-40B4-BE49-F238E27FC236}">
                  <a16:creationId xmlns:a16="http://schemas.microsoft.com/office/drawing/2014/main" id="{459D6B84-CB2F-4F44-B803-EFDC21DB6A01}"/>
                </a:ext>
              </a:extLst>
            </p:cNvPr>
            <p:cNvSpPr txBox="1">
              <a:spLocks noChangeArrowheads="1"/>
            </p:cNvSpPr>
            <p:nvPr/>
          </p:nvSpPr>
          <p:spPr bwMode="auto">
            <a:xfrm>
              <a:off x="6405228" y="2352498"/>
              <a:ext cx="1737716" cy="885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1050" b="1">
                  <a:cs typeface="HG Mincho Light J" charset="0"/>
                </a:rPr>
                <a:t>Service Time</a:t>
              </a:r>
            </a:p>
          </p:txBody>
        </p:sp>
        <p:sp>
          <p:nvSpPr>
            <p:cNvPr id="19" name="Text Box 13">
              <a:extLst>
                <a:ext uri="{FF2B5EF4-FFF2-40B4-BE49-F238E27FC236}">
                  <a16:creationId xmlns:a16="http://schemas.microsoft.com/office/drawing/2014/main" id="{3654DA2D-A7EA-4B8F-AA92-84A4D475BAC0}"/>
                </a:ext>
              </a:extLst>
            </p:cNvPr>
            <p:cNvSpPr txBox="1">
              <a:spLocks noChangeArrowheads="1"/>
            </p:cNvSpPr>
            <p:nvPr/>
          </p:nvSpPr>
          <p:spPr bwMode="auto">
            <a:xfrm>
              <a:off x="2353556"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1</a:t>
              </a:r>
            </a:p>
          </p:txBody>
        </p:sp>
        <p:sp>
          <p:nvSpPr>
            <p:cNvPr id="20" name="Text Box 14">
              <a:extLst>
                <a:ext uri="{FF2B5EF4-FFF2-40B4-BE49-F238E27FC236}">
                  <a16:creationId xmlns:a16="http://schemas.microsoft.com/office/drawing/2014/main" id="{4D512B37-8708-4B06-9892-F67047166C40}"/>
                </a:ext>
              </a:extLst>
            </p:cNvPr>
            <p:cNvSpPr txBox="1">
              <a:spLocks noChangeArrowheads="1"/>
            </p:cNvSpPr>
            <p:nvPr/>
          </p:nvSpPr>
          <p:spPr bwMode="auto">
            <a:xfrm>
              <a:off x="2353556"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1" name="Text Box 15">
              <a:extLst>
                <a:ext uri="{FF2B5EF4-FFF2-40B4-BE49-F238E27FC236}">
                  <a16:creationId xmlns:a16="http://schemas.microsoft.com/office/drawing/2014/main" id="{BBD64ED2-DEF4-4C2B-9DD0-1DA9A1A9B285}"/>
                </a:ext>
              </a:extLst>
            </p:cNvPr>
            <p:cNvSpPr txBox="1">
              <a:spLocks noChangeArrowheads="1"/>
            </p:cNvSpPr>
            <p:nvPr/>
          </p:nvSpPr>
          <p:spPr bwMode="auto">
            <a:xfrm>
              <a:off x="2353556"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22" name="Text Box 16">
              <a:extLst>
                <a:ext uri="{FF2B5EF4-FFF2-40B4-BE49-F238E27FC236}">
                  <a16:creationId xmlns:a16="http://schemas.microsoft.com/office/drawing/2014/main" id="{58AD9EA9-B1E2-423F-B7EC-EE56A423BD43}"/>
                </a:ext>
              </a:extLst>
            </p:cNvPr>
            <p:cNvSpPr txBox="1">
              <a:spLocks noChangeArrowheads="1"/>
            </p:cNvSpPr>
            <p:nvPr/>
          </p:nvSpPr>
          <p:spPr bwMode="auto">
            <a:xfrm>
              <a:off x="2353556"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3" name="Text Box 17">
              <a:extLst>
                <a:ext uri="{FF2B5EF4-FFF2-40B4-BE49-F238E27FC236}">
                  <a16:creationId xmlns:a16="http://schemas.microsoft.com/office/drawing/2014/main" id="{C12947CA-60AD-4AE3-9ED8-15D4CA5B921A}"/>
                </a:ext>
              </a:extLst>
            </p:cNvPr>
            <p:cNvSpPr txBox="1">
              <a:spLocks noChangeArrowheads="1"/>
            </p:cNvSpPr>
            <p:nvPr/>
          </p:nvSpPr>
          <p:spPr bwMode="auto">
            <a:xfrm>
              <a:off x="2353556"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24" name="Text Box 18">
              <a:extLst>
                <a:ext uri="{FF2B5EF4-FFF2-40B4-BE49-F238E27FC236}">
                  <a16:creationId xmlns:a16="http://schemas.microsoft.com/office/drawing/2014/main" id="{648AB672-9223-4BC9-BA72-FF06CF9954D6}"/>
                </a:ext>
              </a:extLst>
            </p:cNvPr>
            <p:cNvSpPr txBox="1">
              <a:spLocks noChangeArrowheads="1"/>
            </p:cNvSpPr>
            <p:nvPr/>
          </p:nvSpPr>
          <p:spPr bwMode="auto">
            <a:xfrm>
              <a:off x="4620508"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0</a:t>
              </a:r>
            </a:p>
          </p:txBody>
        </p:sp>
        <p:sp>
          <p:nvSpPr>
            <p:cNvPr id="25" name="Text Box 19">
              <a:extLst>
                <a:ext uri="{FF2B5EF4-FFF2-40B4-BE49-F238E27FC236}">
                  <a16:creationId xmlns:a16="http://schemas.microsoft.com/office/drawing/2014/main" id="{CB6570D5-7FFB-41F1-B25E-8F542CDC80AD}"/>
                </a:ext>
              </a:extLst>
            </p:cNvPr>
            <p:cNvSpPr txBox="1">
              <a:spLocks noChangeArrowheads="1"/>
            </p:cNvSpPr>
            <p:nvPr/>
          </p:nvSpPr>
          <p:spPr bwMode="auto">
            <a:xfrm>
              <a:off x="4620508"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sp>
          <p:nvSpPr>
            <p:cNvPr id="26" name="Text Box 20">
              <a:extLst>
                <a:ext uri="{FF2B5EF4-FFF2-40B4-BE49-F238E27FC236}">
                  <a16:creationId xmlns:a16="http://schemas.microsoft.com/office/drawing/2014/main" id="{3A2E428F-DEF7-42C2-9D04-8B86D2681E5C}"/>
                </a:ext>
              </a:extLst>
            </p:cNvPr>
            <p:cNvSpPr txBox="1">
              <a:spLocks noChangeArrowheads="1"/>
            </p:cNvSpPr>
            <p:nvPr/>
          </p:nvSpPr>
          <p:spPr bwMode="auto">
            <a:xfrm>
              <a:off x="4620508"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27" name="Text Box 21">
              <a:extLst>
                <a:ext uri="{FF2B5EF4-FFF2-40B4-BE49-F238E27FC236}">
                  <a16:creationId xmlns:a16="http://schemas.microsoft.com/office/drawing/2014/main" id="{4C301AE9-6627-4861-B87A-F94EC34AE369}"/>
                </a:ext>
              </a:extLst>
            </p:cNvPr>
            <p:cNvSpPr txBox="1">
              <a:spLocks noChangeArrowheads="1"/>
            </p:cNvSpPr>
            <p:nvPr/>
          </p:nvSpPr>
          <p:spPr bwMode="auto">
            <a:xfrm>
              <a:off x="4620508"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28" name="Text Box 22">
              <a:extLst>
                <a:ext uri="{FF2B5EF4-FFF2-40B4-BE49-F238E27FC236}">
                  <a16:creationId xmlns:a16="http://schemas.microsoft.com/office/drawing/2014/main" id="{66F458D7-5FB9-4FE3-A4E7-2E63BC1020AD}"/>
                </a:ext>
              </a:extLst>
            </p:cNvPr>
            <p:cNvSpPr txBox="1">
              <a:spLocks noChangeArrowheads="1"/>
            </p:cNvSpPr>
            <p:nvPr/>
          </p:nvSpPr>
          <p:spPr bwMode="auto">
            <a:xfrm>
              <a:off x="4620508"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8</a:t>
              </a:r>
            </a:p>
          </p:txBody>
        </p:sp>
        <p:sp>
          <p:nvSpPr>
            <p:cNvPr id="29" name="Text Box 23">
              <a:extLst>
                <a:ext uri="{FF2B5EF4-FFF2-40B4-BE49-F238E27FC236}">
                  <a16:creationId xmlns:a16="http://schemas.microsoft.com/office/drawing/2014/main" id="{E79B1A94-B238-4AF1-89BA-84FC7FBB40BB}"/>
                </a:ext>
              </a:extLst>
            </p:cNvPr>
            <p:cNvSpPr txBox="1">
              <a:spLocks noChangeArrowheads="1"/>
            </p:cNvSpPr>
            <p:nvPr/>
          </p:nvSpPr>
          <p:spPr bwMode="auto">
            <a:xfrm>
              <a:off x="7139341" y="3024188"/>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3</a:t>
              </a:r>
            </a:p>
          </p:txBody>
        </p:sp>
        <p:sp>
          <p:nvSpPr>
            <p:cNvPr id="30" name="Text Box 24">
              <a:extLst>
                <a:ext uri="{FF2B5EF4-FFF2-40B4-BE49-F238E27FC236}">
                  <a16:creationId xmlns:a16="http://schemas.microsoft.com/office/drawing/2014/main" id="{B985648F-AE51-4363-AA3A-F053B0691BDE}"/>
                </a:ext>
              </a:extLst>
            </p:cNvPr>
            <p:cNvSpPr txBox="1">
              <a:spLocks noChangeArrowheads="1"/>
            </p:cNvSpPr>
            <p:nvPr/>
          </p:nvSpPr>
          <p:spPr bwMode="auto">
            <a:xfrm>
              <a:off x="7139341" y="3443992"/>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6</a:t>
              </a:r>
            </a:p>
          </p:txBody>
        </p:sp>
        <p:sp>
          <p:nvSpPr>
            <p:cNvPr id="31" name="Text Box 25">
              <a:extLst>
                <a:ext uri="{FF2B5EF4-FFF2-40B4-BE49-F238E27FC236}">
                  <a16:creationId xmlns:a16="http://schemas.microsoft.com/office/drawing/2014/main" id="{8B85B5CA-4A3F-4AE2-A32F-10235DB199B1}"/>
                </a:ext>
              </a:extLst>
            </p:cNvPr>
            <p:cNvSpPr txBox="1">
              <a:spLocks noChangeArrowheads="1"/>
            </p:cNvSpPr>
            <p:nvPr/>
          </p:nvSpPr>
          <p:spPr bwMode="auto">
            <a:xfrm>
              <a:off x="7139341" y="3863799"/>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4</a:t>
              </a:r>
            </a:p>
          </p:txBody>
        </p:sp>
        <p:sp>
          <p:nvSpPr>
            <p:cNvPr id="32" name="Text Box 26">
              <a:extLst>
                <a:ext uri="{FF2B5EF4-FFF2-40B4-BE49-F238E27FC236}">
                  <a16:creationId xmlns:a16="http://schemas.microsoft.com/office/drawing/2014/main" id="{7359D72A-AA2C-438C-949B-864F65B3E32D}"/>
                </a:ext>
              </a:extLst>
            </p:cNvPr>
            <p:cNvSpPr txBox="1">
              <a:spLocks noChangeArrowheads="1"/>
            </p:cNvSpPr>
            <p:nvPr/>
          </p:nvSpPr>
          <p:spPr bwMode="auto">
            <a:xfrm>
              <a:off x="7139341" y="4283605"/>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5</a:t>
              </a:r>
            </a:p>
          </p:txBody>
        </p:sp>
        <p:sp>
          <p:nvSpPr>
            <p:cNvPr id="33" name="Text Box 27">
              <a:extLst>
                <a:ext uri="{FF2B5EF4-FFF2-40B4-BE49-F238E27FC236}">
                  <a16:creationId xmlns:a16="http://schemas.microsoft.com/office/drawing/2014/main" id="{8A117133-27B4-4274-A636-13290DEBBFA0}"/>
                </a:ext>
              </a:extLst>
            </p:cNvPr>
            <p:cNvSpPr txBox="1">
              <a:spLocks noChangeArrowheads="1"/>
            </p:cNvSpPr>
            <p:nvPr/>
          </p:nvSpPr>
          <p:spPr bwMode="auto">
            <a:xfrm>
              <a:off x="7139341" y="4703411"/>
              <a:ext cx="499927" cy="45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47" tIns="50773" rIns="101547" bIns="50773">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defTabSz="1007523" eaLnBrk="0">
                <a:lnSpc>
                  <a:spcPct val="100000"/>
                </a:lnSpc>
                <a:buClr>
                  <a:srgbClr val="009999"/>
                </a:buClr>
                <a:tabLst>
                  <a:tab pos="0" algn="l"/>
                  <a:tab pos="1007523" algn="l"/>
                  <a:tab pos="2015046" algn="l"/>
                  <a:tab pos="3022569" algn="l"/>
                  <a:tab pos="4030092" algn="l"/>
                  <a:tab pos="5037615" algn="l"/>
                  <a:tab pos="6045138" algn="l"/>
                  <a:tab pos="7052661" algn="l"/>
                  <a:tab pos="8060184" algn="l"/>
                  <a:tab pos="9067707" algn="l"/>
                  <a:tab pos="10075230" algn="l"/>
                  <a:tab pos="11082753" algn="l"/>
                </a:tabLst>
              </a:pPr>
              <a:r>
                <a:rPr lang="en-GB" altLang="en-US" sz="800" b="1">
                  <a:cs typeface="HG Mincho Light J" charset="0"/>
                </a:rPr>
                <a:t>2</a:t>
              </a:r>
            </a:p>
          </p:txBody>
        </p:sp>
      </p:grpSp>
      <p:grpSp>
        <p:nvGrpSpPr>
          <p:cNvPr id="23672" name="Group 23671">
            <a:extLst>
              <a:ext uri="{FF2B5EF4-FFF2-40B4-BE49-F238E27FC236}">
                <a16:creationId xmlns:a16="http://schemas.microsoft.com/office/drawing/2014/main" id="{D3B42BF9-8198-43FC-B7E5-062D26193C4A}"/>
              </a:ext>
            </a:extLst>
          </p:cNvPr>
          <p:cNvGrpSpPr/>
          <p:nvPr/>
        </p:nvGrpSpPr>
        <p:grpSpPr>
          <a:xfrm>
            <a:off x="316255" y="5266485"/>
            <a:ext cx="4342320" cy="1059480"/>
            <a:chOff x="155536" y="5619450"/>
            <a:chExt cx="4342320" cy="105948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0FBBC0D-35B9-448B-9D52-F9702601D9E2}"/>
                    </a:ext>
                  </a:extLst>
                </p14:cNvPr>
                <p14:cNvContentPartPr/>
                <p14:nvPr/>
              </p14:nvContentPartPr>
              <p14:xfrm>
                <a:off x="214576" y="6005370"/>
                <a:ext cx="1311840" cy="673560"/>
              </p14:xfrm>
            </p:contentPart>
          </mc:Choice>
          <mc:Fallback xmlns="">
            <p:pic>
              <p:nvPicPr>
                <p:cNvPr id="3" name="Ink 2">
                  <a:extLst>
                    <a:ext uri="{FF2B5EF4-FFF2-40B4-BE49-F238E27FC236}">
                      <a16:creationId xmlns:a16="http://schemas.microsoft.com/office/drawing/2014/main" id="{B0FBBC0D-35B9-448B-9D52-F9702601D9E2}"/>
                    </a:ext>
                  </a:extLst>
                </p:cNvPr>
                <p:cNvPicPr/>
                <p:nvPr/>
              </p:nvPicPr>
              <p:blipFill>
                <a:blip r:embed="rId4"/>
                <a:stretch>
                  <a:fillRect/>
                </a:stretch>
              </p:blipFill>
              <p:spPr>
                <a:xfrm>
                  <a:off x="196576" y="5987360"/>
                  <a:ext cx="1347480" cy="7092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334F479-0557-4560-B3CA-54D487BC1692}"/>
                    </a:ext>
                  </a:extLst>
                </p14:cNvPr>
                <p14:cNvContentPartPr/>
                <p14:nvPr/>
              </p14:nvContentPartPr>
              <p14:xfrm>
                <a:off x="155536" y="5739330"/>
                <a:ext cx="199440" cy="206280"/>
              </p14:xfrm>
            </p:contentPart>
          </mc:Choice>
          <mc:Fallback xmlns="">
            <p:pic>
              <p:nvPicPr>
                <p:cNvPr id="5" name="Ink 4">
                  <a:extLst>
                    <a:ext uri="{FF2B5EF4-FFF2-40B4-BE49-F238E27FC236}">
                      <a16:creationId xmlns:a16="http://schemas.microsoft.com/office/drawing/2014/main" id="{1334F479-0557-4560-B3CA-54D487BC1692}"/>
                    </a:ext>
                  </a:extLst>
                </p:cNvPr>
                <p:cNvPicPr/>
                <p:nvPr/>
              </p:nvPicPr>
              <p:blipFill>
                <a:blip r:embed="rId6"/>
                <a:stretch>
                  <a:fillRect/>
                </a:stretch>
              </p:blipFill>
              <p:spPr>
                <a:xfrm>
                  <a:off x="137536" y="5721299"/>
                  <a:ext cx="235080" cy="24198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C77C32EE-2731-421E-9672-5A63D6E9F538}"/>
                    </a:ext>
                  </a:extLst>
                </p14:cNvPr>
                <p14:cNvContentPartPr/>
                <p14:nvPr/>
              </p14:nvContentPartPr>
              <p14:xfrm>
                <a:off x="1374136" y="5619450"/>
                <a:ext cx="280440" cy="199800"/>
              </p14:xfrm>
            </p:contentPart>
          </mc:Choice>
          <mc:Fallback xmlns="">
            <p:pic>
              <p:nvPicPr>
                <p:cNvPr id="6" name="Ink 5">
                  <a:extLst>
                    <a:ext uri="{FF2B5EF4-FFF2-40B4-BE49-F238E27FC236}">
                      <a16:creationId xmlns:a16="http://schemas.microsoft.com/office/drawing/2014/main" id="{C77C32EE-2731-421E-9672-5A63D6E9F538}"/>
                    </a:ext>
                  </a:extLst>
                </p:cNvPr>
                <p:cNvPicPr/>
                <p:nvPr/>
              </p:nvPicPr>
              <p:blipFill>
                <a:blip r:embed="rId8"/>
                <a:stretch>
                  <a:fillRect/>
                </a:stretch>
              </p:blipFill>
              <p:spPr>
                <a:xfrm>
                  <a:off x="1356136" y="5601450"/>
                  <a:ext cx="316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4" name="Ink 33">
                  <a:extLst>
                    <a:ext uri="{FF2B5EF4-FFF2-40B4-BE49-F238E27FC236}">
                      <a16:creationId xmlns:a16="http://schemas.microsoft.com/office/drawing/2014/main" id="{76F4BB3E-F0E4-42AA-ACB1-D0A6A3746F24}"/>
                    </a:ext>
                  </a:extLst>
                </p14:cNvPr>
                <p14:cNvContentPartPr/>
                <p14:nvPr/>
              </p14:nvContentPartPr>
              <p14:xfrm>
                <a:off x="734776" y="6211650"/>
                <a:ext cx="17640" cy="298800"/>
              </p14:xfrm>
            </p:contentPart>
          </mc:Choice>
          <mc:Fallback xmlns="">
            <p:pic>
              <p:nvPicPr>
                <p:cNvPr id="34" name="Ink 33">
                  <a:extLst>
                    <a:ext uri="{FF2B5EF4-FFF2-40B4-BE49-F238E27FC236}">
                      <a16:creationId xmlns:a16="http://schemas.microsoft.com/office/drawing/2014/main" id="{76F4BB3E-F0E4-42AA-ACB1-D0A6A3746F24}"/>
                    </a:ext>
                  </a:extLst>
                </p:cNvPr>
                <p:cNvPicPr/>
                <p:nvPr/>
              </p:nvPicPr>
              <p:blipFill>
                <a:blip r:embed="rId10"/>
                <a:stretch>
                  <a:fillRect/>
                </a:stretch>
              </p:blipFill>
              <p:spPr>
                <a:xfrm>
                  <a:off x="716776" y="6193628"/>
                  <a:ext cx="53280" cy="33448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BB1041F6-9E9F-4186-AC93-4372635DAB2B}"/>
                    </a:ext>
                  </a:extLst>
                </p14:cNvPr>
                <p14:cNvContentPartPr/>
                <p14:nvPr/>
              </p14:nvContentPartPr>
              <p14:xfrm>
                <a:off x="698056" y="6150450"/>
                <a:ext cx="193320" cy="166320"/>
              </p14:xfrm>
            </p:contentPart>
          </mc:Choice>
          <mc:Fallback xmlns="">
            <p:pic>
              <p:nvPicPr>
                <p:cNvPr id="35" name="Ink 34">
                  <a:extLst>
                    <a:ext uri="{FF2B5EF4-FFF2-40B4-BE49-F238E27FC236}">
                      <a16:creationId xmlns:a16="http://schemas.microsoft.com/office/drawing/2014/main" id="{BB1041F6-9E9F-4186-AC93-4372635DAB2B}"/>
                    </a:ext>
                  </a:extLst>
                </p:cNvPr>
                <p:cNvPicPr/>
                <p:nvPr/>
              </p:nvPicPr>
              <p:blipFill>
                <a:blip r:embed="rId12"/>
                <a:stretch>
                  <a:fillRect/>
                </a:stretch>
              </p:blipFill>
              <p:spPr>
                <a:xfrm>
                  <a:off x="680056" y="6132450"/>
                  <a:ext cx="2289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FBD4DC2C-2A69-4F9C-9FD0-0A2D83A17035}"/>
                    </a:ext>
                  </a:extLst>
                </p14:cNvPr>
                <p14:cNvContentPartPr/>
                <p14:nvPr/>
              </p14:nvContentPartPr>
              <p14:xfrm>
                <a:off x="941056" y="6332250"/>
                <a:ext cx="9720" cy="185040"/>
              </p14:xfrm>
            </p:contentPart>
          </mc:Choice>
          <mc:Fallback xmlns="">
            <p:pic>
              <p:nvPicPr>
                <p:cNvPr id="36" name="Ink 35">
                  <a:extLst>
                    <a:ext uri="{FF2B5EF4-FFF2-40B4-BE49-F238E27FC236}">
                      <a16:creationId xmlns:a16="http://schemas.microsoft.com/office/drawing/2014/main" id="{FBD4DC2C-2A69-4F9C-9FD0-0A2D83A17035}"/>
                    </a:ext>
                  </a:extLst>
                </p:cNvPr>
                <p:cNvPicPr/>
                <p:nvPr/>
              </p:nvPicPr>
              <p:blipFill>
                <a:blip r:embed="rId14"/>
                <a:stretch>
                  <a:fillRect/>
                </a:stretch>
              </p:blipFill>
              <p:spPr>
                <a:xfrm>
                  <a:off x="923056" y="6314250"/>
                  <a:ext cx="453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Ink 37">
                  <a:extLst>
                    <a:ext uri="{FF2B5EF4-FFF2-40B4-BE49-F238E27FC236}">
                      <a16:creationId xmlns:a16="http://schemas.microsoft.com/office/drawing/2014/main" id="{08DD68F7-523C-4437-9949-BFD6B8B320B7}"/>
                    </a:ext>
                  </a:extLst>
                </p14:cNvPr>
                <p14:cNvContentPartPr/>
                <p14:nvPr/>
              </p14:nvContentPartPr>
              <p14:xfrm>
                <a:off x="1759336" y="6008970"/>
                <a:ext cx="25560" cy="534240"/>
              </p14:xfrm>
            </p:contentPart>
          </mc:Choice>
          <mc:Fallback xmlns="">
            <p:pic>
              <p:nvPicPr>
                <p:cNvPr id="38" name="Ink 37">
                  <a:extLst>
                    <a:ext uri="{FF2B5EF4-FFF2-40B4-BE49-F238E27FC236}">
                      <a16:creationId xmlns:a16="http://schemas.microsoft.com/office/drawing/2014/main" id="{08DD68F7-523C-4437-9949-BFD6B8B320B7}"/>
                    </a:ext>
                  </a:extLst>
                </p:cNvPr>
                <p:cNvPicPr/>
                <p:nvPr/>
              </p:nvPicPr>
              <p:blipFill>
                <a:blip r:embed="rId16"/>
                <a:stretch>
                  <a:fillRect/>
                </a:stretch>
              </p:blipFill>
              <p:spPr>
                <a:xfrm>
                  <a:off x="1741336" y="5990970"/>
                  <a:ext cx="612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9" name="Ink 38">
                  <a:extLst>
                    <a:ext uri="{FF2B5EF4-FFF2-40B4-BE49-F238E27FC236}">
                      <a16:creationId xmlns:a16="http://schemas.microsoft.com/office/drawing/2014/main" id="{6B907EBB-5700-4291-BB4C-D8877DB4FFCD}"/>
                    </a:ext>
                  </a:extLst>
                </p14:cNvPr>
                <p14:cNvContentPartPr/>
                <p14:nvPr/>
              </p14:nvContentPartPr>
              <p14:xfrm>
                <a:off x="1720456" y="6033090"/>
                <a:ext cx="1026000" cy="517320"/>
              </p14:xfrm>
            </p:contentPart>
          </mc:Choice>
          <mc:Fallback xmlns="">
            <p:pic>
              <p:nvPicPr>
                <p:cNvPr id="39" name="Ink 38">
                  <a:extLst>
                    <a:ext uri="{FF2B5EF4-FFF2-40B4-BE49-F238E27FC236}">
                      <a16:creationId xmlns:a16="http://schemas.microsoft.com/office/drawing/2014/main" id="{6B907EBB-5700-4291-BB4C-D8877DB4FFCD}"/>
                    </a:ext>
                  </a:extLst>
                </p:cNvPr>
                <p:cNvPicPr/>
                <p:nvPr/>
              </p:nvPicPr>
              <p:blipFill>
                <a:blip r:embed="rId18"/>
                <a:stretch>
                  <a:fillRect/>
                </a:stretch>
              </p:blipFill>
              <p:spPr>
                <a:xfrm>
                  <a:off x="1702456" y="6015077"/>
                  <a:ext cx="1061640" cy="55298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Ink 39">
                  <a:extLst>
                    <a:ext uri="{FF2B5EF4-FFF2-40B4-BE49-F238E27FC236}">
                      <a16:creationId xmlns:a16="http://schemas.microsoft.com/office/drawing/2014/main" id="{D1405003-6795-43E1-B78F-70DFA34AAA56}"/>
                    </a:ext>
                  </a:extLst>
                </p14:cNvPr>
                <p14:cNvContentPartPr/>
                <p14:nvPr/>
              </p14:nvContentPartPr>
              <p14:xfrm>
                <a:off x="1963816" y="6223890"/>
                <a:ext cx="14040" cy="210960"/>
              </p14:xfrm>
            </p:contentPart>
          </mc:Choice>
          <mc:Fallback xmlns="">
            <p:pic>
              <p:nvPicPr>
                <p:cNvPr id="40" name="Ink 39">
                  <a:extLst>
                    <a:ext uri="{FF2B5EF4-FFF2-40B4-BE49-F238E27FC236}">
                      <a16:creationId xmlns:a16="http://schemas.microsoft.com/office/drawing/2014/main" id="{D1405003-6795-43E1-B78F-70DFA34AAA56}"/>
                    </a:ext>
                  </a:extLst>
                </p:cNvPr>
                <p:cNvPicPr/>
                <p:nvPr/>
              </p:nvPicPr>
              <p:blipFill>
                <a:blip r:embed="rId20"/>
                <a:stretch>
                  <a:fillRect/>
                </a:stretch>
              </p:blipFill>
              <p:spPr>
                <a:xfrm>
                  <a:off x="1945816" y="6205890"/>
                  <a:ext cx="496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Ink 40">
                  <a:extLst>
                    <a:ext uri="{FF2B5EF4-FFF2-40B4-BE49-F238E27FC236}">
                      <a16:creationId xmlns:a16="http://schemas.microsoft.com/office/drawing/2014/main" id="{E5C63D8D-A5A2-4ECA-9233-25A9BB4111B0}"/>
                    </a:ext>
                  </a:extLst>
                </p14:cNvPr>
                <p14:cNvContentPartPr/>
                <p14:nvPr/>
              </p14:nvContentPartPr>
              <p14:xfrm>
                <a:off x="1955896" y="6158730"/>
                <a:ext cx="165240" cy="151560"/>
              </p14:xfrm>
            </p:contentPart>
          </mc:Choice>
          <mc:Fallback xmlns="">
            <p:pic>
              <p:nvPicPr>
                <p:cNvPr id="41" name="Ink 40">
                  <a:extLst>
                    <a:ext uri="{FF2B5EF4-FFF2-40B4-BE49-F238E27FC236}">
                      <a16:creationId xmlns:a16="http://schemas.microsoft.com/office/drawing/2014/main" id="{E5C63D8D-A5A2-4ECA-9233-25A9BB4111B0}"/>
                    </a:ext>
                  </a:extLst>
                </p:cNvPr>
                <p:cNvPicPr/>
                <p:nvPr/>
              </p:nvPicPr>
              <p:blipFill>
                <a:blip r:embed="rId22"/>
                <a:stretch>
                  <a:fillRect/>
                </a:stretch>
              </p:blipFill>
              <p:spPr>
                <a:xfrm>
                  <a:off x="1937896" y="6140730"/>
                  <a:ext cx="2008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DA8E3D6B-1BC0-4231-B0D7-7B8A4360DECC}"/>
                    </a:ext>
                  </a:extLst>
                </p14:cNvPr>
                <p14:cNvContentPartPr/>
                <p14:nvPr/>
              </p14:nvContentPartPr>
              <p14:xfrm>
                <a:off x="2175496" y="6299130"/>
                <a:ext cx="150480" cy="114120"/>
              </p14:xfrm>
            </p:contentPart>
          </mc:Choice>
          <mc:Fallback xmlns="">
            <p:pic>
              <p:nvPicPr>
                <p:cNvPr id="42" name="Ink 41">
                  <a:extLst>
                    <a:ext uri="{FF2B5EF4-FFF2-40B4-BE49-F238E27FC236}">
                      <a16:creationId xmlns:a16="http://schemas.microsoft.com/office/drawing/2014/main" id="{DA8E3D6B-1BC0-4231-B0D7-7B8A4360DECC}"/>
                    </a:ext>
                  </a:extLst>
                </p:cNvPr>
                <p:cNvPicPr/>
                <p:nvPr/>
              </p:nvPicPr>
              <p:blipFill>
                <a:blip r:embed="rId24"/>
                <a:stretch>
                  <a:fillRect/>
                </a:stretch>
              </p:blipFill>
              <p:spPr>
                <a:xfrm>
                  <a:off x="2157539" y="6281130"/>
                  <a:ext cx="186035"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4" name="Ink 43">
                  <a:extLst>
                    <a:ext uri="{FF2B5EF4-FFF2-40B4-BE49-F238E27FC236}">
                      <a16:creationId xmlns:a16="http://schemas.microsoft.com/office/drawing/2014/main" id="{19C19232-5340-48E5-9ED6-62DEBBCE1215}"/>
                    </a:ext>
                  </a:extLst>
                </p14:cNvPr>
                <p14:cNvContentPartPr/>
                <p14:nvPr/>
              </p14:nvContentPartPr>
              <p14:xfrm>
                <a:off x="2500216" y="5716650"/>
                <a:ext cx="222840" cy="194760"/>
              </p14:xfrm>
            </p:contentPart>
          </mc:Choice>
          <mc:Fallback xmlns="">
            <p:pic>
              <p:nvPicPr>
                <p:cNvPr id="44" name="Ink 43">
                  <a:extLst>
                    <a:ext uri="{FF2B5EF4-FFF2-40B4-BE49-F238E27FC236}">
                      <a16:creationId xmlns:a16="http://schemas.microsoft.com/office/drawing/2014/main" id="{19C19232-5340-48E5-9ED6-62DEBBCE1215}"/>
                    </a:ext>
                  </a:extLst>
                </p:cNvPr>
                <p:cNvPicPr/>
                <p:nvPr/>
              </p:nvPicPr>
              <p:blipFill>
                <a:blip r:embed="rId26"/>
                <a:stretch>
                  <a:fillRect/>
                </a:stretch>
              </p:blipFill>
              <p:spPr>
                <a:xfrm>
                  <a:off x="2482216" y="5698650"/>
                  <a:ext cx="2584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 name="Ink 44">
                  <a:extLst>
                    <a:ext uri="{FF2B5EF4-FFF2-40B4-BE49-F238E27FC236}">
                      <a16:creationId xmlns:a16="http://schemas.microsoft.com/office/drawing/2014/main" id="{D1B4E85F-AC34-40C2-82B7-32CDF26E2AA9}"/>
                    </a:ext>
                  </a:extLst>
                </p14:cNvPr>
                <p14:cNvContentPartPr/>
                <p14:nvPr/>
              </p14:nvContentPartPr>
              <p14:xfrm>
                <a:off x="2923936" y="6102570"/>
                <a:ext cx="20880" cy="383760"/>
              </p14:xfrm>
            </p:contentPart>
          </mc:Choice>
          <mc:Fallback xmlns="">
            <p:pic>
              <p:nvPicPr>
                <p:cNvPr id="45" name="Ink 44">
                  <a:extLst>
                    <a:ext uri="{FF2B5EF4-FFF2-40B4-BE49-F238E27FC236}">
                      <a16:creationId xmlns:a16="http://schemas.microsoft.com/office/drawing/2014/main" id="{D1B4E85F-AC34-40C2-82B7-32CDF26E2AA9}"/>
                    </a:ext>
                  </a:extLst>
                </p:cNvPr>
                <p:cNvPicPr/>
                <p:nvPr/>
              </p:nvPicPr>
              <p:blipFill>
                <a:blip r:embed="rId28"/>
                <a:stretch>
                  <a:fillRect/>
                </a:stretch>
              </p:blipFill>
              <p:spPr>
                <a:xfrm>
                  <a:off x="2905936" y="6084570"/>
                  <a:ext cx="5652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E6BF4D18-EC16-4386-BB86-4E44BAF7C03B}"/>
                    </a:ext>
                  </a:extLst>
                </p14:cNvPr>
                <p14:cNvContentPartPr/>
                <p14:nvPr/>
              </p14:nvContentPartPr>
              <p14:xfrm>
                <a:off x="2927896" y="6057930"/>
                <a:ext cx="564480" cy="456840"/>
              </p14:xfrm>
            </p:contentPart>
          </mc:Choice>
          <mc:Fallback xmlns="">
            <p:pic>
              <p:nvPicPr>
                <p:cNvPr id="46" name="Ink 45">
                  <a:extLst>
                    <a:ext uri="{FF2B5EF4-FFF2-40B4-BE49-F238E27FC236}">
                      <a16:creationId xmlns:a16="http://schemas.microsoft.com/office/drawing/2014/main" id="{E6BF4D18-EC16-4386-BB86-4E44BAF7C03B}"/>
                    </a:ext>
                  </a:extLst>
                </p:cNvPr>
                <p:cNvPicPr/>
                <p:nvPr/>
              </p:nvPicPr>
              <p:blipFill>
                <a:blip r:embed="rId30"/>
                <a:stretch>
                  <a:fillRect/>
                </a:stretch>
              </p:blipFill>
              <p:spPr>
                <a:xfrm>
                  <a:off x="2909896" y="6039930"/>
                  <a:ext cx="60012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02569F11-2943-4F04-87BA-CA8732D937CB}"/>
                    </a:ext>
                  </a:extLst>
                </p14:cNvPr>
                <p14:cNvContentPartPr/>
                <p14:nvPr/>
              </p14:nvContentPartPr>
              <p14:xfrm>
                <a:off x="3315256" y="5648250"/>
                <a:ext cx="121320" cy="174240"/>
              </p14:xfrm>
            </p:contentPart>
          </mc:Choice>
          <mc:Fallback xmlns="">
            <p:pic>
              <p:nvPicPr>
                <p:cNvPr id="47" name="Ink 46">
                  <a:extLst>
                    <a:ext uri="{FF2B5EF4-FFF2-40B4-BE49-F238E27FC236}">
                      <a16:creationId xmlns:a16="http://schemas.microsoft.com/office/drawing/2014/main" id="{02569F11-2943-4F04-87BA-CA8732D937CB}"/>
                    </a:ext>
                  </a:extLst>
                </p:cNvPr>
                <p:cNvPicPr/>
                <p:nvPr/>
              </p:nvPicPr>
              <p:blipFill>
                <a:blip r:embed="rId32"/>
                <a:stretch>
                  <a:fillRect/>
                </a:stretch>
              </p:blipFill>
              <p:spPr>
                <a:xfrm>
                  <a:off x="3297256" y="5630250"/>
                  <a:ext cx="1569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58E1670-F3F7-4DFE-AF3D-056FDA785310}"/>
                    </a:ext>
                  </a:extLst>
                </p14:cNvPr>
                <p14:cNvContentPartPr/>
                <p14:nvPr/>
              </p14:nvContentPartPr>
              <p14:xfrm>
                <a:off x="3396976" y="5666970"/>
                <a:ext cx="45000" cy="335880"/>
              </p14:xfrm>
            </p:contentPart>
          </mc:Choice>
          <mc:Fallback xmlns="">
            <p:pic>
              <p:nvPicPr>
                <p:cNvPr id="48" name="Ink 47">
                  <a:extLst>
                    <a:ext uri="{FF2B5EF4-FFF2-40B4-BE49-F238E27FC236}">
                      <a16:creationId xmlns:a16="http://schemas.microsoft.com/office/drawing/2014/main" id="{B58E1670-F3F7-4DFE-AF3D-056FDA785310}"/>
                    </a:ext>
                  </a:extLst>
                </p:cNvPr>
                <p:cNvPicPr/>
                <p:nvPr/>
              </p:nvPicPr>
              <p:blipFill>
                <a:blip r:embed="rId34"/>
                <a:stretch>
                  <a:fillRect/>
                </a:stretch>
              </p:blipFill>
              <p:spPr>
                <a:xfrm>
                  <a:off x="3378976" y="5648970"/>
                  <a:ext cx="806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19257841-2019-40BC-AD69-87A73EC0948B}"/>
                    </a:ext>
                  </a:extLst>
                </p14:cNvPr>
                <p14:cNvContentPartPr/>
                <p14:nvPr/>
              </p14:nvContentPartPr>
              <p14:xfrm>
                <a:off x="3126256" y="6161250"/>
                <a:ext cx="12960" cy="209520"/>
              </p14:xfrm>
            </p:contentPart>
          </mc:Choice>
          <mc:Fallback xmlns="">
            <p:pic>
              <p:nvPicPr>
                <p:cNvPr id="49" name="Ink 48">
                  <a:extLst>
                    <a:ext uri="{FF2B5EF4-FFF2-40B4-BE49-F238E27FC236}">
                      <a16:creationId xmlns:a16="http://schemas.microsoft.com/office/drawing/2014/main" id="{19257841-2019-40BC-AD69-87A73EC0948B}"/>
                    </a:ext>
                  </a:extLst>
                </p:cNvPr>
                <p:cNvPicPr/>
                <p:nvPr/>
              </p:nvPicPr>
              <p:blipFill>
                <a:blip r:embed="rId36"/>
                <a:stretch>
                  <a:fillRect/>
                </a:stretch>
              </p:blipFill>
              <p:spPr>
                <a:xfrm>
                  <a:off x="3108256" y="6143250"/>
                  <a:ext cx="486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26C81269-5964-499B-83AC-4B4F3ECF46D9}"/>
                    </a:ext>
                  </a:extLst>
                </p14:cNvPr>
                <p14:cNvContentPartPr/>
                <p14:nvPr/>
              </p14:nvContentPartPr>
              <p14:xfrm>
                <a:off x="3091696" y="6109770"/>
                <a:ext cx="158040" cy="129600"/>
              </p14:xfrm>
            </p:contentPart>
          </mc:Choice>
          <mc:Fallback xmlns="">
            <p:pic>
              <p:nvPicPr>
                <p:cNvPr id="50" name="Ink 49">
                  <a:extLst>
                    <a:ext uri="{FF2B5EF4-FFF2-40B4-BE49-F238E27FC236}">
                      <a16:creationId xmlns:a16="http://schemas.microsoft.com/office/drawing/2014/main" id="{26C81269-5964-499B-83AC-4B4F3ECF46D9}"/>
                    </a:ext>
                  </a:extLst>
                </p:cNvPr>
                <p:cNvPicPr/>
                <p:nvPr/>
              </p:nvPicPr>
              <p:blipFill>
                <a:blip r:embed="rId38"/>
                <a:stretch>
                  <a:fillRect/>
                </a:stretch>
              </p:blipFill>
              <p:spPr>
                <a:xfrm>
                  <a:off x="3073696" y="6091770"/>
                  <a:ext cx="193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20368D2C-01B3-405E-89B9-A7788F5F56C4}"/>
                    </a:ext>
                  </a:extLst>
                </p14:cNvPr>
                <p14:cNvContentPartPr/>
                <p14:nvPr/>
              </p14:nvContentPartPr>
              <p14:xfrm>
                <a:off x="3204376" y="6289410"/>
                <a:ext cx="25560" cy="103680"/>
              </p14:xfrm>
            </p:contentPart>
          </mc:Choice>
          <mc:Fallback xmlns="">
            <p:pic>
              <p:nvPicPr>
                <p:cNvPr id="51" name="Ink 50">
                  <a:extLst>
                    <a:ext uri="{FF2B5EF4-FFF2-40B4-BE49-F238E27FC236}">
                      <a16:creationId xmlns:a16="http://schemas.microsoft.com/office/drawing/2014/main" id="{20368D2C-01B3-405E-89B9-A7788F5F56C4}"/>
                    </a:ext>
                  </a:extLst>
                </p:cNvPr>
                <p:cNvPicPr/>
                <p:nvPr/>
              </p:nvPicPr>
              <p:blipFill>
                <a:blip r:embed="rId40"/>
                <a:stretch>
                  <a:fillRect/>
                </a:stretch>
              </p:blipFill>
              <p:spPr>
                <a:xfrm>
                  <a:off x="3186376" y="6271472"/>
                  <a:ext cx="61200" cy="13919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3" name="Ink 52">
                  <a:extLst>
                    <a:ext uri="{FF2B5EF4-FFF2-40B4-BE49-F238E27FC236}">
                      <a16:creationId xmlns:a16="http://schemas.microsoft.com/office/drawing/2014/main" id="{4B0B24DC-2DC7-4C85-8BDA-CB5171C1850E}"/>
                    </a:ext>
                  </a:extLst>
                </p14:cNvPr>
                <p14:cNvContentPartPr/>
                <p14:nvPr/>
              </p14:nvContentPartPr>
              <p14:xfrm>
                <a:off x="3651496" y="6049290"/>
                <a:ext cx="6480" cy="441000"/>
              </p14:xfrm>
            </p:contentPart>
          </mc:Choice>
          <mc:Fallback xmlns="">
            <p:pic>
              <p:nvPicPr>
                <p:cNvPr id="53" name="Ink 52">
                  <a:extLst>
                    <a:ext uri="{FF2B5EF4-FFF2-40B4-BE49-F238E27FC236}">
                      <a16:creationId xmlns:a16="http://schemas.microsoft.com/office/drawing/2014/main" id="{4B0B24DC-2DC7-4C85-8BDA-CB5171C1850E}"/>
                    </a:ext>
                  </a:extLst>
                </p:cNvPr>
                <p:cNvPicPr/>
                <p:nvPr/>
              </p:nvPicPr>
              <p:blipFill>
                <a:blip r:embed="rId42"/>
                <a:stretch>
                  <a:fillRect/>
                </a:stretch>
              </p:blipFill>
              <p:spPr>
                <a:xfrm>
                  <a:off x="3633496" y="6031305"/>
                  <a:ext cx="42120" cy="47661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FAA76FFB-4F7B-44CF-9E3F-7D873ACD011E}"/>
                    </a:ext>
                  </a:extLst>
                </p14:cNvPr>
                <p14:cNvContentPartPr/>
                <p14:nvPr/>
              </p14:nvContentPartPr>
              <p14:xfrm>
                <a:off x="3612616" y="6086730"/>
                <a:ext cx="752760" cy="504360"/>
              </p14:xfrm>
            </p:contentPart>
          </mc:Choice>
          <mc:Fallback xmlns="">
            <p:pic>
              <p:nvPicPr>
                <p:cNvPr id="54" name="Ink 53">
                  <a:extLst>
                    <a:ext uri="{FF2B5EF4-FFF2-40B4-BE49-F238E27FC236}">
                      <a16:creationId xmlns:a16="http://schemas.microsoft.com/office/drawing/2014/main" id="{FAA76FFB-4F7B-44CF-9E3F-7D873ACD011E}"/>
                    </a:ext>
                  </a:extLst>
                </p:cNvPr>
                <p:cNvPicPr/>
                <p:nvPr/>
              </p:nvPicPr>
              <p:blipFill>
                <a:blip r:embed="rId44"/>
                <a:stretch>
                  <a:fillRect/>
                </a:stretch>
              </p:blipFill>
              <p:spPr>
                <a:xfrm>
                  <a:off x="3594616" y="6068743"/>
                  <a:ext cx="788400" cy="539975"/>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2A509FA3-B322-44A6-A5B7-3B6A64FF271C}"/>
                    </a:ext>
                  </a:extLst>
                </p14:cNvPr>
                <p14:cNvContentPartPr/>
                <p14:nvPr/>
              </p14:nvContentPartPr>
              <p14:xfrm>
                <a:off x="3808816" y="6254850"/>
                <a:ext cx="10440" cy="181440"/>
              </p14:xfrm>
            </p:contentPart>
          </mc:Choice>
          <mc:Fallback xmlns="">
            <p:pic>
              <p:nvPicPr>
                <p:cNvPr id="55" name="Ink 54">
                  <a:extLst>
                    <a:ext uri="{FF2B5EF4-FFF2-40B4-BE49-F238E27FC236}">
                      <a16:creationId xmlns:a16="http://schemas.microsoft.com/office/drawing/2014/main" id="{2A509FA3-B322-44A6-A5B7-3B6A64FF271C}"/>
                    </a:ext>
                  </a:extLst>
                </p:cNvPr>
                <p:cNvPicPr/>
                <p:nvPr/>
              </p:nvPicPr>
              <p:blipFill>
                <a:blip r:embed="rId46"/>
                <a:stretch>
                  <a:fillRect/>
                </a:stretch>
              </p:blipFill>
              <p:spPr>
                <a:xfrm>
                  <a:off x="3790816" y="6236850"/>
                  <a:ext cx="460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6" name="Ink 55">
                  <a:extLst>
                    <a:ext uri="{FF2B5EF4-FFF2-40B4-BE49-F238E27FC236}">
                      <a16:creationId xmlns:a16="http://schemas.microsoft.com/office/drawing/2014/main" id="{9FB1D72E-EF06-4758-9CAE-0C2AFAB761B2}"/>
                    </a:ext>
                  </a:extLst>
                </p14:cNvPr>
                <p14:cNvContentPartPr/>
                <p14:nvPr/>
              </p14:nvContentPartPr>
              <p14:xfrm>
                <a:off x="3785776" y="6203370"/>
                <a:ext cx="146160" cy="96480"/>
              </p14:xfrm>
            </p:contentPart>
          </mc:Choice>
          <mc:Fallback xmlns="">
            <p:pic>
              <p:nvPicPr>
                <p:cNvPr id="56" name="Ink 55">
                  <a:extLst>
                    <a:ext uri="{FF2B5EF4-FFF2-40B4-BE49-F238E27FC236}">
                      <a16:creationId xmlns:a16="http://schemas.microsoft.com/office/drawing/2014/main" id="{9FB1D72E-EF06-4758-9CAE-0C2AFAB761B2}"/>
                    </a:ext>
                  </a:extLst>
                </p:cNvPr>
                <p:cNvPicPr/>
                <p:nvPr/>
              </p:nvPicPr>
              <p:blipFill>
                <a:blip r:embed="rId48"/>
                <a:stretch>
                  <a:fillRect/>
                </a:stretch>
              </p:blipFill>
              <p:spPr>
                <a:xfrm>
                  <a:off x="3767732" y="6185370"/>
                  <a:ext cx="181888"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8" name="Ink 57">
                  <a:extLst>
                    <a:ext uri="{FF2B5EF4-FFF2-40B4-BE49-F238E27FC236}">
                      <a16:creationId xmlns:a16="http://schemas.microsoft.com/office/drawing/2014/main" id="{AD54C535-8A13-4466-B936-FDE4EE0D13AB}"/>
                    </a:ext>
                  </a:extLst>
                </p14:cNvPr>
                <p14:cNvContentPartPr/>
                <p14:nvPr/>
              </p14:nvContentPartPr>
              <p14:xfrm>
                <a:off x="3964696" y="6327570"/>
                <a:ext cx="155160" cy="109080"/>
              </p14:xfrm>
            </p:contentPart>
          </mc:Choice>
          <mc:Fallback xmlns="">
            <p:pic>
              <p:nvPicPr>
                <p:cNvPr id="58" name="Ink 57">
                  <a:extLst>
                    <a:ext uri="{FF2B5EF4-FFF2-40B4-BE49-F238E27FC236}">
                      <a16:creationId xmlns:a16="http://schemas.microsoft.com/office/drawing/2014/main" id="{AD54C535-8A13-4466-B936-FDE4EE0D13AB}"/>
                    </a:ext>
                  </a:extLst>
                </p:cNvPr>
                <p:cNvPicPr/>
                <p:nvPr/>
              </p:nvPicPr>
              <p:blipFill>
                <a:blip r:embed="rId50"/>
                <a:stretch>
                  <a:fillRect/>
                </a:stretch>
              </p:blipFill>
              <p:spPr>
                <a:xfrm>
                  <a:off x="3946696" y="6309570"/>
                  <a:ext cx="1908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9" name="Ink 58">
                  <a:extLst>
                    <a:ext uri="{FF2B5EF4-FFF2-40B4-BE49-F238E27FC236}">
                      <a16:creationId xmlns:a16="http://schemas.microsoft.com/office/drawing/2014/main" id="{8191728A-6391-4424-97E9-9D875C21CABB}"/>
                    </a:ext>
                  </a:extLst>
                </p14:cNvPr>
                <p14:cNvContentPartPr/>
                <p14:nvPr/>
              </p14:nvContentPartPr>
              <p14:xfrm>
                <a:off x="4221376" y="5653290"/>
                <a:ext cx="276480" cy="290520"/>
              </p14:xfrm>
            </p:contentPart>
          </mc:Choice>
          <mc:Fallback xmlns="">
            <p:pic>
              <p:nvPicPr>
                <p:cNvPr id="59" name="Ink 58">
                  <a:extLst>
                    <a:ext uri="{FF2B5EF4-FFF2-40B4-BE49-F238E27FC236}">
                      <a16:creationId xmlns:a16="http://schemas.microsoft.com/office/drawing/2014/main" id="{8191728A-6391-4424-97E9-9D875C21CABB}"/>
                    </a:ext>
                  </a:extLst>
                </p:cNvPr>
                <p:cNvPicPr/>
                <p:nvPr/>
              </p:nvPicPr>
              <p:blipFill>
                <a:blip r:embed="rId52"/>
                <a:stretch>
                  <a:fillRect/>
                </a:stretch>
              </p:blipFill>
              <p:spPr>
                <a:xfrm>
                  <a:off x="4203376" y="5635268"/>
                  <a:ext cx="312120" cy="326204"/>
                </a:xfrm>
                <a:prstGeom prst="rect">
                  <a:avLst/>
                </a:prstGeom>
              </p:spPr>
            </p:pic>
          </mc:Fallback>
        </mc:AlternateContent>
      </p:grpSp>
    </p:spTree>
    <p:extLst>
      <p:ext uri="{BB962C8B-B14F-4D97-AF65-F5344CB8AC3E}">
        <p14:creationId xmlns:p14="http://schemas.microsoft.com/office/powerpoint/2010/main" val="3846477590"/>
      </p:ext>
    </p:extLst>
  </p:cSld>
  <p:clrMapOvr>
    <a:masterClrMapping/>
  </p:clrMapOvr>
  <p:transition/>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ss slides">
  <a:themeElements>
    <a:clrScheme name="class slides 5">
      <a:dk1>
        <a:srgbClr val="000000"/>
      </a:dk1>
      <a:lt1>
        <a:srgbClr val="FFFFFF"/>
      </a:lt1>
      <a:dk2>
        <a:srgbClr val="000080"/>
      </a:dk2>
      <a:lt2>
        <a:srgbClr val="1C1C1C"/>
      </a:lt2>
      <a:accent1>
        <a:srgbClr val="7F11EE"/>
      </a:accent1>
      <a:accent2>
        <a:srgbClr val="FFCF01"/>
      </a:accent2>
      <a:accent3>
        <a:srgbClr val="FFFFFF"/>
      </a:accent3>
      <a:accent4>
        <a:srgbClr val="000000"/>
      </a:accent4>
      <a:accent5>
        <a:srgbClr val="C0AAF5"/>
      </a:accent5>
      <a:accent6>
        <a:srgbClr val="E7BB01"/>
      </a:accent6>
      <a:hlink>
        <a:srgbClr val="00E3A8"/>
      </a:hlink>
      <a:folHlink>
        <a:srgbClr val="3333CC"/>
      </a:folHlink>
    </a:clrScheme>
    <a:fontScheme name="class slides">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itchFamily="2" charset="0"/>
          </a:defRPr>
        </a:defPPr>
      </a:lstStyle>
    </a:lnDef>
  </a:objectDefaults>
  <a:extraClrSchemeLst>
    <a:extraClrScheme>
      <a:clrScheme name="class slides 1">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lass slides 2">
        <a:dk1>
          <a:srgbClr val="969696"/>
        </a:dk1>
        <a:lt1>
          <a:srgbClr val="FFFFFF"/>
        </a:lt1>
        <a:dk2>
          <a:srgbClr val="00002B"/>
        </a:dk2>
        <a:lt2>
          <a:srgbClr val="FFEA18"/>
        </a:lt2>
        <a:accent1>
          <a:srgbClr val="00E4A8"/>
        </a:accent1>
        <a:accent2>
          <a:srgbClr val="3333CC"/>
        </a:accent2>
        <a:accent3>
          <a:srgbClr val="AAAAAC"/>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lass slides 3">
        <a:dk1>
          <a:srgbClr val="000000"/>
        </a:dk1>
        <a:lt1>
          <a:srgbClr val="FFFFFF"/>
        </a:lt1>
        <a:dk2>
          <a:srgbClr val="170995"/>
        </a:dk2>
        <a:lt2>
          <a:srgbClr val="1C1C1C"/>
        </a:lt2>
        <a:accent1>
          <a:srgbClr val="00E4A8"/>
        </a:accent1>
        <a:accent2>
          <a:srgbClr val="FFCF01"/>
        </a:accent2>
        <a:accent3>
          <a:srgbClr val="FFFFFF"/>
        </a:accent3>
        <a:accent4>
          <a:srgbClr val="000000"/>
        </a:accent4>
        <a:accent5>
          <a:srgbClr val="AAEFD1"/>
        </a:accent5>
        <a:accent6>
          <a:srgbClr val="E7BB01"/>
        </a:accent6>
        <a:hlink>
          <a:srgbClr val="7F11EE"/>
        </a:hlink>
        <a:folHlink>
          <a:srgbClr val="3333CC"/>
        </a:folHlink>
      </a:clrScheme>
      <a:clrMap bg1="lt1" tx1="dk1" bg2="lt2" tx2="dk2" accent1="accent1" accent2="accent2" accent3="accent3" accent4="accent4" accent5="accent5" accent6="accent6" hlink="hlink" folHlink="folHlink"/>
    </a:extraClrScheme>
    <a:extraClrScheme>
      <a:clrScheme name="class slides 4">
        <a:dk1>
          <a:srgbClr val="969696"/>
        </a:dk1>
        <a:lt1>
          <a:srgbClr val="FFFFFF"/>
        </a:lt1>
        <a:dk2>
          <a:srgbClr val="00002B"/>
        </a:dk2>
        <a:lt2>
          <a:srgbClr val="FFEA18"/>
        </a:lt2>
        <a:accent1>
          <a:srgbClr val="00E4A8"/>
        </a:accent1>
        <a:accent2>
          <a:srgbClr val="FFCC00"/>
        </a:accent2>
        <a:accent3>
          <a:srgbClr val="AAAAAC"/>
        </a:accent3>
        <a:accent4>
          <a:srgbClr val="DADADA"/>
        </a:accent4>
        <a:accent5>
          <a:srgbClr val="AAEFD1"/>
        </a:accent5>
        <a:accent6>
          <a:srgbClr val="E7B900"/>
        </a:accent6>
        <a:hlink>
          <a:srgbClr val="FF5050"/>
        </a:hlink>
        <a:folHlink>
          <a:srgbClr val="3333CC"/>
        </a:folHlink>
      </a:clrScheme>
      <a:clrMap bg1="dk2" tx1="lt1" bg2="dk1" tx2="lt2" accent1="accent1" accent2="accent2" accent3="accent3" accent4="accent4" accent5="accent5" accent6="accent6" hlink="hlink" folHlink="folHlink"/>
    </a:extraClrScheme>
    <a:extraClrScheme>
      <a:clrScheme name="class slides 5">
        <a:dk1>
          <a:srgbClr val="000000"/>
        </a:dk1>
        <a:lt1>
          <a:srgbClr val="FFFFFF"/>
        </a:lt1>
        <a:dk2>
          <a:srgbClr val="000080"/>
        </a:dk2>
        <a:lt2>
          <a:srgbClr val="1C1C1C"/>
        </a:lt2>
        <a:accent1>
          <a:srgbClr val="7F11EE"/>
        </a:accent1>
        <a:accent2>
          <a:srgbClr val="FFCF01"/>
        </a:accent2>
        <a:accent3>
          <a:srgbClr val="FFFFFF"/>
        </a:accent3>
        <a:accent4>
          <a:srgbClr val="000000"/>
        </a:accent4>
        <a:accent5>
          <a:srgbClr val="C0AAF5"/>
        </a:accent5>
        <a:accent6>
          <a:srgbClr val="E7BB01"/>
        </a:accent6>
        <a:hlink>
          <a:srgbClr val="00E3A8"/>
        </a:hlink>
        <a:folHlink>
          <a:srgbClr val="3333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4594</Words>
  <Application>Microsoft Office PowerPoint</Application>
  <PresentationFormat>Custom</PresentationFormat>
  <Paragraphs>1092</Paragraphs>
  <Slides>58</Slides>
  <Notes>42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0</vt:i4>
      </vt:variant>
      <vt:variant>
        <vt:lpstr>Slide Titles</vt:lpstr>
      </vt:variant>
      <vt:variant>
        <vt:i4>58</vt:i4>
      </vt:variant>
    </vt:vector>
  </HeadingPairs>
  <TitlesOfParts>
    <vt:vector size="68" baseType="lpstr">
      <vt:lpstr>Arial</vt:lpstr>
      <vt:lpstr>Arial Narrow</vt:lpstr>
      <vt:lpstr>Helvetica</vt:lpstr>
      <vt:lpstr>Monotype Sorts</vt:lpstr>
      <vt:lpstr>Symbol</vt:lpstr>
      <vt:lpstr>Times</vt:lpstr>
      <vt:lpstr>Times New Roman</vt:lpstr>
      <vt:lpstr>Wingdings</vt:lpstr>
      <vt:lpstr>Office Theme</vt:lpstr>
      <vt:lpstr>class slides</vt:lpstr>
      <vt:lpstr>Introduction to Operating Systems CS/COE 1550</vt:lpstr>
      <vt:lpstr>Announcements</vt:lpstr>
      <vt:lpstr>Last Lecture …</vt:lpstr>
      <vt:lpstr>Muddiest Points (1/2)</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Round-Robin</vt:lpstr>
      <vt:lpstr>Muddiest Points (2/2)</vt:lpstr>
      <vt:lpstr>Project 2 hints</vt:lpstr>
      <vt:lpstr>CPU-I/O Cycle</vt:lpstr>
      <vt:lpstr>Today’s Agenda …</vt:lpstr>
      <vt:lpstr>Multilevel Feedback Scheduling</vt:lpstr>
      <vt:lpstr>Multiple Feedback Queues </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Time Quantum for feedback Scheduling</vt:lpstr>
      <vt:lpstr>Algorithm Comparison</vt:lpstr>
      <vt:lpstr>Back to SJF: CPU Burst Estimation</vt:lpstr>
      <vt:lpstr>CPU Burst Estimation</vt:lpstr>
      <vt:lpstr>Estimating the required CPU burst</vt:lpstr>
      <vt:lpstr>CPU burst Estimate (Exponential Average)</vt:lpstr>
      <vt:lpstr>Exponentially Decreasing Coefficients</vt:lpstr>
      <vt:lpstr>Exponentially Decreasing Coefficients</vt:lpstr>
      <vt:lpstr>Memory management</vt:lpstr>
      <vt:lpstr>In an ideal world…</vt:lpstr>
      <vt:lpstr>Memory hierarchy</vt:lpstr>
      <vt:lpstr>Basic memory management</vt:lpstr>
      <vt:lpstr>Fixed partitions: multiple programs</vt:lpstr>
      <vt:lpstr>How many programs is enough?</vt:lpstr>
      <vt:lpstr>Modeling multiprogramming</vt:lpstr>
      <vt:lpstr>Base and limit registers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Sherif Khattab</cp:lastModifiedBy>
  <cp:revision>1</cp:revision>
  <dcterms:modified xsi:type="dcterms:W3CDTF">2021-03-10T01:57:52Z</dcterms:modified>
</cp:coreProperties>
</file>