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5"/>
  </p:notesMasterIdLst>
  <p:sldIdLst>
    <p:sldId id="454" r:id="rId3"/>
    <p:sldId id="496" r:id="rId4"/>
    <p:sldId id="505" r:id="rId5"/>
    <p:sldId id="500" r:id="rId6"/>
    <p:sldId id="554" r:id="rId7"/>
    <p:sldId id="549" r:id="rId8"/>
    <p:sldId id="548" r:id="rId9"/>
    <p:sldId id="550" r:id="rId10"/>
    <p:sldId id="551" r:id="rId11"/>
    <p:sldId id="506" r:id="rId12"/>
    <p:sldId id="269" r:id="rId13"/>
    <p:sldId id="275" r:id="rId14"/>
    <p:sldId id="276" r:id="rId15"/>
    <p:sldId id="552" r:id="rId16"/>
    <p:sldId id="277" r:id="rId17"/>
    <p:sldId id="294" r:id="rId18"/>
    <p:sldId id="283" r:id="rId19"/>
    <p:sldId id="296" r:id="rId20"/>
    <p:sldId id="297" r:id="rId21"/>
    <p:sldId id="298" r:id="rId22"/>
    <p:sldId id="553" r:id="rId23"/>
    <p:sldId id="299" r:id="rId2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363A0-8043-437B-BDC6-95B7E401F934}" v="263" dt="2021-03-12T01:56:27.763"/>
    <p1510:client id="{A3154D26-DEFF-BE46-8B55-5FAA00372793}" v="313" dt="2021-03-11T14:40:00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A3154D26-DEFF-BE46-8B55-5FAA00372793}"/>
    <pc:docChg chg="custSel addSld delSld modSld">
      <pc:chgData name="Khattab, Sherif" userId="c83b1e15-36f3-4f46-aceb-05aac24c545e" providerId="ADAL" clId="{A3154D26-DEFF-BE46-8B55-5FAA00372793}" dt="2021-03-11T14:40:00.606" v="454"/>
      <pc:docMkLst>
        <pc:docMk/>
      </pc:docMkLst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72045" sldId="26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2748130332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987170174" sldId="265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4158040889" sldId="26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400270920" sldId="27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355219280" sldId="270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958726580" sldId="271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96882553" sldId="271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872089159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643881121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51461186" sldId="273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290114436" sldId="273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141208101" sldId="27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4072084408" sldId="27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250162815" sldId="28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217920703" sldId="28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90675092" sldId="281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458028039" sldId="281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42159830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665817636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395211604" sldId="28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32186379" sldId="284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24028409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56505282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849761339" sldId="286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33461353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522792431" sldId="288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623306820" sldId="288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32103208" sldId="289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94540754" sldId="289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854989116" sldId="29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82880398" sldId="29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10710663" sldId="292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779286403" sldId="29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640711673" sldId="2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3154D26-DEFF-BE46-8B55-5FAA00372793}" dt="2021-03-11T14:31:38.121" v="1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3154D26-DEFF-BE46-8B55-5FAA00372793}" dt="2021-03-11T14:31:38.121" v="1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39:49.575" v="451"/>
        <pc:sldMkLst>
          <pc:docMk/>
          <pc:sldMk cId="4202616107" sldId="500"/>
        </pc:sldMkLst>
        <pc:spChg chg="mod">
          <ac:chgData name="Khattab, Sherif" userId="c83b1e15-36f3-4f46-aceb-05aac24c545e" providerId="ADAL" clId="{A3154D26-DEFF-BE46-8B55-5FAA00372793}" dt="2021-03-11T14:38:54.621" v="43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A3154D26-DEFF-BE46-8B55-5FAA00372793}" dt="2021-03-11T14:26:27.876" v="96"/>
        <pc:sldMkLst>
          <pc:docMk/>
          <pc:sldMk cId="2116864396" sldId="505"/>
        </pc:sldMkLst>
        <pc:spChg chg="mod">
          <ac:chgData name="Khattab, Sherif" userId="c83b1e15-36f3-4f46-aceb-05aac24c545e" providerId="ADAL" clId="{A3154D26-DEFF-BE46-8B55-5FAA00372793}" dt="2021-03-11T14:26:27.876" v="96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A3154D26-DEFF-BE46-8B55-5FAA00372793}" dt="2021-03-11T14:29:45.897" v="16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A3154D26-DEFF-BE46-8B55-5FAA00372793}" dt="2021-03-11T14:29:45.897" v="16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40:00.606" v="454"/>
        <pc:sldMkLst>
          <pc:docMk/>
          <pc:sldMk cId="3106578269" sldId="548"/>
        </pc:sldMkLst>
        <pc:spChg chg="mod">
          <ac:chgData name="Khattab, Sherif" userId="c83b1e15-36f3-4f46-aceb-05aac24c545e" providerId="ADAL" clId="{A3154D26-DEFF-BE46-8B55-5FAA00372793}" dt="2021-03-11T14:39:16.657" v="44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1C1363A0-8043-437B-BDC6-95B7E401F934}"/>
    <pc:docChg chg="undo custSel addSld delSld modSld">
      <pc:chgData name="Sherif Khattab" userId="c83b1e15-36f3-4f46-aceb-05aac24c545e" providerId="ADAL" clId="{1C1363A0-8043-437B-BDC6-95B7E401F934}" dt="2021-03-12T01:56:27.763" v="268" actId="1076"/>
      <pc:docMkLst>
        <pc:docMk/>
      </pc:docMkLst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748130332" sldId="26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58040889" sldId="26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55219280" sldId="27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6882553" sldId="27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43881121" sldId="27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51461186" sldId="27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141208101" sldId="27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250162815" sldId="28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0675092" sldId="28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42159830" sldId="28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32186379" sldId="28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56505282" sldId="28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849761339" sldId="28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334613539" sldId="28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623306820" sldId="28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94540754" sldId="289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82880398" sldId="29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779286403" sldId="29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640711673" sldId="29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1C1363A0-8043-437B-BDC6-95B7E401F934}" dt="2021-03-12T01:50:37.086" v="28" actId="1076"/>
        <pc:sldMkLst>
          <pc:docMk/>
          <pc:sldMk cId="1689778907" sldId="549"/>
        </pc:sldMkLst>
        <pc:spChg chg="mod">
          <ac:chgData name="Sherif Khattab" userId="c83b1e15-36f3-4f46-aceb-05aac24c545e" providerId="ADAL" clId="{1C1363A0-8043-437B-BDC6-95B7E401F934}" dt="2021-03-12T01:50:16.189" v="23" actId="20577"/>
          <ac:spMkLst>
            <pc:docMk/>
            <pc:sldMk cId="1689778907" sldId="549"/>
            <ac:spMk id="2" creationId="{C8121D53-75D4-40D0-9DA5-D6FF005F39C0}"/>
          </ac:spMkLst>
        </pc:spChg>
        <pc:picChg chg="add mod">
          <ac:chgData name="Sherif Khattab" userId="c83b1e15-36f3-4f46-aceb-05aac24c545e" providerId="ADAL" clId="{1C1363A0-8043-437B-BDC6-95B7E401F934}" dt="2021-03-12T01:50:37.086" v="28" actId="1076"/>
          <ac:picMkLst>
            <pc:docMk/>
            <pc:sldMk cId="1689778907" sldId="549"/>
            <ac:picMk id="8" creationId="{19ED43F7-5360-4A94-92F7-159D88D3F2FD}"/>
          </ac:picMkLst>
        </pc:picChg>
        <pc:inkChg chg="add del">
          <ac:chgData name="Sherif Khattab" userId="c83b1e15-36f3-4f46-aceb-05aac24c545e" providerId="ADAL" clId="{1C1363A0-8043-437B-BDC6-95B7E401F934}" dt="2021-03-12T01:50:20.550" v="25"/>
          <ac:inkMkLst>
            <pc:docMk/>
            <pc:sldMk cId="1689778907" sldId="549"/>
            <ac:inkMk id="6" creationId="{F33792E5-4686-4526-A5F5-C03D0A25DB34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2:26.648" v="94" actId="404"/>
        <pc:sldMkLst>
          <pc:docMk/>
          <pc:sldMk cId="2763565484" sldId="550"/>
        </pc:sldMkLst>
        <pc:spChg chg="mod">
          <ac:chgData name="Sherif Khattab" userId="c83b1e15-36f3-4f46-aceb-05aac24c545e" providerId="ADAL" clId="{1C1363A0-8043-437B-BDC6-95B7E401F934}" dt="2021-03-12T01:52:26.648" v="94" actId="404"/>
          <ac:spMkLst>
            <pc:docMk/>
            <pc:sldMk cId="2763565484" sldId="550"/>
            <ac:spMk id="2" creationId="{A936DE99-95B0-4131-91A3-BF5C6339166B}"/>
          </ac:spMkLst>
        </pc:spChg>
        <pc:picChg chg="add del mod">
          <ac:chgData name="Sherif Khattab" userId="c83b1e15-36f3-4f46-aceb-05aac24c545e" providerId="ADAL" clId="{1C1363A0-8043-437B-BDC6-95B7E401F934}" dt="2021-03-12T01:51:24.737" v="85" actId="21"/>
          <ac:picMkLst>
            <pc:docMk/>
            <pc:sldMk cId="2763565484" sldId="550"/>
            <ac:picMk id="7" creationId="{50393654-33E6-48AC-81EC-5368A214C4B4}"/>
          </ac:picMkLst>
        </pc:picChg>
        <pc:picChg chg="add del mod">
          <ac:chgData name="Sherif Khattab" userId="c83b1e15-36f3-4f46-aceb-05aac24c545e" providerId="ADAL" clId="{1C1363A0-8043-437B-BDC6-95B7E401F934}" dt="2021-03-12T01:51:47.426" v="89" actId="478"/>
          <ac:picMkLst>
            <pc:docMk/>
            <pc:sldMk cId="2763565484" sldId="550"/>
            <ac:picMk id="9" creationId="{40CBC48B-B934-4C95-828F-A51AC13295B9}"/>
          </ac:picMkLst>
        </pc:picChg>
        <pc:picChg chg="add mod">
          <ac:chgData name="Sherif Khattab" userId="c83b1e15-36f3-4f46-aceb-05aac24c545e" providerId="ADAL" clId="{1C1363A0-8043-437B-BDC6-95B7E401F934}" dt="2021-03-12T01:52:20.456" v="92" actId="1076"/>
          <ac:picMkLst>
            <pc:docMk/>
            <pc:sldMk cId="2763565484" sldId="550"/>
            <ac:picMk id="11" creationId="{BF8C341B-EA8A-46BF-B18B-DF29AA50A84F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3:17.759" v="138" actId="1076"/>
        <pc:sldMkLst>
          <pc:docMk/>
          <pc:sldMk cId="1980736919" sldId="551"/>
        </pc:sldMkLst>
        <pc:spChg chg="mod">
          <ac:chgData name="Sherif Khattab" userId="c83b1e15-36f3-4f46-aceb-05aac24c545e" providerId="ADAL" clId="{1C1363A0-8043-437B-BDC6-95B7E401F934}" dt="2021-03-12T01:52:57.672" v="133" actId="20577"/>
          <ac:spMkLst>
            <pc:docMk/>
            <pc:sldMk cId="1980736919" sldId="551"/>
            <ac:spMk id="2" creationId="{C823CCCB-8BDE-4B6D-91D0-0C956A6EBDE9}"/>
          </ac:spMkLst>
        </pc:spChg>
        <pc:picChg chg="add mod">
          <ac:chgData name="Sherif Khattab" userId="c83b1e15-36f3-4f46-aceb-05aac24c545e" providerId="ADAL" clId="{1C1363A0-8043-437B-BDC6-95B7E401F934}" dt="2021-03-12T01:53:17.759" v="138" actId="1076"/>
          <ac:picMkLst>
            <pc:docMk/>
            <pc:sldMk cId="1980736919" sldId="551"/>
            <ac:picMk id="8" creationId="{32547613-CA2F-4A72-8917-D5CE1EAC7A86}"/>
          </ac:picMkLst>
        </pc:picChg>
        <pc:inkChg chg="add del">
          <ac:chgData name="Sherif Khattab" userId="c83b1e15-36f3-4f46-aceb-05aac24c545e" providerId="ADAL" clId="{1C1363A0-8043-437B-BDC6-95B7E401F934}" dt="2021-03-12T01:53:03.365" v="135"/>
          <ac:inkMkLst>
            <pc:docMk/>
            <pc:sldMk cId="1980736919" sldId="551"/>
            <ac:inkMk id="6" creationId="{EB6DFAA1-9705-4F92-9B8A-78D00E3584FA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4:17.939" v="175" actId="1076"/>
        <pc:sldMkLst>
          <pc:docMk/>
          <pc:sldMk cId="1717400977" sldId="552"/>
        </pc:sldMkLst>
        <pc:spChg chg="mod">
          <ac:chgData name="Sherif Khattab" userId="c83b1e15-36f3-4f46-aceb-05aac24c545e" providerId="ADAL" clId="{1C1363A0-8043-437B-BDC6-95B7E401F934}" dt="2021-03-12T01:53:51.657" v="170" actId="20577"/>
          <ac:spMkLst>
            <pc:docMk/>
            <pc:sldMk cId="1717400977" sldId="552"/>
            <ac:spMk id="2" creationId="{BAF58ECF-EB4C-4F69-B468-5837E0F29F0C}"/>
          </ac:spMkLst>
        </pc:spChg>
        <pc:picChg chg="add del">
          <ac:chgData name="Sherif Khattab" userId="c83b1e15-36f3-4f46-aceb-05aac24c545e" providerId="ADAL" clId="{1C1363A0-8043-437B-BDC6-95B7E401F934}" dt="2021-03-12T01:53:57.520" v="172" actId="22"/>
          <ac:picMkLst>
            <pc:docMk/>
            <pc:sldMk cId="1717400977" sldId="552"/>
            <ac:picMk id="7" creationId="{D5506F18-1094-44BF-98FC-571B557BC4F7}"/>
          </ac:picMkLst>
        </pc:picChg>
        <pc:picChg chg="add mod">
          <ac:chgData name="Sherif Khattab" userId="c83b1e15-36f3-4f46-aceb-05aac24c545e" providerId="ADAL" clId="{1C1363A0-8043-437B-BDC6-95B7E401F934}" dt="2021-03-12T01:54:17.939" v="175" actId="1076"/>
          <ac:picMkLst>
            <pc:docMk/>
            <pc:sldMk cId="1717400977" sldId="552"/>
            <ac:picMk id="9" creationId="{AEE4E4AC-2DBA-49C8-B067-F866D9ED4C45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5:27.917" v="241" actId="1076"/>
        <pc:sldMkLst>
          <pc:docMk/>
          <pc:sldMk cId="3849965011" sldId="553"/>
        </pc:sldMkLst>
        <pc:spChg chg="mod">
          <ac:chgData name="Sherif Khattab" userId="c83b1e15-36f3-4f46-aceb-05aac24c545e" providerId="ADAL" clId="{1C1363A0-8043-437B-BDC6-95B7E401F934}" dt="2021-03-12T01:55:05.714" v="236" actId="20577"/>
          <ac:spMkLst>
            <pc:docMk/>
            <pc:sldMk cId="3849965011" sldId="553"/>
            <ac:spMk id="2" creationId="{C558FE7B-223B-41F8-95DC-943F7D3A8866}"/>
          </ac:spMkLst>
        </pc:spChg>
        <pc:picChg chg="add mod">
          <ac:chgData name="Sherif Khattab" userId="c83b1e15-36f3-4f46-aceb-05aac24c545e" providerId="ADAL" clId="{1C1363A0-8043-437B-BDC6-95B7E401F934}" dt="2021-03-12T01:55:27.917" v="241" actId="1076"/>
          <ac:picMkLst>
            <pc:docMk/>
            <pc:sldMk cId="3849965011" sldId="553"/>
            <ac:picMk id="8" creationId="{4D6D339C-DEB6-42BF-B60F-61A2B7C1419F}"/>
          </ac:picMkLst>
        </pc:picChg>
        <pc:inkChg chg="add del">
          <ac:chgData name="Sherif Khattab" userId="c83b1e15-36f3-4f46-aceb-05aac24c545e" providerId="ADAL" clId="{1C1363A0-8043-437B-BDC6-95B7E401F934}" dt="2021-03-12T01:55:09.740" v="238"/>
          <ac:inkMkLst>
            <pc:docMk/>
            <pc:sldMk cId="3849965011" sldId="553"/>
            <ac:inkMk id="6" creationId="{6A1D4BFB-07C8-4FC7-AD85-FBEB9C124D25}"/>
          </ac:inkMkLst>
        </pc:inkChg>
      </pc:sldChg>
      <pc:sldChg chg="addSp modSp new mod">
        <pc:chgData name="Sherif Khattab" userId="c83b1e15-36f3-4f46-aceb-05aac24c545e" providerId="ADAL" clId="{1C1363A0-8043-437B-BDC6-95B7E401F934}" dt="2021-03-12T01:56:27.763" v="268" actId="1076"/>
        <pc:sldMkLst>
          <pc:docMk/>
          <pc:sldMk cId="2114761885" sldId="554"/>
        </pc:sldMkLst>
        <pc:spChg chg="mod">
          <ac:chgData name="Sherif Khattab" userId="c83b1e15-36f3-4f46-aceb-05aac24c545e" providerId="ADAL" clId="{1C1363A0-8043-437B-BDC6-95B7E401F934}" dt="2021-03-12T01:56:19.924" v="265" actId="20577"/>
          <ac:spMkLst>
            <pc:docMk/>
            <pc:sldMk cId="2114761885" sldId="554"/>
            <ac:spMk id="2" creationId="{139573D9-ACBD-49A3-915F-48963D5DAE2B}"/>
          </ac:spMkLst>
        </pc:spChg>
        <pc:picChg chg="add mod">
          <ac:chgData name="Sherif Khattab" userId="c83b1e15-36f3-4f46-aceb-05aac24c545e" providerId="ADAL" clId="{1C1363A0-8043-437B-BDC6-95B7E401F934}" dt="2021-03-12T01:56:27.763" v="268" actId="1076"/>
          <ac:picMkLst>
            <pc:docMk/>
            <pc:sldMk cId="2114761885" sldId="554"/>
            <ac:picMk id="7" creationId="{265F997B-3832-4CDE-ADFA-D2D46D6C811F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matics.pitt.edu/events/alumni-colloquium-career-having-your-cake-and-eating-it-too" TargetMode="External"/><Relationship Id="rId2" Type="http://schemas.openxmlformats.org/officeDocument/2006/relationships/hyperlink" Target="http://www.stat.cmu.edu/wi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ttwire.pitt.edu/announcements/undergraduate-students-pittsburgh-campus-take-2021-seru-surve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  <a:p>
            <a:r>
              <a:rPr lang="en-US"/>
              <a:t>Page Replacement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34207191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D0EA1C2-BB7A-E049-B841-84130483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0CE387-5024-164F-A929-D5E4FF749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Basic idea: allow the OS to hand out more memory than exists on the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recently used stuff in physical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Move less recently used stuff to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all of this hidden from processes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Processes still see an address space from 0 – max address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Movement of information to and from disk handled by the OS without process help</a:t>
            </a:r>
          </a:p>
          <a:p>
            <a:pPr>
              <a:lnSpc>
                <a:spcPct val="90000"/>
              </a:lnSpc>
            </a:pPr>
            <a:r>
              <a:rPr lang="en-US" altLang="en-US"/>
              <a:t>Virtual memory (VM) especially helpful in </a:t>
            </a:r>
            <a:r>
              <a:rPr lang="en-US" altLang="en-US" err="1"/>
              <a:t>multiprogrammed</a:t>
            </a:r>
            <a:r>
              <a:rPr lang="en-US" altLang="en-US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CPU schedules process B while process A waits for its memory to be retrieved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CE1-D918-6C4F-A4B9-6DB54CA23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8741D-0633-064C-8A82-1E6964649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663171-9272-6C49-B29E-0CAE1DD882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07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/>
              <a:t>Program uses </a:t>
            </a:r>
            <a:r>
              <a:rPr lang="en-US" altLang="en-US" sz="2646" i="1"/>
              <a:t>virtual addresses</a:t>
            </a:r>
            <a:endParaRPr lang="en-US" altLang="en-US" sz="2646"/>
          </a:p>
          <a:p>
            <a:pPr lvl="1"/>
            <a:r>
              <a:rPr lang="en-US" altLang="en-US" sz="2205"/>
              <a:t>Addresses local to the process</a:t>
            </a:r>
          </a:p>
          <a:p>
            <a:pPr lvl="1"/>
            <a:r>
              <a:rPr lang="en-US" altLang="en-US" sz="2205"/>
              <a:t>Hardware translates virtual address to </a:t>
            </a:r>
            <a:r>
              <a:rPr lang="en-US" altLang="en-US" sz="2205" i="1"/>
              <a:t>physical address</a:t>
            </a:r>
            <a:endParaRPr lang="en-US" altLang="en-US" sz="2205"/>
          </a:p>
          <a:p>
            <a:r>
              <a:rPr lang="en-US" altLang="en-US" sz="2646"/>
              <a:t>Translation done by the </a:t>
            </a:r>
            <a:r>
              <a:rPr lang="en-US" altLang="en-US" sz="2646" b="1" i="1"/>
              <a:t>M</a:t>
            </a:r>
            <a:r>
              <a:rPr lang="en-US" altLang="en-US" sz="2646" i="1"/>
              <a:t>emory </a:t>
            </a:r>
            <a:r>
              <a:rPr lang="en-US" altLang="en-US" sz="2646" b="1" i="1"/>
              <a:t>M</a:t>
            </a:r>
            <a:r>
              <a:rPr lang="en-US" altLang="en-US" sz="2646" i="1"/>
              <a:t>anagement </a:t>
            </a:r>
            <a:r>
              <a:rPr lang="en-US" altLang="en-US" sz="2646" b="1" i="1"/>
              <a:t>U</a:t>
            </a:r>
            <a:r>
              <a:rPr lang="en-US" altLang="en-US" sz="2646" i="1"/>
              <a:t>nit</a:t>
            </a:r>
            <a:endParaRPr lang="en-US" altLang="en-US" sz="2646"/>
          </a:p>
          <a:p>
            <a:pPr lvl="1"/>
            <a:r>
              <a:rPr lang="en-US" altLang="en-US" sz="2205"/>
              <a:t>Usually on the same chip as the CPU</a:t>
            </a:r>
          </a:p>
          <a:p>
            <a:pPr lvl="1"/>
            <a:r>
              <a:rPr lang="en-US" altLang="en-US" sz="2205"/>
              <a:t>Only physical addresses leave the CPU/MMU chip</a:t>
            </a:r>
          </a:p>
          <a:p>
            <a:r>
              <a:rPr lang="en-US" altLang="en-US" sz="2646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89F65DB-BFE2-FC41-8E6C-560CE5C088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Disk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14368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ECF-EB4C-4F69-B468-5837E0F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D8A-ABDD-4C0F-BBAC-994A2C03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A989-ACB0-4826-B4E2-6D0E147FF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1BC6-777B-4E95-8969-ED230418E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4E4AC-2DBA-49C8-B067-F866D9E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7" y="1195579"/>
            <a:ext cx="5446409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09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6B3423-A3E0-0C4B-96F3-9404175B2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and page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3463CE-198E-A14F-8EA8-AE74CF17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956721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Virtual addresses mapped to physical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Unit of mapping is called a </a:t>
            </a:r>
            <a:r>
              <a:rPr lang="en-US" altLang="en-US" sz="1984" i="1"/>
              <a:t>page</a:t>
            </a:r>
            <a:endParaRPr lang="en-US" altLang="en-US" sz="1984"/>
          </a:p>
          <a:p>
            <a:pPr lvl="1">
              <a:lnSpc>
                <a:spcPct val="90000"/>
              </a:lnSpc>
            </a:pPr>
            <a:r>
              <a:rPr lang="en-US" altLang="en-US" sz="1984"/>
              <a:t>All addresses in the same virtual page are in the same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i="1"/>
              <a:t>Page table entry</a:t>
            </a:r>
            <a:r>
              <a:rPr lang="en-US" altLang="en-US" sz="1984"/>
              <a:t> (PTE) contains translation for a single page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Table translates virtual page number to physical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all virtual memory has a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every physical page need be used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64 KB virtual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 KB physical memory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2AFBFD7-2F9A-4D4B-A478-5E703FDDE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57FB894D-9D27-A247-B1A6-4AE514868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31CC7A-C67F-F741-8D7D-AF9432431D0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D1CDADA6-4C33-4346-81F3-EBDBDD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543761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35E3864-6D68-5741-98F7-DCB3011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291772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F8A00DBC-B28F-1D45-B954-0F1A072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039783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41" name="Rectangle 77">
            <a:extLst>
              <a:ext uri="{FF2B5EF4-FFF2-40B4-BE49-F238E27FC236}">
                <a16:creationId xmlns:a16="http://schemas.microsoft.com/office/drawing/2014/main" id="{BD99197C-A47E-9347-80AF-B713B7E3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787794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43" name="Rectangle 79">
            <a:extLst>
              <a:ext uri="{FF2B5EF4-FFF2-40B4-BE49-F238E27FC236}">
                <a16:creationId xmlns:a16="http://schemas.microsoft.com/office/drawing/2014/main" id="{B76CCF5B-5F2F-2D4C-AB91-B64F2A04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53580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45" name="Rectangle 81">
            <a:extLst>
              <a:ext uri="{FF2B5EF4-FFF2-40B4-BE49-F238E27FC236}">
                <a16:creationId xmlns:a16="http://schemas.microsoft.com/office/drawing/2014/main" id="{F0A3396E-7F37-DB4D-9E72-3E50C69E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28381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47" name="Rectangle 83">
            <a:extLst>
              <a:ext uri="{FF2B5EF4-FFF2-40B4-BE49-F238E27FC236}">
                <a16:creationId xmlns:a16="http://schemas.microsoft.com/office/drawing/2014/main" id="{A37B93C0-0E8C-2641-AEA4-14F3A909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49" name="Rectangle 85">
            <a:extLst>
              <a:ext uri="{FF2B5EF4-FFF2-40B4-BE49-F238E27FC236}">
                <a16:creationId xmlns:a16="http://schemas.microsoft.com/office/drawing/2014/main" id="{41DC5F98-510F-3147-8DB8-97C77876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779837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9622EF7-640E-234B-A15F-F820A707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5437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B780295-7A64-D447-99CA-EB5BDD3A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54376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37A1E2C6-C70A-8A42-9E65-7487B05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2917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904" name="Rectangle 40">
            <a:extLst>
              <a:ext uri="{FF2B5EF4-FFF2-40B4-BE49-F238E27FC236}">
                <a16:creationId xmlns:a16="http://schemas.microsoft.com/office/drawing/2014/main" id="{20DB14F0-4D0B-2741-A221-5E41EFED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29177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06" name="Rectangle 42">
            <a:extLst>
              <a:ext uri="{FF2B5EF4-FFF2-40B4-BE49-F238E27FC236}">
                <a16:creationId xmlns:a16="http://schemas.microsoft.com/office/drawing/2014/main" id="{02A51151-25C6-7342-A9FD-6090640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C088E173-05F2-8E41-B408-30C94E18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78779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6CAC772A-ADBD-6746-8201-78AA322D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53580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B39210C9-9379-444D-90AF-AACCA37E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53580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095B3721-E4E8-8140-9477-576390D7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28381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8D7DB1D4-44B1-FA47-B652-F7EA523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031826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0565F2C8-92CC-9547-A495-41910C65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779837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F8711517-BB6D-DD49-87DB-343EE024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779837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359CDA5A-35F1-964A-82B5-F6238D14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527848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32–36K</a:t>
            </a:r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F4AF30C1-ABC4-A947-86A6-D04C257F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275859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36–40K</a:t>
            </a:r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47BB68E7-84DF-7549-90D9-AB420AE2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02387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9822931E-50EF-6849-97C6-C5C7125F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02387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40–44K</a:t>
            </a:r>
          </a:p>
        </p:txBody>
      </p:sp>
      <p:sp>
        <p:nvSpPr>
          <p:cNvPr id="36923" name="Rectangle 59">
            <a:extLst>
              <a:ext uri="{FF2B5EF4-FFF2-40B4-BE49-F238E27FC236}">
                <a16:creationId xmlns:a16="http://schemas.microsoft.com/office/drawing/2014/main" id="{5E170211-447F-B644-8C21-64D264E2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77188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98046F13-2E8F-DB43-B7FF-28B2E029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77188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44–48K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886AFBF2-E096-1B49-9337-E817F625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5198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B57D10C7-77EF-AD4A-BED5-BFDEE6B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51989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48–52K</a:t>
            </a:r>
          </a:p>
        </p:txBody>
      </p:sp>
      <p:sp>
        <p:nvSpPr>
          <p:cNvPr id="36927" name="Rectangle 63">
            <a:extLst>
              <a:ext uri="{FF2B5EF4-FFF2-40B4-BE49-F238E27FC236}">
                <a16:creationId xmlns:a16="http://schemas.microsoft.com/office/drawing/2014/main" id="{85870EE5-8736-E249-81C4-DBC40D86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26790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28" name="Rectangle 64">
            <a:extLst>
              <a:ext uri="{FF2B5EF4-FFF2-40B4-BE49-F238E27FC236}">
                <a16:creationId xmlns:a16="http://schemas.microsoft.com/office/drawing/2014/main" id="{4BDBDBBC-4AC6-484F-A299-AAE2F9F1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26790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52–56K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84A4F270-5611-724D-BE4A-724B5333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01591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56–60K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0B798660-F323-A749-8363-0AF4063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76392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BDE45858-0953-E144-BB1F-EA6507D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176392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60–64K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378E4EAB-B347-F64D-81D6-C4EADFC5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555" y="5795750"/>
            <a:ext cx="1032655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address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36934" name="Rectangle 70">
            <a:extLst>
              <a:ext uri="{FF2B5EF4-FFF2-40B4-BE49-F238E27FC236}">
                <a16:creationId xmlns:a16="http://schemas.microsoft.com/office/drawing/2014/main" id="{83B69FE5-B2C9-2548-8952-FD2F106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543761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6" name="Rectangle 72">
            <a:extLst>
              <a:ext uri="{FF2B5EF4-FFF2-40B4-BE49-F238E27FC236}">
                <a16:creationId xmlns:a16="http://schemas.microsoft.com/office/drawing/2014/main" id="{CF131E66-2898-A64D-B907-1940534E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291772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8" name="Rectangle 74">
            <a:extLst>
              <a:ext uri="{FF2B5EF4-FFF2-40B4-BE49-F238E27FC236}">
                <a16:creationId xmlns:a16="http://schemas.microsoft.com/office/drawing/2014/main" id="{AED6AD94-DD07-D54B-9D9D-36444EF5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039783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928EF0D4-BA7B-3E44-8E2E-77B9DA8A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4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2" name="Rectangle 78">
            <a:extLst>
              <a:ext uri="{FF2B5EF4-FFF2-40B4-BE49-F238E27FC236}">
                <a16:creationId xmlns:a16="http://schemas.microsoft.com/office/drawing/2014/main" id="{002CB01A-0129-E546-BDE9-029573B1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53580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4" name="Rectangle 80">
            <a:extLst>
              <a:ext uri="{FF2B5EF4-FFF2-40B4-BE49-F238E27FC236}">
                <a16:creationId xmlns:a16="http://schemas.microsoft.com/office/drawing/2014/main" id="{24023D1E-444C-DC48-ADBE-2AF947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28381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6" name="Rectangle 82">
            <a:extLst>
              <a:ext uri="{FF2B5EF4-FFF2-40B4-BE49-F238E27FC236}">
                <a16:creationId xmlns:a16="http://schemas.microsoft.com/office/drawing/2014/main" id="{1A8E56DF-C8D4-6644-B2B1-36F8EFA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031826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8" name="Rectangle 84">
            <a:extLst>
              <a:ext uri="{FF2B5EF4-FFF2-40B4-BE49-F238E27FC236}">
                <a16:creationId xmlns:a16="http://schemas.microsoft.com/office/drawing/2014/main" id="{4713D067-EA9D-6849-850E-5D43ED7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3779837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9A86C62B-DCFF-3842-9B93-56785D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93" y="5795750"/>
            <a:ext cx="114165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6964" name="AutoShape 100">
            <a:extLst>
              <a:ext uri="{FF2B5EF4-FFF2-40B4-BE49-F238E27FC236}">
                <a16:creationId xmlns:a16="http://schemas.microsoft.com/office/drawing/2014/main" id="{4F27D31B-F5D5-1B4B-A361-D12491AFB4A7}"/>
              </a:ext>
            </a:extLst>
          </p:cNvPr>
          <p:cNvCxnSpPr>
            <a:cxnSpLocks noChangeShapeType="1"/>
            <a:stCxn id="36909" idx="3"/>
            <a:endCxn id="36934" idx="1"/>
          </p:cNvCxnSpPr>
          <p:nvPr/>
        </p:nvCxnSpPr>
        <p:spPr bwMode="auto">
          <a:xfrm>
            <a:off x="6972229" y="4661799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5" name="AutoShape 101">
            <a:extLst>
              <a:ext uri="{FF2B5EF4-FFF2-40B4-BE49-F238E27FC236}">
                <a16:creationId xmlns:a16="http://schemas.microsoft.com/office/drawing/2014/main" id="{24C5F91C-573F-E547-B8AB-F9B22F7A3855}"/>
              </a:ext>
            </a:extLst>
          </p:cNvPr>
          <p:cNvCxnSpPr>
            <a:cxnSpLocks noChangeShapeType="1"/>
            <a:stCxn id="36921" idx="3"/>
            <a:endCxn id="36936" idx="1"/>
          </p:cNvCxnSpPr>
          <p:nvPr/>
        </p:nvCxnSpPr>
        <p:spPr bwMode="auto">
          <a:xfrm>
            <a:off x="6972229" y="3149864"/>
            <a:ext cx="1343942" cy="2267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6" name="AutoShape 102">
            <a:extLst>
              <a:ext uri="{FF2B5EF4-FFF2-40B4-BE49-F238E27FC236}">
                <a16:creationId xmlns:a16="http://schemas.microsoft.com/office/drawing/2014/main" id="{BC33A779-918A-F74D-B6FD-190D628EBA7C}"/>
              </a:ext>
            </a:extLst>
          </p:cNvPr>
          <p:cNvCxnSpPr>
            <a:cxnSpLocks noChangeShapeType="1"/>
            <a:stCxn id="36915" idx="3"/>
            <a:endCxn id="36940" idx="1"/>
          </p:cNvCxnSpPr>
          <p:nvPr/>
        </p:nvCxnSpPr>
        <p:spPr bwMode="auto">
          <a:xfrm>
            <a:off x="6972229" y="3905831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7" name="AutoShape 103">
            <a:extLst>
              <a:ext uri="{FF2B5EF4-FFF2-40B4-BE49-F238E27FC236}">
                <a16:creationId xmlns:a16="http://schemas.microsoft.com/office/drawing/2014/main" id="{1473C465-4610-C849-9CE8-94DD81586E6D}"/>
              </a:ext>
            </a:extLst>
          </p:cNvPr>
          <p:cNvCxnSpPr>
            <a:cxnSpLocks noChangeShapeType="1"/>
            <a:stCxn id="36903" idx="3"/>
            <a:endCxn id="36942" idx="1"/>
          </p:cNvCxnSpPr>
          <p:nvPr/>
        </p:nvCxnSpPr>
        <p:spPr bwMode="auto">
          <a:xfrm flipV="1">
            <a:off x="6972229" y="4661799"/>
            <a:ext cx="1343942" cy="755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8" name="AutoShape 104">
            <a:extLst>
              <a:ext uri="{FF2B5EF4-FFF2-40B4-BE49-F238E27FC236}">
                <a16:creationId xmlns:a16="http://schemas.microsoft.com/office/drawing/2014/main" id="{33DEBBBF-DEF8-9E45-BA53-4568C0FF6733}"/>
              </a:ext>
            </a:extLst>
          </p:cNvPr>
          <p:cNvCxnSpPr>
            <a:cxnSpLocks noChangeShapeType="1"/>
            <a:stCxn id="36923" idx="3"/>
            <a:endCxn id="36944" idx="1"/>
          </p:cNvCxnSpPr>
          <p:nvPr/>
        </p:nvCxnSpPr>
        <p:spPr bwMode="auto">
          <a:xfrm>
            <a:off x="6972229" y="2897875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9" name="AutoShape 105">
            <a:extLst>
              <a:ext uri="{FF2B5EF4-FFF2-40B4-BE49-F238E27FC236}">
                <a16:creationId xmlns:a16="http://schemas.microsoft.com/office/drawing/2014/main" id="{3A1F2F91-2A74-5647-8980-C81A2BEB39A8}"/>
              </a:ext>
            </a:extLst>
          </p:cNvPr>
          <p:cNvCxnSpPr>
            <a:cxnSpLocks noChangeShapeType="1"/>
            <a:stCxn id="36925" idx="3"/>
            <a:endCxn id="36946" idx="1"/>
          </p:cNvCxnSpPr>
          <p:nvPr/>
        </p:nvCxnSpPr>
        <p:spPr bwMode="auto">
          <a:xfrm>
            <a:off x="6972229" y="2645886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71" name="AutoShape 107">
            <a:extLst>
              <a:ext uri="{FF2B5EF4-FFF2-40B4-BE49-F238E27FC236}">
                <a16:creationId xmlns:a16="http://schemas.microsoft.com/office/drawing/2014/main" id="{A1962C20-4E8C-9646-9903-A610A4238831}"/>
              </a:ext>
            </a:extLst>
          </p:cNvPr>
          <p:cNvCxnSpPr>
            <a:cxnSpLocks noChangeShapeType="1"/>
            <a:stCxn id="36869" idx="3"/>
            <a:endCxn id="36948" idx="1"/>
          </p:cNvCxnSpPr>
          <p:nvPr/>
        </p:nvCxnSpPr>
        <p:spPr bwMode="auto">
          <a:xfrm flipV="1">
            <a:off x="6972229" y="3905832"/>
            <a:ext cx="1343942" cy="1763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78" name="Rectangle 114">
            <a:extLst>
              <a:ext uri="{FF2B5EF4-FFF2-40B4-BE49-F238E27FC236}">
                <a16:creationId xmlns:a16="http://schemas.microsoft.com/office/drawing/2014/main" id="{36EC31B2-0B84-8A4E-B009-85DDBBF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01591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79" name="Rectangle 115">
            <a:extLst>
              <a:ext uri="{FF2B5EF4-FFF2-40B4-BE49-F238E27FC236}">
                <a16:creationId xmlns:a16="http://schemas.microsoft.com/office/drawing/2014/main" id="{C46A1BB8-249C-DE4C-84B4-4CD01C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275859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0" name="Rectangle 116">
            <a:extLst>
              <a:ext uri="{FF2B5EF4-FFF2-40B4-BE49-F238E27FC236}">
                <a16:creationId xmlns:a16="http://schemas.microsoft.com/office/drawing/2014/main" id="{05198C5A-6793-E24F-BB25-B66C1D7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52784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4" name="Rectangle 120">
            <a:extLst>
              <a:ext uri="{FF2B5EF4-FFF2-40B4-BE49-F238E27FC236}">
                <a16:creationId xmlns:a16="http://schemas.microsoft.com/office/drawing/2014/main" id="{98F516C8-FF51-5142-BEA9-61DB85C0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03182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5" name="Rectangle 121">
            <a:extLst>
              <a:ext uri="{FF2B5EF4-FFF2-40B4-BE49-F238E27FC236}">
                <a16:creationId xmlns:a16="http://schemas.microsoft.com/office/drawing/2014/main" id="{1E9C1CC2-B1A1-AE49-A7EB-2DA66058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28381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6" name="Rectangle 122">
            <a:extLst>
              <a:ext uri="{FF2B5EF4-FFF2-40B4-BE49-F238E27FC236}">
                <a16:creationId xmlns:a16="http://schemas.microsoft.com/office/drawing/2014/main" id="{E5FC96B2-C36D-9D4A-8EA8-37A464F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78779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7" name="Rectangle 123">
            <a:extLst>
              <a:ext uri="{FF2B5EF4-FFF2-40B4-BE49-F238E27FC236}">
                <a16:creationId xmlns:a16="http://schemas.microsoft.com/office/drawing/2014/main" id="{2D842D98-89C7-BF4B-BD2C-AA30E0BB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03978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22702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61C996D-34FC-3240-B0D4-54B01ACA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page table entry?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A41932-A504-E242-A393-7977BB16E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Each entry in the page table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Valid bit: set if this logical page number has a corresponding physical frame in memory</a:t>
            </a:r>
          </a:p>
          <a:p>
            <a:pPr lvl="2">
              <a:lnSpc>
                <a:spcPct val="90000"/>
              </a:lnSpc>
            </a:pPr>
            <a:r>
              <a:rPr lang="en-US" altLang="en-US" sz="1764"/>
              <a:t>If not valid, remainder of PTE is irrelevant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Page frame number: page in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Referenced bit: set if data on the page has been accessed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Dirty (modified) bit :set if data on the page has been modified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Protection information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11F4B18-8147-7E43-9F98-27ABF884DD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7D4C29E-4AD8-EC4F-AA7C-4709110FD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8D537-0CE5-4449-97D9-C64F910F09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086C855-9535-B94C-B0CF-9E6BB830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5" y="4787794"/>
            <a:ext cx="4031827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E650F35-3949-6442-889A-1E084144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9C8C5B0-07AB-2B4F-82DD-DAECC4E2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9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F900F869-AA0B-A742-A23A-1E78C04B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1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FC4B07A1-DEF9-AF4A-8B43-4F097BCA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4787794"/>
            <a:ext cx="1679928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Protection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4207448F-1F8A-974B-A24E-5D88596E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88" y="6215733"/>
            <a:ext cx="1148776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Valid bit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97145461-70CB-1E48-A26B-384ED31E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48" y="6215733"/>
            <a:ext cx="1838965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 bit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2F26A0E-0BA9-3347-85FF-F8413F16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40" y="6215733"/>
            <a:ext cx="114967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Dirty bit</a:t>
            </a:r>
          </a:p>
        </p:txBody>
      </p: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7214FCCB-319D-EF4A-9E96-9F80B68A1B00}"/>
              </a:ext>
            </a:extLst>
          </p:cNvPr>
          <p:cNvCxnSpPr>
            <a:cxnSpLocks noChangeShapeType="1"/>
            <a:stCxn id="57357" idx="0"/>
            <a:endCxn id="57353" idx="2"/>
          </p:cNvCxnSpPr>
          <p:nvPr/>
        </p:nvCxnSpPr>
        <p:spPr bwMode="auto">
          <a:xfrm flipV="1">
            <a:off x="2930777" y="5375769"/>
            <a:ext cx="76559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7D42F989-0F86-024C-9733-95009A06769F}"/>
              </a:ext>
            </a:extLst>
          </p:cNvPr>
          <p:cNvCxnSpPr>
            <a:cxnSpLocks noChangeShapeType="1"/>
            <a:stCxn id="57356" idx="0"/>
            <a:endCxn id="57352" idx="2"/>
          </p:cNvCxnSpPr>
          <p:nvPr/>
        </p:nvCxnSpPr>
        <p:spPr bwMode="auto">
          <a:xfrm flipH="1" flipV="1">
            <a:off x="4200348" y="5375769"/>
            <a:ext cx="41648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D911E60C-28A0-D94E-BF3E-4EFE7A32D09F}"/>
              </a:ext>
            </a:extLst>
          </p:cNvPr>
          <p:cNvCxnSpPr>
            <a:cxnSpLocks noChangeShapeType="1"/>
            <a:stCxn id="57355" idx="0"/>
            <a:endCxn id="57351" idx="2"/>
          </p:cNvCxnSpPr>
          <p:nvPr/>
        </p:nvCxnSpPr>
        <p:spPr bwMode="auto">
          <a:xfrm flipH="1" flipV="1">
            <a:off x="4704326" y="5375769"/>
            <a:ext cx="1770050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70735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BCED4FF8-F6B7-854E-B11B-B1299FAB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page tables in hardware 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59CA027-4DFA-DC4D-846A-1B2A51C66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Page table resides in main (physical) memory</a:t>
            </a:r>
          </a:p>
          <a:p>
            <a:r>
              <a:rPr lang="en-US" altLang="en-US" sz="2646"/>
              <a:t>CPU uses special registers for paging</a:t>
            </a:r>
          </a:p>
          <a:p>
            <a:pPr lvl="1"/>
            <a:r>
              <a:rPr lang="en-US" altLang="en-US" sz="2205"/>
              <a:t>Page table base register (PTBR) points to the page table</a:t>
            </a:r>
          </a:p>
          <a:p>
            <a:pPr lvl="1"/>
            <a:r>
              <a:rPr lang="en-US" altLang="en-US" sz="2205"/>
              <a:t>Page table length register (PTLR) contains length of page table: restricts maximum legal logical address</a:t>
            </a:r>
          </a:p>
          <a:p>
            <a:r>
              <a:rPr lang="en-US" altLang="en-US" sz="2646"/>
              <a:t>Translating an address requires two memory accesses</a:t>
            </a:r>
          </a:p>
          <a:p>
            <a:pPr lvl="1"/>
            <a:r>
              <a:rPr lang="en-US" altLang="en-US" sz="2205"/>
              <a:t>First access reads page table entry (PTE)</a:t>
            </a:r>
          </a:p>
          <a:p>
            <a:pPr lvl="1"/>
            <a:r>
              <a:rPr lang="en-US" altLang="en-US" sz="2205"/>
              <a:t>Second access reads the data / instruction from memory</a:t>
            </a:r>
          </a:p>
          <a:p>
            <a:r>
              <a:rPr lang="en-US" altLang="en-US" sz="2646"/>
              <a:t>Reduce number of memory accesses</a:t>
            </a:r>
          </a:p>
          <a:p>
            <a:pPr lvl="1"/>
            <a:r>
              <a:rPr lang="en-US" altLang="en-US" sz="2205"/>
              <a:t>Can’t avoid second access (we need the value from memory)</a:t>
            </a:r>
          </a:p>
          <a:p>
            <a:pPr lvl="1"/>
            <a:r>
              <a:rPr lang="en-US" altLang="en-US" sz="2205"/>
              <a:t>Eliminate first access by keeping a hardware cache (called a </a:t>
            </a:r>
            <a:r>
              <a:rPr lang="en-US" altLang="en-US" sz="2205" i="1"/>
              <a:t>translation lookaside buffer</a:t>
            </a:r>
            <a:r>
              <a:rPr lang="en-US" altLang="en-US" sz="2205"/>
              <a:t> or TLB) of recently used page table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FF2D-E516-1945-BC72-4C19AFD4D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04FC-65E3-F545-B6F0-1D8C0FD3C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594ABA4-2131-2B43-A9E6-3B6D353467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5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16C0CFF-4218-7D46-AC92-F2905644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replacement algorithms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591D88-79F7-9541-85D0-6E1923327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ighlight>
                  <a:srgbClr val="FF0000"/>
                </a:highlight>
              </a:rPr>
              <a:t>Page fault </a:t>
            </a:r>
            <a:r>
              <a:rPr lang="en-US" altLang="en-US"/>
              <a:t>forces a choice</a:t>
            </a:r>
          </a:p>
          <a:p>
            <a:pPr lvl="1"/>
            <a:r>
              <a:rPr lang="en-US" altLang="en-US"/>
              <a:t>No room for new page (steady state)</a:t>
            </a:r>
          </a:p>
          <a:p>
            <a:pPr lvl="1"/>
            <a:r>
              <a:rPr lang="en-US" altLang="en-US"/>
              <a:t>Which page must be removed to make room for an incoming page?</a:t>
            </a:r>
          </a:p>
          <a:p>
            <a:r>
              <a:rPr lang="en-US" altLang="en-US"/>
              <a:t>How is a page removed from physical memory?</a:t>
            </a:r>
          </a:p>
          <a:p>
            <a:pPr lvl="1"/>
            <a:r>
              <a:rPr lang="en-US" altLang="en-US"/>
              <a:t>If the page is unmodified, simply overwrite it: a copy already exists on disk</a:t>
            </a:r>
          </a:p>
          <a:p>
            <a:pPr lvl="1"/>
            <a:r>
              <a:rPr lang="en-US" altLang="en-US"/>
              <a:t>If the page has been modified, it must be written back to disk: prefer unmodified pages?</a:t>
            </a:r>
          </a:p>
          <a:p>
            <a:r>
              <a:rPr lang="en-US" altLang="en-US"/>
              <a:t>Better not to choose an often used page</a:t>
            </a:r>
          </a:p>
          <a:p>
            <a:pPr lvl="1"/>
            <a:r>
              <a:rPr lang="en-US" altLang="en-US"/>
              <a:t>It’ll probably need to be brought back in soon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95CA8-8DE2-CE4D-B6B0-B8623774E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24D7-B73A-8E4A-8785-EEB35F910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E394178-0812-5641-A441-E787FACF42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4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1A1A27-50CB-4646-B9F0-8F9B51BE0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Optimal</a:t>
            </a:r>
            <a:r>
              <a:rPr lang="en-US" altLang="en-US"/>
              <a:t> page replacement algorithm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0BA9A28-79C4-B842-A17D-1B04CBB8D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What’s the best we can possibly do?</a:t>
            </a:r>
          </a:p>
          <a:p>
            <a:pPr lvl="1"/>
            <a:r>
              <a:rPr lang="en-US" altLang="en-US"/>
              <a:t>Assume perfect knowledge of the future</a:t>
            </a:r>
          </a:p>
          <a:p>
            <a:pPr lvl="1"/>
            <a:r>
              <a:rPr lang="en-US" altLang="en-US"/>
              <a:t>Not realizable in practice (usually)</a:t>
            </a:r>
          </a:p>
          <a:p>
            <a:pPr lvl="1"/>
            <a:r>
              <a:rPr lang="en-US" altLang="en-US"/>
              <a:t>Useful for comparison: if another algorithm is within 5% of optimal, not much more can be done…</a:t>
            </a:r>
          </a:p>
          <a:p>
            <a:r>
              <a:rPr lang="en-US" altLang="en-US"/>
              <a:t>Algorithm: replace the page that will be used furthest in the future</a:t>
            </a:r>
          </a:p>
          <a:p>
            <a:pPr lvl="1"/>
            <a:r>
              <a:rPr lang="en-US" altLang="en-US"/>
              <a:t>Only works if we know the whole sequence!</a:t>
            </a:r>
          </a:p>
          <a:p>
            <a:pPr lvl="1"/>
            <a:r>
              <a:rPr lang="en-US" altLang="en-US"/>
              <a:t>Can be approximated by running the program twice</a:t>
            </a:r>
          </a:p>
          <a:p>
            <a:pPr lvl="2"/>
            <a:r>
              <a:rPr lang="en-US" altLang="en-US"/>
              <a:t>Once to generate the reference trace</a:t>
            </a:r>
          </a:p>
          <a:p>
            <a:pPr lvl="2"/>
            <a:r>
              <a:rPr lang="en-US" altLang="en-US"/>
              <a:t>Once (or more) to apply the optimal algorithm</a:t>
            </a:r>
          </a:p>
          <a:p>
            <a:r>
              <a:rPr lang="en-US" altLang="en-US"/>
              <a:t>Nice, but not achievable in real systems!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D28B-4CF0-3248-91AD-D0156E017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4F91-41FA-4D41-AFA3-F17AF2E52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0B122F6-D50E-6C43-8971-5BF934F81F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860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3/12: Homework 7</a:t>
            </a:r>
          </a:p>
          <a:p>
            <a:pPr lvl="1"/>
            <a:r>
              <a:rPr lang="en-US"/>
              <a:t>3/15: Project 2 (Extended Deadline)</a:t>
            </a:r>
          </a:p>
          <a:p>
            <a:pPr lvl="1"/>
            <a:r>
              <a:rPr lang="en-US"/>
              <a:t>Tophat questions due one week after each lecture</a:t>
            </a:r>
          </a:p>
          <a:p>
            <a:r>
              <a:rPr lang="en-US"/>
              <a:t>Comment on each other’s muddiest points</a:t>
            </a:r>
          </a:p>
          <a:p>
            <a:r>
              <a:rPr lang="en-US"/>
              <a:t>Women in Data Science Conference</a:t>
            </a:r>
          </a:p>
          <a:p>
            <a:pPr lvl="1"/>
            <a:r>
              <a:rPr lang="en-US">
                <a:hlinkClick r:id="rId2"/>
              </a:rPr>
              <a:t>http://www.stat.cmu.edu/wids/</a:t>
            </a:r>
            <a:endParaRPr lang="en-US"/>
          </a:p>
          <a:p>
            <a:r>
              <a:rPr lang="en-US"/>
              <a:t>Mathematics Colloquium this Friday at 3:30 pm</a:t>
            </a:r>
          </a:p>
          <a:p>
            <a:pPr lvl="1"/>
            <a:r>
              <a:rPr lang="en-US">
                <a:hlinkClick r:id="rId3"/>
              </a:rPr>
              <a:t>http://mathematics.pitt.edu/events/alumni-colloquium-career-having-your-cake-and-eating-it-too</a:t>
            </a:r>
            <a:endParaRPr lang="en-US"/>
          </a:p>
          <a:p>
            <a:r>
              <a:rPr lang="en-US"/>
              <a:t>The Student Experience in the Research University (SERU) survey</a:t>
            </a:r>
          </a:p>
          <a:p>
            <a:pPr lvl="1"/>
            <a:r>
              <a:rPr lang="en-US">
                <a:hlinkClick r:id="rId4"/>
              </a:rPr>
              <a:t>https://www.pittwire.pitt.edu/announcements/undergraduate-students-pittsburgh-campus-take-2021-seru-survey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D440DA-5E43-0A43-91F2-83439596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Not-recently-used (NRU) algorithm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AF4C3BF-CA58-F946-944A-B77E93D83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Each page has reference bit and dirty bit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Bits are set when page is referenced and/or modified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Pages are classified into four classes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0: not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1: not referenced,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2: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3: referenced, dirty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Clear reference bit for all pages periodically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Can’t clear dirty bit: needed to indicate which pages need to be flushed to disk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Class 1 contains dirty pages where reference bit has been cleared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Algorithm: remove a page from the lowest non-empty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Select a page at random from that class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Easy to understand and implement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Performance adequate (though not optimal)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469-8EE4-1345-BFA5-EF4EE46D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F01D-F71D-B947-9B17-3C4D442B3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A747748-3312-9840-862D-6B0B46BEAFF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25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FE7B-223B-41F8-95DC-943F7D3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Page Replacement Algorithms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B9DD-EFBA-4CFD-9D80-AF2827D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D911-07E5-456F-B7D8-2B63A9555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37482-8EB6-4888-A0B2-8F08401E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D339C-DEB6-42BF-B60F-61A2B7C1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6" y="2002007"/>
            <a:ext cx="9097801" cy="39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0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E63BB62-EBCA-9C42-BA00-58054044D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First-In, First-Out (FIFO)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7BE0AD-391A-2647-AC33-68B46627E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Maintain a linked list of all pages </a:t>
            </a:r>
          </a:p>
          <a:p>
            <a:pPr lvl="1"/>
            <a:r>
              <a:rPr lang="en-US" altLang="en-US"/>
              <a:t>Maintain the order in which they entered memory</a:t>
            </a:r>
          </a:p>
          <a:p>
            <a:r>
              <a:rPr lang="en-US" altLang="en-US"/>
              <a:t>Page at front of list replaced</a:t>
            </a:r>
          </a:p>
          <a:p>
            <a:r>
              <a:rPr lang="en-US" altLang="en-US"/>
              <a:t>Advantage: (really) easy to implement</a:t>
            </a:r>
          </a:p>
          <a:p>
            <a:r>
              <a:rPr lang="en-US" altLang="en-US"/>
              <a:t>Disadvantage: page in memory the longest may be often used</a:t>
            </a:r>
          </a:p>
          <a:p>
            <a:pPr lvl="1"/>
            <a:r>
              <a:rPr lang="en-US" altLang="en-US"/>
              <a:t>This algorithm forces pages out regardless of usage</a:t>
            </a:r>
          </a:p>
          <a:p>
            <a:pPr lvl="1"/>
            <a:r>
              <a:rPr lang="en-US" altLang="en-US"/>
              <a:t>Usage may be helpful in determining which pages to keep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7EF66-19BF-B44A-A0B6-FA8D0532F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BAD0-46D9-1B46-87C1-4F78898B9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F2DD36-057B-E54C-9708-3AF53C056F6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178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CPU Scheduling Algorithms</a:t>
            </a:r>
          </a:p>
          <a:p>
            <a:pPr lvl="1"/>
            <a:r>
              <a:rPr lang="en-US"/>
              <a:t>Multi-level Feedback</a:t>
            </a:r>
          </a:p>
          <a:p>
            <a:pPr lvl="1"/>
            <a:r>
              <a:rPr lang="en-US"/>
              <a:t>Estimating CPU burst time</a:t>
            </a:r>
          </a:p>
          <a:p>
            <a:r>
              <a:rPr lang="en-US"/>
              <a:t>Memory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CPU Burst Estimation</a:t>
            </a:r>
          </a:p>
          <a:p>
            <a:pPr lvl="1"/>
            <a:r>
              <a:rPr lang="en-US"/>
              <a:t>Exponential averaging along with how to find the variables associated with it.</a:t>
            </a:r>
          </a:p>
          <a:p>
            <a:pPr lvl="1"/>
            <a:r>
              <a:rPr lang="en-US"/>
              <a:t>does alpha only uses those values or it depends</a:t>
            </a:r>
          </a:p>
          <a:p>
            <a:pPr lvl="1"/>
            <a:r>
              <a:rPr lang="en-US"/>
              <a:t>How do the alpha values help us predict </a:t>
            </a:r>
            <a:r>
              <a:rPr lang="en-US" err="1"/>
              <a:t>cpu</a:t>
            </a:r>
            <a:r>
              <a:rPr lang="en-US"/>
              <a:t> burst times?</a:t>
            </a:r>
          </a:p>
          <a:p>
            <a:pPr lvl="1"/>
            <a:r>
              <a:rPr lang="en-US"/>
              <a:t>I'm still a little shaky on how the different alpha values can allow us to differently predict CPU burst times (0.8 vs 0.5 vs 0.2)</a:t>
            </a:r>
          </a:p>
          <a:p>
            <a:pPr lvl="1"/>
            <a:r>
              <a:rPr lang="en-US"/>
              <a:t>Exponential Alpha and how it relates to CPU bursting/overall Scheduling performance metrics.</a:t>
            </a:r>
          </a:p>
          <a:p>
            <a:pPr lvl="1"/>
            <a:r>
              <a:rPr lang="en-US"/>
              <a:t>I did not understand what the graph meant for exponentially decreasing coefficients.</a:t>
            </a:r>
          </a:p>
          <a:p>
            <a:pPr lvl="1"/>
            <a:r>
              <a:rPr lang="en-US"/>
              <a:t>Should we know how to calculate CPU burst?</a:t>
            </a:r>
          </a:p>
          <a:p>
            <a:r>
              <a:rPr lang="en-US"/>
              <a:t>In multilevel feedback scheduling, what exactly determines if a process should move down or up a queue?</a:t>
            </a:r>
          </a:p>
          <a:p>
            <a:pPr lvl="1"/>
            <a:r>
              <a:rPr lang="en-US"/>
              <a:t>Tracing multilevel queues</a:t>
            </a:r>
          </a:p>
          <a:p>
            <a:pPr lvl="1"/>
            <a:r>
              <a:rPr lang="en-US"/>
              <a:t>How to determine the priority of queue in the multi-level feedback algorithm? Is it based on the scheduling algorithm taken in that queue?</a:t>
            </a:r>
          </a:p>
          <a:p>
            <a:r>
              <a:rPr lang="en-US"/>
              <a:t>Also could we have better depictions of the mathematical algorithms? (Like written in Latex/more formal math notation instead of text in the slides)</a:t>
            </a:r>
          </a:p>
          <a:p>
            <a:r>
              <a:rPr lang="en-US"/>
              <a:t>In shortest job first, if a process is preempted after its quantum expires at the same time a new process arrives, which one is added to the queue first?</a:t>
            </a:r>
          </a:p>
          <a:p>
            <a:r>
              <a:rPr lang="en-US" err="1"/>
              <a:t>cpu</a:t>
            </a:r>
            <a:r>
              <a:rPr lang="en-US"/>
              <a:t>-bound vs </a:t>
            </a:r>
            <a:r>
              <a:rPr lang="en-US" err="1"/>
              <a:t>i</a:t>
            </a:r>
            <a:r>
              <a:rPr lang="en-US"/>
              <a:t>/o-bound: how that affects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73D9-ACBD-49A3-915F-48963D5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Problem in HW7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DE86-D95B-4F77-A209-22C413E2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FC8CA-4677-48FD-957C-6E3D4142BA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885EF-F673-45CB-AA77-A2FAB649B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F997B-3832-4CDE-ADFA-D2D46D6C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" y="1005606"/>
            <a:ext cx="9340396" cy="62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1D53-75D4-40D0-9DA5-D6FF005F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EA62-F9AA-4BA2-8BD8-08041756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5F5-EE11-4552-BF0C-31E601D2D9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B4EB1-8D7C-4620-9E71-3749924B1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D43F7-5360-4A94-92F7-159D88D3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7" y="920850"/>
            <a:ext cx="9234649" cy="61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Memory Management</a:t>
            </a:r>
          </a:p>
          <a:p>
            <a:pPr lvl="1"/>
            <a:r>
              <a:rPr lang="en-US"/>
              <a:t>the whole memory management section was confusing.</a:t>
            </a:r>
          </a:p>
          <a:p>
            <a:pPr lvl="1"/>
            <a:r>
              <a:rPr lang="en-US"/>
              <a:t>The 3 basic memory organization methods (particularly the rightmost one that used device drivers)</a:t>
            </a:r>
          </a:p>
          <a:p>
            <a:pPr lvl="2"/>
            <a:r>
              <a:rPr lang="en-US"/>
              <a:t>How to choose a partition scheme (example scenario)</a:t>
            </a:r>
          </a:p>
          <a:p>
            <a:pPr lvl="1"/>
            <a:r>
              <a:rPr lang="en-US"/>
              <a:t>While assigning memory to the processes, how does it know the memory each process is going to need before it runs?</a:t>
            </a:r>
          </a:p>
          <a:p>
            <a:pPr lvl="1"/>
            <a:r>
              <a:rPr lang="en-US"/>
              <a:t>What does no swapping or paging mean?</a:t>
            </a:r>
          </a:p>
          <a:p>
            <a:pPr lvl="1"/>
            <a:r>
              <a:rPr lang="en-US"/>
              <a:t>base and limit registers</a:t>
            </a:r>
          </a:p>
          <a:p>
            <a:pPr lvl="1"/>
            <a:r>
              <a:rPr lang="en-US"/>
              <a:t>Some elaboration on how memory management protection "may not" be an issue if there is only process running? What are the risks with multiple processes?</a:t>
            </a:r>
          </a:p>
          <a:p>
            <a:pPr lvl="1"/>
            <a:r>
              <a:rPr lang="en-US"/>
              <a:t>How are new processes set up in a fixed partition scheme with a global input queue?</a:t>
            </a:r>
          </a:p>
          <a:p>
            <a:pPr lvl="2"/>
            <a:r>
              <a:rPr lang="en-US"/>
              <a:t>how different queues for partitions affect CPU usage</a:t>
            </a:r>
          </a:p>
          <a:p>
            <a:pPr lvl="1"/>
            <a:r>
              <a:rPr lang="en-US"/>
              <a:t>dynamic partitioning and how you select processes to enter memory</a:t>
            </a:r>
          </a:p>
          <a:p>
            <a:r>
              <a:rPr lang="en-US"/>
              <a:t>The </a:t>
            </a:r>
            <a:r>
              <a:rPr lang="en-US" err="1"/>
              <a:t>cpu</a:t>
            </a:r>
            <a:r>
              <a:rPr lang="en-US"/>
              <a:t> usage graph and </a:t>
            </a:r>
            <a:r>
              <a:rPr lang="en-US" err="1"/>
              <a:t>i</a:t>
            </a:r>
            <a:r>
              <a:rPr lang="en-US"/>
              <a:t>/o vs </a:t>
            </a:r>
            <a:r>
              <a:rPr lang="en-US" err="1"/>
              <a:t>cpu</a:t>
            </a:r>
            <a:r>
              <a:rPr lang="en-US"/>
              <a:t> utilization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E99-95B0-4131-91A3-BF5C6339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Memory Management for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E35-3943-405D-A13C-E153AF19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E8C7-F152-4D2E-9835-9D5C327607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F6FF-BA12-4E70-8F81-3638569BA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C341B-EA8A-46BF-B18B-DF29AA50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50" y="845997"/>
            <a:ext cx="4032411" cy="5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CCB-8BDE-4B6D-91D0-0C956A6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more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E05E-A008-47A3-A2EF-57FF0732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9AA6-F0C8-4BDD-8527-3BE8E83A3C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2D87-BC71-4501-BD97-FADA06FF0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47613-CA2F-4A72-8917-D5CE1EAC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051503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class slides</vt:lpstr>
      <vt:lpstr>Introduction to Operating Systems CS/COE 1550</vt:lpstr>
      <vt:lpstr>Announcements</vt:lpstr>
      <vt:lpstr>Last Lecture …</vt:lpstr>
      <vt:lpstr>Muddiest Points (1/2)</vt:lpstr>
      <vt:lpstr>FCFS Problem in HW7</vt:lpstr>
      <vt:lpstr>CPU Burst Estimation</vt:lpstr>
      <vt:lpstr>Muddiest Points (2/2)</vt:lpstr>
      <vt:lpstr>Memory Management for Embedded Systems</vt:lpstr>
      <vt:lpstr>Why do we need more processes?</vt:lpstr>
      <vt:lpstr>Today’s Agenda …</vt:lpstr>
      <vt:lpstr>Base and limit registers</vt:lpstr>
      <vt:lpstr>Virtual memory</vt:lpstr>
      <vt:lpstr>Virtual and physical addresses</vt:lpstr>
      <vt:lpstr>Address Translation</vt:lpstr>
      <vt:lpstr>Paging and page tables</vt:lpstr>
      <vt:lpstr>What’s in a page table entry?</vt:lpstr>
      <vt:lpstr>Implementing page tables in hardware </vt:lpstr>
      <vt:lpstr>Page replacement algorithms</vt:lpstr>
      <vt:lpstr>Optimal page replacement algorithm</vt:lpstr>
      <vt:lpstr>Not-recently-used (NRU) algorithm</vt:lpstr>
      <vt:lpstr>Page Replacement Algorithms Components</vt:lpstr>
      <vt:lpstr>First-In, First-Out (FIFO)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modified xsi:type="dcterms:W3CDTF">2021-03-12T01:56:31Z</dcterms:modified>
</cp:coreProperties>
</file>