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454" r:id="rId2"/>
    <p:sldId id="496" r:id="rId3"/>
    <p:sldId id="505" r:id="rId4"/>
    <p:sldId id="500" r:id="rId5"/>
    <p:sldId id="550" r:id="rId6"/>
    <p:sldId id="551" r:id="rId7"/>
    <p:sldId id="548" r:id="rId8"/>
    <p:sldId id="552" r:id="rId9"/>
    <p:sldId id="549" r:id="rId10"/>
    <p:sldId id="553" r:id="rId11"/>
    <p:sldId id="554" r:id="rId12"/>
    <p:sldId id="50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555" r:id="rId21"/>
    <p:sldId id="307" r:id="rId22"/>
    <p:sldId id="322" r:id="rId23"/>
    <p:sldId id="323" r:id="rId24"/>
    <p:sldId id="324" r:id="rId25"/>
    <p:sldId id="557" r:id="rId26"/>
    <p:sldId id="556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2E2D0-6A36-4E17-AAB4-1C60A1AA03DA}" v="46" dt="2021-03-16T21:18:56.283"/>
    <p1510:client id="{F211250E-BB3C-6A46-8CD0-5CF62C997D8E}" v="259" dt="2021-03-16T03:21:3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undo custSel addSld delSld modSld delMainMaster">
      <pc:chgData name="Sherif Khattab" userId="c83b1e15-36f3-4f46-aceb-05aac24c545e" providerId="ADAL" clId="{32C2E2D0-6A36-4E17-AAB4-1C60A1AA03DA}" dt="2021-03-16T21:21:37.069" v="344" actId="1076"/>
      <pc:docMkLst>
        <pc:docMk/>
      </pc:docMkLst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32C2E2D0-6A36-4E17-AAB4-1C60A1AA03DA}" dt="2021-03-16T21:20:03.905" v="333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modSp new mod">
        <pc:chgData name="Sherif Khattab" userId="c83b1e15-36f3-4f46-aceb-05aac24c545e" providerId="ADAL" clId="{32C2E2D0-6A36-4E17-AAB4-1C60A1AA03DA}" dt="2021-03-16T21:21:37.069" v="344" actId="1076"/>
        <pc:sldMkLst>
          <pc:docMk/>
          <pc:sldMk cId="3332887567" sldId="550"/>
        </pc:sldMkLst>
        <pc:spChg chg="mod">
          <ac:chgData name="Sherif Khattab" userId="c83b1e15-36f3-4f46-aceb-05aac24c545e" providerId="ADAL" clId="{32C2E2D0-6A36-4E17-AAB4-1C60A1AA03DA}" dt="2021-03-16T21:14:32.805" v="55" actId="20577"/>
          <ac:spMkLst>
            <pc:docMk/>
            <pc:sldMk cId="3332887567" sldId="550"/>
            <ac:spMk id="2" creationId="{60813E00-231F-4576-8A37-426AD2798FCB}"/>
          </ac:spMkLst>
        </pc:spChg>
        <pc:picChg chg="add mod">
          <ac:chgData name="Sherif Khattab" userId="c83b1e15-36f3-4f46-aceb-05aac24c545e" providerId="ADAL" clId="{32C2E2D0-6A36-4E17-AAB4-1C60A1AA03DA}" dt="2021-03-16T21:21:37.069" v="344" actId="1076"/>
          <ac:picMkLst>
            <pc:docMk/>
            <pc:sldMk cId="3332887567" sldId="550"/>
            <ac:picMk id="7" creationId="{C98766DD-20A1-4ABB-BBCD-C15A626C852A}"/>
          </ac:picMkLst>
        </pc:picChg>
        <pc:picChg chg="add mod">
          <ac:chgData name="Sherif Khattab" userId="c83b1e15-36f3-4f46-aceb-05aac24c545e" providerId="ADAL" clId="{32C2E2D0-6A36-4E17-AAB4-1C60A1AA03DA}" dt="2021-03-16T21:21:28.373" v="342" actId="208"/>
          <ac:picMkLst>
            <pc:docMk/>
            <pc:sldMk cId="3332887567" sldId="550"/>
            <ac:picMk id="9" creationId="{1EC1653C-C101-4D05-8D68-AEDB771FBE44}"/>
          </ac:picMkLst>
        </pc:picChg>
      </pc:sldChg>
      <pc:sldChg chg="addSp modSp new mod">
        <pc:chgData name="Sherif Khattab" userId="c83b1e15-36f3-4f46-aceb-05aac24c545e" providerId="ADAL" clId="{32C2E2D0-6A36-4E17-AAB4-1C60A1AA03DA}" dt="2021-03-16T21:15:14.287" v="77" actId="1076"/>
        <pc:sldMkLst>
          <pc:docMk/>
          <pc:sldMk cId="1198136971" sldId="551"/>
        </pc:sldMkLst>
        <pc:spChg chg="mod">
          <ac:chgData name="Sherif Khattab" userId="c83b1e15-36f3-4f46-aceb-05aac24c545e" providerId="ADAL" clId="{32C2E2D0-6A36-4E17-AAB4-1C60A1AA03DA}" dt="2021-03-16T21:15:08.281" v="74" actId="20577"/>
          <ac:spMkLst>
            <pc:docMk/>
            <pc:sldMk cId="1198136971" sldId="551"/>
            <ac:spMk id="2" creationId="{388A9BD1-D780-4076-A174-1128743EFC51}"/>
          </ac:spMkLst>
        </pc:spChg>
        <pc:picChg chg="add mod">
          <ac:chgData name="Sherif Khattab" userId="c83b1e15-36f3-4f46-aceb-05aac24c545e" providerId="ADAL" clId="{32C2E2D0-6A36-4E17-AAB4-1C60A1AA03DA}" dt="2021-03-16T21:15:14.287" v="77" actId="1076"/>
          <ac:picMkLst>
            <pc:docMk/>
            <pc:sldMk cId="1198136971" sldId="551"/>
            <ac:picMk id="7" creationId="{EA20A277-5B1A-4C68-8E36-51C8336468C8}"/>
          </ac:picMkLst>
        </pc:picChg>
      </pc:sldChg>
      <pc:sldChg chg="addSp modSp new mod">
        <pc:chgData name="Sherif Khattab" userId="c83b1e15-36f3-4f46-aceb-05aac24c545e" providerId="ADAL" clId="{32C2E2D0-6A36-4E17-AAB4-1C60A1AA03DA}" dt="2021-03-16T21:15:43.808" v="100" actId="1076"/>
        <pc:sldMkLst>
          <pc:docMk/>
          <pc:sldMk cId="1832406985" sldId="552"/>
        </pc:sldMkLst>
        <pc:spChg chg="mod">
          <ac:chgData name="Sherif Khattab" userId="c83b1e15-36f3-4f46-aceb-05aac24c545e" providerId="ADAL" clId="{32C2E2D0-6A36-4E17-AAB4-1C60A1AA03DA}" dt="2021-03-16T21:15:38.556" v="97" actId="20577"/>
          <ac:spMkLst>
            <pc:docMk/>
            <pc:sldMk cId="1832406985" sldId="552"/>
            <ac:spMk id="2" creationId="{93D38BCE-37C5-4159-A146-F2AC20E4D3C9}"/>
          </ac:spMkLst>
        </pc:spChg>
        <pc:picChg chg="add mod">
          <ac:chgData name="Sherif Khattab" userId="c83b1e15-36f3-4f46-aceb-05aac24c545e" providerId="ADAL" clId="{32C2E2D0-6A36-4E17-AAB4-1C60A1AA03DA}" dt="2021-03-16T21:15:43.808" v="100" actId="1076"/>
          <ac:picMkLst>
            <pc:docMk/>
            <pc:sldMk cId="1832406985" sldId="552"/>
            <ac:picMk id="7" creationId="{B4048A59-15E3-4132-B820-3932703B233B}"/>
          </ac:picMkLst>
        </pc:picChg>
      </pc:sldChg>
      <pc:sldChg chg="addSp delSp modSp new mod">
        <pc:chgData name="Sherif Khattab" userId="c83b1e15-36f3-4f46-aceb-05aac24c545e" providerId="ADAL" clId="{32C2E2D0-6A36-4E17-AAB4-1C60A1AA03DA}" dt="2021-03-16T21:16:51.895" v="206" actId="1076"/>
        <pc:sldMkLst>
          <pc:docMk/>
          <pc:sldMk cId="3788627463" sldId="553"/>
        </pc:sldMkLst>
        <pc:spChg chg="mod">
          <ac:chgData name="Sherif Khattab" userId="c83b1e15-36f3-4f46-aceb-05aac24c545e" providerId="ADAL" clId="{32C2E2D0-6A36-4E17-AAB4-1C60A1AA03DA}" dt="2021-03-16T21:16:42.454" v="201" actId="404"/>
          <ac:spMkLst>
            <pc:docMk/>
            <pc:sldMk cId="3788627463" sldId="553"/>
            <ac:spMk id="2" creationId="{7FF39387-0B27-491B-9788-C00C619F6EFE}"/>
          </ac:spMkLst>
        </pc:spChg>
        <pc:spChg chg="del">
          <ac:chgData name="Sherif Khattab" userId="c83b1e15-36f3-4f46-aceb-05aac24c545e" providerId="ADAL" clId="{32C2E2D0-6A36-4E17-AAB4-1C60A1AA03DA}" dt="2021-03-16T21:16:45.321" v="202" actId="478"/>
          <ac:spMkLst>
            <pc:docMk/>
            <pc:sldMk cId="3788627463" sldId="553"/>
            <ac:spMk id="3" creationId="{299718AF-7B1F-4AAC-91CC-C596B0A74A9E}"/>
          </ac:spMkLst>
        </pc:spChg>
        <pc:picChg chg="add mod">
          <ac:chgData name="Sherif Khattab" userId="c83b1e15-36f3-4f46-aceb-05aac24c545e" providerId="ADAL" clId="{32C2E2D0-6A36-4E17-AAB4-1C60A1AA03DA}" dt="2021-03-16T21:16:51.895" v="206" actId="1076"/>
          <ac:picMkLst>
            <pc:docMk/>
            <pc:sldMk cId="3788627463" sldId="553"/>
            <ac:picMk id="7" creationId="{998F2715-46AB-446D-9E41-093AE9EB9D06}"/>
          </ac:picMkLst>
        </pc:picChg>
      </pc:sldChg>
      <pc:sldChg chg="addSp delSp modSp new mod">
        <pc:chgData name="Sherif Khattab" userId="c83b1e15-36f3-4f46-aceb-05aac24c545e" providerId="ADAL" clId="{32C2E2D0-6A36-4E17-AAB4-1C60A1AA03DA}" dt="2021-03-16T21:18:11.533" v="229" actId="1076"/>
        <pc:sldMkLst>
          <pc:docMk/>
          <pc:sldMk cId="3584044802" sldId="554"/>
        </pc:sldMkLst>
        <pc:spChg chg="mod">
          <ac:chgData name="Sherif Khattab" userId="c83b1e15-36f3-4f46-aceb-05aac24c545e" providerId="ADAL" clId="{32C2E2D0-6A36-4E17-AAB4-1C60A1AA03DA}" dt="2021-03-16T21:17:41.200" v="220" actId="20577"/>
          <ac:spMkLst>
            <pc:docMk/>
            <pc:sldMk cId="3584044802" sldId="554"/>
            <ac:spMk id="2" creationId="{A7D34018-56E1-4FC7-B256-608930369B2B}"/>
          </ac:spMkLst>
        </pc:spChg>
        <pc:picChg chg="add del mod">
          <ac:chgData name="Sherif Khattab" userId="c83b1e15-36f3-4f46-aceb-05aac24c545e" providerId="ADAL" clId="{32C2E2D0-6A36-4E17-AAB4-1C60A1AA03DA}" dt="2021-03-16T21:17:53.071" v="226" actId="22"/>
          <ac:picMkLst>
            <pc:docMk/>
            <pc:sldMk cId="3584044802" sldId="554"/>
            <ac:picMk id="7" creationId="{A546F5DA-6596-49B7-9AF2-1CC4FAE9248E}"/>
          </ac:picMkLst>
        </pc:picChg>
        <pc:picChg chg="add mod">
          <ac:chgData name="Sherif Khattab" userId="c83b1e15-36f3-4f46-aceb-05aac24c545e" providerId="ADAL" clId="{32C2E2D0-6A36-4E17-AAB4-1C60A1AA03DA}" dt="2021-03-16T21:18:11.533" v="229" actId="1076"/>
          <ac:picMkLst>
            <pc:docMk/>
            <pc:sldMk cId="3584044802" sldId="554"/>
            <ac:picMk id="9" creationId="{E8B2CF68-C1ED-4787-B8B8-77B35BBCBD71}"/>
          </ac:picMkLst>
        </pc:picChg>
      </pc:sldChg>
      <pc:sldChg chg="addSp delSp modSp new mod">
        <pc:chgData name="Sherif Khattab" userId="c83b1e15-36f3-4f46-aceb-05aac24c545e" providerId="ADAL" clId="{32C2E2D0-6A36-4E17-AAB4-1C60A1AA03DA}" dt="2021-03-16T21:19:07.537" v="289" actId="1076"/>
        <pc:sldMkLst>
          <pc:docMk/>
          <pc:sldMk cId="2857333997" sldId="555"/>
        </pc:sldMkLst>
        <pc:spChg chg="mod">
          <ac:chgData name="Sherif Khattab" userId="c83b1e15-36f3-4f46-aceb-05aac24c545e" providerId="ADAL" clId="{32C2E2D0-6A36-4E17-AAB4-1C60A1AA03DA}" dt="2021-03-16T21:18:52.871" v="284" actId="20577"/>
          <ac:spMkLst>
            <pc:docMk/>
            <pc:sldMk cId="2857333997" sldId="555"/>
            <ac:spMk id="2" creationId="{631B1E3C-E702-4E07-BFD4-FF9C9C8E443C}"/>
          </ac:spMkLst>
        </pc:spChg>
        <pc:picChg chg="add mod">
          <ac:chgData name="Sherif Khattab" userId="c83b1e15-36f3-4f46-aceb-05aac24c545e" providerId="ADAL" clId="{32C2E2D0-6A36-4E17-AAB4-1C60A1AA03DA}" dt="2021-03-16T21:19:07.537" v="289" actId="1076"/>
          <ac:picMkLst>
            <pc:docMk/>
            <pc:sldMk cId="2857333997" sldId="555"/>
            <ac:picMk id="8" creationId="{270D873D-C897-42DE-BFCD-FC2BD754EC66}"/>
          </ac:picMkLst>
        </pc:picChg>
        <pc:inkChg chg="add del">
          <ac:chgData name="Sherif Khattab" userId="c83b1e15-36f3-4f46-aceb-05aac24c545e" providerId="ADAL" clId="{32C2E2D0-6A36-4E17-AAB4-1C60A1AA03DA}" dt="2021-03-16T21:18:56.283" v="286"/>
          <ac:inkMkLst>
            <pc:docMk/>
            <pc:sldMk cId="2857333997" sldId="555"/>
            <ac:inkMk id="6" creationId="{063ED0D3-5E9B-46E4-BBFB-12451E461F88}"/>
          </ac:inkMkLst>
        </pc:inkChg>
      </pc:sldChg>
      <pc:sldChg chg="addSp modSp new mod">
        <pc:chgData name="Sherif Khattab" userId="c83b1e15-36f3-4f46-aceb-05aac24c545e" providerId="ADAL" clId="{32C2E2D0-6A36-4E17-AAB4-1C60A1AA03DA}" dt="2021-03-16T21:19:48.414" v="309" actId="1076"/>
        <pc:sldMkLst>
          <pc:docMk/>
          <pc:sldMk cId="3576366397" sldId="556"/>
        </pc:sldMkLst>
        <pc:spChg chg="mod">
          <ac:chgData name="Sherif Khattab" userId="c83b1e15-36f3-4f46-aceb-05aac24c545e" providerId="ADAL" clId="{32C2E2D0-6A36-4E17-AAB4-1C60A1AA03DA}" dt="2021-03-16T21:19:41.082" v="306" actId="20577"/>
          <ac:spMkLst>
            <pc:docMk/>
            <pc:sldMk cId="3576366397" sldId="556"/>
            <ac:spMk id="2" creationId="{BFD8324C-153E-4D10-AC57-9910C7B7A7BE}"/>
          </ac:spMkLst>
        </pc:spChg>
        <pc:picChg chg="add mod">
          <ac:chgData name="Sherif Khattab" userId="c83b1e15-36f3-4f46-aceb-05aac24c545e" providerId="ADAL" clId="{32C2E2D0-6A36-4E17-AAB4-1C60A1AA03DA}" dt="2021-03-16T21:19:48.414" v="309" actId="1076"/>
          <ac:picMkLst>
            <pc:docMk/>
            <pc:sldMk cId="3576366397" sldId="556"/>
            <ac:picMk id="7" creationId="{29DA80FC-079F-4045-A15D-C1EEB9B7BA55}"/>
          </ac:picMkLst>
        </pc:picChg>
      </pc:sldChg>
      <pc:sldChg chg="addSp modSp new mod">
        <pc:chgData name="Sherif Khattab" userId="c83b1e15-36f3-4f46-aceb-05aac24c545e" providerId="ADAL" clId="{32C2E2D0-6A36-4E17-AAB4-1C60A1AA03DA}" dt="2021-03-16T21:20:48.603" v="336" actId="1076"/>
        <pc:sldMkLst>
          <pc:docMk/>
          <pc:sldMk cId="160918113" sldId="557"/>
        </pc:sldMkLst>
        <pc:spChg chg="mod">
          <ac:chgData name="Sherif Khattab" userId="c83b1e15-36f3-4f46-aceb-05aac24c545e" providerId="ADAL" clId="{32C2E2D0-6A36-4E17-AAB4-1C60A1AA03DA}" dt="2021-03-16T21:19:57.071" v="332" actId="20577"/>
          <ac:spMkLst>
            <pc:docMk/>
            <pc:sldMk cId="160918113" sldId="557"/>
            <ac:spMk id="2" creationId="{FF09366E-0A3A-49CF-AFBA-2E08698A832A}"/>
          </ac:spMkLst>
        </pc:spChg>
        <pc:picChg chg="add mod">
          <ac:chgData name="Sherif Khattab" userId="c83b1e15-36f3-4f46-aceb-05aac24c545e" providerId="ADAL" clId="{32C2E2D0-6A36-4E17-AAB4-1C60A1AA03DA}" dt="2021-03-16T21:20:48.603" v="336" actId="1076"/>
          <ac:picMkLst>
            <pc:docMk/>
            <pc:sldMk cId="160918113" sldId="557"/>
            <ac:picMk id="7" creationId="{9E04A87B-C669-4A94-BFB8-769EB1040C75}"/>
          </ac:picMkLst>
        </pc:picChg>
      </pc:sldChg>
      <pc:sldMasterChg chg="del delSldLayout">
        <pc:chgData name="Sherif Khattab" userId="c83b1e15-36f3-4f46-aceb-05aac24c545e" providerId="ADAL" clId="{32C2E2D0-6A36-4E17-AAB4-1C60A1AA03DA}" dt="2021-03-16T21:20:03.905" v="333" actId="47"/>
        <pc:sldMasterMkLst>
          <pc:docMk/>
          <pc:sldMasterMk cId="1739593421" sldId="2147483652"/>
        </pc:sldMasterMkLst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Sherif Khattab" userId="c83b1e15-36f3-4f46-aceb-05aac24c545e" providerId="ADAL" clId="{32C2E2D0-6A36-4E17-AAB4-1C60A1AA03DA}" dt="2021-03-16T21:20:03.905" v="333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387-0B27-491B-9788-C00C619F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are more processes needed for higher CPU utilization?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04ACB-C471-4A70-BEFA-72A3B04F75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5E36A-C5B8-4FBA-A8A8-91E6F3665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F2715-46AB-446D-9E41-093AE9EB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8" y="1756766"/>
            <a:ext cx="8096833" cy="53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4018-56E1-4FC7-B256-60893036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Q18,19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CAFC-5291-488B-84CC-FF636AEA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BD1EA-A7A4-44CF-831F-635EAE9729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29399-8E41-43F4-85D7-8B1BF30CB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2CF68-C1ED-4787-B8B8-77B35BBC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1086775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  <a:p>
            <a:r>
              <a:rPr lang="en-US" dirty="0"/>
              <a:t>Address Translation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Homework 8</a:t>
            </a:r>
          </a:p>
          <a:p>
            <a:pPr lvl="1"/>
            <a:r>
              <a:rPr lang="en-US" dirty="0"/>
              <a:t>3/26: Lab 3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FC024A6-AFCF-4E49-B85D-185FD647B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Page replacement algorithms: summary</a:t>
            </a:r>
          </a:p>
        </p:txBody>
      </p:sp>
      <p:graphicFrame>
        <p:nvGraphicFramePr>
          <p:cNvPr id="86019" name="Group 3">
            <a:extLst>
              <a:ext uri="{FF2B5EF4-FFF2-40B4-BE49-F238E27FC236}">
                <a16:creationId xmlns:a16="http://schemas.microsoft.com/office/drawing/2014/main" id="{C40C6EF8-B406-FD4C-B771-14CD35031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13" y="914400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DE61244-624F-224D-B913-B6BEB9108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1319276-E0EB-6A41-B9E8-AF0DB3A0E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C11B8DF-C87A-3646-B3E2-4184B9B6EE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371AE6F-E86B-F340-8305-D7F3FA976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page replacement algorithms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0CE7E06-A120-404E-B809-40A1D1A0C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provide quantitative analysis (or simulation) showing which algorithms do better</a:t>
            </a:r>
          </a:p>
          <a:p>
            <a:pPr lvl="1"/>
            <a:r>
              <a:rPr lang="en-US" altLang="en-US"/>
              <a:t>Workload (page reference string) is important: different strings may favor different algorithms</a:t>
            </a:r>
          </a:p>
          <a:p>
            <a:pPr lvl="1"/>
            <a:r>
              <a:rPr lang="en-US" altLang="en-US"/>
              <a:t>Show tradeoffs between algorithms</a:t>
            </a:r>
          </a:p>
          <a:p>
            <a:r>
              <a:rPr lang="en-US" altLang="en-US"/>
              <a:t>Compare algorithms to one another</a:t>
            </a:r>
          </a:p>
          <a:p>
            <a:r>
              <a:rPr lang="en-US" altLang="en-US"/>
              <a:t>Model parameters within an algorithm</a:t>
            </a:r>
          </a:p>
          <a:p>
            <a:pPr lvl="1"/>
            <a:r>
              <a:rPr lang="en-US" altLang="en-US"/>
              <a:t>Number of available physical pages</a:t>
            </a:r>
          </a:p>
          <a:p>
            <a:pPr lvl="1"/>
            <a:r>
              <a:rPr lang="en-US" altLang="en-US"/>
              <a:t>Number of bits for 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3EC89-1EB2-2544-B99B-802A30867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7189-8D08-5343-A7CF-D51A354BD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E2AF1BC-D140-2241-AF8B-5CC9A67F98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054-2A2D-E94B-BADE-39656B8104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66E-0A3A-49CF-AFBA-2E08698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24D1-1496-4BBF-94F9-87C0EA0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485C-6F1F-4317-A2D2-5971048AE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D182-62AD-4FE3-8BAB-0ABC9426A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A87B-C669-4A94-BFB8-769EB104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985144"/>
            <a:ext cx="9110241" cy="60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24C-153E-4D10-AC57-9910C7B7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DDF7-EA3B-4DDE-9246-851820E0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9D13-9BF0-467C-95FA-72DD4E99A4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0C7E8-2B65-4F20-911D-8FCB0D785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A80FC-079F-4045-A15D-C1EEB9B7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" y="1022457"/>
            <a:ext cx="8270486" cy="55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6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</a:t>
            </a:r>
          </a:p>
          <a:p>
            <a:pPr lvl="1"/>
            <a:r>
              <a:rPr lang="en-US" dirty="0"/>
              <a:t>NRU</a:t>
            </a:r>
          </a:p>
          <a:p>
            <a:pPr lvl="1"/>
            <a:r>
              <a:rPr lang="en-US" dirty="0"/>
              <a:t>FIFO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Page replacement algorithm</a:t>
            </a:r>
          </a:p>
          <a:p>
            <a:pPr lvl="1"/>
            <a:r>
              <a:rPr lang="en-US" dirty="0"/>
              <a:t>Can you re-explain the optimal memory management arrangement? </a:t>
            </a:r>
          </a:p>
          <a:p>
            <a:pPr lvl="2"/>
            <a:r>
              <a:rPr lang="en-US" dirty="0"/>
              <a:t>Why exactly the optimal algorithm is not feasible on modern devices</a:t>
            </a:r>
          </a:p>
          <a:p>
            <a:pPr lvl="2"/>
            <a:r>
              <a:rPr lang="en-US" dirty="0"/>
              <a:t>What real world scenarios can we use the optimal algorithm?</a:t>
            </a:r>
          </a:p>
          <a:p>
            <a:pPr lvl="1"/>
            <a:r>
              <a:rPr lang="en-US" dirty="0"/>
              <a:t>more visual examples for algorithms</a:t>
            </a:r>
          </a:p>
          <a:p>
            <a:pPr lvl="1"/>
            <a:r>
              <a:rPr lang="en-US" dirty="0"/>
              <a:t>NRU algorithm</a:t>
            </a:r>
          </a:p>
          <a:p>
            <a:pPr lvl="2"/>
            <a:r>
              <a:rPr lang="en-US" dirty="0"/>
              <a:t>How does NRU work like step by step</a:t>
            </a:r>
          </a:p>
          <a:p>
            <a:pPr lvl="2"/>
            <a:r>
              <a:rPr lang="en-US" dirty="0"/>
              <a:t>NRU is not Least recently used correct? It seems similar to LRU...</a:t>
            </a:r>
          </a:p>
          <a:p>
            <a:pPr lvl="1"/>
            <a:r>
              <a:rPr lang="en-US" dirty="0"/>
              <a:t>Does page replacement load pages from storage, and evict victim pages back to storage?</a:t>
            </a:r>
          </a:p>
          <a:p>
            <a:r>
              <a:rPr lang="en-US" dirty="0"/>
              <a:t>Page fault</a:t>
            </a:r>
          </a:p>
          <a:p>
            <a:pPr lvl="1"/>
            <a:r>
              <a:rPr lang="en-US" dirty="0"/>
              <a:t>what exactly causes page faults</a:t>
            </a:r>
          </a:p>
          <a:p>
            <a:pPr lvl="1"/>
            <a:r>
              <a:rPr lang="en-US" dirty="0"/>
              <a:t>how to figure out when a page fault will occur</a:t>
            </a:r>
          </a:p>
          <a:p>
            <a:pPr lvl="1"/>
            <a:r>
              <a:rPr lang="en-US" dirty="0"/>
              <a:t>the exact conditions for a page-fault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Page Table</a:t>
            </a:r>
          </a:p>
          <a:p>
            <a:pPr lvl="1"/>
            <a:r>
              <a:rPr lang="en-US" dirty="0"/>
              <a:t>TLB and general indirection of paging... what points to what?</a:t>
            </a:r>
          </a:p>
          <a:p>
            <a:pPr lvl="1"/>
            <a:r>
              <a:rPr lang="en-US" dirty="0"/>
              <a:t>Is it possible to remove the reference bit for algorithms other than NRU to save space, or does it have other uses?</a:t>
            </a:r>
          </a:p>
          <a:p>
            <a:pPr lvl="1"/>
            <a:r>
              <a:rPr lang="en-US" dirty="0"/>
              <a:t>What is the page table? Does it hold the page table entry for every currently running process?</a:t>
            </a:r>
          </a:p>
          <a:p>
            <a:pPr lvl="1"/>
            <a:r>
              <a:rPr lang="en-US" dirty="0"/>
              <a:t>page table entries</a:t>
            </a:r>
          </a:p>
          <a:p>
            <a:pPr lvl="1"/>
            <a:r>
              <a:rPr lang="en-US" dirty="0"/>
              <a:t>can you go over the use of PTBR vs PTLR again</a:t>
            </a:r>
          </a:p>
          <a:p>
            <a:pPr lvl="1"/>
            <a:r>
              <a:rPr lang="en-US" dirty="0"/>
              <a:t>Where is the page reference bit stored?</a:t>
            </a:r>
          </a:p>
          <a:p>
            <a:pPr lvl="1"/>
            <a:r>
              <a:rPr lang="en-US" dirty="0"/>
              <a:t>page table entries and the dirty bit</a:t>
            </a:r>
          </a:p>
          <a:p>
            <a:r>
              <a:rPr lang="en-US" dirty="0"/>
              <a:t>Translation from virtual to physical memory</a:t>
            </a:r>
          </a:p>
          <a:p>
            <a:pPr lvl="1"/>
            <a:r>
              <a:rPr lang="en-US" dirty="0"/>
              <a:t>virtual address space vs physical address space</a:t>
            </a:r>
          </a:p>
          <a:p>
            <a:pPr lvl="1"/>
            <a:r>
              <a:rPr lang="en-US" dirty="0"/>
              <a:t>Can physical memory addresses have multiple associated virtual memory addresses? Or am I misremembering something else from 449?</a:t>
            </a:r>
          </a:p>
          <a:p>
            <a:pPr lvl="1"/>
            <a:r>
              <a:rPr lang="en-US" dirty="0"/>
              <a:t>Where are things stored when they </a:t>
            </a:r>
            <a:r>
              <a:rPr lang="en-US" dirty="0" err="1"/>
              <a:t>arent</a:t>
            </a:r>
            <a:r>
              <a:rPr lang="en-US" dirty="0"/>
              <a:t> in physical memory?</a:t>
            </a:r>
          </a:p>
          <a:p>
            <a:pPr lvl="1"/>
            <a:r>
              <a:rPr lang="en-US" dirty="0"/>
              <a:t>The base and limit registers were the most confusing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8BCE-37C5-4159-A146-F2AC20E4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D6E5-2BA1-4C06-B707-C5452726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0D13-4048-4919-A8B6-910B82B064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F7CB8-2CB7-4B7F-B154-9B5A919A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48A59-15E3-4132-B820-3932703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794347"/>
            <a:ext cx="9396380" cy="62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916A-40A7-074E-ADDB-7F3FE7E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6E6D-4367-BA4C-8F4E-21DD295B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process scheduling algorithms (like the question we went over today)</a:t>
            </a:r>
          </a:p>
          <a:p>
            <a:r>
              <a:rPr lang="en-US" dirty="0"/>
              <a:t>What are the device drivers being protected from and how could that happen? </a:t>
            </a:r>
          </a:p>
          <a:p>
            <a:r>
              <a:rPr lang="en-US" dirty="0"/>
              <a:t>Also, could you walk through Q18,19 on HW7?</a:t>
            </a:r>
          </a:p>
          <a:p>
            <a:r>
              <a:rPr lang="en-US" dirty="0"/>
              <a:t>could you explain again more </a:t>
            </a:r>
            <a:r>
              <a:rPr lang="en-US" dirty="0" err="1"/>
              <a:t>detailedly</a:t>
            </a:r>
            <a:r>
              <a:rPr lang="en-US" dirty="0"/>
              <a:t> why more processes in the system can lead to higher </a:t>
            </a:r>
            <a:r>
              <a:rPr lang="en-US" dirty="0" err="1"/>
              <a:t>cpu</a:t>
            </a:r>
            <a:r>
              <a:rPr lang="en-US" dirty="0"/>
              <a:t> utilization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424D-AABE-9044-9BD0-7E45A13C28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591E3-E7D5-E14D-A6D5-91C720F98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11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1760</Words>
  <Application>Microsoft Office PowerPoint</Application>
  <PresentationFormat>Custom</PresentationFormat>
  <Paragraphs>336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OPT Examples</vt:lpstr>
      <vt:lpstr>NRU Operation</vt:lpstr>
      <vt:lpstr>Muddiest Points (2/3)</vt:lpstr>
      <vt:lpstr>Address Translation</vt:lpstr>
      <vt:lpstr>Muddiest Points (3/3)</vt:lpstr>
      <vt:lpstr>Why are more processes needed for higher CPU utilization?</vt:lpstr>
      <vt:lpstr>Q18,19 in HW7</vt:lpstr>
      <vt:lpstr>Today’s Agenda …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  <vt:lpstr>Page replacement algorithms: summary</vt:lpstr>
      <vt:lpstr>Modeling page replacement algorithms</vt:lpstr>
      <vt:lpstr>How is modeling done?</vt:lpstr>
      <vt:lpstr>FIFO Example 1</vt:lpstr>
      <vt:lpstr>FIFO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</cp:revision>
  <dcterms:modified xsi:type="dcterms:W3CDTF">2021-03-16T21:21:38Z</dcterms:modified>
</cp:coreProperties>
</file>