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  <p:sldMasterId id="2147483687" r:id="rId3"/>
  </p:sldMasterIdLst>
  <p:notesMasterIdLst>
    <p:notesMasterId r:id="rId29"/>
  </p:notesMasterIdLst>
  <p:sldIdLst>
    <p:sldId id="454" r:id="rId4"/>
    <p:sldId id="496" r:id="rId5"/>
    <p:sldId id="505" r:id="rId6"/>
    <p:sldId id="500" r:id="rId7"/>
    <p:sldId id="551" r:id="rId8"/>
    <p:sldId id="552" r:id="rId9"/>
    <p:sldId id="553" r:id="rId10"/>
    <p:sldId id="554" r:id="rId11"/>
    <p:sldId id="555" r:id="rId12"/>
    <p:sldId id="548" r:id="rId13"/>
    <p:sldId id="556" r:id="rId14"/>
    <p:sldId id="557" r:id="rId15"/>
    <p:sldId id="550" r:id="rId16"/>
    <p:sldId id="558" r:id="rId17"/>
    <p:sldId id="559" r:id="rId18"/>
    <p:sldId id="560" r:id="rId19"/>
    <p:sldId id="506" r:id="rId20"/>
    <p:sldId id="315" r:id="rId21"/>
    <p:sldId id="318" r:id="rId22"/>
    <p:sldId id="561" r:id="rId23"/>
    <p:sldId id="320" r:id="rId24"/>
    <p:sldId id="321" r:id="rId25"/>
    <p:sldId id="394" r:id="rId26"/>
    <p:sldId id="405" r:id="rId27"/>
    <p:sldId id="406" r:id="rId28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AA1DD4-E5ED-1742-9625-63FF07AF3918}" v="379" dt="2021-03-30T14:15:09.538"/>
    <p1510:client id="{CDF5E54B-A9DD-4F31-92E7-B9AFD5EBBFA3}" v="8" dt="2021-03-31T02:50:45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77" d="100"/>
          <a:sy n="77" d="100"/>
        </p:scale>
        <p:origin x="909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3BAA1DD4-E5ED-1742-9625-63FF07AF3918}"/>
    <pc:docChg chg="undo custSel addSld delSld modSld">
      <pc:chgData name="Khattab, Sherif" userId="c83b1e15-36f3-4f46-aceb-05aac24c545e" providerId="ADAL" clId="{3BAA1DD4-E5ED-1742-9625-63FF07AF3918}" dt="2021-03-30T14:15:09.538" v="724"/>
      <pc:docMkLst>
        <pc:docMk/>
      </pc:docMkLst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045172050" sldId="28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110710663" sldId="29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290418159" sldId="29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219484641" sldId="309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594502056" sldId="31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154839364" sldId="311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957401858" sldId="31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84422094" sldId="313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100091038" sldId="314"/>
        </pc:sldMkLst>
      </pc:sldChg>
      <pc:sldChg chg="del">
        <pc:chgData name="Khattab, Sherif" userId="c83b1e15-36f3-4f46-aceb-05aac24c545e" providerId="ADAL" clId="{3BAA1DD4-E5ED-1742-9625-63FF07AF3918}" dt="2021-03-30T13:31:17.171" v="241" actId="2696"/>
        <pc:sldMkLst>
          <pc:docMk/>
          <pc:sldMk cId="3580558072" sldId="316"/>
        </pc:sldMkLst>
      </pc:sldChg>
      <pc:sldChg chg="del">
        <pc:chgData name="Khattab, Sherif" userId="c83b1e15-36f3-4f46-aceb-05aac24c545e" providerId="ADAL" clId="{3BAA1DD4-E5ED-1742-9625-63FF07AF3918}" dt="2021-03-30T13:31:18.829" v="242" actId="2696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3BAA1DD4-E5ED-1742-9625-63FF07AF3918}" dt="2021-03-30T13:31:21.376" v="243" actId="2696"/>
        <pc:sldMkLst>
          <pc:docMk/>
          <pc:sldMk cId="852238868" sldId="31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3BAA1DD4-E5ED-1742-9625-63FF07AF3918}" dt="2021-03-30T13:33:05.879" v="245" actId="2696"/>
        <pc:sldMkLst>
          <pc:docMk/>
          <pc:sldMk cId="271414599" sldId="439"/>
        </pc:sldMkLst>
      </pc:sldChg>
      <pc:sldChg chg="add setBg">
        <pc:chgData name="Khattab, Sherif" userId="c83b1e15-36f3-4f46-aceb-05aac24c545e" providerId="ADAL" clId="{3BAA1DD4-E5ED-1742-9625-63FF07AF3918}" dt="2021-03-30T13:32:26.112" v="244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709473859" sldId="441"/>
        </pc:sldMkLst>
      </pc:sldChg>
      <pc:sldChg chg="modSp">
        <pc:chgData name="Khattab, Sherif" userId="c83b1e15-36f3-4f46-aceb-05aac24c545e" providerId="ADAL" clId="{3BAA1DD4-E5ED-1742-9625-63FF07AF3918}" dt="2021-03-30T13:28:31.692" v="6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BAA1DD4-E5ED-1742-9625-63FF07AF3918}" dt="2021-03-30T13:28:31.692" v="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42.866" v="717"/>
        <pc:sldMkLst>
          <pc:docMk/>
          <pc:sldMk cId="4202616107" sldId="500"/>
        </pc:sldMkLst>
        <pc:spChg chg="mod">
          <ac:chgData name="Khattab, Sherif" userId="c83b1e15-36f3-4f46-aceb-05aac24c545e" providerId="ADAL" clId="{3BAA1DD4-E5ED-1742-9625-63FF07AF3918}" dt="2021-03-30T13:53:04.131" v="68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BAA1DD4-E5ED-1742-9625-63FF07AF3918}" dt="2021-03-30T13:30:54.527" v="2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BAA1DD4-E5ED-1742-9625-63FF07AF3918}" dt="2021-03-30T13:30:54.527" v="2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BAA1DD4-E5ED-1742-9625-63FF07AF3918}" dt="2021-03-30T13:30:36.637" v="20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BAA1DD4-E5ED-1742-9625-63FF07AF3918}" dt="2021-03-30T13:30:36.637" v="20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57.401" v="722"/>
        <pc:sldMkLst>
          <pc:docMk/>
          <pc:sldMk cId="3106578269" sldId="548"/>
        </pc:sldMkLst>
        <pc:spChg chg="mod">
          <ac:chgData name="Khattab, Sherif" userId="c83b1e15-36f3-4f46-aceb-05aac24c545e" providerId="ADAL" clId="{3BAA1DD4-E5ED-1742-9625-63FF07AF3918}" dt="2021-03-30T14:14:46.626" v="718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509261" sldId="54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678700985" sldId="549"/>
        </pc:sldMkLst>
      </pc:sldChg>
      <pc:sldChg chg="modSp new mod modAnim">
        <pc:chgData name="Khattab, Sherif" userId="c83b1e15-36f3-4f46-aceb-05aac24c545e" providerId="ADAL" clId="{3BAA1DD4-E5ED-1742-9625-63FF07AF3918}" dt="2021-03-30T14:15:09.538" v="724"/>
        <pc:sldMkLst>
          <pc:docMk/>
          <pc:sldMk cId="1744575395" sldId="550"/>
        </pc:sldMkLst>
        <pc:spChg chg="mod">
          <ac:chgData name="Khattab, Sherif" userId="c83b1e15-36f3-4f46-aceb-05aac24c545e" providerId="ADAL" clId="{3BAA1DD4-E5ED-1742-9625-63FF07AF3918}" dt="2021-03-30T13:53:43.408" v="713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36437328" sldId="550"/>
        </pc:sldMkLst>
      </pc:sldChg>
      <pc:sldChg chg="del">
        <pc:chgData name="Khattab, Sherif" userId="c83b1e15-36f3-4f46-aceb-05aac24c545e" providerId="ADAL" clId="{3BAA1DD4-E5ED-1742-9625-63FF07AF3918}" dt="2021-03-30T13:28:49.876" v="8" actId="2696"/>
        <pc:sldMkLst>
          <pc:docMk/>
          <pc:sldMk cId="1677266450" sldId="551"/>
        </pc:sldMkLst>
      </pc:sldChg>
      <pc:sldChg chg="del">
        <pc:chgData name="Khattab, Sherif" userId="c83b1e15-36f3-4f46-aceb-05aac24c545e" providerId="ADAL" clId="{3BAA1DD4-E5ED-1742-9625-63FF07AF3918}" dt="2021-03-30T13:28:50.426" v="9" actId="2696"/>
        <pc:sldMkLst>
          <pc:docMk/>
          <pc:sldMk cId="2358415282" sldId="552"/>
        </pc:sldMkLst>
      </pc:sldChg>
      <pc:sldChg chg="del">
        <pc:chgData name="Khattab, Sherif" userId="c83b1e15-36f3-4f46-aceb-05aac24c545e" providerId="ADAL" clId="{3BAA1DD4-E5ED-1742-9625-63FF07AF3918}" dt="2021-03-30T13:28:50.948" v="10" actId="2696"/>
        <pc:sldMkLst>
          <pc:docMk/>
          <pc:sldMk cId="2824507597" sldId="553"/>
        </pc:sldMkLst>
      </pc:sldChg>
      <pc:sldChg chg="del">
        <pc:chgData name="Khattab, Sherif" userId="c83b1e15-36f3-4f46-aceb-05aac24c545e" providerId="ADAL" clId="{3BAA1DD4-E5ED-1742-9625-63FF07AF3918}" dt="2021-03-30T13:28:51.381" v="11" actId="2696"/>
        <pc:sldMkLst>
          <pc:docMk/>
          <pc:sldMk cId="2802158369" sldId="554"/>
        </pc:sldMkLst>
      </pc:sldChg>
      <pc:sldChg chg="del">
        <pc:chgData name="Khattab, Sherif" userId="c83b1e15-36f3-4f46-aceb-05aac24c545e" providerId="ADAL" clId="{3BAA1DD4-E5ED-1742-9625-63FF07AF3918}" dt="2021-03-30T13:28:51.724" v="12" actId="2696"/>
        <pc:sldMkLst>
          <pc:docMk/>
          <pc:sldMk cId="1642479177" sldId="555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98043200" sldId="556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356128445" sldId="557"/>
        </pc:sldMkLst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CDF5E54B-A9DD-4F31-92E7-B9AFD5EBBFA3}"/>
    <pc:docChg chg="undo custSel addSld delSld modSld">
      <pc:chgData name="Khattab, Sherif" userId="c83b1e15-36f3-4f46-aceb-05aac24c545e" providerId="ADAL" clId="{CDF5E54B-A9DD-4F31-92E7-B9AFD5EBBFA3}" dt="2021-03-31T02:52:03.172" v="431" actId="47"/>
      <pc:docMkLst>
        <pc:docMk/>
      </pc:docMkLst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744154349" sldId="300"/>
        </pc:sldMkLst>
      </pc:sldChg>
      <pc:sldChg chg="addSp modSp mod">
        <pc:chgData name="Khattab, Sherif" userId="c83b1e15-36f3-4f46-aceb-05aac24c545e" providerId="ADAL" clId="{CDF5E54B-A9DD-4F31-92E7-B9AFD5EBBFA3}" dt="2021-03-31T02:51:30.595" v="427" actId="1076"/>
        <pc:sldMkLst>
          <pc:docMk/>
          <pc:sldMk cId="2850776597" sldId="318"/>
        </pc:sldMkLst>
        <pc:spChg chg="mod">
          <ac:chgData name="Khattab, Sherif" userId="c83b1e15-36f3-4f46-aceb-05aac24c545e" providerId="ADAL" clId="{CDF5E54B-A9DD-4F31-92E7-B9AFD5EBBFA3}" dt="2021-03-31T02:51:05.510" v="395" actId="21"/>
          <ac:spMkLst>
            <pc:docMk/>
            <pc:sldMk cId="2850776597" sldId="318"/>
            <ac:spMk id="81923" creationId="{A3CCB240-3E42-174F-ABA0-A16B09F65BF9}"/>
          </ac:spMkLst>
        </pc:spChg>
        <pc:picChg chg="add mod">
          <ac:chgData name="Khattab, Sherif" userId="c83b1e15-36f3-4f46-aceb-05aac24c545e" providerId="ADAL" clId="{CDF5E54B-A9DD-4F31-92E7-B9AFD5EBBFA3}" dt="2021-03-31T02:51:30.595" v="427" actId="1076"/>
          <ac:picMkLst>
            <pc:docMk/>
            <pc:sldMk cId="2850776597" sldId="318"/>
            <ac:picMk id="3" creationId="{8D1DDDC3-9E40-45F3-B471-10340B594875}"/>
          </ac:picMkLst>
        </pc:pic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94172444" sldId="40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36020179" sldId="40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59249952" sldId="40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23946229" sldId="41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928099657" sldId="41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33808976" sldId="41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9785599" sldId="43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01348275" sldId="43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005745473" sldId="43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78617935" sldId="44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709473859" sldId="441"/>
        </pc:sldMkLst>
      </pc:sldChg>
      <pc:sldChg chg="modSp mod">
        <pc:chgData name="Khattab, Sherif" userId="c83b1e15-36f3-4f46-aceb-05aac24c545e" providerId="ADAL" clId="{CDF5E54B-A9DD-4F31-92E7-B9AFD5EBBFA3}" dt="2021-03-31T02:47:43.583" v="259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CDF5E54B-A9DD-4F31-92E7-B9AFD5EBBFA3}" dt="2021-03-31T02:47:43.583" v="259" actId="20577"/>
          <ac:spMkLst>
            <pc:docMk/>
            <pc:sldMk cId="4202616107" sldId="500"/>
            <ac:spMk id="2" creationId="{6BF01C35-B7E9-AD43-99C8-95170559C8A0}"/>
          </ac:spMkLst>
        </pc:spChg>
      </pc:sldChg>
      <pc:sldChg chg="modSp mod">
        <pc:chgData name="Khattab, Sherif" userId="c83b1e15-36f3-4f46-aceb-05aac24c545e" providerId="ADAL" clId="{CDF5E54B-A9DD-4F31-92E7-B9AFD5EBBFA3}" dt="2021-03-31T02:47:34.222" v="257" actId="20577"/>
        <pc:sldMkLst>
          <pc:docMk/>
          <pc:sldMk cId="3106578269" sldId="548"/>
        </pc:sldMkLst>
        <pc:spChg chg="mod">
          <ac:chgData name="Khattab, Sherif" userId="c83b1e15-36f3-4f46-aceb-05aac24c545e" providerId="ADAL" clId="{CDF5E54B-A9DD-4F31-92E7-B9AFD5EBBFA3}" dt="2021-03-31T02:47:34.222" v="257" actId="20577"/>
          <ac:spMkLst>
            <pc:docMk/>
            <pc:sldMk cId="3106578269" sldId="548"/>
            <ac:spMk id="2" creationId="{D9354C77-2A5A-3248-B8B5-26713450198B}"/>
          </ac:spMkLst>
        </pc:sp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678700985" sldId="549"/>
        </pc:sldMkLst>
      </pc:sldChg>
      <pc:sldChg chg="modSp mod">
        <pc:chgData name="Khattab, Sherif" userId="c83b1e15-36f3-4f46-aceb-05aac24c545e" providerId="ADAL" clId="{CDF5E54B-A9DD-4F31-92E7-B9AFD5EBBFA3}" dt="2021-03-31T02:47:52.002" v="262" actId="20577"/>
        <pc:sldMkLst>
          <pc:docMk/>
          <pc:sldMk cId="1744575395" sldId="550"/>
        </pc:sldMkLst>
        <pc:spChg chg="mod">
          <ac:chgData name="Khattab, Sherif" userId="c83b1e15-36f3-4f46-aceb-05aac24c545e" providerId="ADAL" clId="{CDF5E54B-A9DD-4F31-92E7-B9AFD5EBBFA3}" dt="2021-03-31T02:47:52.002" v="262" actId="20577"/>
          <ac:spMkLst>
            <pc:docMk/>
            <pc:sldMk cId="1744575395" sldId="550"/>
            <ac:spMk id="2" creationId="{2D9AF2A9-4F28-8A4D-9020-5814A85DA035}"/>
          </ac:spMkLst>
        </pc:spChg>
      </pc:sldChg>
      <pc:sldChg chg="addSp modSp new mod">
        <pc:chgData name="Khattab, Sherif" userId="c83b1e15-36f3-4f46-aceb-05aac24c545e" providerId="ADAL" clId="{CDF5E54B-A9DD-4F31-92E7-B9AFD5EBBFA3}" dt="2021-03-31T02:42:42.948" v="32" actId="1076"/>
        <pc:sldMkLst>
          <pc:docMk/>
          <pc:sldMk cId="850950041" sldId="551"/>
        </pc:sldMkLst>
        <pc:spChg chg="mod">
          <ac:chgData name="Khattab, Sherif" userId="c83b1e15-36f3-4f46-aceb-05aac24c545e" providerId="ADAL" clId="{CDF5E54B-A9DD-4F31-92E7-B9AFD5EBBFA3}" dt="2021-03-31T02:42:36.378" v="29" actId="20577"/>
          <ac:spMkLst>
            <pc:docMk/>
            <pc:sldMk cId="850950041" sldId="551"/>
            <ac:spMk id="2" creationId="{0E651327-81A4-45C5-83E8-C56CAD569E9F}"/>
          </ac:spMkLst>
        </pc:spChg>
        <pc:picChg chg="add mod">
          <ac:chgData name="Khattab, Sherif" userId="c83b1e15-36f3-4f46-aceb-05aac24c545e" providerId="ADAL" clId="{CDF5E54B-A9DD-4F31-92E7-B9AFD5EBBFA3}" dt="2021-03-31T02:42:42.948" v="32" actId="1076"/>
          <ac:picMkLst>
            <pc:docMk/>
            <pc:sldMk cId="850950041" sldId="551"/>
            <ac:picMk id="7" creationId="{E9A1759D-CDA0-4E05-B709-CB39C778A373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4:11.267" v="95" actId="1076"/>
        <pc:sldMkLst>
          <pc:docMk/>
          <pc:sldMk cId="1688603216" sldId="552"/>
        </pc:sldMkLst>
        <pc:spChg chg="mod">
          <ac:chgData name="Khattab, Sherif" userId="c83b1e15-36f3-4f46-aceb-05aac24c545e" providerId="ADAL" clId="{CDF5E54B-A9DD-4F31-92E7-B9AFD5EBBFA3}" dt="2021-03-31T02:43:15.547" v="86" actId="20577"/>
          <ac:spMkLst>
            <pc:docMk/>
            <pc:sldMk cId="1688603216" sldId="552"/>
            <ac:spMk id="2" creationId="{0A065AA1-B0DE-41C5-9EC9-20A9FE935EAC}"/>
          </ac:spMkLst>
        </pc:spChg>
        <pc:picChg chg="add mod">
          <ac:chgData name="Khattab, Sherif" userId="c83b1e15-36f3-4f46-aceb-05aac24c545e" providerId="ADAL" clId="{CDF5E54B-A9DD-4F31-92E7-B9AFD5EBBFA3}" dt="2021-03-31T02:43:50.650" v="92" actId="1076"/>
          <ac:picMkLst>
            <pc:docMk/>
            <pc:sldMk cId="1688603216" sldId="552"/>
            <ac:picMk id="8" creationId="{B27AFCE4-2F6F-4A7A-81EC-35EE5D7C2063}"/>
          </ac:picMkLst>
        </pc:picChg>
        <pc:picChg chg="add mod">
          <ac:chgData name="Khattab, Sherif" userId="c83b1e15-36f3-4f46-aceb-05aac24c545e" providerId="ADAL" clId="{CDF5E54B-A9DD-4F31-92E7-B9AFD5EBBFA3}" dt="2021-03-31T02:44:11.267" v="95" actId="1076"/>
          <ac:picMkLst>
            <pc:docMk/>
            <pc:sldMk cId="1688603216" sldId="552"/>
            <ac:picMk id="10" creationId="{B5DCD673-CE86-48DF-AB0E-F5667DCD0692}"/>
          </ac:picMkLst>
        </pc:picChg>
        <pc:inkChg chg="add del">
          <ac:chgData name="Khattab, Sherif" userId="c83b1e15-36f3-4f46-aceb-05aac24c545e" providerId="ADAL" clId="{CDF5E54B-A9DD-4F31-92E7-B9AFD5EBBFA3}" dt="2021-03-31T02:43:26.005" v="88"/>
          <ac:inkMkLst>
            <pc:docMk/>
            <pc:sldMk cId="1688603216" sldId="552"/>
            <ac:inkMk id="6" creationId="{A185DD95-27A7-4FC6-8941-532FBD26A6D9}"/>
          </ac:inkMkLst>
        </pc:inkChg>
      </pc:sldChg>
      <pc:sldChg chg="addSp delSp modSp new mod">
        <pc:chgData name="Khattab, Sherif" userId="c83b1e15-36f3-4f46-aceb-05aac24c545e" providerId="ADAL" clId="{CDF5E54B-A9DD-4F31-92E7-B9AFD5EBBFA3}" dt="2021-03-31T02:44:59.547" v="133" actId="1076"/>
        <pc:sldMkLst>
          <pc:docMk/>
          <pc:sldMk cId="2265574628" sldId="553"/>
        </pc:sldMkLst>
        <pc:spChg chg="mod">
          <ac:chgData name="Khattab, Sherif" userId="c83b1e15-36f3-4f46-aceb-05aac24c545e" providerId="ADAL" clId="{CDF5E54B-A9DD-4F31-92E7-B9AFD5EBBFA3}" dt="2021-03-31T02:44:42.161" v="128" actId="20577"/>
          <ac:spMkLst>
            <pc:docMk/>
            <pc:sldMk cId="2265574628" sldId="553"/>
            <ac:spMk id="2" creationId="{6A35B85C-8B73-4F48-9020-9A4FD635C666}"/>
          </ac:spMkLst>
        </pc:spChg>
        <pc:picChg chg="add mod">
          <ac:chgData name="Khattab, Sherif" userId="c83b1e15-36f3-4f46-aceb-05aac24c545e" providerId="ADAL" clId="{CDF5E54B-A9DD-4F31-92E7-B9AFD5EBBFA3}" dt="2021-03-31T02:44:59.547" v="133" actId="1076"/>
          <ac:picMkLst>
            <pc:docMk/>
            <pc:sldMk cId="2265574628" sldId="553"/>
            <ac:picMk id="8" creationId="{CC83FAB4-8881-4EBA-9AF8-81BB77DAA794}"/>
          </ac:picMkLst>
        </pc:picChg>
        <pc:inkChg chg="add del">
          <ac:chgData name="Khattab, Sherif" userId="c83b1e15-36f3-4f46-aceb-05aac24c545e" providerId="ADAL" clId="{CDF5E54B-A9DD-4F31-92E7-B9AFD5EBBFA3}" dt="2021-03-31T02:44:45.575" v="130"/>
          <ac:inkMkLst>
            <pc:docMk/>
            <pc:sldMk cId="2265574628" sldId="553"/>
            <ac:inkMk id="6" creationId="{5A1F3DF2-ECFB-44C9-B819-A82C9BEB8DDD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5:37.979" v="164" actId="1076"/>
        <pc:sldMkLst>
          <pc:docMk/>
          <pc:sldMk cId="3190004034" sldId="554"/>
        </pc:sldMkLst>
        <pc:spChg chg="mod">
          <ac:chgData name="Khattab, Sherif" userId="c83b1e15-36f3-4f46-aceb-05aac24c545e" providerId="ADAL" clId="{CDF5E54B-A9DD-4F31-92E7-B9AFD5EBBFA3}" dt="2021-03-31T02:45:31.228" v="161" actId="20577"/>
          <ac:spMkLst>
            <pc:docMk/>
            <pc:sldMk cId="3190004034" sldId="554"/>
            <ac:spMk id="2" creationId="{AF28AE32-A113-49D2-936B-32C8BB533C19}"/>
          </ac:spMkLst>
        </pc:spChg>
        <pc:picChg chg="add mod">
          <ac:chgData name="Khattab, Sherif" userId="c83b1e15-36f3-4f46-aceb-05aac24c545e" providerId="ADAL" clId="{CDF5E54B-A9DD-4F31-92E7-B9AFD5EBBFA3}" dt="2021-03-31T02:45:37.979" v="164" actId="1076"/>
          <ac:picMkLst>
            <pc:docMk/>
            <pc:sldMk cId="3190004034" sldId="554"/>
            <ac:picMk id="7" creationId="{F935515F-17A2-4FDB-8AC7-FDA313473A67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46:24.334" v="215" actId="1076"/>
        <pc:sldMkLst>
          <pc:docMk/>
          <pc:sldMk cId="3388799766" sldId="555"/>
        </pc:sldMkLst>
        <pc:spChg chg="mod">
          <ac:chgData name="Khattab, Sherif" userId="c83b1e15-36f3-4f46-aceb-05aac24c545e" providerId="ADAL" clId="{CDF5E54B-A9DD-4F31-92E7-B9AFD5EBBFA3}" dt="2021-03-31T02:46:18.350" v="212" actId="20577"/>
          <ac:spMkLst>
            <pc:docMk/>
            <pc:sldMk cId="3388799766" sldId="555"/>
            <ac:spMk id="2" creationId="{8BE4F311-23F2-43B9-BAF2-24772A340293}"/>
          </ac:spMkLst>
        </pc:spChg>
        <pc:picChg chg="add mod">
          <ac:chgData name="Khattab, Sherif" userId="c83b1e15-36f3-4f46-aceb-05aac24c545e" providerId="ADAL" clId="{CDF5E54B-A9DD-4F31-92E7-B9AFD5EBBFA3}" dt="2021-03-31T02:46:24.334" v="215" actId="1076"/>
          <ac:picMkLst>
            <pc:docMk/>
            <pc:sldMk cId="3388799766" sldId="555"/>
            <ac:picMk id="7" creationId="{F638C2A0-FA0E-436C-870D-190E1E6F0D02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7:01.567" v="239" actId="22"/>
        <pc:sldMkLst>
          <pc:docMk/>
          <pc:sldMk cId="3451575800" sldId="556"/>
        </pc:sldMkLst>
        <pc:spChg chg="mod">
          <ac:chgData name="Khattab, Sherif" userId="c83b1e15-36f3-4f46-aceb-05aac24c545e" providerId="ADAL" clId="{CDF5E54B-A9DD-4F31-92E7-B9AFD5EBBFA3}" dt="2021-03-31T02:46:45.941" v="236" actId="20577"/>
          <ac:spMkLst>
            <pc:docMk/>
            <pc:sldMk cId="3451575800" sldId="556"/>
            <ac:spMk id="2" creationId="{6BE8AB82-3E0A-4A0F-98AF-078F77676904}"/>
          </ac:spMkLst>
        </pc:spChg>
        <pc:picChg chg="add">
          <ac:chgData name="Khattab, Sherif" userId="c83b1e15-36f3-4f46-aceb-05aac24c545e" providerId="ADAL" clId="{CDF5E54B-A9DD-4F31-92E7-B9AFD5EBBFA3}" dt="2021-03-31T02:47:01.567" v="239" actId="22"/>
          <ac:picMkLst>
            <pc:docMk/>
            <pc:sldMk cId="3451575800" sldId="556"/>
            <ac:picMk id="8" creationId="{46D3DD1A-A1B8-467D-94CF-605E7B5BB8DC}"/>
          </ac:picMkLst>
        </pc:picChg>
        <pc:inkChg chg="add del">
          <ac:chgData name="Khattab, Sherif" userId="c83b1e15-36f3-4f46-aceb-05aac24c545e" providerId="ADAL" clId="{CDF5E54B-A9DD-4F31-92E7-B9AFD5EBBFA3}" dt="2021-03-31T02:46:49.184" v="238"/>
          <ac:inkMkLst>
            <pc:docMk/>
            <pc:sldMk cId="3451575800" sldId="556"/>
            <ac:inkMk id="6" creationId="{C6FF00CA-C9C4-436E-AFC4-F93705DF39A9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7:27.857" v="255" actId="1076"/>
        <pc:sldMkLst>
          <pc:docMk/>
          <pc:sldMk cId="3593300295" sldId="557"/>
        </pc:sldMkLst>
        <pc:spChg chg="mod">
          <ac:chgData name="Khattab, Sherif" userId="c83b1e15-36f3-4f46-aceb-05aac24c545e" providerId="ADAL" clId="{CDF5E54B-A9DD-4F31-92E7-B9AFD5EBBFA3}" dt="2021-03-31T02:47:22.362" v="252" actId="20577"/>
          <ac:spMkLst>
            <pc:docMk/>
            <pc:sldMk cId="3593300295" sldId="557"/>
            <ac:spMk id="2" creationId="{B2995540-B46E-4C6F-BAD6-54BED4B55E05}"/>
          </ac:spMkLst>
        </pc:spChg>
        <pc:picChg chg="add mod">
          <ac:chgData name="Khattab, Sherif" userId="c83b1e15-36f3-4f46-aceb-05aac24c545e" providerId="ADAL" clId="{CDF5E54B-A9DD-4F31-92E7-B9AFD5EBBFA3}" dt="2021-03-31T02:47:27.857" v="255" actId="1076"/>
          <ac:picMkLst>
            <pc:docMk/>
            <pc:sldMk cId="3593300295" sldId="557"/>
            <ac:picMk id="7" creationId="{A73B272C-4BD3-4556-8165-15707027C0BE}"/>
          </ac:picMkLst>
        </pc:picChg>
      </pc:sldChg>
      <pc:sldChg chg="new del">
        <pc:chgData name="Khattab, Sherif" userId="c83b1e15-36f3-4f46-aceb-05aac24c545e" providerId="ADAL" clId="{CDF5E54B-A9DD-4F31-92E7-B9AFD5EBBFA3}" dt="2021-03-31T02:48:10.964" v="264" actId="680"/>
        <pc:sldMkLst>
          <pc:docMk/>
          <pc:sldMk cId="174322427" sldId="558"/>
        </pc:sldMkLst>
      </pc:sldChg>
      <pc:sldChg chg="addSp modSp new mod">
        <pc:chgData name="Khattab, Sherif" userId="c83b1e15-36f3-4f46-aceb-05aac24c545e" providerId="ADAL" clId="{CDF5E54B-A9DD-4F31-92E7-B9AFD5EBBFA3}" dt="2021-03-31T02:48:22.962" v="280" actId="1076"/>
        <pc:sldMkLst>
          <pc:docMk/>
          <pc:sldMk cId="2958024077" sldId="558"/>
        </pc:sldMkLst>
        <pc:spChg chg="mod">
          <ac:chgData name="Khattab, Sherif" userId="c83b1e15-36f3-4f46-aceb-05aac24c545e" providerId="ADAL" clId="{CDF5E54B-A9DD-4F31-92E7-B9AFD5EBBFA3}" dt="2021-03-31T02:48:17.107" v="277" actId="20577"/>
          <ac:spMkLst>
            <pc:docMk/>
            <pc:sldMk cId="2958024077" sldId="558"/>
            <ac:spMk id="2" creationId="{E1B120E0-0BC2-41D1-91E3-0F438EEB532F}"/>
          </ac:spMkLst>
        </pc:spChg>
        <pc:picChg chg="add mod">
          <ac:chgData name="Khattab, Sherif" userId="c83b1e15-36f3-4f46-aceb-05aac24c545e" providerId="ADAL" clId="{CDF5E54B-A9DD-4F31-92E7-B9AFD5EBBFA3}" dt="2021-03-31T02:48:22.962" v="280" actId="1076"/>
          <ac:picMkLst>
            <pc:docMk/>
            <pc:sldMk cId="2958024077" sldId="558"/>
            <ac:picMk id="7" creationId="{08D4AC6F-A1AA-4EE9-96DC-90183EA2556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9:33.922" v="354" actId="1076"/>
        <pc:sldMkLst>
          <pc:docMk/>
          <pc:sldMk cId="2769531636" sldId="559"/>
        </pc:sldMkLst>
        <pc:spChg chg="mod">
          <ac:chgData name="Khattab, Sherif" userId="c83b1e15-36f3-4f46-aceb-05aac24c545e" providerId="ADAL" clId="{CDF5E54B-A9DD-4F31-92E7-B9AFD5EBBFA3}" dt="2021-03-31T02:49:00.082" v="345" actId="404"/>
          <ac:spMkLst>
            <pc:docMk/>
            <pc:sldMk cId="2769531636" sldId="559"/>
            <ac:spMk id="2" creationId="{FE179EA8-5809-42B0-9181-0087A19500D1}"/>
          </ac:spMkLst>
        </pc:spChg>
        <pc:picChg chg="add del mod">
          <ac:chgData name="Khattab, Sherif" userId="c83b1e15-36f3-4f46-aceb-05aac24c545e" providerId="ADAL" clId="{CDF5E54B-A9DD-4F31-92E7-B9AFD5EBBFA3}" dt="2021-03-31T02:49:07.565" v="351" actId="22"/>
          <ac:picMkLst>
            <pc:docMk/>
            <pc:sldMk cId="2769531636" sldId="559"/>
            <ac:picMk id="7" creationId="{DD7172A6-3F72-4501-9D6F-0CB42ED21A1C}"/>
          </ac:picMkLst>
        </pc:picChg>
        <pc:picChg chg="add mod">
          <ac:chgData name="Khattab, Sherif" userId="c83b1e15-36f3-4f46-aceb-05aac24c545e" providerId="ADAL" clId="{CDF5E54B-A9DD-4F31-92E7-B9AFD5EBBFA3}" dt="2021-03-31T02:49:33.922" v="354" actId="1076"/>
          <ac:picMkLst>
            <pc:docMk/>
            <pc:sldMk cId="2769531636" sldId="559"/>
            <ac:picMk id="9" creationId="{0E19916E-629E-47A6-B56C-DED2771455C0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50:14.251" v="391" actId="1076"/>
        <pc:sldMkLst>
          <pc:docMk/>
          <pc:sldMk cId="1354291359" sldId="560"/>
        </pc:sldMkLst>
        <pc:spChg chg="mod">
          <ac:chgData name="Khattab, Sherif" userId="c83b1e15-36f3-4f46-aceb-05aac24c545e" providerId="ADAL" clId="{CDF5E54B-A9DD-4F31-92E7-B9AFD5EBBFA3}" dt="2021-03-31T02:50:08.267" v="388" actId="20577"/>
          <ac:spMkLst>
            <pc:docMk/>
            <pc:sldMk cId="1354291359" sldId="560"/>
            <ac:spMk id="2" creationId="{CBABC4E6-63CE-492D-8886-1CEAA536773B}"/>
          </ac:spMkLst>
        </pc:spChg>
        <pc:picChg chg="add mod">
          <ac:chgData name="Khattab, Sherif" userId="c83b1e15-36f3-4f46-aceb-05aac24c545e" providerId="ADAL" clId="{CDF5E54B-A9DD-4F31-92E7-B9AFD5EBBFA3}" dt="2021-03-31T02:50:14.251" v="391" actId="1076"/>
          <ac:picMkLst>
            <pc:docMk/>
            <pc:sldMk cId="1354291359" sldId="560"/>
            <ac:picMk id="7" creationId="{23C606A0-54E2-4F5B-AF24-3610BAAF3EC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51:48.552" v="430" actId="1076"/>
        <pc:sldMkLst>
          <pc:docMk/>
          <pc:sldMk cId="897406678" sldId="561"/>
        </pc:sldMkLst>
        <pc:spChg chg="mod">
          <ac:chgData name="Khattab, Sherif" userId="c83b1e15-36f3-4f46-aceb-05aac24c545e" providerId="ADAL" clId="{CDF5E54B-A9DD-4F31-92E7-B9AFD5EBBFA3}" dt="2021-03-31T02:51:14.117" v="420" actId="20577"/>
          <ac:spMkLst>
            <pc:docMk/>
            <pc:sldMk cId="897406678" sldId="561"/>
            <ac:spMk id="2" creationId="{364EB6DA-041B-4D51-B9AC-CF96D9F0AD30}"/>
          </ac:spMkLst>
        </pc:spChg>
        <pc:spChg chg="mod">
          <ac:chgData name="Khattab, Sherif" userId="c83b1e15-36f3-4f46-aceb-05aac24c545e" providerId="ADAL" clId="{CDF5E54B-A9DD-4F31-92E7-B9AFD5EBBFA3}" dt="2021-03-31T02:51:18.053" v="422" actId="5793"/>
          <ac:spMkLst>
            <pc:docMk/>
            <pc:sldMk cId="897406678" sldId="561"/>
            <ac:spMk id="3" creationId="{8FA7250D-4EA9-4642-9C36-8DE6619E0142}"/>
          </ac:spMkLst>
        </pc:spChg>
        <pc:picChg chg="add mod">
          <ac:chgData name="Khattab, Sherif" userId="c83b1e15-36f3-4f46-aceb-05aac24c545e" providerId="ADAL" clId="{CDF5E54B-A9DD-4F31-92E7-B9AFD5EBBFA3}" dt="2021-03-31T02:51:48.552" v="430" actId="1076"/>
          <ac:picMkLst>
            <pc:docMk/>
            <pc:sldMk cId="897406678" sldId="561"/>
            <ac:picMk id="8" creationId="{2184631F-549F-4F84-94F5-A64892BAE802}"/>
          </ac:picMkLst>
        </pc:picChg>
        <pc:inkChg chg="add del">
          <ac:chgData name="Khattab, Sherif" userId="c83b1e15-36f3-4f46-aceb-05aac24c545e" providerId="ADAL" clId="{CDF5E54B-A9DD-4F31-92E7-B9AFD5EBBFA3}" dt="2021-03-31T02:50:45.549" v="394"/>
          <ac:inkMkLst>
            <pc:docMk/>
            <pc:sldMk cId="897406678" sldId="561"/>
            <ac:inkMk id="6" creationId="{D38B29F5-2F81-44FB-87F4-AEDA9CB95F1C}"/>
          </ac:inkMkLst>
        </pc:inkChg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Sherif Khattab" userId="c83b1e15-36f3-4f46-aceb-05aac24c545e" providerId="ADAL" clId="{D465E260-6117-46B9-9CBF-61B4A5F5C85F}"/>
    <pc:docChg chg="custSel addSld delSld modSld">
      <pc:chgData name="Sherif Khattab" userId="c83b1e15-36f3-4f46-aceb-05aac24c545e" providerId="ADAL" clId="{D465E260-6117-46B9-9CBF-61B4A5F5C85F}" dt="2021-03-25T22:33:53.082" v="446" actId="1076"/>
      <pc:docMkLst>
        <pc:docMk/>
      </pc:docMkLst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601442099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720210171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585906518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432103208" sldId="28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215950957" sldId="289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854989116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24210265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744154349" sldId="300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1109118327" sldId="394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667476326" sldId="405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65826998" sldId="406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94172444" sldId="407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736020179" sldId="408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059249952" sldId="409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223946229" sldId="41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928099657" sldId="411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533808976" sldId="41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254031112" sldId="41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70137101" sldId="42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670312813" sldId="42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428579007" sldId="42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613526993" sldId="42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544263778" sldId="42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4715571" sldId="42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532216384" sldId="42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316130764" sldId="42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77041622" sldId="42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86175264" sldId="42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9785599" sldId="43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01348275" sldId="43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431660730" sldId="43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17002093" sldId="43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5914909" sldId="43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005745473" sldId="43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382635928" sldId="43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10092608" sldId="438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271414599" sldId="439"/>
        </pc:sldMkLst>
      </pc:sldChg>
      <pc:sldChg chg="add del setBg">
        <pc:chgData name="Sherif Khattab" userId="c83b1e15-36f3-4f46-aceb-05aac24c545e" providerId="ADAL" clId="{D465E260-6117-46B9-9CBF-61B4A5F5C85F}" dt="2021-03-25T14:12:19.281" v="255" actId="47"/>
        <pc:sldMkLst>
          <pc:docMk/>
          <pc:sldMk cId="678617935" sldId="44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709473859" sldId="441"/>
        </pc:sldMkLst>
      </pc:sldChg>
      <pc:sldChg chg="modSp">
        <pc:chgData name="Sherif Khattab" userId="c83b1e15-36f3-4f46-aceb-05aac24c545e" providerId="ADAL" clId="{D465E260-6117-46B9-9CBF-61B4A5F5C85F}" dt="2021-03-25T13:49:03.183" v="3" actId="20577"/>
        <pc:sldMkLst>
          <pc:docMk/>
          <pc:sldMk cId="702367729" sldId="496"/>
        </pc:sldMkLst>
        <pc:spChg chg="mod">
          <ac:chgData name="Sherif Khattab" userId="c83b1e15-36f3-4f46-aceb-05aac24c545e" providerId="ADAL" clId="{D465E260-6117-46B9-9CBF-61B4A5F5C85F}" dt="2021-03-25T13:49:03.183" v="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23.956" v="251"/>
        <pc:sldMkLst>
          <pc:docMk/>
          <pc:sldMk cId="4202616107" sldId="500"/>
        </pc:sldMkLst>
        <pc:spChg chg="mod">
          <ac:chgData name="Sherif Khattab" userId="c83b1e15-36f3-4f46-aceb-05aac24c545e" providerId="ADAL" clId="{D465E260-6117-46B9-9CBF-61B4A5F5C85F}" dt="2021-03-25T14:09:31.486" v="18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465E260-6117-46B9-9CBF-61B4A5F5C85F}" dt="2021-03-25T13:53:10.348" v="10" actId="6549"/>
        <pc:sldMkLst>
          <pc:docMk/>
          <pc:sldMk cId="2116864396" sldId="505"/>
        </pc:sldMkLst>
        <pc:spChg chg="mod">
          <ac:chgData name="Sherif Khattab" userId="c83b1e15-36f3-4f46-aceb-05aac24c545e" providerId="ADAL" clId="{D465E260-6117-46B9-9CBF-61B4A5F5C85F}" dt="2021-03-25T13:53:10.348" v="10" actId="654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465E260-6117-46B9-9CBF-61B4A5F5C85F}" dt="2021-03-25T13:49:23.935" v="5" actId="14"/>
        <pc:sldMkLst>
          <pc:docMk/>
          <pc:sldMk cId="3652489610" sldId="506"/>
        </pc:sldMkLst>
        <pc:spChg chg="mod">
          <ac:chgData name="Sherif Khattab" userId="c83b1e15-36f3-4f46-aceb-05aac24c545e" providerId="ADAL" clId="{D465E260-6117-46B9-9CBF-61B4A5F5C85F}" dt="2021-03-25T13:49:23.935" v="5" actId="14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38.966" v="254"/>
        <pc:sldMkLst>
          <pc:docMk/>
          <pc:sldMk cId="3106578269" sldId="548"/>
        </pc:sldMkLst>
        <pc:spChg chg="mod">
          <ac:chgData name="Sherif Khattab" userId="c83b1e15-36f3-4f46-aceb-05aac24c545e" providerId="ADAL" clId="{D465E260-6117-46B9-9CBF-61B4A5F5C85F}" dt="2021-03-25T14:11:08.327" v="248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D465E260-6117-46B9-9CBF-61B4A5F5C85F}" dt="2021-03-25T22:29:22.354" v="267" actId="1076"/>
        <pc:sldMkLst>
          <pc:docMk/>
          <pc:sldMk cId="41509261" sldId="549"/>
        </pc:sldMkLst>
        <pc:spChg chg="mod">
          <ac:chgData name="Sherif Khattab" userId="c83b1e15-36f3-4f46-aceb-05aac24c545e" providerId="ADAL" clId="{D465E260-6117-46B9-9CBF-61B4A5F5C85F}" dt="2021-03-25T22:29:16.208" v="263" actId="20577"/>
          <ac:spMkLst>
            <pc:docMk/>
            <pc:sldMk cId="41509261" sldId="549"/>
            <ac:spMk id="2" creationId="{7DA7CE99-528C-4930-BF8B-56C082B043B8}"/>
          </ac:spMkLst>
        </pc:spChg>
        <pc:picChg chg="add mod">
          <ac:chgData name="Sherif Khattab" userId="c83b1e15-36f3-4f46-aceb-05aac24c545e" providerId="ADAL" clId="{D465E260-6117-46B9-9CBF-61B4A5F5C85F}" dt="2021-03-25T22:29:22.354" v="267" actId="1076"/>
          <ac:picMkLst>
            <pc:docMk/>
            <pc:sldMk cId="41509261" sldId="549"/>
            <ac:picMk id="7" creationId="{13CB1598-E366-4519-89CC-65AE87753C7D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428283555" sldId="54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678700985" sldId="549"/>
        </pc:sldMkLst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60112464" sldId="550"/>
        </pc:sldMkLst>
      </pc:sldChg>
      <pc:sldChg chg="addSp modSp new mod">
        <pc:chgData name="Sherif Khattab" userId="c83b1e15-36f3-4f46-aceb-05aac24c545e" providerId="ADAL" clId="{D465E260-6117-46B9-9CBF-61B4A5F5C85F}" dt="2021-03-25T22:29:46.754" v="293" actId="1076"/>
        <pc:sldMkLst>
          <pc:docMk/>
          <pc:sldMk cId="4136437328" sldId="550"/>
        </pc:sldMkLst>
        <pc:spChg chg="mod">
          <ac:chgData name="Sherif Khattab" userId="c83b1e15-36f3-4f46-aceb-05aac24c545e" providerId="ADAL" clId="{D465E260-6117-46B9-9CBF-61B4A5F5C85F}" dt="2021-03-25T22:29:41.429" v="290" actId="20577"/>
          <ac:spMkLst>
            <pc:docMk/>
            <pc:sldMk cId="4136437328" sldId="550"/>
            <ac:spMk id="2" creationId="{A7F76985-B033-467D-92B0-9F19CB2366AB}"/>
          </ac:spMkLst>
        </pc:spChg>
        <pc:picChg chg="add mod">
          <ac:chgData name="Sherif Khattab" userId="c83b1e15-36f3-4f46-aceb-05aac24c545e" providerId="ADAL" clId="{D465E260-6117-46B9-9CBF-61B4A5F5C85F}" dt="2021-03-25T22:29:46.754" v="293" actId="1076"/>
          <ac:picMkLst>
            <pc:docMk/>
            <pc:sldMk cId="4136437328" sldId="550"/>
            <ac:picMk id="7" creationId="{F618EF02-B82B-402D-B8CC-69EF863C383E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0:20.922" v="320" actId="1076"/>
        <pc:sldMkLst>
          <pc:docMk/>
          <pc:sldMk cId="1677266450" sldId="551"/>
        </pc:sldMkLst>
        <pc:spChg chg="mod">
          <ac:chgData name="Sherif Khattab" userId="c83b1e15-36f3-4f46-aceb-05aac24c545e" providerId="ADAL" clId="{D465E260-6117-46B9-9CBF-61B4A5F5C85F}" dt="2021-03-25T22:30:15.840" v="317" actId="20577"/>
          <ac:spMkLst>
            <pc:docMk/>
            <pc:sldMk cId="1677266450" sldId="551"/>
            <ac:spMk id="2" creationId="{81EC2A6C-7AC8-4269-9A83-E123FEBC3022}"/>
          </ac:spMkLst>
        </pc:spChg>
        <pc:picChg chg="add mod">
          <ac:chgData name="Sherif Khattab" userId="c83b1e15-36f3-4f46-aceb-05aac24c545e" providerId="ADAL" clId="{D465E260-6117-46B9-9CBF-61B4A5F5C85F}" dt="2021-03-25T22:30:20.922" v="320" actId="1076"/>
          <ac:picMkLst>
            <pc:docMk/>
            <pc:sldMk cId="1677266450" sldId="551"/>
            <ac:picMk id="7" creationId="{C5EBAE04-D305-47B5-A9D0-7AF502176F68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345527345" sldId="551"/>
        </pc:sldMkLst>
      </pc:sldChg>
      <pc:sldChg chg="addSp modSp new mod">
        <pc:chgData name="Sherif Khattab" userId="c83b1e15-36f3-4f46-aceb-05aac24c545e" providerId="ADAL" clId="{D465E260-6117-46B9-9CBF-61B4A5F5C85F}" dt="2021-03-25T22:30:50.310" v="354" actId="20577"/>
        <pc:sldMkLst>
          <pc:docMk/>
          <pc:sldMk cId="2358415282" sldId="552"/>
        </pc:sldMkLst>
        <pc:spChg chg="mod">
          <ac:chgData name="Sherif Khattab" userId="c83b1e15-36f3-4f46-aceb-05aac24c545e" providerId="ADAL" clId="{D465E260-6117-46B9-9CBF-61B4A5F5C85F}" dt="2021-03-25T22:30:50.310" v="354" actId="20577"/>
          <ac:spMkLst>
            <pc:docMk/>
            <pc:sldMk cId="2358415282" sldId="552"/>
            <ac:spMk id="2" creationId="{6AE18785-4FDB-4DE0-A162-68AF601A2BCE}"/>
          </ac:spMkLst>
        </pc:spChg>
        <pc:picChg chg="add mod">
          <ac:chgData name="Sherif Khattab" userId="c83b1e15-36f3-4f46-aceb-05aac24c545e" providerId="ADAL" clId="{D465E260-6117-46B9-9CBF-61B4A5F5C85F}" dt="2021-03-25T22:30:40.207" v="335" actId="1076"/>
          <ac:picMkLst>
            <pc:docMk/>
            <pc:sldMk cId="2358415282" sldId="552"/>
            <ac:picMk id="7" creationId="{486B6EA4-E285-487A-9994-B199E4D407AD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2710081899" sldId="552"/>
        </pc:sldMkLst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610468400" sldId="553"/>
        </pc:sldMkLst>
      </pc:sldChg>
      <pc:sldChg chg="addSp delSp modSp new mod">
        <pc:chgData name="Sherif Khattab" userId="c83b1e15-36f3-4f46-aceb-05aac24c545e" providerId="ADAL" clId="{D465E260-6117-46B9-9CBF-61B4A5F5C85F}" dt="2021-03-25T22:31:29.504" v="368" actId="1076"/>
        <pc:sldMkLst>
          <pc:docMk/>
          <pc:sldMk cId="2824507597" sldId="553"/>
        </pc:sldMkLst>
        <pc:spChg chg="mod">
          <ac:chgData name="Sherif Khattab" userId="c83b1e15-36f3-4f46-aceb-05aac24c545e" providerId="ADAL" clId="{D465E260-6117-46B9-9CBF-61B4A5F5C85F}" dt="2021-03-25T22:31:14.620" v="363" actId="20577"/>
          <ac:spMkLst>
            <pc:docMk/>
            <pc:sldMk cId="2824507597" sldId="553"/>
            <ac:spMk id="2" creationId="{BFF5CA10-71CD-489D-BF80-346391C566A3}"/>
          </ac:spMkLst>
        </pc:spChg>
        <pc:picChg chg="add mod">
          <ac:chgData name="Sherif Khattab" userId="c83b1e15-36f3-4f46-aceb-05aac24c545e" providerId="ADAL" clId="{D465E260-6117-46B9-9CBF-61B4A5F5C85F}" dt="2021-03-25T22:31:29.504" v="368" actId="1076"/>
          <ac:picMkLst>
            <pc:docMk/>
            <pc:sldMk cId="2824507597" sldId="553"/>
            <ac:picMk id="8" creationId="{20806A52-CD20-4B99-A8FF-1C43B6A6BBDF}"/>
          </ac:picMkLst>
        </pc:picChg>
        <pc:inkChg chg="add del">
          <ac:chgData name="Sherif Khattab" userId="c83b1e15-36f3-4f46-aceb-05aac24c545e" providerId="ADAL" clId="{D465E260-6117-46B9-9CBF-61B4A5F5C85F}" dt="2021-03-25T22:31:17.457" v="365"/>
          <ac:inkMkLst>
            <pc:docMk/>
            <pc:sldMk cId="2824507597" sldId="553"/>
            <ac:inkMk id="6" creationId="{BCE6F682-DFA1-4CBC-9C99-FFE1F0B18877}"/>
          </ac:inkMkLst>
        </pc:inkChg>
      </pc:sldChg>
      <pc:sldChg chg="addSp modSp new mod">
        <pc:chgData name="Sherif Khattab" userId="c83b1e15-36f3-4f46-aceb-05aac24c545e" providerId="ADAL" clId="{D465E260-6117-46B9-9CBF-61B4A5F5C85F}" dt="2021-03-25T22:32:11.925" v="384" actId="1076"/>
        <pc:sldMkLst>
          <pc:docMk/>
          <pc:sldMk cId="2802158369" sldId="554"/>
        </pc:sldMkLst>
        <pc:spChg chg="mod">
          <ac:chgData name="Sherif Khattab" userId="c83b1e15-36f3-4f46-aceb-05aac24c545e" providerId="ADAL" clId="{D465E260-6117-46B9-9CBF-61B4A5F5C85F}" dt="2021-03-25T22:32:05.221" v="381" actId="20577"/>
          <ac:spMkLst>
            <pc:docMk/>
            <pc:sldMk cId="2802158369" sldId="554"/>
            <ac:spMk id="2" creationId="{2EA75BEF-03C6-49D6-92B6-6242A0CCD469}"/>
          </ac:spMkLst>
        </pc:spChg>
        <pc:picChg chg="add mod">
          <ac:chgData name="Sherif Khattab" userId="c83b1e15-36f3-4f46-aceb-05aac24c545e" providerId="ADAL" clId="{D465E260-6117-46B9-9CBF-61B4A5F5C85F}" dt="2021-03-25T22:32:11.925" v="384" actId="1076"/>
          <ac:picMkLst>
            <pc:docMk/>
            <pc:sldMk cId="2802158369" sldId="554"/>
            <ac:picMk id="7" creationId="{15F001A1-F284-4E38-BA4D-0D3643B9C6A9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3409659747" sldId="554"/>
        </pc:sldMkLst>
      </pc:sldChg>
      <pc:sldChg chg="addSp modSp new mod">
        <pc:chgData name="Sherif Khattab" userId="c83b1e15-36f3-4f46-aceb-05aac24c545e" providerId="ADAL" clId="{D465E260-6117-46B9-9CBF-61B4A5F5C85F}" dt="2021-03-25T22:32:45.714" v="400" actId="1076"/>
        <pc:sldMkLst>
          <pc:docMk/>
          <pc:sldMk cId="1642479177" sldId="555"/>
        </pc:sldMkLst>
        <pc:spChg chg="mod">
          <ac:chgData name="Sherif Khattab" userId="c83b1e15-36f3-4f46-aceb-05aac24c545e" providerId="ADAL" clId="{D465E260-6117-46B9-9CBF-61B4A5F5C85F}" dt="2021-03-25T22:32:39.875" v="397" actId="20577"/>
          <ac:spMkLst>
            <pc:docMk/>
            <pc:sldMk cId="1642479177" sldId="555"/>
            <ac:spMk id="2" creationId="{91F73BC3-96B1-4F0B-8FB8-4E6CE6438270}"/>
          </ac:spMkLst>
        </pc:spChg>
        <pc:picChg chg="add mod">
          <ac:chgData name="Sherif Khattab" userId="c83b1e15-36f3-4f46-aceb-05aac24c545e" providerId="ADAL" clId="{D465E260-6117-46B9-9CBF-61B4A5F5C85F}" dt="2021-03-25T22:32:45.714" v="400" actId="1076"/>
          <ac:picMkLst>
            <pc:docMk/>
            <pc:sldMk cId="1642479177" sldId="555"/>
            <ac:picMk id="7" creationId="{66035429-423D-432E-BFE4-007FE4DFA2AF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23.291" v="429" actId="1076"/>
        <pc:sldMkLst>
          <pc:docMk/>
          <pc:sldMk cId="298043200" sldId="556"/>
        </pc:sldMkLst>
        <pc:spChg chg="mod">
          <ac:chgData name="Sherif Khattab" userId="c83b1e15-36f3-4f46-aceb-05aac24c545e" providerId="ADAL" clId="{D465E260-6117-46B9-9CBF-61B4A5F5C85F}" dt="2021-03-25T22:33:17.443" v="426" actId="20577"/>
          <ac:spMkLst>
            <pc:docMk/>
            <pc:sldMk cId="298043200" sldId="556"/>
            <ac:spMk id="2" creationId="{A33447F8-067A-48FD-9123-62FF305CFE43}"/>
          </ac:spMkLst>
        </pc:spChg>
        <pc:picChg chg="add mod">
          <ac:chgData name="Sherif Khattab" userId="c83b1e15-36f3-4f46-aceb-05aac24c545e" providerId="ADAL" clId="{D465E260-6117-46B9-9CBF-61B4A5F5C85F}" dt="2021-03-25T22:33:23.291" v="429" actId="1076"/>
          <ac:picMkLst>
            <pc:docMk/>
            <pc:sldMk cId="298043200" sldId="556"/>
            <ac:picMk id="7" creationId="{E0F8EF21-23F8-48BC-8E4C-ACEDC35F44A8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53.082" v="446" actId="1076"/>
        <pc:sldMkLst>
          <pc:docMk/>
          <pc:sldMk cId="3356128445" sldId="557"/>
        </pc:sldMkLst>
        <pc:spChg chg="mod">
          <ac:chgData name="Sherif Khattab" userId="c83b1e15-36f3-4f46-aceb-05aac24c545e" providerId="ADAL" clId="{D465E260-6117-46B9-9CBF-61B4A5F5C85F}" dt="2021-03-25T22:33:47.434" v="443" actId="20577"/>
          <ac:spMkLst>
            <pc:docMk/>
            <pc:sldMk cId="3356128445" sldId="557"/>
            <ac:spMk id="2" creationId="{D3A84E1A-01EF-4165-A2F1-2E2368A2A02E}"/>
          </ac:spMkLst>
        </pc:spChg>
        <pc:picChg chg="add mod">
          <ac:chgData name="Sherif Khattab" userId="c83b1e15-36f3-4f46-aceb-05aac24c545e" providerId="ADAL" clId="{D465E260-6117-46B9-9CBF-61B4A5F5C85F}" dt="2021-03-25T22:33:53.082" v="446" actId="1076"/>
          <ac:picMkLst>
            <pc:docMk/>
            <pc:sldMk cId="3356128445" sldId="557"/>
            <ac:picMk id="7" creationId="{E0F86885-33C5-4BB6-8AF9-494B791027C8}"/>
          </ac:picMkLst>
        </pc:picChg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7:34.228" v="684" actId="1076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13:50:02.610" v="1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13:50:02.610" v="1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ED4F-1F9C-EC40-85D4-919A230A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18AA-4178-CE44-A539-18DDE85C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EA3DF-9E75-6A4A-A53C-B3C257C4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F73C-E63F-6447-9638-ECAD7F3636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85AC-5756-DE47-A8BC-D327AF2FA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BF50EF-BEEF-0647-95DC-C9B1774045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8A488-A82A-B94A-9BA9-29A08590CB0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72978761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BE12-FD4C-D842-9017-78E3DBFF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47F74-8D4F-0A4C-B3D9-141273A7B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3035C-8AF4-414C-BD7E-9384226C9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5CC1D-BA29-1D4F-B8A5-77C55D09FF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DE243-B850-404D-9056-CF8170825A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5A263D-A5B8-AB48-A2FD-034DC9B970B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E25F4-429F-D044-B4C6-8AE7F0D666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35088512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7005-DE7F-034C-B8B8-0052CF98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B772B-1FE2-E64F-B5F7-0BA2D1A0E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13719-DBB5-344D-81C8-21524A482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72B7A-271F-7945-ADCD-A09A3BA155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B3946-8D12-7C44-A112-0BADE80A8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5474C2-FF0A-8C42-B867-6BEC4E62E2C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33106292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09CC8-2C07-BA48-A247-BFDDAE7E5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65475" y="587975"/>
            <a:ext cx="2247139" cy="64677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540D1-E299-A74A-8E05-994109CB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4057" y="587975"/>
            <a:ext cx="6573408" cy="64677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6B61E-1CAD-4240-8FFC-C7082D458B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56F6C-A022-C442-B032-99688C8EA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B57130-354F-8747-A850-E5160C0060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7E0799-2BD1-CB48-A70A-E7D48478FB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53797812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59B5-5824-EB48-85F3-943BCDAD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69C22-A956-C540-99A3-AC6FFE98A34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265" y="847728"/>
            <a:ext cx="9622097" cy="31178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6B04D-7D5D-CA44-AF3B-F29023300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265" y="4226931"/>
            <a:ext cx="9622097" cy="27610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9717-6E68-6745-8BBA-BBC56FE016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194815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AD9C-ED6C-514D-86E2-648F93BED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21880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4EE021DD-610C-EF4D-B556-C6D7BF58D7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17E5D-F592-714D-BF4D-DA616FD4227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50266" y="7209182"/>
            <a:ext cx="1597786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143523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083D-2D8A-E644-9233-5AD7B381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5F06-1E1E-0742-98A9-2B35F65E78A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1412" y="839964"/>
            <a:ext cx="5361241" cy="608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CCD4C52A-F090-5D4C-BC03-705CF94AB9A0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5852160" y="866978"/>
            <a:ext cx="4010578" cy="605358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D3F17-7C8E-FE44-B834-C9B44D4031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D03E-4299-CD4C-B7C9-8AAA7D5263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B013AC8-0080-C84E-939A-5ED5D5C63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BF76A-7C3F-A049-B22E-E6343E17442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21413" y="7223690"/>
            <a:ext cx="1578512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34034117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79D4-1699-AF46-A670-3749485A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C43BB-F123-E943-8338-8C8FFDF29A1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3661" y="838102"/>
            <a:ext cx="4706722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AC41A-1CF1-6445-90A4-37F7C2B3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5137" y="838102"/>
            <a:ext cx="4857601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9EFE-D2AC-2140-B1D8-84137DAECC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BA98-BADD-244E-A5A2-3CF878EA3B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E735D223-18D3-1544-9F9A-B15121BE3A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C41B0-984C-1145-9B14-169564DBEBC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63661" y="7223690"/>
            <a:ext cx="1665139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59416010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DE0A-9006-B44F-8444-0983E3A4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CDD2-27D8-D94A-8161-E619C4DBC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10" y="839964"/>
            <a:ext cx="9727952" cy="2645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43CE6-6BFB-E94B-89A2-1F9F62B94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10" y="3653843"/>
            <a:ext cx="9727952" cy="3276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CABC-2633-C341-8D02-0AC2EABFC4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4165" y="7199557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84289-FE2C-F243-96F9-723D413BA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19955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0845F13-F333-9840-82F7-CDCC56310B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A2EBE-6E41-284F-967A-788AA49C14E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4410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02472969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6B3B-2A25-4C42-9521-5EA324E6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D348-99A8-E04D-9A97-85211D57B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537" y="839964"/>
            <a:ext cx="4841476" cy="59362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685FD-FC09-BA46-A279-3BAF9F9CB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1832" y="847728"/>
            <a:ext cx="4682939" cy="5928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C04D-8574-324A-B05E-244FC83608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3275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573EA-F1A9-1D40-80F3-8FD54714B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74745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6A200811-D62E-E146-B54E-71D4FDD7FA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0550B-B03E-EF45-991A-D09847E9C0D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2537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64344305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163842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3021430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2127339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4548988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8066993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4534632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8813888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6071969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137592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319068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1932253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0" name="Rectangle 8">
            <a:extLst>
              <a:ext uri="{FF2B5EF4-FFF2-40B4-BE49-F238E27FC236}">
                <a16:creationId xmlns:a16="http://schemas.microsoft.com/office/drawing/2014/main" id="{15EF34C1-3043-E340-88FC-E4453F453A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92068" y="2015913"/>
            <a:ext cx="8568531" cy="12599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5241" name="Rectangle 9">
            <a:extLst>
              <a:ext uri="{FF2B5EF4-FFF2-40B4-BE49-F238E27FC236}">
                <a16:creationId xmlns:a16="http://schemas.microsoft.com/office/drawing/2014/main" id="{8862CA38-0B6B-3A4E-BE3F-B7B2DC74E3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76073" y="4283816"/>
            <a:ext cx="7896490" cy="243589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5242" name="Rectangle 10">
            <a:extLst>
              <a:ext uri="{FF2B5EF4-FFF2-40B4-BE49-F238E27FC236}">
                <a16:creationId xmlns:a16="http://schemas.microsoft.com/office/drawing/2014/main" id="{F5A18B71-ECB8-B246-B612-DE3029594A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1176073" y="7055697"/>
            <a:ext cx="7896490" cy="325486"/>
          </a:xfrm>
        </p:spPr>
        <p:txBody>
          <a:bodyPr/>
          <a:lstStyle>
            <a:lvl1pPr>
              <a:defRPr sz="1543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84623663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9651995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5357351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2301877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7212080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3809584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85240191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C73A-7AE9-DC40-BE42-BA33CAC9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083" y="587975"/>
            <a:ext cx="8568531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4003259-645A-084A-9F68-BE13F710B8E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24057" y="1595932"/>
            <a:ext cx="8948305" cy="545976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AA65-23E1-2A45-8FAA-BB06FE10B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5617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FF087-41B1-554F-9BBA-F5DC2D694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8557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CB6C7380-164C-3D4C-A99F-147A0D800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F5D4A8-8B44-594A-8B01-2DBDFA26FB4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24057" y="7223690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085155124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01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660399"/>
          </a:xfrm>
          <a:solidFill>
            <a:srgbClr val="024E9D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5504"/>
            <a:ext cx="10096296" cy="6506358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2019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72320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8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C346-2443-3A4F-803B-9F851FCA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2149"/>
            <a:ext cx="10080625" cy="779646"/>
          </a:xfrm>
          <a:solidFill>
            <a:srgbClr val="004E9D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5562-F1EE-5745-974A-BE7240C9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F57A9-E1CF-024F-86B6-96D490D8AA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1B2B4-14BA-F844-9B31-EF816CAEC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C6FECB-344A-3F43-9238-350A77DE6A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1248F7-C090-F345-8FA7-A3D5FE4115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286161283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1176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3552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91843120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1601863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420455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195991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779651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9816349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18365130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3913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43CB-70FA-7047-AB80-4C5167F0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E526A-5DDF-FF4C-AE73-9FAFECF93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88C6A-581E-FB42-B5B2-373B27E3E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9A6DD-2098-6247-97EE-E768650E0B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74C441-F061-9849-AF6F-0599039798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0396DA-F5C4-3A42-AD9A-86C24FB05D5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90783580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433261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357660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6209837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827384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870456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6015091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809621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3770196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3176627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9583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E623-2613-6A40-9F09-3D59BAA1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9300-ACCF-5F48-AF28-A0D174EF1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057" y="1595932"/>
            <a:ext cx="4389272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28E80-F1A6-5744-9CEC-E7F92DD7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1340" y="1595932"/>
            <a:ext cx="4391023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B74C-E0C5-DF4B-A45F-1728A8F32E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EAD0-624F-EF48-A253-9C3C5724F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31D99C-3CB9-374A-80FB-91D9D69706D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052CC-AD07-DD49-9090-902D9491B4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671229879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1245146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6405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4E41-864D-F946-9532-6667A8CC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DCC47-9716-6D4C-80F9-16A3CF5EEF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578BC-2845-0A46-81F2-1FDE4F3155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552376-47C3-2642-A9FC-DC288D9A7A1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F59E0-85EF-3241-9DDE-4809238E095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9165473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3301-FD87-B34D-BA91-B4D6E6D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54749-6995-6246-8805-1B8749EC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794" y="1853171"/>
            <a:ext cx="426501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8F8B9-4EDE-1B47-988F-76F8A9097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794" y="2761381"/>
            <a:ext cx="4265014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3EFE3-2CD0-8C4F-9E06-7AB614C89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601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E6A17-AC91-584F-BC87-BB673083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601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0926F1-8DC8-DD43-81B3-613AB9CB9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EE06C4-57C2-7A43-B698-04692B51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7F143A-C9A6-0346-8A91-3D8B4CBB960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EDD7B9-0D06-5F42-9674-412479497DB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67046582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CAC3-00A2-CB44-A782-DEF98CA8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970B3-32D4-FD49-AF49-1CC06EE3AA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3DA6-284F-4342-B9CF-629B5D80F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34447-1A1E-F44C-A8E7-D088B3EB2C5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2BB8A-BF57-DC4D-98BB-D8FA64D7697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41928088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CC2DDD-CA28-A544-93A6-56974014E4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6D2C4-F0F7-5C45-943C-4FCBC0D1E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A11AA7-CD97-4F4A-A482-E6996A796A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6E58-DA13-AA49-944A-720903DC0E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41765181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36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7" name="Rectangle 9">
            <a:extLst>
              <a:ext uri="{FF2B5EF4-FFF2-40B4-BE49-F238E27FC236}">
                <a16:creationId xmlns:a16="http://schemas.microsoft.com/office/drawing/2014/main" id="{94EE2C83-8C85-AA46-A5EF-D4DE821A0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9625"/>
            <a:ext cx="10080625" cy="779646"/>
          </a:xfrm>
          <a:prstGeom prst="rect">
            <a:avLst/>
          </a:prstGeom>
          <a:solidFill>
            <a:srgbClr val="00246C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94218" name="Rectangle 10">
            <a:extLst>
              <a:ext uri="{FF2B5EF4-FFF2-40B4-BE49-F238E27FC236}">
                <a16:creationId xmlns:a16="http://schemas.microsoft.com/office/drawing/2014/main" id="{39C791F7-FABB-1D40-9A01-6B2D71633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2131" y="914400"/>
            <a:ext cx="9670232" cy="614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4219" name="Rectangle 11">
            <a:extLst>
              <a:ext uri="{FF2B5EF4-FFF2-40B4-BE49-F238E27FC236}">
                <a16:creationId xmlns:a16="http://schemas.microsoft.com/office/drawing/2014/main" id="{E784B232-9976-D34E-9615-4C4EC87F1C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en-US" altLang="en-US"/>
              <a:t>CS/COE 1550 – Operating Systems – Sherif Khattab</a:t>
            </a:r>
            <a:endParaRPr lang="en-US" altLang="en-US" dirty="0"/>
          </a:p>
        </p:txBody>
      </p:sp>
      <p:sp>
        <p:nvSpPr>
          <p:cNvPr id="94220" name="Rectangle 12">
            <a:extLst>
              <a:ext uri="{FF2B5EF4-FFF2-40B4-BE49-F238E27FC236}">
                <a16:creationId xmlns:a16="http://schemas.microsoft.com/office/drawing/2014/main" id="{24F069D5-1C34-214A-AA91-0C75014366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52337" y="7223690"/>
            <a:ext cx="420026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</a:defRPr>
            </a:lvl1pPr>
          </a:lstStyle>
          <a:p>
            <a:pPr algn="l"/>
            <a:endParaRPr lang="en-US" altLang="en-US" dirty="0"/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249D518D-8247-754B-B382-4A25BD46843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2132" y="7209182"/>
            <a:ext cx="1617044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959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5pPr>
      <a:lvl6pPr marL="503972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6pPr>
      <a:lvl7pPr marL="1007943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7pPr>
      <a:lvl8pPr marL="1511915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8pPr>
      <a:lvl9pPr marL="2015886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77979" indent="-377979" algn="l" rtl="0" fontAlgn="base">
        <a:spcBef>
          <a:spcPct val="1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818954" indent="-314982" algn="l" rtl="0" fontAlgn="base">
        <a:spcBef>
          <a:spcPct val="1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259929" indent="-251986" algn="l" rtl="0" fontAlgn="base">
        <a:spcBef>
          <a:spcPct val="5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763900" indent="-251986" algn="l" rtl="0" fontAlgn="base">
        <a:spcBef>
          <a:spcPct val="5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4pPr>
      <a:lvl5pPr marL="2267872" indent="-251986" algn="l" rtl="0" fontAlgn="base">
        <a:spcBef>
          <a:spcPct val="5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347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2" r:id="rId25"/>
    <p:sldLayoutId id="2147483713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Spring 2020-2021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C77-2A5A-3248-B8B5-26713450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E32F3-197B-3B45-8FE6-0B7FD2891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EAT</a:t>
            </a:r>
          </a:p>
          <a:p>
            <a:pPr lvl="1"/>
            <a:r>
              <a:rPr lang="en-US" dirty="0"/>
              <a:t>Why is Page Fault rate not counted as part of EAT?</a:t>
            </a:r>
          </a:p>
          <a:p>
            <a:pPr lvl="1"/>
            <a:r>
              <a:rPr lang="en-US" dirty="0"/>
              <a:t>EAT calculation</a:t>
            </a:r>
          </a:p>
          <a:p>
            <a:r>
              <a:rPr lang="en-US" dirty="0"/>
              <a:t>Sharing page is confusing. </a:t>
            </a:r>
          </a:p>
          <a:p>
            <a:pPr lvl="1"/>
            <a:r>
              <a:rPr lang="en-US" dirty="0"/>
              <a:t>why do we need sharing pages</a:t>
            </a:r>
          </a:p>
          <a:p>
            <a:pPr lvl="1"/>
            <a:r>
              <a:rPr lang="en-US" dirty="0"/>
              <a:t>What even is exchanging pointers?</a:t>
            </a:r>
          </a:p>
          <a:p>
            <a:pPr lvl="1"/>
            <a:r>
              <a:rPr lang="en-US" dirty="0"/>
              <a:t>more detail about share pages between multiple processes</a:t>
            </a:r>
          </a:p>
          <a:p>
            <a:pPr lvl="1"/>
            <a:r>
              <a:rPr lang="en-US" dirty="0"/>
              <a:t>processes sharing pages.. how do you ensure no race conditions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  <a:p>
            <a:r>
              <a:rPr lang="en-US" dirty="0"/>
              <a:t>backing up an instruction	</a:t>
            </a:r>
          </a:p>
          <a:p>
            <a:pPr lvl="1"/>
            <a:r>
              <a:rPr lang="en-US" dirty="0"/>
              <a:t>I do not Understand the (Rd) example. Is there a way to do the same thing without getting into such trouble?</a:t>
            </a:r>
          </a:p>
          <a:p>
            <a:r>
              <a:rPr lang="en-US" dirty="0"/>
              <a:t>Local vs. Global allocation</a:t>
            </a:r>
          </a:p>
          <a:p>
            <a:pPr lvl="1"/>
            <a:r>
              <a:rPr lang="en-US" dirty="0"/>
              <a:t>I've re-watched all the past lectures but am still a bit lost (especially with the past 3-4 lecture's materials). I guess what I'm confused the most about in this lecture is how local vs global allocation policies plays a role in the wider scheme of memory management? </a:t>
            </a:r>
          </a:p>
          <a:p>
            <a:pPr lvl="1"/>
            <a:r>
              <a:rPr lang="en-US" dirty="0"/>
              <a:t>Also, the fact that increasing frames to the process to reduce page-fault rate seems a bit unintuitive, but that probably stems from the fact that the entire concept is a bit hazy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18AA7-7C0D-544A-AB35-882A327F63D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05A95-4371-FB49-A46D-A1427FB670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0657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8AB82-3E0A-4A0F-98AF-078F7767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EAT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D0375-4756-4485-B4F7-005BFD8F1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1DDAD-8022-4261-A248-50E5D4C3EA5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47A6D-F0CE-4B1B-8306-2D67ADA2A7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D3DD1A-A1B8-467D-94CF-605E7B5BB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0239"/>
            <a:ext cx="10080625" cy="297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75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95540-B46E-4C6F-BAD6-54BED4B5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5C542-EAD7-4E1E-8A1C-B5BF42066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9F7EC-5C3E-4C20-9484-C4A773ED255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C63B3-0E7B-48A2-BE1B-C438C1BAC5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3B272C-4BD3-4556-8165-15707027C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0" y="1082351"/>
            <a:ext cx="8861843" cy="590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00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F2A9-4F28-8A4D-9020-5814A85D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78D07-6FF5-B341-B210-408EE01DB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locking pages in memory</a:t>
            </a:r>
          </a:p>
          <a:p>
            <a:r>
              <a:rPr lang="en-US" dirty="0"/>
              <a:t>thrashing</a:t>
            </a:r>
          </a:p>
          <a:p>
            <a:r>
              <a:rPr lang="en-US" dirty="0"/>
              <a:t>What are the separate I &amp; D address spaces a part of? Are they a portion of each page table entry? Or are they something else?</a:t>
            </a:r>
          </a:p>
          <a:p>
            <a:pPr lvl="1"/>
            <a:r>
              <a:rPr lang="en-US" dirty="0"/>
              <a:t>Do we ever see separate code and data address spaces used in actual architectures?</a:t>
            </a:r>
          </a:p>
          <a:p>
            <a:r>
              <a:rPr lang="en-US" dirty="0"/>
              <a:t>I do not think I understand any new content in this lecture...</a:t>
            </a:r>
          </a:p>
          <a:p>
            <a:r>
              <a:rPr lang="en-US" dirty="0"/>
              <a:t>The first TH question, I didn't really understand the explanation of the correct answer</a:t>
            </a:r>
          </a:p>
          <a:p>
            <a:r>
              <a:rPr lang="en-US" dirty="0"/>
              <a:t>I think that a map or layout of how processes, page tables, </a:t>
            </a:r>
            <a:r>
              <a:rPr lang="en-US" dirty="0" err="1"/>
              <a:t>tlb</a:t>
            </a:r>
            <a:r>
              <a:rPr lang="en-US" dirty="0"/>
              <a:t>, etc. all interact would be helpful</a:t>
            </a:r>
          </a:p>
          <a:p>
            <a:r>
              <a:rPr lang="en-US" dirty="0"/>
              <a:t>Lab 3 tips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39230-319F-6440-8DB5-472C5B7BB10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7A954-652E-C84F-B3F3-B72F122858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4457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120E0-0BC2-41D1-91E3-0F438EEB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9CE5A-CF8F-43F2-844B-27F839E5E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39AF7-FFBF-41C3-A542-8E2B6DDA765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EEAD6-8615-4D06-A3C5-6DDE2CB208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14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D4AC6F-A1AA-4EE9-96DC-90183EA25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29" y="1253464"/>
            <a:ext cx="8386076" cy="559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24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9EA8-5809-42B0-9181-0087A195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Separate I&amp;D Address Spaces (Pure and modified)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08620-BF27-4BAC-B1C2-851903EE1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52594-1538-4F4D-A1C5-AEFA27581DC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C5874-18DD-46EF-9967-61E5DDA096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15</a:t>
            </a:fld>
            <a:endParaRPr lang="en-GB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19916E-629E-47A6-B56C-DED277145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833" y="805007"/>
            <a:ext cx="4124844" cy="636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31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C4E6-63CE-492D-8886-1CEAA536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MMU, TLB, Page Table, etc.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B8D0-1ECD-408C-B820-2C75BFFD8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968C3-3B50-4B01-A0D6-8E0FA3D2918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FC65D-B6A1-4C8C-9C1D-824A3890FC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16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C606A0-54E2-4F5B-AF24-3610BAAF3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288" y="1253464"/>
            <a:ext cx="8386076" cy="559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91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Management Issues</a:t>
            </a:r>
          </a:p>
          <a:p>
            <a:r>
              <a:rPr lang="en-US" dirty="0"/>
              <a:t>File System Implementation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2489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2FCB63C-5070-FF42-BE80-92743747C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are dirty pages written to disk?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52AF6F47-A5CB-4147-90C0-B6E2CED2FD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On demand (when they’re replaced)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Fewest writes to disk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Slower: replacement takes twice as long (must wait for disk write </a:t>
            </a:r>
            <a:r>
              <a:rPr lang="en-US" altLang="en-US" b="1" i="1" dirty="0"/>
              <a:t>and</a:t>
            </a:r>
            <a:r>
              <a:rPr lang="en-US" altLang="en-US" dirty="0"/>
              <a:t> disk read)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Periodically (in the background)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Background process scans through page tables, writes out dirty pages that are pretty old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Background process also keeps a list of pages ready for replacement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Page faults handled faster: no need to find space on demand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Cleaner may use the same structures discussed earlier (clock, etc.)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E3D45-CFFC-8349-B024-CBF07136D0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8AE59-B6F6-0744-ACB9-90FEA0F0BD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0CE9F5E-7FD5-6B48-9052-3A4BED6D3DD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63664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41F62FBF-A24D-7F4F-BA2A-558955768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Backing up an instruction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A3CCB240-3E42-174F-ABA0-A16B09F65B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Problem: page fault happens in the middle of instruction execution</a:t>
            </a:r>
          </a:p>
          <a:p>
            <a:pPr lvl="1"/>
            <a:r>
              <a:rPr lang="en-US" altLang="en-US" sz="2400" dirty="0"/>
              <a:t>Some changes may have already happened</a:t>
            </a:r>
          </a:p>
          <a:p>
            <a:pPr lvl="1"/>
            <a:r>
              <a:rPr lang="en-US" altLang="en-US" sz="2400" dirty="0"/>
              <a:t>Others may be waiting for VM to be fixed</a:t>
            </a:r>
          </a:p>
          <a:p>
            <a:r>
              <a:rPr lang="en-US" altLang="en-US" sz="2800" dirty="0"/>
              <a:t>Solution: undo all of the changes made by the instruction</a:t>
            </a:r>
          </a:p>
          <a:p>
            <a:pPr lvl="1"/>
            <a:r>
              <a:rPr lang="en-US" altLang="en-US" sz="2400" dirty="0"/>
              <a:t>Restart instruction from the beginning</a:t>
            </a:r>
          </a:p>
          <a:p>
            <a:pPr lvl="1"/>
            <a:r>
              <a:rPr lang="en-US" altLang="en-US" sz="2400" dirty="0"/>
              <a:t>This is easier on some architectures than others</a:t>
            </a:r>
          </a:p>
          <a:p>
            <a:r>
              <a:rPr lang="en-US" altLang="en-US" sz="2800" dirty="0"/>
              <a:t>Example: LW R1, 12(R2)</a:t>
            </a:r>
          </a:p>
          <a:p>
            <a:pPr lvl="1"/>
            <a:r>
              <a:rPr lang="en-US" altLang="en-US" sz="2400" dirty="0"/>
              <a:t>Page fault in fetching instruction: nothing to undo</a:t>
            </a:r>
          </a:p>
          <a:p>
            <a:pPr lvl="1"/>
            <a:r>
              <a:rPr lang="en-US" altLang="en-US" sz="2400" dirty="0"/>
              <a:t>Page fault in getting value at 12(R2): restart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EFA08-741C-7A40-99C5-774EA7AD91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29B1B-6777-AB4B-AEC1-86BE475863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02DDDFF-5D7A-6542-8F86-F9690F029B8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1DDDC3-9E40-45F3-B471-10340B594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731" y="5343636"/>
            <a:ext cx="6864674" cy="144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7659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4/2: Homework 10</a:t>
            </a:r>
          </a:p>
          <a:p>
            <a:pPr lvl="1"/>
            <a:r>
              <a:rPr lang="en-US" dirty="0"/>
              <a:t>4/2: Project 3 (Virtual Memory Simulator)</a:t>
            </a:r>
          </a:p>
          <a:p>
            <a:pPr lvl="1"/>
            <a:r>
              <a:rPr lang="en-US" dirty="0"/>
              <a:t>Tophat questions due one week after each lecture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B6DA-041B-4D51-B9AC-CF96D9F0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Backing up an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250D-4EA9-4642-9C36-8DE6619E0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Example: ADD (Rd)+,(Rs1)+,(Rs2)+</a:t>
            </a:r>
          </a:p>
          <a:p>
            <a:pPr lvl="1"/>
            <a:r>
              <a:rPr lang="en-US" altLang="en-US" sz="2400" dirty="0"/>
              <a:t>Page fault in writing to (Rd): may have to undo an awful lot…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B3AC5-E858-47EA-B188-2BDDDCF80D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B89B5-A870-469E-9F21-78B01A0A67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C6FECB-344A-3F43-9238-350A77DE6AA1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84631F-549F-4F84-94F5-A64892BAE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834" y="2104564"/>
            <a:ext cx="7425216" cy="495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0667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EEBDA245-B729-774E-9188-0D2949DF9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Storing pages on disk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4E3115F8-98AA-FA4D-88C0-C3F5CE3E2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Pages removed from memory are stored on disk</a:t>
            </a:r>
          </a:p>
          <a:p>
            <a:r>
              <a:rPr lang="en-US" altLang="en-US" sz="2800" dirty="0"/>
              <a:t>Where are they placed?</a:t>
            </a:r>
          </a:p>
          <a:p>
            <a:pPr lvl="1"/>
            <a:r>
              <a:rPr lang="en-US" altLang="en-US" sz="2400" dirty="0"/>
              <a:t>Static </a:t>
            </a:r>
            <a:r>
              <a:rPr lang="en-US" altLang="en-US" sz="2400" i="1" dirty="0"/>
              <a:t>swap</a:t>
            </a:r>
            <a:r>
              <a:rPr lang="en-US" altLang="en-US" sz="2400" dirty="0"/>
              <a:t> area: easier to code, less flexible</a:t>
            </a:r>
          </a:p>
          <a:p>
            <a:pPr lvl="1"/>
            <a:r>
              <a:rPr lang="en-US" altLang="en-US" sz="2400" dirty="0"/>
              <a:t>Dynamically allocated space: more flexible, harder to locate a page</a:t>
            </a:r>
          </a:p>
          <a:p>
            <a:pPr lvl="2"/>
            <a:r>
              <a:rPr lang="en-US" altLang="en-US" sz="2000" dirty="0"/>
              <a:t>Dynamic placement often uses a special file (managed by the file system) to hold pages</a:t>
            </a:r>
          </a:p>
          <a:p>
            <a:r>
              <a:rPr lang="en-US" altLang="en-US" sz="2800" dirty="0"/>
              <a:t>Need to keep track of which pages are where within the on-disk storage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75E54-7737-8844-A629-EB170AD9D7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66DA6-E0D1-4E41-A520-E8218D8110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4DFE0AE3-A614-2440-A918-CC430D2A326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83972" name="Picture 4">
            <a:extLst>
              <a:ext uri="{FF2B5EF4-FFF2-40B4-BE49-F238E27FC236}">
                <a16:creationId xmlns:a16="http://schemas.microsoft.com/office/drawing/2014/main" id="{939881A2-D6AB-C347-A072-C2C118A6E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616" y="4152571"/>
            <a:ext cx="6194734" cy="3071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48632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3CD8C887-6C51-B34C-B152-3C8721355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Separating policy and mechanism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C54373E3-B739-CF4D-87D4-866B7EB0F3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 dirty="0"/>
              <a:t>Mechanism for page replacement has to be in kernel</a:t>
            </a:r>
          </a:p>
          <a:p>
            <a:pPr lvl="1"/>
            <a:r>
              <a:rPr lang="en-US" altLang="en-US" sz="2205" dirty="0"/>
              <a:t>Modifying page tables</a:t>
            </a:r>
          </a:p>
          <a:p>
            <a:pPr lvl="1"/>
            <a:r>
              <a:rPr lang="en-US" altLang="en-US" sz="2205" dirty="0"/>
              <a:t>Reading and writing page table entries</a:t>
            </a:r>
          </a:p>
          <a:p>
            <a:r>
              <a:rPr lang="en-US" altLang="en-US" sz="2646" dirty="0"/>
              <a:t>Policy for deciding which pages to replace could be in user space</a:t>
            </a:r>
          </a:p>
          <a:p>
            <a:pPr lvl="1"/>
            <a:r>
              <a:rPr lang="en-US" altLang="en-US" sz="2205" dirty="0"/>
              <a:t>More flexibility</a:t>
            </a: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8715585F-9281-D54D-9DBD-D960C37A67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1E219903-33C0-554D-80EA-6F770EF323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E6ACAED-F054-5F4D-AB33-EE49D44B5ED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161BC82A-96F6-AD4B-8184-09CDE9CF7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467" y="4031826"/>
            <a:ext cx="6551718" cy="151193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142F2735-AA7B-C14E-A569-241743B0C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467" y="5543761"/>
            <a:ext cx="6551718" cy="151193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4998" name="Text Box 6">
            <a:extLst>
              <a:ext uri="{FF2B5EF4-FFF2-40B4-BE49-F238E27FC236}">
                <a16:creationId xmlns:a16="http://schemas.microsoft.com/office/drawing/2014/main" id="{E3DF3954-ACC6-1948-8656-A64CDF3E5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15" y="4619801"/>
            <a:ext cx="1116452" cy="90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User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space</a:t>
            </a:r>
          </a:p>
        </p:txBody>
      </p:sp>
      <p:sp>
        <p:nvSpPr>
          <p:cNvPr id="84999" name="Text Box 7">
            <a:extLst>
              <a:ext uri="{FF2B5EF4-FFF2-40B4-BE49-F238E27FC236}">
                <a16:creationId xmlns:a16="http://schemas.microsoft.com/office/drawing/2014/main" id="{1D0AEAFD-EF11-6A45-A9CF-2C5C42E13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15" y="5795751"/>
            <a:ext cx="1200448" cy="90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Kernel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space</a:t>
            </a:r>
          </a:p>
        </p:txBody>
      </p:sp>
      <p:sp>
        <p:nvSpPr>
          <p:cNvPr id="85000" name="Oval 8">
            <a:extLst>
              <a:ext uri="{FF2B5EF4-FFF2-40B4-BE49-F238E27FC236}">
                <a16:creationId xmlns:a16="http://schemas.microsoft.com/office/drawing/2014/main" id="{19DC7152-18EC-A948-824D-3AD4CD138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446" y="4283815"/>
            <a:ext cx="1007957" cy="100795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User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85001" name="Text Box 9">
            <a:extLst>
              <a:ext uri="{FF2B5EF4-FFF2-40B4-BE49-F238E27FC236}">
                <a16:creationId xmlns:a16="http://schemas.microsoft.com/office/drawing/2014/main" id="{47D2AC90-A489-794E-BA2E-C2780F770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0456" y="6215733"/>
            <a:ext cx="1460656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1. Page fault</a:t>
            </a:r>
          </a:p>
        </p:txBody>
      </p:sp>
      <p:cxnSp>
        <p:nvCxnSpPr>
          <p:cNvPr id="85002" name="AutoShape 10">
            <a:extLst>
              <a:ext uri="{FF2B5EF4-FFF2-40B4-BE49-F238E27FC236}">
                <a16:creationId xmlns:a16="http://schemas.microsoft.com/office/drawing/2014/main" id="{21DD8940-749A-AA42-A575-D4164724B4CC}"/>
              </a:ext>
            </a:extLst>
          </p:cNvPr>
          <p:cNvCxnSpPr>
            <a:cxnSpLocks noChangeShapeType="1"/>
            <a:stCxn id="85000" idx="4"/>
            <a:endCxn id="85001" idx="0"/>
          </p:cNvCxnSpPr>
          <p:nvPr/>
        </p:nvCxnSpPr>
        <p:spPr bwMode="auto">
          <a:xfrm flipH="1">
            <a:off x="2410784" y="5291772"/>
            <a:ext cx="4641" cy="92396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03" name="Oval 11">
            <a:extLst>
              <a:ext uri="{FF2B5EF4-FFF2-40B4-BE49-F238E27FC236}">
                <a16:creationId xmlns:a16="http://schemas.microsoft.com/office/drawing/2014/main" id="{A02C3EBE-1D34-B145-8897-832F155A5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0366" y="5795750"/>
            <a:ext cx="1007957" cy="100795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Fault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handler</a:t>
            </a:r>
          </a:p>
        </p:txBody>
      </p:sp>
      <p:sp>
        <p:nvSpPr>
          <p:cNvPr id="85004" name="Oval 12">
            <a:extLst>
              <a:ext uri="{FF2B5EF4-FFF2-40B4-BE49-F238E27FC236}">
                <a16:creationId xmlns:a16="http://schemas.microsoft.com/office/drawing/2014/main" id="{A8F1C5BF-89FD-C144-A9F9-AC77B0204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0240" y="5795750"/>
            <a:ext cx="1007957" cy="100795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MMU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handler</a:t>
            </a:r>
          </a:p>
        </p:txBody>
      </p:sp>
      <p:sp>
        <p:nvSpPr>
          <p:cNvPr id="85005" name="Oval 13">
            <a:extLst>
              <a:ext uri="{FF2B5EF4-FFF2-40B4-BE49-F238E27FC236}">
                <a16:creationId xmlns:a16="http://schemas.microsoft.com/office/drawing/2014/main" id="{986D3720-B329-A34A-9C72-DDFC0FFF1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8287" y="4283815"/>
            <a:ext cx="1007957" cy="100795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External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pager</a:t>
            </a:r>
          </a:p>
        </p:txBody>
      </p:sp>
      <p:cxnSp>
        <p:nvCxnSpPr>
          <p:cNvPr id="85006" name="AutoShape 14">
            <a:extLst>
              <a:ext uri="{FF2B5EF4-FFF2-40B4-BE49-F238E27FC236}">
                <a16:creationId xmlns:a16="http://schemas.microsoft.com/office/drawing/2014/main" id="{BEB92913-155F-6345-9234-C111C1A88BC9}"/>
              </a:ext>
            </a:extLst>
          </p:cNvPr>
          <p:cNvCxnSpPr>
            <a:cxnSpLocks noChangeShapeType="1"/>
            <a:stCxn id="85003" idx="0"/>
            <a:endCxn id="85005" idx="2"/>
          </p:cNvCxnSpPr>
          <p:nvPr/>
        </p:nvCxnSpPr>
        <p:spPr bwMode="auto">
          <a:xfrm rot="16200000">
            <a:off x="4452337" y="4619801"/>
            <a:ext cx="1007957" cy="134394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07" name="Text Box 15">
            <a:extLst>
              <a:ext uri="{FF2B5EF4-FFF2-40B4-BE49-F238E27FC236}">
                <a16:creationId xmlns:a16="http://schemas.microsoft.com/office/drawing/2014/main" id="{F2B56841-7974-6D48-83BE-7440899A3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380" y="4619801"/>
            <a:ext cx="1712328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2. Page needed</a:t>
            </a:r>
          </a:p>
        </p:txBody>
      </p:sp>
      <p:sp>
        <p:nvSpPr>
          <p:cNvPr id="85008" name="Text Box 16">
            <a:extLst>
              <a:ext uri="{FF2B5EF4-FFF2-40B4-BE49-F238E27FC236}">
                <a16:creationId xmlns:a16="http://schemas.microsoft.com/office/drawing/2014/main" id="{ECC89AC8-7CA7-974D-8302-CEF2F4331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0186" y="3695841"/>
            <a:ext cx="1798890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3. Request page</a:t>
            </a:r>
          </a:p>
        </p:txBody>
      </p:sp>
      <p:sp>
        <p:nvSpPr>
          <p:cNvPr id="85009" name="Text Box 17">
            <a:extLst>
              <a:ext uri="{FF2B5EF4-FFF2-40B4-BE49-F238E27FC236}">
                <a16:creationId xmlns:a16="http://schemas.microsoft.com/office/drawing/2014/main" id="{659ADB9C-6A26-394D-9810-055A1BBBA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6316" y="5543762"/>
            <a:ext cx="1794081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5. Here is page!</a:t>
            </a:r>
          </a:p>
        </p:txBody>
      </p:sp>
      <p:sp>
        <p:nvSpPr>
          <p:cNvPr id="85010" name="Text Box 18">
            <a:extLst>
              <a:ext uri="{FF2B5EF4-FFF2-40B4-BE49-F238E27FC236}">
                <a16:creationId xmlns:a16="http://schemas.microsoft.com/office/drawing/2014/main" id="{D587AD57-B9AC-E048-9E19-BA5843992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226" y="4283816"/>
            <a:ext cx="931665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4. Page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arrives</a:t>
            </a:r>
          </a:p>
        </p:txBody>
      </p:sp>
      <p:sp>
        <p:nvSpPr>
          <p:cNvPr id="85011" name="Text Box 19">
            <a:extLst>
              <a:ext uri="{FF2B5EF4-FFF2-40B4-BE49-F238E27FC236}">
                <a16:creationId xmlns:a16="http://schemas.microsoft.com/office/drawing/2014/main" id="{755DA319-46E7-3F47-8304-F445F4372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320" y="6383726"/>
            <a:ext cx="1707519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6. Map in page</a:t>
            </a:r>
          </a:p>
        </p:txBody>
      </p:sp>
      <p:cxnSp>
        <p:nvCxnSpPr>
          <p:cNvPr id="85012" name="AutoShape 20">
            <a:extLst>
              <a:ext uri="{FF2B5EF4-FFF2-40B4-BE49-F238E27FC236}">
                <a16:creationId xmlns:a16="http://schemas.microsoft.com/office/drawing/2014/main" id="{E75791FC-ACF0-614F-A00C-6F2EC449BAE1}"/>
              </a:ext>
            </a:extLst>
          </p:cNvPr>
          <p:cNvCxnSpPr>
            <a:cxnSpLocks noChangeShapeType="1"/>
            <a:stCxn id="85003" idx="6"/>
            <a:endCxn id="85004" idx="2"/>
          </p:cNvCxnSpPr>
          <p:nvPr/>
        </p:nvCxnSpPr>
        <p:spPr bwMode="auto">
          <a:xfrm>
            <a:off x="4788323" y="6299729"/>
            <a:ext cx="193191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3" name="AutoShape 21">
            <a:extLst>
              <a:ext uri="{FF2B5EF4-FFF2-40B4-BE49-F238E27FC236}">
                <a16:creationId xmlns:a16="http://schemas.microsoft.com/office/drawing/2014/main" id="{271BFDAF-861F-A843-BD73-0093CFB7B71C}"/>
              </a:ext>
            </a:extLst>
          </p:cNvPr>
          <p:cNvCxnSpPr>
            <a:cxnSpLocks noChangeShapeType="1"/>
            <a:stCxn id="85005" idx="3"/>
            <a:endCxn id="85003" idx="7"/>
          </p:cNvCxnSpPr>
          <p:nvPr/>
        </p:nvCxnSpPr>
        <p:spPr bwMode="auto">
          <a:xfrm rot="5400000">
            <a:off x="4809322" y="4976786"/>
            <a:ext cx="797966" cy="113395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14" name="AutoShape 22">
            <a:extLst>
              <a:ext uri="{FF2B5EF4-FFF2-40B4-BE49-F238E27FC236}">
                <a16:creationId xmlns:a16="http://schemas.microsoft.com/office/drawing/2014/main" id="{F9C40617-149B-634C-B0FC-6ACCDEC24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4787793"/>
            <a:ext cx="1511935" cy="1847921"/>
          </a:xfrm>
          <a:prstGeom prst="can">
            <a:avLst>
              <a:gd name="adj" fmla="val 30556"/>
            </a:avLst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85015" name="AutoShape 23">
            <a:extLst>
              <a:ext uri="{FF2B5EF4-FFF2-40B4-BE49-F238E27FC236}">
                <a16:creationId xmlns:a16="http://schemas.microsoft.com/office/drawing/2014/main" id="{E411A21D-1AFF-0D44-B0CC-20F0FFA47100}"/>
              </a:ext>
            </a:extLst>
          </p:cNvPr>
          <p:cNvCxnSpPr>
            <a:cxnSpLocks noChangeShapeType="1"/>
            <a:stCxn id="85005" idx="7"/>
            <a:endCxn id="85014" idx="1"/>
          </p:cNvCxnSpPr>
          <p:nvPr/>
        </p:nvCxnSpPr>
        <p:spPr bwMode="auto">
          <a:xfrm rot="5400000" flipV="1">
            <a:off x="7602202" y="3317857"/>
            <a:ext cx="356985" cy="2582889"/>
          </a:xfrm>
          <a:prstGeom prst="curvedConnector3">
            <a:avLst>
              <a:gd name="adj1" fmla="val -11176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6" name="AutoShape 24">
            <a:extLst>
              <a:ext uri="{FF2B5EF4-FFF2-40B4-BE49-F238E27FC236}">
                <a16:creationId xmlns:a16="http://schemas.microsoft.com/office/drawing/2014/main" id="{8E3E7ED5-61FB-F041-ADD9-A8F1995B3B65}"/>
              </a:ext>
            </a:extLst>
          </p:cNvPr>
          <p:cNvCxnSpPr>
            <a:cxnSpLocks noChangeShapeType="1"/>
            <a:stCxn id="85014" idx="2"/>
            <a:endCxn id="85005" idx="6"/>
          </p:cNvCxnSpPr>
          <p:nvPr/>
        </p:nvCxnSpPr>
        <p:spPr bwMode="auto">
          <a:xfrm rot="10800000">
            <a:off x="6636243" y="4787794"/>
            <a:ext cx="1679928" cy="92396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2432689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complex is the OS’s job?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look at one of the resources managed by the OS: I/O devices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23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30" y="2536824"/>
            <a:ext cx="8938228" cy="4416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118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C982E743-85F2-174D-A29A-A7DF2FF27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system implementation issues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FF81D921-F488-2E43-AE8F-FB6EA93865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are disks divided up into file systems?</a:t>
            </a:r>
          </a:p>
          <a:p>
            <a:r>
              <a:rPr lang="en-US" altLang="en-US" dirty="0"/>
              <a:t>How does the file system allocate blocks to files?</a:t>
            </a:r>
          </a:p>
          <a:p>
            <a:r>
              <a:rPr lang="en-US" altLang="en-US" dirty="0"/>
              <a:t>How are directories handled?</a:t>
            </a:r>
          </a:p>
          <a:p>
            <a:r>
              <a:rPr lang="en-US" altLang="en-US" dirty="0"/>
              <a:t>How does the file system manage free space?</a:t>
            </a:r>
          </a:p>
          <a:p>
            <a:r>
              <a:rPr lang="en-US" altLang="en-US" dirty="0"/>
              <a:t>How can the file system improve…</a:t>
            </a:r>
          </a:p>
          <a:p>
            <a:pPr lvl="1"/>
            <a:r>
              <a:rPr lang="en-US" altLang="en-US" dirty="0"/>
              <a:t>Performance?</a:t>
            </a:r>
          </a:p>
          <a:p>
            <a:pPr lvl="1"/>
            <a:r>
              <a:rPr lang="en-US" altLang="en-US" dirty="0"/>
              <a:t>Reliability?</a:t>
            </a:r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003D8-5DE1-6C44-9FF1-C8BDB13CDC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235EB-EBF3-E144-98B6-E676365047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582D2061-0B04-F04A-815B-8A30F2448F3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476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>
            <a:extLst>
              <a:ext uri="{FF2B5EF4-FFF2-40B4-BE49-F238E27FC236}">
                <a16:creationId xmlns:a16="http://schemas.microsoft.com/office/drawing/2014/main" id="{18FA9C2B-B458-F846-85DB-DE39DA67B2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Carving up the disk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1CBF33-8E21-6844-B355-D83C1D794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Footer Placeholder 2">
            <a:extLst>
              <a:ext uri="{FF2B5EF4-FFF2-40B4-BE49-F238E27FC236}">
                <a16:creationId xmlns:a16="http://schemas.microsoft.com/office/drawing/2014/main" id="{191FA784-3FF7-BF42-BF3C-C1FFAE29840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1550 – Operating Systems – Sherif Khattab</a:t>
            </a:r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4DE28606-5542-F84F-BBED-CF879311C7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A24187B9-E877-E54B-AB1B-09926D64069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A9279517-99A1-F54E-96B2-A559849D4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" y="2603888"/>
            <a:ext cx="1763924" cy="67197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Master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boot record</a:t>
            </a:r>
          </a:p>
        </p:txBody>
      </p:sp>
      <p:sp>
        <p:nvSpPr>
          <p:cNvPr id="20488" name="Rectangle 8">
            <a:extLst>
              <a:ext uri="{FF2B5EF4-FFF2-40B4-BE49-F238E27FC236}">
                <a16:creationId xmlns:a16="http://schemas.microsoft.com/office/drawing/2014/main" id="{39CD69E4-52F1-B742-879C-97DAEC803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431" y="2603888"/>
            <a:ext cx="83996" cy="671971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0489" name="Rectangle 9">
            <a:extLst>
              <a:ext uri="{FF2B5EF4-FFF2-40B4-BE49-F238E27FC236}">
                <a16:creationId xmlns:a16="http://schemas.microsoft.com/office/drawing/2014/main" id="{8AB511B1-52EA-C242-AC01-024D0C364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428" y="2603888"/>
            <a:ext cx="83996" cy="671971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0490" name="Rectangle 10">
            <a:extLst>
              <a:ext uri="{FF2B5EF4-FFF2-40B4-BE49-F238E27FC236}">
                <a16:creationId xmlns:a16="http://schemas.microsoft.com/office/drawing/2014/main" id="{EA9C807A-C55D-1549-AFDF-C31EF5F62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424" y="2603888"/>
            <a:ext cx="83996" cy="671971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0491" name="Rectangle 11">
            <a:extLst>
              <a:ext uri="{FF2B5EF4-FFF2-40B4-BE49-F238E27FC236}">
                <a16:creationId xmlns:a16="http://schemas.microsoft.com/office/drawing/2014/main" id="{256C8619-3DB3-3D4E-A2CF-E3CD34000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21" y="2603888"/>
            <a:ext cx="83996" cy="671971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0492" name="Text Box 12">
            <a:extLst>
              <a:ext uri="{FF2B5EF4-FFF2-40B4-BE49-F238E27FC236}">
                <a16:creationId xmlns:a16="http://schemas.microsoft.com/office/drawing/2014/main" id="{B6DA71B2-E462-974D-BD39-8BBCDD4AD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503" y="2015913"/>
            <a:ext cx="1776448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Partition table</a:t>
            </a:r>
          </a:p>
        </p:txBody>
      </p:sp>
      <p:cxnSp>
        <p:nvCxnSpPr>
          <p:cNvPr id="20493" name="AutoShape 13">
            <a:extLst>
              <a:ext uri="{FF2B5EF4-FFF2-40B4-BE49-F238E27FC236}">
                <a16:creationId xmlns:a16="http://schemas.microsoft.com/office/drawing/2014/main" id="{E5DBE93E-4C97-7243-8EFF-46E55E7CAA92}"/>
              </a:ext>
            </a:extLst>
          </p:cNvPr>
          <p:cNvCxnSpPr>
            <a:cxnSpLocks noChangeShapeType="1"/>
            <a:stCxn id="20492" idx="3"/>
            <a:endCxn id="20490" idx="0"/>
          </p:cNvCxnSpPr>
          <p:nvPr/>
        </p:nvCxnSpPr>
        <p:spPr bwMode="auto">
          <a:xfrm>
            <a:off x="2364951" y="2231742"/>
            <a:ext cx="113471" cy="372146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4" name="Rectangle 14">
            <a:extLst>
              <a:ext uri="{FF2B5EF4-FFF2-40B4-BE49-F238E27FC236}">
                <a16:creationId xmlns:a16="http://schemas.microsoft.com/office/drawing/2014/main" id="{DCED8EEF-E617-3947-B7D3-AF2A458E5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417" y="2603888"/>
            <a:ext cx="1511935" cy="671971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Partition 1</a:t>
            </a:r>
          </a:p>
        </p:txBody>
      </p:sp>
      <p:sp>
        <p:nvSpPr>
          <p:cNvPr id="20495" name="Rectangle 15">
            <a:extLst>
              <a:ext uri="{FF2B5EF4-FFF2-40B4-BE49-F238E27FC236}">
                <a16:creationId xmlns:a16="http://schemas.microsoft.com/office/drawing/2014/main" id="{7DE3198D-D54B-434D-97AD-4C47927BF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351" y="2603888"/>
            <a:ext cx="2267903" cy="671971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Partition 2</a:t>
            </a:r>
          </a:p>
        </p:txBody>
      </p:sp>
      <p:sp>
        <p:nvSpPr>
          <p:cNvPr id="20496" name="Rectangle 16">
            <a:extLst>
              <a:ext uri="{FF2B5EF4-FFF2-40B4-BE49-F238E27FC236}">
                <a16:creationId xmlns:a16="http://schemas.microsoft.com/office/drawing/2014/main" id="{D2939ADD-3C81-2040-9A1F-3ED4C364B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254" y="2603888"/>
            <a:ext cx="1259946" cy="671971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Partition 3</a:t>
            </a:r>
          </a:p>
        </p:txBody>
      </p:sp>
      <p:sp>
        <p:nvSpPr>
          <p:cNvPr id="20497" name="Rectangle 17">
            <a:extLst>
              <a:ext uri="{FF2B5EF4-FFF2-40B4-BE49-F238E27FC236}">
                <a16:creationId xmlns:a16="http://schemas.microsoft.com/office/drawing/2014/main" id="{6F2339A1-5317-AD47-9462-7549F2533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4200" y="2603888"/>
            <a:ext cx="1847921" cy="671971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Partition 4</a:t>
            </a:r>
          </a:p>
        </p:txBody>
      </p:sp>
      <p:sp>
        <p:nvSpPr>
          <p:cNvPr id="20498" name="Text Box 18">
            <a:extLst>
              <a:ext uri="{FF2B5EF4-FFF2-40B4-BE49-F238E27FC236}">
                <a16:creationId xmlns:a16="http://schemas.microsoft.com/office/drawing/2014/main" id="{C01E94A5-BF08-BC46-BC84-66AC15E58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355" y="1595931"/>
            <a:ext cx="1664238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Entire disk</a:t>
            </a:r>
          </a:p>
        </p:txBody>
      </p:sp>
      <p:cxnSp>
        <p:nvCxnSpPr>
          <p:cNvPr id="20499" name="AutoShape 19">
            <a:extLst>
              <a:ext uri="{FF2B5EF4-FFF2-40B4-BE49-F238E27FC236}">
                <a16:creationId xmlns:a16="http://schemas.microsoft.com/office/drawing/2014/main" id="{1380F580-79D1-8248-9346-B23A461C1616}"/>
              </a:ext>
            </a:extLst>
          </p:cNvPr>
          <p:cNvCxnSpPr>
            <a:cxnSpLocks noChangeShapeType="1"/>
            <a:stCxn id="20498" idx="1"/>
          </p:cNvCxnSpPr>
          <p:nvPr/>
        </p:nvCxnSpPr>
        <p:spPr bwMode="auto">
          <a:xfrm flipH="1">
            <a:off x="504507" y="1845679"/>
            <a:ext cx="3527848" cy="22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0" name="AutoShape 20">
            <a:extLst>
              <a:ext uri="{FF2B5EF4-FFF2-40B4-BE49-F238E27FC236}">
                <a16:creationId xmlns:a16="http://schemas.microsoft.com/office/drawing/2014/main" id="{A6BAB045-44E7-5E45-AAA1-39514B586711}"/>
              </a:ext>
            </a:extLst>
          </p:cNvPr>
          <p:cNvCxnSpPr>
            <a:cxnSpLocks noChangeShapeType="1"/>
            <a:stCxn id="20498" idx="3"/>
          </p:cNvCxnSpPr>
          <p:nvPr/>
        </p:nvCxnSpPr>
        <p:spPr bwMode="auto">
          <a:xfrm>
            <a:off x="5696593" y="1845679"/>
            <a:ext cx="3795528" cy="22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1" name="Rectangle 21">
            <a:extLst>
              <a:ext uri="{FF2B5EF4-FFF2-40B4-BE49-F238E27FC236}">
                <a16:creationId xmlns:a16="http://schemas.microsoft.com/office/drawing/2014/main" id="{CD9DAD82-D0B4-DF43-8EE3-0AAC67C98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03" y="5291772"/>
            <a:ext cx="1091953" cy="67197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Boot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block</a:t>
            </a:r>
          </a:p>
        </p:txBody>
      </p:sp>
      <p:sp>
        <p:nvSpPr>
          <p:cNvPr id="20502" name="Rectangle 22">
            <a:extLst>
              <a:ext uri="{FF2B5EF4-FFF2-40B4-BE49-F238E27FC236}">
                <a16:creationId xmlns:a16="http://schemas.microsoft.com/office/drawing/2014/main" id="{1EC91282-18AD-994A-AF94-DEC31341F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456" y="5291772"/>
            <a:ext cx="1091953" cy="67197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Super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block</a:t>
            </a:r>
          </a:p>
        </p:txBody>
      </p:sp>
      <p:sp>
        <p:nvSpPr>
          <p:cNvPr id="20503" name="Rectangle 23">
            <a:extLst>
              <a:ext uri="{FF2B5EF4-FFF2-40B4-BE49-F238E27FC236}">
                <a16:creationId xmlns:a16="http://schemas.microsoft.com/office/drawing/2014/main" id="{5B8603E5-976C-934C-9951-C42C7FFD7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2410" y="5291772"/>
            <a:ext cx="1595931" cy="67197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Free space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management</a:t>
            </a:r>
          </a:p>
        </p:txBody>
      </p:sp>
      <p:sp>
        <p:nvSpPr>
          <p:cNvPr id="20504" name="Rectangle 24">
            <a:extLst>
              <a:ext uri="{FF2B5EF4-FFF2-40B4-BE49-F238E27FC236}">
                <a16:creationId xmlns:a16="http://schemas.microsoft.com/office/drawing/2014/main" id="{99269FFB-16BB-4645-B279-56E0787B9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344" y="5291772"/>
            <a:ext cx="1007957" cy="671971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Index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nodes</a:t>
            </a:r>
          </a:p>
        </p:txBody>
      </p:sp>
      <p:sp>
        <p:nvSpPr>
          <p:cNvPr id="20505" name="Rectangle 25">
            <a:extLst>
              <a:ext uri="{FF2B5EF4-FFF2-40B4-BE49-F238E27FC236}">
                <a16:creationId xmlns:a16="http://schemas.microsoft.com/office/drawing/2014/main" id="{EFD9C7BF-E9C4-9345-98DE-F0B459344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301" y="5291772"/>
            <a:ext cx="3863834" cy="671971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Files &amp; directories</a:t>
            </a:r>
          </a:p>
        </p:txBody>
      </p:sp>
      <p:sp>
        <p:nvSpPr>
          <p:cNvPr id="20506" name="Line 26">
            <a:extLst>
              <a:ext uri="{FF2B5EF4-FFF2-40B4-BE49-F238E27FC236}">
                <a16:creationId xmlns:a16="http://schemas.microsoft.com/office/drawing/2014/main" id="{10ADCCFB-503C-B84B-A879-A675414245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504" y="3275859"/>
            <a:ext cx="3527848" cy="2015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0507" name="Line 27">
            <a:extLst>
              <a:ext uri="{FF2B5EF4-FFF2-40B4-BE49-F238E27FC236}">
                <a16:creationId xmlns:a16="http://schemas.microsoft.com/office/drawing/2014/main" id="{9DDE6DCB-D6FD-4C42-9347-E907FBD73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4254" y="3275859"/>
            <a:ext cx="2771881" cy="2015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582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Inverted Page Table</a:t>
            </a:r>
          </a:p>
          <a:p>
            <a:r>
              <a:rPr lang="en-US" dirty="0"/>
              <a:t>Effective Access Time calculation</a:t>
            </a:r>
          </a:p>
          <a:p>
            <a:r>
              <a:rPr lang="en-US" dirty="0"/>
              <a:t>Memory Management Issues</a:t>
            </a:r>
          </a:p>
          <a:p>
            <a:pPr lvl="1"/>
            <a:r>
              <a:rPr lang="en-US" dirty="0"/>
              <a:t>Local vs. global allocation</a:t>
            </a:r>
          </a:p>
          <a:p>
            <a:pPr lvl="1"/>
            <a:r>
              <a:rPr lang="en-US" dirty="0"/>
              <a:t>Page fault rate</a:t>
            </a:r>
          </a:p>
          <a:p>
            <a:pPr lvl="1"/>
            <a:r>
              <a:rPr lang="en-US" dirty="0"/>
              <a:t>Page size tradeoffs</a:t>
            </a:r>
          </a:p>
          <a:p>
            <a:pPr lvl="1"/>
            <a:r>
              <a:rPr lang="en-US" dirty="0"/>
              <a:t>Page sharing</a:t>
            </a:r>
          </a:p>
          <a:p>
            <a:pPr lvl="1"/>
            <a:r>
              <a:rPr lang="en-US" dirty="0"/>
              <a:t>Page locking</a:t>
            </a:r>
          </a:p>
          <a:p>
            <a:pPr lvl="1"/>
            <a:r>
              <a:rPr lang="en-US" dirty="0"/>
              <a:t>Effect of instruction set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Project 3</a:t>
            </a:r>
          </a:p>
          <a:p>
            <a:pPr lvl="1"/>
            <a:r>
              <a:rPr lang="en-US" dirty="0"/>
              <a:t>hashing for opt page replacement</a:t>
            </a:r>
          </a:p>
          <a:p>
            <a:pPr lvl="1"/>
            <a:r>
              <a:rPr lang="en-US" dirty="0"/>
              <a:t>How to implement OPT in project 3 optimally so it doesn't time out the auto grader</a:t>
            </a:r>
          </a:p>
          <a:p>
            <a:pPr lvl="1"/>
            <a:r>
              <a:rPr lang="en-US" dirty="0"/>
              <a:t>for project 3 could we get an example or just more instruction on how to implement the hash table function for the opt algorithm? I don't understand how that would help the runtime or how that works at all	</a:t>
            </a:r>
          </a:p>
          <a:p>
            <a:pPr lvl="1"/>
            <a:r>
              <a:rPr lang="en-US" dirty="0"/>
              <a:t>Memory split in project 3</a:t>
            </a:r>
          </a:p>
          <a:p>
            <a:pPr lvl="1"/>
            <a:r>
              <a:rPr lang="en-US" dirty="0"/>
              <a:t>Can we get some help with the OPT algorithm for project 3? I’m very confused on how to do it</a:t>
            </a:r>
          </a:p>
          <a:p>
            <a:pPr lvl="1"/>
            <a:r>
              <a:rPr lang="en-US" dirty="0"/>
              <a:t>More guidance on how to implement the </a:t>
            </a:r>
            <a:r>
              <a:rPr lang="en-US" dirty="0" err="1"/>
              <a:t>hashtable</a:t>
            </a:r>
            <a:r>
              <a:rPr lang="en-US" dirty="0"/>
              <a:t>/linked list for project3 and how to use them for opt and </a:t>
            </a:r>
            <a:r>
              <a:rPr lang="en-US" dirty="0" err="1"/>
              <a:t>lru</a:t>
            </a:r>
            <a:endParaRPr lang="en-US" dirty="0"/>
          </a:p>
          <a:p>
            <a:r>
              <a:rPr lang="en-US" dirty="0"/>
              <a:t>Inverted and 2-level Page Table</a:t>
            </a:r>
          </a:p>
          <a:p>
            <a:pPr lvl="1"/>
            <a:r>
              <a:rPr lang="en-US" dirty="0"/>
              <a:t>I could use another rundown of the inverted table and its purpose</a:t>
            </a:r>
          </a:p>
          <a:p>
            <a:pPr lvl="1"/>
            <a:r>
              <a:rPr lang="en-US" dirty="0"/>
              <a:t>Why is it called inverted page table? What is inverted? </a:t>
            </a:r>
          </a:p>
          <a:p>
            <a:pPr lvl="1"/>
            <a:r>
              <a:rPr lang="en-US" dirty="0"/>
              <a:t>Which part of EAT cost does it save?</a:t>
            </a:r>
          </a:p>
          <a:p>
            <a:pPr lvl="1"/>
            <a:r>
              <a:rPr lang="en-US" dirty="0"/>
              <a:t>Indexing into the inverted page table with the hash</a:t>
            </a:r>
          </a:p>
          <a:p>
            <a:pPr lvl="1"/>
            <a:r>
              <a:rPr lang="en-US" dirty="0"/>
              <a:t>Pros and cons of inverted vs multi level page table</a:t>
            </a:r>
          </a:p>
          <a:p>
            <a:pPr lvl="1"/>
            <a:r>
              <a:rPr lang="en-US" dirty="0"/>
              <a:t>How is an inverted page table different from a regular one-level page table, both implementation- and performance-wise?</a:t>
            </a:r>
          </a:p>
          <a:p>
            <a:pPr lvl="1"/>
            <a:r>
              <a:rPr lang="en-US" dirty="0"/>
              <a:t>An example of translating addresses in 2 level page tables.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think </a:t>
            </a:r>
            <a:r>
              <a:rPr lang="en-US" dirty="0" err="1"/>
              <a:t>i</a:t>
            </a:r>
            <a:r>
              <a:rPr lang="en-US" dirty="0"/>
              <a:t> just need to practice converting page sizes to frame number and all that again, could we maybe get more practice problems (similar to hw8 and hw9)?</a:t>
            </a:r>
          </a:p>
          <a:p>
            <a:pPr lvl="1"/>
            <a:r>
              <a:rPr lang="en-US" dirty="0"/>
              <a:t>Is virtual page number the index to page table?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1327-81A4-45C5-83E8-C56CAD569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3: OPT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D9BBF-FFC3-48C2-9308-215087DC3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0D561-1394-44CD-8B2B-55637F77576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EEEFF-FCA8-4FE2-B3D6-028552C347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A1759D-CDA0-4E05-B709-CB39C778A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63" y="1010868"/>
            <a:ext cx="8749898" cy="583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50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5AA1-B0DE-41C5-9EC9-20A9FE93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3: LRU and miscellaneous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AA517-D4A1-4F38-85ED-CC2DCA96B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1241F-0131-4DB8-9D33-44BE5675A26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97407-7654-4D0A-9984-C4011F9135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7AFCE4-2F6F-4A7A-81EC-35EE5D7C2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79" y="797219"/>
            <a:ext cx="5521066" cy="10350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DCD673-CE86-48DF-AB0E-F5667DCD0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048" y="1915121"/>
            <a:ext cx="7368527" cy="491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0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5B85C-8B73-4F48-9020-9A4FD635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3: Writeup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DEA49-A0C9-49B5-A7BB-B7A5E41A2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F3EC7-C9FD-406A-BB54-11616F9EDD6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1B1C0-C2A3-498D-BD2D-A111AD5ADA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83FAB4-8881-4EBA-9AF8-81BB77DAA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166" y="1440076"/>
            <a:ext cx="8106214" cy="540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74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AE32-A113-49D2-936B-32C8BB53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Inverted Page Table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6653E-13EE-4F4D-B552-E25ECCCE0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FB0D8-39DE-46C2-B52D-47A19EF5EB7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FD0BF-37F0-495F-BE4A-D67CE20BDD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35515F-17A2-4FDB-8AC7-FDA313473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82" y="1119674"/>
            <a:ext cx="8759227" cy="584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0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F311-23F2-43B9-BAF2-24772A340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Translation: 2-level Page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F187F-932C-4158-B2B9-9ACBCFB2E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FE07C-74CC-4886-A81A-16AC7653211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6EB4F-10AB-4DD0-B331-73C08BA0B1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38C2A0-FA0E-436C-870D-190E1E6F0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79" y="1055673"/>
            <a:ext cx="8873866" cy="591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9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lass slides">
  <a:themeElements>
    <a:clrScheme name="class slides 5">
      <a:dk1>
        <a:srgbClr val="000000"/>
      </a:dk1>
      <a:lt1>
        <a:srgbClr val="FFFFFF"/>
      </a:lt1>
      <a:dk2>
        <a:srgbClr val="000080"/>
      </a:dk2>
      <a:lt2>
        <a:srgbClr val="1C1C1C"/>
      </a:lt2>
      <a:accent1>
        <a:srgbClr val="7F11EE"/>
      </a:accent1>
      <a:accent2>
        <a:srgbClr val="FFCF01"/>
      </a:accent2>
      <a:accent3>
        <a:srgbClr val="FFFFFF"/>
      </a:accent3>
      <a:accent4>
        <a:srgbClr val="000000"/>
      </a:accent4>
      <a:accent5>
        <a:srgbClr val="C0AAF5"/>
      </a:accent5>
      <a:accent6>
        <a:srgbClr val="E7BB01"/>
      </a:accent6>
      <a:hlink>
        <a:srgbClr val="00E3A8"/>
      </a:hlink>
      <a:folHlink>
        <a:srgbClr val="3333CC"/>
      </a:folHlink>
    </a:clrScheme>
    <a:fontScheme name="class slides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class slides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2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3333CC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3">
        <a:dk1>
          <a:srgbClr val="000000"/>
        </a:dk1>
        <a:lt1>
          <a:srgbClr val="FFFFFF"/>
        </a:lt1>
        <a:dk2>
          <a:srgbClr val="170995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7F11EE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4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FFCC00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E7B900"/>
        </a:accent6>
        <a:hlink>
          <a:srgbClr val="FF5050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5">
        <a:dk1>
          <a:srgbClr val="000000"/>
        </a:dk1>
        <a:lt1>
          <a:srgbClr val="FFFFFF"/>
        </a:lt1>
        <a:dk2>
          <a:srgbClr val="000080"/>
        </a:dk2>
        <a:lt2>
          <a:srgbClr val="1C1C1C"/>
        </a:lt2>
        <a:accent1>
          <a:srgbClr val="7F11EE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C0AAF5"/>
        </a:accent5>
        <a:accent6>
          <a:srgbClr val="E7BB01"/>
        </a:accent6>
        <a:hlink>
          <a:srgbClr val="00E3A8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1415</Words>
  <Application>Microsoft Office PowerPoint</Application>
  <PresentationFormat>Custom</PresentationFormat>
  <Paragraphs>194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Helvetica</vt:lpstr>
      <vt:lpstr>Times</vt:lpstr>
      <vt:lpstr>Times New Roman</vt:lpstr>
      <vt:lpstr>Wingdings</vt:lpstr>
      <vt:lpstr>Office Theme</vt:lpstr>
      <vt:lpstr>class slides</vt:lpstr>
      <vt:lpstr>1_Office Theme</vt:lpstr>
      <vt:lpstr>Introduction to Operating Systems CS/COE 1550</vt:lpstr>
      <vt:lpstr>Announcements</vt:lpstr>
      <vt:lpstr>Last Lecture …</vt:lpstr>
      <vt:lpstr>Muddiest Points (1/3)</vt:lpstr>
      <vt:lpstr>Project 3: OPT Simulation</vt:lpstr>
      <vt:lpstr>Project 3: LRU and miscellaneous hints</vt:lpstr>
      <vt:lpstr>Project 3: Writeup hints</vt:lpstr>
      <vt:lpstr>Inverted Page Table Example</vt:lpstr>
      <vt:lpstr>Address Translation: 2-level Page Table</vt:lpstr>
      <vt:lpstr>Muddiest Points (2/3)</vt:lpstr>
      <vt:lpstr>EAT Calculation</vt:lpstr>
      <vt:lpstr>Page Sharing</vt:lpstr>
      <vt:lpstr>Muddiest Points (3/3)</vt:lpstr>
      <vt:lpstr>Page locking</vt:lpstr>
      <vt:lpstr>Separate I&amp;D Address Spaces (Pure and modified)</vt:lpstr>
      <vt:lpstr>Map of MMU, TLB, Page Table, etc.</vt:lpstr>
      <vt:lpstr>Today’s Agenda …</vt:lpstr>
      <vt:lpstr>When are dirty pages written to disk?</vt:lpstr>
      <vt:lpstr>Backing up an instruction</vt:lpstr>
      <vt:lpstr>Backing up an instruction</vt:lpstr>
      <vt:lpstr>Storing pages on disk</vt:lpstr>
      <vt:lpstr>Separating policy and mechanism</vt:lpstr>
      <vt:lpstr>How complex is the OS’s job?</vt:lpstr>
      <vt:lpstr>File system implementation issues</vt:lpstr>
      <vt:lpstr>Carving up the disk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2021-03-31T02:52:04Z</dcterms:modified>
</cp:coreProperties>
</file>