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454" r:id="rId2"/>
    <p:sldId id="496" r:id="rId3"/>
    <p:sldId id="498" r:id="rId4"/>
    <p:sldId id="499" r:id="rId5"/>
    <p:sldId id="500" r:id="rId6"/>
    <p:sldId id="502" r:id="rId7"/>
    <p:sldId id="501" r:id="rId8"/>
    <p:sldId id="268" r:id="rId9"/>
    <p:sldId id="269" r:id="rId10"/>
    <p:sldId id="270" r:id="rId11"/>
    <p:sldId id="271" r:id="rId12"/>
    <p:sldId id="272" r:id="rId13"/>
    <p:sldId id="276" r:id="rId14"/>
    <p:sldId id="278" r:id="rId15"/>
    <p:sldId id="279" r:id="rId16"/>
    <p:sldId id="281" r:id="rId17"/>
    <p:sldId id="282" r:id="rId18"/>
    <p:sldId id="507" r:id="rId19"/>
    <p:sldId id="508" r:id="rId20"/>
    <p:sldId id="509" r:id="rId21"/>
    <p:sldId id="503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826D4-5DC2-4079-BCDD-FA32752EB787}" v="3" dt="2021-05-25T16:12:4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925826D4-5DC2-4079-BCDD-FA32752EB787}"/>
    <pc:docChg chg="undo custSel addSld delSld modSld">
      <pc:chgData name="Khattab, Sherif" userId="c83b1e15-36f3-4f46-aceb-05aac24c545e" providerId="ADAL" clId="{925826D4-5DC2-4079-BCDD-FA32752EB787}" dt="2021-05-26T01:10:31.084" v="217" actId="47"/>
      <pc:docMkLst>
        <pc:docMk/>
      </pc:docMkLst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3138501136" sldId="368"/>
        </pc:sldMkLst>
      </pc:sldChg>
      <pc:sldChg chg="modSp mod">
        <pc:chgData name="Khattab, Sherif" userId="c83b1e15-36f3-4f46-aceb-05aac24c545e" providerId="ADAL" clId="{925826D4-5DC2-4079-BCDD-FA32752EB787}" dt="2021-05-25T16:04:55.078" v="36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925826D4-5DC2-4079-BCDD-FA32752EB787}" dt="2021-05-25T16:04:55.078" v="36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925826D4-5DC2-4079-BCDD-FA32752EB787}" dt="2021-05-25T16:12:49.056" v="138"/>
        <pc:sldMkLst>
          <pc:docMk/>
          <pc:sldMk cId="3238743984" sldId="499"/>
        </pc:sldMkLst>
        <pc:spChg chg="mod">
          <ac:chgData name="Khattab, Sherif" userId="c83b1e15-36f3-4f46-aceb-05aac24c545e" providerId="ADAL" clId="{925826D4-5DC2-4079-BCDD-FA32752EB787}" dt="2021-05-25T16:12:35.690" v="136" actId="27636"/>
          <ac:spMkLst>
            <pc:docMk/>
            <pc:sldMk cId="3238743984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925826D4-5DC2-4079-BCDD-FA32752EB787}" dt="2021-05-26T01:09:58.452" v="216" actId="14100"/>
        <pc:sldMkLst>
          <pc:docMk/>
          <pc:sldMk cId="3429514563" sldId="500"/>
        </pc:sldMkLst>
        <pc:spChg chg="mod">
          <ac:chgData name="Khattab, Sherif" userId="c83b1e15-36f3-4f46-aceb-05aac24c545e" providerId="ADAL" clId="{925826D4-5DC2-4079-BCDD-FA32752EB787}" dt="2021-05-26T01:09:46.525" v="214" actId="1036"/>
          <ac:spMkLst>
            <pc:docMk/>
            <pc:sldMk cId="3429514563" sldId="500"/>
            <ac:spMk id="36" creationId="{6F37E472-2DAB-844B-86DC-BA128C19C467}"/>
          </ac:spMkLst>
        </pc:spChg>
        <pc:spChg chg="mod">
          <ac:chgData name="Khattab, Sherif" userId="c83b1e15-36f3-4f46-aceb-05aac24c545e" providerId="ADAL" clId="{925826D4-5DC2-4079-BCDD-FA32752EB787}" dt="2021-05-26T01:09:46.525" v="214" actId="1036"/>
          <ac:spMkLst>
            <pc:docMk/>
            <pc:sldMk cId="3429514563" sldId="500"/>
            <ac:spMk id="37" creationId="{A9916BEF-777A-0A48-88FD-CA9D48AE32A5}"/>
          </ac:spMkLst>
        </pc:spChg>
        <pc:spChg chg="mod">
          <ac:chgData name="Khattab, Sherif" userId="c83b1e15-36f3-4f46-aceb-05aac24c545e" providerId="ADAL" clId="{925826D4-5DC2-4079-BCDD-FA32752EB787}" dt="2021-05-26T01:09:52.815" v="215" actId="1076"/>
          <ac:spMkLst>
            <pc:docMk/>
            <pc:sldMk cId="3429514563" sldId="500"/>
            <ac:spMk id="65" creationId="{E6E9C657-7E63-054F-9C7C-2E0F9E06BB0B}"/>
          </ac:spMkLst>
        </pc:spChg>
        <pc:cxnChg chg="mod">
          <ac:chgData name="Khattab, Sherif" userId="c83b1e15-36f3-4f46-aceb-05aac24c545e" providerId="ADAL" clId="{925826D4-5DC2-4079-BCDD-FA32752EB787}" dt="2021-05-26T01:09:58.452" v="216" actId="14100"/>
          <ac:cxnSpMkLst>
            <pc:docMk/>
            <pc:sldMk cId="3429514563" sldId="500"/>
            <ac:cxnSpMk id="20" creationId="{89714721-FAE2-D045-AF50-92EFA76FE762}"/>
          </ac:cxnSpMkLst>
        </pc:cxnChg>
        <pc:cxnChg chg="mod">
          <ac:chgData name="Khattab, Sherif" userId="c83b1e15-36f3-4f46-aceb-05aac24c545e" providerId="ADAL" clId="{925826D4-5DC2-4079-BCDD-FA32752EB787}" dt="2021-05-26T01:09:46.525" v="214" actId="1036"/>
          <ac:cxnSpMkLst>
            <pc:docMk/>
            <pc:sldMk cId="3429514563" sldId="500"/>
            <ac:cxnSpMk id="47" creationId="{FF49EB18-0109-A64F-9F8D-005C7C771652}"/>
          </ac:cxnSpMkLst>
        </pc:cxnChg>
      </pc:sldChg>
      <pc:sldChg chg="add">
        <pc:chgData name="Khattab, Sherif" userId="c83b1e15-36f3-4f46-aceb-05aac24c545e" providerId="ADAL" clId="{925826D4-5DC2-4079-BCDD-FA32752EB787}" dt="2021-05-25T16:06:52.008" v="37"/>
        <pc:sldMkLst>
          <pc:docMk/>
          <pc:sldMk cId="4120720973" sldId="503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747882086" sldId="504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2414223724" sldId="505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715489830" sldId="506"/>
        </pc:sldMkLst>
      </pc:sldChg>
      <pc:sldChg chg="add">
        <pc:chgData name="Khattab, Sherif" userId="c83b1e15-36f3-4f46-aceb-05aac24c545e" providerId="ADAL" clId="{925826D4-5DC2-4079-BCDD-FA32752EB787}" dt="2021-05-25T16:06:52.008" v="37"/>
        <pc:sldMkLst>
          <pc:docMk/>
          <pc:sldMk cId="1845419114" sldId="507"/>
        </pc:sldMkLst>
      </pc:sldChg>
      <pc:sldChg chg="add">
        <pc:chgData name="Khattab, Sherif" userId="c83b1e15-36f3-4f46-aceb-05aac24c545e" providerId="ADAL" clId="{925826D4-5DC2-4079-BCDD-FA32752EB787}" dt="2021-05-25T16:06:52.008" v="37"/>
        <pc:sldMkLst>
          <pc:docMk/>
          <pc:sldMk cId="2093362943" sldId="508"/>
        </pc:sldMkLst>
      </pc:sldChg>
      <pc:sldChg chg="add">
        <pc:chgData name="Khattab, Sherif" userId="c83b1e15-36f3-4f46-aceb-05aac24c545e" providerId="ADAL" clId="{925826D4-5DC2-4079-BCDD-FA32752EB787}" dt="2021-05-25T16:06:52.008" v="37"/>
        <pc:sldMkLst>
          <pc:docMk/>
          <pc:sldMk cId="2804781805" sldId="509"/>
        </pc:sldMkLst>
      </pc:sldChg>
      <pc:sldChg chg="add del">
        <pc:chgData name="Khattab, Sherif" userId="c83b1e15-36f3-4f46-aceb-05aac24c545e" providerId="ADAL" clId="{925826D4-5DC2-4079-BCDD-FA32752EB787}" dt="2021-05-26T01:10:31.084" v="217" actId="47"/>
        <pc:sldMkLst>
          <pc:docMk/>
          <pc:sldMk cId="2276284397" sldId="510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8C3A6E48-25DA-8C41-9E26-00B45C2A3A44}"/>
    <pc:docChg chg="undo custSel addSld delSld modSld sldOrd">
      <pc:chgData name="Khattab, Sherif" userId="c83b1e15-36f3-4f46-aceb-05aac24c545e" providerId="ADAL" clId="{8C3A6E48-25DA-8C41-9E26-00B45C2A3A44}" dt="2021-01-26T17:38:49.272" v="1166"/>
      <pc:docMkLst>
        <pc:docMk/>
      </pc:docMkLst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54189427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664517503" sldId="25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336355307" sldId="25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004035158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037186685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575870090" sldId="2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8C3A6E48-25DA-8C41-9E26-00B45C2A3A44}" dt="2021-01-26T14:24:17.892" v="163" actId="2696"/>
        <pc:sldMkLst>
          <pc:docMk/>
          <pc:sldMk cId="994628651" sldId="2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32080604" sldId="2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19936178" sldId="280"/>
        </pc:sldMkLst>
      </pc:sldChg>
      <pc:sldChg chg="addCm delCm">
        <pc:chgData name="Khattab, Sherif" userId="c83b1e15-36f3-4f46-aceb-05aac24c545e" providerId="ADAL" clId="{8C3A6E48-25DA-8C41-9E26-00B45C2A3A44}" dt="2021-01-22T04:55:24.177" v="6" actId="1592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846762335" sldId="2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32090428" sldId="2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228208950" sldId="2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82970523" sldId="2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177710460" sldId="29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932623170" sldId="322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080372460" sldId="32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71999567" sldId="349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408476608" sldId="363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263408184" sldId="36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1934104099" sldId="365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09799376" sldId="3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22105995" sldId="39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12167640" sldId="3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341780243" sldId="39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3880100" sldId="39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5659434" sldId="39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7324898" sldId="396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13457581" sldId="39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08273665" sldId="39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78512710" sldId="39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0621862" sldId="40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704795192" sldId="40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09635384" sldId="40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3395971" sldId="40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175127606" sldId="40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174153241" sldId="40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8C3A6E48-25DA-8C41-9E26-00B45C2A3A44}" dt="2021-01-25T04:22:54.021" v="154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8C3A6E48-25DA-8C41-9E26-00B45C2A3A44}" dt="2021-01-26T15:48:24.917" v="101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3A6E48-25DA-8C41-9E26-00B45C2A3A44}" dt="2021-01-26T15:48:24.917" v="101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new del mod">
        <pc:chgData name="Khattab, Sherif" userId="c83b1e15-36f3-4f46-aceb-05aac24c545e" providerId="ADAL" clId="{8C3A6E48-25DA-8C41-9E26-00B45C2A3A44}" dt="2021-01-26T17:31:03.539" v="1099" actId="2696"/>
        <pc:sldMkLst>
          <pc:docMk/>
          <pc:sldMk cId="2010476544" sldId="497"/>
        </pc:sldMkLst>
        <pc:spChg chg="mod">
          <ac:chgData name="Khattab, Sherif" userId="c83b1e15-36f3-4f46-aceb-05aac24c545e" providerId="ADAL" clId="{8C3A6E48-25DA-8C41-9E26-00B45C2A3A44}" dt="2021-01-22T04:55:42.505" v="37" actId="20577"/>
          <ac:spMkLst>
            <pc:docMk/>
            <pc:sldMk cId="2010476544" sldId="497"/>
            <ac:spMk id="2" creationId="{8964C184-2D6E-E348-A72F-9EE120A124BE}"/>
          </ac:spMkLst>
        </pc:spChg>
        <pc:spChg chg="mod">
          <ac:chgData name="Khattab, Sherif" userId="c83b1e15-36f3-4f46-aceb-05aac24c545e" providerId="ADAL" clId="{8C3A6E48-25DA-8C41-9E26-00B45C2A3A44}" dt="2021-01-22T04:56:59.391" v="151" actId="20577"/>
          <ac:spMkLst>
            <pc:docMk/>
            <pc:sldMk cId="2010476544" sldId="497"/>
            <ac:spMk id="3" creationId="{C9F2EE5E-BD27-8542-A295-3D984042E511}"/>
          </ac:spMkLst>
        </pc:sp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538980616" sldId="498"/>
        </pc:sldMkLst>
      </pc:sldChg>
      <pc:sldChg chg="addSp delSp modSp add mod delAnim">
        <pc:chgData name="Khattab, Sherif" userId="c83b1e15-36f3-4f46-aceb-05aac24c545e" providerId="ADAL" clId="{8C3A6E48-25DA-8C41-9E26-00B45C2A3A44}" dt="2021-01-26T14:24:47.880" v="183" actId="20577"/>
        <pc:sldMkLst>
          <pc:docMk/>
          <pc:sldMk cId="3211207401" sldId="498"/>
        </pc:sldMkLst>
        <pc:spChg chg="mod">
          <ac:chgData name="Khattab, Sherif" userId="c83b1e15-36f3-4f46-aceb-05aac24c545e" providerId="ADAL" clId="{8C3A6E48-25DA-8C41-9E26-00B45C2A3A44}" dt="2021-01-26T14:24:47.880" v="183" actId="20577"/>
          <ac:spMkLst>
            <pc:docMk/>
            <pc:sldMk cId="3211207401" sldId="498"/>
            <ac:spMk id="3" creationId="{F832F02F-5ABF-4702-A259-B8272D97DD7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7" creationId="{B5EFA9C2-A23A-A343-AEA7-5CB5B4841A9D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8" creationId="{241CAEDD-EB54-2348-B024-6E4BA6C37A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9" creationId="{A9E37AAC-3DAE-E74A-B479-B2D07BCABB11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0" creationId="{EA51A94A-E67F-194C-A0E0-2F97735BA29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1" creationId="{4276883A-EBFD-8D48-B4E5-7F0FD3DC13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2" creationId="{8C4EB7DA-AEFA-5541-AF5C-5BD5FFDA342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3" creationId="{C27982D5-5B95-BC43-BAE4-F62015085F0B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4" creationId="{9F0E6DAA-0306-1047-A9F2-F50DBC703427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5" creationId="{4DA1E5BB-522B-9343-B7A4-0EEBF6354754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6" creationId="{3290704A-E017-9447-B672-8780162C15EF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7" creationId="{8351354A-4F6E-564E-AA75-762E53C16D96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8" creationId="{9AEA2F87-0087-8D4C-9779-6F9DF1776B46}"/>
          </ac:spMkLst>
        </pc:spChg>
        <pc:picChg chg="del">
          <ac:chgData name="Khattab, Sherif" userId="c83b1e15-36f3-4f46-aceb-05aac24c545e" providerId="ADAL" clId="{8C3A6E48-25DA-8C41-9E26-00B45C2A3A44}" dt="2021-01-25T04:23:03.654" v="156" actId="478"/>
          <ac:picMkLst>
            <pc:docMk/>
            <pc:sldMk cId="3211207401" sldId="498"/>
            <ac:picMk id="6" creationId="{926F0854-3477-9B40-A27D-0E412B135AF6}"/>
          </ac:picMkLst>
        </pc:picChg>
        <pc:picChg chg="add mod">
          <ac:chgData name="Khattab, Sherif" userId="c83b1e15-36f3-4f46-aceb-05aac24c545e" providerId="ADAL" clId="{8C3A6E48-25DA-8C41-9E26-00B45C2A3A44}" dt="2021-01-26T14:24:42.806" v="166" actId="14100"/>
          <ac:picMkLst>
            <pc:docMk/>
            <pc:sldMk cId="3211207401" sldId="498"/>
            <ac:picMk id="6" creationId="{C0E08C57-E01D-384F-9196-25B8CB707522}"/>
          </ac:picMkLst>
        </pc:pic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9983665" sldId="499"/>
        </pc:sldMkLst>
      </pc:sldChg>
      <pc:sldChg chg="modSp add mod">
        <pc:chgData name="Khattab, Sherif" userId="c83b1e15-36f3-4f46-aceb-05aac24c545e" providerId="ADAL" clId="{8C3A6E48-25DA-8C41-9E26-00B45C2A3A44}" dt="2021-01-26T14:30:42.701" v="367" actId="1076"/>
        <pc:sldMkLst>
          <pc:docMk/>
          <pc:sldMk cId="3238743984" sldId="499"/>
        </pc:sldMkLst>
        <pc:spChg chg="mod">
          <ac:chgData name="Khattab, Sherif" userId="c83b1e15-36f3-4f46-aceb-05aac24c545e" providerId="ADAL" clId="{8C3A6E48-25DA-8C41-9E26-00B45C2A3A44}" dt="2021-01-26T14:30:42.701" v="367" actId="1076"/>
          <ac:spMkLst>
            <pc:docMk/>
            <pc:sldMk cId="3238743984" sldId="499"/>
            <ac:spMk id="3" creationId="{E1064C43-9078-4C76-A016-C8AE45AE9774}"/>
          </ac:spMkLst>
        </pc:spChg>
      </pc:sldChg>
      <pc:sldChg chg="addSp delSp modSp new mod delAnim modAnim">
        <pc:chgData name="Khattab, Sherif" userId="c83b1e15-36f3-4f46-aceb-05aac24c545e" providerId="ADAL" clId="{8C3A6E48-25DA-8C41-9E26-00B45C2A3A44}" dt="2021-01-26T17:38:49.272" v="1166"/>
        <pc:sldMkLst>
          <pc:docMk/>
          <pc:sldMk cId="3429514563" sldId="500"/>
        </pc:sldMkLst>
        <pc:spChg chg="mod">
          <ac:chgData name="Khattab, Sherif" userId="c83b1e15-36f3-4f46-aceb-05aac24c545e" providerId="ADAL" clId="{8C3A6E48-25DA-8C41-9E26-00B45C2A3A44}" dt="2021-01-26T14:38:36.690" v="400" actId="20577"/>
          <ac:spMkLst>
            <pc:docMk/>
            <pc:sldMk cId="3429514563" sldId="500"/>
            <ac:spMk id="2" creationId="{31B6493E-E45C-8647-BEDD-D9E73B85FF32}"/>
          </ac:spMkLst>
        </pc:spChg>
        <pc:spChg chg="del mod">
          <ac:chgData name="Khattab, Sherif" userId="c83b1e15-36f3-4f46-aceb-05aac24c545e" providerId="ADAL" clId="{8C3A6E48-25DA-8C41-9E26-00B45C2A3A44}" dt="2021-01-26T14:49:41.922" v="515" actId="478"/>
          <ac:spMkLst>
            <pc:docMk/>
            <pc:sldMk cId="3429514563" sldId="500"/>
            <ac:spMk id="3" creationId="{944C3573-F03B-7047-A814-4086CD4D00FB}"/>
          </ac:spMkLst>
        </pc:spChg>
        <pc:spChg chg="add mod">
          <ac:chgData name="Khattab, Sherif" userId="c83b1e15-36f3-4f46-aceb-05aac24c545e" providerId="ADAL" clId="{8C3A6E48-25DA-8C41-9E26-00B45C2A3A44}" dt="2021-01-26T14:50:07.931" v="572" actId="14100"/>
          <ac:spMkLst>
            <pc:docMk/>
            <pc:sldMk cId="3429514563" sldId="500"/>
            <ac:spMk id="8" creationId="{2BFBA493-4F35-9644-9779-38D7A516CB45}"/>
          </ac:spMkLst>
        </pc:spChg>
        <pc:spChg chg="add mod">
          <ac:chgData name="Khattab, Sherif" userId="c83b1e15-36f3-4f46-aceb-05aac24c545e" providerId="ADAL" clId="{8C3A6E48-25DA-8C41-9E26-00B45C2A3A44}" dt="2021-01-26T14:51:54.520" v="607" actId="1076"/>
          <ac:spMkLst>
            <pc:docMk/>
            <pc:sldMk cId="3429514563" sldId="500"/>
            <ac:spMk id="9" creationId="{AB0F8F1F-BA02-3849-BE82-C07358D52B0E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0" creationId="{AC6B082F-7D62-164A-8D3D-2C39E52EFA28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1" creationId="{EC055B33-DD3B-D74C-956D-956459264190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2" creationId="{FE23E11E-3683-0A43-B008-9D5DDD52ECB2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3" creationId="{DBD8C4D8-69F3-F84C-8079-0CAB9C57FA57}"/>
          </ac:spMkLst>
        </pc:spChg>
        <pc:spChg chg="add mod">
          <ac:chgData name="Khattab, Sherif" userId="c83b1e15-36f3-4f46-aceb-05aac24c545e" providerId="ADAL" clId="{8C3A6E48-25DA-8C41-9E26-00B45C2A3A44}" dt="2021-01-26T14:45:05.418" v="478" actId="14100"/>
          <ac:spMkLst>
            <pc:docMk/>
            <pc:sldMk cId="3429514563" sldId="500"/>
            <ac:spMk id="14" creationId="{BB84CEE8-FC93-1742-8DFF-1E20CE65E4D7}"/>
          </ac:spMkLst>
        </pc:spChg>
        <pc:spChg chg="add mod">
          <ac:chgData name="Khattab, Sherif" userId="c83b1e15-36f3-4f46-aceb-05aac24c545e" providerId="ADAL" clId="{8C3A6E48-25DA-8C41-9E26-00B45C2A3A44}" dt="2021-01-26T14:45:09.085" v="483" actId="20577"/>
          <ac:spMkLst>
            <pc:docMk/>
            <pc:sldMk cId="3429514563" sldId="500"/>
            <ac:spMk id="15" creationId="{5C6C38F2-5B08-A64B-81E7-F3C7E0DDAD1A}"/>
          </ac:spMkLst>
        </pc:spChg>
        <pc:spChg chg="add mod">
          <ac:chgData name="Khattab, Sherif" userId="c83b1e15-36f3-4f46-aceb-05aac24c545e" providerId="ADAL" clId="{8C3A6E48-25DA-8C41-9E26-00B45C2A3A44}" dt="2021-01-26T14:45:29.532" v="489" actId="207"/>
          <ac:spMkLst>
            <pc:docMk/>
            <pc:sldMk cId="3429514563" sldId="500"/>
            <ac:spMk id="16" creationId="{5005566A-BFF4-AF46-983C-20178B52223D}"/>
          </ac:spMkLst>
        </pc:spChg>
        <pc:spChg chg="add mod">
          <ac:chgData name="Khattab, Sherif" userId="c83b1e15-36f3-4f46-aceb-05aac24c545e" providerId="ADAL" clId="{8C3A6E48-25DA-8C41-9E26-00B45C2A3A44}" dt="2021-01-26T14:45:27.289" v="488" actId="20577"/>
          <ac:spMkLst>
            <pc:docMk/>
            <pc:sldMk cId="3429514563" sldId="500"/>
            <ac:spMk id="17" creationId="{79CC811E-2601-E046-854D-CA44BE6081CE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22" creationId="{78BAB607-9116-0D47-8332-3CC57E3B8A17}"/>
          </ac:spMkLst>
        </pc:spChg>
        <pc:spChg chg="add mod">
          <ac:chgData name="Khattab, Sherif" userId="c83b1e15-36f3-4f46-aceb-05aac24c545e" providerId="ADAL" clId="{8C3A6E48-25DA-8C41-9E26-00B45C2A3A44}" dt="2021-01-26T15:28:14.545" v="835" actId="14100"/>
          <ac:spMkLst>
            <pc:docMk/>
            <pc:sldMk cId="3429514563" sldId="500"/>
            <ac:spMk id="26" creationId="{FEB7B30D-A11D-BC4A-B261-BC3E59B08232}"/>
          </ac:spMkLst>
        </pc:spChg>
        <pc:spChg chg="add mod">
          <ac:chgData name="Khattab, Sherif" userId="c83b1e15-36f3-4f46-aceb-05aac24c545e" providerId="ADAL" clId="{8C3A6E48-25DA-8C41-9E26-00B45C2A3A44}" dt="2021-01-26T15:09:44.769" v="696" actId="14100"/>
          <ac:spMkLst>
            <pc:docMk/>
            <pc:sldMk cId="3429514563" sldId="500"/>
            <ac:spMk id="27" creationId="{01E1C3B5-FA06-8845-BF28-E1C9E6042D12}"/>
          </ac:spMkLst>
        </pc:spChg>
        <pc:spChg chg="add mod">
          <ac:chgData name="Khattab, Sherif" userId="c83b1e15-36f3-4f46-aceb-05aac24c545e" providerId="ADAL" clId="{8C3A6E48-25DA-8C41-9E26-00B45C2A3A44}" dt="2021-01-26T14:50:41.111" v="583" actId="20577"/>
          <ac:spMkLst>
            <pc:docMk/>
            <pc:sldMk cId="3429514563" sldId="500"/>
            <ac:spMk id="28" creationId="{E95CDA9A-0B1D-0948-8C22-E42935D64EAF}"/>
          </ac:spMkLst>
        </pc:spChg>
        <pc:spChg chg="add mod">
          <ac:chgData name="Khattab, Sherif" userId="c83b1e15-36f3-4f46-aceb-05aac24c545e" providerId="ADAL" clId="{8C3A6E48-25DA-8C41-9E26-00B45C2A3A44}" dt="2021-01-26T14:51:31.185" v="599" actId="122"/>
          <ac:spMkLst>
            <pc:docMk/>
            <pc:sldMk cId="3429514563" sldId="500"/>
            <ac:spMk id="29" creationId="{12BCD851-501F-C642-BD48-64898832FE95}"/>
          </ac:spMkLst>
        </pc:spChg>
        <pc:spChg chg="add mod">
          <ac:chgData name="Khattab, Sherif" userId="c83b1e15-36f3-4f46-aceb-05aac24c545e" providerId="ADAL" clId="{8C3A6E48-25DA-8C41-9E26-00B45C2A3A44}" dt="2021-01-26T15:09:36.608" v="694" actId="1076"/>
          <ac:spMkLst>
            <pc:docMk/>
            <pc:sldMk cId="3429514563" sldId="500"/>
            <ac:spMk id="30" creationId="{EB6E93FC-CE5F-6640-B87C-875919019C0A}"/>
          </ac:spMkLst>
        </pc:spChg>
        <pc:spChg chg="add del">
          <ac:chgData name="Khattab, Sherif" userId="c83b1e15-36f3-4f46-aceb-05aac24c545e" providerId="ADAL" clId="{8C3A6E48-25DA-8C41-9E26-00B45C2A3A44}" dt="2021-01-26T15:18:36.306" v="783" actId="478"/>
          <ac:spMkLst>
            <pc:docMk/>
            <pc:sldMk cId="3429514563" sldId="500"/>
            <ac:spMk id="31" creationId="{4E4C834C-A907-7445-BA4A-C6A115CE1216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32" creationId="{14739782-B904-594A-9744-F5B5BCD3F69A}"/>
          </ac:spMkLst>
        </pc:spChg>
        <pc:spChg chg="add del mod">
          <ac:chgData name="Khattab, Sherif" userId="c83b1e15-36f3-4f46-aceb-05aac24c545e" providerId="ADAL" clId="{8C3A6E48-25DA-8C41-9E26-00B45C2A3A44}" dt="2021-01-26T14:55:11.567" v="644" actId="478"/>
          <ac:spMkLst>
            <pc:docMk/>
            <pc:sldMk cId="3429514563" sldId="500"/>
            <ac:spMk id="33" creationId="{1C387BE3-3942-D448-A4FF-5B60397932B6}"/>
          </ac:spMkLst>
        </pc:spChg>
        <pc:spChg chg="add mod">
          <ac:chgData name="Khattab, Sherif" userId="c83b1e15-36f3-4f46-aceb-05aac24c545e" providerId="ADAL" clId="{8C3A6E48-25DA-8C41-9E26-00B45C2A3A44}" dt="2021-01-26T15:13:22.380" v="753" actId="20577"/>
          <ac:spMkLst>
            <pc:docMk/>
            <pc:sldMk cId="3429514563" sldId="500"/>
            <ac:spMk id="33" creationId="{D4EA2268-9358-E948-A16F-57819BBE2E4B}"/>
          </ac:spMkLst>
        </pc:spChg>
        <pc:spChg chg="add mod">
          <ac:chgData name="Khattab, Sherif" userId="c83b1e15-36f3-4f46-aceb-05aac24c545e" providerId="ADAL" clId="{8C3A6E48-25DA-8C41-9E26-00B45C2A3A44}" dt="2021-01-26T15:13:31.854" v="759" actId="20577"/>
          <ac:spMkLst>
            <pc:docMk/>
            <pc:sldMk cId="3429514563" sldId="500"/>
            <ac:spMk id="35" creationId="{D247C0B4-0B31-E045-B4B4-90817976C47D}"/>
          </ac:spMkLst>
        </pc:spChg>
        <pc:spChg chg="add mod">
          <ac:chgData name="Khattab, Sherif" userId="c83b1e15-36f3-4f46-aceb-05aac24c545e" providerId="ADAL" clId="{8C3A6E48-25DA-8C41-9E26-00B45C2A3A44}" dt="2021-01-26T15:37:55.239" v="907" actId="1036"/>
          <ac:spMkLst>
            <pc:docMk/>
            <pc:sldMk cId="3429514563" sldId="500"/>
            <ac:spMk id="36" creationId="{6F37E472-2DAB-844B-86DC-BA128C19C467}"/>
          </ac:spMkLst>
        </pc:spChg>
        <pc:spChg chg="add mod">
          <ac:chgData name="Khattab, Sherif" userId="c83b1e15-36f3-4f46-aceb-05aac24c545e" providerId="ADAL" clId="{8C3A6E48-25DA-8C41-9E26-00B45C2A3A44}" dt="2021-01-26T15:37:58.128" v="911" actId="1036"/>
          <ac:spMkLst>
            <pc:docMk/>
            <pc:sldMk cId="3429514563" sldId="500"/>
            <ac:spMk id="37" creationId="{A9916BEF-777A-0A48-88FD-CA9D48AE32A5}"/>
          </ac:spMkLst>
        </pc:spChg>
        <pc:spChg chg="add mod">
          <ac:chgData name="Khattab, Sherif" userId="c83b1e15-36f3-4f46-aceb-05aac24c545e" providerId="ADAL" clId="{8C3A6E48-25DA-8C41-9E26-00B45C2A3A44}" dt="2021-01-26T17:35:55.060" v="1105" actId="1076"/>
          <ac:spMkLst>
            <pc:docMk/>
            <pc:sldMk cId="3429514563" sldId="500"/>
            <ac:spMk id="40" creationId="{B621DBAE-D7AB-3C41-B327-D66E23681C78}"/>
          </ac:spMkLst>
        </pc:spChg>
        <pc:spChg chg="add mod">
          <ac:chgData name="Khattab, Sherif" userId="c83b1e15-36f3-4f46-aceb-05aac24c545e" providerId="ADAL" clId="{8C3A6E48-25DA-8C41-9E26-00B45C2A3A44}" dt="2021-01-26T15:23:50.837" v="816" actId="1035"/>
          <ac:spMkLst>
            <pc:docMk/>
            <pc:sldMk cId="3429514563" sldId="500"/>
            <ac:spMk id="49" creationId="{49316866-2252-F940-9F26-05642BE70CF0}"/>
          </ac:spMkLst>
        </pc:spChg>
        <pc:spChg chg="add mod">
          <ac:chgData name="Khattab, Sherif" userId="c83b1e15-36f3-4f46-aceb-05aac24c545e" providerId="ADAL" clId="{8C3A6E48-25DA-8C41-9E26-00B45C2A3A44}" dt="2021-01-26T15:31:24.127" v="857" actId="1035"/>
          <ac:spMkLst>
            <pc:docMk/>
            <pc:sldMk cId="3429514563" sldId="500"/>
            <ac:spMk id="57" creationId="{3698A156-22A8-7F43-831F-6F923E4EF3BF}"/>
          </ac:spMkLst>
        </pc:spChg>
        <pc:spChg chg="add mod">
          <ac:chgData name="Khattab, Sherif" userId="c83b1e15-36f3-4f46-aceb-05aac24c545e" providerId="ADAL" clId="{8C3A6E48-25DA-8C41-9E26-00B45C2A3A44}" dt="2021-01-26T15:36:48.298" v="882" actId="14100"/>
          <ac:spMkLst>
            <pc:docMk/>
            <pc:sldMk cId="3429514563" sldId="500"/>
            <ac:spMk id="58" creationId="{925DC104-C816-EC4A-B75B-30A971EAF9EA}"/>
          </ac:spMkLst>
        </pc:spChg>
        <pc:spChg chg="add mod">
          <ac:chgData name="Khattab, Sherif" userId="c83b1e15-36f3-4f46-aceb-05aac24c545e" providerId="ADAL" clId="{8C3A6E48-25DA-8C41-9E26-00B45C2A3A44}" dt="2021-01-26T17:30:41.285" v="1098" actId="1038"/>
          <ac:spMkLst>
            <pc:docMk/>
            <pc:sldMk cId="3429514563" sldId="500"/>
            <ac:spMk id="59" creationId="{3E6EE28E-4977-2749-AAD6-D0551102A3A9}"/>
          </ac:spMkLst>
        </pc:spChg>
        <pc:spChg chg="add mod">
          <ac:chgData name="Khattab, Sherif" userId="c83b1e15-36f3-4f46-aceb-05aac24c545e" providerId="ADAL" clId="{8C3A6E48-25DA-8C41-9E26-00B45C2A3A44}" dt="2021-01-26T17:35:11.130" v="1101" actId="1076"/>
          <ac:spMkLst>
            <pc:docMk/>
            <pc:sldMk cId="3429514563" sldId="500"/>
            <ac:spMk id="60" creationId="{6B894393-35D7-FA49-8401-36B47D35E653}"/>
          </ac:spMkLst>
        </pc:spChg>
        <pc:spChg chg="add mod">
          <ac:chgData name="Khattab, Sherif" userId="c83b1e15-36f3-4f46-aceb-05aac24c545e" providerId="ADAL" clId="{8C3A6E48-25DA-8C41-9E26-00B45C2A3A44}" dt="2021-01-26T15:38:38.449" v="936" actId="207"/>
          <ac:spMkLst>
            <pc:docMk/>
            <pc:sldMk cId="3429514563" sldId="500"/>
            <ac:spMk id="65" creationId="{E6E9C657-7E63-054F-9C7C-2E0F9E06BB0B}"/>
          </ac:spMkLst>
        </pc:spChg>
        <pc:spChg chg="add del mod">
          <ac:chgData name="Khattab, Sherif" userId="c83b1e15-36f3-4f46-aceb-05aac24c545e" providerId="ADAL" clId="{8C3A6E48-25DA-8C41-9E26-00B45C2A3A44}" dt="2021-01-26T15:40:03.833" v="960" actId="478"/>
          <ac:spMkLst>
            <pc:docMk/>
            <pc:sldMk cId="3429514563" sldId="500"/>
            <ac:spMk id="70" creationId="{98DD6B2E-2ED2-4C4E-B592-AE34A44C51BC}"/>
          </ac:spMkLst>
        </pc:spChg>
        <pc:spChg chg="add mod">
          <ac:chgData name="Khattab, Sherif" userId="c83b1e15-36f3-4f46-aceb-05aac24c545e" providerId="ADAL" clId="{8C3A6E48-25DA-8C41-9E26-00B45C2A3A44}" dt="2021-01-26T15:40:14.182" v="962" actId="1076"/>
          <ac:spMkLst>
            <pc:docMk/>
            <pc:sldMk cId="3429514563" sldId="500"/>
            <ac:spMk id="71" creationId="{6963F40F-5683-5146-B676-0175B9953451}"/>
          </ac:spMkLst>
        </pc:spChg>
        <pc:spChg chg="add mod">
          <ac:chgData name="Khattab, Sherif" userId="c83b1e15-36f3-4f46-aceb-05aac24c545e" providerId="ADAL" clId="{8C3A6E48-25DA-8C41-9E26-00B45C2A3A44}" dt="2021-01-26T15:41:29.494" v="987" actId="1036"/>
          <ac:spMkLst>
            <pc:docMk/>
            <pc:sldMk cId="3429514563" sldId="500"/>
            <ac:spMk id="74" creationId="{E9529997-F4A1-E446-80B5-AF34E8212F32}"/>
          </ac:spMkLst>
        </pc:spChg>
        <pc:spChg chg="add mod">
          <ac:chgData name="Khattab, Sherif" userId="c83b1e15-36f3-4f46-aceb-05aac24c545e" providerId="ADAL" clId="{8C3A6E48-25DA-8C41-9E26-00B45C2A3A44}" dt="2021-01-26T15:53:23.161" v="1035" actId="1076"/>
          <ac:spMkLst>
            <pc:docMk/>
            <pc:sldMk cId="3429514563" sldId="500"/>
            <ac:spMk id="78" creationId="{011AFBC3-B625-BF48-A252-C5C437C98336}"/>
          </ac:spMkLst>
        </pc:spChg>
        <pc:spChg chg="add mod">
          <ac:chgData name="Khattab, Sherif" userId="c83b1e15-36f3-4f46-aceb-05aac24c545e" providerId="ADAL" clId="{8C3A6E48-25DA-8C41-9E26-00B45C2A3A44}" dt="2021-01-26T15:56:19.336" v="1083" actId="1076"/>
          <ac:spMkLst>
            <pc:docMk/>
            <pc:sldMk cId="3429514563" sldId="500"/>
            <ac:spMk id="85" creationId="{F6F3D499-72FA-C943-AA55-C3CF1CBC7E06}"/>
          </ac:spMkLst>
        </pc:spChg>
        <pc:picChg chg="add mod">
          <ac:chgData name="Khattab, Sherif" userId="c83b1e15-36f3-4f46-aceb-05aac24c545e" providerId="ADAL" clId="{8C3A6E48-25DA-8C41-9E26-00B45C2A3A44}" dt="2021-01-26T14:38:44.998" v="403" actId="1076"/>
          <ac:picMkLst>
            <pc:docMk/>
            <pc:sldMk cId="3429514563" sldId="500"/>
            <ac:picMk id="6" creationId="{416AF7AB-FD99-B74C-8A9F-D15C1B743996}"/>
          </ac:picMkLst>
        </pc:picChg>
        <pc:picChg chg="add mod">
          <ac:chgData name="Khattab, Sherif" userId="c83b1e15-36f3-4f46-aceb-05aac24c545e" providerId="ADAL" clId="{8C3A6E48-25DA-8C41-9E26-00B45C2A3A44}" dt="2021-01-26T14:39:43.171" v="411" actId="1076"/>
          <ac:picMkLst>
            <pc:docMk/>
            <pc:sldMk cId="3429514563" sldId="500"/>
            <ac:picMk id="7" creationId="{56512773-8057-9642-9FEE-18D32FAC7BA2}"/>
          </ac:picMkLst>
        </pc:picChg>
        <pc:cxnChg chg="add mod">
          <ac:chgData name="Khattab, Sherif" userId="c83b1e15-36f3-4f46-aceb-05aac24c545e" providerId="ADAL" clId="{8C3A6E48-25DA-8C41-9E26-00B45C2A3A44}" dt="2021-01-26T14:47:05.945" v="499" actId="1035"/>
          <ac:cxnSpMkLst>
            <pc:docMk/>
            <pc:sldMk cId="3429514563" sldId="500"/>
            <ac:cxnSpMk id="19" creationId="{5EA395F7-1449-064C-9EF5-3E6540B3400A}"/>
          </ac:cxnSpMkLst>
        </pc:cxnChg>
        <pc:cxnChg chg="add mod">
          <ac:chgData name="Khattab, Sherif" userId="c83b1e15-36f3-4f46-aceb-05aac24c545e" providerId="ADAL" clId="{8C3A6E48-25DA-8C41-9E26-00B45C2A3A44}" dt="2021-01-26T17:30:18.958" v="1095" actId="14100"/>
          <ac:cxnSpMkLst>
            <pc:docMk/>
            <pc:sldMk cId="3429514563" sldId="500"/>
            <ac:cxnSpMk id="20" creationId="{89714721-FAE2-D045-AF50-92EFA76FE762}"/>
          </ac:cxnSpMkLst>
        </pc:cxnChg>
        <pc:cxnChg chg="add mod">
          <ac:chgData name="Khattab, Sherif" userId="c83b1e15-36f3-4f46-aceb-05aac24c545e" providerId="ADAL" clId="{8C3A6E48-25DA-8C41-9E26-00B45C2A3A44}" dt="2021-01-26T14:47:58.252" v="502" actId="208"/>
          <ac:cxnSpMkLst>
            <pc:docMk/>
            <pc:sldMk cId="3429514563" sldId="500"/>
            <ac:cxnSpMk id="21" creationId="{7D8ACDBA-3A65-0E4F-AA77-28A348499AC0}"/>
          </ac:cxnSpMkLst>
        </pc:cxnChg>
        <pc:cxnChg chg="add del mod">
          <ac:chgData name="Khattab, Sherif" userId="c83b1e15-36f3-4f46-aceb-05aac24c545e" providerId="ADAL" clId="{8C3A6E48-25DA-8C41-9E26-00B45C2A3A44}" dt="2021-01-26T15:35:09.666" v="873" actId="14100"/>
          <ac:cxnSpMkLst>
            <pc:docMk/>
            <pc:sldMk cId="3429514563" sldId="500"/>
            <ac:cxnSpMk id="24" creationId="{320324F0-5309-1E47-9E5E-2BEBC07D6ECC}"/>
          </ac:cxnSpMkLst>
        </pc:cxnChg>
        <pc:cxnChg chg="add mod">
          <ac:chgData name="Khattab, Sherif" userId="c83b1e15-36f3-4f46-aceb-05aac24c545e" providerId="ADAL" clId="{8C3A6E48-25DA-8C41-9E26-00B45C2A3A44}" dt="2021-01-26T15:08:34.003" v="690" actId="1038"/>
          <ac:cxnSpMkLst>
            <pc:docMk/>
            <pc:sldMk cId="3429514563" sldId="500"/>
            <ac:cxnSpMk id="25" creationId="{DC5D3A80-9CB3-1A47-BC7B-69FDA517CD7F}"/>
          </ac:cxnSpMkLst>
        </pc:cxnChg>
        <pc:cxnChg chg="add mod">
          <ac:chgData name="Khattab, Sherif" userId="c83b1e15-36f3-4f46-aceb-05aac24c545e" providerId="ADAL" clId="{8C3A6E48-25DA-8C41-9E26-00B45C2A3A44}" dt="2021-01-26T14:55:28.266" v="648" actId="14100"/>
          <ac:cxnSpMkLst>
            <pc:docMk/>
            <pc:sldMk cId="3429514563" sldId="500"/>
            <ac:cxnSpMk id="34" creationId="{B3531FD3-30D4-9D4B-B12B-B049A6E62218}"/>
          </ac:cxnSpMkLst>
        </pc:cxnChg>
        <pc:cxnChg chg="add mod">
          <ac:chgData name="Khattab, Sherif" userId="c83b1e15-36f3-4f46-aceb-05aac24c545e" providerId="ADAL" clId="{8C3A6E48-25DA-8C41-9E26-00B45C2A3A44}" dt="2021-01-26T15:38:19.261" v="916" actId="14100"/>
          <ac:cxnSpMkLst>
            <pc:docMk/>
            <pc:sldMk cId="3429514563" sldId="500"/>
            <ac:cxnSpMk id="38" creationId="{D811B7F5-103B-7244-915E-51AA6CEB874D}"/>
          </ac:cxnSpMkLst>
        </pc:cxnChg>
        <pc:cxnChg chg="add del mod">
          <ac:chgData name="Khattab, Sherif" userId="c83b1e15-36f3-4f46-aceb-05aac24c545e" providerId="ADAL" clId="{8C3A6E48-25DA-8C41-9E26-00B45C2A3A44}" dt="2021-01-26T15:18:16.442" v="781" actId="478"/>
          <ac:cxnSpMkLst>
            <pc:docMk/>
            <pc:sldMk cId="3429514563" sldId="500"/>
            <ac:cxnSpMk id="41" creationId="{5FBA4D8E-3EED-3E44-B975-F30E5CF994C9}"/>
          </ac:cxnSpMkLst>
        </pc:cxnChg>
        <pc:cxnChg chg="add del mod">
          <ac:chgData name="Khattab, Sherif" userId="c83b1e15-36f3-4f46-aceb-05aac24c545e" providerId="ADAL" clId="{8C3A6E48-25DA-8C41-9E26-00B45C2A3A44}" dt="2021-01-26T15:19:05.763" v="787" actId="478"/>
          <ac:cxnSpMkLst>
            <pc:docMk/>
            <pc:sldMk cId="3429514563" sldId="500"/>
            <ac:cxnSpMk id="42" creationId="{D777DC0E-D7AA-574E-83C8-3DDDC3CE9A6E}"/>
          </ac:cxnSpMkLst>
        </pc:cxnChg>
        <pc:cxnChg chg="add del">
          <ac:chgData name="Khattab, Sherif" userId="c83b1e15-36f3-4f46-aceb-05aac24c545e" providerId="ADAL" clId="{8C3A6E48-25DA-8C41-9E26-00B45C2A3A44}" dt="2021-01-26T14:58:09.396" v="656" actId="478"/>
          <ac:cxnSpMkLst>
            <pc:docMk/>
            <pc:sldMk cId="3429514563" sldId="500"/>
            <ac:cxnSpMk id="43" creationId="{E299F8F2-6397-CB42-A21E-08D3F98B3AAB}"/>
          </ac:cxnSpMkLst>
        </pc:cxnChg>
        <pc:cxnChg chg="add mod">
          <ac:chgData name="Khattab, Sherif" userId="c83b1e15-36f3-4f46-aceb-05aac24c545e" providerId="ADAL" clId="{8C3A6E48-25DA-8C41-9E26-00B45C2A3A44}" dt="2021-01-26T15:02:47.088" v="665" actId="1582"/>
          <ac:cxnSpMkLst>
            <pc:docMk/>
            <pc:sldMk cId="3429514563" sldId="500"/>
            <ac:cxnSpMk id="45" creationId="{68294BED-6319-4443-BF36-E46EF501590E}"/>
          </ac:cxnSpMkLst>
        </pc:cxnChg>
        <pc:cxnChg chg="add mod">
          <ac:chgData name="Khattab, Sherif" userId="c83b1e15-36f3-4f46-aceb-05aac24c545e" providerId="ADAL" clId="{8C3A6E48-25DA-8C41-9E26-00B45C2A3A44}" dt="2021-01-26T15:07:59.307" v="683" actId="14100"/>
          <ac:cxnSpMkLst>
            <pc:docMk/>
            <pc:sldMk cId="3429514563" sldId="500"/>
            <ac:cxnSpMk id="46" creationId="{168FDE2B-4656-8942-85DF-BB3E463437AF}"/>
          </ac:cxnSpMkLst>
        </pc:cxnChg>
        <pc:cxnChg chg="add mod">
          <ac:chgData name="Khattab, Sherif" userId="c83b1e15-36f3-4f46-aceb-05aac24c545e" providerId="ADAL" clId="{8C3A6E48-25DA-8C41-9E26-00B45C2A3A44}" dt="2021-01-26T17:30:22.857" v="1096" actId="14100"/>
          <ac:cxnSpMkLst>
            <pc:docMk/>
            <pc:sldMk cId="3429514563" sldId="500"/>
            <ac:cxnSpMk id="47" creationId="{FF49EB18-0109-A64F-9F8D-005C7C771652}"/>
          </ac:cxnSpMkLst>
        </pc:cxnChg>
        <pc:cxnChg chg="add mod">
          <ac:chgData name="Khattab, Sherif" userId="c83b1e15-36f3-4f46-aceb-05aac24c545e" providerId="ADAL" clId="{8C3A6E48-25DA-8C41-9E26-00B45C2A3A44}" dt="2021-01-26T15:24:21.496" v="819" actId="14100"/>
          <ac:cxnSpMkLst>
            <pc:docMk/>
            <pc:sldMk cId="3429514563" sldId="500"/>
            <ac:cxnSpMk id="50" creationId="{F1C494E3-1504-A648-A2A6-CCC600FBDB0C}"/>
          </ac:cxnSpMkLst>
        </pc:cxnChg>
        <pc:cxnChg chg="add mod">
          <ac:chgData name="Khattab, Sherif" userId="c83b1e15-36f3-4f46-aceb-05aac24c545e" providerId="ADAL" clId="{8C3A6E48-25DA-8C41-9E26-00B45C2A3A44}" dt="2021-01-26T15:25:37.077" v="826" actId="14100"/>
          <ac:cxnSpMkLst>
            <pc:docMk/>
            <pc:sldMk cId="3429514563" sldId="500"/>
            <ac:cxnSpMk id="52" creationId="{29784AF0-50D4-4E4E-985C-D72B18331DE3}"/>
          </ac:cxnSpMkLst>
        </pc:cxnChg>
        <pc:cxnChg chg="add del mod">
          <ac:chgData name="Khattab, Sherif" userId="c83b1e15-36f3-4f46-aceb-05aac24c545e" providerId="ADAL" clId="{8C3A6E48-25DA-8C41-9E26-00B45C2A3A44}" dt="2021-01-26T17:36:01.092" v="1106"/>
          <ac:cxnSpMkLst>
            <pc:docMk/>
            <pc:sldMk cId="3429514563" sldId="500"/>
            <ac:cxnSpMk id="61" creationId="{F1B7574D-139F-4047-A0BD-6A624BB86EDF}"/>
          </ac:cxnSpMkLst>
        </pc:cxnChg>
        <pc:cxnChg chg="add mod">
          <ac:chgData name="Khattab, Sherif" userId="c83b1e15-36f3-4f46-aceb-05aac24c545e" providerId="ADAL" clId="{8C3A6E48-25DA-8C41-9E26-00B45C2A3A44}" dt="2021-01-26T15:38:22.251" v="917" actId="14100"/>
          <ac:cxnSpMkLst>
            <pc:docMk/>
            <pc:sldMk cId="3429514563" sldId="500"/>
            <ac:cxnSpMk id="62" creationId="{B91B5970-16E7-544F-B3DA-757E7EBC8DBF}"/>
          </ac:cxnSpMkLst>
        </pc:cxnChg>
        <pc:cxnChg chg="add del mod">
          <ac:chgData name="Khattab, Sherif" userId="c83b1e15-36f3-4f46-aceb-05aac24c545e" providerId="ADAL" clId="{8C3A6E48-25DA-8C41-9E26-00B45C2A3A44}" dt="2021-01-26T17:36:19.560" v="1108"/>
          <ac:cxnSpMkLst>
            <pc:docMk/>
            <pc:sldMk cId="3429514563" sldId="500"/>
            <ac:cxnSpMk id="63" creationId="{56FA7CF0-ED76-A64C-B729-A7FEB20C4279}"/>
          </ac:cxnSpMkLst>
        </pc:cxnChg>
        <pc:cxnChg chg="add del mod">
          <ac:chgData name="Khattab, Sherif" userId="c83b1e15-36f3-4f46-aceb-05aac24c545e" providerId="ADAL" clId="{8C3A6E48-25DA-8C41-9E26-00B45C2A3A44}" dt="2021-01-26T15:37:31.291" v="899"/>
          <ac:cxnSpMkLst>
            <pc:docMk/>
            <pc:sldMk cId="3429514563" sldId="500"/>
            <ac:cxnSpMk id="64" creationId="{78D72625-AB2E-3D49-AA45-654B676EBAA3}"/>
          </ac:cxnSpMkLst>
        </pc:cxnChg>
        <pc:cxnChg chg="add mod">
          <ac:chgData name="Khattab, Sherif" userId="c83b1e15-36f3-4f46-aceb-05aac24c545e" providerId="ADAL" clId="{8C3A6E48-25DA-8C41-9E26-00B45C2A3A44}" dt="2021-01-26T17:36:35.006" v="1135" actId="14100"/>
          <ac:cxnSpMkLst>
            <pc:docMk/>
            <pc:sldMk cId="3429514563" sldId="500"/>
            <ac:cxnSpMk id="64" creationId="{895D7B5D-F04C-954D-899E-E900E8D6A2B3}"/>
          </ac:cxnSpMkLst>
        </pc:cxnChg>
        <pc:cxnChg chg="add mod">
          <ac:chgData name="Khattab, Sherif" userId="c83b1e15-36f3-4f46-aceb-05aac24c545e" providerId="ADAL" clId="{8C3A6E48-25DA-8C41-9E26-00B45C2A3A44}" dt="2021-01-26T17:37:28.624" v="1161" actId="14100"/>
          <ac:cxnSpMkLst>
            <pc:docMk/>
            <pc:sldMk cId="3429514563" sldId="500"/>
            <ac:cxnSpMk id="66" creationId="{26A72C51-BC4C-F74E-9E8F-823906CCE695}"/>
          </ac:cxnSpMkLst>
        </pc:cxnChg>
        <pc:cxnChg chg="add mod">
          <ac:chgData name="Khattab, Sherif" userId="c83b1e15-36f3-4f46-aceb-05aac24c545e" providerId="ADAL" clId="{8C3A6E48-25DA-8C41-9E26-00B45C2A3A44}" dt="2021-01-26T15:40:52.018" v="965" actId="14100"/>
          <ac:cxnSpMkLst>
            <pc:docMk/>
            <pc:sldMk cId="3429514563" sldId="500"/>
            <ac:cxnSpMk id="72" creationId="{516D771F-3872-8C42-8775-90E79DDC4B34}"/>
          </ac:cxnSpMkLst>
        </pc:cxnChg>
        <pc:cxnChg chg="add mod">
          <ac:chgData name="Khattab, Sherif" userId="c83b1e15-36f3-4f46-aceb-05aac24c545e" providerId="ADAL" clId="{8C3A6E48-25DA-8C41-9E26-00B45C2A3A44}" dt="2021-01-26T15:42:11.732" v="990" actId="14100"/>
          <ac:cxnSpMkLst>
            <pc:docMk/>
            <pc:sldMk cId="3429514563" sldId="500"/>
            <ac:cxnSpMk id="75" creationId="{F3CE8254-244B-9B47-AC57-C5B98576F8CB}"/>
          </ac:cxnSpMkLst>
        </pc:cxnChg>
        <pc:cxnChg chg="add mod">
          <ac:chgData name="Khattab, Sherif" userId="c83b1e15-36f3-4f46-aceb-05aac24c545e" providerId="ADAL" clId="{8C3A6E48-25DA-8C41-9E26-00B45C2A3A44}" dt="2021-01-26T15:54:03.908" v="1040" actId="14100"/>
          <ac:cxnSpMkLst>
            <pc:docMk/>
            <pc:sldMk cId="3429514563" sldId="500"/>
            <ac:cxnSpMk id="79" creationId="{E0BF68D3-ED30-304A-BD53-E64D51785517}"/>
          </ac:cxnSpMkLst>
        </pc:cxnChg>
        <pc:cxnChg chg="add del mod">
          <ac:chgData name="Khattab, Sherif" userId="c83b1e15-36f3-4f46-aceb-05aac24c545e" providerId="ADAL" clId="{8C3A6E48-25DA-8C41-9E26-00B45C2A3A44}" dt="2021-01-26T15:54:46.426" v="1048"/>
          <ac:cxnSpMkLst>
            <pc:docMk/>
            <pc:sldMk cId="3429514563" sldId="500"/>
            <ac:cxnSpMk id="82" creationId="{7B3A2ED6-7550-C04A-BD74-4135A7584490}"/>
          </ac:cxnSpMkLst>
        </pc:cxnChg>
        <pc:cxnChg chg="add del mod">
          <ac:chgData name="Khattab, Sherif" userId="c83b1e15-36f3-4f46-aceb-05aac24c545e" providerId="ADAL" clId="{8C3A6E48-25DA-8C41-9E26-00B45C2A3A44}" dt="2021-01-26T15:54:55.032" v="1050"/>
          <ac:cxnSpMkLst>
            <pc:docMk/>
            <pc:sldMk cId="3429514563" sldId="500"/>
            <ac:cxnSpMk id="83" creationId="{6C68DD23-F897-F84C-ABF9-9E041C16D755}"/>
          </ac:cxnSpMkLst>
        </pc:cxnChg>
        <pc:cxnChg chg="add del mod">
          <ac:chgData name="Khattab, Sherif" userId="c83b1e15-36f3-4f46-aceb-05aac24c545e" providerId="ADAL" clId="{8C3A6E48-25DA-8C41-9E26-00B45C2A3A44}" dt="2021-01-26T15:54:58.162" v="1052"/>
          <ac:cxnSpMkLst>
            <pc:docMk/>
            <pc:sldMk cId="3429514563" sldId="500"/>
            <ac:cxnSpMk id="84" creationId="{6F82C2B7-F0E7-424A-AD1D-004DA843411D}"/>
          </ac:cxnSpMkLst>
        </pc:cxnChg>
        <pc:cxnChg chg="add mod">
          <ac:chgData name="Khattab, Sherif" userId="c83b1e15-36f3-4f46-aceb-05aac24c545e" providerId="ADAL" clId="{8C3A6E48-25DA-8C41-9E26-00B45C2A3A44}" dt="2021-01-26T15:58:09.910" v="1092" actId="14100"/>
          <ac:cxnSpMkLst>
            <pc:docMk/>
            <pc:sldMk cId="3429514563" sldId="500"/>
            <ac:cxnSpMk id="86" creationId="{C75C757A-5532-7940-B4EB-A7F7B2E461C7}"/>
          </ac:cxnSpMkLst>
        </pc:cxn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231520351" sldId="500"/>
        </pc:sldMkLst>
      </pc:sldChg>
      <pc:sldChg chg="addSp modSp new mod ord modAnim">
        <pc:chgData name="Khattab, Sherif" userId="c83b1e15-36f3-4f46-aceb-05aac24c545e" providerId="ADAL" clId="{8C3A6E48-25DA-8C41-9E26-00B45C2A3A44}" dt="2021-01-26T15:48:12.093" v="1008" actId="20578"/>
        <pc:sldMkLst>
          <pc:docMk/>
          <pc:sldMk cId="3419089429" sldId="501"/>
        </pc:sldMkLst>
        <pc:spChg chg="mod">
          <ac:chgData name="Khattab, Sherif" userId="c83b1e15-36f3-4f46-aceb-05aac24c545e" providerId="ADAL" clId="{8C3A6E48-25DA-8C41-9E26-00B45C2A3A44}" dt="2021-01-26T15:12:09.541" v="726" actId="20577"/>
          <ac:spMkLst>
            <pc:docMk/>
            <pc:sldMk cId="3419089429" sldId="501"/>
            <ac:spMk id="2" creationId="{FFE12BC5-5EA7-C845-A8E0-F8F61DD0257D}"/>
          </ac:spMkLst>
        </pc:spChg>
        <pc:picChg chg="add mod">
          <ac:chgData name="Khattab, Sherif" userId="c83b1e15-36f3-4f46-aceb-05aac24c545e" providerId="ADAL" clId="{8C3A6E48-25DA-8C41-9E26-00B45C2A3A44}" dt="2021-01-26T15:47:15.200" v="1004" actId="1076"/>
          <ac:picMkLst>
            <pc:docMk/>
            <pc:sldMk cId="3419089429" sldId="501"/>
            <ac:picMk id="6" creationId="{96E479EE-72EA-5E4A-917B-FDE32F354919}"/>
          </ac:picMkLst>
        </pc:picChg>
        <pc:picChg chg="add mod">
          <ac:chgData name="Khattab, Sherif" userId="c83b1e15-36f3-4f46-aceb-05aac24c545e" providerId="ADAL" clId="{8C3A6E48-25DA-8C41-9E26-00B45C2A3A44}" dt="2021-01-26T15:48:04.296" v="1006" actId="1076"/>
          <ac:picMkLst>
            <pc:docMk/>
            <pc:sldMk cId="3419089429" sldId="501"/>
            <ac:picMk id="7" creationId="{CE8A8D63-F641-DB4C-93B9-D4BFCDD98673}"/>
          </ac:picMkLst>
        </pc:picChg>
      </pc:sldChg>
      <pc:sldChg chg="addSp modSp new mod">
        <pc:chgData name="Khattab, Sherif" userId="c83b1e15-36f3-4f46-aceb-05aac24c545e" providerId="ADAL" clId="{8C3A6E48-25DA-8C41-9E26-00B45C2A3A44}" dt="2021-01-26T15:13:06.871" v="747"/>
        <pc:sldMkLst>
          <pc:docMk/>
          <pc:sldMk cId="2898433613" sldId="502"/>
        </pc:sldMkLst>
        <pc:spChg chg="mod">
          <ac:chgData name="Khattab, Sherif" userId="c83b1e15-36f3-4f46-aceb-05aac24c545e" providerId="ADAL" clId="{8C3A6E48-25DA-8C41-9E26-00B45C2A3A44}" dt="2021-01-26T15:13:05.337" v="746" actId="20577"/>
          <ac:spMkLst>
            <pc:docMk/>
            <pc:sldMk cId="2898433613" sldId="502"/>
            <ac:spMk id="2" creationId="{497D6FFA-9CCD-DF44-818F-EAFC80D35A76}"/>
          </ac:spMkLst>
        </pc:spChg>
        <pc:picChg chg="add mod">
          <ac:chgData name="Khattab, Sherif" userId="c83b1e15-36f3-4f46-aceb-05aac24c545e" providerId="ADAL" clId="{8C3A6E48-25DA-8C41-9E26-00B45C2A3A44}" dt="2021-01-26T15:13:06.871" v="747"/>
          <ac:picMkLst>
            <pc:docMk/>
            <pc:sldMk cId="2898433613" sldId="502"/>
            <ac:picMk id="6" creationId="{8F71978E-9F87-B048-8CAF-DD3D683C401E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37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5816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43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96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73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8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57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39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49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86">
                <a:ea typeface="MS PGothic" charset="-128"/>
              </a:rPr>
              <a:t>Representation of Process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09" y="2168157"/>
            <a:ext cx="7216690" cy="41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91242" y="1436688"/>
            <a:ext cx="7689169" cy="438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557" tIns="35278" rIns="70557" bIns="35278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charset="0"/>
              </a:rPr>
              <a:t>Queueing diagram </a:t>
            </a:r>
            <a:r>
              <a:rPr kumimoji="1" lang="en-US" altLang="en-US" sz="2000" dirty="0">
                <a:latin typeface="Helvetica" charset="0"/>
              </a:rPr>
              <a:t>represents queues, resources, flows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336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330241" cy="656748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Short-term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CPU scheduler</a:t>
            </a:r>
            <a:r>
              <a:rPr lang="en-US" altLang="en-US" sz="2400" dirty="0">
                <a:ea typeface="MS PGothic" charset="-128"/>
              </a:rPr>
              <a:t>) – selects which process should be executed next and allocates CPU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invoked frequently (milliseconds) </a:t>
            </a:r>
            <a:r>
              <a:rPr lang="en-US" altLang="en-US" sz="2400" dirty="0">
                <a:ea typeface="MS PGothic" charset="-128"/>
                <a:sym typeface="Symbol" charset="2"/>
              </a:rPr>
              <a:t> (must be fast)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Long-term scheduler  </a:t>
            </a:r>
            <a:r>
              <a:rPr lang="en-US" altLang="en-US" sz="2400" dirty="0">
                <a:ea typeface="MS PGothic" charset="-128"/>
              </a:rPr>
              <a:t>(or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</a:rPr>
              <a:t>job scheduler</a:t>
            </a:r>
            <a:r>
              <a:rPr lang="en-US" altLang="en-US" sz="2400" dirty="0">
                <a:ea typeface="MS PGothic" charset="-128"/>
              </a:rPr>
              <a:t>) – selects which processes should be brought into the ready queue</a:t>
            </a: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invoked  infrequently (seconds, minutes)  (may be slow)</a:t>
            </a:r>
            <a:endParaRPr lang="en-US" altLang="en-US" sz="1050" dirty="0">
              <a:ea typeface="MS PGothic" charset="-128"/>
              <a:sym typeface="Symbol" charset="2"/>
            </a:endParaRPr>
          </a:p>
          <a:p>
            <a:pPr lvl="1"/>
            <a:r>
              <a:rPr lang="en-US" altLang="en-US" sz="2400" dirty="0">
                <a:ea typeface="MS PGothic" charset="-128"/>
                <a:sym typeface="Symbol" charset="2"/>
              </a:rPr>
              <a:t>controls the </a:t>
            </a:r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degree of multiprogramming</a:t>
            </a:r>
            <a:endParaRPr lang="en-US" altLang="en-US" sz="1050" i="1" dirty="0">
              <a:ea typeface="MS PGothic" charset="-128"/>
              <a:sym typeface="Symbol" charset="2"/>
            </a:endParaRP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Processes can be described as either: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I/O-bound process</a:t>
            </a:r>
            <a:r>
              <a:rPr lang="en-US" altLang="en-US" sz="2400" dirty="0">
                <a:ea typeface="MS PGothic" charset="-128"/>
                <a:sym typeface="Symbol" charset="2"/>
              </a:rPr>
              <a:t> – spends more time doing I/O than computations, many short CPU bursts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CPU-bound process </a:t>
            </a:r>
            <a:r>
              <a:rPr lang="en-US" altLang="en-US" sz="2400" dirty="0">
                <a:ea typeface="MS PGothic" charset="-128"/>
                <a:sym typeface="Symbol" charset="2"/>
              </a:rPr>
              <a:t>– spends more time doing computations; few very long CPU bursts</a:t>
            </a:r>
          </a:p>
          <a:p>
            <a:r>
              <a:rPr lang="en-US" altLang="en-US" sz="2400" dirty="0">
                <a:ea typeface="MS PGothic" charset="-128"/>
                <a:sym typeface="Symbol" charset="2"/>
              </a:rPr>
              <a:t>Long-term scheduler strives for good </a:t>
            </a:r>
            <a:r>
              <a:rPr lang="en-US" altLang="en-US" sz="2400" b="1" i="1" dirty="0">
                <a:ea typeface="MS PGothic" charset="-128"/>
                <a:sym typeface="Symbol" charset="2"/>
              </a:rPr>
              <a:t>process mix</a:t>
            </a:r>
            <a:endParaRPr lang="en-US" altLang="en-US" sz="4400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A21CB-055B-4D94-B981-5FB6D5535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41" y="1180530"/>
            <a:ext cx="3279536" cy="1538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F2896-18B1-4291-BBE5-D96D85A64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16" y="5255849"/>
            <a:ext cx="3707121" cy="14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0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Addition of Medium Term Scheduling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Medium-term scheduler  </a:t>
            </a:r>
            <a:r>
              <a:rPr kumimoji="1" lang="en-US" altLang="en-US" dirty="0">
                <a:latin typeface="Helvetica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charset="0"/>
              </a:rPr>
              <a:t>Remove process from memory, store on disk, bring back in from disk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endParaRPr kumimoji="1" lang="en-US" altLang="en-US" dirty="0"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80" y="3116616"/>
            <a:ext cx="8077653" cy="29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168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687403" cy="656748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Parent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 creates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children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processes, which, in turn create other processes, forming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tree</a:t>
            </a:r>
            <a:r>
              <a:rPr lang="en-US" altLang="en-US" dirty="0">
                <a:ea typeface="MS PGothic" charset="-128"/>
              </a:rPr>
              <a:t> of processes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Generally, process identified and managed via a</a:t>
            </a:r>
            <a:r>
              <a:rPr lang="en-US" altLang="en-US" b="1" dirty="0">
                <a:ea typeface="MS PGothic" charset="-128"/>
              </a:rPr>
              <a:t>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process identifier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b="1" dirty="0" err="1">
                <a:solidFill>
                  <a:srgbClr val="3366FF"/>
                </a:solidFill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)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Resource sharing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share all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Children share subset of parent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resources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 share no resources</a:t>
            </a:r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Execution options</a:t>
            </a:r>
          </a:p>
          <a:p>
            <a:pPr lvl="1"/>
            <a:r>
              <a:rPr lang="en-US" altLang="en-US" dirty="0">
                <a:ea typeface="MS PGothic" charset="-128"/>
              </a:rPr>
              <a:t>Parent and children execute concurrently</a:t>
            </a:r>
          </a:p>
          <a:p>
            <a:pPr lvl="1"/>
            <a:r>
              <a:rPr lang="en-US" altLang="en-US" dirty="0">
                <a:ea typeface="MS PGothic" charset="-128"/>
              </a:rPr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5ED06-2438-4775-90B4-CD29CBD7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81" y="2934268"/>
            <a:ext cx="2896430" cy="14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Address space</a:t>
            </a:r>
          </a:p>
          <a:p>
            <a:pPr lvl="1"/>
            <a:r>
              <a:rPr lang="en-US" altLang="en-US">
                <a:ea typeface="MS PGothic" charset="-128"/>
              </a:rPr>
              <a:t>Child duplicate of parent</a:t>
            </a:r>
          </a:p>
          <a:p>
            <a:pPr lvl="1"/>
            <a:r>
              <a:rPr lang="en-US" altLang="en-US">
                <a:ea typeface="MS PGothic" charset="-128"/>
              </a:rPr>
              <a:t>Child has a program loaded into it</a:t>
            </a:r>
          </a:p>
          <a:p>
            <a:r>
              <a:rPr lang="en-US" altLang="en-US">
                <a:ea typeface="MS PGothic" charset="-128"/>
              </a:rPr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 </a:t>
            </a:r>
            <a:r>
              <a:rPr lang="en-US" altLang="en-US">
                <a:ea typeface="MS PGothic" charset="-128"/>
              </a:rPr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exec()</a:t>
            </a:r>
            <a:r>
              <a:rPr lang="en-US" altLang="en-US">
                <a:ea typeface="MS PGothic" charset="-128"/>
              </a:rPr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fork()</a:t>
            </a:r>
            <a:r>
              <a:rPr lang="en-US" altLang="en-US">
                <a:ea typeface="MS PGothic" charset="-128"/>
              </a:rPr>
              <a:t> to replace the 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memory space with a new program</a:t>
            </a:r>
            <a:endParaRPr lang="en-US" altLang="en-US">
              <a:ea typeface="MS PGothic" charset="-128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8" y="4831297"/>
            <a:ext cx="7899692" cy="19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043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 Program Forking Separate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r="3586"/>
          <a:stretch/>
        </p:blipFill>
        <p:spPr bwMode="auto">
          <a:xfrm>
            <a:off x="2050153" y="746708"/>
            <a:ext cx="5995988" cy="686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001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executes last statement and then asks the operating system to delete it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exit()</a:t>
            </a:r>
            <a:r>
              <a:rPr lang="en-US" altLang="en-US">
                <a:ea typeface="MS PGothic" charset="-128"/>
              </a:rPr>
              <a:t> system call.</a:t>
            </a:r>
          </a:p>
          <a:p>
            <a:pPr lvl="1"/>
            <a:r>
              <a:rPr lang="en-US" altLang="en-US">
                <a:ea typeface="MS PGothic" charset="-128"/>
              </a:rPr>
              <a:t>Returns  status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>
                <a:ea typeface="MS PGothic" charset="-128"/>
              </a:rPr>
              <a:t>)</a:t>
            </a:r>
          </a:p>
          <a:p>
            <a:pPr lvl="1"/>
            <a:r>
              <a:rPr lang="en-US" altLang="en-US">
                <a:ea typeface="MS PGothic" charset="-128"/>
              </a:rPr>
              <a:t>Process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resources are deallocated by operating system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ea typeface="MS PGothic" charset="-128"/>
              </a:rPr>
              <a:t>Parent may terminate the execution of children processes  using the </a:t>
            </a:r>
            <a:r>
              <a:rPr lang="en-US" altLang="en-US" b="1">
                <a:solidFill>
                  <a:srgbClr val="000000"/>
                </a:solidFill>
                <a:latin typeface="Courier New" charset="0"/>
                <a:ea typeface="MS PGothic" charset="-128"/>
              </a:rPr>
              <a:t>abort()</a:t>
            </a:r>
            <a:r>
              <a:rPr lang="en-US" altLang="en-US">
                <a:ea typeface="MS PGothic" charset="-128"/>
              </a:rPr>
              <a:t> system call.  Some reasons for doing so:</a:t>
            </a:r>
          </a:p>
          <a:p>
            <a:pPr lvl="1"/>
            <a:r>
              <a:rPr lang="en-US" altLang="en-US">
                <a:ea typeface="MS PGothic" charset="-128"/>
              </a:rPr>
              <a:t>Child has exceeded allocated resources</a:t>
            </a:r>
          </a:p>
          <a:p>
            <a:pPr lvl="1"/>
            <a:r>
              <a:rPr lang="en-US" altLang="en-US">
                <a:ea typeface="MS PGothic" charset="-128"/>
              </a:rPr>
              <a:t>Task assigned to child is no longer required</a:t>
            </a:r>
          </a:p>
          <a:p>
            <a:pPr lvl="1"/>
            <a:r>
              <a:rPr lang="en-US" altLang="en-US">
                <a:ea typeface="MS PGothic" charset="-128"/>
              </a:rPr>
              <a:t>The parent is exiting and the operating systems does not allow  a child to continue if its parent terminates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534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Some operating systems do not allow a child to exist if its parent has terminated.  If a process terminates, then all its children must also be terminated.</a:t>
            </a:r>
          </a:p>
          <a:p>
            <a:pPr lvl="1"/>
            <a:r>
              <a:rPr lang="en-US" altLang="en-US" b="1" dirty="0">
                <a:ea typeface="MS PGothic" charset="-128"/>
              </a:rPr>
              <a:t>cascading termination.  </a:t>
            </a:r>
            <a:r>
              <a:rPr lang="en-US" altLang="en-US" dirty="0">
                <a:ea typeface="MS PGothic" charset="-128"/>
              </a:rPr>
              <a:t>All children, grandchildren, etc.  are  terminated.</a:t>
            </a:r>
            <a:endParaRPr lang="en-US" altLang="en-US" b="1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The termination is initiated by the operating system.</a:t>
            </a:r>
            <a:endParaRPr lang="en-US" altLang="en-US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. </a:t>
            </a:r>
            <a:r>
              <a:rPr lang="en-US" altLang="en-US" dirty="0">
                <a:ea typeface="MS PGothic" charset="-128"/>
              </a:rPr>
              <a:t>The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r>
              <a:rPr lang="en-US" dirty="0"/>
              <a:t>Recitations started last week</a:t>
            </a:r>
          </a:p>
          <a:p>
            <a:pPr lvl="1"/>
            <a:r>
              <a:rPr lang="en-US" dirty="0"/>
              <a:t>Please watch the video</a:t>
            </a:r>
          </a:p>
          <a:p>
            <a:r>
              <a:rPr lang="en-US" dirty="0"/>
              <a:t>Tophat questions assigned as homework</a:t>
            </a:r>
          </a:p>
          <a:p>
            <a:r>
              <a:rPr lang="en-US" dirty="0"/>
              <a:t>Lab 1 is due </a:t>
            </a:r>
          </a:p>
          <a:p>
            <a:pPr lvl="1"/>
            <a:r>
              <a:rPr lang="en-US" dirty="0"/>
              <a:t>Don’t forget to </a:t>
            </a:r>
            <a:r>
              <a:rPr lang="en-US" b="1" dirty="0"/>
              <a:t>git add</a:t>
            </a:r>
            <a:endParaRPr lang="en-US" dirty="0"/>
          </a:p>
          <a:p>
            <a:pPr lvl="1"/>
            <a:r>
              <a:rPr lang="en-US" dirty="0"/>
              <a:t>Using GitHub Classroom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19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551"/>
            <a:ext cx="10096296" cy="6567487"/>
          </a:xfrm>
        </p:spPr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0E08C57-E01D-384F-9196-25B8CB70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2" y="1353915"/>
            <a:ext cx="8404413" cy="56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20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0640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 feel I need to review the context switching slide (and try to retrace the c code provided for practice)</a:t>
            </a:r>
          </a:p>
          <a:p>
            <a:r>
              <a:rPr lang="en-US" dirty="0">
                <a:solidFill>
                  <a:schemeClr val="tx1"/>
                </a:solidFill>
              </a:rPr>
              <a:t>Context switching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Understanding the use of the context switching and the uses and implementation.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I'll want to review the code again off-line, but I appreciate taking a look at it in lecture. It's helpful after theory.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causes a context switch to occur</a:t>
            </a:r>
          </a:p>
          <a:p>
            <a:r>
              <a:rPr lang="en-US" dirty="0" err="1">
                <a:solidFill>
                  <a:schemeClr val="tx1"/>
                </a:solidFill>
              </a:rPr>
              <a:t>syscalls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 feel I need to review the context switching slide (and try to retrace the c code provided for practice)</a:t>
            </a:r>
          </a:p>
          <a:p>
            <a:r>
              <a:rPr lang="pt-BR" dirty="0">
                <a:solidFill>
                  <a:schemeClr val="tx1"/>
                </a:solidFill>
              </a:rPr>
              <a:t>Simple OS, microkernel OS, and monolithic OS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Microkernels versus monolithic kernels – why and how?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benefits and drawbacks when comparing microkernel and monolithic OS structures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are the significant points to remember about the simple OS structure vs. the microkernel OS structure?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concept of the process control block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PCB was interesting in how it stores information on all the processes the system is running</a:t>
            </a:r>
          </a:p>
          <a:p>
            <a:r>
              <a:rPr lang="en-US" dirty="0">
                <a:solidFill>
                  <a:schemeClr val="tx1"/>
                </a:solidFill>
              </a:rPr>
              <a:t>After watching some other sources about context switching, everything seems clear to me so far.</a:t>
            </a:r>
          </a:p>
          <a:p>
            <a:r>
              <a:rPr lang="en-US" dirty="0">
                <a:solidFill>
                  <a:schemeClr val="tx1"/>
                </a:solidFill>
              </a:rPr>
              <a:t>How does the scheduler determine the amount of CPU time a process gets? I would guess priority makes a difference but does each process get less time if there are more PCBs?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7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esp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%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eip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eax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>
                <a:latin typeface="Arial" charset="0"/>
                <a:cs typeface="Arial" charset="0"/>
              </a:rPr>
              <a:t>%</a:t>
            </a:r>
            <a:r>
              <a:rPr lang="en-US" dirty="0" err="1">
                <a:latin typeface="Arial" charset="0"/>
                <a:cs typeface="Arial" charset="0"/>
              </a:rPr>
              <a:t>edx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885" y="1810573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25085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859787" cy="176195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  <a:stCxn id="36" idx="0"/>
          </p:cNvCxnSpPr>
          <p:nvPr/>
        </p:nvCxnSpPr>
        <p:spPr bwMode="auto">
          <a:xfrm>
            <a:off x="5042311" y="1810573"/>
            <a:ext cx="486792" cy="403527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38572"/>
            <a:ext cx="1224851" cy="73177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29884" y="2444626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1200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6FFA-9CCD-DF44-818F-EAFC80D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4711-4308-5542-8341-A6F2C45D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463BC-50BF-344A-8D3F-CEDE4104E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B842-0669-D44F-B1A5-8A35FA8B84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F71978E-9F87-B048-8CAF-DD3D683C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43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Process scheduler </a:t>
            </a:r>
            <a:r>
              <a:rPr lang="en-US" altLang="en-US">
                <a:ea typeface="MS PGothic" charset="-128"/>
              </a:rPr>
              <a:t>selects among available processes for next execution on CPU</a:t>
            </a:r>
          </a:p>
          <a:p>
            <a:r>
              <a:rPr lang="en-US" altLang="en-US">
                <a:ea typeface="MS PGothic" charset="-128"/>
              </a:rPr>
              <a:t>Maintains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scheduling queues </a:t>
            </a:r>
            <a:r>
              <a:rPr lang="en-US" altLang="en-US">
                <a:ea typeface="MS PGothic" charset="-128"/>
              </a:rPr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Job queue </a:t>
            </a:r>
            <a:r>
              <a:rPr lang="en-US" altLang="en-US">
                <a:ea typeface="MS PGothic" charset="-128"/>
              </a:rPr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Ready queue </a:t>
            </a:r>
            <a:r>
              <a:rPr lang="en-US" altLang="en-US">
                <a:ea typeface="MS PGothic" charset="-128"/>
              </a:rPr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Device queues </a:t>
            </a:r>
            <a:r>
              <a:rPr lang="en-US" altLang="en-US">
                <a:ea typeface="MS PGothic" charset="-128"/>
              </a:rPr>
              <a:t>– set of processes waiting for an I/O device</a:t>
            </a:r>
          </a:p>
          <a:p>
            <a:pPr lvl="1"/>
            <a:r>
              <a:rPr lang="en-US" altLang="en-US">
                <a:ea typeface="MS PGothic" charset="-128"/>
              </a:rPr>
              <a:t>Processes migrate among the various queues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9750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Ready Queue And Various I/O Device Queues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45" y="1338693"/>
            <a:ext cx="6418724" cy="55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23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11278</TotalTime>
  <Words>1165</Words>
  <Application>Microsoft Office PowerPoint</Application>
  <PresentationFormat>Custom</PresentationFormat>
  <Paragraphs>178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Courier New</vt:lpstr>
      <vt:lpstr>Helvetica</vt:lpstr>
      <vt:lpstr>Monotype Sorts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</vt:lpstr>
      <vt:lpstr>Context Switching in Xv6</vt:lpstr>
      <vt:lpstr>Process Lifecycle</vt:lpstr>
      <vt:lpstr>Killing a waiting process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Process Creation</vt:lpstr>
      <vt:lpstr>Process Creation (Cont.)</vt:lpstr>
      <vt:lpstr>C Program Forking Separate Process</vt:lpstr>
      <vt:lpstr>Process Termination</vt:lpstr>
      <vt:lpstr>Process Termination</vt:lpstr>
      <vt:lpstr>fork() tracing</vt:lpstr>
      <vt:lpstr>fork()’s of fork()’s</vt:lpstr>
      <vt:lpstr>Orphan vs. Zombie Processes</vt:lpstr>
      <vt:lpstr>Xv6 Code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177</cp:revision>
  <dcterms:modified xsi:type="dcterms:W3CDTF">2021-05-26T01:24:17Z</dcterms:modified>
</cp:coreProperties>
</file>