
<file path=[Content_Types].xml><?xml version="1.0" encoding="utf-8"?>
<Types xmlns="http://schemas.openxmlformats.org/package/2006/content-types">
  <Default Extension="bin" ContentType="audio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1"/>
  </p:notesMasterIdLst>
  <p:sldIdLst>
    <p:sldId id="454" r:id="rId2"/>
    <p:sldId id="496" r:id="rId3"/>
    <p:sldId id="505" r:id="rId4"/>
    <p:sldId id="500" r:id="rId5"/>
    <p:sldId id="553" r:id="rId6"/>
    <p:sldId id="554" r:id="rId7"/>
    <p:sldId id="550" r:id="rId8"/>
    <p:sldId id="551" r:id="rId9"/>
    <p:sldId id="552" r:id="rId10"/>
    <p:sldId id="506" r:id="rId11"/>
    <p:sldId id="407" r:id="rId12"/>
    <p:sldId id="408" r:id="rId13"/>
    <p:sldId id="409" r:id="rId14"/>
    <p:sldId id="410" r:id="rId15"/>
    <p:sldId id="555" r:id="rId16"/>
    <p:sldId id="411" r:id="rId17"/>
    <p:sldId id="412" r:id="rId18"/>
    <p:sldId id="556" r:id="rId19"/>
    <p:sldId id="431" r:id="rId20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47E129-3967-4404-AE43-CB4A979449F7}" v="9" dt="2021-04-02T14:16:29.669"/>
    <p1510:client id="{F6781B7D-DE49-774F-9254-4274125BBB67}" v="83" dt="2021-04-01T18:26:58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77" d="100"/>
          <a:sy n="77" d="100"/>
        </p:scale>
        <p:origin x="909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Khattab, Sherif" userId="c83b1e15-36f3-4f46-aceb-05aac24c545e" providerId="ADAL" clId="{3BAA1DD4-E5ED-1742-9625-63FF07AF3918}"/>
    <pc:docChg chg="undo custSel addSld delSld modSld">
      <pc:chgData name="Khattab, Sherif" userId="c83b1e15-36f3-4f46-aceb-05aac24c545e" providerId="ADAL" clId="{3BAA1DD4-E5ED-1742-9625-63FF07AF3918}" dt="2021-03-30T14:15:09.538" v="724"/>
      <pc:docMkLst>
        <pc:docMk/>
      </pc:docMkLst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045172050" sldId="28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110710663" sldId="29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290418159" sldId="29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219484641" sldId="309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594502056" sldId="31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154839364" sldId="311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957401858" sldId="31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84422094" sldId="313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100091038" sldId="314"/>
        </pc:sldMkLst>
      </pc:sldChg>
      <pc:sldChg chg="del">
        <pc:chgData name="Khattab, Sherif" userId="c83b1e15-36f3-4f46-aceb-05aac24c545e" providerId="ADAL" clId="{3BAA1DD4-E5ED-1742-9625-63FF07AF3918}" dt="2021-03-30T13:31:17.171" v="241" actId="2696"/>
        <pc:sldMkLst>
          <pc:docMk/>
          <pc:sldMk cId="3580558072" sldId="316"/>
        </pc:sldMkLst>
      </pc:sldChg>
      <pc:sldChg chg="del">
        <pc:chgData name="Khattab, Sherif" userId="c83b1e15-36f3-4f46-aceb-05aac24c545e" providerId="ADAL" clId="{3BAA1DD4-E5ED-1742-9625-63FF07AF3918}" dt="2021-03-30T13:31:18.829" v="242" actId="2696"/>
        <pc:sldMkLst>
          <pc:docMk/>
          <pc:sldMk cId="1900690377" sldId="317"/>
        </pc:sldMkLst>
      </pc:sldChg>
      <pc:sldChg chg="del">
        <pc:chgData name="Khattab, Sherif" userId="c83b1e15-36f3-4f46-aceb-05aac24c545e" providerId="ADAL" clId="{3BAA1DD4-E5ED-1742-9625-63FF07AF3918}" dt="2021-03-30T13:31:21.376" v="243" actId="2696"/>
        <pc:sldMkLst>
          <pc:docMk/>
          <pc:sldMk cId="852238868" sldId="31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9785599" sldId="43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3BAA1DD4-E5ED-1742-9625-63FF07AF3918}" dt="2021-03-30T13:33:05.879" v="245" actId="2696"/>
        <pc:sldMkLst>
          <pc:docMk/>
          <pc:sldMk cId="271414599" sldId="439"/>
        </pc:sldMkLst>
      </pc:sldChg>
      <pc:sldChg chg="add setBg">
        <pc:chgData name="Khattab, Sherif" userId="c83b1e15-36f3-4f46-aceb-05aac24c545e" providerId="ADAL" clId="{3BAA1DD4-E5ED-1742-9625-63FF07AF3918}" dt="2021-03-30T13:32:26.112" v="244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709473859" sldId="441"/>
        </pc:sldMkLst>
      </pc:sldChg>
      <pc:sldChg chg="modSp">
        <pc:chgData name="Khattab, Sherif" userId="c83b1e15-36f3-4f46-aceb-05aac24c545e" providerId="ADAL" clId="{3BAA1DD4-E5ED-1742-9625-63FF07AF3918}" dt="2021-03-30T13:28:31.692" v="6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3BAA1DD4-E5ED-1742-9625-63FF07AF3918}" dt="2021-03-30T13:28:31.692" v="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42.866" v="717"/>
        <pc:sldMkLst>
          <pc:docMk/>
          <pc:sldMk cId="4202616107" sldId="500"/>
        </pc:sldMkLst>
        <pc:spChg chg="mod">
          <ac:chgData name="Khattab, Sherif" userId="c83b1e15-36f3-4f46-aceb-05aac24c545e" providerId="ADAL" clId="{3BAA1DD4-E5ED-1742-9625-63FF07AF3918}" dt="2021-03-30T13:53:04.131" v="68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3BAA1DD4-E5ED-1742-9625-63FF07AF3918}" dt="2021-03-30T13:30:54.527" v="23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3BAA1DD4-E5ED-1742-9625-63FF07AF3918}" dt="2021-03-30T13:30:54.527" v="23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3BAA1DD4-E5ED-1742-9625-63FF07AF3918}" dt="2021-03-30T13:30:36.637" v="20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3BAA1DD4-E5ED-1742-9625-63FF07AF3918}" dt="2021-03-30T13:30:36.637" v="20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57.401" v="722"/>
        <pc:sldMkLst>
          <pc:docMk/>
          <pc:sldMk cId="3106578269" sldId="548"/>
        </pc:sldMkLst>
        <pc:spChg chg="mod">
          <ac:chgData name="Khattab, Sherif" userId="c83b1e15-36f3-4f46-aceb-05aac24c545e" providerId="ADAL" clId="{3BAA1DD4-E5ED-1742-9625-63FF07AF3918}" dt="2021-03-30T14:14:46.626" v="718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509261" sldId="54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678700985" sldId="549"/>
        </pc:sldMkLst>
      </pc:sldChg>
      <pc:sldChg chg="modSp new mod modAnim">
        <pc:chgData name="Khattab, Sherif" userId="c83b1e15-36f3-4f46-aceb-05aac24c545e" providerId="ADAL" clId="{3BAA1DD4-E5ED-1742-9625-63FF07AF3918}" dt="2021-03-30T14:15:09.538" v="724"/>
        <pc:sldMkLst>
          <pc:docMk/>
          <pc:sldMk cId="1744575395" sldId="550"/>
        </pc:sldMkLst>
        <pc:spChg chg="mod">
          <ac:chgData name="Khattab, Sherif" userId="c83b1e15-36f3-4f46-aceb-05aac24c545e" providerId="ADAL" clId="{3BAA1DD4-E5ED-1742-9625-63FF07AF3918}" dt="2021-03-30T13:53:43.408" v="713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36437328" sldId="550"/>
        </pc:sldMkLst>
      </pc:sldChg>
      <pc:sldChg chg="del">
        <pc:chgData name="Khattab, Sherif" userId="c83b1e15-36f3-4f46-aceb-05aac24c545e" providerId="ADAL" clId="{3BAA1DD4-E5ED-1742-9625-63FF07AF3918}" dt="2021-03-30T13:28:49.876" v="8" actId="2696"/>
        <pc:sldMkLst>
          <pc:docMk/>
          <pc:sldMk cId="1677266450" sldId="551"/>
        </pc:sldMkLst>
      </pc:sldChg>
      <pc:sldChg chg="del">
        <pc:chgData name="Khattab, Sherif" userId="c83b1e15-36f3-4f46-aceb-05aac24c545e" providerId="ADAL" clId="{3BAA1DD4-E5ED-1742-9625-63FF07AF3918}" dt="2021-03-30T13:28:50.426" v="9" actId="2696"/>
        <pc:sldMkLst>
          <pc:docMk/>
          <pc:sldMk cId="2358415282" sldId="552"/>
        </pc:sldMkLst>
      </pc:sldChg>
      <pc:sldChg chg="del">
        <pc:chgData name="Khattab, Sherif" userId="c83b1e15-36f3-4f46-aceb-05aac24c545e" providerId="ADAL" clId="{3BAA1DD4-E5ED-1742-9625-63FF07AF3918}" dt="2021-03-30T13:28:50.948" v="10" actId="2696"/>
        <pc:sldMkLst>
          <pc:docMk/>
          <pc:sldMk cId="2824507597" sldId="553"/>
        </pc:sldMkLst>
      </pc:sldChg>
      <pc:sldChg chg="del">
        <pc:chgData name="Khattab, Sherif" userId="c83b1e15-36f3-4f46-aceb-05aac24c545e" providerId="ADAL" clId="{3BAA1DD4-E5ED-1742-9625-63FF07AF3918}" dt="2021-03-30T13:28:51.381" v="11" actId="2696"/>
        <pc:sldMkLst>
          <pc:docMk/>
          <pc:sldMk cId="2802158369" sldId="554"/>
        </pc:sldMkLst>
      </pc:sldChg>
      <pc:sldChg chg="del">
        <pc:chgData name="Khattab, Sherif" userId="c83b1e15-36f3-4f46-aceb-05aac24c545e" providerId="ADAL" clId="{3BAA1DD4-E5ED-1742-9625-63FF07AF3918}" dt="2021-03-30T13:28:51.724" v="12" actId="2696"/>
        <pc:sldMkLst>
          <pc:docMk/>
          <pc:sldMk cId="1642479177" sldId="555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98043200" sldId="556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356128445" sldId="557"/>
        </pc:sldMkLst>
      </pc:sldChg>
    </pc:docChg>
  </pc:docChgLst>
  <pc:docChgLst>
    <pc:chgData name="Khattab, Sherif" userId="c83b1e15-36f3-4f46-aceb-05aac24c545e" providerId="ADAL" clId="{6047E129-3967-4404-AE43-CB4A979449F7}"/>
    <pc:docChg chg="custSel addSld delSld modSld">
      <pc:chgData name="Khattab, Sherif" userId="c83b1e15-36f3-4f46-aceb-05aac24c545e" providerId="ADAL" clId="{6047E129-3967-4404-AE43-CB4A979449F7}" dt="2021-04-02T14:17:01.808" v="208" actId="47"/>
      <pc:docMkLst>
        <pc:docMk/>
      </pc:docMkLst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1585906518" sldId="288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1316130764" sldId="427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1039785599" sldId="430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005745473" sldId="436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678617935" sldId="440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1709473859" sldId="441"/>
        </pc:sldMkLst>
      </pc:sldChg>
      <pc:sldChg chg="modSp">
        <pc:chgData name="Khattab, Sherif" userId="c83b1e15-36f3-4f46-aceb-05aac24c545e" providerId="ADAL" clId="{6047E129-3967-4404-AE43-CB4A979449F7}" dt="2021-04-02T14:10:14.145" v="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6047E129-3967-4404-AE43-CB4A979449F7}" dt="2021-04-02T14:10:14.145" v="1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Anim">
        <pc:chgData name="Khattab, Sherif" userId="c83b1e15-36f3-4f46-aceb-05aac24c545e" providerId="ADAL" clId="{6047E129-3967-4404-AE43-CB4A979449F7}" dt="2021-04-02T14:10:30.171" v="4"/>
        <pc:sldMkLst>
          <pc:docMk/>
          <pc:sldMk cId="4202616107" sldId="500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678700985" sldId="549"/>
        </pc:sldMkLst>
      </pc:sldChg>
      <pc:sldChg chg="addSp delSp modSp new mod">
        <pc:chgData name="Khattab, Sherif" userId="c83b1e15-36f3-4f46-aceb-05aac24c545e" providerId="ADAL" clId="{6047E129-3967-4404-AE43-CB4A979449F7}" dt="2021-04-02T14:10:53.421" v="16" actId="1076"/>
        <pc:sldMkLst>
          <pc:docMk/>
          <pc:sldMk cId="1927036374" sldId="550"/>
        </pc:sldMkLst>
        <pc:spChg chg="mod">
          <ac:chgData name="Khattab, Sherif" userId="c83b1e15-36f3-4f46-aceb-05aac24c545e" providerId="ADAL" clId="{6047E129-3967-4404-AE43-CB4A979449F7}" dt="2021-04-02T14:10:38.507" v="13" actId="20577"/>
          <ac:spMkLst>
            <pc:docMk/>
            <pc:sldMk cId="1927036374" sldId="550"/>
            <ac:spMk id="2" creationId="{E7F4F5BB-5373-421C-A454-3343432EB638}"/>
          </ac:spMkLst>
        </pc:spChg>
        <pc:spChg chg="del">
          <ac:chgData name="Khattab, Sherif" userId="c83b1e15-36f3-4f46-aceb-05aac24c545e" providerId="ADAL" clId="{6047E129-3967-4404-AE43-CB4A979449F7}" dt="2021-04-02T14:10:46.459" v="14" actId="22"/>
          <ac:spMkLst>
            <pc:docMk/>
            <pc:sldMk cId="1927036374" sldId="550"/>
            <ac:spMk id="3" creationId="{1D29707E-C646-4261-88C1-F3990CB9908F}"/>
          </ac:spMkLst>
        </pc:spChg>
        <pc:picChg chg="add mod ord">
          <ac:chgData name="Khattab, Sherif" userId="c83b1e15-36f3-4f46-aceb-05aac24c545e" providerId="ADAL" clId="{6047E129-3967-4404-AE43-CB4A979449F7}" dt="2021-04-02T14:10:53.421" v="16" actId="1076"/>
          <ac:picMkLst>
            <pc:docMk/>
            <pc:sldMk cId="1927036374" sldId="550"/>
            <ac:picMk id="7" creationId="{1AF6445C-D4B6-4827-9867-4D89AADB2C55}"/>
          </ac:picMkLst>
        </pc:picChg>
      </pc:sldChg>
      <pc:sldChg chg="addSp modSp new mod">
        <pc:chgData name="Khattab, Sherif" userId="c83b1e15-36f3-4f46-aceb-05aac24c545e" providerId="ADAL" clId="{6047E129-3967-4404-AE43-CB4A979449F7}" dt="2021-04-02T14:11:31.269" v="37" actId="1076"/>
        <pc:sldMkLst>
          <pc:docMk/>
          <pc:sldMk cId="2914354052" sldId="551"/>
        </pc:sldMkLst>
        <pc:spChg chg="mod">
          <ac:chgData name="Khattab, Sherif" userId="c83b1e15-36f3-4f46-aceb-05aac24c545e" providerId="ADAL" clId="{6047E129-3967-4404-AE43-CB4A979449F7}" dt="2021-04-02T14:11:25.005" v="34" actId="20577"/>
          <ac:spMkLst>
            <pc:docMk/>
            <pc:sldMk cId="2914354052" sldId="551"/>
            <ac:spMk id="2" creationId="{76773B15-BD10-427A-8FDF-AAA1D97F0E12}"/>
          </ac:spMkLst>
        </pc:spChg>
        <pc:picChg chg="add mod">
          <ac:chgData name="Khattab, Sherif" userId="c83b1e15-36f3-4f46-aceb-05aac24c545e" providerId="ADAL" clId="{6047E129-3967-4404-AE43-CB4A979449F7}" dt="2021-04-02T14:11:31.269" v="37" actId="1076"/>
          <ac:picMkLst>
            <pc:docMk/>
            <pc:sldMk cId="2914354052" sldId="551"/>
            <ac:picMk id="7" creationId="{021B3DC1-622E-4603-B0EA-DC7CCA2156EE}"/>
          </ac:picMkLst>
        </pc:picChg>
      </pc:sldChg>
      <pc:sldChg chg="addSp modSp new mod">
        <pc:chgData name="Khattab, Sherif" userId="c83b1e15-36f3-4f46-aceb-05aac24c545e" providerId="ADAL" clId="{6047E129-3967-4404-AE43-CB4A979449F7}" dt="2021-04-02T14:12:09.336" v="99" actId="1076"/>
        <pc:sldMkLst>
          <pc:docMk/>
          <pc:sldMk cId="695397815" sldId="552"/>
        </pc:sldMkLst>
        <pc:spChg chg="mod">
          <ac:chgData name="Khattab, Sherif" userId="c83b1e15-36f3-4f46-aceb-05aac24c545e" providerId="ADAL" clId="{6047E129-3967-4404-AE43-CB4A979449F7}" dt="2021-04-02T14:12:03.954" v="95" actId="313"/>
          <ac:spMkLst>
            <pc:docMk/>
            <pc:sldMk cId="695397815" sldId="552"/>
            <ac:spMk id="2" creationId="{8A2C1FA2-4FD4-487D-92BB-9BAC30B02EB0}"/>
          </ac:spMkLst>
        </pc:spChg>
        <pc:picChg chg="add mod">
          <ac:chgData name="Khattab, Sherif" userId="c83b1e15-36f3-4f46-aceb-05aac24c545e" providerId="ADAL" clId="{6047E129-3967-4404-AE43-CB4A979449F7}" dt="2021-04-02T14:12:09.336" v="99" actId="1076"/>
          <ac:picMkLst>
            <pc:docMk/>
            <pc:sldMk cId="695397815" sldId="552"/>
            <ac:picMk id="7" creationId="{C0808882-AAD2-498B-B238-6C0716FFA9D1}"/>
          </ac:picMkLst>
        </pc:picChg>
      </pc:sldChg>
      <pc:sldChg chg="addSp modSp new mod">
        <pc:chgData name="Khattab, Sherif" userId="c83b1e15-36f3-4f46-aceb-05aac24c545e" providerId="ADAL" clId="{6047E129-3967-4404-AE43-CB4A979449F7}" dt="2021-04-02T14:13:25.168" v="115" actId="1076"/>
        <pc:sldMkLst>
          <pc:docMk/>
          <pc:sldMk cId="2039483453" sldId="553"/>
        </pc:sldMkLst>
        <pc:spChg chg="mod">
          <ac:chgData name="Khattab, Sherif" userId="c83b1e15-36f3-4f46-aceb-05aac24c545e" providerId="ADAL" clId="{6047E129-3967-4404-AE43-CB4A979449F7}" dt="2021-04-02T14:13:20.278" v="112" actId="20577"/>
          <ac:spMkLst>
            <pc:docMk/>
            <pc:sldMk cId="2039483453" sldId="553"/>
            <ac:spMk id="2" creationId="{E076EDA9-C016-463B-B926-7655308FEE85}"/>
          </ac:spMkLst>
        </pc:spChg>
        <pc:picChg chg="add mod">
          <ac:chgData name="Khattab, Sherif" userId="c83b1e15-36f3-4f46-aceb-05aac24c545e" providerId="ADAL" clId="{6047E129-3967-4404-AE43-CB4A979449F7}" dt="2021-04-02T14:13:25.168" v="115" actId="1076"/>
          <ac:picMkLst>
            <pc:docMk/>
            <pc:sldMk cId="2039483453" sldId="553"/>
            <ac:picMk id="7" creationId="{C39BA13C-B20E-47B9-BB9C-968C66B3639A}"/>
          </ac:picMkLst>
        </pc:picChg>
      </pc:sldChg>
      <pc:sldChg chg="addSp modSp new mod">
        <pc:chgData name="Khattab, Sherif" userId="c83b1e15-36f3-4f46-aceb-05aac24c545e" providerId="ADAL" clId="{6047E129-3967-4404-AE43-CB4A979449F7}" dt="2021-04-02T14:14:17.755" v="133" actId="1076"/>
        <pc:sldMkLst>
          <pc:docMk/>
          <pc:sldMk cId="1112189714" sldId="554"/>
        </pc:sldMkLst>
        <pc:spChg chg="mod">
          <ac:chgData name="Khattab, Sherif" userId="c83b1e15-36f3-4f46-aceb-05aac24c545e" providerId="ADAL" clId="{6047E129-3967-4404-AE43-CB4A979449F7}" dt="2021-04-02T14:14:12.022" v="130" actId="20577"/>
          <ac:spMkLst>
            <pc:docMk/>
            <pc:sldMk cId="1112189714" sldId="554"/>
            <ac:spMk id="2" creationId="{0A6A9A6C-92F6-4719-AFA4-BCB51F5EA346}"/>
          </ac:spMkLst>
        </pc:spChg>
        <pc:picChg chg="add mod">
          <ac:chgData name="Khattab, Sherif" userId="c83b1e15-36f3-4f46-aceb-05aac24c545e" providerId="ADAL" clId="{6047E129-3967-4404-AE43-CB4A979449F7}" dt="2021-04-02T14:14:17.755" v="133" actId="1076"/>
          <ac:picMkLst>
            <pc:docMk/>
            <pc:sldMk cId="1112189714" sldId="554"/>
            <ac:picMk id="7" creationId="{0D75FBEB-6F15-43A3-9A9F-7A27A4FCDF0D}"/>
          </ac:picMkLst>
        </pc:picChg>
      </pc:sldChg>
      <pc:sldChg chg="addSp modSp new mod">
        <pc:chgData name="Khattab, Sherif" userId="c83b1e15-36f3-4f46-aceb-05aac24c545e" providerId="ADAL" clId="{6047E129-3967-4404-AE43-CB4A979449F7}" dt="2021-04-02T14:14:56.246" v="155" actId="1076"/>
        <pc:sldMkLst>
          <pc:docMk/>
          <pc:sldMk cId="530948429" sldId="555"/>
        </pc:sldMkLst>
        <pc:spChg chg="mod">
          <ac:chgData name="Khattab, Sherif" userId="c83b1e15-36f3-4f46-aceb-05aac24c545e" providerId="ADAL" clId="{6047E129-3967-4404-AE43-CB4A979449F7}" dt="2021-04-02T14:14:51.055" v="152" actId="20577"/>
          <ac:spMkLst>
            <pc:docMk/>
            <pc:sldMk cId="530948429" sldId="555"/>
            <ac:spMk id="2" creationId="{900C4340-35C9-4B89-9E2C-2A912ECE9F13}"/>
          </ac:spMkLst>
        </pc:spChg>
        <pc:picChg chg="add mod">
          <ac:chgData name="Khattab, Sherif" userId="c83b1e15-36f3-4f46-aceb-05aac24c545e" providerId="ADAL" clId="{6047E129-3967-4404-AE43-CB4A979449F7}" dt="2021-04-02T14:14:56.246" v="155" actId="1076"/>
          <ac:picMkLst>
            <pc:docMk/>
            <pc:sldMk cId="530948429" sldId="555"/>
            <ac:picMk id="7" creationId="{2A94265D-BAD7-4507-9676-7A755FFF3DD8}"/>
          </ac:picMkLst>
        </pc:picChg>
      </pc:sldChg>
      <pc:sldChg chg="addSp delSp modSp new mod">
        <pc:chgData name="Khattab, Sherif" userId="c83b1e15-36f3-4f46-aceb-05aac24c545e" providerId="ADAL" clId="{6047E129-3967-4404-AE43-CB4A979449F7}" dt="2021-04-02T14:16:43.011" v="207" actId="1076"/>
        <pc:sldMkLst>
          <pc:docMk/>
          <pc:sldMk cId="1367861675" sldId="556"/>
        </pc:sldMkLst>
        <pc:spChg chg="mod">
          <ac:chgData name="Khattab, Sherif" userId="c83b1e15-36f3-4f46-aceb-05aac24c545e" providerId="ADAL" clId="{6047E129-3967-4404-AE43-CB4A979449F7}" dt="2021-04-02T14:15:28.445" v="199" actId="20577"/>
          <ac:spMkLst>
            <pc:docMk/>
            <pc:sldMk cId="1367861675" sldId="556"/>
            <ac:spMk id="2" creationId="{6714289D-3036-498A-AD3E-30173565CD04}"/>
          </ac:spMkLst>
        </pc:spChg>
        <pc:picChg chg="add mod">
          <ac:chgData name="Khattab, Sherif" userId="c83b1e15-36f3-4f46-aceb-05aac24c545e" providerId="ADAL" clId="{6047E129-3967-4404-AE43-CB4A979449F7}" dt="2021-04-02T14:15:33.467" v="202" actId="1076"/>
          <ac:picMkLst>
            <pc:docMk/>
            <pc:sldMk cId="1367861675" sldId="556"/>
            <ac:picMk id="7" creationId="{29A48C2F-EF2E-4FA7-9C62-33895025BBEA}"/>
          </ac:picMkLst>
        </pc:picChg>
        <pc:picChg chg="add mod">
          <ac:chgData name="Khattab, Sherif" userId="c83b1e15-36f3-4f46-aceb-05aac24c545e" providerId="ADAL" clId="{6047E129-3967-4404-AE43-CB4A979449F7}" dt="2021-04-02T14:16:43.011" v="207" actId="1076"/>
          <ac:picMkLst>
            <pc:docMk/>
            <pc:sldMk cId="1367861675" sldId="556"/>
            <ac:picMk id="10" creationId="{8D7BE805-FB9C-4073-A1E1-2F5086E87DF0}"/>
          </ac:picMkLst>
        </pc:picChg>
        <pc:inkChg chg="add del">
          <ac:chgData name="Khattab, Sherif" userId="c83b1e15-36f3-4f46-aceb-05aac24c545e" providerId="ADAL" clId="{6047E129-3967-4404-AE43-CB4A979449F7}" dt="2021-04-02T14:16:29.669" v="204"/>
          <ac:inkMkLst>
            <pc:docMk/>
            <pc:sldMk cId="1367861675" sldId="556"/>
            <ac:inkMk id="8" creationId="{7A3DE340-6125-4853-9F06-C73D1588D8D4}"/>
          </ac:inkMkLst>
        </pc:inkChg>
      </pc:sldChg>
    </pc:docChg>
  </pc:docChgLst>
  <pc:docChgLst>
    <pc:chgData name="Khattab, Sherif" userId="c83b1e15-36f3-4f46-aceb-05aac24c545e" providerId="ADAL" clId="{CDF5E54B-A9DD-4F31-92E7-B9AFD5EBBFA3}"/>
    <pc:docChg chg="undo custSel addSld delSld modSld">
      <pc:chgData name="Khattab, Sherif" userId="c83b1e15-36f3-4f46-aceb-05aac24c545e" providerId="ADAL" clId="{CDF5E54B-A9DD-4F31-92E7-B9AFD5EBBFA3}" dt="2021-03-31T02:52:03.172" v="431" actId="47"/>
      <pc:docMkLst>
        <pc:docMk/>
      </pc:docMkLst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585906518" sldId="28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744154349" sldId="300"/>
        </pc:sldMkLst>
      </pc:sldChg>
      <pc:sldChg chg="addSp modSp mod">
        <pc:chgData name="Khattab, Sherif" userId="c83b1e15-36f3-4f46-aceb-05aac24c545e" providerId="ADAL" clId="{CDF5E54B-A9DD-4F31-92E7-B9AFD5EBBFA3}" dt="2021-03-31T02:51:30.595" v="427" actId="1076"/>
        <pc:sldMkLst>
          <pc:docMk/>
          <pc:sldMk cId="2850776597" sldId="318"/>
        </pc:sldMkLst>
        <pc:spChg chg="mod">
          <ac:chgData name="Khattab, Sherif" userId="c83b1e15-36f3-4f46-aceb-05aac24c545e" providerId="ADAL" clId="{CDF5E54B-A9DD-4F31-92E7-B9AFD5EBBFA3}" dt="2021-03-31T02:51:05.510" v="395" actId="21"/>
          <ac:spMkLst>
            <pc:docMk/>
            <pc:sldMk cId="2850776597" sldId="318"/>
            <ac:spMk id="81923" creationId="{A3CCB240-3E42-174F-ABA0-A16B09F65BF9}"/>
          </ac:spMkLst>
        </pc:spChg>
        <pc:picChg chg="add mod">
          <ac:chgData name="Khattab, Sherif" userId="c83b1e15-36f3-4f46-aceb-05aac24c545e" providerId="ADAL" clId="{CDF5E54B-A9DD-4F31-92E7-B9AFD5EBBFA3}" dt="2021-03-31T02:51:30.595" v="427" actId="1076"/>
          <ac:picMkLst>
            <pc:docMk/>
            <pc:sldMk cId="2850776597" sldId="318"/>
            <ac:picMk id="3" creationId="{8D1DDDC3-9E40-45F3-B471-10340B594875}"/>
          </ac:picMkLst>
        </pc:pic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94172444" sldId="40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36020179" sldId="40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59249952" sldId="40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23946229" sldId="41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928099657" sldId="41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33808976" sldId="41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316130764" sldId="42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9785599" sldId="43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01348275" sldId="43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005745473" sldId="43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78617935" sldId="44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709473859" sldId="441"/>
        </pc:sldMkLst>
      </pc:sldChg>
      <pc:sldChg chg="modSp mod">
        <pc:chgData name="Khattab, Sherif" userId="c83b1e15-36f3-4f46-aceb-05aac24c545e" providerId="ADAL" clId="{CDF5E54B-A9DD-4F31-92E7-B9AFD5EBBFA3}" dt="2021-03-31T02:47:43.583" v="259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CDF5E54B-A9DD-4F31-92E7-B9AFD5EBBFA3}" dt="2021-03-31T02:47:43.583" v="259" actId="20577"/>
          <ac:spMkLst>
            <pc:docMk/>
            <pc:sldMk cId="4202616107" sldId="500"/>
            <ac:spMk id="2" creationId="{6BF01C35-B7E9-AD43-99C8-95170559C8A0}"/>
          </ac:spMkLst>
        </pc:spChg>
      </pc:sldChg>
      <pc:sldChg chg="modSp mod">
        <pc:chgData name="Khattab, Sherif" userId="c83b1e15-36f3-4f46-aceb-05aac24c545e" providerId="ADAL" clId="{CDF5E54B-A9DD-4F31-92E7-B9AFD5EBBFA3}" dt="2021-03-31T02:47:34.222" v="257" actId="20577"/>
        <pc:sldMkLst>
          <pc:docMk/>
          <pc:sldMk cId="3106578269" sldId="548"/>
        </pc:sldMkLst>
        <pc:spChg chg="mod">
          <ac:chgData name="Khattab, Sherif" userId="c83b1e15-36f3-4f46-aceb-05aac24c545e" providerId="ADAL" clId="{CDF5E54B-A9DD-4F31-92E7-B9AFD5EBBFA3}" dt="2021-03-31T02:47:34.222" v="257" actId="20577"/>
          <ac:spMkLst>
            <pc:docMk/>
            <pc:sldMk cId="3106578269" sldId="548"/>
            <ac:spMk id="2" creationId="{D9354C77-2A5A-3248-B8B5-26713450198B}"/>
          </ac:spMkLst>
        </pc:sp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678700985" sldId="549"/>
        </pc:sldMkLst>
      </pc:sldChg>
      <pc:sldChg chg="modSp mod">
        <pc:chgData name="Khattab, Sherif" userId="c83b1e15-36f3-4f46-aceb-05aac24c545e" providerId="ADAL" clId="{CDF5E54B-A9DD-4F31-92E7-B9AFD5EBBFA3}" dt="2021-03-31T02:47:52.002" v="262" actId="20577"/>
        <pc:sldMkLst>
          <pc:docMk/>
          <pc:sldMk cId="1744575395" sldId="550"/>
        </pc:sldMkLst>
        <pc:spChg chg="mod">
          <ac:chgData name="Khattab, Sherif" userId="c83b1e15-36f3-4f46-aceb-05aac24c545e" providerId="ADAL" clId="{CDF5E54B-A9DD-4F31-92E7-B9AFD5EBBFA3}" dt="2021-03-31T02:47:52.002" v="262" actId="20577"/>
          <ac:spMkLst>
            <pc:docMk/>
            <pc:sldMk cId="1744575395" sldId="550"/>
            <ac:spMk id="2" creationId="{2D9AF2A9-4F28-8A4D-9020-5814A85DA035}"/>
          </ac:spMkLst>
        </pc:spChg>
      </pc:sldChg>
      <pc:sldChg chg="addSp modSp new mod">
        <pc:chgData name="Khattab, Sherif" userId="c83b1e15-36f3-4f46-aceb-05aac24c545e" providerId="ADAL" clId="{CDF5E54B-A9DD-4F31-92E7-B9AFD5EBBFA3}" dt="2021-03-31T02:42:42.948" v="32" actId="1076"/>
        <pc:sldMkLst>
          <pc:docMk/>
          <pc:sldMk cId="850950041" sldId="551"/>
        </pc:sldMkLst>
        <pc:spChg chg="mod">
          <ac:chgData name="Khattab, Sherif" userId="c83b1e15-36f3-4f46-aceb-05aac24c545e" providerId="ADAL" clId="{CDF5E54B-A9DD-4F31-92E7-B9AFD5EBBFA3}" dt="2021-03-31T02:42:36.378" v="29" actId="20577"/>
          <ac:spMkLst>
            <pc:docMk/>
            <pc:sldMk cId="850950041" sldId="551"/>
            <ac:spMk id="2" creationId="{0E651327-81A4-45C5-83E8-C56CAD569E9F}"/>
          </ac:spMkLst>
        </pc:spChg>
        <pc:picChg chg="add mod">
          <ac:chgData name="Khattab, Sherif" userId="c83b1e15-36f3-4f46-aceb-05aac24c545e" providerId="ADAL" clId="{CDF5E54B-A9DD-4F31-92E7-B9AFD5EBBFA3}" dt="2021-03-31T02:42:42.948" v="32" actId="1076"/>
          <ac:picMkLst>
            <pc:docMk/>
            <pc:sldMk cId="850950041" sldId="551"/>
            <ac:picMk id="7" creationId="{E9A1759D-CDA0-4E05-B709-CB39C778A373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4:11.267" v="95" actId="1076"/>
        <pc:sldMkLst>
          <pc:docMk/>
          <pc:sldMk cId="1688603216" sldId="552"/>
        </pc:sldMkLst>
        <pc:spChg chg="mod">
          <ac:chgData name="Khattab, Sherif" userId="c83b1e15-36f3-4f46-aceb-05aac24c545e" providerId="ADAL" clId="{CDF5E54B-A9DD-4F31-92E7-B9AFD5EBBFA3}" dt="2021-03-31T02:43:15.547" v="86" actId="20577"/>
          <ac:spMkLst>
            <pc:docMk/>
            <pc:sldMk cId="1688603216" sldId="552"/>
            <ac:spMk id="2" creationId="{0A065AA1-B0DE-41C5-9EC9-20A9FE935EAC}"/>
          </ac:spMkLst>
        </pc:spChg>
        <pc:picChg chg="add mod">
          <ac:chgData name="Khattab, Sherif" userId="c83b1e15-36f3-4f46-aceb-05aac24c545e" providerId="ADAL" clId="{CDF5E54B-A9DD-4F31-92E7-B9AFD5EBBFA3}" dt="2021-03-31T02:43:50.650" v="92" actId="1076"/>
          <ac:picMkLst>
            <pc:docMk/>
            <pc:sldMk cId="1688603216" sldId="552"/>
            <ac:picMk id="8" creationId="{B27AFCE4-2F6F-4A7A-81EC-35EE5D7C2063}"/>
          </ac:picMkLst>
        </pc:picChg>
        <pc:picChg chg="add mod">
          <ac:chgData name="Khattab, Sherif" userId="c83b1e15-36f3-4f46-aceb-05aac24c545e" providerId="ADAL" clId="{CDF5E54B-A9DD-4F31-92E7-B9AFD5EBBFA3}" dt="2021-03-31T02:44:11.267" v="95" actId="1076"/>
          <ac:picMkLst>
            <pc:docMk/>
            <pc:sldMk cId="1688603216" sldId="552"/>
            <ac:picMk id="10" creationId="{B5DCD673-CE86-48DF-AB0E-F5667DCD0692}"/>
          </ac:picMkLst>
        </pc:picChg>
        <pc:inkChg chg="add del">
          <ac:chgData name="Khattab, Sherif" userId="c83b1e15-36f3-4f46-aceb-05aac24c545e" providerId="ADAL" clId="{CDF5E54B-A9DD-4F31-92E7-B9AFD5EBBFA3}" dt="2021-03-31T02:43:26.005" v="88"/>
          <ac:inkMkLst>
            <pc:docMk/>
            <pc:sldMk cId="1688603216" sldId="552"/>
            <ac:inkMk id="6" creationId="{A185DD95-27A7-4FC6-8941-532FBD26A6D9}"/>
          </ac:inkMkLst>
        </pc:inkChg>
      </pc:sldChg>
      <pc:sldChg chg="addSp delSp modSp new mod">
        <pc:chgData name="Khattab, Sherif" userId="c83b1e15-36f3-4f46-aceb-05aac24c545e" providerId="ADAL" clId="{CDF5E54B-A9DD-4F31-92E7-B9AFD5EBBFA3}" dt="2021-03-31T02:44:59.547" v="133" actId="1076"/>
        <pc:sldMkLst>
          <pc:docMk/>
          <pc:sldMk cId="2265574628" sldId="553"/>
        </pc:sldMkLst>
        <pc:spChg chg="mod">
          <ac:chgData name="Khattab, Sherif" userId="c83b1e15-36f3-4f46-aceb-05aac24c545e" providerId="ADAL" clId="{CDF5E54B-A9DD-4F31-92E7-B9AFD5EBBFA3}" dt="2021-03-31T02:44:42.161" v="128" actId="20577"/>
          <ac:spMkLst>
            <pc:docMk/>
            <pc:sldMk cId="2265574628" sldId="553"/>
            <ac:spMk id="2" creationId="{6A35B85C-8B73-4F48-9020-9A4FD635C666}"/>
          </ac:spMkLst>
        </pc:spChg>
        <pc:picChg chg="add mod">
          <ac:chgData name="Khattab, Sherif" userId="c83b1e15-36f3-4f46-aceb-05aac24c545e" providerId="ADAL" clId="{CDF5E54B-A9DD-4F31-92E7-B9AFD5EBBFA3}" dt="2021-03-31T02:44:59.547" v="133" actId="1076"/>
          <ac:picMkLst>
            <pc:docMk/>
            <pc:sldMk cId="2265574628" sldId="553"/>
            <ac:picMk id="8" creationId="{CC83FAB4-8881-4EBA-9AF8-81BB77DAA794}"/>
          </ac:picMkLst>
        </pc:picChg>
        <pc:inkChg chg="add del">
          <ac:chgData name="Khattab, Sherif" userId="c83b1e15-36f3-4f46-aceb-05aac24c545e" providerId="ADAL" clId="{CDF5E54B-A9DD-4F31-92E7-B9AFD5EBBFA3}" dt="2021-03-31T02:44:45.575" v="130"/>
          <ac:inkMkLst>
            <pc:docMk/>
            <pc:sldMk cId="2265574628" sldId="553"/>
            <ac:inkMk id="6" creationId="{5A1F3DF2-ECFB-44C9-B819-A82C9BEB8DDD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5:37.979" v="164" actId="1076"/>
        <pc:sldMkLst>
          <pc:docMk/>
          <pc:sldMk cId="3190004034" sldId="554"/>
        </pc:sldMkLst>
        <pc:spChg chg="mod">
          <ac:chgData name="Khattab, Sherif" userId="c83b1e15-36f3-4f46-aceb-05aac24c545e" providerId="ADAL" clId="{CDF5E54B-A9DD-4F31-92E7-B9AFD5EBBFA3}" dt="2021-03-31T02:45:31.228" v="161" actId="20577"/>
          <ac:spMkLst>
            <pc:docMk/>
            <pc:sldMk cId="3190004034" sldId="554"/>
            <ac:spMk id="2" creationId="{AF28AE32-A113-49D2-936B-32C8BB533C19}"/>
          </ac:spMkLst>
        </pc:spChg>
        <pc:picChg chg="add mod">
          <ac:chgData name="Khattab, Sherif" userId="c83b1e15-36f3-4f46-aceb-05aac24c545e" providerId="ADAL" clId="{CDF5E54B-A9DD-4F31-92E7-B9AFD5EBBFA3}" dt="2021-03-31T02:45:37.979" v="164" actId="1076"/>
          <ac:picMkLst>
            <pc:docMk/>
            <pc:sldMk cId="3190004034" sldId="554"/>
            <ac:picMk id="7" creationId="{F935515F-17A2-4FDB-8AC7-FDA313473A67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46:24.334" v="215" actId="1076"/>
        <pc:sldMkLst>
          <pc:docMk/>
          <pc:sldMk cId="3388799766" sldId="555"/>
        </pc:sldMkLst>
        <pc:spChg chg="mod">
          <ac:chgData name="Khattab, Sherif" userId="c83b1e15-36f3-4f46-aceb-05aac24c545e" providerId="ADAL" clId="{CDF5E54B-A9DD-4F31-92E7-B9AFD5EBBFA3}" dt="2021-03-31T02:46:18.350" v="212" actId="20577"/>
          <ac:spMkLst>
            <pc:docMk/>
            <pc:sldMk cId="3388799766" sldId="555"/>
            <ac:spMk id="2" creationId="{8BE4F311-23F2-43B9-BAF2-24772A340293}"/>
          </ac:spMkLst>
        </pc:spChg>
        <pc:picChg chg="add mod">
          <ac:chgData name="Khattab, Sherif" userId="c83b1e15-36f3-4f46-aceb-05aac24c545e" providerId="ADAL" clId="{CDF5E54B-A9DD-4F31-92E7-B9AFD5EBBFA3}" dt="2021-03-31T02:46:24.334" v="215" actId="1076"/>
          <ac:picMkLst>
            <pc:docMk/>
            <pc:sldMk cId="3388799766" sldId="555"/>
            <ac:picMk id="7" creationId="{F638C2A0-FA0E-436C-870D-190E1E6F0D02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7:01.567" v="239" actId="22"/>
        <pc:sldMkLst>
          <pc:docMk/>
          <pc:sldMk cId="3451575800" sldId="556"/>
        </pc:sldMkLst>
        <pc:spChg chg="mod">
          <ac:chgData name="Khattab, Sherif" userId="c83b1e15-36f3-4f46-aceb-05aac24c545e" providerId="ADAL" clId="{CDF5E54B-A9DD-4F31-92E7-B9AFD5EBBFA3}" dt="2021-03-31T02:46:45.941" v="236" actId="20577"/>
          <ac:spMkLst>
            <pc:docMk/>
            <pc:sldMk cId="3451575800" sldId="556"/>
            <ac:spMk id="2" creationId="{6BE8AB82-3E0A-4A0F-98AF-078F77676904}"/>
          </ac:spMkLst>
        </pc:spChg>
        <pc:picChg chg="add">
          <ac:chgData name="Khattab, Sherif" userId="c83b1e15-36f3-4f46-aceb-05aac24c545e" providerId="ADAL" clId="{CDF5E54B-A9DD-4F31-92E7-B9AFD5EBBFA3}" dt="2021-03-31T02:47:01.567" v="239" actId="22"/>
          <ac:picMkLst>
            <pc:docMk/>
            <pc:sldMk cId="3451575800" sldId="556"/>
            <ac:picMk id="8" creationId="{46D3DD1A-A1B8-467D-94CF-605E7B5BB8DC}"/>
          </ac:picMkLst>
        </pc:picChg>
        <pc:inkChg chg="add del">
          <ac:chgData name="Khattab, Sherif" userId="c83b1e15-36f3-4f46-aceb-05aac24c545e" providerId="ADAL" clId="{CDF5E54B-A9DD-4F31-92E7-B9AFD5EBBFA3}" dt="2021-03-31T02:46:49.184" v="238"/>
          <ac:inkMkLst>
            <pc:docMk/>
            <pc:sldMk cId="3451575800" sldId="556"/>
            <ac:inkMk id="6" creationId="{C6FF00CA-C9C4-436E-AFC4-F93705DF39A9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7:27.857" v="255" actId="1076"/>
        <pc:sldMkLst>
          <pc:docMk/>
          <pc:sldMk cId="3593300295" sldId="557"/>
        </pc:sldMkLst>
        <pc:spChg chg="mod">
          <ac:chgData name="Khattab, Sherif" userId="c83b1e15-36f3-4f46-aceb-05aac24c545e" providerId="ADAL" clId="{CDF5E54B-A9DD-4F31-92E7-B9AFD5EBBFA3}" dt="2021-03-31T02:47:22.362" v="252" actId="20577"/>
          <ac:spMkLst>
            <pc:docMk/>
            <pc:sldMk cId="3593300295" sldId="557"/>
            <ac:spMk id="2" creationId="{B2995540-B46E-4C6F-BAD6-54BED4B55E05}"/>
          </ac:spMkLst>
        </pc:spChg>
        <pc:picChg chg="add mod">
          <ac:chgData name="Khattab, Sherif" userId="c83b1e15-36f3-4f46-aceb-05aac24c545e" providerId="ADAL" clId="{CDF5E54B-A9DD-4F31-92E7-B9AFD5EBBFA3}" dt="2021-03-31T02:47:27.857" v="255" actId="1076"/>
          <ac:picMkLst>
            <pc:docMk/>
            <pc:sldMk cId="3593300295" sldId="557"/>
            <ac:picMk id="7" creationId="{A73B272C-4BD3-4556-8165-15707027C0BE}"/>
          </ac:picMkLst>
        </pc:picChg>
      </pc:sldChg>
      <pc:sldChg chg="new del">
        <pc:chgData name="Khattab, Sherif" userId="c83b1e15-36f3-4f46-aceb-05aac24c545e" providerId="ADAL" clId="{CDF5E54B-A9DD-4F31-92E7-B9AFD5EBBFA3}" dt="2021-03-31T02:48:10.964" v="264" actId="680"/>
        <pc:sldMkLst>
          <pc:docMk/>
          <pc:sldMk cId="174322427" sldId="558"/>
        </pc:sldMkLst>
      </pc:sldChg>
      <pc:sldChg chg="addSp modSp new mod">
        <pc:chgData name="Khattab, Sherif" userId="c83b1e15-36f3-4f46-aceb-05aac24c545e" providerId="ADAL" clId="{CDF5E54B-A9DD-4F31-92E7-B9AFD5EBBFA3}" dt="2021-03-31T02:48:22.962" v="280" actId="1076"/>
        <pc:sldMkLst>
          <pc:docMk/>
          <pc:sldMk cId="2958024077" sldId="558"/>
        </pc:sldMkLst>
        <pc:spChg chg="mod">
          <ac:chgData name="Khattab, Sherif" userId="c83b1e15-36f3-4f46-aceb-05aac24c545e" providerId="ADAL" clId="{CDF5E54B-A9DD-4F31-92E7-B9AFD5EBBFA3}" dt="2021-03-31T02:48:17.107" v="277" actId="20577"/>
          <ac:spMkLst>
            <pc:docMk/>
            <pc:sldMk cId="2958024077" sldId="558"/>
            <ac:spMk id="2" creationId="{E1B120E0-0BC2-41D1-91E3-0F438EEB532F}"/>
          </ac:spMkLst>
        </pc:spChg>
        <pc:picChg chg="add mod">
          <ac:chgData name="Khattab, Sherif" userId="c83b1e15-36f3-4f46-aceb-05aac24c545e" providerId="ADAL" clId="{CDF5E54B-A9DD-4F31-92E7-B9AFD5EBBFA3}" dt="2021-03-31T02:48:22.962" v="280" actId="1076"/>
          <ac:picMkLst>
            <pc:docMk/>
            <pc:sldMk cId="2958024077" sldId="558"/>
            <ac:picMk id="7" creationId="{08D4AC6F-A1AA-4EE9-96DC-90183EA2556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9:33.922" v="354" actId="1076"/>
        <pc:sldMkLst>
          <pc:docMk/>
          <pc:sldMk cId="2769531636" sldId="559"/>
        </pc:sldMkLst>
        <pc:spChg chg="mod">
          <ac:chgData name="Khattab, Sherif" userId="c83b1e15-36f3-4f46-aceb-05aac24c545e" providerId="ADAL" clId="{CDF5E54B-A9DD-4F31-92E7-B9AFD5EBBFA3}" dt="2021-03-31T02:49:00.082" v="345" actId="404"/>
          <ac:spMkLst>
            <pc:docMk/>
            <pc:sldMk cId="2769531636" sldId="559"/>
            <ac:spMk id="2" creationId="{FE179EA8-5809-42B0-9181-0087A19500D1}"/>
          </ac:spMkLst>
        </pc:spChg>
        <pc:picChg chg="add del mod">
          <ac:chgData name="Khattab, Sherif" userId="c83b1e15-36f3-4f46-aceb-05aac24c545e" providerId="ADAL" clId="{CDF5E54B-A9DD-4F31-92E7-B9AFD5EBBFA3}" dt="2021-03-31T02:49:07.565" v="351" actId="22"/>
          <ac:picMkLst>
            <pc:docMk/>
            <pc:sldMk cId="2769531636" sldId="559"/>
            <ac:picMk id="7" creationId="{DD7172A6-3F72-4501-9D6F-0CB42ED21A1C}"/>
          </ac:picMkLst>
        </pc:picChg>
        <pc:picChg chg="add mod">
          <ac:chgData name="Khattab, Sherif" userId="c83b1e15-36f3-4f46-aceb-05aac24c545e" providerId="ADAL" clId="{CDF5E54B-A9DD-4F31-92E7-B9AFD5EBBFA3}" dt="2021-03-31T02:49:33.922" v="354" actId="1076"/>
          <ac:picMkLst>
            <pc:docMk/>
            <pc:sldMk cId="2769531636" sldId="559"/>
            <ac:picMk id="9" creationId="{0E19916E-629E-47A6-B56C-DED2771455C0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50:14.251" v="391" actId="1076"/>
        <pc:sldMkLst>
          <pc:docMk/>
          <pc:sldMk cId="1354291359" sldId="560"/>
        </pc:sldMkLst>
        <pc:spChg chg="mod">
          <ac:chgData name="Khattab, Sherif" userId="c83b1e15-36f3-4f46-aceb-05aac24c545e" providerId="ADAL" clId="{CDF5E54B-A9DD-4F31-92E7-B9AFD5EBBFA3}" dt="2021-03-31T02:50:08.267" v="388" actId="20577"/>
          <ac:spMkLst>
            <pc:docMk/>
            <pc:sldMk cId="1354291359" sldId="560"/>
            <ac:spMk id="2" creationId="{CBABC4E6-63CE-492D-8886-1CEAA536773B}"/>
          </ac:spMkLst>
        </pc:spChg>
        <pc:picChg chg="add mod">
          <ac:chgData name="Khattab, Sherif" userId="c83b1e15-36f3-4f46-aceb-05aac24c545e" providerId="ADAL" clId="{CDF5E54B-A9DD-4F31-92E7-B9AFD5EBBFA3}" dt="2021-03-31T02:50:14.251" v="391" actId="1076"/>
          <ac:picMkLst>
            <pc:docMk/>
            <pc:sldMk cId="1354291359" sldId="560"/>
            <ac:picMk id="7" creationId="{23C606A0-54E2-4F5B-AF24-3610BAAF3EC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51:48.552" v="430" actId="1076"/>
        <pc:sldMkLst>
          <pc:docMk/>
          <pc:sldMk cId="897406678" sldId="561"/>
        </pc:sldMkLst>
        <pc:spChg chg="mod">
          <ac:chgData name="Khattab, Sherif" userId="c83b1e15-36f3-4f46-aceb-05aac24c545e" providerId="ADAL" clId="{CDF5E54B-A9DD-4F31-92E7-B9AFD5EBBFA3}" dt="2021-03-31T02:51:14.117" v="420" actId="20577"/>
          <ac:spMkLst>
            <pc:docMk/>
            <pc:sldMk cId="897406678" sldId="561"/>
            <ac:spMk id="2" creationId="{364EB6DA-041B-4D51-B9AC-CF96D9F0AD30}"/>
          </ac:spMkLst>
        </pc:spChg>
        <pc:spChg chg="mod">
          <ac:chgData name="Khattab, Sherif" userId="c83b1e15-36f3-4f46-aceb-05aac24c545e" providerId="ADAL" clId="{CDF5E54B-A9DD-4F31-92E7-B9AFD5EBBFA3}" dt="2021-03-31T02:51:18.053" v="422" actId="5793"/>
          <ac:spMkLst>
            <pc:docMk/>
            <pc:sldMk cId="897406678" sldId="561"/>
            <ac:spMk id="3" creationId="{8FA7250D-4EA9-4642-9C36-8DE6619E0142}"/>
          </ac:spMkLst>
        </pc:spChg>
        <pc:picChg chg="add mod">
          <ac:chgData name="Khattab, Sherif" userId="c83b1e15-36f3-4f46-aceb-05aac24c545e" providerId="ADAL" clId="{CDF5E54B-A9DD-4F31-92E7-B9AFD5EBBFA3}" dt="2021-03-31T02:51:48.552" v="430" actId="1076"/>
          <ac:picMkLst>
            <pc:docMk/>
            <pc:sldMk cId="897406678" sldId="561"/>
            <ac:picMk id="8" creationId="{2184631F-549F-4F84-94F5-A64892BAE802}"/>
          </ac:picMkLst>
        </pc:picChg>
        <pc:inkChg chg="add del">
          <ac:chgData name="Khattab, Sherif" userId="c83b1e15-36f3-4f46-aceb-05aac24c545e" providerId="ADAL" clId="{CDF5E54B-A9DD-4F31-92E7-B9AFD5EBBFA3}" dt="2021-03-31T02:50:45.549" v="394"/>
          <ac:inkMkLst>
            <pc:docMk/>
            <pc:sldMk cId="897406678" sldId="561"/>
            <ac:inkMk id="6" creationId="{D38B29F5-2F81-44FB-87F4-AEDA9CB95F1C}"/>
          </ac:inkMkLst>
        </pc:ink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Sherif Khattab" userId="c83b1e15-36f3-4f46-aceb-05aac24c545e" providerId="ADAL" clId="{AA57F19E-BC35-4EFC-9FFB-1461610622C5}"/>
    <pc:docChg chg="addSld modSld">
      <pc:chgData name="Sherif Khattab" userId="c83b1e15-36f3-4f46-aceb-05aac24c545e" providerId="ADAL" clId="{AA57F19E-BC35-4EFC-9FFB-1461610622C5}" dt="2021-03-19T02:13:02.781" v="115" actId="1076"/>
      <pc:docMkLst>
        <pc:docMk/>
      </pc:docMkLst>
      <pc:sldChg chg="addSp modSp new mod">
        <pc:chgData name="Sherif Khattab" userId="c83b1e15-36f3-4f46-aceb-05aac24c545e" providerId="ADAL" clId="{AA57F19E-BC35-4EFC-9FFB-1461610622C5}" dt="2021-03-19T02:09:22.780" v="24" actId="1076"/>
        <pc:sldMkLst>
          <pc:docMk/>
          <pc:sldMk cId="1152972563" sldId="549"/>
        </pc:sldMkLst>
        <pc:spChg chg="mod">
          <ac:chgData name="Sherif Khattab" userId="c83b1e15-36f3-4f46-aceb-05aac24c545e" providerId="ADAL" clId="{AA57F19E-BC35-4EFC-9FFB-1461610622C5}" dt="2021-03-19T02:09:13.588" v="21" actId="20577"/>
          <ac:spMkLst>
            <pc:docMk/>
            <pc:sldMk cId="1152972563" sldId="549"/>
            <ac:spMk id="2" creationId="{484499D7-DC06-4A0B-A24A-B356BAFCF583}"/>
          </ac:spMkLst>
        </pc:spChg>
        <pc:picChg chg="add mod">
          <ac:chgData name="Sherif Khattab" userId="c83b1e15-36f3-4f46-aceb-05aac24c545e" providerId="ADAL" clId="{AA57F19E-BC35-4EFC-9FFB-1461610622C5}" dt="2021-03-19T02:09:22.780" v="24" actId="1076"/>
          <ac:picMkLst>
            <pc:docMk/>
            <pc:sldMk cId="1152972563" sldId="549"/>
            <ac:picMk id="7" creationId="{93D4C70C-EEE2-4D42-B76A-B27C3947C596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03.219" v="31" actId="1076"/>
        <pc:sldMkLst>
          <pc:docMk/>
          <pc:sldMk cId="817296558" sldId="550"/>
        </pc:sldMkLst>
        <pc:spChg chg="mod">
          <ac:chgData name="Sherif Khattab" userId="c83b1e15-36f3-4f46-aceb-05aac24c545e" providerId="ADAL" clId="{AA57F19E-BC35-4EFC-9FFB-1461610622C5}" dt="2021-03-19T02:09:55.118" v="28" actId="20577"/>
          <ac:spMkLst>
            <pc:docMk/>
            <pc:sldMk cId="817296558" sldId="550"/>
            <ac:spMk id="2" creationId="{4D9F5665-EA05-43A3-99AC-FFF03312EE9F}"/>
          </ac:spMkLst>
        </pc:spChg>
        <pc:picChg chg="add mod">
          <ac:chgData name="Sherif Khattab" userId="c83b1e15-36f3-4f46-aceb-05aac24c545e" providerId="ADAL" clId="{AA57F19E-BC35-4EFC-9FFB-1461610622C5}" dt="2021-03-19T02:10:03.219" v="31" actId="1076"/>
          <ac:picMkLst>
            <pc:docMk/>
            <pc:sldMk cId="817296558" sldId="550"/>
            <ac:picMk id="7" creationId="{174C697B-0781-4F13-8D56-2BDAD4D7D4DF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37.357" v="38" actId="1076"/>
        <pc:sldMkLst>
          <pc:docMk/>
          <pc:sldMk cId="3946314330" sldId="551"/>
        </pc:sldMkLst>
        <pc:spChg chg="mod">
          <ac:chgData name="Sherif Khattab" userId="c83b1e15-36f3-4f46-aceb-05aac24c545e" providerId="ADAL" clId="{AA57F19E-BC35-4EFC-9FFB-1461610622C5}" dt="2021-03-19T02:10:30.340" v="35" actId="20577"/>
          <ac:spMkLst>
            <pc:docMk/>
            <pc:sldMk cId="3946314330" sldId="551"/>
            <ac:spMk id="2" creationId="{BE893343-FFCC-4F1E-BB14-5B44975A10AD}"/>
          </ac:spMkLst>
        </pc:spChg>
        <pc:picChg chg="add mod">
          <ac:chgData name="Sherif Khattab" userId="c83b1e15-36f3-4f46-aceb-05aac24c545e" providerId="ADAL" clId="{AA57F19E-BC35-4EFC-9FFB-1461610622C5}" dt="2021-03-19T02:10:37.357" v="38" actId="1076"/>
          <ac:picMkLst>
            <pc:docMk/>
            <pc:sldMk cId="3946314330" sldId="551"/>
            <ac:picMk id="7" creationId="{BFA2BBBF-C2EB-443D-9C56-DF43313CE8D5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12.373" v="52" actId="1076"/>
        <pc:sldMkLst>
          <pc:docMk/>
          <pc:sldMk cId="1029481760" sldId="552"/>
        </pc:sldMkLst>
        <pc:spChg chg="mod">
          <ac:chgData name="Sherif Khattab" userId="c83b1e15-36f3-4f46-aceb-05aac24c545e" providerId="ADAL" clId="{AA57F19E-BC35-4EFC-9FFB-1461610622C5}" dt="2021-03-19T02:11:05.145" v="49" actId="20577"/>
          <ac:spMkLst>
            <pc:docMk/>
            <pc:sldMk cId="1029481760" sldId="552"/>
            <ac:spMk id="2" creationId="{A5BD6F10-0BB0-4054-B798-34CD622005D9}"/>
          </ac:spMkLst>
        </pc:spChg>
        <pc:picChg chg="add mod">
          <ac:chgData name="Sherif Khattab" userId="c83b1e15-36f3-4f46-aceb-05aac24c545e" providerId="ADAL" clId="{AA57F19E-BC35-4EFC-9FFB-1461610622C5}" dt="2021-03-19T02:11:12.373" v="52" actId="1076"/>
          <ac:picMkLst>
            <pc:docMk/>
            <pc:sldMk cId="1029481760" sldId="552"/>
            <ac:picMk id="7" creationId="{84680F50-5CED-43F2-8492-AF045442191B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41.172" v="78" actId="1076"/>
        <pc:sldMkLst>
          <pc:docMk/>
          <pc:sldMk cId="2119743574" sldId="553"/>
        </pc:sldMkLst>
        <pc:spChg chg="mod">
          <ac:chgData name="Sherif Khattab" userId="c83b1e15-36f3-4f46-aceb-05aac24c545e" providerId="ADAL" clId="{AA57F19E-BC35-4EFC-9FFB-1461610622C5}" dt="2021-03-19T02:11:34.302" v="75" actId="20577"/>
          <ac:spMkLst>
            <pc:docMk/>
            <pc:sldMk cId="2119743574" sldId="553"/>
            <ac:spMk id="2" creationId="{EA216043-45E2-426D-A4F0-204CDD928107}"/>
          </ac:spMkLst>
        </pc:spChg>
        <pc:picChg chg="add mod">
          <ac:chgData name="Sherif Khattab" userId="c83b1e15-36f3-4f46-aceb-05aac24c545e" providerId="ADAL" clId="{AA57F19E-BC35-4EFC-9FFB-1461610622C5}" dt="2021-03-19T02:11:41.172" v="78" actId="1076"/>
          <ac:picMkLst>
            <pc:docMk/>
            <pc:sldMk cId="2119743574" sldId="553"/>
            <ac:picMk id="7" creationId="{F7E829B9-BC9C-463F-8D3F-F6D5DECE379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07.665" v="100" actId="1076"/>
        <pc:sldMkLst>
          <pc:docMk/>
          <pc:sldMk cId="2339589969" sldId="554"/>
        </pc:sldMkLst>
        <pc:spChg chg="mod">
          <ac:chgData name="Sherif Khattab" userId="c83b1e15-36f3-4f46-aceb-05aac24c545e" providerId="ADAL" clId="{AA57F19E-BC35-4EFC-9FFB-1461610622C5}" dt="2021-03-19T02:12:01.223" v="97" actId="20577"/>
          <ac:spMkLst>
            <pc:docMk/>
            <pc:sldMk cId="2339589969" sldId="554"/>
            <ac:spMk id="2" creationId="{5EA54146-D8E5-4192-9AFD-C8B74409A2A4}"/>
          </ac:spMkLst>
        </pc:spChg>
        <pc:picChg chg="add mod">
          <ac:chgData name="Sherif Khattab" userId="c83b1e15-36f3-4f46-aceb-05aac24c545e" providerId="ADAL" clId="{AA57F19E-BC35-4EFC-9FFB-1461610622C5}" dt="2021-03-19T02:12:07.665" v="100" actId="1076"/>
          <ac:picMkLst>
            <pc:docMk/>
            <pc:sldMk cId="2339589969" sldId="554"/>
            <ac:picMk id="7" creationId="{CD674C0B-A2D3-4623-ADF3-8AF70A6DC11E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38.954" v="108" actId="1076"/>
        <pc:sldMkLst>
          <pc:docMk/>
          <pc:sldMk cId="812759976" sldId="555"/>
        </pc:sldMkLst>
        <pc:spChg chg="mod">
          <ac:chgData name="Sherif Khattab" userId="c83b1e15-36f3-4f46-aceb-05aac24c545e" providerId="ADAL" clId="{AA57F19E-BC35-4EFC-9FFB-1461610622C5}" dt="2021-03-19T02:12:28.264" v="104" actId="20577"/>
          <ac:spMkLst>
            <pc:docMk/>
            <pc:sldMk cId="812759976" sldId="555"/>
            <ac:spMk id="2" creationId="{4D250AEC-CE62-4DD2-B9AC-37CFDB4A12AB}"/>
          </ac:spMkLst>
        </pc:spChg>
        <pc:picChg chg="add mod">
          <ac:chgData name="Sherif Khattab" userId="c83b1e15-36f3-4f46-aceb-05aac24c545e" providerId="ADAL" clId="{AA57F19E-BC35-4EFC-9FFB-1461610622C5}" dt="2021-03-19T02:12:38.954" v="108" actId="1076"/>
          <ac:picMkLst>
            <pc:docMk/>
            <pc:sldMk cId="812759976" sldId="555"/>
            <ac:picMk id="7" creationId="{C612735D-D24F-4C52-ACEC-1CDA9191627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3:02.781" v="115" actId="1076"/>
        <pc:sldMkLst>
          <pc:docMk/>
          <pc:sldMk cId="2070430566" sldId="556"/>
        </pc:sldMkLst>
        <pc:spChg chg="mod">
          <ac:chgData name="Sherif Khattab" userId="c83b1e15-36f3-4f46-aceb-05aac24c545e" providerId="ADAL" clId="{AA57F19E-BC35-4EFC-9FFB-1461610622C5}" dt="2021-03-19T02:12:44.525" v="112" actId="20577"/>
          <ac:spMkLst>
            <pc:docMk/>
            <pc:sldMk cId="2070430566" sldId="556"/>
            <ac:spMk id="2" creationId="{A85F6019-F237-42CC-8D3C-963354B0F4E2}"/>
          </ac:spMkLst>
        </pc:spChg>
        <pc:picChg chg="add mod">
          <ac:chgData name="Sherif Khattab" userId="c83b1e15-36f3-4f46-aceb-05aac24c545e" providerId="ADAL" clId="{AA57F19E-BC35-4EFC-9FFB-1461610622C5}" dt="2021-03-19T02:13:02.781" v="115" actId="1076"/>
          <ac:picMkLst>
            <pc:docMk/>
            <pc:sldMk cId="2070430566" sldId="556"/>
            <ac:picMk id="7" creationId="{12110541-E48D-47D1-9620-FB931B4C36CF}"/>
          </ac:picMkLst>
        </pc:pic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99B92B70-6766-E94D-B5BF-76C80615B1EA}"/>
    <pc:docChg chg="custSel addSld delSld modSld">
      <pc:chgData name="Khattab, Sherif" userId="c83b1e15-36f3-4f46-aceb-05aac24c545e" providerId="ADAL" clId="{99B92B70-6766-E94D-B5BF-76C80615B1EA}" dt="2021-03-18T04:08:07.633" v="235"/>
      <pc:docMkLst>
        <pc:docMk/>
      </pc:docMkLst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219484641" sldId="30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94502056" sldId="31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54839364" sldId="311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957401858" sldId="312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84422094" sldId="313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100091038" sldId="314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4092636648" sldId="315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900690377" sldId="31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850776597" sldId="318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84486324" sldId="32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02787909" sldId="324"/>
        </pc:sldMkLst>
      </pc:sldChg>
      <pc:sldChg chg="modSp mod modAnim">
        <pc:chgData name="Khattab, Sherif" userId="c83b1e15-36f3-4f46-aceb-05aac24c545e" providerId="ADAL" clId="{99B92B70-6766-E94D-B5BF-76C80615B1EA}" dt="2021-03-18T04:07:53.208" v="232"/>
        <pc:sldMkLst>
          <pc:docMk/>
          <pc:sldMk cId="4202616107" sldId="500"/>
        </pc:sldMkLst>
        <pc:spChg chg="mod">
          <ac:chgData name="Khattab, Sherif" userId="c83b1e15-36f3-4f46-aceb-05aac24c545e" providerId="ADAL" clId="{99B92B70-6766-E94D-B5BF-76C80615B1EA}" dt="2021-03-18T04:07:30.522" v="219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B92B70-6766-E94D-B5BF-76C80615B1EA}" dt="2021-03-18T04:07:28.183" v="217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99B92B70-6766-E94D-B5BF-76C80615B1EA}" dt="2021-03-18T03:53:20.164" v="1"/>
        <pc:sldMkLst>
          <pc:docMk/>
          <pc:sldMk cId="2116864396" sldId="505"/>
        </pc:sldMkLst>
        <pc:spChg chg="mod">
          <ac:chgData name="Khattab, Sherif" userId="c83b1e15-36f3-4f46-aceb-05aac24c545e" providerId="ADAL" clId="{99B92B70-6766-E94D-B5BF-76C80615B1EA}" dt="2021-03-18T03:53:20.164" v="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99B92B70-6766-E94D-B5BF-76C80615B1EA}" dt="2021-03-18T03:53:38.126" v="26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99B92B70-6766-E94D-B5BF-76C80615B1EA}" dt="2021-03-18T03:53:38.126" v="26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99B92B70-6766-E94D-B5BF-76C80615B1EA}" dt="2021-03-18T04:08:07.633" v="235"/>
        <pc:sldMkLst>
          <pc:docMk/>
          <pc:sldMk cId="3106578269" sldId="548"/>
        </pc:sldMkLst>
        <pc:spChg chg="mod">
          <ac:chgData name="Khattab, Sherif" userId="c83b1e15-36f3-4f46-aceb-05aac24c545e" providerId="ADAL" clId="{99B92B70-6766-E94D-B5BF-76C80615B1EA}" dt="2021-03-18T04:07:33.945" v="221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99B92B70-6766-E94D-B5BF-76C80615B1EA}" dt="2021-03-18T04:07:37.610" v="22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99B92B70-6766-E94D-B5BF-76C80615B1EA}" dt="2021-03-18T04:07:40.774" v="229" actId="2696"/>
        <pc:sldMkLst>
          <pc:docMk/>
          <pc:sldMk cId="2591193417" sldId="549"/>
        </pc:sldMkLst>
      </pc:sldChg>
    </pc:docChg>
  </pc:docChgLst>
  <pc:docChgLst>
    <pc:chgData name="Sherif Khattab" userId="c83b1e15-36f3-4f46-aceb-05aac24c545e" providerId="ADAL" clId="{D465E260-6117-46B9-9CBF-61B4A5F5C85F}"/>
    <pc:docChg chg="custSel addSld delSld modSld">
      <pc:chgData name="Sherif Khattab" userId="c83b1e15-36f3-4f46-aceb-05aac24c545e" providerId="ADAL" clId="{D465E260-6117-46B9-9CBF-61B4A5F5C85F}" dt="2021-03-25T22:33:53.082" v="446" actId="1076"/>
      <pc:docMkLst>
        <pc:docMk/>
      </pc:docMkLst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395211604" sldId="284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124028409" sldId="285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601442099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720210171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585906518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2522792431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432103208" sldId="28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215950957" sldId="289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854989116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24210265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744154349" sldId="300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1109118327" sldId="394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667476326" sldId="405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65826998" sldId="406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94172444" sldId="407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736020179" sldId="408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059249952" sldId="409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223946229" sldId="41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928099657" sldId="411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533808976" sldId="41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254031112" sldId="41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70137101" sldId="42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670312813" sldId="42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428579007" sldId="42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613526993" sldId="42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544263778" sldId="42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4715571" sldId="42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532216384" sldId="42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316130764" sldId="42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77041622" sldId="42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86175264" sldId="42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9785599" sldId="43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01348275" sldId="43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431660730" sldId="43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17002093" sldId="43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5914909" sldId="43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005745473" sldId="43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382635928" sldId="43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10092608" sldId="438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271414599" sldId="439"/>
        </pc:sldMkLst>
      </pc:sldChg>
      <pc:sldChg chg="add del setBg">
        <pc:chgData name="Sherif Khattab" userId="c83b1e15-36f3-4f46-aceb-05aac24c545e" providerId="ADAL" clId="{D465E260-6117-46B9-9CBF-61B4A5F5C85F}" dt="2021-03-25T14:12:19.281" v="255" actId="47"/>
        <pc:sldMkLst>
          <pc:docMk/>
          <pc:sldMk cId="678617935" sldId="44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709473859" sldId="441"/>
        </pc:sldMkLst>
      </pc:sldChg>
      <pc:sldChg chg="modSp">
        <pc:chgData name="Sherif Khattab" userId="c83b1e15-36f3-4f46-aceb-05aac24c545e" providerId="ADAL" clId="{D465E260-6117-46B9-9CBF-61B4A5F5C85F}" dt="2021-03-25T13:49:03.183" v="3" actId="20577"/>
        <pc:sldMkLst>
          <pc:docMk/>
          <pc:sldMk cId="702367729" sldId="496"/>
        </pc:sldMkLst>
        <pc:spChg chg="mod">
          <ac:chgData name="Sherif Khattab" userId="c83b1e15-36f3-4f46-aceb-05aac24c545e" providerId="ADAL" clId="{D465E260-6117-46B9-9CBF-61B4A5F5C85F}" dt="2021-03-25T13:49:03.183" v="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23.956" v="251"/>
        <pc:sldMkLst>
          <pc:docMk/>
          <pc:sldMk cId="4202616107" sldId="500"/>
        </pc:sldMkLst>
        <pc:spChg chg="mod">
          <ac:chgData name="Sherif Khattab" userId="c83b1e15-36f3-4f46-aceb-05aac24c545e" providerId="ADAL" clId="{D465E260-6117-46B9-9CBF-61B4A5F5C85F}" dt="2021-03-25T14:09:31.486" v="184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465E260-6117-46B9-9CBF-61B4A5F5C85F}" dt="2021-03-25T13:53:10.348" v="10" actId="6549"/>
        <pc:sldMkLst>
          <pc:docMk/>
          <pc:sldMk cId="2116864396" sldId="505"/>
        </pc:sldMkLst>
        <pc:spChg chg="mod">
          <ac:chgData name="Sherif Khattab" userId="c83b1e15-36f3-4f46-aceb-05aac24c545e" providerId="ADAL" clId="{D465E260-6117-46B9-9CBF-61B4A5F5C85F}" dt="2021-03-25T13:53:10.348" v="10" actId="654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465E260-6117-46B9-9CBF-61B4A5F5C85F}" dt="2021-03-25T13:49:23.935" v="5" actId="14"/>
        <pc:sldMkLst>
          <pc:docMk/>
          <pc:sldMk cId="3652489610" sldId="506"/>
        </pc:sldMkLst>
        <pc:spChg chg="mod">
          <ac:chgData name="Sherif Khattab" userId="c83b1e15-36f3-4f46-aceb-05aac24c545e" providerId="ADAL" clId="{D465E260-6117-46B9-9CBF-61B4A5F5C85F}" dt="2021-03-25T13:49:23.935" v="5" actId="14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38.966" v="254"/>
        <pc:sldMkLst>
          <pc:docMk/>
          <pc:sldMk cId="3106578269" sldId="548"/>
        </pc:sldMkLst>
        <pc:spChg chg="mod">
          <ac:chgData name="Sherif Khattab" userId="c83b1e15-36f3-4f46-aceb-05aac24c545e" providerId="ADAL" clId="{D465E260-6117-46B9-9CBF-61B4A5F5C85F}" dt="2021-03-25T14:11:08.327" v="248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D465E260-6117-46B9-9CBF-61B4A5F5C85F}" dt="2021-03-25T22:29:22.354" v="267" actId="1076"/>
        <pc:sldMkLst>
          <pc:docMk/>
          <pc:sldMk cId="41509261" sldId="549"/>
        </pc:sldMkLst>
        <pc:spChg chg="mod">
          <ac:chgData name="Sherif Khattab" userId="c83b1e15-36f3-4f46-aceb-05aac24c545e" providerId="ADAL" clId="{D465E260-6117-46B9-9CBF-61B4A5F5C85F}" dt="2021-03-25T22:29:16.208" v="263" actId="20577"/>
          <ac:spMkLst>
            <pc:docMk/>
            <pc:sldMk cId="41509261" sldId="549"/>
            <ac:spMk id="2" creationId="{7DA7CE99-528C-4930-BF8B-56C082B043B8}"/>
          </ac:spMkLst>
        </pc:spChg>
        <pc:picChg chg="add mod">
          <ac:chgData name="Sherif Khattab" userId="c83b1e15-36f3-4f46-aceb-05aac24c545e" providerId="ADAL" clId="{D465E260-6117-46B9-9CBF-61B4A5F5C85F}" dt="2021-03-25T22:29:22.354" v="267" actId="1076"/>
          <ac:picMkLst>
            <pc:docMk/>
            <pc:sldMk cId="41509261" sldId="549"/>
            <ac:picMk id="7" creationId="{13CB1598-E366-4519-89CC-65AE87753C7D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428283555" sldId="54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678700985" sldId="549"/>
        </pc:sldMkLst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60112464" sldId="550"/>
        </pc:sldMkLst>
      </pc:sldChg>
      <pc:sldChg chg="addSp modSp new mod">
        <pc:chgData name="Sherif Khattab" userId="c83b1e15-36f3-4f46-aceb-05aac24c545e" providerId="ADAL" clId="{D465E260-6117-46B9-9CBF-61B4A5F5C85F}" dt="2021-03-25T22:29:46.754" v="293" actId="1076"/>
        <pc:sldMkLst>
          <pc:docMk/>
          <pc:sldMk cId="4136437328" sldId="550"/>
        </pc:sldMkLst>
        <pc:spChg chg="mod">
          <ac:chgData name="Sherif Khattab" userId="c83b1e15-36f3-4f46-aceb-05aac24c545e" providerId="ADAL" clId="{D465E260-6117-46B9-9CBF-61B4A5F5C85F}" dt="2021-03-25T22:29:41.429" v="290" actId="20577"/>
          <ac:spMkLst>
            <pc:docMk/>
            <pc:sldMk cId="4136437328" sldId="550"/>
            <ac:spMk id="2" creationId="{A7F76985-B033-467D-92B0-9F19CB2366AB}"/>
          </ac:spMkLst>
        </pc:spChg>
        <pc:picChg chg="add mod">
          <ac:chgData name="Sherif Khattab" userId="c83b1e15-36f3-4f46-aceb-05aac24c545e" providerId="ADAL" clId="{D465E260-6117-46B9-9CBF-61B4A5F5C85F}" dt="2021-03-25T22:29:46.754" v="293" actId="1076"/>
          <ac:picMkLst>
            <pc:docMk/>
            <pc:sldMk cId="4136437328" sldId="550"/>
            <ac:picMk id="7" creationId="{F618EF02-B82B-402D-B8CC-69EF863C383E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0:20.922" v="320" actId="1076"/>
        <pc:sldMkLst>
          <pc:docMk/>
          <pc:sldMk cId="1677266450" sldId="551"/>
        </pc:sldMkLst>
        <pc:spChg chg="mod">
          <ac:chgData name="Sherif Khattab" userId="c83b1e15-36f3-4f46-aceb-05aac24c545e" providerId="ADAL" clId="{D465E260-6117-46B9-9CBF-61B4A5F5C85F}" dt="2021-03-25T22:30:15.840" v="317" actId="20577"/>
          <ac:spMkLst>
            <pc:docMk/>
            <pc:sldMk cId="1677266450" sldId="551"/>
            <ac:spMk id="2" creationId="{81EC2A6C-7AC8-4269-9A83-E123FEBC3022}"/>
          </ac:spMkLst>
        </pc:spChg>
        <pc:picChg chg="add mod">
          <ac:chgData name="Sherif Khattab" userId="c83b1e15-36f3-4f46-aceb-05aac24c545e" providerId="ADAL" clId="{D465E260-6117-46B9-9CBF-61B4A5F5C85F}" dt="2021-03-25T22:30:20.922" v="320" actId="1076"/>
          <ac:picMkLst>
            <pc:docMk/>
            <pc:sldMk cId="1677266450" sldId="551"/>
            <ac:picMk id="7" creationId="{C5EBAE04-D305-47B5-A9D0-7AF502176F68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345527345" sldId="551"/>
        </pc:sldMkLst>
      </pc:sldChg>
      <pc:sldChg chg="addSp modSp new mod">
        <pc:chgData name="Sherif Khattab" userId="c83b1e15-36f3-4f46-aceb-05aac24c545e" providerId="ADAL" clId="{D465E260-6117-46B9-9CBF-61B4A5F5C85F}" dt="2021-03-25T22:30:50.310" v="354" actId="20577"/>
        <pc:sldMkLst>
          <pc:docMk/>
          <pc:sldMk cId="2358415282" sldId="552"/>
        </pc:sldMkLst>
        <pc:spChg chg="mod">
          <ac:chgData name="Sherif Khattab" userId="c83b1e15-36f3-4f46-aceb-05aac24c545e" providerId="ADAL" clId="{D465E260-6117-46B9-9CBF-61B4A5F5C85F}" dt="2021-03-25T22:30:50.310" v="354" actId="20577"/>
          <ac:spMkLst>
            <pc:docMk/>
            <pc:sldMk cId="2358415282" sldId="552"/>
            <ac:spMk id="2" creationId="{6AE18785-4FDB-4DE0-A162-68AF601A2BCE}"/>
          </ac:spMkLst>
        </pc:spChg>
        <pc:picChg chg="add mod">
          <ac:chgData name="Sherif Khattab" userId="c83b1e15-36f3-4f46-aceb-05aac24c545e" providerId="ADAL" clId="{D465E260-6117-46B9-9CBF-61B4A5F5C85F}" dt="2021-03-25T22:30:40.207" v="335" actId="1076"/>
          <ac:picMkLst>
            <pc:docMk/>
            <pc:sldMk cId="2358415282" sldId="552"/>
            <ac:picMk id="7" creationId="{486B6EA4-E285-487A-9994-B199E4D407AD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2710081899" sldId="552"/>
        </pc:sldMkLst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610468400" sldId="553"/>
        </pc:sldMkLst>
      </pc:sldChg>
      <pc:sldChg chg="addSp delSp modSp new mod">
        <pc:chgData name="Sherif Khattab" userId="c83b1e15-36f3-4f46-aceb-05aac24c545e" providerId="ADAL" clId="{D465E260-6117-46B9-9CBF-61B4A5F5C85F}" dt="2021-03-25T22:31:29.504" v="368" actId="1076"/>
        <pc:sldMkLst>
          <pc:docMk/>
          <pc:sldMk cId="2824507597" sldId="553"/>
        </pc:sldMkLst>
        <pc:spChg chg="mod">
          <ac:chgData name="Sherif Khattab" userId="c83b1e15-36f3-4f46-aceb-05aac24c545e" providerId="ADAL" clId="{D465E260-6117-46B9-9CBF-61B4A5F5C85F}" dt="2021-03-25T22:31:14.620" v="363" actId="20577"/>
          <ac:spMkLst>
            <pc:docMk/>
            <pc:sldMk cId="2824507597" sldId="553"/>
            <ac:spMk id="2" creationId="{BFF5CA10-71CD-489D-BF80-346391C566A3}"/>
          </ac:spMkLst>
        </pc:spChg>
        <pc:picChg chg="add mod">
          <ac:chgData name="Sherif Khattab" userId="c83b1e15-36f3-4f46-aceb-05aac24c545e" providerId="ADAL" clId="{D465E260-6117-46B9-9CBF-61B4A5F5C85F}" dt="2021-03-25T22:31:29.504" v="368" actId="1076"/>
          <ac:picMkLst>
            <pc:docMk/>
            <pc:sldMk cId="2824507597" sldId="553"/>
            <ac:picMk id="8" creationId="{20806A52-CD20-4B99-A8FF-1C43B6A6BBDF}"/>
          </ac:picMkLst>
        </pc:picChg>
        <pc:inkChg chg="add del">
          <ac:chgData name="Sherif Khattab" userId="c83b1e15-36f3-4f46-aceb-05aac24c545e" providerId="ADAL" clId="{D465E260-6117-46B9-9CBF-61B4A5F5C85F}" dt="2021-03-25T22:31:17.457" v="365"/>
          <ac:inkMkLst>
            <pc:docMk/>
            <pc:sldMk cId="2824507597" sldId="553"/>
            <ac:inkMk id="6" creationId="{BCE6F682-DFA1-4CBC-9C99-FFE1F0B18877}"/>
          </ac:inkMkLst>
        </pc:inkChg>
      </pc:sldChg>
      <pc:sldChg chg="addSp modSp new mod">
        <pc:chgData name="Sherif Khattab" userId="c83b1e15-36f3-4f46-aceb-05aac24c545e" providerId="ADAL" clId="{D465E260-6117-46B9-9CBF-61B4A5F5C85F}" dt="2021-03-25T22:32:11.925" v="384" actId="1076"/>
        <pc:sldMkLst>
          <pc:docMk/>
          <pc:sldMk cId="2802158369" sldId="554"/>
        </pc:sldMkLst>
        <pc:spChg chg="mod">
          <ac:chgData name="Sherif Khattab" userId="c83b1e15-36f3-4f46-aceb-05aac24c545e" providerId="ADAL" clId="{D465E260-6117-46B9-9CBF-61B4A5F5C85F}" dt="2021-03-25T22:32:05.221" v="381" actId="20577"/>
          <ac:spMkLst>
            <pc:docMk/>
            <pc:sldMk cId="2802158369" sldId="554"/>
            <ac:spMk id="2" creationId="{2EA75BEF-03C6-49D6-92B6-6242A0CCD469}"/>
          </ac:spMkLst>
        </pc:spChg>
        <pc:picChg chg="add mod">
          <ac:chgData name="Sherif Khattab" userId="c83b1e15-36f3-4f46-aceb-05aac24c545e" providerId="ADAL" clId="{D465E260-6117-46B9-9CBF-61B4A5F5C85F}" dt="2021-03-25T22:32:11.925" v="384" actId="1076"/>
          <ac:picMkLst>
            <pc:docMk/>
            <pc:sldMk cId="2802158369" sldId="554"/>
            <ac:picMk id="7" creationId="{15F001A1-F284-4E38-BA4D-0D3643B9C6A9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3409659747" sldId="554"/>
        </pc:sldMkLst>
      </pc:sldChg>
      <pc:sldChg chg="addSp modSp new mod">
        <pc:chgData name="Sherif Khattab" userId="c83b1e15-36f3-4f46-aceb-05aac24c545e" providerId="ADAL" clId="{D465E260-6117-46B9-9CBF-61B4A5F5C85F}" dt="2021-03-25T22:32:45.714" v="400" actId="1076"/>
        <pc:sldMkLst>
          <pc:docMk/>
          <pc:sldMk cId="1642479177" sldId="555"/>
        </pc:sldMkLst>
        <pc:spChg chg="mod">
          <ac:chgData name="Sherif Khattab" userId="c83b1e15-36f3-4f46-aceb-05aac24c545e" providerId="ADAL" clId="{D465E260-6117-46B9-9CBF-61B4A5F5C85F}" dt="2021-03-25T22:32:39.875" v="397" actId="20577"/>
          <ac:spMkLst>
            <pc:docMk/>
            <pc:sldMk cId="1642479177" sldId="555"/>
            <ac:spMk id="2" creationId="{91F73BC3-96B1-4F0B-8FB8-4E6CE6438270}"/>
          </ac:spMkLst>
        </pc:spChg>
        <pc:picChg chg="add mod">
          <ac:chgData name="Sherif Khattab" userId="c83b1e15-36f3-4f46-aceb-05aac24c545e" providerId="ADAL" clId="{D465E260-6117-46B9-9CBF-61B4A5F5C85F}" dt="2021-03-25T22:32:45.714" v="400" actId="1076"/>
          <ac:picMkLst>
            <pc:docMk/>
            <pc:sldMk cId="1642479177" sldId="555"/>
            <ac:picMk id="7" creationId="{66035429-423D-432E-BFE4-007FE4DFA2AF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23.291" v="429" actId="1076"/>
        <pc:sldMkLst>
          <pc:docMk/>
          <pc:sldMk cId="298043200" sldId="556"/>
        </pc:sldMkLst>
        <pc:spChg chg="mod">
          <ac:chgData name="Sherif Khattab" userId="c83b1e15-36f3-4f46-aceb-05aac24c545e" providerId="ADAL" clId="{D465E260-6117-46B9-9CBF-61B4A5F5C85F}" dt="2021-03-25T22:33:17.443" v="426" actId="20577"/>
          <ac:spMkLst>
            <pc:docMk/>
            <pc:sldMk cId="298043200" sldId="556"/>
            <ac:spMk id="2" creationId="{A33447F8-067A-48FD-9123-62FF305CFE43}"/>
          </ac:spMkLst>
        </pc:spChg>
        <pc:picChg chg="add mod">
          <ac:chgData name="Sherif Khattab" userId="c83b1e15-36f3-4f46-aceb-05aac24c545e" providerId="ADAL" clId="{D465E260-6117-46B9-9CBF-61B4A5F5C85F}" dt="2021-03-25T22:33:23.291" v="429" actId="1076"/>
          <ac:picMkLst>
            <pc:docMk/>
            <pc:sldMk cId="298043200" sldId="556"/>
            <ac:picMk id="7" creationId="{E0F8EF21-23F8-48BC-8E4C-ACEDC35F44A8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53.082" v="446" actId="1076"/>
        <pc:sldMkLst>
          <pc:docMk/>
          <pc:sldMk cId="3356128445" sldId="557"/>
        </pc:sldMkLst>
        <pc:spChg chg="mod">
          <ac:chgData name="Sherif Khattab" userId="c83b1e15-36f3-4f46-aceb-05aac24c545e" providerId="ADAL" clId="{D465E260-6117-46B9-9CBF-61B4A5F5C85F}" dt="2021-03-25T22:33:47.434" v="443" actId="20577"/>
          <ac:spMkLst>
            <pc:docMk/>
            <pc:sldMk cId="3356128445" sldId="557"/>
            <ac:spMk id="2" creationId="{D3A84E1A-01EF-4165-A2F1-2E2368A2A02E}"/>
          </ac:spMkLst>
        </pc:spChg>
        <pc:picChg chg="add mod">
          <ac:chgData name="Sherif Khattab" userId="c83b1e15-36f3-4f46-aceb-05aac24c545e" providerId="ADAL" clId="{D465E260-6117-46B9-9CBF-61B4A5F5C85F}" dt="2021-03-25T22:33:53.082" v="446" actId="1076"/>
          <ac:picMkLst>
            <pc:docMk/>
            <pc:sldMk cId="3356128445" sldId="557"/>
            <ac:picMk id="7" creationId="{E0F86885-33C5-4BB6-8AF9-494B791027C8}"/>
          </ac:picMkLst>
        </pc:picChg>
      </pc:sld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F211250E-BB3C-6A46-8CD0-5CF62C997D8E}"/>
    <pc:docChg chg="undo custSel addSld delSld modSld">
      <pc:chgData name="Khattab, Sherif" userId="c83b1e15-36f3-4f46-aceb-05aac24c545e" providerId="ADAL" clId="{F211250E-BB3C-6A46-8CD0-5CF62C997D8E}" dt="2021-03-16T03:21:33.060" v="580"/>
      <pc:docMkLst>
        <pc:docMk/>
      </pc:docMkLst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987170174" sldId="26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F211250E-BB3C-6A46-8CD0-5CF62C997D8E}" dt="2021-03-16T03:06:35.829" v="145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F211250E-BB3C-6A46-8CD0-5CF62C997D8E}" dt="2021-03-16T03:06:35.138" v="144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F211250E-BB3C-6A46-8CD0-5CF62C997D8E}" dt="2021-03-16T03:06:36.471" v="146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400270920" sldId="27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958726580" sldId="271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872089159" sldId="272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290114436" sldId="273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4072084408" sldId="274"/>
        </pc:sldMkLst>
      </pc:sldChg>
      <pc:sldChg chg="del">
        <pc:chgData name="Khattab, Sherif" userId="c83b1e15-36f3-4f46-aceb-05aac24c545e" providerId="ADAL" clId="{F211250E-BB3C-6A46-8CD0-5CF62C997D8E}" dt="2021-03-16T03:07:00.128" v="151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F211250E-BB3C-6A46-8CD0-5CF62C997D8E}" dt="2021-03-16T03:06:58.659" v="15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F211250E-BB3C-6A46-8CD0-5CF62C997D8E}" dt="2021-03-16T03:06:56.069" v="149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F211250E-BB3C-6A46-8CD0-5CF62C997D8E}" dt="2021-03-16T03:06:50.527" v="147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F211250E-BB3C-6A46-8CD0-5CF62C997D8E}" dt="2021-03-16T03:06:54.368" v="148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011171885" sldId="300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008305597" sldId="300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08305597" sldId="300"/>
            <ac:spMk id="23" creationId="{F4D29084-1026-E54B-BF3E-E7E6CBF47B9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97129254" sldId="301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997127518" sldId="301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997127518" sldId="301"/>
            <ac:spMk id="24" creationId="{091F4296-004E-CE49-AAFA-55B15C5F45C4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384" v="155" actId="27636"/>
        <pc:sldMkLst>
          <pc:docMk/>
          <pc:sldMk cId="3326577638" sldId="30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326577638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F211250E-BB3C-6A46-8CD0-5CF62C997D8E}" dt="2021-03-16T03:07:29.384" v="155" actId="27636"/>
          <ac:spMkLst>
            <pc:docMk/>
            <pc:sldMk cId="3326577638" sldId="302"/>
            <ac:spMk id="65539" creationId="{1743E249-B634-F84F-8890-BC07F8AC8CD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25943932" sldId="302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75313416" sldId="303"/>
        </pc:sldMkLst>
      </pc:sldChg>
      <pc:sldChg chg="modSp add mod modTransition">
        <pc:chgData name="Khattab, Sherif" userId="c83b1e15-36f3-4f46-aceb-05aac24c545e" providerId="ADAL" clId="{F211250E-BB3C-6A46-8CD0-5CF62C997D8E}" dt="2021-03-16T03:07:29.451" v="156" actId="27636"/>
        <pc:sldMkLst>
          <pc:docMk/>
          <pc:sldMk cId="4070646933" sldId="30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70646933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F211250E-BB3C-6A46-8CD0-5CF62C997D8E}" dt="2021-03-16T03:07:29.451" v="156" actId="27636"/>
          <ac:spMkLst>
            <pc:docMk/>
            <pc:sldMk cId="4070646933" sldId="303"/>
            <ac:spMk id="66563" creationId="{DCA6B586-27BD-9340-845C-D7720A3F92DA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507094966" sldId="30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507094966" sldId="304"/>
            <ac:spMk id="55" creationId="{66C99394-0F40-314C-B56B-DE6569C19673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485301007" sldId="304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638473689" sldId="305"/>
        </pc:sldMkLst>
      </pc:sldChg>
      <pc:sldChg chg="modSp add mod modTransition">
        <pc:chgData name="Khattab, Sherif" userId="c83b1e15-36f3-4f46-aceb-05aac24c545e" providerId="ADAL" clId="{F211250E-BB3C-6A46-8CD0-5CF62C997D8E}" dt="2021-03-16T03:07:29.483" v="157" actId="27636"/>
        <pc:sldMkLst>
          <pc:docMk/>
          <pc:sldMk cId="1421422092" sldId="30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421422092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F211250E-BB3C-6A46-8CD0-5CF62C997D8E}" dt="2021-03-16T03:07:29.483" v="157" actId="27636"/>
          <ac:spMkLst>
            <pc:docMk/>
            <pc:sldMk cId="1421422092" sldId="305"/>
            <ac:spMk id="68611" creationId="{B733C6B2-F4AA-8A40-9EB2-C636662E40D8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275314897" sldId="30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546125415" sldId="30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546125415" sldId="306"/>
            <ac:spMk id="7" creationId="{A8397ACB-E0F4-FE42-BFD3-36927CFF1860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507" v="158" actId="27636"/>
        <pc:sldMkLst>
          <pc:docMk/>
          <pc:sldMk cId="1253961903" sldId="30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5396190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F211250E-BB3C-6A46-8CD0-5CF62C997D8E}" dt="2021-03-16T03:07:29.507" v="158" actId="27636"/>
          <ac:spMkLst>
            <pc:docMk/>
            <pc:sldMk cId="1253961903" sldId="307"/>
            <ac:spMk id="70658" creationId="{51232B28-397F-FD45-89DD-5AE99EC4BEE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810140743" sldId="30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333191966" sldId="32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333191966" sldId="322"/>
            <ac:spMk id="41" creationId="{7DE61244-624F-224D-B913-B6BEB9108FB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150368142" sldId="322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711733204" sldId="32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711733204" sldId="323"/>
            <ac:spMk id="4" creationId="{E753EC89-1EB2-2544-B99B-802A30867E26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329139193" sldId="323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202787909" sldId="32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02787909" sldId="324"/>
            <ac:spMk id="110" creationId="{10D9F2C4-A5AC-0442-9913-32D5CE205C3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81558773" sldId="324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85913677" sldId="32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85913677" sldId="325"/>
            <ac:spMk id="125" creationId="{51B034F3-8E6A-6542-8405-5BB382E80D0A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832034141" sldId="325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49946994" sldId="32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145898815" sldId="32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145898815" sldId="326"/>
            <ac:spMk id="4" creationId="{DAB91284-1D8B-204E-8583-15360BFEFCC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510547112" sldId="32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678529084" sldId="32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678529084" sldId="327"/>
            <ac:spMk id="292" creationId="{C13D240D-F0A0-3841-884C-711F5A23EC23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16275" sldId="328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16275" sldId="328"/>
            <ac:spMk id="4" creationId="{361C86D4-783D-9B4E-BB82-DDFF38B1349C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51228256" sldId="328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99752380" sldId="329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3998173857" sldId="329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998173857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F211250E-BB3C-6A46-8CD0-5CF62C997D8E}" dt="2021-03-16T03:05:54.543" v="131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F211250E-BB3C-6A46-8CD0-5CF62C997D8E}" dt="2021-03-16T03:05:54.917" v="132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F211250E-BB3C-6A46-8CD0-5CF62C997D8E}" dt="2021-03-16T03:05:55.239" v="133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F211250E-BB3C-6A46-8CD0-5CF62C997D8E}" dt="2021-03-16T03:03:38.837" v="1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211250E-BB3C-6A46-8CD0-5CF62C997D8E}" dt="2021-03-16T03:03:38.837" v="1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F211250E-BB3C-6A46-8CD0-5CF62C997D8E}" dt="2021-03-16T03:21:14.181" v="575"/>
        <pc:sldMkLst>
          <pc:docMk/>
          <pc:sldMk cId="4202616107" sldId="500"/>
        </pc:sldMkLst>
        <pc:spChg chg="mod">
          <ac:chgData name="Khattab, Sherif" userId="c83b1e15-36f3-4f46-aceb-05aac24c545e" providerId="ADAL" clId="{F211250E-BB3C-6A46-8CD0-5CF62C997D8E}" dt="2021-03-16T03:20:59.557" v="57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211250E-BB3C-6A46-8CD0-5CF62C997D8E}" dt="2021-03-16T03:20:29.946" v="5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211250E-BB3C-6A46-8CD0-5CF62C997D8E}" dt="2021-03-16T03:08:43.182" v="17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211250E-BB3C-6A46-8CD0-5CF62C997D8E}" dt="2021-03-16T03:08:43.182" v="17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211250E-BB3C-6A46-8CD0-5CF62C997D8E}" dt="2021-03-16T03:10:10.044" v="20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211250E-BB3C-6A46-8CD0-5CF62C997D8E}" dt="2021-03-16T03:10:10.044" v="20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del mod modAnim">
        <pc:chgData name="Khattab, Sherif" userId="c83b1e15-36f3-4f46-aceb-05aac24c545e" providerId="ADAL" clId="{F211250E-BB3C-6A46-8CD0-5CF62C997D8E}" dt="2021-03-16T03:21:24.582" v="578"/>
        <pc:sldMkLst>
          <pc:docMk/>
          <pc:sldMk cId="3106578269" sldId="548"/>
        </pc:sldMkLst>
        <pc:spChg chg="mod">
          <ac:chgData name="Khattab, Sherif" userId="c83b1e15-36f3-4f46-aceb-05aac24c545e" providerId="ADAL" clId="{F211250E-BB3C-6A46-8CD0-5CF62C997D8E}" dt="2021-03-16T03:20:56.189" v="570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F211250E-BB3C-6A46-8CD0-5CF62C997D8E}" dt="2021-03-16T03:20:39.858" v="537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F211250E-BB3C-6A46-8CD0-5CF62C997D8E}" dt="2021-03-16T03:21:33.060" v="580"/>
        <pc:sldMkLst>
          <pc:docMk/>
          <pc:sldMk cId="2591193417" sldId="549"/>
        </pc:sldMkLst>
        <pc:spChg chg="mod">
          <ac:chgData name="Khattab, Sherif" userId="c83b1e15-36f3-4f46-aceb-05aac24c545e" providerId="ADAL" clId="{F211250E-BB3C-6A46-8CD0-5CF62C997D8E}" dt="2021-03-16T03:20:50.571" v="565" actId="20577"/>
          <ac:spMkLst>
            <pc:docMk/>
            <pc:sldMk cId="2591193417" sldId="549"/>
            <ac:spMk id="2" creationId="{EEFB916A-40A7-074E-ADDB-7F3FE7EB586C}"/>
          </ac:spMkLst>
        </pc:spChg>
        <pc:spChg chg="mod">
          <ac:chgData name="Khattab, Sherif" userId="c83b1e15-36f3-4f46-aceb-05aac24c545e" providerId="ADAL" clId="{F211250E-BB3C-6A46-8CD0-5CF62C997D8E}" dt="2021-03-16T03:20:52.824" v="568" actId="20577"/>
          <ac:spMkLst>
            <pc:docMk/>
            <pc:sldMk cId="2591193417" sldId="549"/>
            <ac:spMk id="3" creationId="{F9036E6D-4367-BA4C-8F4E-21DD295BF6D3}"/>
          </ac:spMkLst>
        </pc:spChg>
      </pc:sldChg>
      <pc:sldChg chg="del">
        <pc:chgData name="Khattab, Sherif" userId="c83b1e15-36f3-4f46-aceb-05aac24c545e" providerId="ADAL" clId="{F211250E-BB3C-6A46-8CD0-5CF62C997D8E}" dt="2021-03-16T03:04:08.673" v="29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F211250E-BB3C-6A46-8CD0-5CF62C997D8E}" dt="2021-03-16T03:04:09.029" v="30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F211250E-BB3C-6A46-8CD0-5CF62C997D8E}" dt="2021-03-16T03:04:09.135" v="31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F211250E-BB3C-6A46-8CD0-5CF62C997D8E}" dt="2021-03-16T03:04:09.503" v="32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F211250E-BB3C-6A46-8CD0-5CF62C997D8E}" dt="2021-03-16T03:04:09.831" v="33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F211250E-BB3C-6A46-8CD0-5CF62C997D8E}" dt="2021-03-16T03:04:10.258" v="3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F211250E-BB3C-6A46-8CD0-5CF62C997D8E}" dt="2021-03-16T03:04:10.587" v="35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F211250E-BB3C-6A46-8CD0-5CF62C997D8E}" dt="2021-03-16T03:04:10.984" v="36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F211250E-BB3C-6A46-8CD0-5CF62C997D8E}" dt="2021-03-16T03:04:11.366" v="37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F211250E-BB3C-6A46-8CD0-5CF62C997D8E}" dt="2021-03-16T03:04:11.709" v="38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F211250E-BB3C-6A46-8CD0-5CF62C997D8E}" dt="2021-03-16T03:04:08.565" v="28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F211250E-BB3C-6A46-8CD0-5CF62C997D8E}" dt="2021-03-16T03:04:07.896" v="26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F211250E-BB3C-6A46-8CD0-5CF62C997D8E}" dt="2021-03-16T03:04:07.605" v="25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F211250E-BB3C-6A46-8CD0-5CF62C997D8E}" dt="2021-03-16T03:04:05.508" v="20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F211250E-BB3C-6A46-8CD0-5CF62C997D8E}" dt="2021-03-16T03:04:07.204" v="2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F211250E-BB3C-6A46-8CD0-5CF62C997D8E}" dt="2021-03-16T03:04:06.877" v="23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F211250E-BB3C-6A46-8CD0-5CF62C997D8E}" dt="2021-03-16T03:04:06.399" v="22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F211250E-BB3C-6A46-8CD0-5CF62C997D8E}" dt="2021-03-16T03:04:05.832" v="21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F211250E-BB3C-6A46-8CD0-5CF62C997D8E}" dt="2021-03-16T03:04:08.201" v="27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F211250E-BB3C-6A46-8CD0-5CF62C997D8E}" dt="2021-03-16T03:05:56.876" v="142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211250E-BB3C-6A46-8CD0-5CF62C997D8E}" dt="2021-03-16T03:05:56.555" v="141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211250E-BB3C-6A46-8CD0-5CF62C997D8E}" dt="2021-03-16T03:05:56.461" v="14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F211250E-BB3C-6A46-8CD0-5CF62C997D8E}" dt="2021-03-16T03:05:56.368" v="13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F211250E-BB3C-6A46-8CD0-5CF62C997D8E}" dt="2021-03-16T03:05:56.276" v="138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F211250E-BB3C-6A46-8CD0-5CF62C997D8E}" dt="2021-03-16T03:05:56.171" v="13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F211250E-BB3C-6A46-8CD0-5CF62C997D8E}" dt="2021-03-16T03:05:55.762" v="136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211250E-BB3C-6A46-8CD0-5CF62C997D8E}" dt="2021-03-16T03:05:55.664" v="135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F211250E-BB3C-6A46-8CD0-5CF62C997D8E}" dt="2021-03-16T03:05:55.573" v="134" actId="2696"/>
        <pc:sldMkLst>
          <pc:docMk/>
          <pc:sldMk cId="2768941197" sldId="588"/>
        </pc:sldMkLst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Sherif Khattab" userId="c83b1e15-36f3-4f46-aceb-05aac24c545e" providerId="ADAL" clId="{ABB67501-56CA-48C9-9ECA-2EC04BBE2D49}"/>
    <pc:docChg chg="undo custSel addSld delSld modSld">
      <pc:chgData name="Sherif Khattab" userId="c83b1e15-36f3-4f46-aceb-05aac24c545e" providerId="ADAL" clId="{ABB67501-56CA-48C9-9ECA-2EC04BBE2D49}" dt="2021-03-23T21:17:34.228" v="684" actId="1076"/>
      <pc:docMkLst>
        <pc:docMk/>
      </pc:docMkLst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217920703" sldId="280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458028039" sldId="281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665817636" sldId="282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85913677" sldId="32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145898815" sldId="326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678529084" sldId="327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16275" sldId="328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998173857" sldId="329"/>
        </pc:sldMkLst>
      </pc:sldChg>
      <pc:sldChg chg="modSp modAnim">
        <pc:chgData name="Sherif Khattab" userId="c83b1e15-36f3-4f46-aceb-05aac24c545e" providerId="ADAL" clId="{ABB67501-56CA-48C9-9ECA-2EC04BBE2D49}" dt="2021-03-23T13:48:35.057" v="45" actId="20577"/>
        <pc:sldMkLst>
          <pc:docMk/>
          <pc:sldMk cId="702367729" sldId="496"/>
        </pc:sldMkLst>
        <pc:spChg chg="mod">
          <ac:chgData name="Sherif Khattab" userId="c83b1e15-36f3-4f46-aceb-05aac24c545e" providerId="ADAL" clId="{ABB67501-56CA-48C9-9ECA-2EC04BBE2D49}" dt="2021-03-23T13:48:35.057" v="4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0:52.499" v="476" actId="6549"/>
        <pc:sldMkLst>
          <pc:docMk/>
          <pc:sldMk cId="4202616107" sldId="500"/>
        </pc:sldMkLst>
        <pc:spChg chg="mod">
          <ac:chgData name="Sherif Khattab" userId="c83b1e15-36f3-4f46-aceb-05aac24c545e" providerId="ADAL" clId="{ABB67501-56CA-48C9-9ECA-2EC04BBE2D49}" dt="2021-03-23T14:30:52.499" v="47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ABB67501-56CA-48C9-9ECA-2EC04BBE2D49}" dt="2021-03-23T13:49:33.059" v="134" actId="20577"/>
        <pc:sldMkLst>
          <pc:docMk/>
          <pc:sldMk cId="2116864396" sldId="505"/>
        </pc:sldMkLst>
        <pc:spChg chg="mod">
          <ac:chgData name="Sherif Khattab" userId="c83b1e15-36f3-4f46-aceb-05aac24c545e" providerId="ADAL" clId="{ABB67501-56CA-48C9-9ECA-2EC04BBE2D49}" dt="2021-03-23T13:49:33.059" v="13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ABB67501-56CA-48C9-9ECA-2EC04BBE2D49}" dt="2021-03-23T13:50:02.610" v="179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ABB67501-56CA-48C9-9ECA-2EC04BBE2D49}" dt="2021-03-23T13:50:02.610" v="1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1:11.909" v="496" actId="20577"/>
        <pc:sldMkLst>
          <pc:docMk/>
          <pc:sldMk cId="3106578269" sldId="548"/>
        </pc:sldMkLst>
        <pc:spChg chg="mod">
          <ac:chgData name="Sherif Khattab" userId="c83b1e15-36f3-4f46-aceb-05aac24c545e" providerId="ADAL" clId="{ABB67501-56CA-48C9-9ECA-2EC04BBE2D49}" dt="2021-03-23T14:31:11.909" v="49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ABB67501-56CA-48C9-9ECA-2EC04BBE2D49}" dt="2021-03-23T21:10:56.577" v="536" actId="1076"/>
        <pc:sldMkLst>
          <pc:docMk/>
          <pc:sldMk cId="428283555" sldId="549"/>
        </pc:sldMkLst>
        <pc:spChg chg="mod">
          <ac:chgData name="Sherif Khattab" userId="c83b1e15-36f3-4f46-aceb-05aac24c545e" providerId="ADAL" clId="{ABB67501-56CA-48C9-9ECA-2EC04BBE2D49}" dt="2021-03-23T21:10:50.229" v="533" actId="20577"/>
          <ac:spMkLst>
            <pc:docMk/>
            <pc:sldMk cId="428283555" sldId="549"/>
            <ac:spMk id="2" creationId="{01EAC1CE-4716-4377-940B-64885BE6E415}"/>
          </ac:spMkLst>
        </pc:spChg>
        <pc:picChg chg="add mod">
          <ac:chgData name="Sherif Khattab" userId="c83b1e15-36f3-4f46-aceb-05aac24c545e" providerId="ADAL" clId="{ABB67501-56CA-48C9-9ECA-2EC04BBE2D49}" dt="2021-03-23T21:10:56.577" v="536" actId="1076"/>
          <ac:picMkLst>
            <pc:docMk/>
            <pc:sldMk cId="428283555" sldId="549"/>
            <ac:picMk id="7" creationId="{748BD98A-B7E7-49C0-B083-C77FF028E93A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1152972563" sldId="549"/>
        </pc:sldMkLst>
      </pc:sldChg>
      <pc:sldChg chg="addSp modSp new mod">
        <pc:chgData name="Sherif Khattab" userId="c83b1e15-36f3-4f46-aceb-05aac24c545e" providerId="ADAL" clId="{ABB67501-56CA-48C9-9ECA-2EC04BBE2D49}" dt="2021-03-23T21:11:45.228" v="583" actId="1076"/>
        <pc:sldMkLst>
          <pc:docMk/>
          <pc:sldMk cId="260112464" sldId="550"/>
        </pc:sldMkLst>
        <pc:spChg chg="mod">
          <ac:chgData name="Sherif Khattab" userId="c83b1e15-36f3-4f46-aceb-05aac24c545e" providerId="ADAL" clId="{ABB67501-56CA-48C9-9ECA-2EC04BBE2D49}" dt="2021-03-23T21:11:39.059" v="580" actId="20577"/>
          <ac:spMkLst>
            <pc:docMk/>
            <pc:sldMk cId="260112464" sldId="550"/>
            <ac:spMk id="2" creationId="{77C691EC-34DD-4168-A6E5-60DF944D7568}"/>
          </ac:spMkLst>
        </pc:spChg>
        <pc:picChg chg="add mod">
          <ac:chgData name="Sherif Khattab" userId="c83b1e15-36f3-4f46-aceb-05aac24c545e" providerId="ADAL" clId="{ABB67501-56CA-48C9-9ECA-2EC04BBE2D49}" dt="2021-03-23T21:11:45.228" v="583" actId="1076"/>
          <ac:picMkLst>
            <pc:docMk/>
            <pc:sldMk cId="260112464" sldId="550"/>
            <ac:picMk id="7" creationId="{12EB6F70-A5FF-44C4-B29D-68B767E28C32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817296558" sldId="550"/>
        </pc:sldMkLst>
      </pc:sldChg>
      <pc:sldChg chg="addSp delSp modSp new mod">
        <pc:chgData name="Sherif Khattab" userId="c83b1e15-36f3-4f46-aceb-05aac24c545e" providerId="ADAL" clId="{ABB67501-56CA-48C9-9ECA-2EC04BBE2D49}" dt="2021-03-23T21:12:52.560" v="619" actId="1076"/>
        <pc:sldMkLst>
          <pc:docMk/>
          <pc:sldMk cId="2345527345" sldId="551"/>
        </pc:sldMkLst>
        <pc:spChg chg="mod">
          <ac:chgData name="Sherif Khattab" userId="c83b1e15-36f3-4f46-aceb-05aac24c545e" providerId="ADAL" clId="{ABB67501-56CA-48C9-9ECA-2EC04BBE2D49}" dt="2021-03-23T21:12:19.240" v="614" actId="20577"/>
          <ac:spMkLst>
            <pc:docMk/>
            <pc:sldMk cId="2345527345" sldId="551"/>
            <ac:spMk id="2" creationId="{A5A46C4B-8311-459C-96B7-86C029AABA30}"/>
          </ac:spMkLst>
        </pc:spChg>
        <pc:picChg chg="add mod">
          <ac:chgData name="Sherif Khattab" userId="c83b1e15-36f3-4f46-aceb-05aac24c545e" providerId="ADAL" clId="{ABB67501-56CA-48C9-9ECA-2EC04BBE2D49}" dt="2021-03-23T21:12:52.560" v="619" actId="1076"/>
          <ac:picMkLst>
            <pc:docMk/>
            <pc:sldMk cId="2345527345" sldId="551"/>
            <ac:picMk id="8" creationId="{7D2264EE-41BF-4FDF-8C91-6CB53FB6D7B6}"/>
          </ac:picMkLst>
        </pc:picChg>
        <pc:inkChg chg="add del">
          <ac:chgData name="Sherif Khattab" userId="c83b1e15-36f3-4f46-aceb-05aac24c545e" providerId="ADAL" clId="{ABB67501-56CA-48C9-9ECA-2EC04BBE2D49}" dt="2021-03-23T21:12:22.614" v="616"/>
          <ac:inkMkLst>
            <pc:docMk/>
            <pc:sldMk cId="2345527345" sldId="551"/>
            <ac:inkMk id="6" creationId="{06A5A3D0-9568-4F1B-82C6-A32168EA1997}"/>
          </ac:inkMkLst>
        </pc:ink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3946314330" sldId="551"/>
        </pc:sldMkLst>
      </pc:sldChg>
      <pc:sldChg chg="del">
        <pc:chgData name="Sherif Khattab" userId="c83b1e15-36f3-4f46-aceb-05aac24c545e" providerId="ADAL" clId="{ABB67501-56CA-48C9-9ECA-2EC04BBE2D49}" dt="2021-03-23T13:48:47.935" v="47" actId="47"/>
        <pc:sldMkLst>
          <pc:docMk/>
          <pc:sldMk cId="1029481760" sldId="552"/>
        </pc:sldMkLst>
      </pc:sldChg>
      <pc:sldChg chg="addSp modSp new mod">
        <pc:chgData name="Sherif Khattab" userId="c83b1e15-36f3-4f46-aceb-05aac24c545e" providerId="ADAL" clId="{ABB67501-56CA-48C9-9ECA-2EC04BBE2D49}" dt="2021-03-23T21:13:37.501" v="631" actId="1076"/>
        <pc:sldMkLst>
          <pc:docMk/>
          <pc:sldMk cId="2710081899" sldId="552"/>
        </pc:sldMkLst>
        <pc:spChg chg="mod">
          <ac:chgData name="Sherif Khattab" userId="c83b1e15-36f3-4f46-aceb-05aac24c545e" providerId="ADAL" clId="{ABB67501-56CA-48C9-9ECA-2EC04BBE2D49}" dt="2021-03-23T21:13:31.238" v="627" actId="20577"/>
          <ac:spMkLst>
            <pc:docMk/>
            <pc:sldMk cId="2710081899" sldId="552"/>
            <ac:spMk id="2" creationId="{2B691CB9-8960-42D1-A3A6-642BF013F53F}"/>
          </ac:spMkLst>
        </pc:spChg>
        <pc:picChg chg="add mod">
          <ac:chgData name="Sherif Khattab" userId="c83b1e15-36f3-4f46-aceb-05aac24c545e" providerId="ADAL" clId="{ABB67501-56CA-48C9-9ECA-2EC04BBE2D49}" dt="2021-03-23T21:13:37.501" v="631" actId="1076"/>
          <ac:picMkLst>
            <pc:docMk/>
            <pc:sldMk cId="2710081899" sldId="552"/>
            <ac:picMk id="7" creationId="{9CA173C7-CFE1-43A8-B90F-EAD9CEA44BA0}"/>
          </ac:picMkLst>
        </pc:picChg>
      </pc:sldChg>
      <pc:sldChg chg="addSp delSp modSp new mod">
        <pc:chgData name="Sherif Khattab" userId="c83b1e15-36f3-4f46-aceb-05aac24c545e" providerId="ADAL" clId="{ABB67501-56CA-48C9-9ECA-2EC04BBE2D49}" dt="2021-03-23T21:17:34.228" v="684" actId="1076"/>
        <pc:sldMkLst>
          <pc:docMk/>
          <pc:sldMk cId="610468400" sldId="553"/>
        </pc:sldMkLst>
        <pc:spChg chg="mod">
          <ac:chgData name="Sherif Khattab" userId="c83b1e15-36f3-4f46-aceb-05aac24c545e" providerId="ADAL" clId="{ABB67501-56CA-48C9-9ECA-2EC04BBE2D49}" dt="2021-03-23T21:14:01.418" v="641" actId="20577"/>
          <ac:spMkLst>
            <pc:docMk/>
            <pc:sldMk cId="610468400" sldId="553"/>
            <ac:spMk id="2" creationId="{F81FC823-7F2D-4AFA-8BEA-9D376863D28A}"/>
          </ac:spMkLst>
        </pc:spChg>
        <pc:picChg chg="add del mod">
          <ac:chgData name="Sherif Khattab" userId="c83b1e15-36f3-4f46-aceb-05aac24c545e" providerId="ADAL" clId="{ABB67501-56CA-48C9-9ECA-2EC04BBE2D49}" dt="2021-03-23T21:17:15.136" v="681" actId="478"/>
          <ac:picMkLst>
            <pc:docMk/>
            <pc:sldMk cId="610468400" sldId="553"/>
            <ac:picMk id="7" creationId="{38573E59-0DF1-45A0-B843-E63C6D332361}"/>
          </ac:picMkLst>
        </pc:picChg>
        <pc:picChg chg="add mod">
          <ac:chgData name="Sherif Khattab" userId="c83b1e15-36f3-4f46-aceb-05aac24c545e" providerId="ADAL" clId="{ABB67501-56CA-48C9-9ECA-2EC04BBE2D49}" dt="2021-03-23T21:17:34.228" v="684" actId="1076"/>
          <ac:picMkLst>
            <pc:docMk/>
            <pc:sldMk cId="610468400" sldId="553"/>
            <ac:picMk id="9" creationId="{41C8A7CC-BBC8-4C03-A79C-1438FBEAAC04}"/>
          </ac:picMkLst>
        </pc:picChg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119743574" sldId="553"/>
        </pc:sldMkLst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339589969" sldId="554"/>
        </pc:sldMkLst>
      </pc:sldChg>
      <pc:sldChg chg="addSp modSp new mod">
        <pc:chgData name="Sherif Khattab" userId="c83b1e15-36f3-4f46-aceb-05aac24c545e" providerId="ADAL" clId="{ABB67501-56CA-48C9-9ECA-2EC04BBE2D49}" dt="2021-03-23T21:14:35.179" v="680" actId="1076"/>
        <pc:sldMkLst>
          <pc:docMk/>
          <pc:sldMk cId="3409659747" sldId="554"/>
        </pc:sldMkLst>
        <pc:spChg chg="mod">
          <ac:chgData name="Sherif Khattab" userId="c83b1e15-36f3-4f46-aceb-05aac24c545e" providerId="ADAL" clId="{ABB67501-56CA-48C9-9ECA-2EC04BBE2D49}" dt="2021-03-23T21:14:29.298" v="677" actId="20577"/>
          <ac:spMkLst>
            <pc:docMk/>
            <pc:sldMk cId="3409659747" sldId="554"/>
            <ac:spMk id="2" creationId="{EC313659-8880-4DDA-93B7-85BCBDB8768C}"/>
          </ac:spMkLst>
        </pc:spChg>
        <pc:picChg chg="add mod">
          <ac:chgData name="Sherif Khattab" userId="c83b1e15-36f3-4f46-aceb-05aac24c545e" providerId="ADAL" clId="{ABB67501-56CA-48C9-9ECA-2EC04BBE2D49}" dt="2021-03-23T21:14:35.179" v="680" actId="1076"/>
          <ac:picMkLst>
            <pc:docMk/>
            <pc:sldMk cId="3409659747" sldId="554"/>
            <ac:picMk id="7" creationId="{F4128190-26C4-41BF-98AA-E468CE1CAE9D}"/>
          </ac:picMkLst>
        </pc:picChg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812759976" sldId="55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070430566" sldId="556"/>
        </pc:sldMkLst>
      </pc:sldChg>
    </pc:docChg>
  </pc:docChgLst>
  <pc:docChgLst>
    <pc:chgData name="Sherif Khattab" userId="c83b1e15-36f3-4f46-aceb-05aac24c545e" providerId="ADAL" clId="{32C2E2D0-6A36-4E17-AAB4-1C60A1AA03DA}"/>
    <pc:docChg chg="modSld">
      <pc:chgData name="Sherif Khattab" userId="c83b1e15-36f3-4f46-aceb-05aac24c545e" providerId="ADAL" clId="{32C2E2D0-6A36-4E17-AAB4-1C60A1AA03DA}" dt="2021-03-16T13:31:26.631" v="42" actId="20577"/>
      <pc:docMkLst>
        <pc:docMk/>
      </pc:docMkLst>
      <pc:sldChg chg="modSp modAnim">
        <pc:chgData name="Sherif Khattab" userId="c83b1e15-36f3-4f46-aceb-05aac24c545e" providerId="ADAL" clId="{32C2E2D0-6A36-4E17-AAB4-1C60A1AA03DA}" dt="2021-03-16T13:31:26.631" v="42" actId="20577"/>
        <pc:sldMkLst>
          <pc:docMk/>
          <pc:sldMk cId="702367729" sldId="496"/>
        </pc:sldMkLst>
        <pc:spChg chg="mod">
          <ac:chgData name="Sherif Khattab" userId="c83b1e15-36f3-4f46-aceb-05aac24c545e" providerId="ADAL" clId="{32C2E2D0-6A36-4E17-AAB4-1C60A1AA03DA}" dt="2021-03-16T13:31:26.631" v="42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F6781B7D-DE49-774F-9254-4274125BBB67}"/>
    <pc:docChg chg="custSel addSld delSld modSld delMainMaster">
      <pc:chgData name="Khattab, Sherif" userId="c83b1e15-36f3-4f46-aceb-05aac24c545e" providerId="ADAL" clId="{F6781B7D-DE49-774F-9254-4274125BBB67}" dt="2021-04-01T18:26:58.798" v="114" actId="6549"/>
      <pc:docMkLst>
        <pc:docMk/>
      </pc:docMkLst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24210265" sldId="29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4092636648" sldId="31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850776597" sldId="318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184486324" sldId="32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109118327" sldId="394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667476326" sldId="40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965826998" sldId="40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994172444" sldId="40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736020179" sldId="40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59249952" sldId="40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223946229" sldId="41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928099657" sldId="41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533808976" sldId="41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9785599" sldId="43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901348275" sldId="43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10092608" sldId="438"/>
        </pc:sldMkLst>
      </pc:sldChg>
      <pc:sldChg chg="add setBg">
        <pc:chgData name="Khattab, Sherif" userId="c83b1e15-36f3-4f46-aceb-05aac24c545e" providerId="ADAL" clId="{F6781B7D-DE49-774F-9254-4274125BBB67}" dt="2021-04-01T14:56:10.762" v="12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709473859" sldId="441"/>
        </pc:sldMkLst>
      </pc:sldChg>
      <pc:sldChg chg="modSp mod modAnim">
        <pc:chgData name="Khattab, Sherif" userId="c83b1e15-36f3-4f46-aceb-05aac24c545e" providerId="ADAL" clId="{F6781B7D-DE49-774F-9254-4274125BBB67}" dt="2021-04-01T18:26:58.798" v="114" actId="6549"/>
        <pc:sldMkLst>
          <pc:docMk/>
          <pc:sldMk cId="4202616107" sldId="500"/>
        </pc:sldMkLst>
        <pc:spChg chg="mod">
          <ac:chgData name="Khattab, Sherif" userId="c83b1e15-36f3-4f46-aceb-05aac24c545e" providerId="ADAL" clId="{F6781B7D-DE49-774F-9254-4274125BBB67}" dt="2021-04-01T14:57:42.745" v="21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6781B7D-DE49-774F-9254-4274125BBB67}" dt="2021-04-01T18:26:58.798" v="114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6781B7D-DE49-774F-9254-4274125BBB67}" dt="2021-04-01T14:55:39" v="6" actId="5793"/>
        <pc:sldMkLst>
          <pc:docMk/>
          <pc:sldMk cId="2116864396" sldId="505"/>
        </pc:sldMkLst>
        <pc:spChg chg="mod">
          <ac:chgData name="Khattab, Sherif" userId="c83b1e15-36f3-4f46-aceb-05aac24c545e" providerId="ADAL" clId="{F6781B7D-DE49-774F-9254-4274125BBB67}" dt="2021-04-01T14:55:39" v="6" actId="579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6781B7D-DE49-774F-9254-4274125BBB67}" dt="2021-04-01T14:55:44.759" v="1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6781B7D-DE49-774F-9254-4274125BBB67}" dt="2021-04-01T14:55:44.759" v="1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F6781B7D-DE49-774F-9254-4274125BBB67}" dt="2021-04-01T14:56:26.819" v="19" actId="2696"/>
        <pc:sldMkLst>
          <pc:docMk/>
          <pc:sldMk cId="3106578269" sldId="548"/>
        </pc:sldMkLst>
        <pc:spChg chg="mod">
          <ac:chgData name="Khattab, Sherif" userId="c83b1e15-36f3-4f46-aceb-05aac24c545e" providerId="ADAL" clId="{F6781B7D-DE49-774F-9254-4274125BBB67}" dt="2021-04-01T14:56:22.693" v="1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678700985" sldId="549"/>
        </pc:sldMkLst>
      </pc:sldChg>
      <pc:sldChg chg="modSp del mod modAnim">
        <pc:chgData name="Khattab, Sherif" userId="c83b1e15-36f3-4f46-aceb-05aac24c545e" providerId="ADAL" clId="{F6781B7D-DE49-774F-9254-4274125BBB67}" dt="2021-04-01T14:56:27.347" v="20" actId="2696"/>
        <pc:sldMkLst>
          <pc:docMk/>
          <pc:sldMk cId="1744575395" sldId="550"/>
        </pc:sldMkLst>
        <pc:spChg chg="mod">
          <ac:chgData name="Khattab, Sherif" userId="c83b1e15-36f3-4f46-aceb-05aac24c545e" providerId="ADAL" clId="{F6781B7D-DE49-774F-9254-4274125BBB67}" dt="2021-04-01T14:56:25.517" v="18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850950041" sldId="551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1688603216" sldId="552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2265574628" sldId="553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190004034" sldId="554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388799766" sldId="555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451575800" sldId="556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593300295" sldId="557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958024077" sldId="558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769531636" sldId="559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1354291359" sldId="56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897406678" sldId="561"/>
        </pc:sldMkLst>
      </pc:sld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1739593421" sldId="2147483652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784623663" sldId="214748365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86161283" sldId="214748365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907835804" sldId="214748365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1229879" sldId="214748365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0465822" sldId="214748365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92808860" sldId="214748365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17651811" sldId="214748365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29787615" sldId="214748366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50885123" sldId="214748366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31062922" sldId="214748366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537978127" sldId="214748366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281435232" sldId="214748366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40341177" sldId="214748366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594160101" sldId="214748366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24729690" sldId="214748366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643443057" sldId="214748366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816384226" sldId="214748366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30214303" sldId="214748367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21273392" sldId="214748367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245489883" sldId="214748367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80669930" sldId="214748367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045346321" sldId="214748367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88138883" sldId="214748367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60719692" sldId="214748367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81375925" sldId="214748367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63190688" sldId="214748367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19322535" sldId="214748367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96519952" sldId="214748368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853573510" sldId="214748368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23018770" sldId="214748368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72120809" sldId="214748368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38095842" sldId="214748368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85240191" sldId="214748368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85155124" sldId="2147483686"/>
          </pc:sldLayoutMkLst>
        </pc:sldLayoutChg>
      </pc:sldMaster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2593472418" sldId="2147483687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660102" sldId="214748368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7232016" sldId="214748368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36989714" sldId="214748369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219117644" sldId="214748369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747355272" sldId="214748369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18431204" sldId="214748369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60186323" sldId="214748369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42045518" sldId="214748369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19599120" sldId="214748369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077965142" sldId="214748369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81634996" sldId="214748369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83651307" sldId="214748369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039135591" sldId="214748370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743326115" sldId="214748370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635766075" sldId="214748370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562098379" sldId="214748370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82738457" sldId="214748370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187045664" sldId="214748370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960150913" sldId="214748370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180962149" sldId="214748370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37701963" sldId="214748370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31766276" sldId="214748370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5832947" sldId="214748371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12451468" sldId="214748371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754640580" sldId="214748371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916547347" sldId="2147483713"/>
          </pc:sldLayoutMkLst>
        </pc:sldLayoutChg>
      </pc:sldMaster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BBF61AC-9675-4DE0-97B3-F33B7A218B95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16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164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Spring 2020-2021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Agenda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System Implementation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52489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2" name="Rectangle 98">
            <a:extLst>
              <a:ext uri="{FF2B5EF4-FFF2-40B4-BE49-F238E27FC236}">
                <a16:creationId xmlns:a16="http://schemas.microsoft.com/office/drawing/2014/main" id="{49EEE8A1-A63A-6645-9779-91F3A7B8D0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Contiguous allocation for file blocks</a:t>
            </a:r>
          </a:p>
        </p:txBody>
      </p:sp>
      <p:sp>
        <p:nvSpPr>
          <p:cNvPr id="21604" name="Rectangle 100">
            <a:extLst>
              <a:ext uri="{FF2B5EF4-FFF2-40B4-BE49-F238E27FC236}">
                <a16:creationId xmlns:a16="http://schemas.microsoft.com/office/drawing/2014/main" id="{DB2D6641-7641-304E-B090-4FF1DEA730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Contiguous allocation requires all blocks of a file to be consecutive on disk</a:t>
            </a:r>
          </a:p>
          <a:p>
            <a:r>
              <a:rPr lang="en-US" altLang="en-US"/>
              <a:t>Problem: deleting files leaves “holes”</a:t>
            </a:r>
          </a:p>
          <a:p>
            <a:pPr lvl="1"/>
            <a:r>
              <a:rPr lang="en-US" altLang="en-US"/>
              <a:t>Similar to memory allocation issues</a:t>
            </a:r>
          </a:p>
          <a:p>
            <a:pPr lvl="1"/>
            <a:r>
              <a:rPr lang="en-US" altLang="en-US"/>
              <a:t>Compacting the disk can be a very slow procedure…</a:t>
            </a:r>
          </a:p>
        </p:txBody>
      </p:sp>
      <p:sp>
        <p:nvSpPr>
          <p:cNvPr id="96" name="Footer Placeholder 4">
            <a:extLst>
              <a:ext uri="{FF2B5EF4-FFF2-40B4-BE49-F238E27FC236}">
                <a16:creationId xmlns:a16="http://schemas.microsoft.com/office/drawing/2014/main" id="{C3D66DF4-29F5-6C45-ACAB-73BBBBA2F68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CS/COE 1550 – Operating Systems – Sherif Khattab</a:t>
            </a:r>
          </a:p>
        </p:txBody>
      </p:sp>
      <p:sp>
        <p:nvSpPr>
          <p:cNvPr id="97" name="Slide Number Placeholder 5">
            <a:extLst>
              <a:ext uri="{FF2B5EF4-FFF2-40B4-BE49-F238E27FC236}">
                <a16:creationId xmlns:a16="http://schemas.microsoft.com/office/drawing/2014/main" id="{53E8203C-66B1-924F-B255-163E0CD903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46E28E58-41E1-FE4E-8BE8-DC2975EA034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00C80099-0595-2C4D-9E92-11520031A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786" y="4275595"/>
            <a:ext cx="251989" cy="335986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1E486B1B-69CB-9B42-A632-6AC4B2C9A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775" y="4275595"/>
            <a:ext cx="251989" cy="335986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52F81ABF-361D-D544-AD7F-7233F0482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765" y="4275595"/>
            <a:ext cx="251989" cy="335986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12" name="Rectangle 8">
            <a:extLst>
              <a:ext uri="{FF2B5EF4-FFF2-40B4-BE49-F238E27FC236}">
                <a16:creationId xmlns:a16="http://schemas.microsoft.com/office/drawing/2014/main" id="{4142E39F-9B35-B64A-BFF2-84E1ECFB4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754" y="4275595"/>
            <a:ext cx="251989" cy="335986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13" name="Rectangle 9">
            <a:extLst>
              <a:ext uri="{FF2B5EF4-FFF2-40B4-BE49-F238E27FC236}">
                <a16:creationId xmlns:a16="http://schemas.microsoft.com/office/drawing/2014/main" id="{19222A06-490D-6947-95D3-77EC060A4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743" y="4275595"/>
            <a:ext cx="251989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14" name="Rectangle 10">
            <a:extLst>
              <a:ext uri="{FF2B5EF4-FFF2-40B4-BE49-F238E27FC236}">
                <a16:creationId xmlns:a16="http://schemas.microsoft.com/office/drawing/2014/main" id="{1315E80B-88FF-DE4B-A02E-EC0E5580E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732" y="4275595"/>
            <a:ext cx="251989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15" name="Rectangle 11">
            <a:extLst>
              <a:ext uri="{FF2B5EF4-FFF2-40B4-BE49-F238E27FC236}">
                <a16:creationId xmlns:a16="http://schemas.microsoft.com/office/drawing/2014/main" id="{66BBAB36-2D68-6E4E-9850-5F7C41546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721" y="4275595"/>
            <a:ext cx="251989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16" name="Rectangle 12">
            <a:extLst>
              <a:ext uri="{FF2B5EF4-FFF2-40B4-BE49-F238E27FC236}">
                <a16:creationId xmlns:a16="http://schemas.microsoft.com/office/drawing/2014/main" id="{F77DC9A3-D6AF-404C-B43E-9C9B7D9B5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710" y="4275595"/>
            <a:ext cx="251989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17" name="Rectangle 13">
            <a:extLst>
              <a:ext uri="{FF2B5EF4-FFF2-40B4-BE49-F238E27FC236}">
                <a16:creationId xmlns:a16="http://schemas.microsoft.com/office/drawing/2014/main" id="{2DC8BCEC-2AE5-F04E-82E9-0F1B23B13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0" y="4275595"/>
            <a:ext cx="251989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18" name="Rectangle 14">
            <a:extLst>
              <a:ext uri="{FF2B5EF4-FFF2-40B4-BE49-F238E27FC236}">
                <a16:creationId xmlns:a16="http://schemas.microsoft.com/office/drawing/2014/main" id="{0F51FAD2-FCE7-F945-9F3D-99F01B12D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8689" y="4275595"/>
            <a:ext cx="251989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19" name="Rectangle 15">
            <a:extLst>
              <a:ext uri="{FF2B5EF4-FFF2-40B4-BE49-F238E27FC236}">
                <a16:creationId xmlns:a16="http://schemas.microsoft.com/office/drawing/2014/main" id="{3B0EFDEB-BEEE-1C42-A651-CD9D372DF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678" y="4275595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20" name="Rectangle 16">
            <a:extLst>
              <a:ext uri="{FF2B5EF4-FFF2-40B4-BE49-F238E27FC236}">
                <a16:creationId xmlns:a16="http://schemas.microsoft.com/office/drawing/2014/main" id="{B34B5151-351F-1D4B-B005-BC2C03359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667" y="4275595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21" name="Rectangle 17">
            <a:extLst>
              <a:ext uri="{FF2B5EF4-FFF2-40B4-BE49-F238E27FC236}">
                <a16:creationId xmlns:a16="http://schemas.microsoft.com/office/drawing/2014/main" id="{23D408DD-8A96-0549-8B73-0E119C8C1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656" y="4275595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22" name="Rectangle 18">
            <a:extLst>
              <a:ext uri="{FF2B5EF4-FFF2-40B4-BE49-F238E27FC236}">
                <a16:creationId xmlns:a16="http://schemas.microsoft.com/office/drawing/2014/main" id="{493842CA-ACF0-9446-8BF7-0A0408146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6645" y="4275595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23" name="Rectangle 19">
            <a:extLst>
              <a:ext uri="{FF2B5EF4-FFF2-40B4-BE49-F238E27FC236}">
                <a16:creationId xmlns:a16="http://schemas.microsoft.com/office/drawing/2014/main" id="{390659FF-5F30-C04A-ABD1-9440CB865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635" y="4275595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24" name="Rectangle 20">
            <a:extLst>
              <a:ext uri="{FF2B5EF4-FFF2-40B4-BE49-F238E27FC236}">
                <a16:creationId xmlns:a16="http://schemas.microsoft.com/office/drawing/2014/main" id="{05CABEAD-F8DB-FC4E-9376-338A4F901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624" y="4275595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25" name="Rectangle 21">
            <a:extLst>
              <a:ext uri="{FF2B5EF4-FFF2-40B4-BE49-F238E27FC236}">
                <a16:creationId xmlns:a16="http://schemas.microsoft.com/office/drawing/2014/main" id="{39094329-37E9-AE47-B33D-BEC085A41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613" y="4275595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26" name="Rectangle 22">
            <a:extLst>
              <a:ext uri="{FF2B5EF4-FFF2-40B4-BE49-F238E27FC236}">
                <a16:creationId xmlns:a16="http://schemas.microsoft.com/office/drawing/2014/main" id="{955977BE-CF94-BA43-8C32-6D741103F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602" y="4275595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27" name="Rectangle 23">
            <a:extLst>
              <a:ext uri="{FF2B5EF4-FFF2-40B4-BE49-F238E27FC236}">
                <a16:creationId xmlns:a16="http://schemas.microsoft.com/office/drawing/2014/main" id="{ABCCCE06-57FA-D341-8E81-9BC5D154E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6591" y="4275595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28" name="Rectangle 24">
            <a:extLst>
              <a:ext uri="{FF2B5EF4-FFF2-40B4-BE49-F238E27FC236}">
                <a16:creationId xmlns:a16="http://schemas.microsoft.com/office/drawing/2014/main" id="{DD924E96-CB30-B845-BA9C-E8970E695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580" y="4275595"/>
            <a:ext cx="251989" cy="335986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29" name="Rectangle 25">
            <a:extLst>
              <a:ext uri="{FF2B5EF4-FFF2-40B4-BE49-F238E27FC236}">
                <a16:creationId xmlns:a16="http://schemas.microsoft.com/office/drawing/2014/main" id="{42005823-0678-B74C-BD3C-BFCD8D2F0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570" y="4275595"/>
            <a:ext cx="251989" cy="335986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30" name="Rectangle 26">
            <a:extLst>
              <a:ext uri="{FF2B5EF4-FFF2-40B4-BE49-F238E27FC236}">
                <a16:creationId xmlns:a16="http://schemas.microsoft.com/office/drawing/2014/main" id="{68DD387F-48B9-3F45-8C6A-C67BFD445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2559" y="4275595"/>
            <a:ext cx="251989" cy="335986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31" name="Rectangle 27">
            <a:extLst>
              <a:ext uri="{FF2B5EF4-FFF2-40B4-BE49-F238E27FC236}">
                <a16:creationId xmlns:a16="http://schemas.microsoft.com/office/drawing/2014/main" id="{C70ED40B-27D4-5A41-8E9C-5DC78DEFA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548" y="4275595"/>
            <a:ext cx="251989" cy="335986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32" name="Rectangle 28">
            <a:extLst>
              <a:ext uri="{FF2B5EF4-FFF2-40B4-BE49-F238E27FC236}">
                <a16:creationId xmlns:a16="http://schemas.microsoft.com/office/drawing/2014/main" id="{887E19E6-A0DA-2240-A07E-6A8C3CE9A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537" y="4275595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33" name="Rectangle 29">
            <a:extLst>
              <a:ext uri="{FF2B5EF4-FFF2-40B4-BE49-F238E27FC236}">
                <a16:creationId xmlns:a16="http://schemas.microsoft.com/office/drawing/2014/main" id="{664C3F94-E358-B44A-8366-A138820FF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8526" y="4275595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34" name="Rectangle 30">
            <a:extLst>
              <a:ext uri="{FF2B5EF4-FFF2-40B4-BE49-F238E27FC236}">
                <a16:creationId xmlns:a16="http://schemas.microsoft.com/office/drawing/2014/main" id="{2AA7979D-4C6A-AE48-B163-C0C8862B2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0515" y="4275595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35" name="Rectangle 31">
            <a:extLst>
              <a:ext uri="{FF2B5EF4-FFF2-40B4-BE49-F238E27FC236}">
                <a16:creationId xmlns:a16="http://schemas.microsoft.com/office/drawing/2014/main" id="{59DBC604-41B6-F248-8EDA-5972D59F9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505" y="4275595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36" name="Rectangle 32">
            <a:extLst>
              <a:ext uri="{FF2B5EF4-FFF2-40B4-BE49-F238E27FC236}">
                <a16:creationId xmlns:a16="http://schemas.microsoft.com/office/drawing/2014/main" id="{081130AA-42A4-094E-9D1F-8D365D519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494" y="4275595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37" name="Rectangle 33">
            <a:extLst>
              <a:ext uri="{FF2B5EF4-FFF2-40B4-BE49-F238E27FC236}">
                <a16:creationId xmlns:a16="http://schemas.microsoft.com/office/drawing/2014/main" id="{70753085-A54D-B342-BA82-23EAF09DF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6483" y="4275595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38" name="Rectangle 34">
            <a:extLst>
              <a:ext uri="{FF2B5EF4-FFF2-40B4-BE49-F238E27FC236}">
                <a16:creationId xmlns:a16="http://schemas.microsoft.com/office/drawing/2014/main" id="{F7C43AB8-3F3C-2044-B912-D711B82FF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8472" y="4275595"/>
            <a:ext cx="251989" cy="335986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39" name="Rectangle 35">
            <a:extLst>
              <a:ext uri="{FF2B5EF4-FFF2-40B4-BE49-F238E27FC236}">
                <a16:creationId xmlns:a16="http://schemas.microsoft.com/office/drawing/2014/main" id="{3099B391-97EC-174E-8F8B-A6D799C66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461" y="4275595"/>
            <a:ext cx="251989" cy="335986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40" name="Rectangle 36">
            <a:extLst>
              <a:ext uri="{FF2B5EF4-FFF2-40B4-BE49-F238E27FC236}">
                <a16:creationId xmlns:a16="http://schemas.microsoft.com/office/drawing/2014/main" id="{FE352BE2-9432-6247-AFFC-9B19B8DB3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2450" y="4275595"/>
            <a:ext cx="251989" cy="335986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41" name="Rectangle 37">
            <a:extLst>
              <a:ext uri="{FF2B5EF4-FFF2-40B4-BE49-F238E27FC236}">
                <a16:creationId xmlns:a16="http://schemas.microsoft.com/office/drawing/2014/main" id="{5E9CB442-D8C8-544D-945F-C545D7590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4440" y="4275595"/>
            <a:ext cx="251989" cy="335986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42" name="Rectangle 38">
            <a:extLst>
              <a:ext uri="{FF2B5EF4-FFF2-40B4-BE49-F238E27FC236}">
                <a16:creationId xmlns:a16="http://schemas.microsoft.com/office/drawing/2014/main" id="{5EAC81D3-AEDF-AF4F-8F09-5B9FC6F9D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6429" y="4275595"/>
            <a:ext cx="251989" cy="335986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43" name="AutoShape 39">
            <a:extLst>
              <a:ext uri="{FF2B5EF4-FFF2-40B4-BE49-F238E27FC236}">
                <a16:creationId xmlns:a16="http://schemas.microsoft.com/office/drawing/2014/main" id="{7C2AF4FE-0A37-FE41-975E-BAC173B1A405}"/>
              </a:ext>
            </a:extLst>
          </p:cNvPr>
          <p:cNvSpPr>
            <a:spLocks/>
          </p:cNvSpPr>
          <p:nvPr/>
        </p:nvSpPr>
        <p:spPr bwMode="auto">
          <a:xfrm rot="16200000">
            <a:off x="1168770" y="3561626"/>
            <a:ext cx="251989" cy="1007957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44" name="AutoShape 40">
            <a:extLst>
              <a:ext uri="{FF2B5EF4-FFF2-40B4-BE49-F238E27FC236}">
                <a16:creationId xmlns:a16="http://schemas.microsoft.com/office/drawing/2014/main" id="{9A603FFB-4238-914D-941B-D0ADDEC7DE09}"/>
              </a:ext>
            </a:extLst>
          </p:cNvPr>
          <p:cNvSpPr>
            <a:spLocks/>
          </p:cNvSpPr>
          <p:nvPr/>
        </p:nvSpPr>
        <p:spPr bwMode="auto">
          <a:xfrm rot="16200000">
            <a:off x="2428716" y="3309637"/>
            <a:ext cx="251989" cy="1511935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45" name="AutoShape 41">
            <a:extLst>
              <a:ext uri="{FF2B5EF4-FFF2-40B4-BE49-F238E27FC236}">
                <a16:creationId xmlns:a16="http://schemas.microsoft.com/office/drawing/2014/main" id="{636DDB12-C558-B843-8F06-BA0895661C39}"/>
              </a:ext>
            </a:extLst>
          </p:cNvPr>
          <p:cNvSpPr>
            <a:spLocks/>
          </p:cNvSpPr>
          <p:nvPr/>
        </p:nvSpPr>
        <p:spPr bwMode="auto">
          <a:xfrm rot="16200000">
            <a:off x="4318635" y="2931653"/>
            <a:ext cx="251989" cy="2267903"/>
          </a:xfrm>
          <a:prstGeom prst="righ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46" name="AutoShape 42">
            <a:extLst>
              <a:ext uri="{FF2B5EF4-FFF2-40B4-BE49-F238E27FC236}">
                <a16:creationId xmlns:a16="http://schemas.microsoft.com/office/drawing/2014/main" id="{14C6FEAA-FE23-3F47-8340-8ADB0BE55D35}"/>
              </a:ext>
            </a:extLst>
          </p:cNvPr>
          <p:cNvSpPr>
            <a:spLocks/>
          </p:cNvSpPr>
          <p:nvPr/>
        </p:nvSpPr>
        <p:spPr bwMode="auto">
          <a:xfrm rot="16200000">
            <a:off x="5956564" y="3561626"/>
            <a:ext cx="251989" cy="1007957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47" name="AutoShape 43">
            <a:extLst>
              <a:ext uri="{FF2B5EF4-FFF2-40B4-BE49-F238E27FC236}">
                <a16:creationId xmlns:a16="http://schemas.microsoft.com/office/drawing/2014/main" id="{D5872013-51FF-134A-944E-87DC84C834DF}"/>
              </a:ext>
            </a:extLst>
          </p:cNvPr>
          <p:cNvSpPr>
            <a:spLocks/>
          </p:cNvSpPr>
          <p:nvPr/>
        </p:nvSpPr>
        <p:spPr bwMode="auto">
          <a:xfrm rot="16200000">
            <a:off x="7216510" y="3309637"/>
            <a:ext cx="251989" cy="1511935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48" name="AutoShape 44">
            <a:extLst>
              <a:ext uri="{FF2B5EF4-FFF2-40B4-BE49-F238E27FC236}">
                <a16:creationId xmlns:a16="http://schemas.microsoft.com/office/drawing/2014/main" id="{EA6B160A-E866-FB43-A028-E805BFDB94FF}"/>
              </a:ext>
            </a:extLst>
          </p:cNvPr>
          <p:cNvSpPr>
            <a:spLocks/>
          </p:cNvSpPr>
          <p:nvPr/>
        </p:nvSpPr>
        <p:spPr bwMode="auto">
          <a:xfrm rot="16200000">
            <a:off x="8602450" y="3435632"/>
            <a:ext cx="251989" cy="1259946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49" name="Text Box 45">
            <a:extLst>
              <a:ext uri="{FF2B5EF4-FFF2-40B4-BE49-F238E27FC236}">
                <a16:creationId xmlns:a16="http://schemas.microsoft.com/office/drawing/2014/main" id="{172AF2D7-B9B2-5043-B461-2FEB97F05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4758" y="3603625"/>
            <a:ext cx="369011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A</a:t>
            </a:r>
          </a:p>
        </p:txBody>
      </p:sp>
      <p:sp>
        <p:nvSpPr>
          <p:cNvPr id="21550" name="Text Box 46">
            <a:extLst>
              <a:ext uri="{FF2B5EF4-FFF2-40B4-BE49-F238E27FC236}">
                <a16:creationId xmlns:a16="http://schemas.microsoft.com/office/drawing/2014/main" id="{D5DFBC09-12B9-3A4F-92FC-E442C7E97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4919" y="3603625"/>
            <a:ext cx="35458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</a:t>
            </a:r>
          </a:p>
        </p:txBody>
      </p:sp>
      <p:sp>
        <p:nvSpPr>
          <p:cNvPr id="21551" name="Text Box 47">
            <a:extLst>
              <a:ext uri="{FF2B5EF4-FFF2-40B4-BE49-F238E27FC236}">
                <a16:creationId xmlns:a16="http://schemas.microsoft.com/office/drawing/2014/main" id="{6194948E-AD65-2E42-B613-9D8E27067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839" y="3603625"/>
            <a:ext cx="35458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</a:t>
            </a:r>
          </a:p>
        </p:txBody>
      </p:sp>
      <p:sp>
        <p:nvSpPr>
          <p:cNvPr id="21552" name="Text Box 48">
            <a:extLst>
              <a:ext uri="{FF2B5EF4-FFF2-40B4-BE49-F238E27FC236}">
                <a16:creationId xmlns:a16="http://schemas.microsoft.com/office/drawing/2014/main" id="{8A882E97-5CE2-3747-9DF2-3649DEFE7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2552" y="3603625"/>
            <a:ext cx="369011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</a:t>
            </a:r>
          </a:p>
        </p:txBody>
      </p:sp>
      <p:sp>
        <p:nvSpPr>
          <p:cNvPr id="21553" name="Text Box 49">
            <a:extLst>
              <a:ext uri="{FF2B5EF4-FFF2-40B4-BE49-F238E27FC236}">
                <a16:creationId xmlns:a16="http://schemas.microsoft.com/office/drawing/2014/main" id="{AA78D4EA-BA41-E244-A901-767CCD644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926" y="3603625"/>
            <a:ext cx="340157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E</a:t>
            </a:r>
          </a:p>
        </p:txBody>
      </p:sp>
      <p:sp>
        <p:nvSpPr>
          <p:cNvPr id="21554" name="Text Box 50">
            <a:extLst>
              <a:ext uri="{FF2B5EF4-FFF2-40B4-BE49-F238E27FC236}">
                <a16:creationId xmlns:a16="http://schemas.microsoft.com/office/drawing/2014/main" id="{98C27000-00F2-B541-BC85-BF1B3FEAC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1077" y="3603625"/>
            <a:ext cx="325730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F</a:t>
            </a:r>
          </a:p>
        </p:txBody>
      </p:sp>
      <p:sp>
        <p:nvSpPr>
          <p:cNvPr id="21555" name="Rectangle 51">
            <a:extLst>
              <a:ext uri="{FF2B5EF4-FFF2-40B4-BE49-F238E27FC236}">
                <a16:creationId xmlns:a16="http://schemas.microsoft.com/office/drawing/2014/main" id="{0D11438D-0A7B-EF45-8F42-5A2AD536C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786" y="5535541"/>
            <a:ext cx="251989" cy="335986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56" name="Rectangle 52">
            <a:extLst>
              <a:ext uri="{FF2B5EF4-FFF2-40B4-BE49-F238E27FC236}">
                <a16:creationId xmlns:a16="http://schemas.microsoft.com/office/drawing/2014/main" id="{151D4BEA-4CAD-BB4F-B00E-F74EFF883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775" y="5535541"/>
            <a:ext cx="251989" cy="335986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57" name="Rectangle 53">
            <a:extLst>
              <a:ext uri="{FF2B5EF4-FFF2-40B4-BE49-F238E27FC236}">
                <a16:creationId xmlns:a16="http://schemas.microsoft.com/office/drawing/2014/main" id="{A4994147-C2B2-1445-A663-451F3BF53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765" y="5535541"/>
            <a:ext cx="251989" cy="335986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58" name="Rectangle 54">
            <a:extLst>
              <a:ext uri="{FF2B5EF4-FFF2-40B4-BE49-F238E27FC236}">
                <a16:creationId xmlns:a16="http://schemas.microsoft.com/office/drawing/2014/main" id="{293CF3BA-CB29-3E4A-9E9B-A60043B0E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754" y="5535541"/>
            <a:ext cx="251989" cy="335986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59" name="Rectangle 55">
            <a:extLst>
              <a:ext uri="{FF2B5EF4-FFF2-40B4-BE49-F238E27FC236}">
                <a16:creationId xmlns:a16="http://schemas.microsoft.com/office/drawing/2014/main" id="{BF1D2A09-6E96-8347-965C-D8DDF14F1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743" y="5535541"/>
            <a:ext cx="251989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60" name="Rectangle 56">
            <a:extLst>
              <a:ext uri="{FF2B5EF4-FFF2-40B4-BE49-F238E27FC236}">
                <a16:creationId xmlns:a16="http://schemas.microsoft.com/office/drawing/2014/main" id="{1C5D1429-A45E-4A43-A70C-899B5DB9D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732" y="5535541"/>
            <a:ext cx="251989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61" name="Rectangle 57">
            <a:extLst>
              <a:ext uri="{FF2B5EF4-FFF2-40B4-BE49-F238E27FC236}">
                <a16:creationId xmlns:a16="http://schemas.microsoft.com/office/drawing/2014/main" id="{DD3561A5-414A-C244-9C5C-04DEF415F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721" y="5535541"/>
            <a:ext cx="251989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62" name="Rectangle 58">
            <a:extLst>
              <a:ext uri="{FF2B5EF4-FFF2-40B4-BE49-F238E27FC236}">
                <a16:creationId xmlns:a16="http://schemas.microsoft.com/office/drawing/2014/main" id="{95DE1F5A-2686-C644-9B4C-607A34D8E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710" y="5535541"/>
            <a:ext cx="251989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63" name="Rectangle 59">
            <a:extLst>
              <a:ext uri="{FF2B5EF4-FFF2-40B4-BE49-F238E27FC236}">
                <a16:creationId xmlns:a16="http://schemas.microsoft.com/office/drawing/2014/main" id="{82A2B6FB-EF33-064D-B442-BB3F85921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0" y="5535541"/>
            <a:ext cx="251989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64" name="Rectangle 60">
            <a:extLst>
              <a:ext uri="{FF2B5EF4-FFF2-40B4-BE49-F238E27FC236}">
                <a16:creationId xmlns:a16="http://schemas.microsoft.com/office/drawing/2014/main" id="{FB2B04F6-6A5A-AC48-855F-C48DE551A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8689" y="5535541"/>
            <a:ext cx="251989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65" name="Rectangle 61">
            <a:extLst>
              <a:ext uri="{FF2B5EF4-FFF2-40B4-BE49-F238E27FC236}">
                <a16:creationId xmlns:a16="http://schemas.microsoft.com/office/drawing/2014/main" id="{B1C84F8D-DA05-FA4E-8A87-C0088BE83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678" y="5535541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66" name="Rectangle 62">
            <a:extLst>
              <a:ext uri="{FF2B5EF4-FFF2-40B4-BE49-F238E27FC236}">
                <a16:creationId xmlns:a16="http://schemas.microsoft.com/office/drawing/2014/main" id="{E80485F5-4E71-4C47-8F06-804C55E30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667" y="5535541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67" name="Rectangle 63">
            <a:extLst>
              <a:ext uri="{FF2B5EF4-FFF2-40B4-BE49-F238E27FC236}">
                <a16:creationId xmlns:a16="http://schemas.microsoft.com/office/drawing/2014/main" id="{9E2919FF-EBE3-C240-A2BF-F58D1D2B4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656" y="5535541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68" name="Rectangle 64">
            <a:extLst>
              <a:ext uri="{FF2B5EF4-FFF2-40B4-BE49-F238E27FC236}">
                <a16:creationId xmlns:a16="http://schemas.microsoft.com/office/drawing/2014/main" id="{94969E88-3760-B640-8A4D-8B1812E08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6645" y="5535541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69" name="Rectangle 65">
            <a:extLst>
              <a:ext uri="{FF2B5EF4-FFF2-40B4-BE49-F238E27FC236}">
                <a16:creationId xmlns:a16="http://schemas.microsoft.com/office/drawing/2014/main" id="{A3908DCF-AF28-6B4B-9E35-F3E010A3B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635" y="5535541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70" name="Rectangle 66">
            <a:extLst>
              <a:ext uri="{FF2B5EF4-FFF2-40B4-BE49-F238E27FC236}">
                <a16:creationId xmlns:a16="http://schemas.microsoft.com/office/drawing/2014/main" id="{CEA0F39B-7537-3E40-9FB8-753BC81AE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624" y="5535541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71" name="Rectangle 67">
            <a:extLst>
              <a:ext uri="{FF2B5EF4-FFF2-40B4-BE49-F238E27FC236}">
                <a16:creationId xmlns:a16="http://schemas.microsoft.com/office/drawing/2014/main" id="{D5E37622-10F4-594F-ACE6-2E63F4DA0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613" y="5535541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72" name="Rectangle 68">
            <a:extLst>
              <a:ext uri="{FF2B5EF4-FFF2-40B4-BE49-F238E27FC236}">
                <a16:creationId xmlns:a16="http://schemas.microsoft.com/office/drawing/2014/main" id="{8A1F8DA6-48FA-9A4E-8EBD-52929E253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602" y="5535541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73" name="Rectangle 69">
            <a:extLst>
              <a:ext uri="{FF2B5EF4-FFF2-40B4-BE49-F238E27FC236}">
                <a16:creationId xmlns:a16="http://schemas.microsoft.com/office/drawing/2014/main" id="{C3780853-481B-314A-9248-A404B3B47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6591" y="5535541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74" name="Rectangle 70">
            <a:extLst>
              <a:ext uri="{FF2B5EF4-FFF2-40B4-BE49-F238E27FC236}">
                <a16:creationId xmlns:a16="http://schemas.microsoft.com/office/drawing/2014/main" id="{579C1569-7A82-834C-AFAB-3994314DB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580" y="5535541"/>
            <a:ext cx="251989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75" name="Rectangle 71">
            <a:extLst>
              <a:ext uri="{FF2B5EF4-FFF2-40B4-BE49-F238E27FC236}">
                <a16:creationId xmlns:a16="http://schemas.microsoft.com/office/drawing/2014/main" id="{BCED3D8C-27D4-754C-8253-F19029207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570" y="5535541"/>
            <a:ext cx="251989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76" name="Rectangle 72">
            <a:extLst>
              <a:ext uri="{FF2B5EF4-FFF2-40B4-BE49-F238E27FC236}">
                <a16:creationId xmlns:a16="http://schemas.microsoft.com/office/drawing/2014/main" id="{2D8BEE2A-1130-0249-8531-1F327C9B5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2559" y="5535541"/>
            <a:ext cx="251989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77" name="Rectangle 73">
            <a:extLst>
              <a:ext uri="{FF2B5EF4-FFF2-40B4-BE49-F238E27FC236}">
                <a16:creationId xmlns:a16="http://schemas.microsoft.com/office/drawing/2014/main" id="{02067540-4428-F240-98D0-ED7FDD00E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548" y="5535541"/>
            <a:ext cx="251989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78" name="Rectangle 74">
            <a:extLst>
              <a:ext uri="{FF2B5EF4-FFF2-40B4-BE49-F238E27FC236}">
                <a16:creationId xmlns:a16="http://schemas.microsoft.com/office/drawing/2014/main" id="{F80BBA86-69C7-554C-AE9D-1237FBCCA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537" y="5535541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79" name="Rectangle 75">
            <a:extLst>
              <a:ext uri="{FF2B5EF4-FFF2-40B4-BE49-F238E27FC236}">
                <a16:creationId xmlns:a16="http://schemas.microsoft.com/office/drawing/2014/main" id="{EF8532E2-A3F7-0744-A7C5-821079EFE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8526" y="5535541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80" name="Rectangle 76">
            <a:extLst>
              <a:ext uri="{FF2B5EF4-FFF2-40B4-BE49-F238E27FC236}">
                <a16:creationId xmlns:a16="http://schemas.microsoft.com/office/drawing/2014/main" id="{86D0D5B7-2BC0-3B49-8114-D6B41BCCA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0515" y="5535541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81" name="Rectangle 77">
            <a:extLst>
              <a:ext uri="{FF2B5EF4-FFF2-40B4-BE49-F238E27FC236}">
                <a16:creationId xmlns:a16="http://schemas.microsoft.com/office/drawing/2014/main" id="{F4FA677A-50C7-714D-AEA2-60A23F466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505" y="5535541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82" name="Rectangle 78">
            <a:extLst>
              <a:ext uri="{FF2B5EF4-FFF2-40B4-BE49-F238E27FC236}">
                <a16:creationId xmlns:a16="http://schemas.microsoft.com/office/drawing/2014/main" id="{4795A0A6-8AB1-9D48-9124-0905848D8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494" y="5535541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83" name="Rectangle 79">
            <a:extLst>
              <a:ext uri="{FF2B5EF4-FFF2-40B4-BE49-F238E27FC236}">
                <a16:creationId xmlns:a16="http://schemas.microsoft.com/office/drawing/2014/main" id="{A21F411A-2EFD-774F-948B-628DF2879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6483" y="5535541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84" name="Rectangle 80">
            <a:extLst>
              <a:ext uri="{FF2B5EF4-FFF2-40B4-BE49-F238E27FC236}">
                <a16:creationId xmlns:a16="http://schemas.microsoft.com/office/drawing/2014/main" id="{729B6E65-5CFB-0743-8B16-322F85ECA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8472" y="5535541"/>
            <a:ext cx="251989" cy="335986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85" name="Rectangle 81">
            <a:extLst>
              <a:ext uri="{FF2B5EF4-FFF2-40B4-BE49-F238E27FC236}">
                <a16:creationId xmlns:a16="http://schemas.microsoft.com/office/drawing/2014/main" id="{3E5B48AC-40BE-1647-9B48-487590380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461" y="5535541"/>
            <a:ext cx="251989" cy="335986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86" name="Rectangle 82">
            <a:extLst>
              <a:ext uri="{FF2B5EF4-FFF2-40B4-BE49-F238E27FC236}">
                <a16:creationId xmlns:a16="http://schemas.microsoft.com/office/drawing/2014/main" id="{7C7A6EEE-3B82-3A4D-AD18-1BBE67F88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2450" y="5535541"/>
            <a:ext cx="251989" cy="335986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87" name="Rectangle 83">
            <a:extLst>
              <a:ext uri="{FF2B5EF4-FFF2-40B4-BE49-F238E27FC236}">
                <a16:creationId xmlns:a16="http://schemas.microsoft.com/office/drawing/2014/main" id="{ABA7138F-19C5-4A4D-AAB7-3F68564C3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4440" y="5535541"/>
            <a:ext cx="251989" cy="335986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88" name="Rectangle 84">
            <a:extLst>
              <a:ext uri="{FF2B5EF4-FFF2-40B4-BE49-F238E27FC236}">
                <a16:creationId xmlns:a16="http://schemas.microsoft.com/office/drawing/2014/main" id="{D98BBE2A-229D-E345-94FA-80E482A19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6429" y="5535541"/>
            <a:ext cx="251989" cy="335986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89" name="AutoShape 85">
            <a:extLst>
              <a:ext uri="{FF2B5EF4-FFF2-40B4-BE49-F238E27FC236}">
                <a16:creationId xmlns:a16="http://schemas.microsoft.com/office/drawing/2014/main" id="{7558D2C0-DC85-8049-9DE1-F74FC310A12B}"/>
              </a:ext>
            </a:extLst>
          </p:cNvPr>
          <p:cNvSpPr>
            <a:spLocks/>
          </p:cNvSpPr>
          <p:nvPr/>
        </p:nvSpPr>
        <p:spPr bwMode="auto">
          <a:xfrm rot="16200000">
            <a:off x="1168770" y="4821572"/>
            <a:ext cx="251989" cy="1007957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90" name="AutoShape 86">
            <a:extLst>
              <a:ext uri="{FF2B5EF4-FFF2-40B4-BE49-F238E27FC236}">
                <a16:creationId xmlns:a16="http://schemas.microsoft.com/office/drawing/2014/main" id="{3DFD727A-961F-F847-A0EC-B32BCE49E1B3}"/>
              </a:ext>
            </a:extLst>
          </p:cNvPr>
          <p:cNvSpPr>
            <a:spLocks/>
          </p:cNvSpPr>
          <p:nvPr/>
        </p:nvSpPr>
        <p:spPr bwMode="auto">
          <a:xfrm rot="16200000">
            <a:off x="2428716" y="4569583"/>
            <a:ext cx="251989" cy="1511935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91" name="AutoShape 87">
            <a:extLst>
              <a:ext uri="{FF2B5EF4-FFF2-40B4-BE49-F238E27FC236}">
                <a16:creationId xmlns:a16="http://schemas.microsoft.com/office/drawing/2014/main" id="{9807AEE9-5973-D74E-A446-97AE649714C8}"/>
              </a:ext>
            </a:extLst>
          </p:cNvPr>
          <p:cNvSpPr>
            <a:spLocks/>
          </p:cNvSpPr>
          <p:nvPr/>
        </p:nvSpPr>
        <p:spPr bwMode="auto">
          <a:xfrm rot="16200000">
            <a:off x="4318635" y="4191599"/>
            <a:ext cx="251989" cy="2267903"/>
          </a:xfrm>
          <a:prstGeom prst="righ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92" name="AutoShape 88">
            <a:extLst>
              <a:ext uri="{FF2B5EF4-FFF2-40B4-BE49-F238E27FC236}">
                <a16:creationId xmlns:a16="http://schemas.microsoft.com/office/drawing/2014/main" id="{3CF3DC98-0C92-814B-8775-1853DCF6A506}"/>
              </a:ext>
            </a:extLst>
          </p:cNvPr>
          <p:cNvSpPr>
            <a:spLocks/>
          </p:cNvSpPr>
          <p:nvPr/>
        </p:nvSpPr>
        <p:spPr bwMode="auto">
          <a:xfrm rot="16200000">
            <a:off x="5956564" y="4821572"/>
            <a:ext cx="251989" cy="1007957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93" name="AutoShape 89">
            <a:extLst>
              <a:ext uri="{FF2B5EF4-FFF2-40B4-BE49-F238E27FC236}">
                <a16:creationId xmlns:a16="http://schemas.microsoft.com/office/drawing/2014/main" id="{6A841CA3-63A3-664C-AE38-A6F60701316A}"/>
              </a:ext>
            </a:extLst>
          </p:cNvPr>
          <p:cNvSpPr>
            <a:spLocks/>
          </p:cNvSpPr>
          <p:nvPr/>
        </p:nvSpPr>
        <p:spPr bwMode="auto">
          <a:xfrm rot="16200000">
            <a:off x="7216510" y="4569583"/>
            <a:ext cx="251989" cy="1511935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94" name="AutoShape 90">
            <a:extLst>
              <a:ext uri="{FF2B5EF4-FFF2-40B4-BE49-F238E27FC236}">
                <a16:creationId xmlns:a16="http://schemas.microsoft.com/office/drawing/2014/main" id="{DE001081-2CC9-2743-AC6B-058DFD9F498B}"/>
              </a:ext>
            </a:extLst>
          </p:cNvPr>
          <p:cNvSpPr>
            <a:spLocks/>
          </p:cNvSpPr>
          <p:nvPr/>
        </p:nvSpPr>
        <p:spPr bwMode="auto">
          <a:xfrm rot="16200000">
            <a:off x="8602450" y="4695577"/>
            <a:ext cx="251989" cy="1259946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95" name="Text Box 91">
            <a:extLst>
              <a:ext uri="{FF2B5EF4-FFF2-40B4-BE49-F238E27FC236}">
                <a16:creationId xmlns:a16="http://schemas.microsoft.com/office/drawing/2014/main" id="{90FC144D-09C7-CE47-9981-9DB1F802F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4758" y="4863571"/>
            <a:ext cx="369011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A</a:t>
            </a:r>
          </a:p>
        </p:txBody>
      </p:sp>
      <p:sp>
        <p:nvSpPr>
          <p:cNvPr id="21596" name="Text Box 92">
            <a:extLst>
              <a:ext uri="{FF2B5EF4-FFF2-40B4-BE49-F238E27FC236}">
                <a16:creationId xmlns:a16="http://schemas.microsoft.com/office/drawing/2014/main" id="{9B45434F-638A-0F45-AB88-4447EE6F4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654" y="4863571"/>
            <a:ext cx="635110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Free</a:t>
            </a:r>
          </a:p>
        </p:txBody>
      </p:sp>
      <p:sp>
        <p:nvSpPr>
          <p:cNvPr id="21597" name="Text Box 93">
            <a:extLst>
              <a:ext uri="{FF2B5EF4-FFF2-40B4-BE49-F238E27FC236}">
                <a16:creationId xmlns:a16="http://schemas.microsoft.com/office/drawing/2014/main" id="{4D2C15A6-59B1-A247-9CA0-53E1206CA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839" y="4863571"/>
            <a:ext cx="35458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</a:t>
            </a:r>
          </a:p>
        </p:txBody>
      </p:sp>
      <p:sp>
        <p:nvSpPr>
          <p:cNvPr id="21598" name="Text Box 94">
            <a:extLst>
              <a:ext uri="{FF2B5EF4-FFF2-40B4-BE49-F238E27FC236}">
                <a16:creationId xmlns:a16="http://schemas.microsoft.com/office/drawing/2014/main" id="{2383A3E6-179A-FD41-B083-E1EBC9318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9502" y="4863571"/>
            <a:ext cx="635110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Free</a:t>
            </a:r>
          </a:p>
        </p:txBody>
      </p:sp>
      <p:sp>
        <p:nvSpPr>
          <p:cNvPr id="21599" name="Text Box 95">
            <a:extLst>
              <a:ext uri="{FF2B5EF4-FFF2-40B4-BE49-F238E27FC236}">
                <a16:creationId xmlns:a16="http://schemas.microsoft.com/office/drawing/2014/main" id="{951174B8-3DAE-B448-BEEB-B4A2DD8A9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926" y="4863571"/>
            <a:ext cx="340157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E</a:t>
            </a:r>
          </a:p>
        </p:txBody>
      </p:sp>
      <p:sp>
        <p:nvSpPr>
          <p:cNvPr id="21600" name="Text Box 96">
            <a:extLst>
              <a:ext uri="{FF2B5EF4-FFF2-40B4-BE49-F238E27FC236}">
                <a16:creationId xmlns:a16="http://schemas.microsoft.com/office/drawing/2014/main" id="{29E86DDE-5A26-C147-AF88-36E2AF636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1077" y="4863571"/>
            <a:ext cx="325730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994172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B13A9E4B-6625-954A-A768-999CF5D9D4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Contiguous allocation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8B8E2A08-6C2E-074E-A07B-6AEB0A7EDA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6006568" cy="6506358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/>
              <a:t>Data in each file is stored in consecutive blocks on disk</a:t>
            </a:r>
          </a:p>
          <a:p>
            <a:r>
              <a:rPr lang="en-US" altLang="en-US" dirty="0"/>
              <a:t>Simple &amp; efficient indexing</a:t>
            </a:r>
          </a:p>
          <a:p>
            <a:pPr lvl="1"/>
            <a:r>
              <a:rPr lang="en-US" altLang="en-US" dirty="0"/>
              <a:t>Starting location (block #) on disk (start)</a:t>
            </a:r>
          </a:p>
          <a:p>
            <a:pPr lvl="1"/>
            <a:r>
              <a:rPr lang="en-US" altLang="en-US" dirty="0"/>
              <a:t>Length of the file in blocks (length)</a:t>
            </a:r>
          </a:p>
          <a:p>
            <a:r>
              <a:rPr lang="en-US" altLang="en-US" dirty="0"/>
              <a:t>Random access well-supported</a:t>
            </a:r>
          </a:p>
          <a:p>
            <a:r>
              <a:rPr lang="en-US" altLang="en-US" dirty="0"/>
              <a:t>Difficult to grow files</a:t>
            </a:r>
          </a:p>
          <a:p>
            <a:pPr lvl="1"/>
            <a:r>
              <a:rPr lang="en-US" altLang="en-US" dirty="0"/>
              <a:t>Must pre-allocate all needed space</a:t>
            </a:r>
          </a:p>
          <a:p>
            <a:pPr lvl="1"/>
            <a:r>
              <a:rPr lang="en-US" altLang="en-US" dirty="0"/>
              <a:t>Wasteful of storage if file isn’t using all of the space</a:t>
            </a:r>
          </a:p>
          <a:p>
            <a:r>
              <a:rPr lang="en-US" altLang="en-US" dirty="0"/>
              <a:t>Logical to physical mapping is easy</a:t>
            </a:r>
            <a:br>
              <a:rPr lang="en-US" altLang="en-US" dirty="0"/>
            </a:br>
            <a:r>
              <a:rPr lang="en-US" altLang="en-US" dirty="0" err="1"/>
              <a:t>blocknum</a:t>
            </a:r>
            <a:r>
              <a:rPr lang="en-US" altLang="en-US" dirty="0"/>
              <a:t> = (</a:t>
            </a:r>
            <a:r>
              <a:rPr lang="en-US" altLang="en-US" dirty="0" err="1"/>
              <a:t>pos</a:t>
            </a:r>
            <a:r>
              <a:rPr lang="en-US" altLang="en-US" dirty="0"/>
              <a:t> / 1024) + start;</a:t>
            </a:r>
            <a:br>
              <a:rPr lang="en-US" altLang="en-US" dirty="0"/>
            </a:br>
            <a:r>
              <a:rPr lang="en-US" altLang="en-US" dirty="0" err="1"/>
              <a:t>offset_in_block</a:t>
            </a:r>
            <a:r>
              <a:rPr lang="en-US" altLang="en-US" dirty="0"/>
              <a:t> = </a:t>
            </a:r>
            <a:r>
              <a:rPr lang="en-US" altLang="en-US" dirty="0" err="1"/>
              <a:t>pos</a:t>
            </a:r>
            <a:r>
              <a:rPr lang="en-US" altLang="en-US" dirty="0"/>
              <a:t> % 1024;</a:t>
            </a:r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F96EB80F-24E4-8547-A93A-812E73007D5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CS/COE 1550 – Operating Systems – Sherif Khattab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E9854750-9CF6-FB41-A1EE-338CD5387A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84B9920F-ADEA-344D-97AD-C057A0518E5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1684" name="Rectangle 4">
            <a:extLst>
              <a:ext uri="{FF2B5EF4-FFF2-40B4-BE49-F238E27FC236}">
                <a16:creationId xmlns:a16="http://schemas.microsoft.com/office/drawing/2014/main" id="{9FDB2E75-BA90-9643-B3C0-3EA9BC176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350" y="1801106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685" name="Rectangle 5">
            <a:extLst>
              <a:ext uri="{FF2B5EF4-FFF2-40B4-BE49-F238E27FC236}">
                <a16:creationId xmlns:a16="http://schemas.microsoft.com/office/drawing/2014/main" id="{810C8FFC-276E-D84A-ABC8-D3FEA2FF8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350" y="3229044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686" name="Text Box 6">
            <a:extLst>
              <a:ext uri="{FF2B5EF4-FFF2-40B4-BE49-F238E27FC236}">
                <a16:creationId xmlns:a16="http://schemas.microsoft.com/office/drawing/2014/main" id="{FB7B9E2F-526B-D143-AD56-8162A9CA0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4361" y="5832932"/>
            <a:ext cx="1707519" cy="77098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Start=5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Length=2902</a:t>
            </a:r>
          </a:p>
        </p:txBody>
      </p:sp>
      <p:sp>
        <p:nvSpPr>
          <p:cNvPr id="71687" name="Rectangle 7">
            <a:extLst>
              <a:ext uri="{FF2B5EF4-FFF2-40B4-BE49-F238E27FC236}">
                <a16:creationId xmlns:a16="http://schemas.microsoft.com/office/drawing/2014/main" id="{6DB2739D-A598-A34B-BE7B-53DC0B5D2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306" y="1801106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688" name="Rectangle 8">
            <a:extLst>
              <a:ext uri="{FF2B5EF4-FFF2-40B4-BE49-F238E27FC236}">
                <a16:creationId xmlns:a16="http://schemas.microsoft.com/office/drawing/2014/main" id="{4FA9F33A-ED9B-5140-9269-CE950C08A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306" y="3229044"/>
            <a:ext cx="503978" cy="671971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689" name="Rectangle 9">
            <a:extLst>
              <a:ext uri="{FF2B5EF4-FFF2-40B4-BE49-F238E27FC236}">
                <a16:creationId xmlns:a16="http://schemas.microsoft.com/office/drawing/2014/main" id="{0FE833ED-B4FC-FE46-B763-588DC2AA7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263" y="1801106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690" name="Rectangle 10">
            <a:extLst>
              <a:ext uri="{FF2B5EF4-FFF2-40B4-BE49-F238E27FC236}">
                <a16:creationId xmlns:a16="http://schemas.microsoft.com/office/drawing/2014/main" id="{135FDF5F-6D47-C049-92C4-CAC9BF8A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263" y="3229044"/>
            <a:ext cx="503978" cy="671971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691" name="Rectangle 11">
            <a:extLst>
              <a:ext uri="{FF2B5EF4-FFF2-40B4-BE49-F238E27FC236}">
                <a16:creationId xmlns:a16="http://schemas.microsoft.com/office/drawing/2014/main" id="{F3EFC786-9508-D34E-A295-3CC51EC52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0220" y="1801106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692" name="Rectangle 12">
            <a:extLst>
              <a:ext uri="{FF2B5EF4-FFF2-40B4-BE49-F238E27FC236}">
                <a16:creationId xmlns:a16="http://schemas.microsoft.com/office/drawing/2014/main" id="{19F938C5-C616-B14A-AFC0-A28160B45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0220" y="3229044"/>
            <a:ext cx="503978" cy="671971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693" name="Text Box 13">
            <a:extLst>
              <a:ext uri="{FF2B5EF4-FFF2-40B4-BE49-F238E27FC236}">
                <a16:creationId xmlns:a16="http://schemas.microsoft.com/office/drawing/2014/main" id="{E62D7CB8-244E-BB4D-917F-F3BE3DCAB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2972" y="1347876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0</a:t>
            </a:r>
          </a:p>
        </p:txBody>
      </p:sp>
      <p:sp>
        <p:nvSpPr>
          <p:cNvPr id="71694" name="Text Box 14">
            <a:extLst>
              <a:ext uri="{FF2B5EF4-FFF2-40B4-BE49-F238E27FC236}">
                <a16:creationId xmlns:a16="http://schemas.microsoft.com/office/drawing/2014/main" id="{B0EB44E6-17E4-C244-A3ED-A58B37EB4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6930" y="1347876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</a:t>
            </a:r>
          </a:p>
        </p:txBody>
      </p:sp>
      <p:sp>
        <p:nvSpPr>
          <p:cNvPr id="71695" name="Text Box 15">
            <a:extLst>
              <a:ext uri="{FF2B5EF4-FFF2-40B4-BE49-F238E27FC236}">
                <a16:creationId xmlns:a16="http://schemas.microsoft.com/office/drawing/2014/main" id="{4E7BDC92-D879-754B-B59B-3E972E3BB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0887" y="1347876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2</a:t>
            </a:r>
          </a:p>
        </p:txBody>
      </p:sp>
      <p:sp>
        <p:nvSpPr>
          <p:cNvPr id="71696" name="Text Box 16">
            <a:extLst>
              <a:ext uri="{FF2B5EF4-FFF2-40B4-BE49-F238E27FC236}">
                <a16:creationId xmlns:a16="http://schemas.microsoft.com/office/drawing/2014/main" id="{854507E3-5571-DF49-8A9A-B798DD106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4844" y="1347876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3</a:t>
            </a:r>
          </a:p>
        </p:txBody>
      </p:sp>
      <p:sp>
        <p:nvSpPr>
          <p:cNvPr id="71697" name="Text Box 17">
            <a:extLst>
              <a:ext uri="{FF2B5EF4-FFF2-40B4-BE49-F238E27FC236}">
                <a16:creationId xmlns:a16="http://schemas.microsoft.com/office/drawing/2014/main" id="{D71E2100-EA17-5143-9B53-BFFD96377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0971" y="2725066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4</a:t>
            </a:r>
          </a:p>
        </p:txBody>
      </p:sp>
      <p:sp>
        <p:nvSpPr>
          <p:cNvPr id="71698" name="Text Box 18">
            <a:extLst>
              <a:ext uri="{FF2B5EF4-FFF2-40B4-BE49-F238E27FC236}">
                <a16:creationId xmlns:a16="http://schemas.microsoft.com/office/drawing/2014/main" id="{C6B4FDD3-D32D-C946-8F87-988DF309F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4928" y="2725066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5</a:t>
            </a:r>
          </a:p>
        </p:txBody>
      </p:sp>
      <p:sp>
        <p:nvSpPr>
          <p:cNvPr id="71699" name="Text Box 19">
            <a:extLst>
              <a:ext uri="{FF2B5EF4-FFF2-40B4-BE49-F238E27FC236}">
                <a16:creationId xmlns:a16="http://schemas.microsoft.com/office/drawing/2014/main" id="{F1E6A2E2-CD10-C241-94C2-A237DDD2E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8886" y="2725066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6</a:t>
            </a:r>
          </a:p>
        </p:txBody>
      </p:sp>
      <p:sp>
        <p:nvSpPr>
          <p:cNvPr id="71700" name="Text Box 20">
            <a:extLst>
              <a:ext uri="{FF2B5EF4-FFF2-40B4-BE49-F238E27FC236}">
                <a16:creationId xmlns:a16="http://schemas.microsoft.com/office/drawing/2014/main" id="{1705210A-C796-1F4B-B3C5-FC5A4FF10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2843" y="2725066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7</a:t>
            </a:r>
          </a:p>
        </p:txBody>
      </p:sp>
      <p:sp>
        <p:nvSpPr>
          <p:cNvPr id="71701" name="Rectangle 21">
            <a:extLst>
              <a:ext uri="{FF2B5EF4-FFF2-40B4-BE49-F238E27FC236}">
                <a16:creationId xmlns:a16="http://schemas.microsoft.com/office/drawing/2014/main" id="{1A0ABC31-B011-7F4C-B9F5-31785B264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350" y="4572986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702" name="Rectangle 22">
            <a:extLst>
              <a:ext uri="{FF2B5EF4-FFF2-40B4-BE49-F238E27FC236}">
                <a16:creationId xmlns:a16="http://schemas.microsoft.com/office/drawing/2014/main" id="{00ED1870-2DA6-B14E-8427-F7C4D72B6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306" y="4572986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703" name="Rectangle 23">
            <a:extLst>
              <a:ext uri="{FF2B5EF4-FFF2-40B4-BE49-F238E27FC236}">
                <a16:creationId xmlns:a16="http://schemas.microsoft.com/office/drawing/2014/main" id="{AAF10B9F-86DE-3A4E-9ABF-5A1A1C0BF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263" y="4572986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704" name="Rectangle 24">
            <a:extLst>
              <a:ext uri="{FF2B5EF4-FFF2-40B4-BE49-F238E27FC236}">
                <a16:creationId xmlns:a16="http://schemas.microsoft.com/office/drawing/2014/main" id="{7CA4AA14-5794-B649-A054-27EE48A51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0220" y="4572986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705" name="Text Box 25">
            <a:extLst>
              <a:ext uri="{FF2B5EF4-FFF2-40B4-BE49-F238E27FC236}">
                <a16:creationId xmlns:a16="http://schemas.microsoft.com/office/drawing/2014/main" id="{4DB45ACA-C3DA-0446-AED6-54C4F7AF8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2972" y="4119757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8</a:t>
            </a:r>
          </a:p>
        </p:txBody>
      </p:sp>
      <p:sp>
        <p:nvSpPr>
          <p:cNvPr id="71706" name="Text Box 26">
            <a:extLst>
              <a:ext uri="{FF2B5EF4-FFF2-40B4-BE49-F238E27FC236}">
                <a16:creationId xmlns:a16="http://schemas.microsoft.com/office/drawing/2014/main" id="{2D83D04D-697C-E249-BE6C-38D4D1F88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6930" y="4119757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9</a:t>
            </a:r>
          </a:p>
        </p:txBody>
      </p:sp>
      <p:sp>
        <p:nvSpPr>
          <p:cNvPr id="71707" name="Text Box 27">
            <a:extLst>
              <a:ext uri="{FF2B5EF4-FFF2-40B4-BE49-F238E27FC236}">
                <a16:creationId xmlns:a16="http://schemas.microsoft.com/office/drawing/2014/main" id="{293A4635-22C6-5040-9A6F-168016424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0355" y="4119757"/>
            <a:ext cx="466794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10</a:t>
            </a:r>
          </a:p>
        </p:txBody>
      </p:sp>
      <p:sp>
        <p:nvSpPr>
          <p:cNvPr id="71708" name="Text Box 28">
            <a:extLst>
              <a:ext uri="{FF2B5EF4-FFF2-40B4-BE49-F238E27FC236}">
                <a16:creationId xmlns:a16="http://schemas.microsoft.com/office/drawing/2014/main" id="{EA65D172-5C43-5C41-A8E5-BA9585D94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9474" y="4119757"/>
            <a:ext cx="456471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11</a:t>
            </a:r>
          </a:p>
        </p:txBody>
      </p:sp>
      <p:cxnSp>
        <p:nvCxnSpPr>
          <p:cNvPr id="71709" name="AutoShape 29">
            <a:extLst>
              <a:ext uri="{FF2B5EF4-FFF2-40B4-BE49-F238E27FC236}">
                <a16:creationId xmlns:a16="http://schemas.microsoft.com/office/drawing/2014/main" id="{D8174CD2-742B-AB4B-92D7-8339CD67E120}"/>
              </a:ext>
            </a:extLst>
          </p:cNvPr>
          <p:cNvCxnSpPr>
            <a:cxnSpLocks noChangeShapeType="1"/>
            <a:stCxn id="71686" idx="0"/>
            <a:endCxn id="71688" idx="2"/>
          </p:cNvCxnSpPr>
          <p:nvPr/>
        </p:nvCxnSpPr>
        <p:spPr bwMode="auto">
          <a:xfrm rot="5400000" flipH="1" flipV="1">
            <a:off x="6321250" y="4537887"/>
            <a:ext cx="1931917" cy="658174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36020179"/>
      </p:ext>
    </p:extLst>
  </p:cSld>
  <p:clrMapOvr>
    <a:masterClrMapping/>
  </p:clrMapOvr>
  <p:transition>
    <p:sndAc>
      <p:stSnd>
        <p:snd r:embed="rId2" name="Slide Projector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CFDD0B81-1CF4-CA49-BA10-43EA315D99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Linked allocation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92A65B8E-FC5E-4A4F-B03A-16CE0AFFF1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064688" cy="6506358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File is a linked list of disk blocks</a:t>
            </a:r>
          </a:p>
          <a:p>
            <a:pPr lvl="1"/>
            <a:r>
              <a:rPr lang="en-US" altLang="en-US" dirty="0"/>
              <a:t>Blocks may be scattered around the disk drive</a:t>
            </a:r>
          </a:p>
          <a:p>
            <a:pPr lvl="1"/>
            <a:r>
              <a:rPr lang="en-US" altLang="en-US" dirty="0"/>
              <a:t>Block contains both pointer to next block and data</a:t>
            </a:r>
          </a:p>
          <a:p>
            <a:pPr lvl="1"/>
            <a:r>
              <a:rPr lang="en-US" altLang="en-US" dirty="0"/>
              <a:t>Files may be as long as needed</a:t>
            </a:r>
          </a:p>
          <a:p>
            <a:r>
              <a:rPr lang="en-US" altLang="en-US" dirty="0"/>
              <a:t>New blocks are allocated as needed</a:t>
            </a:r>
          </a:p>
          <a:p>
            <a:pPr lvl="1"/>
            <a:r>
              <a:rPr lang="en-US" altLang="en-US" dirty="0"/>
              <a:t>Linked into list of blocks in file</a:t>
            </a:r>
          </a:p>
          <a:p>
            <a:pPr lvl="1"/>
            <a:r>
              <a:rPr lang="en-US" altLang="en-US" dirty="0"/>
              <a:t>Removed from list (bitmap) of free blocks</a:t>
            </a: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041BE2A2-3EB8-A04A-A272-2D01741241C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CS/COE 1550 – Operating Systems – Sherif Khattab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5F60A50B-086F-9740-941E-F79E713EFE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397F5CC7-7A9F-8646-B7E9-FA27641BC70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44A66991-048B-3444-943F-981A95E67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2780" y="1933667"/>
            <a:ext cx="503978" cy="675471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09" name="Rectangle 5">
            <a:extLst>
              <a:ext uri="{FF2B5EF4-FFF2-40B4-BE49-F238E27FC236}">
                <a16:creationId xmlns:a16="http://schemas.microsoft.com/office/drawing/2014/main" id="{AF7B6C4E-47B2-9647-AF9B-251245DDC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280" y="3359855"/>
            <a:ext cx="503978" cy="671971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10" name="Rectangle 6">
            <a:extLst>
              <a:ext uri="{FF2B5EF4-FFF2-40B4-BE49-F238E27FC236}">
                <a16:creationId xmlns:a16="http://schemas.microsoft.com/office/drawing/2014/main" id="{84A6D0E1-4539-C345-A76D-42ED32FD2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36" y="1931917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11" name="Rectangle 7">
            <a:extLst>
              <a:ext uri="{FF2B5EF4-FFF2-40B4-BE49-F238E27FC236}">
                <a16:creationId xmlns:a16="http://schemas.microsoft.com/office/drawing/2014/main" id="{B82FA263-A5EB-2649-82C4-29D5E91D6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36" y="3359855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12" name="Rectangle 8">
            <a:extLst>
              <a:ext uri="{FF2B5EF4-FFF2-40B4-BE49-F238E27FC236}">
                <a16:creationId xmlns:a16="http://schemas.microsoft.com/office/drawing/2014/main" id="{EF7F4DBA-D66D-704D-94E8-4E999E292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1931917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13" name="Rectangle 9">
            <a:extLst>
              <a:ext uri="{FF2B5EF4-FFF2-40B4-BE49-F238E27FC236}">
                <a16:creationId xmlns:a16="http://schemas.microsoft.com/office/drawing/2014/main" id="{D20F6564-083A-2E45-B48D-310924747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3359855"/>
            <a:ext cx="503978" cy="671971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8154D1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14" name="Rectangle 10">
            <a:extLst>
              <a:ext uri="{FF2B5EF4-FFF2-40B4-BE49-F238E27FC236}">
                <a16:creationId xmlns:a16="http://schemas.microsoft.com/office/drawing/2014/main" id="{36493D62-8AE9-F54D-B0D2-060E06F91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50" y="1931917"/>
            <a:ext cx="503978" cy="671971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15" name="Rectangle 11">
            <a:extLst>
              <a:ext uri="{FF2B5EF4-FFF2-40B4-BE49-F238E27FC236}">
                <a16:creationId xmlns:a16="http://schemas.microsoft.com/office/drawing/2014/main" id="{A9458A7C-0DEA-D448-9229-AED237941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50" y="3359855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16" name="Text Box 12">
            <a:extLst>
              <a:ext uri="{FF2B5EF4-FFF2-40B4-BE49-F238E27FC236}">
                <a16:creationId xmlns:a16="http://schemas.microsoft.com/office/drawing/2014/main" id="{46A036F9-D686-774A-AFF7-CF5CF0C57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2902" y="1478687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0</a:t>
            </a:r>
          </a:p>
        </p:txBody>
      </p:sp>
      <p:sp>
        <p:nvSpPr>
          <p:cNvPr id="72717" name="Text Box 13">
            <a:extLst>
              <a:ext uri="{FF2B5EF4-FFF2-40B4-BE49-F238E27FC236}">
                <a16:creationId xmlns:a16="http://schemas.microsoft.com/office/drawing/2014/main" id="{38814392-2815-5141-961D-552BBEC9A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6860" y="1478687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</a:t>
            </a:r>
          </a:p>
        </p:txBody>
      </p:sp>
      <p:sp>
        <p:nvSpPr>
          <p:cNvPr id="72718" name="Text Box 14">
            <a:extLst>
              <a:ext uri="{FF2B5EF4-FFF2-40B4-BE49-F238E27FC236}">
                <a16:creationId xmlns:a16="http://schemas.microsoft.com/office/drawing/2014/main" id="{B58E7783-AD0A-4644-8E4C-72F31806B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0817" y="1478687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2</a:t>
            </a:r>
          </a:p>
        </p:txBody>
      </p:sp>
      <p:sp>
        <p:nvSpPr>
          <p:cNvPr id="72719" name="Text Box 15">
            <a:extLst>
              <a:ext uri="{FF2B5EF4-FFF2-40B4-BE49-F238E27FC236}">
                <a16:creationId xmlns:a16="http://schemas.microsoft.com/office/drawing/2014/main" id="{DDF3A378-269D-3945-88D6-B61128F07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4774" y="1478687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3</a:t>
            </a:r>
          </a:p>
        </p:txBody>
      </p:sp>
      <p:sp>
        <p:nvSpPr>
          <p:cNvPr id="72720" name="Text Box 16">
            <a:extLst>
              <a:ext uri="{FF2B5EF4-FFF2-40B4-BE49-F238E27FC236}">
                <a16:creationId xmlns:a16="http://schemas.microsoft.com/office/drawing/2014/main" id="{6E8BE0CF-AF15-2D4B-9100-5CB3F8BD9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0901" y="2855877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4</a:t>
            </a:r>
          </a:p>
        </p:txBody>
      </p:sp>
      <p:sp>
        <p:nvSpPr>
          <p:cNvPr id="72721" name="Text Box 17">
            <a:extLst>
              <a:ext uri="{FF2B5EF4-FFF2-40B4-BE49-F238E27FC236}">
                <a16:creationId xmlns:a16="http://schemas.microsoft.com/office/drawing/2014/main" id="{792BBA9A-1B10-1948-BD0C-89ED98E15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4858" y="2855877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5</a:t>
            </a:r>
          </a:p>
        </p:txBody>
      </p:sp>
      <p:sp>
        <p:nvSpPr>
          <p:cNvPr id="72722" name="Text Box 18">
            <a:extLst>
              <a:ext uri="{FF2B5EF4-FFF2-40B4-BE49-F238E27FC236}">
                <a16:creationId xmlns:a16="http://schemas.microsoft.com/office/drawing/2014/main" id="{8C041512-150B-304D-9633-99540B0DA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816" y="2855877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6</a:t>
            </a:r>
          </a:p>
        </p:txBody>
      </p:sp>
      <p:sp>
        <p:nvSpPr>
          <p:cNvPr id="72723" name="Text Box 19">
            <a:extLst>
              <a:ext uri="{FF2B5EF4-FFF2-40B4-BE49-F238E27FC236}">
                <a16:creationId xmlns:a16="http://schemas.microsoft.com/office/drawing/2014/main" id="{A11E4DD5-0993-FC4E-AF2D-10BD3D824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2773" y="2855877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7</a:t>
            </a:r>
          </a:p>
        </p:txBody>
      </p:sp>
      <p:sp>
        <p:nvSpPr>
          <p:cNvPr id="72724" name="Rectangle 20">
            <a:extLst>
              <a:ext uri="{FF2B5EF4-FFF2-40B4-BE49-F238E27FC236}">
                <a16:creationId xmlns:a16="http://schemas.microsoft.com/office/drawing/2014/main" id="{DF135A01-B8EF-C44C-8D17-0336DFE9C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280" y="4703797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25" name="Rectangle 21">
            <a:extLst>
              <a:ext uri="{FF2B5EF4-FFF2-40B4-BE49-F238E27FC236}">
                <a16:creationId xmlns:a16="http://schemas.microsoft.com/office/drawing/2014/main" id="{EFAC62E3-5BA5-8246-A05E-D36A1CA17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36" y="4703797"/>
            <a:ext cx="503978" cy="671971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26" name="Rectangle 22">
            <a:extLst>
              <a:ext uri="{FF2B5EF4-FFF2-40B4-BE49-F238E27FC236}">
                <a16:creationId xmlns:a16="http://schemas.microsoft.com/office/drawing/2014/main" id="{C61DA998-AA02-8D4A-9599-5FB49FA20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4703797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27" name="Rectangle 23">
            <a:extLst>
              <a:ext uri="{FF2B5EF4-FFF2-40B4-BE49-F238E27FC236}">
                <a16:creationId xmlns:a16="http://schemas.microsoft.com/office/drawing/2014/main" id="{AF5F36D6-BA10-9B40-8717-574EDCC94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50" y="4703797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28" name="Text Box 24">
            <a:extLst>
              <a:ext uri="{FF2B5EF4-FFF2-40B4-BE49-F238E27FC236}">
                <a16:creationId xmlns:a16="http://schemas.microsoft.com/office/drawing/2014/main" id="{A05E59C2-A469-A54C-AE04-5D6E57C8E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2902" y="4250568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8</a:t>
            </a:r>
          </a:p>
        </p:txBody>
      </p:sp>
      <p:sp>
        <p:nvSpPr>
          <p:cNvPr id="72729" name="Text Box 25">
            <a:extLst>
              <a:ext uri="{FF2B5EF4-FFF2-40B4-BE49-F238E27FC236}">
                <a16:creationId xmlns:a16="http://schemas.microsoft.com/office/drawing/2014/main" id="{5149FBCE-CA20-254A-8523-CADEB695C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6860" y="4250568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9</a:t>
            </a:r>
          </a:p>
        </p:txBody>
      </p:sp>
      <p:sp>
        <p:nvSpPr>
          <p:cNvPr id="72730" name="Text Box 26">
            <a:extLst>
              <a:ext uri="{FF2B5EF4-FFF2-40B4-BE49-F238E27FC236}">
                <a16:creationId xmlns:a16="http://schemas.microsoft.com/office/drawing/2014/main" id="{EC93EECD-5DF8-E649-9A29-95880DA1F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0285" y="4250568"/>
            <a:ext cx="466794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10</a:t>
            </a:r>
          </a:p>
        </p:txBody>
      </p:sp>
      <p:sp>
        <p:nvSpPr>
          <p:cNvPr id="72731" name="Text Box 27">
            <a:extLst>
              <a:ext uri="{FF2B5EF4-FFF2-40B4-BE49-F238E27FC236}">
                <a16:creationId xmlns:a16="http://schemas.microsoft.com/office/drawing/2014/main" id="{B5969192-F59A-E342-AC6E-45DF9EB25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9404" y="4250568"/>
            <a:ext cx="456471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11</a:t>
            </a:r>
          </a:p>
        </p:txBody>
      </p:sp>
      <p:sp>
        <p:nvSpPr>
          <p:cNvPr id="72732" name="Text Box 28">
            <a:extLst>
              <a:ext uri="{FF2B5EF4-FFF2-40B4-BE49-F238E27FC236}">
                <a16:creationId xmlns:a16="http://schemas.microsoft.com/office/drawing/2014/main" id="{779860DD-EBB3-244C-B121-39D78929A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0295" y="5879746"/>
            <a:ext cx="1707519" cy="111030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Start=9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End=4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Length=2902</a:t>
            </a:r>
          </a:p>
        </p:txBody>
      </p:sp>
      <p:sp>
        <p:nvSpPr>
          <p:cNvPr id="72733" name="Text Box 29">
            <a:extLst>
              <a:ext uri="{FF2B5EF4-FFF2-40B4-BE49-F238E27FC236}">
                <a16:creationId xmlns:a16="http://schemas.microsoft.com/office/drawing/2014/main" id="{73A48FBE-2B3C-E944-AB0C-44CF5D161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6208" y="5879746"/>
            <a:ext cx="1707519" cy="111030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Start=3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End=6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Length=1500</a:t>
            </a:r>
          </a:p>
        </p:txBody>
      </p:sp>
      <p:cxnSp>
        <p:nvCxnSpPr>
          <p:cNvPr id="72734" name="AutoShape 30">
            <a:extLst>
              <a:ext uri="{FF2B5EF4-FFF2-40B4-BE49-F238E27FC236}">
                <a16:creationId xmlns:a16="http://schemas.microsoft.com/office/drawing/2014/main" id="{9EA8354A-EC09-D143-8490-8472886E0921}"/>
              </a:ext>
            </a:extLst>
          </p:cNvPr>
          <p:cNvCxnSpPr>
            <a:cxnSpLocks noChangeShapeType="1"/>
            <a:stCxn id="72732" idx="0"/>
            <a:endCxn id="72725" idx="2"/>
          </p:cNvCxnSpPr>
          <p:nvPr/>
        </p:nvCxnSpPr>
        <p:spPr bwMode="auto">
          <a:xfrm rot="5400000" flipH="1" flipV="1">
            <a:off x="6433151" y="5256672"/>
            <a:ext cx="503978" cy="74217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35" name="AutoShape 31">
            <a:extLst>
              <a:ext uri="{FF2B5EF4-FFF2-40B4-BE49-F238E27FC236}">
                <a16:creationId xmlns:a16="http://schemas.microsoft.com/office/drawing/2014/main" id="{2C0896EA-CC8F-7147-BC19-B721C72A8732}"/>
              </a:ext>
            </a:extLst>
          </p:cNvPr>
          <p:cNvCxnSpPr>
            <a:cxnSpLocks noChangeShapeType="1"/>
            <a:stCxn id="72736" idx="0"/>
            <a:endCxn id="72708" idx="2"/>
          </p:cNvCxnSpPr>
          <p:nvPr/>
        </p:nvCxnSpPr>
        <p:spPr bwMode="auto">
          <a:xfrm rot="16200000" flipV="1">
            <a:off x="5457779" y="3196128"/>
            <a:ext cx="2103190" cy="92921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736" name="Text Box 32">
            <a:extLst>
              <a:ext uri="{FF2B5EF4-FFF2-40B4-BE49-F238E27FC236}">
                <a16:creationId xmlns:a16="http://schemas.microsoft.com/office/drawing/2014/main" id="{A875FDC0-441C-034A-B2C1-88B8AF269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8327" y="4712328"/>
            <a:ext cx="311304" cy="3976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F1F1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0</a:t>
            </a:r>
          </a:p>
        </p:txBody>
      </p:sp>
      <p:sp>
        <p:nvSpPr>
          <p:cNvPr id="72737" name="Text Box 33">
            <a:extLst>
              <a:ext uri="{FF2B5EF4-FFF2-40B4-BE49-F238E27FC236}">
                <a16:creationId xmlns:a16="http://schemas.microsoft.com/office/drawing/2014/main" id="{70BE6C2B-8E5D-7347-A6E8-5668C75A3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370" y="3368386"/>
            <a:ext cx="311304" cy="3976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F1F1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x</a:t>
            </a:r>
          </a:p>
        </p:txBody>
      </p:sp>
      <p:cxnSp>
        <p:nvCxnSpPr>
          <p:cNvPr id="72738" name="AutoShape 34">
            <a:extLst>
              <a:ext uri="{FF2B5EF4-FFF2-40B4-BE49-F238E27FC236}">
                <a16:creationId xmlns:a16="http://schemas.microsoft.com/office/drawing/2014/main" id="{99307AB3-103D-884E-B76B-7F80D52AD49F}"/>
              </a:ext>
            </a:extLst>
          </p:cNvPr>
          <p:cNvCxnSpPr>
            <a:cxnSpLocks noChangeShapeType="1"/>
            <a:stCxn id="72739" idx="0"/>
            <a:endCxn id="72709" idx="2"/>
          </p:cNvCxnSpPr>
          <p:nvPr/>
        </p:nvCxnSpPr>
        <p:spPr bwMode="auto">
          <a:xfrm rot="16200000" flipH="1">
            <a:off x="4961455" y="2945013"/>
            <a:ext cx="2091379" cy="82247"/>
          </a:xfrm>
          <a:prstGeom prst="curvedConnector5">
            <a:avLst>
              <a:gd name="adj1" fmla="val -10931"/>
              <a:gd name="adj2" fmla="val 684324"/>
              <a:gd name="adj3" fmla="val 110931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739" name="Text Box 35">
            <a:extLst>
              <a:ext uri="{FF2B5EF4-FFF2-40B4-BE49-F238E27FC236}">
                <a16:creationId xmlns:a16="http://schemas.microsoft.com/office/drawing/2014/main" id="{5889B1B2-2902-0340-8948-902C93A11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370" y="1940447"/>
            <a:ext cx="311304" cy="3976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F1F1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4</a:t>
            </a:r>
          </a:p>
        </p:txBody>
      </p:sp>
      <p:cxnSp>
        <p:nvCxnSpPr>
          <p:cNvPr id="72740" name="AutoShape 36">
            <a:extLst>
              <a:ext uri="{FF2B5EF4-FFF2-40B4-BE49-F238E27FC236}">
                <a16:creationId xmlns:a16="http://schemas.microsoft.com/office/drawing/2014/main" id="{601BEF54-CF6A-4540-B35B-D9E2B0931445}"/>
              </a:ext>
            </a:extLst>
          </p:cNvPr>
          <p:cNvCxnSpPr>
            <a:cxnSpLocks noChangeShapeType="1"/>
            <a:stCxn id="72733" idx="0"/>
            <a:endCxn id="72714" idx="2"/>
          </p:cNvCxnSpPr>
          <p:nvPr/>
        </p:nvCxnSpPr>
        <p:spPr bwMode="auto">
          <a:xfrm rot="5400000" flipH="1" flipV="1">
            <a:off x="7063124" y="3870732"/>
            <a:ext cx="3275858" cy="742171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741" name="Text Box 37">
            <a:extLst>
              <a:ext uri="{FF2B5EF4-FFF2-40B4-BE49-F238E27FC236}">
                <a16:creationId xmlns:a16="http://schemas.microsoft.com/office/drawing/2014/main" id="{7C855905-1A09-F54C-9FF4-1C2EBAD50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4240" y="1940447"/>
            <a:ext cx="311304" cy="3976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F1F1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6</a:t>
            </a:r>
          </a:p>
        </p:txBody>
      </p:sp>
      <p:cxnSp>
        <p:nvCxnSpPr>
          <p:cNvPr id="72742" name="AutoShape 38">
            <a:extLst>
              <a:ext uri="{FF2B5EF4-FFF2-40B4-BE49-F238E27FC236}">
                <a16:creationId xmlns:a16="http://schemas.microsoft.com/office/drawing/2014/main" id="{89BFB0D2-67EC-C54F-8E09-32E5712B4F52}"/>
              </a:ext>
            </a:extLst>
          </p:cNvPr>
          <p:cNvCxnSpPr>
            <a:cxnSpLocks noChangeShapeType="1"/>
            <a:stCxn id="72741" idx="0"/>
            <a:endCxn id="72713" idx="2"/>
          </p:cNvCxnSpPr>
          <p:nvPr/>
        </p:nvCxnSpPr>
        <p:spPr bwMode="auto">
          <a:xfrm rot="16200000" flipH="1" flipV="1">
            <a:off x="7481347" y="2523281"/>
            <a:ext cx="2091379" cy="925710"/>
          </a:xfrm>
          <a:prstGeom prst="curvedConnector5">
            <a:avLst>
              <a:gd name="adj1" fmla="val -10931"/>
              <a:gd name="adj2" fmla="val 44797"/>
              <a:gd name="adj3" fmla="val 110931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743" name="Text Box 39">
            <a:extLst>
              <a:ext uri="{FF2B5EF4-FFF2-40B4-BE49-F238E27FC236}">
                <a16:creationId xmlns:a16="http://schemas.microsoft.com/office/drawing/2014/main" id="{56528394-D4BB-FE4B-BFF0-6E91BADAF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6284" y="3368386"/>
            <a:ext cx="311304" cy="3976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F1F1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59249952"/>
      </p:ext>
    </p:extLst>
  </p:cSld>
  <p:clrMapOvr>
    <a:masterClrMapping/>
  </p:clrMapOvr>
  <p:transition>
    <p:sndAc>
      <p:stSnd>
        <p:snd r:embed="rId2" name="Slide Projector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4">
            <a:extLst>
              <a:ext uri="{FF2B5EF4-FFF2-40B4-BE49-F238E27FC236}">
                <a16:creationId xmlns:a16="http://schemas.microsoft.com/office/drawing/2014/main" id="{C1E326D8-A0A8-A947-8CFA-A3AC03CAA3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blocks with linked allocation</a:t>
            </a:r>
          </a:p>
        </p:txBody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B1475F37-34D3-5E45-BF62-E1E6573F85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Directory structure is simple</a:t>
            </a:r>
          </a:p>
          <a:p>
            <a:pPr lvl="1"/>
            <a:r>
              <a:rPr lang="en-US" altLang="en-US" dirty="0"/>
              <a:t>Starting address looked up from directory</a:t>
            </a:r>
          </a:p>
          <a:p>
            <a:pPr lvl="1"/>
            <a:r>
              <a:rPr lang="en-US" altLang="en-US" dirty="0"/>
              <a:t>Directory only keeps track of first block (not others)</a:t>
            </a:r>
          </a:p>
          <a:p>
            <a:r>
              <a:rPr lang="en-US" altLang="en-US" dirty="0"/>
              <a:t>No wasted blocks - all blocks can be used</a:t>
            </a:r>
          </a:p>
          <a:p>
            <a:r>
              <a:rPr lang="en-US" altLang="en-US" dirty="0"/>
              <a:t>Random access is difficult: must always start at first block!</a:t>
            </a:r>
          </a:p>
          <a:p>
            <a:r>
              <a:rPr lang="en-US" altLang="en-US" dirty="0"/>
              <a:t>Logical to physical mapping is done by</a:t>
            </a:r>
            <a:br>
              <a:rPr lang="en-US" altLang="en-US" dirty="0"/>
            </a:br>
            <a:r>
              <a:rPr lang="en-US" altLang="en-US" dirty="0"/>
              <a:t>block = start;</a:t>
            </a:r>
            <a:br>
              <a:rPr lang="en-US" altLang="en-US" dirty="0"/>
            </a:br>
            <a:r>
              <a:rPr lang="en-US" altLang="en-US" dirty="0" err="1"/>
              <a:t>offset_in_block</a:t>
            </a:r>
            <a:r>
              <a:rPr lang="en-US" altLang="en-US" dirty="0"/>
              <a:t> = </a:t>
            </a:r>
            <a:r>
              <a:rPr lang="en-US" altLang="en-US" dirty="0" err="1"/>
              <a:t>pos</a:t>
            </a:r>
            <a:r>
              <a:rPr lang="en-US" altLang="en-US" dirty="0"/>
              <a:t> % 1020;</a:t>
            </a:r>
            <a:br>
              <a:rPr lang="en-US" altLang="en-US" dirty="0"/>
            </a:br>
            <a:r>
              <a:rPr lang="en-US" altLang="en-US" dirty="0"/>
              <a:t>for (j = 0; j &lt; </a:t>
            </a:r>
            <a:r>
              <a:rPr lang="en-US" altLang="en-US" dirty="0" err="1"/>
              <a:t>pos</a:t>
            </a:r>
            <a:r>
              <a:rPr lang="en-US" altLang="en-US" dirty="0"/>
              <a:t> / 1020; </a:t>
            </a:r>
            <a:r>
              <a:rPr lang="en-US" altLang="en-US" dirty="0" err="1"/>
              <a:t>j++</a:t>
            </a:r>
            <a:r>
              <a:rPr lang="en-US" altLang="en-US" dirty="0"/>
              <a:t>) {</a:t>
            </a:r>
            <a:br>
              <a:rPr lang="en-US" altLang="en-US" dirty="0"/>
            </a:br>
            <a:r>
              <a:rPr lang="en-US" altLang="en-US" dirty="0"/>
              <a:t>  block = block-&gt;next;</a:t>
            </a:r>
            <a:br>
              <a:rPr lang="en-US" altLang="en-US" dirty="0"/>
            </a:br>
            <a:r>
              <a:rPr lang="en-US" altLang="en-US" dirty="0"/>
              <a:t>}</a:t>
            </a:r>
          </a:p>
          <a:p>
            <a:pPr lvl="1"/>
            <a:r>
              <a:rPr lang="en-US" altLang="en-US" dirty="0"/>
              <a:t>Assumes that next pointer is stored at end of block</a:t>
            </a:r>
          </a:p>
          <a:p>
            <a:pPr lvl="1"/>
            <a:r>
              <a:rPr lang="en-US" altLang="en-US" dirty="0"/>
              <a:t>May require a long time for seek to random location in file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82464-9C93-3049-A8CB-1AB2EFEBCB6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261B7-05B2-1848-B441-A0F140AF6F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2FF8C319-1DCB-C945-9584-BED2C031E60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946229"/>
      </p:ext>
    </p:extLst>
  </p:cSld>
  <p:clrMapOvr>
    <a:masterClrMapping/>
  </p:clrMapOvr>
  <p:transition>
    <p:sndAc>
      <p:stSnd>
        <p:snd r:embed="rId2" name="Slide Projector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C4340-35C9-4B89-9E2C-2A912ECE9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90D58-E8AF-4300-9884-6BB135189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831D0-710F-4FCD-A5FA-0FD672F8F15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BF795-6AAA-448F-91FB-E21A68B747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15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94265D-BAD7-4507-9676-7A755FFF3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48" y="899171"/>
            <a:ext cx="8917409" cy="594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48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2" name="Rectangle 40">
            <a:extLst>
              <a:ext uri="{FF2B5EF4-FFF2-40B4-BE49-F238E27FC236}">
                <a16:creationId xmlns:a16="http://schemas.microsoft.com/office/drawing/2014/main" id="{2EBD13F5-7FAF-B84D-A074-5418FA7975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File Allocation Table (FAT)</a:t>
            </a:r>
          </a:p>
        </p:txBody>
      </p:sp>
      <p:sp>
        <p:nvSpPr>
          <p:cNvPr id="23594" name="Rectangle 42">
            <a:extLst>
              <a:ext uri="{FF2B5EF4-FFF2-40B4-BE49-F238E27FC236}">
                <a16:creationId xmlns:a16="http://schemas.microsoft.com/office/drawing/2014/main" id="{A4D388F4-1277-7B4C-9213-16D0F3EEBD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7132566" cy="6506358"/>
          </a:xfrm>
        </p:spPr>
        <p:txBody>
          <a:bodyPr/>
          <a:lstStyle/>
          <a:p>
            <a:r>
              <a:rPr lang="en-US" altLang="en-US" dirty="0"/>
              <a:t>Links on disk are slow</a:t>
            </a:r>
          </a:p>
          <a:p>
            <a:r>
              <a:rPr lang="en-US" altLang="en-US" dirty="0"/>
              <a:t>Keep linked list in memory</a:t>
            </a:r>
          </a:p>
          <a:p>
            <a:r>
              <a:rPr lang="en-US" altLang="en-US" dirty="0"/>
              <a:t>Advantage: faster</a:t>
            </a:r>
          </a:p>
          <a:p>
            <a:r>
              <a:rPr lang="en-US" altLang="en-US" dirty="0"/>
              <a:t>Disadvantages</a:t>
            </a:r>
          </a:p>
          <a:p>
            <a:pPr lvl="1"/>
            <a:r>
              <a:rPr lang="en-US" altLang="en-US" dirty="0"/>
              <a:t>Have to copy it to disk at some point</a:t>
            </a:r>
          </a:p>
          <a:p>
            <a:pPr lvl="1"/>
            <a:r>
              <a:rPr lang="en-US" altLang="en-US" dirty="0"/>
              <a:t>Have to keep in-memory and on-disk copy consistent</a:t>
            </a:r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FD3EC2C6-C089-3C41-A19A-B0D8205A093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CS/COE 1550 – Operating Systems – Sherif Khattab</a:t>
            </a:r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6005E337-7B97-5242-A48E-61A6C0BDB8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D5154F42-A85F-1C40-93BC-DD7540F735E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605" name="Rectangle 53">
            <a:extLst>
              <a:ext uri="{FF2B5EF4-FFF2-40B4-BE49-F238E27FC236}">
                <a16:creationId xmlns:a16="http://schemas.microsoft.com/office/drawing/2014/main" id="{E6D5A0CE-49D7-0A48-BEC5-55B5404CC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2476" y="4044314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A</a:t>
            </a:r>
          </a:p>
        </p:txBody>
      </p:sp>
      <p:sp>
        <p:nvSpPr>
          <p:cNvPr id="23604" name="Rectangle 52">
            <a:extLst>
              <a:ext uri="{FF2B5EF4-FFF2-40B4-BE49-F238E27FC236}">
                <a16:creationId xmlns:a16="http://schemas.microsoft.com/office/drawing/2014/main" id="{966480AB-67DC-CE40-99EF-B4E550E57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2476" y="3036358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</a:t>
            </a: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285D7239-B162-D343-9CE0-1906A98B3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1020444"/>
            <a:ext cx="142793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4</a:t>
            </a:r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695958E2-ADFA-B841-B25C-62955F094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1020444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0</a:t>
            </a:r>
          </a:p>
        </p:txBody>
      </p:sp>
      <p:sp>
        <p:nvSpPr>
          <p:cNvPr id="23561" name="Rectangle 9">
            <a:extLst>
              <a:ext uri="{FF2B5EF4-FFF2-40B4-BE49-F238E27FC236}">
                <a16:creationId xmlns:a16="http://schemas.microsoft.com/office/drawing/2014/main" id="{B4827E97-1CEB-6442-AC18-C818E4F72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1356430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</a:t>
            </a:r>
          </a:p>
        </p:txBody>
      </p:sp>
      <p:sp>
        <p:nvSpPr>
          <p:cNvPr id="23563" name="Rectangle 11">
            <a:extLst>
              <a:ext uri="{FF2B5EF4-FFF2-40B4-BE49-F238E27FC236}">
                <a16:creationId xmlns:a16="http://schemas.microsoft.com/office/drawing/2014/main" id="{2F62EAD9-CCD4-3B43-BAB0-C2F577E00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1692415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2</a:t>
            </a:r>
          </a:p>
        </p:txBody>
      </p:sp>
      <p:sp>
        <p:nvSpPr>
          <p:cNvPr id="23564" name="Rectangle 12">
            <a:extLst>
              <a:ext uri="{FF2B5EF4-FFF2-40B4-BE49-F238E27FC236}">
                <a16:creationId xmlns:a16="http://schemas.microsoft.com/office/drawing/2014/main" id="{22473091-B458-C747-9F59-E1844C582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2028401"/>
            <a:ext cx="1427939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-2</a:t>
            </a:r>
          </a:p>
        </p:txBody>
      </p:sp>
      <p:sp>
        <p:nvSpPr>
          <p:cNvPr id="23565" name="Rectangle 13">
            <a:extLst>
              <a:ext uri="{FF2B5EF4-FFF2-40B4-BE49-F238E27FC236}">
                <a16:creationId xmlns:a16="http://schemas.microsoft.com/office/drawing/2014/main" id="{5AC750BB-3D70-1D4F-820F-B5F46C000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2028401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3</a:t>
            </a:r>
          </a:p>
        </p:txBody>
      </p:sp>
      <p:sp>
        <p:nvSpPr>
          <p:cNvPr id="23566" name="Rectangle 14">
            <a:extLst>
              <a:ext uri="{FF2B5EF4-FFF2-40B4-BE49-F238E27FC236}">
                <a16:creationId xmlns:a16="http://schemas.microsoft.com/office/drawing/2014/main" id="{604E57AE-E684-0441-8B36-97DB5EF5F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2364387"/>
            <a:ext cx="142793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-2</a:t>
            </a:r>
          </a:p>
        </p:txBody>
      </p:sp>
      <p:sp>
        <p:nvSpPr>
          <p:cNvPr id="23567" name="Rectangle 15">
            <a:extLst>
              <a:ext uri="{FF2B5EF4-FFF2-40B4-BE49-F238E27FC236}">
                <a16:creationId xmlns:a16="http://schemas.microsoft.com/office/drawing/2014/main" id="{F501EE51-D2DC-2B4D-86D5-93FBDB7D1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2364387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4</a:t>
            </a:r>
          </a:p>
        </p:txBody>
      </p:sp>
      <p:sp>
        <p:nvSpPr>
          <p:cNvPr id="23569" name="Rectangle 17">
            <a:extLst>
              <a:ext uri="{FF2B5EF4-FFF2-40B4-BE49-F238E27FC236}">
                <a16:creationId xmlns:a16="http://schemas.microsoft.com/office/drawing/2014/main" id="{9561BDF9-E248-7A4E-890A-F6D22022D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2700372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5</a:t>
            </a:r>
          </a:p>
        </p:txBody>
      </p:sp>
      <p:sp>
        <p:nvSpPr>
          <p:cNvPr id="23570" name="Rectangle 18">
            <a:extLst>
              <a:ext uri="{FF2B5EF4-FFF2-40B4-BE49-F238E27FC236}">
                <a16:creationId xmlns:a16="http://schemas.microsoft.com/office/drawing/2014/main" id="{598BCF21-396E-7B4A-9EF6-D28984420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3036358"/>
            <a:ext cx="1427939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3</a:t>
            </a:r>
          </a:p>
        </p:txBody>
      </p:sp>
      <p:sp>
        <p:nvSpPr>
          <p:cNvPr id="23571" name="Rectangle 19">
            <a:extLst>
              <a:ext uri="{FF2B5EF4-FFF2-40B4-BE49-F238E27FC236}">
                <a16:creationId xmlns:a16="http://schemas.microsoft.com/office/drawing/2014/main" id="{1407E390-B92B-BC4F-8EF4-4AA25D297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3036358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6</a:t>
            </a:r>
          </a:p>
        </p:txBody>
      </p:sp>
      <p:sp>
        <p:nvSpPr>
          <p:cNvPr id="23572" name="Rectangle 20">
            <a:extLst>
              <a:ext uri="{FF2B5EF4-FFF2-40B4-BE49-F238E27FC236}">
                <a16:creationId xmlns:a16="http://schemas.microsoft.com/office/drawing/2014/main" id="{051999B3-C914-8943-8B5F-CBB960E67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3372343"/>
            <a:ext cx="1427939" cy="335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-1</a:t>
            </a:r>
          </a:p>
        </p:txBody>
      </p:sp>
      <p:sp>
        <p:nvSpPr>
          <p:cNvPr id="23573" name="Rectangle 21">
            <a:extLst>
              <a:ext uri="{FF2B5EF4-FFF2-40B4-BE49-F238E27FC236}">
                <a16:creationId xmlns:a16="http://schemas.microsoft.com/office/drawing/2014/main" id="{7E0205FF-D81C-334F-9C9E-AB5559211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3372343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7</a:t>
            </a:r>
          </a:p>
        </p:txBody>
      </p:sp>
      <p:sp>
        <p:nvSpPr>
          <p:cNvPr id="23574" name="Rectangle 22">
            <a:extLst>
              <a:ext uri="{FF2B5EF4-FFF2-40B4-BE49-F238E27FC236}">
                <a16:creationId xmlns:a16="http://schemas.microsoft.com/office/drawing/2014/main" id="{B4DF719F-AC0B-6C47-A6D2-9148E4241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3708329"/>
            <a:ext cx="1427939" cy="335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-1</a:t>
            </a:r>
          </a:p>
        </p:txBody>
      </p:sp>
      <p:sp>
        <p:nvSpPr>
          <p:cNvPr id="23575" name="Rectangle 23">
            <a:extLst>
              <a:ext uri="{FF2B5EF4-FFF2-40B4-BE49-F238E27FC236}">
                <a16:creationId xmlns:a16="http://schemas.microsoft.com/office/drawing/2014/main" id="{0FB50728-02CE-3E4A-8FE2-ECD6B6C58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3708329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8</a:t>
            </a:r>
          </a:p>
        </p:txBody>
      </p:sp>
      <p:sp>
        <p:nvSpPr>
          <p:cNvPr id="23576" name="Rectangle 24">
            <a:extLst>
              <a:ext uri="{FF2B5EF4-FFF2-40B4-BE49-F238E27FC236}">
                <a16:creationId xmlns:a16="http://schemas.microsoft.com/office/drawing/2014/main" id="{BA5E4AF9-D96A-1A46-8D9C-B1680B46E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4044314"/>
            <a:ext cx="142793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0</a:t>
            </a:r>
          </a:p>
        </p:txBody>
      </p:sp>
      <p:sp>
        <p:nvSpPr>
          <p:cNvPr id="23577" name="Rectangle 25">
            <a:extLst>
              <a:ext uri="{FF2B5EF4-FFF2-40B4-BE49-F238E27FC236}">
                <a16:creationId xmlns:a16="http://schemas.microsoft.com/office/drawing/2014/main" id="{527EF7FB-2989-3C46-9126-A152B669F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4044314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9</a:t>
            </a:r>
          </a:p>
        </p:txBody>
      </p:sp>
      <p:sp>
        <p:nvSpPr>
          <p:cNvPr id="23578" name="Rectangle 26">
            <a:extLst>
              <a:ext uri="{FF2B5EF4-FFF2-40B4-BE49-F238E27FC236}">
                <a16:creationId xmlns:a16="http://schemas.microsoft.com/office/drawing/2014/main" id="{ED7D56B6-CAE3-0E49-9B49-721393E40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4380300"/>
            <a:ext cx="1427939" cy="335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-1</a:t>
            </a:r>
          </a:p>
        </p:txBody>
      </p:sp>
      <p:sp>
        <p:nvSpPr>
          <p:cNvPr id="23579" name="Rectangle 27">
            <a:extLst>
              <a:ext uri="{FF2B5EF4-FFF2-40B4-BE49-F238E27FC236}">
                <a16:creationId xmlns:a16="http://schemas.microsoft.com/office/drawing/2014/main" id="{59743017-2D18-804A-8F6F-67935ABA0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4380300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10</a:t>
            </a:r>
          </a:p>
        </p:txBody>
      </p:sp>
      <p:sp>
        <p:nvSpPr>
          <p:cNvPr id="23580" name="Rectangle 28">
            <a:extLst>
              <a:ext uri="{FF2B5EF4-FFF2-40B4-BE49-F238E27FC236}">
                <a16:creationId xmlns:a16="http://schemas.microsoft.com/office/drawing/2014/main" id="{7F548F16-B2BE-E041-8020-49D587BD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4716285"/>
            <a:ext cx="1427939" cy="335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-1</a:t>
            </a:r>
          </a:p>
        </p:txBody>
      </p:sp>
      <p:sp>
        <p:nvSpPr>
          <p:cNvPr id="23581" name="Rectangle 29">
            <a:extLst>
              <a:ext uri="{FF2B5EF4-FFF2-40B4-BE49-F238E27FC236}">
                <a16:creationId xmlns:a16="http://schemas.microsoft.com/office/drawing/2014/main" id="{98E4ADA5-1621-2141-B557-9B7B9EDBD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4716285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11</a:t>
            </a:r>
          </a:p>
        </p:txBody>
      </p:sp>
      <p:sp>
        <p:nvSpPr>
          <p:cNvPr id="23582" name="Rectangle 30">
            <a:extLst>
              <a:ext uri="{FF2B5EF4-FFF2-40B4-BE49-F238E27FC236}">
                <a16:creationId xmlns:a16="http://schemas.microsoft.com/office/drawing/2014/main" id="{820E7804-4E9A-B84A-822D-EEC70B5E3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5052271"/>
            <a:ext cx="1427939" cy="335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-1</a:t>
            </a:r>
          </a:p>
        </p:txBody>
      </p:sp>
      <p:sp>
        <p:nvSpPr>
          <p:cNvPr id="23583" name="Rectangle 31">
            <a:extLst>
              <a:ext uri="{FF2B5EF4-FFF2-40B4-BE49-F238E27FC236}">
                <a16:creationId xmlns:a16="http://schemas.microsoft.com/office/drawing/2014/main" id="{7619646A-B13E-4144-AD60-76C5529D6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5052271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12</a:t>
            </a:r>
          </a:p>
        </p:txBody>
      </p:sp>
      <p:sp>
        <p:nvSpPr>
          <p:cNvPr id="23584" name="Rectangle 32">
            <a:extLst>
              <a:ext uri="{FF2B5EF4-FFF2-40B4-BE49-F238E27FC236}">
                <a16:creationId xmlns:a16="http://schemas.microsoft.com/office/drawing/2014/main" id="{A7F4E1D6-DED1-1744-81A0-E678C28B3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5388257"/>
            <a:ext cx="1427939" cy="335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-1</a:t>
            </a:r>
          </a:p>
        </p:txBody>
      </p:sp>
      <p:sp>
        <p:nvSpPr>
          <p:cNvPr id="23585" name="Rectangle 33">
            <a:extLst>
              <a:ext uri="{FF2B5EF4-FFF2-40B4-BE49-F238E27FC236}">
                <a16:creationId xmlns:a16="http://schemas.microsoft.com/office/drawing/2014/main" id="{045EC9F8-D846-C64A-BC1E-318F21545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5388257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13</a:t>
            </a:r>
          </a:p>
        </p:txBody>
      </p:sp>
      <p:sp>
        <p:nvSpPr>
          <p:cNvPr id="23586" name="Rectangle 34">
            <a:extLst>
              <a:ext uri="{FF2B5EF4-FFF2-40B4-BE49-F238E27FC236}">
                <a16:creationId xmlns:a16="http://schemas.microsoft.com/office/drawing/2014/main" id="{651D14D8-5236-6044-95CD-570551C6A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5724242"/>
            <a:ext cx="1427939" cy="335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-1</a:t>
            </a:r>
          </a:p>
        </p:txBody>
      </p:sp>
      <p:sp>
        <p:nvSpPr>
          <p:cNvPr id="23587" name="Rectangle 35">
            <a:extLst>
              <a:ext uri="{FF2B5EF4-FFF2-40B4-BE49-F238E27FC236}">
                <a16:creationId xmlns:a16="http://schemas.microsoft.com/office/drawing/2014/main" id="{00753F9F-F82E-C343-993C-A0B7157D7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5724242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14</a:t>
            </a:r>
          </a:p>
        </p:txBody>
      </p:sp>
      <p:sp>
        <p:nvSpPr>
          <p:cNvPr id="23588" name="Rectangle 36">
            <a:extLst>
              <a:ext uri="{FF2B5EF4-FFF2-40B4-BE49-F238E27FC236}">
                <a16:creationId xmlns:a16="http://schemas.microsoft.com/office/drawing/2014/main" id="{E8CED431-BBA6-CE40-BB12-27FA7B509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6060228"/>
            <a:ext cx="1427939" cy="335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-1</a:t>
            </a:r>
          </a:p>
        </p:txBody>
      </p:sp>
      <p:sp>
        <p:nvSpPr>
          <p:cNvPr id="23589" name="Rectangle 37">
            <a:extLst>
              <a:ext uri="{FF2B5EF4-FFF2-40B4-BE49-F238E27FC236}">
                <a16:creationId xmlns:a16="http://schemas.microsoft.com/office/drawing/2014/main" id="{8252BBB7-3C55-F041-A84A-A3AB70038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6060228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15</a:t>
            </a:r>
          </a:p>
        </p:txBody>
      </p:sp>
      <p:sp>
        <p:nvSpPr>
          <p:cNvPr id="23601" name="Rectangle 49">
            <a:extLst>
              <a:ext uri="{FF2B5EF4-FFF2-40B4-BE49-F238E27FC236}">
                <a16:creationId xmlns:a16="http://schemas.microsoft.com/office/drawing/2014/main" id="{67A4F271-8A95-CD4D-8892-DC1647E1E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2700372"/>
            <a:ext cx="1427939" cy="335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-1</a:t>
            </a:r>
          </a:p>
        </p:txBody>
      </p:sp>
      <p:sp>
        <p:nvSpPr>
          <p:cNvPr id="23602" name="Rectangle 50">
            <a:extLst>
              <a:ext uri="{FF2B5EF4-FFF2-40B4-BE49-F238E27FC236}">
                <a16:creationId xmlns:a16="http://schemas.microsoft.com/office/drawing/2014/main" id="{DA51BC0B-5FFE-644D-A691-1D2141680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1692415"/>
            <a:ext cx="1427939" cy="335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-1</a:t>
            </a:r>
          </a:p>
        </p:txBody>
      </p:sp>
      <p:sp>
        <p:nvSpPr>
          <p:cNvPr id="23603" name="Rectangle 51">
            <a:extLst>
              <a:ext uri="{FF2B5EF4-FFF2-40B4-BE49-F238E27FC236}">
                <a16:creationId xmlns:a16="http://schemas.microsoft.com/office/drawing/2014/main" id="{1D4EC250-323A-664F-8373-982B28C90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1356430"/>
            <a:ext cx="1427939" cy="335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928099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3C23222E-1EEB-3B4D-9DFD-EA1C4EF42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a block index for allocation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CB625FD6-C403-4E45-9BEE-76055D684C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269675" cy="6506358"/>
          </a:xfrm>
        </p:spPr>
        <p:txBody>
          <a:bodyPr/>
          <a:lstStyle/>
          <a:p>
            <a:r>
              <a:rPr lang="en-US" altLang="en-US" dirty="0"/>
              <a:t>Store file block addresses in an array</a:t>
            </a:r>
          </a:p>
          <a:p>
            <a:pPr lvl="1"/>
            <a:r>
              <a:rPr lang="en-US" altLang="en-US" dirty="0"/>
              <a:t>Array itself is stored in a disk block</a:t>
            </a:r>
          </a:p>
          <a:p>
            <a:pPr lvl="1"/>
            <a:r>
              <a:rPr lang="en-US" altLang="en-US" dirty="0"/>
              <a:t>Directory has a pointer to this disk block</a:t>
            </a:r>
          </a:p>
          <a:p>
            <a:pPr lvl="1"/>
            <a:r>
              <a:rPr lang="en-US" altLang="en-US" dirty="0"/>
              <a:t>Non-existent blocks indicated by -1</a:t>
            </a:r>
          </a:p>
          <a:p>
            <a:r>
              <a:rPr lang="en-US" altLang="en-US" dirty="0"/>
              <a:t>Random access easy</a:t>
            </a:r>
          </a:p>
          <a:p>
            <a:r>
              <a:rPr lang="en-US" altLang="en-US" dirty="0"/>
              <a:t>Limit on file size?</a:t>
            </a:r>
          </a:p>
          <a:p>
            <a:endParaRPr lang="en-US" altLang="en-US" dirty="0"/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6B8AD71D-29AD-F54C-888C-75DC732E6AE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CS/COE 1550 – Operating Systems – Sherif Khattab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B87011F-94B2-1D41-8959-71F0F8A0FF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2D0D3AED-E89E-5243-844F-36965EB746A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5780" name="Rectangle 4">
            <a:extLst>
              <a:ext uri="{FF2B5EF4-FFF2-40B4-BE49-F238E27FC236}">
                <a16:creationId xmlns:a16="http://schemas.microsoft.com/office/drawing/2014/main" id="{33BC925D-46EC-9C42-96A7-7B0140351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762" y="3445602"/>
            <a:ext cx="503978" cy="675471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5781" name="Rectangle 5">
            <a:extLst>
              <a:ext uri="{FF2B5EF4-FFF2-40B4-BE49-F238E27FC236}">
                <a16:creationId xmlns:a16="http://schemas.microsoft.com/office/drawing/2014/main" id="{C1BEFEB0-A531-4645-8CF6-44E681D99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262" y="4871790"/>
            <a:ext cx="503978" cy="671971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5782" name="Rectangle 6">
            <a:extLst>
              <a:ext uri="{FF2B5EF4-FFF2-40B4-BE49-F238E27FC236}">
                <a16:creationId xmlns:a16="http://schemas.microsoft.com/office/drawing/2014/main" id="{5179EE9F-DD6B-2D46-A5DA-375C4770C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3443852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5783" name="Rectangle 7">
            <a:extLst>
              <a:ext uri="{FF2B5EF4-FFF2-40B4-BE49-F238E27FC236}">
                <a16:creationId xmlns:a16="http://schemas.microsoft.com/office/drawing/2014/main" id="{56C73ED4-0DDE-E344-AE72-ADD43E6E9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4871790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5784" name="Rectangle 8">
            <a:extLst>
              <a:ext uri="{FF2B5EF4-FFF2-40B4-BE49-F238E27FC236}">
                <a16:creationId xmlns:a16="http://schemas.microsoft.com/office/drawing/2014/main" id="{B0AD0FA9-D378-EB4D-83E7-2D43CEC15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175" y="3443852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5785" name="Rectangle 9">
            <a:extLst>
              <a:ext uri="{FF2B5EF4-FFF2-40B4-BE49-F238E27FC236}">
                <a16:creationId xmlns:a16="http://schemas.microsoft.com/office/drawing/2014/main" id="{C4684C6D-DCD7-8F41-B520-FBAD92C01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175" y="4871790"/>
            <a:ext cx="503978" cy="671971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8154D1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5786" name="Rectangle 10">
            <a:extLst>
              <a:ext uri="{FF2B5EF4-FFF2-40B4-BE49-F238E27FC236}">
                <a16:creationId xmlns:a16="http://schemas.microsoft.com/office/drawing/2014/main" id="{0E61E869-8335-8E4D-A111-7F8BE5C6D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2" y="3443852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5787" name="Rectangle 11">
            <a:extLst>
              <a:ext uri="{FF2B5EF4-FFF2-40B4-BE49-F238E27FC236}">
                <a16:creationId xmlns:a16="http://schemas.microsoft.com/office/drawing/2014/main" id="{9475E6DB-D13B-E24E-A213-4E54F7536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2" y="4871790"/>
            <a:ext cx="503978" cy="671971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5788" name="Text Box 12">
            <a:extLst>
              <a:ext uri="{FF2B5EF4-FFF2-40B4-BE49-F238E27FC236}">
                <a16:creationId xmlns:a16="http://schemas.microsoft.com/office/drawing/2014/main" id="{2E8F48FD-9543-CA42-BE83-5AEACB57D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2884" y="2990622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0</a:t>
            </a:r>
          </a:p>
        </p:txBody>
      </p:sp>
      <p:sp>
        <p:nvSpPr>
          <p:cNvPr id="75789" name="Text Box 13">
            <a:extLst>
              <a:ext uri="{FF2B5EF4-FFF2-40B4-BE49-F238E27FC236}">
                <a16:creationId xmlns:a16="http://schemas.microsoft.com/office/drawing/2014/main" id="{8FCF2E57-7B1F-5048-843C-5AF15A501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6842" y="2990622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</a:t>
            </a:r>
          </a:p>
        </p:txBody>
      </p:sp>
      <p:sp>
        <p:nvSpPr>
          <p:cNvPr id="75790" name="Text Box 14">
            <a:extLst>
              <a:ext uri="{FF2B5EF4-FFF2-40B4-BE49-F238E27FC236}">
                <a16:creationId xmlns:a16="http://schemas.microsoft.com/office/drawing/2014/main" id="{EC60A254-0864-0E49-BC2C-9256AFA28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0799" y="2990622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2</a:t>
            </a:r>
          </a:p>
        </p:txBody>
      </p:sp>
      <p:sp>
        <p:nvSpPr>
          <p:cNvPr id="75791" name="Text Box 15">
            <a:extLst>
              <a:ext uri="{FF2B5EF4-FFF2-40B4-BE49-F238E27FC236}">
                <a16:creationId xmlns:a16="http://schemas.microsoft.com/office/drawing/2014/main" id="{EFB96719-8C13-E247-891D-0A7CB7A62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4756" y="2990622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3</a:t>
            </a:r>
          </a:p>
        </p:txBody>
      </p:sp>
      <p:sp>
        <p:nvSpPr>
          <p:cNvPr id="75792" name="Text Box 16">
            <a:extLst>
              <a:ext uri="{FF2B5EF4-FFF2-40B4-BE49-F238E27FC236}">
                <a16:creationId xmlns:a16="http://schemas.microsoft.com/office/drawing/2014/main" id="{96EDFECE-C05A-D64A-816E-9B5E322EF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883" y="4367812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4</a:t>
            </a:r>
          </a:p>
        </p:txBody>
      </p:sp>
      <p:sp>
        <p:nvSpPr>
          <p:cNvPr id="75793" name="Text Box 17">
            <a:extLst>
              <a:ext uri="{FF2B5EF4-FFF2-40B4-BE49-F238E27FC236}">
                <a16:creationId xmlns:a16="http://schemas.microsoft.com/office/drawing/2014/main" id="{80677956-2E2A-5C46-9D8B-D787CC0E6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4840" y="4367812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5</a:t>
            </a:r>
          </a:p>
        </p:txBody>
      </p:sp>
      <p:sp>
        <p:nvSpPr>
          <p:cNvPr id="75794" name="Text Box 18">
            <a:extLst>
              <a:ext uri="{FF2B5EF4-FFF2-40B4-BE49-F238E27FC236}">
                <a16:creationId xmlns:a16="http://schemas.microsoft.com/office/drawing/2014/main" id="{D754E868-1BCB-F645-9AA6-F220E0BE0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8798" y="4367812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6</a:t>
            </a:r>
          </a:p>
        </p:txBody>
      </p:sp>
      <p:sp>
        <p:nvSpPr>
          <p:cNvPr id="75795" name="Text Box 19">
            <a:extLst>
              <a:ext uri="{FF2B5EF4-FFF2-40B4-BE49-F238E27FC236}">
                <a16:creationId xmlns:a16="http://schemas.microsoft.com/office/drawing/2014/main" id="{6EE604F3-2500-7845-8B62-8C84B5205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2755" y="4367812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7</a:t>
            </a:r>
          </a:p>
        </p:txBody>
      </p:sp>
      <p:sp>
        <p:nvSpPr>
          <p:cNvPr id="75796" name="Rectangle 20">
            <a:extLst>
              <a:ext uri="{FF2B5EF4-FFF2-40B4-BE49-F238E27FC236}">
                <a16:creationId xmlns:a16="http://schemas.microsoft.com/office/drawing/2014/main" id="{B18855E5-88C5-2948-B318-3DA749466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262" y="6215732"/>
            <a:ext cx="503978" cy="671971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5797" name="Rectangle 21">
            <a:extLst>
              <a:ext uri="{FF2B5EF4-FFF2-40B4-BE49-F238E27FC236}">
                <a16:creationId xmlns:a16="http://schemas.microsoft.com/office/drawing/2014/main" id="{7C2B6F59-B4E9-CC40-8FC3-901A364CD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6215732"/>
            <a:ext cx="503978" cy="671971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5798" name="Rectangle 22">
            <a:extLst>
              <a:ext uri="{FF2B5EF4-FFF2-40B4-BE49-F238E27FC236}">
                <a16:creationId xmlns:a16="http://schemas.microsoft.com/office/drawing/2014/main" id="{778C0A9D-5D18-514A-8390-F78E98243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175" y="6215732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5799" name="Rectangle 23">
            <a:extLst>
              <a:ext uri="{FF2B5EF4-FFF2-40B4-BE49-F238E27FC236}">
                <a16:creationId xmlns:a16="http://schemas.microsoft.com/office/drawing/2014/main" id="{E9E2842E-A9C6-9F45-848A-C7CD50CFD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2" y="6215732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5800" name="Text Box 24">
            <a:extLst>
              <a:ext uri="{FF2B5EF4-FFF2-40B4-BE49-F238E27FC236}">
                <a16:creationId xmlns:a16="http://schemas.microsoft.com/office/drawing/2014/main" id="{9A516143-EFCB-9749-B66C-D1556D79A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2884" y="5762503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8</a:t>
            </a:r>
          </a:p>
        </p:txBody>
      </p:sp>
      <p:sp>
        <p:nvSpPr>
          <p:cNvPr id="75801" name="Text Box 25">
            <a:extLst>
              <a:ext uri="{FF2B5EF4-FFF2-40B4-BE49-F238E27FC236}">
                <a16:creationId xmlns:a16="http://schemas.microsoft.com/office/drawing/2014/main" id="{5F3825D3-52A0-0341-96D4-F69BE9A72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6842" y="5762503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9</a:t>
            </a:r>
          </a:p>
        </p:txBody>
      </p:sp>
      <p:sp>
        <p:nvSpPr>
          <p:cNvPr id="75802" name="Text Box 26">
            <a:extLst>
              <a:ext uri="{FF2B5EF4-FFF2-40B4-BE49-F238E27FC236}">
                <a16:creationId xmlns:a16="http://schemas.microsoft.com/office/drawing/2014/main" id="{E1364A03-5DD1-774B-8DC4-92FEFDC4E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0267" y="5762503"/>
            <a:ext cx="466794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10</a:t>
            </a:r>
          </a:p>
        </p:txBody>
      </p:sp>
      <p:sp>
        <p:nvSpPr>
          <p:cNvPr id="75803" name="Text Box 27">
            <a:extLst>
              <a:ext uri="{FF2B5EF4-FFF2-40B4-BE49-F238E27FC236}">
                <a16:creationId xmlns:a16="http://schemas.microsoft.com/office/drawing/2014/main" id="{203BACC6-49D8-DC4C-9D21-5DBEC3406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386" y="5762503"/>
            <a:ext cx="456471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11</a:t>
            </a:r>
          </a:p>
        </p:txBody>
      </p:sp>
      <p:cxnSp>
        <p:nvCxnSpPr>
          <p:cNvPr id="75804" name="AutoShape 28">
            <a:extLst>
              <a:ext uri="{FF2B5EF4-FFF2-40B4-BE49-F238E27FC236}">
                <a16:creationId xmlns:a16="http://schemas.microsoft.com/office/drawing/2014/main" id="{76F9EFC7-8085-474A-8648-5A826F2E8CBE}"/>
              </a:ext>
            </a:extLst>
          </p:cNvPr>
          <p:cNvCxnSpPr>
            <a:cxnSpLocks noChangeShapeType="1"/>
            <a:stCxn id="75805" idx="2"/>
            <a:endCxn id="75781" idx="2"/>
          </p:cNvCxnSpPr>
          <p:nvPr/>
        </p:nvCxnSpPr>
        <p:spPr bwMode="auto">
          <a:xfrm rot="5400000">
            <a:off x="5838278" y="3233860"/>
            <a:ext cx="2939874" cy="1679928"/>
          </a:xfrm>
          <a:prstGeom prst="curvedConnector3">
            <a:avLst>
              <a:gd name="adj1" fmla="val 108569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805" name="Rectangle 29">
            <a:extLst>
              <a:ext uri="{FF2B5EF4-FFF2-40B4-BE49-F238E27FC236}">
                <a16:creationId xmlns:a16="http://schemas.microsoft.com/office/drawing/2014/main" id="{F474C739-DAEE-DD4F-88FD-4067292A2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36" y="2183906"/>
            <a:ext cx="2687884" cy="41998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grades      4	4802</a:t>
            </a:r>
          </a:p>
        </p:txBody>
      </p:sp>
      <p:sp>
        <p:nvSpPr>
          <p:cNvPr id="75806" name="Text Box 30">
            <a:extLst>
              <a:ext uri="{FF2B5EF4-FFF2-40B4-BE49-F238E27FC236}">
                <a16:creationId xmlns:a16="http://schemas.microsoft.com/office/drawing/2014/main" id="{29A18CCD-9350-D94B-ACC5-B1356D942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1149" y="1766836"/>
            <a:ext cx="2659061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F1F1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Name	index	size</a:t>
            </a:r>
          </a:p>
        </p:txBody>
      </p:sp>
      <p:sp>
        <p:nvSpPr>
          <p:cNvPr id="75807" name="Rectangle 31">
            <a:extLst>
              <a:ext uri="{FF2B5EF4-FFF2-40B4-BE49-F238E27FC236}">
                <a16:creationId xmlns:a16="http://schemas.microsoft.com/office/drawing/2014/main" id="{6AB4743F-1191-6344-83A7-8C311D1F3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262" y="4871790"/>
            <a:ext cx="251989" cy="335986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F1F1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cxnSp>
        <p:nvCxnSpPr>
          <p:cNvPr id="75808" name="AutoShape 32">
            <a:extLst>
              <a:ext uri="{FF2B5EF4-FFF2-40B4-BE49-F238E27FC236}">
                <a16:creationId xmlns:a16="http://schemas.microsoft.com/office/drawing/2014/main" id="{933EDD5E-6B28-5E4A-96F4-9BF8C572A1EC}"/>
              </a:ext>
            </a:extLst>
          </p:cNvPr>
          <p:cNvCxnSpPr>
            <a:cxnSpLocks noChangeShapeType="1"/>
            <a:stCxn id="75807" idx="0"/>
            <a:endCxn id="75811" idx="0"/>
          </p:cNvCxnSpPr>
          <p:nvPr/>
        </p:nvCxnSpPr>
        <p:spPr bwMode="auto">
          <a:xfrm flipH="1" flipV="1">
            <a:off x="5670285" y="4101823"/>
            <a:ext cx="671971" cy="755968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09" name="AutoShape 33">
            <a:extLst>
              <a:ext uri="{FF2B5EF4-FFF2-40B4-BE49-F238E27FC236}">
                <a16:creationId xmlns:a16="http://schemas.microsoft.com/office/drawing/2014/main" id="{53F8F7A2-E663-9141-B0C0-885C77D52265}"/>
              </a:ext>
            </a:extLst>
          </p:cNvPr>
          <p:cNvCxnSpPr>
            <a:cxnSpLocks noChangeShapeType="1"/>
            <a:stCxn id="75807" idx="2"/>
            <a:endCxn id="75811" idx="2"/>
          </p:cNvCxnSpPr>
          <p:nvPr/>
        </p:nvCxnSpPr>
        <p:spPr bwMode="auto">
          <a:xfrm flipH="1">
            <a:off x="5670285" y="5221775"/>
            <a:ext cx="671971" cy="923960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810" name="Rectangle 34">
            <a:extLst>
              <a:ext uri="{FF2B5EF4-FFF2-40B4-BE49-F238E27FC236}">
                <a16:creationId xmlns:a16="http://schemas.microsoft.com/office/drawing/2014/main" id="{9E14C94D-2477-0045-9A4E-7FD942A8D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4115823"/>
            <a:ext cx="419982" cy="2015913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6</a:t>
            </a:r>
          </a:p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9</a:t>
            </a:r>
          </a:p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7</a:t>
            </a:r>
          </a:p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0</a:t>
            </a:r>
          </a:p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8</a:t>
            </a:r>
          </a:p>
        </p:txBody>
      </p:sp>
      <p:sp>
        <p:nvSpPr>
          <p:cNvPr id="75811" name="Rectangle 35">
            <a:extLst>
              <a:ext uri="{FF2B5EF4-FFF2-40B4-BE49-F238E27FC236}">
                <a16:creationId xmlns:a16="http://schemas.microsoft.com/office/drawing/2014/main" id="{5D6FC302-4237-824F-90F5-FF967121D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4115823"/>
            <a:ext cx="419982" cy="2015913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F1F1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cxnSp>
        <p:nvCxnSpPr>
          <p:cNvPr id="75812" name="AutoShape 36">
            <a:extLst>
              <a:ext uri="{FF2B5EF4-FFF2-40B4-BE49-F238E27FC236}">
                <a16:creationId xmlns:a16="http://schemas.microsoft.com/office/drawing/2014/main" id="{8FD5B7DE-2DC6-5E43-8780-0D9D2AD68B10}"/>
              </a:ext>
            </a:extLst>
          </p:cNvPr>
          <p:cNvCxnSpPr>
            <a:cxnSpLocks noChangeShapeType="1"/>
            <a:stCxn id="75781" idx="3"/>
            <a:endCxn id="75780" idx="2"/>
          </p:cNvCxnSpPr>
          <p:nvPr/>
        </p:nvCxnSpPr>
        <p:spPr bwMode="auto">
          <a:xfrm flipH="1" flipV="1">
            <a:off x="6464751" y="4121073"/>
            <a:ext cx="255489" cy="1086703"/>
          </a:xfrm>
          <a:prstGeom prst="curvedConnector4">
            <a:avLst>
              <a:gd name="adj1" fmla="val -98630"/>
              <a:gd name="adj2" fmla="val 65542"/>
            </a:avLst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13" name="AutoShape 37">
            <a:extLst>
              <a:ext uri="{FF2B5EF4-FFF2-40B4-BE49-F238E27FC236}">
                <a16:creationId xmlns:a16="http://schemas.microsoft.com/office/drawing/2014/main" id="{2CD4F6EA-E9F2-7B44-9749-32FA7EDA28F4}"/>
              </a:ext>
            </a:extLst>
          </p:cNvPr>
          <p:cNvCxnSpPr>
            <a:cxnSpLocks noChangeShapeType="1"/>
            <a:stCxn id="75781" idx="3"/>
            <a:endCxn id="75785" idx="2"/>
          </p:cNvCxnSpPr>
          <p:nvPr/>
        </p:nvCxnSpPr>
        <p:spPr bwMode="auto">
          <a:xfrm>
            <a:off x="6720240" y="5207775"/>
            <a:ext cx="1763924" cy="335986"/>
          </a:xfrm>
          <a:prstGeom prst="curvedConnector4">
            <a:avLst>
              <a:gd name="adj1" fmla="val 21329"/>
              <a:gd name="adj2" fmla="val 175000"/>
            </a:avLst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14" name="AutoShape 38">
            <a:extLst>
              <a:ext uri="{FF2B5EF4-FFF2-40B4-BE49-F238E27FC236}">
                <a16:creationId xmlns:a16="http://schemas.microsoft.com/office/drawing/2014/main" id="{8A0AF310-B52C-8C4A-A897-A0CF22653B63}"/>
              </a:ext>
            </a:extLst>
          </p:cNvPr>
          <p:cNvCxnSpPr>
            <a:cxnSpLocks noChangeShapeType="1"/>
            <a:stCxn id="75781" idx="3"/>
            <a:endCxn id="75787" idx="2"/>
          </p:cNvCxnSpPr>
          <p:nvPr/>
        </p:nvCxnSpPr>
        <p:spPr bwMode="auto">
          <a:xfrm>
            <a:off x="6720240" y="5207775"/>
            <a:ext cx="2771881" cy="335986"/>
          </a:xfrm>
          <a:prstGeom prst="curvedConnector4">
            <a:avLst>
              <a:gd name="adj1" fmla="val 8144"/>
              <a:gd name="adj2" fmla="val 229167"/>
            </a:avLst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15" name="AutoShape 39">
            <a:extLst>
              <a:ext uri="{FF2B5EF4-FFF2-40B4-BE49-F238E27FC236}">
                <a16:creationId xmlns:a16="http://schemas.microsoft.com/office/drawing/2014/main" id="{9317ECDD-AFB6-A747-825B-BC51BE7D4DDE}"/>
              </a:ext>
            </a:extLst>
          </p:cNvPr>
          <p:cNvCxnSpPr>
            <a:cxnSpLocks noChangeShapeType="1"/>
            <a:stCxn id="75781" idx="3"/>
            <a:endCxn id="75797" idx="2"/>
          </p:cNvCxnSpPr>
          <p:nvPr/>
        </p:nvCxnSpPr>
        <p:spPr bwMode="auto">
          <a:xfrm>
            <a:off x="6720240" y="5207776"/>
            <a:ext cx="755968" cy="1679928"/>
          </a:xfrm>
          <a:prstGeom prst="curvedConnector4">
            <a:avLst>
              <a:gd name="adj1" fmla="val 33333"/>
              <a:gd name="adj2" fmla="val 115000"/>
            </a:avLst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16" name="AutoShape 40">
            <a:extLst>
              <a:ext uri="{FF2B5EF4-FFF2-40B4-BE49-F238E27FC236}">
                <a16:creationId xmlns:a16="http://schemas.microsoft.com/office/drawing/2014/main" id="{5088DAE4-F461-6B4E-BC1C-F178FD4C9F8E}"/>
              </a:ext>
            </a:extLst>
          </p:cNvPr>
          <p:cNvCxnSpPr>
            <a:cxnSpLocks noChangeShapeType="1"/>
            <a:stCxn id="75781" idx="3"/>
            <a:endCxn id="75796" idx="2"/>
          </p:cNvCxnSpPr>
          <p:nvPr/>
        </p:nvCxnSpPr>
        <p:spPr bwMode="auto">
          <a:xfrm flipH="1">
            <a:off x="6468251" y="5207776"/>
            <a:ext cx="251989" cy="1679928"/>
          </a:xfrm>
          <a:prstGeom prst="curvedConnector4">
            <a:avLst>
              <a:gd name="adj1" fmla="val -100000"/>
              <a:gd name="adj2" fmla="val 115000"/>
            </a:avLst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33808976"/>
      </p:ext>
    </p:extLst>
  </p:cSld>
  <p:clrMapOvr>
    <a:masterClrMapping/>
  </p:clrMapOvr>
  <p:transition>
    <p:sndAc>
      <p:stSnd>
        <p:snd r:embed="rId2" name="Slide Projector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4289D-3036-498A-AD3E-30173565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File Size for Indexed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5D1F7-83E0-4181-9FA7-70D6C0E12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C644C-BB5C-4D48-B9A1-35946338D9F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D27E2-201A-4284-9D97-7528163256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18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A48C2F-EF2E-4FA7-9C62-33895025B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186" y="1093644"/>
            <a:ext cx="8532908" cy="56897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7BE805-FB9C-4073-A1E1-2F5086E87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145" y="777131"/>
            <a:ext cx="2900774" cy="193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61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3" name="Rectangle 9">
            <a:extLst>
              <a:ext uri="{FF2B5EF4-FFF2-40B4-BE49-F238E27FC236}">
                <a16:creationId xmlns:a16="http://schemas.microsoft.com/office/drawing/2014/main" id="{ED4B8D5A-5626-604D-BA59-879252A687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Unix Fast File System indexing scheme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3E725C-2EF9-EC40-8BF4-BE1FFDEA6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8" name="Footer Placeholder 2">
            <a:extLst>
              <a:ext uri="{FF2B5EF4-FFF2-40B4-BE49-F238E27FC236}">
                <a16:creationId xmlns:a16="http://schemas.microsoft.com/office/drawing/2014/main" id="{7061A4AF-E589-CE45-906D-CD192D84552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CS/COE 1550 – Operating Systems – Sherif Khattab</a:t>
            </a:r>
          </a:p>
        </p:txBody>
      </p:sp>
      <p:sp>
        <p:nvSpPr>
          <p:cNvPr id="79" name="Slide Number Placeholder 3">
            <a:extLst>
              <a:ext uri="{FF2B5EF4-FFF2-40B4-BE49-F238E27FC236}">
                <a16:creationId xmlns:a16="http://schemas.microsoft.com/office/drawing/2014/main" id="{34F8F383-419E-1343-AC51-4C992D0F67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B9CC44AF-F125-8C43-ACF6-72584215F82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3941" name="Rectangle 37">
            <a:extLst>
              <a:ext uri="{FF2B5EF4-FFF2-40B4-BE49-F238E27FC236}">
                <a16:creationId xmlns:a16="http://schemas.microsoft.com/office/drawing/2014/main" id="{DAF2F0CD-E5CC-2C42-9F4A-072A1D6C1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420" y="6047740"/>
            <a:ext cx="251989" cy="251989"/>
          </a:xfrm>
          <a:prstGeom prst="rect">
            <a:avLst/>
          </a:prstGeom>
          <a:solidFill>
            <a:srgbClr val="3399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339966"/>
            </a:extrusionClr>
            <a:contourClr>
              <a:srgbClr val="3399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123960" name="Rectangle 56">
            <a:extLst>
              <a:ext uri="{FF2B5EF4-FFF2-40B4-BE49-F238E27FC236}">
                <a16:creationId xmlns:a16="http://schemas.microsoft.com/office/drawing/2014/main" id="{0E61836F-8C84-5948-BFDB-226522770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319" y="5375768"/>
            <a:ext cx="335986" cy="251989"/>
          </a:xfrm>
          <a:prstGeom prst="rect">
            <a:avLst/>
          </a:prstGeom>
          <a:solidFill>
            <a:srgbClr val="3399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339966"/>
            </a:extrusionClr>
            <a:contourClr>
              <a:srgbClr val="3399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•</a:t>
            </a:r>
          </a:p>
        </p:txBody>
      </p:sp>
      <p:sp>
        <p:nvSpPr>
          <p:cNvPr id="123961" name="Rectangle 57">
            <a:extLst>
              <a:ext uri="{FF2B5EF4-FFF2-40B4-BE49-F238E27FC236}">
                <a16:creationId xmlns:a16="http://schemas.microsoft.com/office/drawing/2014/main" id="{F284598C-DCDE-1841-A5EA-E3745B452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319" y="5123779"/>
            <a:ext cx="335986" cy="251989"/>
          </a:xfrm>
          <a:prstGeom prst="rect">
            <a:avLst/>
          </a:prstGeom>
          <a:solidFill>
            <a:srgbClr val="3399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339966"/>
            </a:extrusionClr>
            <a:contourClr>
              <a:srgbClr val="3399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•</a:t>
            </a:r>
          </a:p>
        </p:txBody>
      </p:sp>
      <p:sp>
        <p:nvSpPr>
          <p:cNvPr id="123962" name="Rectangle 58">
            <a:extLst>
              <a:ext uri="{FF2B5EF4-FFF2-40B4-BE49-F238E27FC236}">
                <a16:creationId xmlns:a16="http://schemas.microsoft.com/office/drawing/2014/main" id="{4CD99B70-6BE4-0349-BC9B-8A5DFEC96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319" y="6719711"/>
            <a:ext cx="335986" cy="251989"/>
          </a:xfrm>
          <a:prstGeom prst="rect">
            <a:avLst/>
          </a:prstGeom>
          <a:solidFill>
            <a:srgbClr val="3399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339966"/>
            </a:extrusionClr>
            <a:contourClr>
              <a:srgbClr val="3399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•</a:t>
            </a:r>
          </a:p>
        </p:txBody>
      </p:sp>
      <p:sp>
        <p:nvSpPr>
          <p:cNvPr id="123963" name="Rectangle 59">
            <a:extLst>
              <a:ext uri="{FF2B5EF4-FFF2-40B4-BE49-F238E27FC236}">
                <a16:creationId xmlns:a16="http://schemas.microsoft.com/office/drawing/2014/main" id="{A81A3836-70BF-544C-BA30-71A06B9D5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319" y="6467722"/>
            <a:ext cx="335986" cy="251989"/>
          </a:xfrm>
          <a:prstGeom prst="rect">
            <a:avLst/>
          </a:prstGeom>
          <a:solidFill>
            <a:srgbClr val="3399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339966"/>
            </a:extrusionClr>
            <a:contourClr>
              <a:srgbClr val="3399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•</a:t>
            </a:r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4768E6BA-421C-B24A-BF90-34B03BB81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319" y="3947830"/>
            <a:ext cx="335986" cy="251989"/>
          </a:xfrm>
          <a:prstGeom prst="rect">
            <a:avLst/>
          </a:prstGeom>
          <a:solidFill>
            <a:srgbClr val="5DBAC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•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7447DA1E-AA68-4E4A-A5D4-0095AA1F1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4283815"/>
            <a:ext cx="1763924" cy="1007957"/>
          </a:xfrm>
          <a:prstGeom prst="rect">
            <a:avLst/>
          </a:prstGeom>
          <a:solidFill>
            <a:srgbClr val="5DBAC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Direct pointers</a:t>
            </a:r>
          </a:p>
          <a:p>
            <a:pPr marL="0" marR="0" lvl="0" indent="0" algn="ctr" defTabSz="1007943" rtl="0" eaLnBrk="0" fontAlgn="base" latinLnBrk="0" hangingPunct="0">
              <a:lnSpc>
                <a:spcPct val="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529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.</a:t>
            </a:r>
          </a:p>
          <a:p>
            <a:pPr marL="0" marR="0" lvl="0" indent="0" algn="ctr" defTabSz="1007943" rtl="0" eaLnBrk="0" fontAlgn="base" latinLnBrk="0" hangingPunct="0">
              <a:lnSpc>
                <a:spcPct val="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529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.</a:t>
            </a:r>
          </a:p>
          <a:p>
            <a:pPr marL="0" marR="0" lvl="0" indent="0" algn="ctr" defTabSz="1007943" rtl="0" eaLnBrk="0" fontAlgn="base" latinLnBrk="0" hangingPunct="0">
              <a:lnSpc>
                <a:spcPct val="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529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.</a:t>
            </a: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123908" name="Rectangle 4">
            <a:extLst>
              <a:ext uri="{FF2B5EF4-FFF2-40B4-BE49-F238E27FC236}">
                <a16:creationId xmlns:a16="http://schemas.microsoft.com/office/drawing/2014/main" id="{FE6C8E16-9559-EC48-BFD4-8C40754A7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420" y="5123779"/>
            <a:ext cx="251989" cy="167993"/>
          </a:xfrm>
          <a:prstGeom prst="rect">
            <a:avLst/>
          </a:prstGeom>
          <a:solidFill>
            <a:srgbClr val="5DBAC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123909" name="Rectangle 5">
            <a:extLst>
              <a:ext uri="{FF2B5EF4-FFF2-40B4-BE49-F238E27FC236}">
                <a16:creationId xmlns:a16="http://schemas.microsoft.com/office/drawing/2014/main" id="{D9CEDE7C-24A0-5441-8B6B-B361CDADE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420" y="4955786"/>
            <a:ext cx="251989" cy="167993"/>
          </a:xfrm>
          <a:prstGeom prst="rect">
            <a:avLst/>
          </a:prstGeom>
          <a:solidFill>
            <a:srgbClr val="5DBAC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123910" name="Rectangle 6">
            <a:extLst>
              <a:ext uri="{FF2B5EF4-FFF2-40B4-BE49-F238E27FC236}">
                <a16:creationId xmlns:a16="http://schemas.microsoft.com/office/drawing/2014/main" id="{24009022-076F-494A-B389-F9933080C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420" y="4787794"/>
            <a:ext cx="251989" cy="167993"/>
          </a:xfrm>
          <a:prstGeom prst="rect">
            <a:avLst/>
          </a:prstGeom>
          <a:solidFill>
            <a:srgbClr val="5DBAC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123911" name="Rectangle 7">
            <a:extLst>
              <a:ext uri="{FF2B5EF4-FFF2-40B4-BE49-F238E27FC236}">
                <a16:creationId xmlns:a16="http://schemas.microsoft.com/office/drawing/2014/main" id="{A877DE85-92FC-AE46-8879-B3198E787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420" y="4619801"/>
            <a:ext cx="251989" cy="167993"/>
          </a:xfrm>
          <a:prstGeom prst="rect">
            <a:avLst/>
          </a:prstGeom>
          <a:solidFill>
            <a:srgbClr val="5DBAC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123912" name="Rectangle 8">
            <a:extLst>
              <a:ext uri="{FF2B5EF4-FFF2-40B4-BE49-F238E27FC236}">
                <a16:creationId xmlns:a16="http://schemas.microsoft.com/office/drawing/2014/main" id="{E8BD1E46-52A9-FE4C-8A6B-60003417A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420" y="4451808"/>
            <a:ext cx="251989" cy="167993"/>
          </a:xfrm>
          <a:prstGeom prst="rect">
            <a:avLst/>
          </a:prstGeom>
          <a:solidFill>
            <a:srgbClr val="5DBAC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123914" name="Text Box 10">
            <a:extLst>
              <a:ext uri="{FF2B5EF4-FFF2-40B4-BE49-F238E27FC236}">
                <a16:creationId xmlns:a16="http://schemas.microsoft.com/office/drawing/2014/main" id="{4AD6F39C-BDFA-1D41-B995-338F5851F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5692" y="6803707"/>
            <a:ext cx="626775" cy="43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7672" rIns="0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inode</a:t>
            </a:r>
          </a:p>
        </p:txBody>
      </p:sp>
      <p:sp>
        <p:nvSpPr>
          <p:cNvPr id="123915" name="Rectangle 11">
            <a:extLst>
              <a:ext uri="{FF2B5EF4-FFF2-40B4-BE49-F238E27FC236}">
                <a16:creationId xmlns:a16="http://schemas.microsoft.com/office/drawing/2014/main" id="{22422EA5-0C0A-1140-B317-33EBA2643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2157" y="2099909"/>
            <a:ext cx="671971" cy="335986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99FF"/>
            </a:extrusionClr>
            <a:contourClr>
              <a:srgbClr val="CC99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data</a:t>
            </a:r>
          </a:p>
        </p:txBody>
      </p:sp>
      <p:sp>
        <p:nvSpPr>
          <p:cNvPr id="123916" name="Rectangle 12">
            <a:extLst>
              <a:ext uri="{FF2B5EF4-FFF2-40B4-BE49-F238E27FC236}">
                <a16:creationId xmlns:a16="http://schemas.microsoft.com/office/drawing/2014/main" id="{EEA78704-835C-574F-A2C7-75ECA051F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2157" y="2939873"/>
            <a:ext cx="671971" cy="335986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99FF"/>
            </a:extrusionClr>
            <a:contourClr>
              <a:srgbClr val="CC99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data</a:t>
            </a:r>
          </a:p>
        </p:txBody>
      </p:sp>
      <p:sp>
        <p:nvSpPr>
          <p:cNvPr id="123917" name="Rectangle 13">
            <a:extLst>
              <a:ext uri="{FF2B5EF4-FFF2-40B4-BE49-F238E27FC236}">
                <a16:creationId xmlns:a16="http://schemas.microsoft.com/office/drawing/2014/main" id="{478962C1-FB07-A94A-A1DB-7A8A1DCD5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2157" y="3359855"/>
            <a:ext cx="671971" cy="335986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99FF"/>
            </a:extrusionClr>
            <a:contourClr>
              <a:srgbClr val="CC99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data</a:t>
            </a:r>
          </a:p>
        </p:txBody>
      </p:sp>
      <p:sp>
        <p:nvSpPr>
          <p:cNvPr id="123918" name="Rectangle 14">
            <a:extLst>
              <a:ext uri="{FF2B5EF4-FFF2-40B4-BE49-F238E27FC236}">
                <a16:creationId xmlns:a16="http://schemas.microsoft.com/office/drawing/2014/main" id="{0EB42A3F-F737-A842-8F95-D5A21259C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2157" y="4199819"/>
            <a:ext cx="671971" cy="335986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99FF"/>
            </a:extrusionClr>
            <a:contourClr>
              <a:srgbClr val="CC99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data</a:t>
            </a:r>
          </a:p>
        </p:txBody>
      </p:sp>
      <p:sp>
        <p:nvSpPr>
          <p:cNvPr id="123919" name="Rectangle 15">
            <a:extLst>
              <a:ext uri="{FF2B5EF4-FFF2-40B4-BE49-F238E27FC236}">
                <a16:creationId xmlns:a16="http://schemas.microsoft.com/office/drawing/2014/main" id="{508703E3-0453-0041-BDD6-AFE6100BE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2157" y="4619801"/>
            <a:ext cx="671971" cy="335986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99FF"/>
            </a:extrusionClr>
            <a:contourClr>
              <a:srgbClr val="CC99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data</a:t>
            </a:r>
          </a:p>
        </p:txBody>
      </p:sp>
      <p:sp>
        <p:nvSpPr>
          <p:cNvPr id="123920" name="Rectangle 16">
            <a:extLst>
              <a:ext uri="{FF2B5EF4-FFF2-40B4-BE49-F238E27FC236}">
                <a16:creationId xmlns:a16="http://schemas.microsoft.com/office/drawing/2014/main" id="{ED47FAF5-AC20-0345-9F45-A2061BE54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2157" y="5459765"/>
            <a:ext cx="671971" cy="335986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99FF"/>
            </a:extrusionClr>
            <a:contourClr>
              <a:srgbClr val="CC99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data</a:t>
            </a:r>
          </a:p>
        </p:txBody>
      </p:sp>
      <p:sp>
        <p:nvSpPr>
          <p:cNvPr id="123921" name="Rectangle 17">
            <a:extLst>
              <a:ext uri="{FF2B5EF4-FFF2-40B4-BE49-F238E27FC236}">
                <a16:creationId xmlns:a16="http://schemas.microsoft.com/office/drawing/2014/main" id="{DDF3154E-B548-0B4C-80EB-07F8311DA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2157" y="5879747"/>
            <a:ext cx="671971" cy="335986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99FF"/>
            </a:extrusionClr>
            <a:contourClr>
              <a:srgbClr val="CC99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data</a:t>
            </a:r>
          </a:p>
        </p:txBody>
      </p:sp>
      <p:sp>
        <p:nvSpPr>
          <p:cNvPr id="123922" name="Rectangle 18">
            <a:extLst>
              <a:ext uri="{FF2B5EF4-FFF2-40B4-BE49-F238E27FC236}">
                <a16:creationId xmlns:a16="http://schemas.microsoft.com/office/drawing/2014/main" id="{8432BDCD-598A-744F-BE3B-F27AB5615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2157" y="6719710"/>
            <a:ext cx="671971" cy="335986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99FF"/>
            </a:extrusionClr>
            <a:contourClr>
              <a:srgbClr val="CC99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data</a:t>
            </a:r>
          </a:p>
        </p:txBody>
      </p:sp>
      <p:sp>
        <p:nvSpPr>
          <p:cNvPr id="123923" name="Text Box 19">
            <a:extLst>
              <a:ext uri="{FF2B5EF4-FFF2-40B4-BE49-F238E27FC236}">
                <a16:creationId xmlns:a16="http://schemas.microsoft.com/office/drawing/2014/main" id="{2C5D1FE2-A6B0-A24D-8A23-F3A53DB46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8990" y="6157166"/>
            <a:ext cx="311304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F1F1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96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.</a:t>
            </a:r>
          </a:p>
          <a:p>
            <a:pPr marL="0" marR="0" lvl="0" indent="0" algn="ctr" defTabSz="1007943" rtl="0" eaLnBrk="0" fontAlgn="base" latinLnBrk="0" hangingPunct="0">
              <a:lnSpc>
                <a:spcPct val="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96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.</a:t>
            </a:r>
          </a:p>
          <a:p>
            <a:pPr marL="0" marR="0" lvl="0" indent="0" algn="ctr" defTabSz="1007943" rtl="0" eaLnBrk="0" fontAlgn="base" latinLnBrk="0" hangingPunct="0">
              <a:lnSpc>
                <a:spcPct val="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96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.</a:t>
            </a:r>
          </a:p>
        </p:txBody>
      </p:sp>
      <p:sp>
        <p:nvSpPr>
          <p:cNvPr id="123924" name="Text Box 20">
            <a:extLst>
              <a:ext uri="{FF2B5EF4-FFF2-40B4-BE49-F238E27FC236}">
                <a16:creationId xmlns:a16="http://schemas.microsoft.com/office/drawing/2014/main" id="{148E0F70-0485-6541-BA14-21A7EBB9D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8990" y="4897220"/>
            <a:ext cx="311304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F1F1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96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.</a:t>
            </a:r>
          </a:p>
          <a:p>
            <a:pPr marL="0" marR="0" lvl="0" indent="0" algn="ctr" defTabSz="1007943" rtl="0" eaLnBrk="0" fontAlgn="base" latinLnBrk="0" hangingPunct="0">
              <a:lnSpc>
                <a:spcPct val="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96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.</a:t>
            </a:r>
          </a:p>
          <a:p>
            <a:pPr marL="0" marR="0" lvl="0" indent="0" algn="ctr" defTabSz="1007943" rtl="0" eaLnBrk="0" fontAlgn="base" latinLnBrk="0" hangingPunct="0">
              <a:lnSpc>
                <a:spcPct val="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96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.</a:t>
            </a:r>
          </a:p>
        </p:txBody>
      </p:sp>
      <p:sp>
        <p:nvSpPr>
          <p:cNvPr id="123925" name="Text Box 21">
            <a:extLst>
              <a:ext uri="{FF2B5EF4-FFF2-40B4-BE49-F238E27FC236}">
                <a16:creationId xmlns:a16="http://schemas.microsoft.com/office/drawing/2014/main" id="{3D480658-155A-534F-86E1-3F3FD10E9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8990" y="3637274"/>
            <a:ext cx="311304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F1F1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96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.</a:t>
            </a:r>
          </a:p>
          <a:p>
            <a:pPr marL="0" marR="0" lvl="0" indent="0" algn="ctr" defTabSz="1007943" rtl="0" eaLnBrk="0" fontAlgn="base" latinLnBrk="0" hangingPunct="0">
              <a:lnSpc>
                <a:spcPct val="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96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.</a:t>
            </a:r>
          </a:p>
          <a:p>
            <a:pPr marL="0" marR="0" lvl="0" indent="0" algn="ctr" defTabSz="1007943" rtl="0" eaLnBrk="0" fontAlgn="base" latinLnBrk="0" hangingPunct="0">
              <a:lnSpc>
                <a:spcPct val="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96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.</a:t>
            </a:r>
          </a:p>
        </p:txBody>
      </p:sp>
      <p:sp>
        <p:nvSpPr>
          <p:cNvPr id="123926" name="Text Box 22">
            <a:extLst>
              <a:ext uri="{FF2B5EF4-FFF2-40B4-BE49-F238E27FC236}">
                <a16:creationId xmlns:a16="http://schemas.microsoft.com/office/drawing/2014/main" id="{0A7F8EEE-FA84-5B4E-83EF-4136DA051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8990" y="2377328"/>
            <a:ext cx="311304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F1F1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96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.</a:t>
            </a:r>
          </a:p>
          <a:p>
            <a:pPr marL="0" marR="0" lvl="0" indent="0" algn="ctr" defTabSz="1007943" rtl="0" eaLnBrk="0" fontAlgn="base" latinLnBrk="0" hangingPunct="0">
              <a:lnSpc>
                <a:spcPct val="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96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.</a:t>
            </a:r>
          </a:p>
          <a:p>
            <a:pPr marL="0" marR="0" lvl="0" indent="0" algn="ctr" defTabSz="1007943" rtl="0" eaLnBrk="0" fontAlgn="base" latinLnBrk="0" hangingPunct="0">
              <a:lnSpc>
                <a:spcPct val="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96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.</a:t>
            </a:r>
          </a:p>
        </p:txBody>
      </p:sp>
      <p:sp>
        <p:nvSpPr>
          <p:cNvPr id="123927" name="Rectangle 23">
            <a:extLst>
              <a:ext uri="{FF2B5EF4-FFF2-40B4-BE49-F238E27FC236}">
                <a16:creationId xmlns:a16="http://schemas.microsoft.com/office/drawing/2014/main" id="{E0C6714D-AD4F-264D-B340-13AAA1A90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2157" y="1679927"/>
            <a:ext cx="671971" cy="335986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99FF"/>
            </a:extrusionClr>
            <a:contourClr>
              <a:srgbClr val="CC99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data</a:t>
            </a:r>
          </a:p>
        </p:txBody>
      </p:sp>
      <p:sp>
        <p:nvSpPr>
          <p:cNvPr id="123928" name="Rectangle 24">
            <a:extLst>
              <a:ext uri="{FF2B5EF4-FFF2-40B4-BE49-F238E27FC236}">
                <a16:creationId xmlns:a16="http://schemas.microsoft.com/office/drawing/2014/main" id="{F8CFA52C-973E-C34C-8226-28ADCD998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1679927"/>
            <a:ext cx="2015913" cy="335986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protection mode</a:t>
            </a:r>
          </a:p>
        </p:txBody>
      </p:sp>
      <p:sp>
        <p:nvSpPr>
          <p:cNvPr id="123929" name="Rectangle 25">
            <a:extLst>
              <a:ext uri="{FF2B5EF4-FFF2-40B4-BE49-F238E27FC236}">
                <a16:creationId xmlns:a16="http://schemas.microsoft.com/office/drawing/2014/main" id="{83240437-539C-D043-A84B-C4F1DC2D0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2115659"/>
            <a:ext cx="2015913" cy="335986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owner &amp; group</a:t>
            </a:r>
          </a:p>
        </p:txBody>
      </p:sp>
      <p:sp>
        <p:nvSpPr>
          <p:cNvPr id="123930" name="Rectangle 26">
            <a:extLst>
              <a:ext uri="{FF2B5EF4-FFF2-40B4-BE49-F238E27FC236}">
                <a16:creationId xmlns:a16="http://schemas.microsoft.com/office/drawing/2014/main" id="{0D3265CF-446B-D042-8B7C-B7A9EDB00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2553140"/>
            <a:ext cx="2015913" cy="335986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timestamps</a:t>
            </a:r>
          </a:p>
        </p:txBody>
      </p:sp>
      <p:sp>
        <p:nvSpPr>
          <p:cNvPr id="123931" name="Rectangle 27">
            <a:extLst>
              <a:ext uri="{FF2B5EF4-FFF2-40B4-BE49-F238E27FC236}">
                <a16:creationId xmlns:a16="http://schemas.microsoft.com/office/drawing/2014/main" id="{0EAE62F8-F9E2-0447-904A-671173692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2988871"/>
            <a:ext cx="2015913" cy="335986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size</a:t>
            </a:r>
          </a:p>
        </p:txBody>
      </p:sp>
      <p:sp>
        <p:nvSpPr>
          <p:cNvPr id="123932" name="Rectangle 28">
            <a:extLst>
              <a:ext uri="{FF2B5EF4-FFF2-40B4-BE49-F238E27FC236}">
                <a16:creationId xmlns:a16="http://schemas.microsoft.com/office/drawing/2014/main" id="{719D6EBB-2630-1D49-A2E4-33EC86849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3426352"/>
            <a:ext cx="2015913" cy="335986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block count</a:t>
            </a:r>
          </a:p>
        </p:txBody>
      </p:sp>
      <p:sp>
        <p:nvSpPr>
          <p:cNvPr id="123933" name="Rectangle 29">
            <a:extLst>
              <a:ext uri="{FF2B5EF4-FFF2-40B4-BE49-F238E27FC236}">
                <a16:creationId xmlns:a16="http://schemas.microsoft.com/office/drawing/2014/main" id="{20447EC5-865A-EF4D-B5E3-35A78B34E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5375768"/>
            <a:ext cx="2015913" cy="419982"/>
          </a:xfrm>
          <a:prstGeom prst="rect">
            <a:avLst/>
          </a:prstGeom>
          <a:solidFill>
            <a:srgbClr val="3399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339966"/>
            </a:extrusionClr>
            <a:contourClr>
              <a:srgbClr val="3399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single indirect</a:t>
            </a:r>
          </a:p>
        </p:txBody>
      </p:sp>
      <p:sp>
        <p:nvSpPr>
          <p:cNvPr id="123934" name="Rectangle 30">
            <a:extLst>
              <a:ext uri="{FF2B5EF4-FFF2-40B4-BE49-F238E27FC236}">
                <a16:creationId xmlns:a16="http://schemas.microsoft.com/office/drawing/2014/main" id="{3D9A2469-4181-D04E-BB83-716D63933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5879747"/>
            <a:ext cx="1763924" cy="419982"/>
          </a:xfrm>
          <a:prstGeom prst="rect">
            <a:avLst/>
          </a:prstGeom>
          <a:solidFill>
            <a:srgbClr val="3399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339966"/>
            </a:extrusionClr>
            <a:contourClr>
              <a:srgbClr val="3399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double indirect</a:t>
            </a:r>
          </a:p>
        </p:txBody>
      </p:sp>
      <p:sp>
        <p:nvSpPr>
          <p:cNvPr id="123935" name="Rectangle 31">
            <a:extLst>
              <a:ext uri="{FF2B5EF4-FFF2-40B4-BE49-F238E27FC236}">
                <a16:creationId xmlns:a16="http://schemas.microsoft.com/office/drawing/2014/main" id="{CC779D0F-63FE-BB48-8AF8-D5E6D1FA3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6383725"/>
            <a:ext cx="1763924" cy="419982"/>
          </a:xfrm>
          <a:prstGeom prst="rect">
            <a:avLst/>
          </a:prstGeom>
          <a:solidFill>
            <a:srgbClr val="3399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339966"/>
            </a:extrusionClr>
            <a:contourClr>
              <a:srgbClr val="3399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triple indirect</a:t>
            </a:r>
          </a:p>
        </p:txBody>
      </p:sp>
      <p:sp>
        <p:nvSpPr>
          <p:cNvPr id="123936" name="Rectangle 32">
            <a:extLst>
              <a:ext uri="{FF2B5EF4-FFF2-40B4-BE49-F238E27FC236}">
                <a16:creationId xmlns:a16="http://schemas.microsoft.com/office/drawing/2014/main" id="{B859AFF5-BC8D-D342-86E2-4B0069DE0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420" y="4283815"/>
            <a:ext cx="251989" cy="167993"/>
          </a:xfrm>
          <a:prstGeom prst="rect">
            <a:avLst/>
          </a:prstGeom>
          <a:solidFill>
            <a:srgbClr val="5DBAC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cxnSp>
        <p:nvCxnSpPr>
          <p:cNvPr id="123937" name="AutoShape 33">
            <a:extLst>
              <a:ext uri="{FF2B5EF4-FFF2-40B4-BE49-F238E27FC236}">
                <a16:creationId xmlns:a16="http://schemas.microsoft.com/office/drawing/2014/main" id="{6BD97FB8-F66F-8843-92C9-5F285F96727B}"/>
              </a:ext>
            </a:extLst>
          </p:cNvPr>
          <p:cNvCxnSpPr>
            <a:cxnSpLocks noChangeShapeType="1"/>
            <a:stCxn id="123936" idx="3"/>
            <a:endCxn id="123927" idx="1"/>
          </p:cNvCxnSpPr>
          <p:nvPr/>
        </p:nvCxnSpPr>
        <p:spPr bwMode="auto">
          <a:xfrm flipV="1">
            <a:off x="2772410" y="1847920"/>
            <a:ext cx="5879747" cy="2519892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38" name="AutoShape 34">
            <a:extLst>
              <a:ext uri="{FF2B5EF4-FFF2-40B4-BE49-F238E27FC236}">
                <a16:creationId xmlns:a16="http://schemas.microsoft.com/office/drawing/2014/main" id="{747A8489-4ED8-6B4D-B440-71E1C527F9BF}"/>
              </a:ext>
            </a:extLst>
          </p:cNvPr>
          <p:cNvCxnSpPr>
            <a:cxnSpLocks noChangeShapeType="1"/>
            <a:stCxn id="123912" idx="3"/>
            <a:endCxn id="123915" idx="1"/>
          </p:cNvCxnSpPr>
          <p:nvPr/>
        </p:nvCxnSpPr>
        <p:spPr bwMode="auto">
          <a:xfrm flipV="1">
            <a:off x="2772410" y="2267902"/>
            <a:ext cx="5879747" cy="2267903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39" name="AutoShape 35">
            <a:extLst>
              <a:ext uri="{FF2B5EF4-FFF2-40B4-BE49-F238E27FC236}">
                <a16:creationId xmlns:a16="http://schemas.microsoft.com/office/drawing/2014/main" id="{9A8BC8A4-364F-A947-913C-4492CCAF4F59}"/>
              </a:ext>
            </a:extLst>
          </p:cNvPr>
          <p:cNvCxnSpPr>
            <a:cxnSpLocks noChangeShapeType="1"/>
            <a:stCxn id="123908" idx="3"/>
            <a:endCxn id="123916" idx="1"/>
          </p:cNvCxnSpPr>
          <p:nvPr/>
        </p:nvCxnSpPr>
        <p:spPr bwMode="auto">
          <a:xfrm flipV="1">
            <a:off x="2772410" y="3107866"/>
            <a:ext cx="5879747" cy="209991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940" name="Rectangle 36">
            <a:extLst>
              <a:ext uri="{FF2B5EF4-FFF2-40B4-BE49-F238E27FC236}">
                <a16:creationId xmlns:a16="http://schemas.microsoft.com/office/drawing/2014/main" id="{A10645D1-6AC8-C946-9962-B9987C994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420" y="5879747"/>
            <a:ext cx="251989" cy="167993"/>
          </a:xfrm>
          <a:prstGeom prst="rect">
            <a:avLst/>
          </a:prstGeom>
          <a:solidFill>
            <a:srgbClr val="3399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339966"/>
            </a:extrusionClr>
            <a:contourClr>
              <a:srgbClr val="3399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123942" name="Rectangle 38">
            <a:extLst>
              <a:ext uri="{FF2B5EF4-FFF2-40B4-BE49-F238E27FC236}">
                <a16:creationId xmlns:a16="http://schemas.microsoft.com/office/drawing/2014/main" id="{2156ECA2-F64C-4141-9364-1EC844547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420" y="6383725"/>
            <a:ext cx="251989" cy="167993"/>
          </a:xfrm>
          <a:prstGeom prst="rect">
            <a:avLst/>
          </a:prstGeom>
          <a:solidFill>
            <a:srgbClr val="3399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339966"/>
            </a:extrusionClr>
            <a:contourClr>
              <a:srgbClr val="3399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123943" name="Rectangle 39">
            <a:extLst>
              <a:ext uri="{FF2B5EF4-FFF2-40B4-BE49-F238E27FC236}">
                <a16:creationId xmlns:a16="http://schemas.microsoft.com/office/drawing/2014/main" id="{ADC8334A-9DA6-DA4B-AA54-2273DDB27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420" y="6635714"/>
            <a:ext cx="251989" cy="167993"/>
          </a:xfrm>
          <a:prstGeom prst="rect">
            <a:avLst/>
          </a:prstGeom>
          <a:solidFill>
            <a:srgbClr val="3399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339966"/>
            </a:extrusionClr>
            <a:contourClr>
              <a:srgbClr val="3399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123944" name="Rectangle 40">
            <a:extLst>
              <a:ext uri="{FF2B5EF4-FFF2-40B4-BE49-F238E27FC236}">
                <a16:creationId xmlns:a16="http://schemas.microsoft.com/office/drawing/2014/main" id="{2E934F3A-350A-8E4A-9D67-DE5595D6D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319" y="3695841"/>
            <a:ext cx="335986" cy="251989"/>
          </a:xfrm>
          <a:prstGeom prst="rect">
            <a:avLst/>
          </a:prstGeom>
          <a:solidFill>
            <a:srgbClr val="5DBAC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•</a:t>
            </a:r>
          </a:p>
        </p:txBody>
      </p:sp>
      <p:sp>
        <p:nvSpPr>
          <p:cNvPr id="123945" name="Rectangle 41">
            <a:extLst>
              <a:ext uri="{FF2B5EF4-FFF2-40B4-BE49-F238E27FC236}">
                <a16:creationId xmlns:a16="http://schemas.microsoft.com/office/drawing/2014/main" id="{2F4CE25D-1B09-E442-945D-FBD7BD076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319" y="3443852"/>
            <a:ext cx="335986" cy="251989"/>
          </a:xfrm>
          <a:prstGeom prst="rect">
            <a:avLst/>
          </a:prstGeom>
          <a:solidFill>
            <a:srgbClr val="5DBAC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•</a:t>
            </a:r>
          </a:p>
        </p:txBody>
      </p:sp>
      <p:cxnSp>
        <p:nvCxnSpPr>
          <p:cNvPr id="123946" name="AutoShape 42">
            <a:extLst>
              <a:ext uri="{FF2B5EF4-FFF2-40B4-BE49-F238E27FC236}">
                <a16:creationId xmlns:a16="http://schemas.microsoft.com/office/drawing/2014/main" id="{A8681E4B-5016-7A4A-B41E-8A45FAFC7FB6}"/>
              </a:ext>
            </a:extLst>
          </p:cNvPr>
          <p:cNvCxnSpPr>
            <a:cxnSpLocks noChangeShapeType="1"/>
            <a:stCxn id="123945" idx="3"/>
            <a:endCxn id="123917" idx="1"/>
          </p:cNvCxnSpPr>
          <p:nvPr/>
        </p:nvCxnSpPr>
        <p:spPr bwMode="auto">
          <a:xfrm flipV="1">
            <a:off x="5208305" y="3527848"/>
            <a:ext cx="3443852" cy="41998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47" name="AutoShape 43">
            <a:extLst>
              <a:ext uri="{FF2B5EF4-FFF2-40B4-BE49-F238E27FC236}">
                <a16:creationId xmlns:a16="http://schemas.microsoft.com/office/drawing/2014/main" id="{2A39BC4E-0362-7342-A1F7-49390DB9C7B6}"/>
              </a:ext>
            </a:extLst>
          </p:cNvPr>
          <p:cNvCxnSpPr>
            <a:cxnSpLocks noChangeShapeType="1"/>
            <a:stCxn id="123906" idx="3"/>
            <a:endCxn id="123918" idx="1"/>
          </p:cNvCxnSpPr>
          <p:nvPr/>
        </p:nvCxnSpPr>
        <p:spPr bwMode="auto">
          <a:xfrm>
            <a:off x="5208305" y="4073825"/>
            <a:ext cx="3443852" cy="293987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48" name="AutoShape 44">
            <a:extLst>
              <a:ext uri="{FF2B5EF4-FFF2-40B4-BE49-F238E27FC236}">
                <a16:creationId xmlns:a16="http://schemas.microsoft.com/office/drawing/2014/main" id="{3E5B0290-44EF-444B-8809-E034527CC457}"/>
              </a:ext>
            </a:extLst>
          </p:cNvPr>
          <p:cNvCxnSpPr>
            <a:cxnSpLocks noChangeShapeType="1"/>
            <a:stCxn id="123933" idx="3"/>
            <a:endCxn id="123944" idx="1"/>
          </p:cNvCxnSpPr>
          <p:nvPr/>
        </p:nvCxnSpPr>
        <p:spPr bwMode="auto">
          <a:xfrm flipV="1">
            <a:off x="2772409" y="3821835"/>
            <a:ext cx="2099910" cy="1763924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949" name="Rectangle 45">
            <a:extLst>
              <a:ext uri="{FF2B5EF4-FFF2-40B4-BE49-F238E27FC236}">
                <a16:creationId xmlns:a16="http://schemas.microsoft.com/office/drawing/2014/main" id="{167E32A7-88A5-B942-83B7-D34C83563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319" y="4871790"/>
            <a:ext cx="335986" cy="251989"/>
          </a:xfrm>
          <a:prstGeom prst="rect">
            <a:avLst/>
          </a:prstGeom>
          <a:solidFill>
            <a:srgbClr val="3399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339966"/>
            </a:extrusionClr>
            <a:contourClr>
              <a:srgbClr val="3399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•</a:t>
            </a:r>
          </a:p>
        </p:txBody>
      </p:sp>
      <p:sp>
        <p:nvSpPr>
          <p:cNvPr id="123950" name="Rectangle 46">
            <a:extLst>
              <a:ext uri="{FF2B5EF4-FFF2-40B4-BE49-F238E27FC236}">
                <a16:creationId xmlns:a16="http://schemas.microsoft.com/office/drawing/2014/main" id="{137EE675-4943-F84A-813D-48EC592EC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319" y="4619801"/>
            <a:ext cx="335986" cy="251989"/>
          </a:xfrm>
          <a:prstGeom prst="rect">
            <a:avLst/>
          </a:prstGeom>
          <a:solidFill>
            <a:srgbClr val="3399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339966"/>
            </a:extrusionClr>
            <a:contourClr>
              <a:srgbClr val="3399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•</a:t>
            </a:r>
          </a:p>
        </p:txBody>
      </p:sp>
      <p:sp>
        <p:nvSpPr>
          <p:cNvPr id="123951" name="Rectangle 47">
            <a:extLst>
              <a:ext uri="{FF2B5EF4-FFF2-40B4-BE49-F238E27FC236}">
                <a16:creationId xmlns:a16="http://schemas.microsoft.com/office/drawing/2014/main" id="{4356AB37-3E96-DA4D-8D63-A341DECFC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319" y="6215732"/>
            <a:ext cx="335986" cy="251989"/>
          </a:xfrm>
          <a:prstGeom prst="rect">
            <a:avLst/>
          </a:prstGeom>
          <a:solidFill>
            <a:srgbClr val="3399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339966"/>
            </a:extrusionClr>
            <a:contourClr>
              <a:srgbClr val="3399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•</a:t>
            </a:r>
          </a:p>
        </p:txBody>
      </p:sp>
      <p:sp>
        <p:nvSpPr>
          <p:cNvPr id="123952" name="Rectangle 48">
            <a:extLst>
              <a:ext uri="{FF2B5EF4-FFF2-40B4-BE49-F238E27FC236}">
                <a16:creationId xmlns:a16="http://schemas.microsoft.com/office/drawing/2014/main" id="{9274843A-3033-2047-B34D-E856151E3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319" y="5963743"/>
            <a:ext cx="335986" cy="251989"/>
          </a:xfrm>
          <a:prstGeom prst="rect">
            <a:avLst/>
          </a:prstGeom>
          <a:solidFill>
            <a:srgbClr val="3399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339966"/>
            </a:extrusionClr>
            <a:contourClr>
              <a:srgbClr val="3399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•</a:t>
            </a:r>
          </a:p>
        </p:txBody>
      </p:sp>
      <p:sp>
        <p:nvSpPr>
          <p:cNvPr id="123953" name="Rectangle 49">
            <a:extLst>
              <a:ext uri="{FF2B5EF4-FFF2-40B4-BE49-F238E27FC236}">
                <a16:creationId xmlns:a16="http://schemas.microsoft.com/office/drawing/2014/main" id="{7D9BEA78-DF1F-D14D-86E0-EEC291EAB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268" y="4703797"/>
            <a:ext cx="335986" cy="251989"/>
          </a:xfrm>
          <a:prstGeom prst="rect">
            <a:avLst/>
          </a:prstGeom>
          <a:solidFill>
            <a:srgbClr val="5DBAC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•</a:t>
            </a:r>
          </a:p>
        </p:txBody>
      </p:sp>
      <p:sp>
        <p:nvSpPr>
          <p:cNvPr id="123954" name="Rectangle 50">
            <a:extLst>
              <a:ext uri="{FF2B5EF4-FFF2-40B4-BE49-F238E27FC236}">
                <a16:creationId xmlns:a16="http://schemas.microsoft.com/office/drawing/2014/main" id="{E9E3AC74-0932-AD45-8507-1D92F4CA9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268" y="4451808"/>
            <a:ext cx="335986" cy="251989"/>
          </a:xfrm>
          <a:prstGeom prst="rect">
            <a:avLst/>
          </a:prstGeom>
          <a:solidFill>
            <a:srgbClr val="5DBAC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•</a:t>
            </a:r>
          </a:p>
        </p:txBody>
      </p:sp>
      <p:sp>
        <p:nvSpPr>
          <p:cNvPr id="123955" name="Rectangle 51">
            <a:extLst>
              <a:ext uri="{FF2B5EF4-FFF2-40B4-BE49-F238E27FC236}">
                <a16:creationId xmlns:a16="http://schemas.microsoft.com/office/drawing/2014/main" id="{F34B17FF-0BFC-0242-8AEC-9D527F788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268" y="5459765"/>
            <a:ext cx="335986" cy="251989"/>
          </a:xfrm>
          <a:prstGeom prst="rect">
            <a:avLst/>
          </a:prstGeom>
          <a:solidFill>
            <a:srgbClr val="5DBAC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•</a:t>
            </a:r>
          </a:p>
        </p:txBody>
      </p:sp>
      <p:sp>
        <p:nvSpPr>
          <p:cNvPr id="123956" name="Rectangle 52">
            <a:extLst>
              <a:ext uri="{FF2B5EF4-FFF2-40B4-BE49-F238E27FC236}">
                <a16:creationId xmlns:a16="http://schemas.microsoft.com/office/drawing/2014/main" id="{ED2A9F36-05B1-DD48-95E7-AE2AED6C7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268" y="5207776"/>
            <a:ext cx="335986" cy="251989"/>
          </a:xfrm>
          <a:prstGeom prst="rect">
            <a:avLst/>
          </a:prstGeom>
          <a:solidFill>
            <a:srgbClr val="5DBAC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•</a:t>
            </a:r>
          </a:p>
        </p:txBody>
      </p:sp>
      <p:cxnSp>
        <p:nvCxnSpPr>
          <p:cNvPr id="123957" name="AutoShape 53">
            <a:extLst>
              <a:ext uri="{FF2B5EF4-FFF2-40B4-BE49-F238E27FC236}">
                <a16:creationId xmlns:a16="http://schemas.microsoft.com/office/drawing/2014/main" id="{06459312-979E-1A40-BB0F-06CFA1C99E0B}"/>
              </a:ext>
            </a:extLst>
          </p:cNvPr>
          <p:cNvCxnSpPr>
            <a:cxnSpLocks noChangeShapeType="1"/>
            <a:stCxn id="123940" idx="3"/>
            <a:endCxn id="123950" idx="1"/>
          </p:cNvCxnSpPr>
          <p:nvPr/>
        </p:nvCxnSpPr>
        <p:spPr bwMode="auto">
          <a:xfrm flipV="1">
            <a:off x="2772409" y="4745795"/>
            <a:ext cx="2099910" cy="1217948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58" name="AutoShape 54">
            <a:extLst>
              <a:ext uri="{FF2B5EF4-FFF2-40B4-BE49-F238E27FC236}">
                <a16:creationId xmlns:a16="http://schemas.microsoft.com/office/drawing/2014/main" id="{4B30B651-8D6E-0841-B1DB-F047DB1EAA26}"/>
              </a:ext>
            </a:extLst>
          </p:cNvPr>
          <p:cNvCxnSpPr>
            <a:cxnSpLocks noChangeShapeType="1"/>
            <a:stCxn id="123942" idx="3"/>
            <a:endCxn id="123952" idx="1"/>
          </p:cNvCxnSpPr>
          <p:nvPr/>
        </p:nvCxnSpPr>
        <p:spPr bwMode="auto">
          <a:xfrm flipV="1">
            <a:off x="2772409" y="6089738"/>
            <a:ext cx="2099910" cy="377984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64" name="AutoShape 60">
            <a:extLst>
              <a:ext uri="{FF2B5EF4-FFF2-40B4-BE49-F238E27FC236}">
                <a16:creationId xmlns:a16="http://schemas.microsoft.com/office/drawing/2014/main" id="{667C31B2-F6B0-0440-89D3-84384A6B0F55}"/>
              </a:ext>
            </a:extLst>
          </p:cNvPr>
          <p:cNvCxnSpPr>
            <a:cxnSpLocks noChangeShapeType="1"/>
            <a:stCxn id="123950" idx="3"/>
            <a:endCxn id="123954" idx="1"/>
          </p:cNvCxnSpPr>
          <p:nvPr/>
        </p:nvCxnSpPr>
        <p:spPr bwMode="auto">
          <a:xfrm flipV="1">
            <a:off x="5208305" y="4577803"/>
            <a:ext cx="839964" cy="167993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65" name="AutoShape 61">
            <a:extLst>
              <a:ext uri="{FF2B5EF4-FFF2-40B4-BE49-F238E27FC236}">
                <a16:creationId xmlns:a16="http://schemas.microsoft.com/office/drawing/2014/main" id="{D7AC5729-69E1-5A49-BB9A-77A9E88BE62F}"/>
              </a:ext>
            </a:extLst>
          </p:cNvPr>
          <p:cNvCxnSpPr>
            <a:cxnSpLocks noChangeShapeType="1"/>
            <a:stCxn id="123961" idx="3"/>
            <a:endCxn id="123956" idx="1"/>
          </p:cNvCxnSpPr>
          <p:nvPr/>
        </p:nvCxnSpPr>
        <p:spPr bwMode="auto">
          <a:xfrm>
            <a:off x="5208305" y="5249774"/>
            <a:ext cx="839964" cy="83996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66" name="AutoShape 62">
            <a:extLst>
              <a:ext uri="{FF2B5EF4-FFF2-40B4-BE49-F238E27FC236}">
                <a16:creationId xmlns:a16="http://schemas.microsoft.com/office/drawing/2014/main" id="{F727E237-CEF4-7546-B828-223FD533FFA8}"/>
              </a:ext>
            </a:extLst>
          </p:cNvPr>
          <p:cNvCxnSpPr>
            <a:cxnSpLocks noChangeShapeType="1"/>
            <a:stCxn id="123954" idx="3"/>
            <a:endCxn id="123919" idx="1"/>
          </p:cNvCxnSpPr>
          <p:nvPr/>
        </p:nvCxnSpPr>
        <p:spPr bwMode="auto">
          <a:xfrm>
            <a:off x="6384254" y="4577803"/>
            <a:ext cx="2267903" cy="209991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67" name="AutoShape 63">
            <a:extLst>
              <a:ext uri="{FF2B5EF4-FFF2-40B4-BE49-F238E27FC236}">
                <a16:creationId xmlns:a16="http://schemas.microsoft.com/office/drawing/2014/main" id="{684941D4-A5A3-624B-A4EF-BF24F85D69E1}"/>
              </a:ext>
            </a:extLst>
          </p:cNvPr>
          <p:cNvCxnSpPr>
            <a:cxnSpLocks noChangeShapeType="1"/>
            <a:stCxn id="123955" idx="3"/>
            <a:endCxn id="123920" idx="1"/>
          </p:cNvCxnSpPr>
          <p:nvPr/>
        </p:nvCxnSpPr>
        <p:spPr bwMode="auto">
          <a:xfrm>
            <a:off x="6384254" y="5585759"/>
            <a:ext cx="2267903" cy="41998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968" name="Rectangle 64">
            <a:extLst>
              <a:ext uri="{FF2B5EF4-FFF2-40B4-BE49-F238E27FC236}">
                <a16:creationId xmlns:a16="http://schemas.microsoft.com/office/drawing/2014/main" id="{1BF9108A-35ED-CA4A-ABB8-4F63E4BF7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268" y="6047740"/>
            <a:ext cx="335986" cy="251989"/>
          </a:xfrm>
          <a:prstGeom prst="rect">
            <a:avLst/>
          </a:prstGeom>
          <a:solidFill>
            <a:srgbClr val="3399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339966"/>
            </a:extrusionClr>
            <a:contourClr>
              <a:srgbClr val="3399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•</a:t>
            </a:r>
          </a:p>
        </p:txBody>
      </p:sp>
      <p:sp>
        <p:nvSpPr>
          <p:cNvPr id="123969" name="Rectangle 65">
            <a:extLst>
              <a:ext uri="{FF2B5EF4-FFF2-40B4-BE49-F238E27FC236}">
                <a16:creationId xmlns:a16="http://schemas.microsoft.com/office/drawing/2014/main" id="{C9CD83AB-F397-3641-9860-D23A33F11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268" y="5795750"/>
            <a:ext cx="335986" cy="251989"/>
          </a:xfrm>
          <a:prstGeom prst="rect">
            <a:avLst/>
          </a:prstGeom>
          <a:solidFill>
            <a:srgbClr val="3399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339966"/>
            </a:extrusionClr>
            <a:contourClr>
              <a:srgbClr val="3399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•</a:t>
            </a:r>
          </a:p>
        </p:txBody>
      </p:sp>
      <p:sp>
        <p:nvSpPr>
          <p:cNvPr id="123970" name="Rectangle 66">
            <a:extLst>
              <a:ext uri="{FF2B5EF4-FFF2-40B4-BE49-F238E27FC236}">
                <a16:creationId xmlns:a16="http://schemas.microsoft.com/office/drawing/2014/main" id="{8AFA8837-07B2-694E-AE67-164BA4DB4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268" y="6719711"/>
            <a:ext cx="335986" cy="251989"/>
          </a:xfrm>
          <a:prstGeom prst="rect">
            <a:avLst/>
          </a:prstGeom>
          <a:solidFill>
            <a:srgbClr val="3399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339966"/>
            </a:extrusionClr>
            <a:contourClr>
              <a:srgbClr val="3399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•</a:t>
            </a:r>
          </a:p>
        </p:txBody>
      </p:sp>
      <p:sp>
        <p:nvSpPr>
          <p:cNvPr id="123971" name="Rectangle 67">
            <a:extLst>
              <a:ext uri="{FF2B5EF4-FFF2-40B4-BE49-F238E27FC236}">
                <a16:creationId xmlns:a16="http://schemas.microsoft.com/office/drawing/2014/main" id="{D1838903-95D7-3F40-9CAE-7C3F716B6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268" y="6467722"/>
            <a:ext cx="335986" cy="251989"/>
          </a:xfrm>
          <a:prstGeom prst="rect">
            <a:avLst/>
          </a:prstGeom>
          <a:solidFill>
            <a:srgbClr val="3399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339966"/>
            </a:extrusionClr>
            <a:contourClr>
              <a:srgbClr val="3399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•</a:t>
            </a:r>
          </a:p>
        </p:txBody>
      </p:sp>
      <p:cxnSp>
        <p:nvCxnSpPr>
          <p:cNvPr id="123973" name="AutoShape 69">
            <a:extLst>
              <a:ext uri="{FF2B5EF4-FFF2-40B4-BE49-F238E27FC236}">
                <a16:creationId xmlns:a16="http://schemas.microsoft.com/office/drawing/2014/main" id="{0731D9ED-BC4C-3E48-9D23-5F60982378DC}"/>
              </a:ext>
            </a:extLst>
          </p:cNvPr>
          <p:cNvCxnSpPr>
            <a:cxnSpLocks noChangeShapeType="1"/>
            <a:stCxn id="123962" idx="3"/>
            <a:endCxn id="123971" idx="1"/>
          </p:cNvCxnSpPr>
          <p:nvPr/>
        </p:nvCxnSpPr>
        <p:spPr bwMode="auto">
          <a:xfrm flipV="1">
            <a:off x="5208305" y="6593716"/>
            <a:ext cx="839964" cy="251989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74" name="AutoShape 70">
            <a:extLst>
              <a:ext uri="{FF2B5EF4-FFF2-40B4-BE49-F238E27FC236}">
                <a16:creationId xmlns:a16="http://schemas.microsoft.com/office/drawing/2014/main" id="{0C47D378-FE5E-7F42-BC89-DA4917BDACEE}"/>
              </a:ext>
            </a:extLst>
          </p:cNvPr>
          <p:cNvCxnSpPr>
            <a:cxnSpLocks noChangeShapeType="1"/>
            <a:stCxn id="123952" idx="3"/>
            <a:endCxn id="123969" idx="1"/>
          </p:cNvCxnSpPr>
          <p:nvPr/>
        </p:nvCxnSpPr>
        <p:spPr bwMode="auto">
          <a:xfrm flipV="1">
            <a:off x="5208305" y="5921745"/>
            <a:ext cx="839964" cy="167993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975" name="Rectangle 71">
            <a:extLst>
              <a:ext uri="{FF2B5EF4-FFF2-40B4-BE49-F238E27FC236}">
                <a16:creationId xmlns:a16="http://schemas.microsoft.com/office/drawing/2014/main" id="{F8501AD5-2D60-DE4D-BEBA-EC436075D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214" y="6047740"/>
            <a:ext cx="335986" cy="251989"/>
          </a:xfrm>
          <a:prstGeom prst="rect">
            <a:avLst/>
          </a:prstGeom>
          <a:solidFill>
            <a:srgbClr val="5DBAC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•</a:t>
            </a:r>
          </a:p>
        </p:txBody>
      </p:sp>
      <p:sp>
        <p:nvSpPr>
          <p:cNvPr id="123976" name="Rectangle 72">
            <a:extLst>
              <a:ext uri="{FF2B5EF4-FFF2-40B4-BE49-F238E27FC236}">
                <a16:creationId xmlns:a16="http://schemas.microsoft.com/office/drawing/2014/main" id="{EA6D0281-21CE-9642-864A-562814E41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214" y="5795750"/>
            <a:ext cx="335986" cy="251989"/>
          </a:xfrm>
          <a:prstGeom prst="rect">
            <a:avLst/>
          </a:prstGeom>
          <a:solidFill>
            <a:srgbClr val="5DBAC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•</a:t>
            </a:r>
          </a:p>
        </p:txBody>
      </p:sp>
      <p:sp>
        <p:nvSpPr>
          <p:cNvPr id="123977" name="Rectangle 73">
            <a:extLst>
              <a:ext uri="{FF2B5EF4-FFF2-40B4-BE49-F238E27FC236}">
                <a16:creationId xmlns:a16="http://schemas.microsoft.com/office/drawing/2014/main" id="{8BEC1502-6F06-534E-A50D-33B9B6A93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214" y="6803707"/>
            <a:ext cx="335986" cy="251989"/>
          </a:xfrm>
          <a:prstGeom prst="rect">
            <a:avLst/>
          </a:prstGeom>
          <a:solidFill>
            <a:srgbClr val="5DBAC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•</a:t>
            </a:r>
          </a:p>
        </p:txBody>
      </p:sp>
      <p:sp>
        <p:nvSpPr>
          <p:cNvPr id="123978" name="Rectangle 74">
            <a:extLst>
              <a:ext uri="{FF2B5EF4-FFF2-40B4-BE49-F238E27FC236}">
                <a16:creationId xmlns:a16="http://schemas.microsoft.com/office/drawing/2014/main" id="{AF576946-A936-8943-96EA-BA6E9BB89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214" y="6551718"/>
            <a:ext cx="335986" cy="251989"/>
          </a:xfrm>
          <a:prstGeom prst="rect">
            <a:avLst/>
          </a:prstGeom>
          <a:solidFill>
            <a:srgbClr val="5DBAC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•</a:t>
            </a:r>
          </a:p>
        </p:txBody>
      </p:sp>
      <p:cxnSp>
        <p:nvCxnSpPr>
          <p:cNvPr id="123979" name="AutoShape 75">
            <a:extLst>
              <a:ext uri="{FF2B5EF4-FFF2-40B4-BE49-F238E27FC236}">
                <a16:creationId xmlns:a16="http://schemas.microsoft.com/office/drawing/2014/main" id="{E988CBE9-8538-0644-8EB8-B9929D7B6442}"/>
              </a:ext>
            </a:extLst>
          </p:cNvPr>
          <p:cNvCxnSpPr>
            <a:cxnSpLocks noChangeShapeType="1"/>
            <a:stCxn id="123969" idx="3"/>
            <a:endCxn id="123976" idx="1"/>
          </p:cNvCxnSpPr>
          <p:nvPr/>
        </p:nvCxnSpPr>
        <p:spPr bwMode="auto">
          <a:xfrm>
            <a:off x="6384254" y="5921745"/>
            <a:ext cx="923960" cy="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80" name="AutoShape 76">
            <a:extLst>
              <a:ext uri="{FF2B5EF4-FFF2-40B4-BE49-F238E27FC236}">
                <a16:creationId xmlns:a16="http://schemas.microsoft.com/office/drawing/2014/main" id="{201E45A6-7AEA-384C-BF10-330B2485313B}"/>
              </a:ext>
            </a:extLst>
          </p:cNvPr>
          <p:cNvCxnSpPr>
            <a:cxnSpLocks noChangeShapeType="1"/>
            <a:stCxn id="123970" idx="3"/>
            <a:endCxn id="123978" idx="1"/>
          </p:cNvCxnSpPr>
          <p:nvPr/>
        </p:nvCxnSpPr>
        <p:spPr bwMode="auto">
          <a:xfrm flipV="1">
            <a:off x="6384254" y="6677712"/>
            <a:ext cx="923960" cy="167993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81" name="AutoShape 77">
            <a:extLst>
              <a:ext uri="{FF2B5EF4-FFF2-40B4-BE49-F238E27FC236}">
                <a16:creationId xmlns:a16="http://schemas.microsoft.com/office/drawing/2014/main" id="{698F6443-0EC9-314B-BD93-98AC6EB397DD}"/>
              </a:ext>
            </a:extLst>
          </p:cNvPr>
          <p:cNvCxnSpPr>
            <a:cxnSpLocks noChangeShapeType="1"/>
            <a:stCxn id="123975" idx="3"/>
            <a:endCxn id="123921" idx="1"/>
          </p:cNvCxnSpPr>
          <p:nvPr/>
        </p:nvCxnSpPr>
        <p:spPr bwMode="auto">
          <a:xfrm flipV="1">
            <a:off x="7644200" y="6047739"/>
            <a:ext cx="1007957" cy="125995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82" name="AutoShape 78">
            <a:extLst>
              <a:ext uri="{FF2B5EF4-FFF2-40B4-BE49-F238E27FC236}">
                <a16:creationId xmlns:a16="http://schemas.microsoft.com/office/drawing/2014/main" id="{3DB69357-D03E-184F-8465-7BF65159ED2B}"/>
              </a:ext>
            </a:extLst>
          </p:cNvPr>
          <p:cNvCxnSpPr>
            <a:cxnSpLocks noChangeShapeType="1"/>
            <a:stCxn id="123977" idx="3"/>
            <a:endCxn id="123922" idx="1"/>
          </p:cNvCxnSpPr>
          <p:nvPr/>
        </p:nvCxnSpPr>
        <p:spPr bwMode="auto">
          <a:xfrm flipV="1">
            <a:off x="7644200" y="6887703"/>
            <a:ext cx="1007957" cy="41998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983" name="Rectangle 79">
            <a:extLst>
              <a:ext uri="{FF2B5EF4-FFF2-40B4-BE49-F238E27FC236}">
                <a16:creationId xmlns:a16="http://schemas.microsoft.com/office/drawing/2014/main" id="{0BF84435-1DC0-5640-91A0-6C509631F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3863833"/>
            <a:ext cx="2015913" cy="335986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link count</a:t>
            </a:r>
          </a:p>
        </p:txBody>
      </p:sp>
    </p:spTree>
    <p:extLst>
      <p:ext uri="{BB962C8B-B14F-4D97-AF65-F5344CB8AC3E}">
        <p14:creationId xmlns:p14="http://schemas.microsoft.com/office/powerpoint/2010/main" val="1901348275"/>
      </p:ext>
    </p:extLst>
  </p:cSld>
  <p:clrMapOvr>
    <a:masterClrMapping/>
  </p:clrMapOvr>
  <p:transition>
    <p:dissolve/>
    <p:sndAc>
      <p:stSnd>
        <p:snd r:embed="rId2" name="Slide Projector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4/2: Homework 10</a:t>
            </a:r>
          </a:p>
          <a:p>
            <a:pPr lvl="1"/>
            <a:r>
              <a:rPr lang="en-US" dirty="0"/>
              <a:t>4/5: Project 3 (Virtual Memory Simulator)</a:t>
            </a:r>
          </a:p>
          <a:p>
            <a:pPr lvl="1"/>
            <a:r>
              <a:rPr lang="en-US" dirty="0"/>
              <a:t>Tophat questions due one week after each lecture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Management Issues</a:t>
            </a:r>
          </a:p>
          <a:p>
            <a:r>
              <a:rPr lang="en-US" dirty="0"/>
              <a:t>File System Implementation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HW 10</a:t>
            </a:r>
          </a:p>
          <a:p>
            <a:pPr lvl="1"/>
            <a:r>
              <a:rPr lang="en-US" dirty="0"/>
              <a:t>Q2, Q3, Q4, Q10, 1, Q12</a:t>
            </a:r>
          </a:p>
          <a:p>
            <a:r>
              <a:rPr lang="en-US" dirty="0"/>
              <a:t>disk map</a:t>
            </a:r>
          </a:p>
          <a:p>
            <a:r>
              <a:rPr lang="en-US" dirty="0"/>
              <a:t>When dirty pages are written on the disk.</a:t>
            </a:r>
          </a:p>
          <a:p>
            <a:r>
              <a:rPr lang="en-US" dirty="0"/>
              <a:t>the different disk partitions</a:t>
            </a:r>
          </a:p>
          <a:p>
            <a:r>
              <a:rPr lang="en-US" dirty="0"/>
              <a:t>separating policy and mechanism</a:t>
            </a:r>
          </a:p>
          <a:p>
            <a:r>
              <a:rPr lang="en-US" dirty="0"/>
              <a:t>How similar is a partition table to a page table?</a:t>
            </a:r>
          </a:p>
          <a:p>
            <a:r>
              <a:rPr lang="en-US" dirty="0"/>
              <a:t>static vs dynamic swapping when storing pages to disk</a:t>
            </a:r>
          </a:p>
          <a:p>
            <a:r>
              <a:rPr lang="en-US" dirty="0"/>
              <a:t>Does each partition contain the same sections (boot block, super block, free space management, etc.)	</a:t>
            </a:r>
            <a:br>
              <a:rPr lang="en-US" dirty="0"/>
            </a:br>
            <a:endParaRPr lang="en-US" dirty="0"/>
          </a:p>
          <a:p>
            <a:r>
              <a:rPr lang="en-US" dirty="0"/>
              <a:t>disk vs memory vs file system</a:t>
            </a:r>
          </a:p>
          <a:p>
            <a:r>
              <a:rPr lang="en-US" dirty="0"/>
              <a:t>Could you go over how to calculate number of pages needed for an execution?</a:t>
            </a:r>
          </a:p>
          <a:p>
            <a:r>
              <a:rPr lang="en-US" dirty="0"/>
              <a:t>maybe a demo on the "separating policy and mechanisms" slide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5C873-401D-FF41-BA45-23F3EB380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26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EDA9-C016-463B-B926-7655308FE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10: Q 2-4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D0D9-315D-47B5-A391-129DD79C5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8341F-0982-4F2D-823A-88CFED9D2D6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04AF1-8935-4C8A-A2A8-3A558A6BA3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9BA13C-B20E-47B9-BB9C-968C66B36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91" y="1156996"/>
            <a:ext cx="8050243" cy="536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83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9A6C-92F6-4719-AFA4-BCB51F5EA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10: Q 10-13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DA745-EA4F-449B-B0ED-4CE365CD4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A9534-C942-415A-ABDA-1A5912D5BF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54C9D-32BB-405E-BDAA-8B9EDD265F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75FBEB-6F15-43A3-9A9F-7A27A4FCD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04" y="918801"/>
            <a:ext cx="9041817" cy="602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8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4F5BB-5373-421C-A454-3343432E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Map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F6445C-D4B6-4827-9867-4D89AADB2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778" y="1249161"/>
            <a:ext cx="8213931" cy="547704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06E91C-E672-436B-B807-523A550FE69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B3155-CF02-4AAC-B930-A9F7B5E486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2703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3B15-BD10-427A-8FDF-AAA1D97F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Carving Up a Disk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1FBD5-3155-4486-B391-AE86AB98B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B1BCD-8F30-4215-877B-46CBE8A836C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DFA21-F0D1-437E-9FC3-2EED4FBEA9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1B3DC1-622E-4603-B0EA-DC7CCA215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727" y="1029820"/>
            <a:ext cx="8628624" cy="575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54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C1FA2-4FD4-487D-92BB-9BAC30B0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Separating Policy and Mechanism for Page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9B0A4-56AD-4AC1-8BDB-3158387B8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83D47D-30C4-402E-A609-52A91E7F550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9D2A7-DCAF-4D13-B5DE-11A4AF2326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808882-AAD2-498B-B238-6C0716FFA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01" y="885438"/>
            <a:ext cx="9304881" cy="620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97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</TotalTime>
  <Words>1004</Words>
  <Application>Microsoft Office PowerPoint</Application>
  <PresentationFormat>Custom</PresentationFormat>
  <Paragraphs>280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Helvetica</vt:lpstr>
      <vt:lpstr>Times</vt:lpstr>
      <vt:lpstr>Times New Roman</vt:lpstr>
      <vt:lpstr>Office Theme</vt:lpstr>
      <vt:lpstr>Introduction to Operating Systems CS/COE 1550</vt:lpstr>
      <vt:lpstr>Announcements</vt:lpstr>
      <vt:lpstr>Last Lecture …</vt:lpstr>
      <vt:lpstr>Muddiest Points</vt:lpstr>
      <vt:lpstr>HW 10: Q 2-4</vt:lpstr>
      <vt:lpstr>HW 10: Q 10-13</vt:lpstr>
      <vt:lpstr>Disk Map</vt:lpstr>
      <vt:lpstr>Carving Up a Disk</vt:lpstr>
      <vt:lpstr>Separating Policy and Mechanism for Page Replacement</vt:lpstr>
      <vt:lpstr>Today’s Agenda …</vt:lpstr>
      <vt:lpstr>Contiguous allocation for file blocks</vt:lpstr>
      <vt:lpstr>Contiguous allocation</vt:lpstr>
      <vt:lpstr>Linked allocation</vt:lpstr>
      <vt:lpstr>Finding blocks with linked allocation</vt:lpstr>
      <vt:lpstr>Offset Calculation</vt:lpstr>
      <vt:lpstr>File Allocation Table (FAT)</vt:lpstr>
      <vt:lpstr>Using a block index for allocation</vt:lpstr>
      <vt:lpstr>Max File Size for Indexed Allocation</vt:lpstr>
      <vt:lpstr>Unix Fast File System indexing scheme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dcterms:modified xsi:type="dcterms:W3CDTF">2021-04-02T14:17:03Z</dcterms:modified>
</cp:coreProperties>
</file>