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6"/>
  </p:notesMasterIdLst>
  <p:sldIdLst>
    <p:sldId id="454" r:id="rId3"/>
    <p:sldId id="496" r:id="rId4"/>
    <p:sldId id="505" r:id="rId5"/>
    <p:sldId id="500" r:id="rId6"/>
    <p:sldId id="506" r:id="rId7"/>
    <p:sldId id="394" r:id="rId8"/>
    <p:sldId id="395" r:id="rId9"/>
    <p:sldId id="508" r:id="rId10"/>
    <p:sldId id="509" r:id="rId11"/>
    <p:sldId id="398" r:id="rId12"/>
    <p:sldId id="399" r:id="rId13"/>
    <p:sldId id="510" r:id="rId14"/>
    <p:sldId id="516" r:id="rId15"/>
    <p:sldId id="511" r:id="rId16"/>
    <p:sldId id="512" r:id="rId17"/>
    <p:sldId id="513" r:id="rId18"/>
    <p:sldId id="514" r:id="rId19"/>
    <p:sldId id="405" r:id="rId20"/>
    <p:sldId id="406" r:id="rId21"/>
    <p:sldId id="407" r:id="rId22"/>
    <p:sldId id="408" r:id="rId23"/>
    <p:sldId id="409" r:id="rId24"/>
    <p:sldId id="517" r:id="rId2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5473-1175-A043-ABD6-FEF33E8F59DD}" v="56" dt="2021-04-22T14:01:39.166"/>
    <p1510:client id="{873FB62B-B6A2-4A78-8FA0-D545BEF2DB1D}" v="80" dt="2021-04-28T17:42:20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2176285C-5A82-574B-966E-0462323217A7}"/>
    <pc:docChg chg="undo custSel addSld delSld modSld sldOrd">
      <pc:chgData name="Khattab, Sherif" userId="c83b1e15-36f3-4f46-aceb-05aac24c545e" providerId="ADAL" clId="{2176285C-5A82-574B-966E-0462323217A7}" dt="2021-04-13T14:42:21.522" v="557"/>
      <pc:docMkLst>
        <pc:docMk/>
      </pc:docMkLst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2176285C-5A82-574B-966E-0462323217A7}" dt="2021-04-13T14:29:43.194" v="20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2176285C-5A82-574B-966E-0462323217A7}" dt="2021-04-13T14:09:09.208" v="8" actId="2696"/>
        <pc:sldMkLst>
          <pc:docMk/>
          <pc:sldMk cId="1055431384" sldId="39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2176285C-5A82-574B-966E-0462323217A7}" dt="2021-04-13T14:35:31.190" v="362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005745473" sldId="436"/>
        </pc:sldMkLst>
      </pc:sldChg>
      <pc:sldChg chg="modSp modAnim">
        <pc:chgData name="Khattab, Sherif" userId="c83b1e15-36f3-4f46-aceb-05aac24c545e" providerId="ADAL" clId="{2176285C-5A82-574B-966E-0462323217A7}" dt="2021-04-13T14:09:01.65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176285C-5A82-574B-966E-0462323217A7}" dt="2021-04-13T14:09:01.65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 addCm delCm">
        <pc:chgData name="Khattab, Sherif" userId="c83b1e15-36f3-4f46-aceb-05aac24c545e" providerId="ADAL" clId="{2176285C-5A82-574B-966E-0462323217A7}" dt="2021-04-13T14:41:59.197" v="552"/>
        <pc:sldMkLst>
          <pc:docMk/>
          <pc:sldMk cId="4202616107" sldId="500"/>
        </pc:sldMkLst>
        <pc:spChg chg="mod">
          <ac:chgData name="Khattab, Sherif" userId="c83b1e15-36f3-4f46-aceb-05aac24c545e" providerId="ADAL" clId="{2176285C-5A82-574B-966E-0462323217A7}" dt="2021-04-13T14:35:37.714" v="36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176285C-5A82-574B-966E-0462323217A7}" dt="2021-04-13T14:37:23.079" v="43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176285C-5A82-574B-966E-0462323217A7}" dt="2021-04-13T14:10:37.611" v="12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176285C-5A82-574B-966E-0462323217A7}" dt="2021-04-13T14:10:37.611" v="12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176285C-5A82-574B-966E-0462323217A7}" dt="2021-04-13T14:10:26.996" v="11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176285C-5A82-574B-966E-0462323217A7}" dt="2021-04-13T14:10:26.996" v="11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 ord">
        <pc:chgData name="Khattab, Sherif" userId="c83b1e15-36f3-4f46-aceb-05aac24c545e" providerId="ADAL" clId="{2176285C-5A82-574B-966E-0462323217A7}" dt="2021-04-13T14:40:58.080" v="549" actId="20578"/>
        <pc:sldMkLst>
          <pc:docMk/>
          <pc:sldMk cId="3678700985" sldId="549"/>
        </pc:sldMkLst>
      </pc:sldChg>
      <pc:sldChg chg="modSp mod modAnim">
        <pc:chgData name="Khattab, Sherif" userId="c83b1e15-36f3-4f46-aceb-05aac24c545e" providerId="ADAL" clId="{2176285C-5A82-574B-966E-0462323217A7}" dt="2021-04-13T14:42:21.522" v="557"/>
        <pc:sldMkLst>
          <pc:docMk/>
          <pc:sldMk cId="1942274538" sldId="551"/>
        </pc:sldMkLst>
        <pc:spChg chg="mod">
          <ac:chgData name="Khattab, Sherif" userId="c83b1e15-36f3-4f46-aceb-05aac24c545e" providerId="ADAL" clId="{2176285C-5A82-574B-966E-0462323217A7}" dt="2021-04-13T14:36:40.688" v="419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2176285C-5A82-574B-966E-0462323217A7}" dt="2021-04-13T14:39:27.199" v="541" actId="21"/>
          <ac:spMkLst>
            <pc:docMk/>
            <pc:sldMk cId="1942274538" sldId="551"/>
            <ac:spMk id="3" creationId="{EA3A8575-9A0B-314D-B843-93E8CA80DF44}"/>
          </ac:spMkLst>
        </pc:spChg>
      </pc:sldChg>
      <pc:sldChg chg="add del">
        <pc:chgData name="Khattab, Sherif" userId="c83b1e15-36f3-4f46-aceb-05aac24c545e" providerId="ADAL" clId="{2176285C-5A82-574B-966E-0462323217A7}" dt="2021-04-13T14:27:45.057" v="163" actId="2696"/>
        <pc:sldMkLst>
          <pc:docMk/>
          <pc:sldMk cId="954836913" sldId="552"/>
        </pc:sldMkLst>
      </pc:sldChg>
      <pc:sldChg chg="add del">
        <pc:chgData name="Khattab, Sherif" userId="c83b1e15-36f3-4f46-aceb-05aac24c545e" providerId="ADAL" clId="{2176285C-5A82-574B-966E-0462323217A7}" dt="2021-04-13T14:27:30.380" v="161"/>
        <pc:sldMkLst>
          <pc:docMk/>
          <pc:sldMk cId="1182748370" sldId="552"/>
        </pc:sldMkLst>
      </pc:sldChg>
      <pc:sldChg chg="del">
        <pc:chgData name="Khattab, Sherif" userId="c83b1e15-36f3-4f46-aceb-05aac24c545e" providerId="ADAL" clId="{2176285C-5A82-574B-966E-0462323217A7}" dt="2021-04-13T14:09:10.989" v="10" actId="2696"/>
        <pc:sldMkLst>
          <pc:docMk/>
          <pc:sldMk cId="1550480814" sldId="552"/>
        </pc:sldMkLst>
      </pc:sldChg>
      <pc:sldChg chg="add del">
        <pc:chgData name="Khattab, Sherif" userId="c83b1e15-36f3-4f46-aceb-05aac24c545e" providerId="ADAL" clId="{2176285C-5A82-574B-966E-0462323217A7}" dt="2021-04-13T14:30:09.507" v="215"/>
        <pc:sldMkLst>
          <pc:docMk/>
          <pc:sldMk cId="3431961669" sldId="552"/>
        </pc:sldMkLst>
      </pc:sldChg>
      <pc:sldChg chg="modSp new mod modAnim">
        <pc:chgData name="Khattab, Sherif" userId="c83b1e15-36f3-4f46-aceb-05aac24c545e" providerId="ADAL" clId="{2176285C-5A82-574B-966E-0462323217A7}" dt="2021-04-13T14:42:08.601" v="554"/>
        <pc:sldMkLst>
          <pc:docMk/>
          <pc:sldMk cId="3666537090" sldId="552"/>
        </pc:sldMkLst>
        <pc:spChg chg="mod">
          <ac:chgData name="Khattab, Sherif" userId="c83b1e15-36f3-4f46-aceb-05aac24c545e" providerId="ADAL" clId="{2176285C-5A82-574B-966E-0462323217A7}" dt="2021-04-13T14:36:30.632" v="411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176285C-5A82-574B-966E-0462323217A7}" dt="2021-04-13T14:39:59.026" v="548" actId="20577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176285C-5A82-574B-966E-0462323217A7}" dt="2021-04-13T14:09:10.493" v="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2176285C-5A82-574B-966E-0462323217A7}" dt="2021-04-13T14:09:11.555" v="11" actId="2696"/>
        <pc:sldMkLst>
          <pc:docMk/>
          <pc:sldMk cId="2896655293" sldId="554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305F5473-1175-A043-ABD6-FEF33E8F59DD}"/>
    <pc:docChg chg="custSel delSld modSld">
      <pc:chgData name="Khattab, Sherif" userId="c83b1e15-36f3-4f46-aceb-05aac24c545e" providerId="ADAL" clId="{305F5473-1175-A043-ABD6-FEF33E8F59DD}" dt="2021-04-22T14:04:23.866" v="81" actId="20577"/>
      <pc:docMkLst>
        <pc:docMk/>
      </pc:docMkLst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92433840" sldId="404"/>
        </pc:sldMkLst>
      </pc:sldChg>
      <pc:sldChg chg="modSp modAnim">
        <pc:chgData name="Khattab, Sherif" userId="c83b1e15-36f3-4f46-aceb-05aac24c545e" providerId="ADAL" clId="{305F5473-1175-A043-ABD6-FEF33E8F59DD}" dt="2021-04-22T13:58:15.663" v="52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05F5473-1175-A043-ABD6-FEF33E8F59DD}" dt="2021-04-22T13:58:15.663" v="5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05F5473-1175-A043-ABD6-FEF33E8F59DD}" dt="2021-04-22T14:04:15.881" v="63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305F5473-1175-A043-ABD6-FEF33E8F59DD}" dt="2021-04-22T14:04:15.881" v="6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305F5473-1175-A043-ABD6-FEF33E8F59DD}" dt="2021-04-22T13:58:41.485" v="54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05F5473-1175-A043-ABD6-FEF33E8F59DD}" dt="2021-04-22T14:01:40.809" v="6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05F5473-1175-A043-ABD6-FEF33E8F59DD}" dt="2021-04-22T14:01:40.809" v="6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05F5473-1175-A043-ABD6-FEF33E8F59DD}" dt="2021-04-22T14:04:23.866" v="8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05F5473-1175-A043-ABD6-FEF33E8F59DD}" dt="2021-04-22T14:04:23.866" v="8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305F5473-1175-A043-ABD6-FEF33E8F59DD}" dt="2021-04-22T14:04:17.567" v="64" actId="2696"/>
        <pc:sldMkLst>
          <pc:docMk/>
          <pc:sldMk cId="525254493" sldId="516"/>
        </pc:sldMkLst>
        <pc:spChg chg="mod">
          <ac:chgData name="Khattab, Sherif" userId="c83b1e15-36f3-4f46-aceb-05aac24c545e" providerId="ADAL" clId="{305F5473-1175-A043-ABD6-FEF33E8F59DD}" dt="2021-04-22T13:58:44.300" v="56" actId="2763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E739BAAF-A6AB-0F4E-87D5-829C6468C7D9}"/>
    <pc:docChg chg="undo custSel addSld delSld modSld">
      <pc:chgData name="Khattab, Sherif" userId="c83b1e15-36f3-4f46-aceb-05aac24c545e" providerId="ADAL" clId="{E739BAAF-A6AB-0F4E-87D5-829C6468C7D9}" dt="2021-04-20T14:51:44.135" v="349"/>
      <pc:docMkLst>
        <pc:docMk/>
      </pc:docMkLst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2070843040" sldId="2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27709226" sldId="39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8053084" sldId="39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62527462" sldId="3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75441259" sldId="39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74851113" sldId="40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102155" sldId="40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04766747" sldId="4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78953186" sldId="40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274314033" sldId="4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51179505" sldId="4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95614962" sldId="4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913950100" sldId="4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37325550" sldId="4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0762590" sldId="4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37821206" sldId="41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22569091" sldId="41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62149645" sldId="41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14746946" sldId="42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1639572" sldId="42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2931863" sldId="42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841886945" sldId="42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0891954" sldId="42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50648469" sldId="42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41659144" sldId="42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37468855" sldId="42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54294213" sldId="42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70885020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803465925" sldId="43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38831870" sldId="43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1952053" sldId="43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90095113" sldId="43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2973116" sldId="43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31229819" sldId="43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58686576" sldId="43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5522134" sldId="43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6519920" sldId="43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09473859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4448096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2918023" sldId="44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91543927" sldId="44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87875374" sldId="44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57752983" sldId="44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84930236" sldId="44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41628" sldId="44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0715505" sldId="44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45985129" sldId="44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95331822" sldId="45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780695783" sldId="45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48364632" sldId="45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78540574" sldId="45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49018726" sldId="45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306668994" sldId="45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61377078" sldId="45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9331377" sldId="45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99179101" sldId="46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E739BAAF-A6AB-0F4E-87D5-829C6468C7D9}" dt="2021-04-20T14:45:16.525" v="9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E739BAAF-A6AB-0F4E-87D5-829C6468C7D9}" dt="2021-04-20T14:45:16.525" v="9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E739BAAF-A6AB-0F4E-87D5-829C6468C7D9}" dt="2021-04-20T14:51:44.135" v="349"/>
        <pc:sldMkLst>
          <pc:docMk/>
          <pc:sldMk cId="4202616107" sldId="500"/>
        </pc:sldMkLst>
        <pc:spChg chg="mod">
          <ac:chgData name="Khattab, Sherif" userId="c83b1e15-36f3-4f46-aceb-05aac24c545e" providerId="ADAL" clId="{E739BAAF-A6AB-0F4E-87D5-829C6468C7D9}" dt="2021-04-20T14:50:33.211" v="30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739BAAF-A6AB-0F4E-87D5-829C6468C7D9}" dt="2021-04-20T14:51:38.991" v="3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739BAAF-A6AB-0F4E-87D5-829C6468C7D9}" dt="2021-04-20T14:41:26.822" v="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739BAAF-A6AB-0F4E-87D5-829C6468C7D9}" dt="2021-04-20T14:41:26.822" v="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E739BAAF-A6AB-0F4E-87D5-829C6468C7D9}" dt="2021-04-20T14:42:01.588" v="7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E739BAAF-A6AB-0F4E-87D5-829C6468C7D9}" dt="2021-04-20T14:42:01.588" v="7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E739BAAF-A6AB-0F4E-87D5-829C6468C7D9}" dt="2021-04-20T14:41:04.957" v="2" actId="2696"/>
        <pc:sldMkLst>
          <pc:docMk/>
          <pc:sldMk cId="732834155" sldId="5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E739BAAF-A6AB-0F4E-87D5-829C6468C7D9}" dt="2021-04-20T14:41:05.499" v="3" actId="2696"/>
        <pc:sldMkLst>
          <pc:docMk/>
          <pc:sldMk cId="3892148762" sldId="508"/>
        </pc:sldMkLst>
      </pc:sldChg>
      <pc:sldChg chg="del">
        <pc:chgData name="Khattab, Sherif" userId="c83b1e15-36f3-4f46-aceb-05aac24c545e" providerId="ADAL" clId="{E739BAAF-A6AB-0F4E-87D5-829C6468C7D9}" dt="2021-04-20T14:41:06.330" v="4" actId="2696"/>
        <pc:sldMkLst>
          <pc:docMk/>
          <pc:sldMk cId="22385479" sldId="5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465586836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88280040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374897" sldId="5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67885086" sldId="5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299815" sldId="5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79225251" sldId="5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238628337" sldId="515"/>
        </pc:sldMkLst>
      </pc:sldChg>
      <pc:sldChg chg="modSp new mod modAnim">
        <pc:chgData name="Khattab, Sherif" userId="c83b1e15-36f3-4f46-aceb-05aac24c545e" providerId="ADAL" clId="{E739BAAF-A6AB-0F4E-87D5-829C6468C7D9}" dt="2021-04-20T14:51:30.786" v="344"/>
        <pc:sldMkLst>
          <pc:docMk/>
          <pc:sldMk cId="525254493" sldId="516"/>
        </pc:sldMkLst>
        <pc:spChg chg="mod">
          <ac:chgData name="Khattab, Sherif" userId="c83b1e15-36f3-4f46-aceb-05aac24c545e" providerId="ADAL" clId="{E739BAAF-A6AB-0F4E-87D5-829C6468C7D9}" dt="2021-04-20T14:51:11.002" v="341" actId="20577"/>
          <ac:spMkLst>
            <pc:docMk/>
            <pc:sldMk cId="525254493" sldId="516"/>
            <ac:spMk id="2" creationId="{797AB3A4-56A9-E948-9F29-F004548A7E15}"/>
          </ac:spMkLst>
        </pc:spChg>
        <pc:spChg chg="mod">
          <ac:chgData name="Khattab, Sherif" userId="c83b1e15-36f3-4f46-aceb-05aac24c545e" providerId="ADAL" clId="{E739BAAF-A6AB-0F4E-87D5-829C6468C7D9}" dt="2021-04-20T14:51:18.642" v="342" actId="107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9A5A50F2-BA85-4438-83CC-1FBFED8061AB}"/>
    <pc:docChg chg="undo custSel addSld modSld">
      <pc:chgData name="Khattab, Sherif" userId="c83b1e15-36f3-4f46-aceb-05aac24c545e" providerId="ADAL" clId="{9A5A50F2-BA85-4438-83CC-1FBFED8061AB}" dt="2021-04-15T09:31:00.925" v="197" actId="22"/>
      <pc:docMkLst>
        <pc:docMk/>
      </pc:docMkLst>
      <pc:sldChg chg="addSp delSp modSp new mod">
        <pc:chgData name="Khattab, Sherif" userId="c83b1e15-36f3-4f46-aceb-05aac24c545e" providerId="ADAL" clId="{9A5A50F2-BA85-4438-83CC-1FBFED8061AB}" dt="2021-04-15T09:30:02.270" v="179" actId="20577"/>
        <pc:sldMkLst>
          <pc:docMk/>
          <pc:sldMk cId="2169443836" sldId="553"/>
        </pc:sldMkLst>
        <pc:spChg chg="mod">
          <ac:chgData name="Khattab, Sherif" userId="c83b1e15-36f3-4f46-aceb-05aac24c545e" providerId="ADAL" clId="{9A5A50F2-BA85-4438-83CC-1FBFED8061AB}" dt="2021-04-15T09:30:02.270" v="179" actId="20577"/>
          <ac:spMkLst>
            <pc:docMk/>
            <pc:sldMk cId="2169443836" sldId="553"/>
            <ac:spMk id="2" creationId="{37165169-527C-407F-87FC-45BD62E22284}"/>
          </ac:spMkLst>
        </pc:spChg>
        <pc:picChg chg="add del mod">
          <ac:chgData name="Khattab, Sherif" userId="c83b1e15-36f3-4f46-aceb-05aac24c545e" providerId="ADAL" clId="{9A5A50F2-BA85-4438-83CC-1FBFED8061AB}" dt="2021-04-15T09:26:36.778" v="39" actId="21"/>
          <ac:picMkLst>
            <pc:docMk/>
            <pc:sldMk cId="2169443836" sldId="553"/>
            <ac:picMk id="7" creationId="{F514E471-86F5-4962-B344-F4E0C640A90A}"/>
          </ac:picMkLst>
        </pc:picChg>
        <pc:picChg chg="add mod">
          <ac:chgData name="Khattab, Sherif" userId="c83b1e15-36f3-4f46-aceb-05aac24c545e" providerId="ADAL" clId="{9A5A50F2-BA85-4438-83CC-1FBFED8061AB}" dt="2021-04-15T09:27:06.016" v="43" actId="1076"/>
          <ac:picMkLst>
            <pc:docMk/>
            <pc:sldMk cId="2169443836" sldId="553"/>
            <ac:picMk id="9" creationId="{009EF58B-4858-4E1E-840B-15EA699D9951}"/>
          </ac:picMkLst>
        </pc:picChg>
        <pc:picChg chg="add mod">
          <ac:chgData name="Khattab, Sherif" userId="c83b1e15-36f3-4f46-aceb-05aac24c545e" providerId="ADAL" clId="{9A5A50F2-BA85-4438-83CC-1FBFED8061AB}" dt="2021-04-15T09:29:35.153" v="130" actId="1076"/>
          <ac:picMkLst>
            <pc:docMk/>
            <pc:sldMk cId="2169443836" sldId="553"/>
            <ac:picMk id="11" creationId="{1A48BBC4-73D4-4259-BA7A-B37693ED112C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7:37.844" v="66" actId="1076"/>
        <pc:sldMkLst>
          <pc:docMk/>
          <pc:sldMk cId="3577659516" sldId="554"/>
        </pc:sldMkLst>
        <pc:spChg chg="mod">
          <ac:chgData name="Khattab, Sherif" userId="c83b1e15-36f3-4f46-aceb-05aac24c545e" providerId="ADAL" clId="{9A5A50F2-BA85-4438-83CC-1FBFED8061AB}" dt="2021-04-15T09:27:30.010" v="63" actId="20577"/>
          <ac:spMkLst>
            <pc:docMk/>
            <pc:sldMk cId="3577659516" sldId="554"/>
            <ac:spMk id="2" creationId="{D43AF78D-E25D-4963-AEC8-747F6FD4ECF6}"/>
          </ac:spMkLst>
        </pc:spChg>
        <pc:picChg chg="add mod">
          <ac:chgData name="Khattab, Sherif" userId="c83b1e15-36f3-4f46-aceb-05aac24c545e" providerId="ADAL" clId="{9A5A50F2-BA85-4438-83CC-1FBFED8061AB}" dt="2021-04-15T09:27:37.844" v="66" actId="1076"/>
          <ac:picMkLst>
            <pc:docMk/>
            <pc:sldMk cId="3577659516" sldId="554"/>
            <ac:picMk id="7" creationId="{4B0270D7-A120-41D1-A8F0-52D0FDA84A5F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10.714" v="81" actId="1076"/>
        <pc:sldMkLst>
          <pc:docMk/>
          <pc:sldMk cId="807322607" sldId="555"/>
        </pc:sldMkLst>
        <pc:spChg chg="mod">
          <ac:chgData name="Khattab, Sherif" userId="c83b1e15-36f3-4f46-aceb-05aac24c545e" providerId="ADAL" clId="{9A5A50F2-BA85-4438-83CC-1FBFED8061AB}" dt="2021-04-15T09:28:00.755" v="77" actId="20577"/>
          <ac:spMkLst>
            <pc:docMk/>
            <pc:sldMk cId="807322607" sldId="555"/>
            <ac:spMk id="2" creationId="{2702E8EB-3B66-4A1B-BE10-8C9152A3C929}"/>
          </ac:spMkLst>
        </pc:spChg>
        <pc:picChg chg="add mod">
          <ac:chgData name="Khattab, Sherif" userId="c83b1e15-36f3-4f46-aceb-05aac24c545e" providerId="ADAL" clId="{9A5A50F2-BA85-4438-83CC-1FBFED8061AB}" dt="2021-04-15T09:28:10.714" v="81" actId="1076"/>
          <ac:picMkLst>
            <pc:docMk/>
            <pc:sldMk cId="807322607" sldId="555"/>
            <ac:picMk id="7" creationId="{D115AF0B-DAEE-40AF-AA17-407DC59EF7EB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52.135" v="125" actId="1076"/>
        <pc:sldMkLst>
          <pc:docMk/>
          <pc:sldMk cId="3193974366" sldId="556"/>
        </pc:sldMkLst>
        <pc:spChg chg="mod">
          <ac:chgData name="Khattab, Sherif" userId="c83b1e15-36f3-4f46-aceb-05aac24c545e" providerId="ADAL" clId="{9A5A50F2-BA85-4438-83CC-1FBFED8061AB}" dt="2021-04-15T09:28:43.316" v="122" actId="20577"/>
          <ac:spMkLst>
            <pc:docMk/>
            <pc:sldMk cId="3193974366" sldId="556"/>
            <ac:spMk id="2" creationId="{D496339D-4F90-491A-890C-02BEECC5FF15}"/>
          </ac:spMkLst>
        </pc:spChg>
        <pc:picChg chg="add mod">
          <ac:chgData name="Khattab, Sherif" userId="c83b1e15-36f3-4f46-aceb-05aac24c545e" providerId="ADAL" clId="{9A5A50F2-BA85-4438-83CC-1FBFED8061AB}" dt="2021-04-15T09:28:52.135" v="125" actId="1076"/>
          <ac:picMkLst>
            <pc:docMk/>
            <pc:sldMk cId="3193974366" sldId="556"/>
            <ac:picMk id="7" creationId="{FD6AE555-B13B-40CD-BABA-95554299EF96}"/>
          </ac:picMkLst>
        </pc:picChg>
      </pc:sldChg>
      <pc:sldChg chg="addSp delSp modSp new mod">
        <pc:chgData name="Khattab, Sherif" userId="c83b1e15-36f3-4f46-aceb-05aac24c545e" providerId="ADAL" clId="{9A5A50F2-BA85-4438-83CC-1FBFED8061AB}" dt="2021-04-15T09:31:00.925" v="197" actId="22"/>
        <pc:sldMkLst>
          <pc:docMk/>
          <pc:sldMk cId="3248997697" sldId="557"/>
        </pc:sldMkLst>
        <pc:spChg chg="mod">
          <ac:chgData name="Khattab, Sherif" userId="c83b1e15-36f3-4f46-aceb-05aac24c545e" providerId="ADAL" clId="{9A5A50F2-BA85-4438-83CC-1FBFED8061AB}" dt="2021-04-15T09:30:38.649" v="190" actId="20577"/>
          <ac:spMkLst>
            <pc:docMk/>
            <pc:sldMk cId="3248997697" sldId="557"/>
            <ac:spMk id="2" creationId="{5D00C4E8-4522-4FA8-8A99-21F56B0F9EDC}"/>
          </ac:spMkLst>
        </pc:spChg>
        <pc:picChg chg="add del mod">
          <ac:chgData name="Khattab, Sherif" userId="c83b1e15-36f3-4f46-aceb-05aac24c545e" providerId="ADAL" clId="{9A5A50F2-BA85-4438-83CC-1FBFED8061AB}" dt="2021-04-15T09:30:49.042" v="196" actId="22"/>
          <ac:picMkLst>
            <pc:docMk/>
            <pc:sldMk cId="3248997697" sldId="557"/>
            <ac:picMk id="7" creationId="{474F21A9-9DCD-4F9D-9DA0-2C985C9F08D6}"/>
          </ac:picMkLst>
        </pc:picChg>
        <pc:picChg chg="add">
          <ac:chgData name="Khattab, Sherif" userId="c83b1e15-36f3-4f46-aceb-05aac24c545e" providerId="ADAL" clId="{9A5A50F2-BA85-4438-83CC-1FBFED8061AB}" dt="2021-04-15T09:31:00.925" v="197" actId="22"/>
          <ac:picMkLst>
            <pc:docMk/>
            <pc:sldMk cId="3248997697" sldId="557"/>
            <ac:picMk id="9" creationId="{C577A5D2-F34B-4564-AE11-783C8A6533A5}"/>
          </ac:picMkLst>
        </pc:pic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096C7C62-1E87-4F57-9657-AF062A1343E9}"/>
    <pc:docChg chg="undo custSel addSld modSld">
      <pc:chgData name="Khattab, Sherif" userId="c83b1e15-36f3-4f46-aceb-05aac24c545e" providerId="ADAL" clId="{096C7C62-1E87-4F57-9657-AF062A1343E9}" dt="2021-04-16T14:47:02.776" v="187" actId="14100"/>
      <pc:docMkLst>
        <pc:docMk/>
      </pc:docMkLst>
      <pc:sldChg chg="addSp modSp mod">
        <pc:chgData name="Khattab, Sherif" userId="c83b1e15-36f3-4f46-aceb-05aac24c545e" providerId="ADAL" clId="{096C7C62-1E87-4F57-9657-AF062A1343E9}" dt="2021-04-16T14:45:47.175" v="179" actId="27636"/>
        <pc:sldMkLst>
          <pc:docMk/>
          <pc:sldMk cId="69157859" sldId="293"/>
        </pc:sldMkLst>
        <pc:spChg chg="mod">
          <ac:chgData name="Khattab, Sherif" userId="c83b1e15-36f3-4f46-aceb-05aac24c545e" providerId="ADAL" clId="{096C7C62-1E87-4F57-9657-AF062A1343E9}" dt="2021-04-16T14:45:47.175" v="179" actId="27636"/>
          <ac:spMkLst>
            <pc:docMk/>
            <pc:sldMk cId="69157859" sldId="293"/>
            <ac:spMk id="64524" creationId="{6A33B69D-A5EE-0745-9585-082AEB187DD4}"/>
          </ac:spMkLst>
        </pc:spChg>
        <pc:picChg chg="add mod">
          <ac:chgData name="Khattab, Sherif" userId="c83b1e15-36f3-4f46-aceb-05aac24c545e" providerId="ADAL" clId="{096C7C62-1E87-4F57-9657-AF062A1343E9}" dt="2021-04-16T14:45:40.750" v="175" actId="1076"/>
          <ac:picMkLst>
            <pc:docMk/>
            <pc:sldMk cId="69157859" sldId="293"/>
            <ac:picMk id="3" creationId="{66059A65-E988-4E8C-A51D-58A284026D0C}"/>
          </ac:picMkLst>
        </pc:picChg>
      </pc:sldChg>
      <pc:sldChg chg="addSp modSp new mod">
        <pc:chgData name="Khattab, Sherif" userId="c83b1e15-36f3-4f46-aceb-05aac24c545e" providerId="ADAL" clId="{096C7C62-1E87-4F57-9657-AF062A1343E9}" dt="2021-04-16T14:40:46.760" v="56" actId="1076"/>
        <pc:sldMkLst>
          <pc:docMk/>
          <pc:sldMk cId="732834155" sldId="507"/>
        </pc:sldMkLst>
        <pc:spChg chg="mod">
          <ac:chgData name="Khattab, Sherif" userId="c83b1e15-36f3-4f46-aceb-05aac24c545e" providerId="ADAL" clId="{096C7C62-1E87-4F57-9657-AF062A1343E9}" dt="2021-04-16T14:40:38.142" v="53" actId="20577"/>
          <ac:spMkLst>
            <pc:docMk/>
            <pc:sldMk cId="732834155" sldId="507"/>
            <ac:spMk id="2" creationId="{820610D1-84C7-4E77-A12D-020592FDCF6B}"/>
          </ac:spMkLst>
        </pc:spChg>
        <pc:picChg chg="add mod">
          <ac:chgData name="Khattab, Sherif" userId="c83b1e15-36f3-4f46-aceb-05aac24c545e" providerId="ADAL" clId="{096C7C62-1E87-4F57-9657-AF062A1343E9}" dt="2021-04-16T14:40:46.760" v="56" actId="1076"/>
          <ac:picMkLst>
            <pc:docMk/>
            <pc:sldMk cId="732834155" sldId="507"/>
            <ac:picMk id="7" creationId="{26661F2B-7F0A-4820-8AD1-878F8055BF03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7:02.776" v="187" actId="14100"/>
        <pc:sldMkLst>
          <pc:docMk/>
          <pc:sldMk cId="3892148762" sldId="508"/>
        </pc:sldMkLst>
        <pc:spChg chg="mod">
          <ac:chgData name="Khattab, Sherif" userId="c83b1e15-36f3-4f46-aceb-05aac24c545e" providerId="ADAL" clId="{096C7C62-1E87-4F57-9657-AF062A1343E9}" dt="2021-04-16T14:41:23.564" v="92" actId="20577"/>
          <ac:spMkLst>
            <pc:docMk/>
            <pc:sldMk cId="3892148762" sldId="508"/>
            <ac:spMk id="2" creationId="{CD0458FD-DE10-4F6D-A412-A3F2EEEFE3CD}"/>
          </ac:spMkLst>
        </pc:spChg>
        <pc:picChg chg="add del mod">
          <ac:chgData name="Khattab, Sherif" userId="c83b1e15-36f3-4f46-aceb-05aac24c545e" providerId="ADAL" clId="{096C7C62-1E87-4F57-9657-AF062A1343E9}" dt="2021-04-16T14:44:05.937" v="146" actId="478"/>
          <ac:picMkLst>
            <pc:docMk/>
            <pc:sldMk cId="3892148762" sldId="508"/>
            <ac:picMk id="7" creationId="{3638F863-41CF-43C8-98DA-3E4451E9084D}"/>
          </ac:picMkLst>
        </pc:picChg>
        <pc:picChg chg="add mod">
          <ac:chgData name="Khattab, Sherif" userId="c83b1e15-36f3-4f46-aceb-05aac24c545e" providerId="ADAL" clId="{096C7C62-1E87-4F57-9657-AF062A1343E9}" dt="2021-04-16T14:46:44.590" v="183" actId="1076"/>
          <ac:picMkLst>
            <pc:docMk/>
            <pc:sldMk cId="3892148762" sldId="508"/>
            <ac:picMk id="9" creationId="{0CDCDFE5-476D-4B7C-89D8-BA71F76658F4}"/>
          </ac:picMkLst>
        </pc:picChg>
        <pc:picChg chg="add del mod">
          <ac:chgData name="Khattab, Sherif" userId="c83b1e15-36f3-4f46-aceb-05aac24c545e" providerId="ADAL" clId="{096C7C62-1E87-4F57-9657-AF062A1343E9}" dt="2021-04-16T14:46:45.948" v="185" actId="22"/>
          <ac:picMkLst>
            <pc:docMk/>
            <pc:sldMk cId="3892148762" sldId="508"/>
            <ac:picMk id="11" creationId="{6D5FC848-7183-41AF-BAD1-526512F575D2}"/>
          </ac:picMkLst>
        </pc:picChg>
        <pc:picChg chg="add mod">
          <ac:chgData name="Khattab, Sherif" userId="c83b1e15-36f3-4f46-aceb-05aac24c545e" providerId="ADAL" clId="{096C7C62-1E87-4F57-9657-AF062A1343E9}" dt="2021-04-16T14:47:02.776" v="187" actId="14100"/>
          <ac:picMkLst>
            <pc:docMk/>
            <pc:sldMk cId="3892148762" sldId="508"/>
            <ac:picMk id="13" creationId="{8D8E1B89-5849-4A36-8FAE-00C48AB123FF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4:37.958" v="154" actId="1076"/>
        <pc:sldMkLst>
          <pc:docMk/>
          <pc:sldMk cId="22385479" sldId="509"/>
        </pc:sldMkLst>
        <pc:spChg chg="mod">
          <ac:chgData name="Khattab, Sherif" userId="c83b1e15-36f3-4f46-aceb-05aac24c545e" providerId="ADAL" clId="{096C7C62-1E87-4F57-9657-AF062A1343E9}" dt="2021-04-16T14:41:58.736" v="122" actId="20577"/>
          <ac:spMkLst>
            <pc:docMk/>
            <pc:sldMk cId="22385479" sldId="509"/>
            <ac:spMk id="2" creationId="{9AB5323E-6695-4804-94FB-BB0A5BD848E8}"/>
          </ac:spMkLst>
        </pc:spChg>
        <pc:picChg chg="add del mod">
          <ac:chgData name="Khattab, Sherif" userId="c83b1e15-36f3-4f46-aceb-05aac24c545e" providerId="ADAL" clId="{096C7C62-1E87-4F57-9657-AF062A1343E9}" dt="2021-04-16T14:44:33.625" v="151" actId="478"/>
          <ac:picMkLst>
            <pc:docMk/>
            <pc:sldMk cId="22385479" sldId="509"/>
            <ac:picMk id="8" creationId="{31906E73-7388-4EB1-975A-6D05B957141C}"/>
          </ac:picMkLst>
        </pc:picChg>
        <pc:picChg chg="add mod">
          <ac:chgData name="Khattab, Sherif" userId="c83b1e15-36f3-4f46-aceb-05aac24c545e" providerId="ADAL" clId="{096C7C62-1E87-4F57-9657-AF062A1343E9}" dt="2021-04-16T14:44:37.958" v="154" actId="1076"/>
          <ac:picMkLst>
            <pc:docMk/>
            <pc:sldMk cId="22385479" sldId="509"/>
            <ac:picMk id="10" creationId="{E77A3C14-B197-418C-8ECC-A6F7DC44D1AA}"/>
          </ac:picMkLst>
        </pc:picChg>
        <pc:inkChg chg="add del">
          <ac:chgData name="Khattab, Sherif" userId="c83b1e15-36f3-4f46-aceb-05aac24c545e" providerId="ADAL" clId="{096C7C62-1E87-4F57-9657-AF062A1343E9}" dt="2021-04-16T14:42:06.426" v="124"/>
          <ac:inkMkLst>
            <pc:docMk/>
            <pc:sldMk cId="22385479" sldId="509"/>
            <ac:inkMk id="6" creationId="{30C48DDD-F560-486F-A9D4-6257EE6B1CD7}"/>
          </ac:inkMkLst>
        </pc:inkChg>
      </pc:sldChg>
      <pc:sldChg chg="addSp modSp new mod">
        <pc:chgData name="Khattab, Sherif" userId="c83b1e15-36f3-4f46-aceb-05aac24c545e" providerId="ADAL" clId="{096C7C62-1E87-4F57-9657-AF062A1343E9}" dt="2021-04-16T14:45:12.160" v="172" actId="1076"/>
        <pc:sldMkLst>
          <pc:docMk/>
          <pc:sldMk cId="1465586836" sldId="510"/>
        </pc:sldMkLst>
        <pc:spChg chg="mod">
          <ac:chgData name="Khattab, Sherif" userId="c83b1e15-36f3-4f46-aceb-05aac24c545e" providerId="ADAL" clId="{096C7C62-1E87-4F57-9657-AF062A1343E9}" dt="2021-04-16T14:45:05.636" v="169" actId="20577"/>
          <ac:spMkLst>
            <pc:docMk/>
            <pc:sldMk cId="1465586836" sldId="510"/>
            <ac:spMk id="2" creationId="{F8C39A88-3371-46B8-9EA9-DFBA99A3734C}"/>
          </ac:spMkLst>
        </pc:spChg>
        <pc:picChg chg="add mod">
          <ac:chgData name="Khattab, Sherif" userId="c83b1e15-36f3-4f46-aceb-05aac24c545e" providerId="ADAL" clId="{096C7C62-1E87-4F57-9657-AF062A1343E9}" dt="2021-04-16T14:45:12.160" v="172" actId="1076"/>
          <ac:picMkLst>
            <pc:docMk/>
            <pc:sldMk cId="1465586836" sldId="510"/>
            <ac:picMk id="7" creationId="{9DF79787-BE77-45ED-BB29-A9EAB8376584}"/>
          </ac:picMkLst>
        </pc:pic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873FB62B-B6A2-4A78-8FA0-D545BEF2DB1D}"/>
    <pc:docChg chg="addSld delSld modSld">
      <pc:chgData name="Khattab, Sherif" userId="c83b1e15-36f3-4f46-aceb-05aac24c545e" providerId="ADAL" clId="{873FB62B-B6A2-4A78-8FA0-D545BEF2DB1D}" dt="2021-04-28T17:42:20.439" v="81" actId="47"/>
      <pc:docMkLst>
        <pc:docMk/>
      </pc:docMkLst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51179505" sldId="41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95614962" sldId="41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913950100" sldId="41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37325550" sldId="41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80762590" sldId="41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837821206" sldId="41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22569091" sldId="41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62149645" sldId="41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614746946" sldId="42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1639572" sldId="42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82931863" sldId="42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841886945" sldId="42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130891954" sldId="42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50648469" sldId="42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541659144" sldId="42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737468855" sldId="42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54294213" sldId="42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70885020" sldId="43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803465925" sldId="43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38831870" sldId="43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1952053" sldId="43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590095113" sldId="43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132973116" sldId="43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31229819" sldId="43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58686576" sldId="43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195522134" sldId="43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606519920" sldId="43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014448096" sldId="44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91543927" sldId="44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87875374" sldId="44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57752983" sldId="44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84930236" sldId="44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1941628" sldId="44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50715505" sldId="44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845985129" sldId="44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695331822" sldId="45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780695783" sldId="45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48364632" sldId="45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778540574" sldId="45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349018726" sldId="45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306668994" sldId="45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061377078" sldId="45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59331377" sldId="45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99179101" sldId="46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873FB62B-B6A2-4A78-8FA0-D545BEF2DB1D}" dt="2021-04-28T17:40:35.689" v="16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873FB62B-B6A2-4A78-8FA0-D545BEF2DB1D}" dt="2021-04-28T17:40:35.689" v="16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873FB62B-B6A2-4A78-8FA0-D545BEF2DB1D}" dt="2021-04-28T17:40:42.440" v="1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873FB62B-B6A2-4A78-8FA0-D545BEF2DB1D}" dt="2021-04-28T17:40:42.440" v="1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">
        <pc:chgData name="Khattab, Sherif" userId="c83b1e15-36f3-4f46-aceb-05aac24c545e" providerId="ADAL" clId="{873FB62B-B6A2-4A78-8FA0-D545BEF2DB1D}" dt="2021-04-28T17:41:00.322" v="24" actId="47"/>
        <pc:sldMkLst>
          <pc:docMk/>
          <pc:sldMk cId="719306954" sldId="507"/>
        </pc:sldMkLst>
        <pc:spChg chg="mod">
          <ac:chgData name="Khattab, Sherif" userId="c83b1e15-36f3-4f46-aceb-05aac24c545e" providerId="ADAL" clId="{873FB62B-B6A2-4A78-8FA0-D545BEF2DB1D}" dt="2021-04-28T17:40:56.620" v="23" actId="20577"/>
          <ac:spMkLst>
            <pc:docMk/>
            <pc:sldMk cId="719306954" sldId="507"/>
            <ac:spMk id="6152" creationId="{00000000-0000-0000-0000-000000000000}"/>
          </ac:spMkLst>
        </pc:spChg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238628337" sldId="515"/>
        </pc:sldMkLst>
      </pc:sldChg>
      <pc:sldChg chg="addSp modSp new mod">
        <pc:chgData name="Khattab, Sherif" userId="c83b1e15-36f3-4f46-aceb-05aac24c545e" providerId="ADAL" clId="{873FB62B-B6A2-4A78-8FA0-D545BEF2DB1D}" dt="2021-04-28T17:41:28.827" v="41" actId="1076"/>
        <pc:sldMkLst>
          <pc:docMk/>
          <pc:sldMk cId="2048599978" sldId="516"/>
        </pc:sldMkLst>
        <pc:spChg chg="mod">
          <ac:chgData name="Khattab, Sherif" userId="c83b1e15-36f3-4f46-aceb-05aac24c545e" providerId="ADAL" clId="{873FB62B-B6A2-4A78-8FA0-D545BEF2DB1D}" dt="2021-04-28T17:41:17.779" v="38" actId="20577"/>
          <ac:spMkLst>
            <pc:docMk/>
            <pc:sldMk cId="2048599978" sldId="516"/>
            <ac:spMk id="2" creationId="{D5302A2C-0AA9-4114-BB5E-A6CC6FE64C12}"/>
          </ac:spMkLst>
        </pc:spChg>
        <pc:picChg chg="add mod">
          <ac:chgData name="Khattab, Sherif" userId="c83b1e15-36f3-4f46-aceb-05aac24c545e" providerId="ADAL" clId="{873FB62B-B6A2-4A78-8FA0-D545BEF2DB1D}" dt="2021-04-28T17:41:28.827" v="41" actId="1076"/>
          <ac:picMkLst>
            <pc:docMk/>
            <pc:sldMk cId="2048599978" sldId="516"/>
            <ac:picMk id="7" creationId="{6B679D86-F593-49BF-8B78-F7C935791F13}"/>
          </ac:picMkLst>
        </pc:picChg>
      </pc:sldChg>
      <pc:sldChg chg="addSp modSp new mod">
        <pc:chgData name="Khattab, Sherif" userId="c83b1e15-36f3-4f46-aceb-05aac24c545e" providerId="ADAL" clId="{873FB62B-B6A2-4A78-8FA0-D545BEF2DB1D}" dt="2021-04-28T17:42:13.009" v="80" actId="1076"/>
        <pc:sldMkLst>
          <pc:docMk/>
          <pc:sldMk cId="4123969726" sldId="517"/>
        </pc:sldMkLst>
        <pc:spChg chg="mod">
          <ac:chgData name="Khattab, Sherif" userId="c83b1e15-36f3-4f46-aceb-05aac24c545e" providerId="ADAL" clId="{873FB62B-B6A2-4A78-8FA0-D545BEF2DB1D}" dt="2021-04-28T17:42:08.139" v="77" actId="20577"/>
          <ac:spMkLst>
            <pc:docMk/>
            <pc:sldMk cId="4123969726" sldId="517"/>
            <ac:spMk id="2" creationId="{12F4D31C-42F6-453F-8A81-07176B150A79}"/>
          </ac:spMkLst>
        </pc:spChg>
        <pc:picChg chg="add mod">
          <ac:chgData name="Khattab, Sherif" userId="c83b1e15-36f3-4f46-aceb-05aac24c545e" providerId="ADAL" clId="{873FB62B-B6A2-4A78-8FA0-D545BEF2DB1D}" dt="2021-04-28T17:42:13.009" v="80" actId="1076"/>
          <ac:picMkLst>
            <pc:docMk/>
            <pc:sldMk cId="4123969726" sldId="517"/>
            <ac:picMk id="7" creationId="{34206F75-0B3D-4D95-BB10-4568677102BD}"/>
          </ac:picMkLst>
        </pc:pic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2FCCCD8A-74F6-A847-945D-DE8BFD9F3774}"/>
    <pc:docChg chg="custSel delSld modSld">
      <pc:chgData name="Khattab, Sherif" userId="c83b1e15-36f3-4f46-aceb-05aac24c545e" providerId="ADAL" clId="{2FCCCD8A-74F6-A847-945D-DE8BFD9F3774}" dt="2021-04-15T14:20:36.091" v="430"/>
      <pc:docMkLst>
        <pc:docMk/>
      </pc:docMkLst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FCCCD8A-74F6-A847-945D-DE8BFD9F3774}" dt="2021-04-15T14:14:47.419" v="140" actId="2696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077041622" sldId="428"/>
        </pc:sldMkLst>
      </pc:sldChg>
      <pc:sldChg chg="modSp modAnim">
        <pc:chgData name="Khattab, Sherif" userId="c83b1e15-36f3-4f46-aceb-05aac24c545e" providerId="ADAL" clId="{2FCCCD8A-74F6-A847-945D-DE8BFD9F3774}" dt="2021-04-15T14:12:49.003" v="2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FCCCD8A-74F6-A847-945D-DE8BFD9F3774}" dt="2021-04-15T14:12:49.003" v="2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FCCCD8A-74F6-A847-945D-DE8BFD9F3774}" dt="2021-04-15T14:20:36.091" v="430"/>
        <pc:sldMkLst>
          <pc:docMk/>
          <pc:sldMk cId="4202616107" sldId="500"/>
        </pc:sldMkLst>
        <pc:spChg chg="mod">
          <ac:chgData name="Khattab, Sherif" userId="c83b1e15-36f3-4f46-aceb-05aac24c545e" providerId="ADAL" clId="{2FCCCD8A-74F6-A847-945D-DE8BFD9F3774}" dt="2021-04-15T14:20:16.852" v="42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CCCD8A-74F6-A847-945D-DE8BFD9F3774}" dt="2021-04-15T14:20:06.051" v="42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FCCCD8A-74F6-A847-945D-DE8BFD9F3774}" dt="2021-04-15T14:14:38.756" v="1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CCCD8A-74F6-A847-945D-DE8BFD9F3774}" dt="2021-04-15T14:14:38.756" v="1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FCCCD8A-74F6-A847-945D-DE8BFD9F3774}" dt="2021-04-15T14:16:25.161" v="282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FCCCD8A-74F6-A847-945D-DE8BFD9F3774}" dt="2021-04-15T14:16:25.161" v="28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942274538" sldId="551"/>
        </pc:sldMkLst>
      </pc:sldChg>
      <pc:sldChg chg="modSp del mod modAnim">
        <pc:chgData name="Khattab, Sherif" userId="c83b1e15-36f3-4f46-aceb-05aac24c545e" providerId="ADAL" clId="{2FCCCD8A-74F6-A847-945D-DE8BFD9F3774}" dt="2021-04-15T14:20:19.089" v="427" actId="2696"/>
        <pc:sldMkLst>
          <pc:docMk/>
          <pc:sldMk cId="3666537090" sldId="552"/>
        </pc:sldMkLst>
        <pc:spChg chg="mod">
          <ac:chgData name="Khattab, Sherif" userId="c83b1e15-36f3-4f46-aceb-05aac24c545e" providerId="ADAL" clId="{2FCCCD8A-74F6-A847-945D-DE8BFD9F3774}" dt="2021-04-15T14:16:53.125" v="288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FCCCD8A-74F6-A847-945D-DE8BFD9F3774}" dt="2021-04-15T14:16:39.552" v="286" actId="27636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2169443836" sldId="553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2FCCCD8A-74F6-A847-945D-DE8BFD9F3774}" dt="2021-04-15T14:14:15.245" v="110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248997697" sldId="557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4691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7265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9427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4545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0307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6195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2380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14772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686830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5381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6644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0429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0635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89473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54066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3310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3257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865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007090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40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908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43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4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9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2608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1178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90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2020-2021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the protection matrix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Need to find an efficient representation of the protection matrix (also called the </a:t>
            </a:r>
            <a:r>
              <a:rPr lang="en-US" altLang="en-US" i="1"/>
              <a:t>access matrix</a:t>
            </a:r>
            <a:r>
              <a:rPr lang="en-US" altLang="en-US"/>
              <a:t>)</a:t>
            </a:r>
          </a:p>
          <a:p>
            <a:r>
              <a:rPr lang="en-US" altLang="en-US"/>
              <a:t>Most entries in the matrix are empty!</a:t>
            </a:r>
          </a:p>
          <a:p>
            <a:r>
              <a:rPr lang="en-US" altLang="en-US"/>
              <a:t>Compress the matrix by:</a:t>
            </a:r>
          </a:p>
          <a:p>
            <a:pPr lvl="1"/>
            <a:r>
              <a:rPr lang="en-US" altLang="en-US"/>
              <a:t>Associating permissions with each object: </a:t>
            </a:r>
            <a:r>
              <a:rPr lang="en-US" altLang="en-US" i="1"/>
              <a:t>access control list</a:t>
            </a:r>
            <a:endParaRPr lang="en-US" altLang="en-US"/>
          </a:p>
          <a:p>
            <a:pPr lvl="1"/>
            <a:r>
              <a:rPr lang="en-US" altLang="en-US"/>
              <a:t>Associating permissions with each domain: </a:t>
            </a:r>
            <a:r>
              <a:rPr lang="en-US" altLang="en-US" i="1"/>
              <a:t>capabilities</a:t>
            </a:r>
            <a:endParaRPr lang="en-US" altLang="en-US"/>
          </a:p>
          <a:p>
            <a:r>
              <a:rPr lang="en-US" altLang="en-US"/>
              <a:t>How is this done, and what are the tradeoffs?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7E61579-6FB4-4D22-9D7B-BE537AEC950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52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 lists (ACLs)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4861932" cy="6506358"/>
          </a:xfrm>
        </p:spPr>
        <p:txBody>
          <a:bodyPr>
            <a:noAutofit/>
          </a:bodyPr>
          <a:lstStyle/>
          <a:p>
            <a:r>
              <a:rPr lang="en-US" altLang="en-US" sz="2800"/>
              <a:t>Each object has a list attached to it</a:t>
            </a:r>
          </a:p>
          <a:p>
            <a:r>
              <a:rPr lang="en-US" altLang="en-US" sz="2800"/>
              <a:t>List has</a:t>
            </a:r>
          </a:p>
          <a:p>
            <a:pPr lvl="1"/>
            <a:r>
              <a:rPr lang="en-US" altLang="en-US" sz="2400"/>
              <a:t>Protection domain (</a:t>
            </a:r>
            <a:r>
              <a:rPr lang="en-US" altLang="en-US" sz="2000"/>
              <a:t>User name, Group of users, Other)</a:t>
            </a:r>
          </a:p>
          <a:p>
            <a:pPr lvl="1"/>
            <a:r>
              <a:rPr lang="en-US" altLang="en-US" sz="2400"/>
              <a:t>Access rights (</a:t>
            </a:r>
            <a:r>
              <a:rPr lang="en-US" altLang="en-US" sz="2000"/>
              <a:t>Read, Write, Execute, Others)</a:t>
            </a:r>
          </a:p>
          <a:p>
            <a:r>
              <a:rPr lang="en-US" altLang="en-US" sz="2800"/>
              <a:t>No entry for domain =&gt; no rights for that domain</a:t>
            </a:r>
          </a:p>
          <a:p>
            <a:r>
              <a:rPr lang="en-US" altLang="en-US" sz="2800"/>
              <a:t>Operating system checks permissions when access is needed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F3386BD-1D33-461F-9A92-9C0B0E365B15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5544290" y="1679927"/>
            <a:ext cx="1931917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File1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5544290" y="2855877"/>
            <a:ext cx="1931917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elm: &lt;R,W&gt;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znm: &lt;R&gt;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root: &lt;R,W,X&gt;</a:t>
            </a:r>
          </a:p>
        </p:txBody>
      </p:sp>
      <p:cxnSp>
        <p:nvCxnSpPr>
          <p:cNvPr id="163846" name="AutoShape 6"/>
          <p:cNvCxnSpPr>
            <a:cxnSpLocks noChangeShapeType="1"/>
            <a:stCxn id="163844" idx="2"/>
            <a:endCxn id="163845" idx="0"/>
          </p:cNvCxnSpPr>
          <p:nvPr/>
        </p:nvCxnSpPr>
        <p:spPr bwMode="auto">
          <a:xfrm>
            <a:off x="6510249" y="2267902"/>
            <a:ext cx="0" cy="587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7728196" y="1679927"/>
            <a:ext cx="1931917" cy="5879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File2</a:t>
            </a: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7728196" y="2855877"/>
            <a:ext cx="1931917" cy="142793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elm: &lt;R,X&gt;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uber: &lt;R,W&gt;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root: &lt;R,W&gt;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all: &lt;R&gt;</a:t>
            </a:r>
          </a:p>
        </p:txBody>
      </p:sp>
      <p:cxnSp>
        <p:nvCxnSpPr>
          <p:cNvPr id="163849" name="AutoShape 9"/>
          <p:cNvCxnSpPr>
            <a:cxnSpLocks noChangeShapeType="1"/>
            <a:stCxn id="163847" idx="2"/>
            <a:endCxn id="163848" idx="0"/>
          </p:cNvCxnSpPr>
          <p:nvPr/>
        </p:nvCxnSpPr>
        <p:spPr bwMode="auto">
          <a:xfrm>
            <a:off x="8694155" y="2267902"/>
            <a:ext cx="0" cy="587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544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 lists in the real world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Unix file system</a:t>
            </a:r>
          </a:p>
          <a:p>
            <a:pPr lvl="1"/>
            <a:r>
              <a:rPr lang="en-US" altLang="en-US" sz="2205"/>
              <a:t>Access list for each file has exactly three domains on it</a:t>
            </a:r>
          </a:p>
          <a:p>
            <a:pPr lvl="2"/>
            <a:r>
              <a:rPr lang="en-US" altLang="en-US" sz="1984"/>
              <a:t>User (owner)</a:t>
            </a:r>
          </a:p>
          <a:p>
            <a:pPr lvl="2"/>
            <a:r>
              <a:rPr lang="en-US" altLang="en-US" sz="1984"/>
              <a:t>Group</a:t>
            </a:r>
          </a:p>
          <a:p>
            <a:pPr lvl="2"/>
            <a:r>
              <a:rPr lang="en-US" altLang="en-US" sz="1984"/>
              <a:t>Others</a:t>
            </a:r>
          </a:p>
          <a:p>
            <a:pPr lvl="1"/>
            <a:r>
              <a:rPr lang="en-US" altLang="en-US" sz="2205"/>
              <a:t>Rights include read, write, execute: interpreted differently for directories and files</a:t>
            </a:r>
          </a:p>
          <a:p>
            <a:r>
              <a:rPr lang="en-US" altLang="en-US" sz="2646"/>
              <a:t>AFS</a:t>
            </a:r>
          </a:p>
          <a:p>
            <a:pPr lvl="1"/>
            <a:r>
              <a:rPr lang="en-US" altLang="en-US" sz="2205"/>
              <a:t>Access lists only apply to directories: files inherit rights from the directory they’re in</a:t>
            </a:r>
          </a:p>
          <a:p>
            <a:pPr lvl="1"/>
            <a:r>
              <a:rPr lang="en-US" altLang="en-US" sz="2205"/>
              <a:t>Access list may have many entries on it with possible rights:</a:t>
            </a:r>
          </a:p>
          <a:p>
            <a:pPr lvl="2"/>
            <a:r>
              <a:rPr lang="en-US" altLang="en-US" sz="1984"/>
              <a:t>read, write, lock (for files in the directory)</a:t>
            </a:r>
          </a:p>
          <a:p>
            <a:pPr lvl="2"/>
            <a:r>
              <a:rPr lang="en-US" altLang="en-US" sz="1984"/>
              <a:t>lookup, insert, delete (for the directories themselves),</a:t>
            </a:r>
          </a:p>
          <a:p>
            <a:pPr lvl="2"/>
            <a:r>
              <a:rPr lang="en-US" altLang="en-US" sz="1984"/>
              <a:t>administer (ability to add or remove rights from the ACL)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8107BE95-6984-4883-8CED-2C81D8EE13A9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28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2A2C-0AA9-4114-BB5E-A6CC6FE6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ACL in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67701-8AE5-45E9-801C-3AEA14C3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8E367-89C3-4755-A04E-BBC6198EAA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4B63D-1190-491B-80BF-1B18C2D8C8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79D86-F593-49BF-8B78-F7C935791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1" y="858416"/>
            <a:ext cx="8507351" cy="567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99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Capabilities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1" cy="6506358"/>
          </a:xfrm>
        </p:spPr>
        <p:txBody>
          <a:bodyPr/>
          <a:lstStyle/>
          <a:p>
            <a:r>
              <a:rPr lang="en-US" altLang="en-US" sz="2646"/>
              <a:t>Each process has a capability list</a:t>
            </a:r>
          </a:p>
          <a:p>
            <a:r>
              <a:rPr lang="en-US" altLang="en-US" sz="2646"/>
              <a:t>List has one entry per object the process can access</a:t>
            </a:r>
          </a:p>
          <a:p>
            <a:pPr lvl="1"/>
            <a:r>
              <a:rPr lang="en-US" altLang="en-US" sz="2205"/>
              <a:t>Object name</a:t>
            </a:r>
          </a:p>
          <a:p>
            <a:pPr lvl="1"/>
            <a:r>
              <a:rPr lang="en-US" altLang="en-US" sz="2205"/>
              <a:t>Object permissions</a:t>
            </a:r>
          </a:p>
          <a:p>
            <a:r>
              <a:rPr lang="en-US" altLang="en-US" sz="2646"/>
              <a:t>Objects not listed are not accessible</a:t>
            </a:r>
          </a:p>
          <a:p>
            <a:r>
              <a:rPr lang="en-US" altLang="en-US" sz="2646"/>
              <a:t>How are these secured?</a:t>
            </a:r>
          </a:p>
          <a:p>
            <a:pPr lvl="1"/>
            <a:r>
              <a:rPr lang="en-US" altLang="en-US" sz="2205"/>
              <a:t>Kept in kernel</a:t>
            </a:r>
          </a:p>
          <a:p>
            <a:pPr lvl="1"/>
            <a:r>
              <a:rPr lang="en-US" altLang="en-US" sz="2205"/>
              <a:t>Cryptographically secured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30E8DCA-DFAF-47DE-9195-9199519CF85C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5544290" y="3779837"/>
            <a:ext cx="1931917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File1: &lt;R,W&gt;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File2: &lt;R&gt;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File3: &lt;R,W,X&gt;</a:t>
            </a:r>
          </a:p>
        </p:txBody>
      </p:sp>
      <p:cxnSp>
        <p:nvCxnSpPr>
          <p:cNvPr id="165893" name="AutoShape 5"/>
          <p:cNvCxnSpPr>
            <a:cxnSpLocks noChangeShapeType="1"/>
            <a:stCxn id="165894" idx="4"/>
            <a:endCxn id="165892" idx="0"/>
          </p:cNvCxnSpPr>
          <p:nvPr/>
        </p:nvCxnSpPr>
        <p:spPr bwMode="auto">
          <a:xfrm>
            <a:off x="6510249" y="3023869"/>
            <a:ext cx="0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4" name="Oval 6"/>
          <p:cNvSpPr>
            <a:spLocks noChangeArrowheads="1"/>
          </p:cNvSpPr>
          <p:nvPr/>
        </p:nvSpPr>
        <p:spPr bwMode="auto">
          <a:xfrm>
            <a:off x="5754281" y="1511935"/>
            <a:ext cx="1511935" cy="151193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Process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7770195" y="3779837"/>
            <a:ext cx="1931917" cy="159593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File2: &lt;R,W&gt;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File4: &lt;R,W,X&gt;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File7: &lt;W&gt;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File9: &lt;R,W&gt;</a:t>
            </a:r>
          </a:p>
        </p:txBody>
      </p:sp>
      <p:cxnSp>
        <p:nvCxnSpPr>
          <p:cNvPr id="165896" name="AutoShape 8"/>
          <p:cNvCxnSpPr>
            <a:cxnSpLocks noChangeShapeType="1"/>
            <a:stCxn id="165897" idx="4"/>
            <a:endCxn id="165895" idx="0"/>
          </p:cNvCxnSpPr>
          <p:nvPr/>
        </p:nvCxnSpPr>
        <p:spPr bwMode="auto">
          <a:xfrm>
            <a:off x="8736153" y="3023869"/>
            <a:ext cx="0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7" name="Oval 9"/>
          <p:cNvSpPr>
            <a:spLocks noChangeArrowheads="1"/>
          </p:cNvSpPr>
          <p:nvPr/>
        </p:nvSpPr>
        <p:spPr bwMode="auto">
          <a:xfrm>
            <a:off x="7980186" y="1511935"/>
            <a:ext cx="1511935" cy="1511935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Process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8237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Cryptographically protected capability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64396" y="2883085"/>
            <a:ext cx="10096296" cy="6506358"/>
          </a:xfrm>
        </p:spPr>
        <p:txBody>
          <a:bodyPr/>
          <a:lstStyle/>
          <a:p>
            <a:r>
              <a:rPr lang="en-US" altLang="en-US" sz="2205"/>
              <a:t>Rights include generic rights (read, write, execute) and</a:t>
            </a:r>
          </a:p>
          <a:p>
            <a:pPr lvl="1"/>
            <a:r>
              <a:rPr lang="en-US" altLang="en-US" sz="1984"/>
              <a:t>Copy capability</a:t>
            </a:r>
          </a:p>
          <a:p>
            <a:pPr lvl="1"/>
            <a:r>
              <a:rPr lang="en-US" altLang="en-US" sz="1984"/>
              <a:t>Copy object</a:t>
            </a:r>
          </a:p>
          <a:p>
            <a:pPr lvl="1"/>
            <a:r>
              <a:rPr lang="en-US" altLang="en-US" sz="1984"/>
              <a:t>Remove capability</a:t>
            </a:r>
          </a:p>
          <a:p>
            <a:pPr lvl="1"/>
            <a:r>
              <a:rPr lang="en-US" altLang="en-US" sz="1984"/>
              <a:t>Destroy object</a:t>
            </a:r>
          </a:p>
          <a:p>
            <a:r>
              <a:rPr lang="en-US" altLang="en-US" sz="2205"/>
              <a:t>Server has a secret (</a:t>
            </a:r>
            <a:r>
              <a:rPr lang="en-US" altLang="en-US" sz="2205" i="1"/>
              <a:t>Check</a:t>
            </a:r>
            <a:r>
              <a:rPr lang="en-US" altLang="en-US" sz="2205"/>
              <a:t>) and uses it to verify capabilities presented to it</a:t>
            </a:r>
          </a:p>
          <a:p>
            <a:pPr lvl="1"/>
            <a:r>
              <a:rPr lang="en-US" altLang="en-US" sz="1984"/>
              <a:t>Alternatively, use public-key signature techniques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59D4606-1041-42B4-8917-BC92B599540E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763158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Server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2107101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Object</a:t>
            </a: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3451043" y="1616642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Rights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4794985" y="1616642"/>
            <a:ext cx="4199819" cy="5879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 i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H(</a:t>
            </a:r>
            <a:r>
              <a:rPr lang="en-US" altLang="en-US" sz="2205" i="1" err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Object,Rights,</a:t>
            </a:r>
            <a:r>
              <a:rPr lang="en-US" altLang="en-US" sz="2205" b="1" i="1" err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Check</a:t>
            </a:r>
            <a:r>
              <a:rPr lang="en-US" altLang="en-US" sz="2205" i="1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788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Protecting the access matrix: summary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OS must ensure that the access matrix isn’t modified (or even accessed) in an unauthorized way</a:t>
            </a:r>
          </a:p>
          <a:p>
            <a:pPr>
              <a:lnSpc>
                <a:spcPct val="90000"/>
              </a:lnSpc>
            </a:pPr>
            <a:r>
              <a:rPr lang="en-US" altLang="en-US"/>
              <a:t>Access control lists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Reading or modifying the ACL is a system call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OS makes sure the desired operation is allowed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Capability lists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handled the same way as ACLs: reading and modification done by OS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handed to processes and verified cryptographically later 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May be better for widely distributed systems where capabilities can’t be centrally checked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DD14929-055A-4F47-896B-9A5BFF581FFA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299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monitor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4910275-E2CD-418F-ABD8-CF8D636A759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672500" y="1847920"/>
            <a:ext cx="7643671" cy="20999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endParaRPr lang="en-US" alt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672500" y="3947830"/>
            <a:ext cx="7643671" cy="27718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69989" name="AutoShape 5"/>
          <p:cNvSpPr>
            <a:spLocks/>
          </p:cNvSpPr>
          <p:nvPr/>
        </p:nvSpPr>
        <p:spPr bwMode="auto">
          <a:xfrm>
            <a:off x="8400168" y="3947830"/>
            <a:ext cx="419982" cy="2771881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69990" name="AutoShape 6"/>
          <p:cNvSpPr>
            <a:spLocks/>
          </p:cNvSpPr>
          <p:nvPr/>
        </p:nvSpPr>
        <p:spPr bwMode="auto">
          <a:xfrm>
            <a:off x="8400168" y="1847920"/>
            <a:ext cx="419982" cy="209991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8826537" y="2603887"/>
            <a:ext cx="811441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User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space</a:t>
            </a: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8756006" y="5123779"/>
            <a:ext cx="952504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Kernel</a:t>
            </a:r>
            <a:b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space</a:t>
            </a: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2352428" y="4451808"/>
            <a:ext cx="4199819" cy="20999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Operating system kernel</a:t>
            </a:r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2604417" y="4829792"/>
            <a:ext cx="3695841" cy="134394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Trusted computing base</a:t>
            </a:r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2856406" y="5239274"/>
            <a:ext cx="3191863" cy="52497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Reference monitor</a:t>
            </a:r>
          </a:p>
        </p:txBody>
      </p:sp>
      <p:sp>
        <p:nvSpPr>
          <p:cNvPr id="169996" name="Oval 12"/>
          <p:cNvSpPr>
            <a:spLocks noChangeArrowheads="1"/>
          </p:cNvSpPr>
          <p:nvPr/>
        </p:nvSpPr>
        <p:spPr bwMode="auto">
          <a:xfrm>
            <a:off x="3738368" y="2099909"/>
            <a:ext cx="1427939" cy="142793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Process</a:t>
            </a:r>
            <a:b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</a:t>
            </a:r>
          </a:p>
        </p:txBody>
      </p:sp>
      <p:cxnSp>
        <p:nvCxnSpPr>
          <p:cNvPr id="169997" name="AutoShape 13"/>
          <p:cNvCxnSpPr>
            <a:cxnSpLocks noChangeShapeType="1"/>
            <a:stCxn id="169996" idx="4"/>
            <a:endCxn id="169994" idx="0"/>
          </p:cNvCxnSpPr>
          <p:nvPr/>
        </p:nvCxnSpPr>
        <p:spPr bwMode="auto">
          <a:xfrm>
            <a:off x="4452337" y="3527848"/>
            <a:ext cx="0" cy="130194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092482" y="2519892"/>
            <a:ext cx="2603888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All system calls go through the reference monitor for security checking</a:t>
            </a:r>
          </a:p>
        </p:txBody>
      </p:sp>
    </p:spTree>
    <p:extLst>
      <p:ext uri="{BB962C8B-B14F-4D97-AF65-F5344CB8AC3E}">
        <p14:creationId xmlns:p14="http://schemas.microsoft.com/office/powerpoint/2010/main" val="307922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models of secure systems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Limited set of primitive operations on access matrix</a:t>
            </a:r>
          </a:p>
          <a:p>
            <a:pPr lvl="1"/>
            <a:r>
              <a:rPr lang="en-US" altLang="en-US" sz="2205"/>
              <a:t>Create/delete object</a:t>
            </a:r>
          </a:p>
          <a:p>
            <a:pPr lvl="1"/>
            <a:r>
              <a:rPr lang="en-US" altLang="en-US" sz="2205"/>
              <a:t>Create/delete domain</a:t>
            </a:r>
          </a:p>
          <a:p>
            <a:pPr lvl="1"/>
            <a:r>
              <a:rPr lang="en-US" altLang="en-US" sz="2205"/>
              <a:t>Insert/remove right</a:t>
            </a:r>
          </a:p>
          <a:p>
            <a:r>
              <a:rPr lang="en-US" altLang="en-US" sz="2646"/>
              <a:t>Primitives can be combined into </a:t>
            </a:r>
            <a:r>
              <a:rPr lang="en-US" altLang="en-US" sz="2646" i="1"/>
              <a:t>protection commands</a:t>
            </a:r>
            <a:endParaRPr lang="en-US" altLang="en-US" sz="2646"/>
          </a:p>
          <a:p>
            <a:r>
              <a:rPr lang="en-US" altLang="en-US" sz="2646"/>
              <a:t>OS can enforce policies, but can’t decide what policies are appropriate</a:t>
            </a:r>
          </a:p>
          <a:p>
            <a:r>
              <a:rPr lang="en-US" altLang="en-US" sz="2646"/>
              <a:t>Question: is it possible to go from an “authorized” matrix to an “unauthorized” one?</a:t>
            </a:r>
          </a:p>
          <a:p>
            <a:pPr lvl="1"/>
            <a:r>
              <a:rPr lang="en-US" altLang="en-US" sz="2205"/>
              <a:t>In general, undecidable</a:t>
            </a:r>
          </a:p>
          <a:p>
            <a:pPr lvl="1"/>
            <a:r>
              <a:rPr lang="en-US" altLang="en-US" sz="2205"/>
              <a:t>May be provable for limited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5013D552-E973-4552-9A00-228EF4A7411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851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Bell-La Padula multilevel security model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38565" cy="6506358"/>
          </a:xfrm>
        </p:spPr>
        <p:txBody>
          <a:bodyPr/>
          <a:lstStyle/>
          <a:p>
            <a:r>
              <a:rPr lang="en-US" altLang="en-US" sz="2646"/>
              <a:t>Processes, objects have security level</a:t>
            </a:r>
          </a:p>
          <a:p>
            <a:r>
              <a:rPr lang="en-US" altLang="en-US" sz="2646"/>
              <a:t>Simple security property</a:t>
            </a:r>
          </a:p>
          <a:p>
            <a:pPr lvl="1"/>
            <a:r>
              <a:rPr lang="en-US" altLang="en-US" sz="2205"/>
              <a:t>Process at level </a:t>
            </a:r>
            <a:r>
              <a:rPr lang="en-US" altLang="en-US" sz="2205" i="1"/>
              <a:t>k</a:t>
            </a:r>
            <a:r>
              <a:rPr lang="en-US" altLang="en-US" sz="2205"/>
              <a:t> can only read objects at levels </a:t>
            </a:r>
            <a:r>
              <a:rPr lang="en-US" altLang="en-US" sz="2205" i="1"/>
              <a:t>k</a:t>
            </a:r>
            <a:r>
              <a:rPr lang="en-US" altLang="en-US" sz="2205"/>
              <a:t> or lower</a:t>
            </a:r>
          </a:p>
          <a:p>
            <a:r>
              <a:rPr lang="en-US" altLang="en-US" sz="2646"/>
              <a:t>* property</a:t>
            </a:r>
          </a:p>
          <a:p>
            <a:pPr lvl="1"/>
            <a:r>
              <a:rPr lang="en-US" altLang="en-US" sz="2205"/>
              <a:t>Process at level </a:t>
            </a:r>
            <a:r>
              <a:rPr lang="en-US" altLang="en-US" sz="2205" i="1"/>
              <a:t>k</a:t>
            </a:r>
            <a:r>
              <a:rPr lang="en-US" altLang="en-US" sz="2205"/>
              <a:t> can only write objects at levels </a:t>
            </a:r>
            <a:r>
              <a:rPr lang="en-US" altLang="en-US" sz="2205" i="1"/>
              <a:t>k</a:t>
            </a:r>
            <a:r>
              <a:rPr lang="en-US" altLang="en-US" sz="2205"/>
              <a:t> or </a:t>
            </a:r>
            <a:r>
              <a:rPr lang="en-US" altLang="en-US" sz="2205" b="1"/>
              <a:t>higher</a:t>
            </a:r>
            <a:endParaRPr lang="en-US" altLang="en-US" sz="2205"/>
          </a:p>
          <a:p>
            <a:r>
              <a:rPr lang="en-US" altLang="en-US" sz="2646"/>
              <a:t>These prevent information from leaking from higher levels to lower levels</a:t>
            </a:r>
          </a:p>
          <a:p>
            <a:r>
              <a:rPr lang="en-US" altLang="en-US" sz="2646" i="1"/>
              <a:t>Read down, write up</a:t>
            </a:r>
          </a:p>
        </p:txBody>
      </p:sp>
      <p:sp>
        <p:nvSpPr>
          <p:cNvPr id="4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4385ACB7-15EA-4997-B3F0-3AFD40E4705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5376297" y="2855877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5376297" y="4283815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>
            <a:off x="5376297" y="5711754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5124308" y="1931917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4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5124308" y="3275859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3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5124308" y="4619801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2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5124308" y="5963744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308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1</a:t>
            </a: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8820150" y="2015913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6</a:t>
            </a:r>
          </a:p>
        </p:txBody>
      </p:sp>
      <p:sp>
        <p:nvSpPr>
          <p:cNvPr id="172044" name="Oval 12"/>
          <p:cNvSpPr>
            <a:spLocks noChangeArrowheads="1"/>
          </p:cNvSpPr>
          <p:nvPr/>
        </p:nvSpPr>
        <p:spPr bwMode="auto">
          <a:xfrm>
            <a:off x="7728197" y="2015913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E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678242" y="2015913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5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5796280" y="3275859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3</a:t>
            </a:r>
          </a:p>
        </p:txBody>
      </p:sp>
      <p:sp>
        <p:nvSpPr>
          <p:cNvPr id="172047" name="Oval 15"/>
          <p:cNvSpPr>
            <a:spLocks noChangeArrowheads="1"/>
          </p:cNvSpPr>
          <p:nvPr/>
        </p:nvSpPr>
        <p:spPr bwMode="auto">
          <a:xfrm>
            <a:off x="6678242" y="327585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C</a:t>
            </a:r>
          </a:p>
        </p:txBody>
      </p:sp>
      <p:sp>
        <p:nvSpPr>
          <p:cNvPr id="172048" name="Oval 16"/>
          <p:cNvSpPr>
            <a:spLocks noChangeArrowheads="1"/>
          </p:cNvSpPr>
          <p:nvPr/>
        </p:nvSpPr>
        <p:spPr bwMode="auto">
          <a:xfrm>
            <a:off x="8820150" y="327585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172049" name="Oval 17"/>
          <p:cNvSpPr>
            <a:spLocks noChangeArrowheads="1"/>
          </p:cNvSpPr>
          <p:nvPr/>
        </p:nvSpPr>
        <p:spPr bwMode="auto">
          <a:xfrm>
            <a:off x="5796280" y="4703797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B</a:t>
            </a:r>
          </a:p>
        </p:txBody>
      </p:sp>
      <p:sp>
        <p:nvSpPr>
          <p:cNvPr id="172050" name="Oval 18"/>
          <p:cNvSpPr>
            <a:spLocks noChangeArrowheads="1"/>
          </p:cNvSpPr>
          <p:nvPr/>
        </p:nvSpPr>
        <p:spPr bwMode="auto">
          <a:xfrm>
            <a:off x="6678242" y="6131736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172051" name="Rectangle 19"/>
          <p:cNvSpPr>
            <a:spLocks noChangeArrowheads="1"/>
          </p:cNvSpPr>
          <p:nvPr/>
        </p:nvSpPr>
        <p:spPr bwMode="auto">
          <a:xfrm>
            <a:off x="7728197" y="3275859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4</a:t>
            </a:r>
          </a:p>
        </p:txBody>
      </p:sp>
      <p:sp>
        <p:nvSpPr>
          <p:cNvPr id="172052" name="Rectangle 20"/>
          <p:cNvSpPr>
            <a:spLocks noChangeArrowheads="1"/>
          </p:cNvSpPr>
          <p:nvPr/>
        </p:nvSpPr>
        <p:spPr bwMode="auto">
          <a:xfrm>
            <a:off x="6678242" y="4703797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2</a:t>
            </a: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5796280" y="6131736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1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7224218" y="2099909"/>
            <a:ext cx="503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H="1">
            <a:off x="8232175" y="2099909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 flipH="1">
            <a:off x="7140222" y="2435895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8148178" y="2435895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cxnSp>
        <p:nvCxnSpPr>
          <p:cNvPr id="172058" name="AutoShape 26"/>
          <p:cNvCxnSpPr>
            <a:cxnSpLocks noChangeShapeType="1"/>
            <a:stCxn id="172050" idx="6"/>
            <a:endCxn id="172051" idx="2"/>
          </p:cNvCxnSpPr>
          <p:nvPr/>
        </p:nvCxnSpPr>
        <p:spPr bwMode="auto">
          <a:xfrm flipV="1">
            <a:off x="7182220" y="3779837"/>
            <a:ext cx="797966" cy="2603888"/>
          </a:xfrm>
          <a:prstGeom prst="curvedConnector2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59" name="Line 27"/>
          <p:cNvSpPr>
            <a:spLocks noChangeShapeType="1"/>
          </p:cNvSpPr>
          <p:nvPr/>
        </p:nvSpPr>
        <p:spPr bwMode="auto">
          <a:xfrm>
            <a:off x="6300258" y="3359855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60" name="Line 28"/>
          <p:cNvSpPr>
            <a:spLocks noChangeShapeType="1"/>
          </p:cNvSpPr>
          <p:nvPr/>
        </p:nvSpPr>
        <p:spPr bwMode="auto">
          <a:xfrm flipH="1">
            <a:off x="6300258" y="3695841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61" name="Line 29"/>
          <p:cNvSpPr>
            <a:spLocks noChangeShapeType="1"/>
          </p:cNvSpPr>
          <p:nvPr/>
        </p:nvSpPr>
        <p:spPr bwMode="auto">
          <a:xfrm>
            <a:off x="8232175" y="3359855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62" name="Line 30"/>
          <p:cNvSpPr>
            <a:spLocks noChangeShapeType="1"/>
          </p:cNvSpPr>
          <p:nvPr/>
        </p:nvSpPr>
        <p:spPr bwMode="auto">
          <a:xfrm flipH="1">
            <a:off x="8232175" y="3695841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cxnSp>
        <p:nvCxnSpPr>
          <p:cNvPr id="172063" name="AutoShape 31"/>
          <p:cNvCxnSpPr>
            <a:cxnSpLocks noChangeShapeType="1"/>
            <a:stCxn id="172048" idx="0"/>
            <a:endCxn id="172043" idx="2"/>
          </p:cNvCxnSpPr>
          <p:nvPr/>
        </p:nvCxnSpPr>
        <p:spPr bwMode="auto">
          <a:xfrm rot="16200000">
            <a:off x="8694155" y="2897875"/>
            <a:ext cx="75596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4" name="AutoShape 32"/>
          <p:cNvCxnSpPr>
            <a:cxnSpLocks noChangeShapeType="1"/>
            <a:stCxn id="172047" idx="0"/>
            <a:endCxn id="172045" idx="2"/>
          </p:cNvCxnSpPr>
          <p:nvPr/>
        </p:nvCxnSpPr>
        <p:spPr bwMode="auto">
          <a:xfrm rot="16200000">
            <a:off x="6552247" y="2897875"/>
            <a:ext cx="75596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65" name="Line 33"/>
          <p:cNvSpPr>
            <a:spLocks noChangeShapeType="1"/>
          </p:cNvSpPr>
          <p:nvPr/>
        </p:nvSpPr>
        <p:spPr bwMode="auto">
          <a:xfrm flipH="1">
            <a:off x="7140222" y="3359855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66" name="Line 34"/>
          <p:cNvSpPr>
            <a:spLocks noChangeShapeType="1"/>
          </p:cNvSpPr>
          <p:nvPr/>
        </p:nvSpPr>
        <p:spPr bwMode="auto">
          <a:xfrm>
            <a:off x="7140222" y="3695841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cxnSp>
        <p:nvCxnSpPr>
          <p:cNvPr id="172067" name="AutoShape 35"/>
          <p:cNvCxnSpPr>
            <a:cxnSpLocks noChangeShapeType="1"/>
            <a:stCxn id="172052" idx="0"/>
            <a:endCxn id="172047" idx="4"/>
          </p:cNvCxnSpPr>
          <p:nvPr/>
        </p:nvCxnSpPr>
        <p:spPr bwMode="auto">
          <a:xfrm flipV="1">
            <a:off x="6930231" y="3779837"/>
            <a:ext cx="0" cy="923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8" name="AutoShape 36"/>
          <p:cNvCxnSpPr>
            <a:cxnSpLocks noChangeShapeType="1"/>
            <a:stCxn id="172053" idx="0"/>
            <a:endCxn id="172049" idx="4"/>
          </p:cNvCxnSpPr>
          <p:nvPr/>
        </p:nvCxnSpPr>
        <p:spPr bwMode="auto">
          <a:xfrm flipV="1">
            <a:off x="6048269" y="5207776"/>
            <a:ext cx="0" cy="923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9" name="AutoShape 37"/>
          <p:cNvCxnSpPr>
            <a:cxnSpLocks noChangeShapeType="1"/>
            <a:stCxn id="172050" idx="0"/>
            <a:endCxn id="172052" idx="2"/>
          </p:cNvCxnSpPr>
          <p:nvPr/>
        </p:nvCxnSpPr>
        <p:spPr bwMode="auto">
          <a:xfrm rot="16200000">
            <a:off x="6468251" y="5669756"/>
            <a:ext cx="9239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70" name="AutoShape 38"/>
          <p:cNvCxnSpPr>
            <a:cxnSpLocks noChangeShapeType="1"/>
            <a:stCxn id="172049" idx="0"/>
            <a:endCxn id="172046" idx="2"/>
          </p:cNvCxnSpPr>
          <p:nvPr/>
        </p:nvCxnSpPr>
        <p:spPr bwMode="auto">
          <a:xfrm rot="16200000">
            <a:off x="5586289" y="4241817"/>
            <a:ext cx="9239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71" name="Line 39"/>
          <p:cNvSpPr>
            <a:spLocks noChangeShapeType="1"/>
          </p:cNvSpPr>
          <p:nvPr/>
        </p:nvSpPr>
        <p:spPr bwMode="auto">
          <a:xfrm flipH="1">
            <a:off x="6300258" y="4787794"/>
            <a:ext cx="33598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72" name="Line 40"/>
          <p:cNvSpPr>
            <a:spLocks noChangeShapeType="1"/>
          </p:cNvSpPr>
          <p:nvPr/>
        </p:nvSpPr>
        <p:spPr bwMode="auto">
          <a:xfrm>
            <a:off x="6300258" y="5123779"/>
            <a:ext cx="335986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73" name="Line 41"/>
          <p:cNvSpPr>
            <a:spLocks noChangeShapeType="1"/>
          </p:cNvSpPr>
          <p:nvPr/>
        </p:nvSpPr>
        <p:spPr bwMode="auto">
          <a:xfrm flipH="1">
            <a:off x="6300258" y="6215732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74" name="Line 42"/>
          <p:cNvSpPr>
            <a:spLocks noChangeShapeType="1"/>
          </p:cNvSpPr>
          <p:nvPr/>
        </p:nvSpPr>
        <p:spPr bwMode="auto">
          <a:xfrm>
            <a:off x="6300258" y="6551718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sz="2646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72075" name="Text Box 43"/>
          <p:cNvSpPr txBox="1">
            <a:spLocks noChangeArrowheads="1"/>
          </p:cNvSpPr>
          <p:nvPr/>
        </p:nvSpPr>
        <p:spPr bwMode="auto">
          <a:xfrm>
            <a:off x="7896190" y="4451809"/>
            <a:ext cx="1345689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2205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 writes 4</a:t>
            </a:r>
          </a:p>
        </p:txBody>
      </p:sp>
    </p:spTree>
    <p:extLst>
      <p:ext uri="{BB962C8B-B14F-4D97-AF65-F5344CB8AC3E}">
        <p14:creationId xmlns:p14="http://schemas.microsoft.com/office/powerpoint/2010/main" val="21910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Upcoming deadlines:</a:t>
            </a:r>
          </a:p>
          <a:p>
            <a:pPr lvl="1"/>
            <a:r>
              <a:rPr lang="en-US"/>
              <a:t>4/22: Homework 12</a:t>
            </a:r>
          </a:p>
          <a:p>
            <a:pPr lvl="1"/>
            <a:r>
              <a:rPr lang="en-US"/>
              <a:t>4/23: Lab 5</a:t>
            </a:r>
          </a:p>
          <a:p>
            <a:pPr lvl="1"/>
            <a:r>
              <a:rPr lang="en-US"/>
              <a:t>4/26: Project 4</a:t>
            </a:r>
          </a:p>
          <a:p>
            <a:pPr lvl="1"/>
            <a:r>
              <a:rPr lang="en-US"/>
              <a:t>5/2: Quiz 4</a:t>
            </a:r>
          </a:p>
          <a:p>
            <a:pPr lvl="1"/>
            <a:r>
              <a:rPr lang="en-US"/>
              <a:t>5/2: Bonus homework</a:t>
            </a:r>
          </a:p>
          <a:p>
            <a:pPr lvl="2"/>
            <a:r>
              <a:rPr lang="en-US"/>
              <a:t>Extra lecture</a:t>
            </a:r>
          </a:p>
          <a:p>
            <a:pPr lvl="1"/>
            <a:r>
              <a:rPr lang="en-US"/>
              <a:t>Tophat questions due one week after each lecture</a:t>
            </a:r>
          </a:p>
          <a:p>
            <a:r>
              <a:rPr lang="en-US"/>
              <a:t>OMETs</a:t>
            </a:r>
          </a:p>
          <a:p>
            <a:pPr lvl="1"/>
            <a:r>
              <a:rPr lang="en-US"/>
              <a:t>1 bonus point when response rate &gt;= 80%</a:t>
            </a:r>
          </a:p>
          <a:p>
            <a:pPr lvl="1"/>
            <a:r>
              <a:rPr lang="en-US"/>
              <a:t>Deadline Sunday 4/25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Biba multilevel integrity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Principles to guarantee integrity of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Simple integrity principle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process can write only objects at its security level or lower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way to plant fake information at a higher level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integrity * property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process can read only objects at its security level or higher</a:t>
            </a:r>
          </a:p>
          <a:p>
            <a:pPr>
              <a:lnSpc>
                <a:spcPct val="90000"/>
              </a:lnSpc>
            </a:pPr>
            <a:r>
              <a:rPr lang="en-US" altLang="en-US" i="1"/>
              <a:t>Read up, write down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err="1"/>
              <a:t>Biba</a:t>
            </a:r>
            <a:r>
              <a:rPr lang="en-US" altLang="en-US"/>
              <a:t> is in direct conflict with Bell-La </a:t>
            </a:r>
            <a:r>
              <a:rPr lang="en-US" altLang="en-US" err="1"/>
              <a:t>Padula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Difficult to implement both at the same time!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97A25B6-AE65-47B2-A9D5-840DEC4B980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766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Covert channels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Circumvent security model by using more subtle ways of passing information</a:t>
            </a:r>
          </a:p>
          <a:p>
            <a:r>
              <a:rPr lang="en-US" altLang="en-US"/>
              <a:t>Can’t directly send data against system’s wishes</a:t>
            </a:r>
          </a:p>
          <a:p>
            <a:r>
              <a:rPr lang="en-US" altLang="en-US"/>
              <a:t>Send data using “side effects”</a:t>
            </a:r>
          </a:p>
          <a:p>
            <a:pPr lvl="1"/>
            <a:r>
              <a:rPr lang="en-US" altLang="en-US"/>
              <a:t>Allocating resources</a:t>
            </a:r>
          </a:p>
          <a:p>
            <a:pPr lvl="1"/>
            <a:r>
              <a:rPr lang="en-US" altLang="en-US"/>
              <a:t>Using the CPU</a:t>
            </a:r>
          </a:p>
          <a:p>
            <a:pPr lvl="1"/>
            <a:r>
              <a:rPr lang="en-US" altLang="en-US"/>
              <a:t>Locking a file</a:t>
            </a:r>
          </a:p>
          <a:p>
            <a:pPr lvl="1"/>
            <a:r>
              <a:rPr lang="en-US" altLang="en-US"/>
              <a:t>Making small changes in legal data exchange</a:t>
            </a:r>
          </a:p>
          <a:p>
            <a:r>
              <a:rPr lang="en-US" altLang="en-US" i="1"/>
              <a:t>Very</a:t>
            </a:r>
            <a:r>
              <a:rPr lang="en-US" altLang="en-US"/>
              <a:t> difficult to plug leaks in covert channels!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A46873BA-5651-4BDB-8B67-BB7A3766818C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95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Covert channel using file locking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Exchange information using file locking</a:t>
            </a:r>
          </a:p>
          <a:p>
            <a:r>
              <a:rPr lang="en-US" altLang="en-US"/>
              <a:t>Assume </a:t>
            </a:r>
            <a:r>
              <a:rPr lang="en-US" altLang="en-US" i="1"/>
              <a:t>n</a:t>
            </a:r>
            <a:r>
              <a:rPr lang="en-US" altLang="en-US"/>
              <a:t>+1 files accessible to both A and B</a:t>
            </a:r>
          </a:p>
          <a:p>
            <a:r>
              <a:rPr lang="en-US" altLang="en-US"/>
              <a:t>A sends information by </a:t>
            </a:r>
          </a:p>
          <a:p>
            <a:pPr lvl="1"/>
            <a:r>
              <a:rPr lang="en-US" altLang="en-US"/>
              <a:t>Locking files 0..</a:t>
            </a:r>
            <a:r>
              <a:rPr lang="en-US" altLang="en-US" i="1"/>
              <a:t>n</a:t>
            </a:r>
            <a:r>
              <a:rPr lang="en-US" altLang="en-US"/>
              <a:t>-1 according to an </a:t>
            </a:r>
            <a:r>
              <a:rPr lang="en-US" altLang="en-US" i="1"/>
              <a:t>n</a:t>
            </a:r>
            <a:r>
              <a:rPr lang="en-US" altLang="en-US"/>
              <a:t>-bit quantity to be conveyed to B</a:t>
            </a:r>
          </a:p>
          <a:p>
            <a:pPr lvl="1"/>
            <a:r>
              <a:rPr lang="en-US" altLang="en-US"/>
              <a:t>Locking file </a:t>
            </a:r>
            <a:r>
              <a:rPr lang="en-US" altLang="en-US" i="1"/>
              <a:t>n</a:t>
            </a:r>
            <a:r>
              <a:rPr lang="en-US" altLang="en-US"/>
              <a:t> to indicate that information is available</a:t>
            </a:r>
          </a:p>
          <a:p>
            <a:r>
              <a:rPr lang="en-US" altLang="en-US"/>
              <a:t>B gets information by</a:t>
            </a:r>
          </a:p>
          <a:p>
            <a:pPr lvl="1"/>
            <a:r>
              <a:rPr lang="en-US" altLang="en-US"/>
              <a:t>Reading the lock state of files 0..</a:t>
            </a:r>
            <a:r>
              <a:rPr lang="en-US" altLang="en-US" i="1"/>
              <a:t>n</a:t>
            </a:r>
            <a:r>
              <a:rPr lang="en-US" altLang="en-US"/>
              <a:t>+1</a:t>
            </a:r>
          </a:p>
          <a:p>
            <a:pPr lvl="1"/>
            <a:r>
              <a:rPr lang="en-US" altLang="en-US"/>
              <a:t>Unlocking file </a:t>
            </a:r>
            <a:r>
              <a:rPr lang="en-US" altLang="en-US" i="1"/>
              <a:t>n</a:t>
            </a:r>
            <a:r>
              <a:rPr lang="en-US" altLang="en-US"/>
              <a:t> to show that the information was received</a:t>
            </a:r>
          </a:p>
          <a:p>
            <a:r>
              <a:rPr lang="en-US" altLang="en-US"/>
              <a:t>May not even need access to the files (on some systems) to detect lock status!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728B6897-6DBB-4071-B1F5-09777511D57F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31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D31C-42F6-453F-8A81-07176B15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Covert Channel Using File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0314-22E7-4BCB-878D-F2F8B594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F1A6B-1FE0-484C-9F89-A32422ACC4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BB217-F2EC-488C-9CEB-EDE172D3AB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06F75-0B3D-4D95-BB10-45686771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08" y="1318727"/>
            <a:ext cx="8479364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Low-level device driver issues</a:t>
            </a:r>
          </a:p>
          <a:p>
            <a:pPr lvl="1"/>
            <a:r>
              <a:rPr lang="en-US"/>
              <a:t>Disk structure and scheduling</a:t>
            </a:r>
          </a:p>
          <a:p>
            <a:r>
              <a:rPr lang="en-US"/>
              <a:t>File and Directory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/>
          </a:bodyPr>
          <a:lstStyle/>
          <a:p>
            <a:r>
              <a:rPr lang="en-US"/>
              <a:t>Checked on Tophat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OS Protection</a:t>
            </a:r>
          </a:p>
          <a:p>
            <a:pPr lvl="1"/>
            <a:r>
              <a:rPr lang="en-US"/>
              <a:t>Access Control Matrix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Protection is about controlling access of programs, processes, or users to the system resources (e.g., memory pages, files, devices, CPUs)</a:t>
            </a:r>
          </a:p>
          <a:p>
            <a:pPr lvl="1"/>
            <a:r>
              <a:rPr lang="en-US" altLang="en-US"/>
              <a:t>How to decide who can access what?</a:t>
            </a:r>
          </a:p>
          <a:p>
            <a:pPr lvl="1"/>
            <a:r>
              <a:rPr lang="en-US" altLang="en-US"/>
              <a:t>Specifications must be</a:t>
            </a:r>
          </a:p>
          <a:p>
            <a:pPr lvl="2"/>
            <a:r>
              <a:rPr lang="en-US" altLang="en-US"/>
              <a:t>Correct</a:t>
            </a:r>
          </a:p>
          <a:p>
            <a:pPr lvl="2"/>
            <a:r>
              <a:rPr lang="en-US" altLang="en-US"/>
              <a:t>Efficient</a:t>
            </a:r>
          </a:p>
          <a:p>
            <a:pPr lvl="2"/>
            <a:r>
              <a:rPr lang="en-US" altLang="en-US"/>
              <a:t>Easy to use (or nobody will use them!)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E2EA42B-CFF7-4914-BB00-C1D26D0F909A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70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Protection domains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A process operates within a protection domain</a:t>
            </a:r>
          </a:p>
          <a:p>
            <a:pPr lvl="1">
              <a:lnSpc>
                <a:spcPct val="90000"/>
              </a:lnSpc>
            </a:pPr>
            <a:r>
              <a:rPr lang="en-US" altLang="en-US" sz="2246"/>
              <a:t>resources accessible by the process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each domain lists objects with permitted operations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Domains can share objects &amp; permissions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Objects can have different permissions in different domains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There need be no overlap between object permissions in different domains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How can this arrangement be specified more formally?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175472F-FD05-440B-BBC1-26ACD24D5E4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59748" name="Oval 4"/>
          <p:cNvSpPr>
            <a:spLocks noChangeArrowheads="1"/>
          </p:cNvSpPr>
          <p:nvPr/>
        </p:nvSpPr>
        <p:spPr bwMode="auto">
          <a:xfrm>
            <a:off x="252518" y="4787794"/>
            <a:ext cx="3527848" cy="1511935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File1 [R]</a:t>
            </a:r>
            <a:b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</a:b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File2 [RW]</a:t>
            </a:r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4368341" y="4787794"/>
            <a:ext cx="3527848" cy="1511935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File3 [R]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File4 [RWX]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File5 [RW]</a:t>
            </a:r>
          </a:p>
        </p:txBody>
      </p:sp>
      <p:sp>
        <p:nvSpPr>
          <p:cNvPr id="159750" name="Oval 6"/>
          <p:cNvSpPr>
            <a:spLocks noChangeArrowheads="1"/>
          </p:cNvSpPr>
          <p:nvPr/>
        </p:nvSpPr>
        <p:spPr bwMode="auto">
          <a:xfrm>
            <a:off x="6300258" y="4787794"/>
            <a:ext cx="3527848" cy="1511935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1007943" eaLnBrk="0">
              <a:lnSpc>
                <a:spcPct val="100000"/>
              </a:lnSpc>
              <a:buClrTx/>
              <a:buSzTx/>
            </a:pPr>
            <a:endParaRPr lang="en-US" altLang="en-US" sz="1984">
              <a:solidFill>
                <a:srgbClr val="000000"/>
              </a:solidFill>
              <a:latin typeface="Times" panose="02020603050405020304" pitchFamily="18" charset="0"/>
              <a:cs typeface="+mn-cs"/>
            </a:endParaRP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7896189" y="5039784"/>
            <a:ext cx="1475084" cy="100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File3 [W]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Screen1 [W]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Mouse [R]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6384254" y="5375769"/>
            <a:ext cx="135005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Printer [W]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1261495" y="6383725"/>
            <a:ext cx="153439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Domain 1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5125328" y="6383725"/>
            <a:ext cx="153439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Domain 2</a:t>
            </a: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7561224" y="6383725"/>
            <a:ext cx="153439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Domain 3</a:t>
            </a:r>
          </a:p>
        </p:txBody>
      </p:sp>
    </p:spTree>
    <p:extLst>
      <p:ext uri="{BB962C8B-B14F-4D97-AF65-F5344CB8AC3E}">
        <p14:creationId xmlns:p14="http://schemas.microsoft.com/office/powerpoint/2010/main" val="160805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Protection matrix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398191" y="3720090"/>
            <a:ext cx="10096296" cy="6506358"/>
          </a:xfrm>
        </p:spPr>
        <p:txBody>
          <a:bodyPr/>
          <a:lstStyle/>
          <a:p>
            <a:r>
              <a:rPr lang="en-US" altLang="en-US" sz="2646"/>
              <a:t>Each domain has a row in the matrix</a:t>
            </a:r>
          </a:p>
          <a:p>
            <a:r>
              <a:rPr lang="en-US" altLang="en-US" sz="2646"/>
              <a:t>Each object (resource) has a column in the matrix</a:t>
            </a:r>
          </a:p>
          <a:p>
            <a:r>
              <a:rPr lang="en-US" altLang="en-US" sz="2646"/>
              <a:t>Entry for &lt;object, column&gt; has the permissions</a:t>
            </a:r>
          </a:p>
          <a:p>
            <a:r>
              <a:rPr lang="en-US" altLang="en-US" sz="2646"/>
              <a:t>Who’s allowed to modify the protection matrix?</a:t>
            </a:r>
          </a:p>
          <a:p>
            <a:pPr lvl="1"/>
            <a:r>
              <a:rPr lang="en-US" altLang="en-US" sz="2205"/>
              <a:t>What changes can they make?</a:t>
            </a:r>
          </a:p>
          <a:p>
            <a:r>
              <a:rPr lang="en-US" altLang="en-US" sz="2646"/>
              <a:t>How is this implemented efficiently?</a:t>
            </a:r>
          </a:p>
        </p:txBody>
      </p:sp>
      <p:sp>
        <p:nvSpPr>
          <p:cNvPr id="7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38A8CB4A-537C-480E-9F10-038798BE5584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160772" name="Group 4"/>
          <p:cNvGraphicFramePr>
            <a:graphicFrameLocks noGrp="1"/>
          </p:cNvGraphicFramePr>
          <p:nvPr/>
        </p:nvGraphicFramePr>
        <p:xfrm>
          <a:off x="19047" y="809675"/>
          <a:ext cx="9693664" cy="2659352"/>
        </p:xfrm>
        <a:graphic>
          <a:graphicData uri="http://schemas.openxmlformats.org/drawingml/2006/table">
            <a:tbl>
              <a:tblPr/>
              <a:tblGrid>
                <a:gridCol w="1486368">
                  <a:extLst>
                    <a:ext uri="{9D8B030D-6E8A-4147-A177-3AD203B41FA5}">
                      <a16:colId xmlns:a16="http://schemas.microsoft.com/office/drawing/2014/main" val="1595977732"/>
                    </a:ext>
                  </a:extLst>
                </a:gridCol>
                <a:gridCol w="937048">
                  <a:extLst>
                    <a:ext uri="{9D8B030D-6E8A-4147-A177-3AD203B41FA5}">
                      <a16:colId xmlns:a16="http://schemas.microsoft.com/office/drawing/2014/main" val="3952565943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4288566793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1702803341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765719550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103948025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915738055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2484991803"/>
                    </a:ext>
                  </a:extLst>
                </a:gridCol>
              </a:tblGrid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Printer1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Camera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35924"/>
                  </a:ext>
                </a:extLst>
              </a:tr>
              <a:tr h="70557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512649"/>
                  </a:ext>
                </a:extLst>
              </a:tr>
              <a:tr h="1007957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Execute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930643"/>
                  </a:ext>
                </a:extLst>
              </a:tr>
              <a:tr h="49697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97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71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Domains as objects in the protection matrix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64396" y="3983072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Specify permitted operations on domains in the matrix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Domains may (or may not) be able to modify themselves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Domains can modify other domains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Some domain transfers (switching) permitted, others not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Doing this allows flexibility in specifying domain permissions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Retains ability to restrict modification of domain policies</a:t>
            </a:r>
          </a:p>
        </p:txBody>
      </p:sp>
      <p:sp>
        <p:nvSpPr>
          <p:cNvPr id="8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8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E0A5C1E5-3554-4DBE-A566-4E35258CC72E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161796" name="Group 4"/>
          <p:cNvGraphicFramePr>
            <a:graphicFrameLocks noGrp="1"/>
          </p:cNvGraphicFramePr>
          <p:nvPr/>
        </p:nvGraphicFramePr>
        <p:xfrm>
          <a:off x="0" y="1043584"/>
          <a:ext cx="10032998" cy="2445287"/>
        </p:xfrm>
        <a:graphic>
          <a:graphicData uri="http://schemas.openxmlformats.org/drawingml/2006/table">
            <a:tbl>
              <a:tblPr/>
              <a:tblGrid>
                <a:gridCol w="1030933">
                  <a:extLst>
                    <a:ext uri="{9D8B030D-6E8A-4147-A177-3AD203B41FA5}">
                      <a16:colId xmlns:a16="http://schemas.microsoft.com/office/drawing/2014/main" val="4126046972"/>
                    </a:ext>
                  </a:extLst>
                </a:gridCol>
                <a:gridCol w="715631">
                  <a:extLst>
                    <a:ext uri="{9D8B030D-6E8A-4147-A177-3AD203B41FA5}">
                      <a16:colId xmlns:a16="http://schemas.microsoft.com/office/drawing/2014/main" val="4252642625"/>
                    </a:ext>
                  </a:extLst>
                </a:gridCol>
                <a:gridCol w="804199">
                  <a:extLst>
                    <a:ext uri="{9D8B030D-6E8A-4147-A177-3AD203B41FA5}">
                      <a16:colId xmlns:a16="http://schemas.microsoft.com/office/drawing/2014/main" val="333735789"/>
                    </a:ext>
                  </a:extLst>
                </a:gridCol>
                <a:gridCol w="765229">
                  <a:extLst>
                    <a:ext uri="{9D8B030D-6E8A-4147-A177-3AD203B41FA5}">
                      <a16:colId xmlns:a16="http://schemas.microsoft.com/office/drawing/2014/main" val="857225417"/>
                    </a:ext>
                  </a:extLst>
                </a:gridCol>
                <a:gridCol w="1020305">
                  <a:extLst>
                    <a:ext uri="{9D8B030D-6E8A-4147-A177-3AD203B41FA5}">
                      <a16:colId xmlns:a16="http://schemas.microsoft.com/office/drawing/2014/main" val="238745953"/>
                    </a:ext>
                  </a:extLst>
                </a:gridCol>
                <a:gridCol w="765229">
                  <a:extLst>
                    <a:ext uri="{9D8B030D-6E8A-4147-A177-3AD203B41FA5}">
                      <a16:colId xmlns:a16="http://schemas.microsoft.com/office/drawing/2014/main" val="3595840234"/>
                    </a:ext>
                  </a:extLst>
                </a:gridCol>
                <a:gridCol w="1053947">
                  <a:extLst>
                    <a:ext uri="{9D8B030D-6E8A-4147-A177-3AD203B41FA5}">
                      <a16:colId xmlns:a16="http://schemas.microsoft.com/office/drawing/2014/main" val="1144371578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13647607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98835243"/>
                    </a:ext>
                  </a:extLst>
                </a:gridCol>
                <a:gridCol w="968480">
                  <a:extLst>
                    <a:ext uri="{9D8B030D-6E8A-4147-A177-3AD203B41FA5}">
                      <a16:colId xmlns:a16="http://schemas.microsoft.com/office/drawing/2014/main" val="4126619972"/>
                    </a:ext>
                  </a:extLst>
                </a:gridCol>
                <a:gridCol w="935279">
                  <a:extLst>
                    <a:ext uri="{9D8B030D-6E8A-4147-A177-3AD203B41FA5}">
                      <a16:colId xmlns:a16="http://schemas.microsoft.com/office/drawing/2014/main" val="1906592274"/>
                    </a:ext>
                  </a:extLst>
                </a:gridCol>
              </a:tblGrid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Printer1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Camera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Dom1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Dom2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Dom3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490289"/>
                  </a:ext>
                </a:extLst>
              </a:tr>
              <a:tr h="63837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95988"/>
                  </a:ext>
                </a:extLst>
              </a:tr>
              <a:tr h="90716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Execute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005121"/>
                  </a:ext>
                </a:extLst>
              </a:tr>
              <a:tr h="49697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Enter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4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39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23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1_Office Theme</vt:lpstr>
      <vt:lpstr>Introduction to Operating Systems CS/COE 1550</vt:lpstr>
      <vt:lpstr>Announcements</vt:lpstr>
      <vt:lpstr>Last Lecture …</vt:lpstr>
      <vt:lpstr>Muddiest Points</vt:lpstr>
      <vt:lpstr>Today’s Agenda …</vt:lpstr>
      <vt:lpstr>Protection</vt:lpstr>
      <vt:lpstr>Protection domains</vt:lpstr>
      <vt:lpstr>Protection matrix</vt:lpstr>
      <vt:lpstr>Domains as objects in the protection matrix</vt:lpstr>
      <vt:lpstr>Representing the protection matrix</vt:lpstr>
      <vt:lpstr>Access control lists (ACLs)</vt:lpstr>
      <vt:lpstr>Access control lists in the real world</vt:lpstr>
      <vt:lpstr>ACL in UNIX</vt:lpstr>
      <vt:lpstr>Capabilities</vt:lpstr>
      <vt:lpstr>Cryptographically protected capability</vt:lpstr>
      <vt:lpstr>Protecting the access matrix: summary</vt:lpstr>
      <vt:lpstr>Reference monitor</vt:lpstr>
      <vt:lpstr>Formal models of secure systems</vt:lpstr>
      <vt:lpstr>Bell-La Padula multilevel security model</vt:lpstr>
      <vt:lpstr>Biba multilevel integrity model</vt:lpstr>
      <vt:lpstr>Covert channels</vt:lpstr>
      <vt:lpstr>Covert channel using file locking</vt:lpstr>
      <vt:lpstr>Covert Channel Using File Locking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revision>1</cp:revision>
  <dcterms:modified xsi:type="dcterms:W3CDTF">2021-04-28T17:42:21Z</dcterms:modified>
</cp:coreProperties>
</file>