
<file path=[Content_Types].xml><?xml version="1.0" encoding="utf-8"?>
<Types xmlns="http://schemas.openxmlformats.org/package/2006/content-types">
  <Default Extension="bin" ContentType="audio/unknown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</p:sldMasterIdLst>
  <p:notesMasterIdLst>
    <p:notesMasterId r:id="rId53"/>
  </p:notesMasterIdLst>
  <p:sldIdLst>
    <p:sldId id="454" r:id="rId3"/>
    <p:sldId id="410" r:id="rId4"/>
    <p:sldId id="456" r:id="rId5"/>
    <p:sldId id="457" r:id="rId6"/>
    <p:sldId id="458" r:id="rId7"/>
    <p:sldId id="459" r:id="rId8"/>
    <p:sldId id="411" r:id="rId9"/>
    <p:sldId id="412" r:id="rId10"/>
    <p:sldId id="413" r:id="rId11"/>
    <p:sldId id="414" r:id="rId12"/>
    <p:sldId id="415" r:id="rId13"/>
    <p:sldId id="416" r:id="rId14"/>
    <p:sldId id="419" r:id="rId15"/>
    <p:sldId id="420" r:id="rId16"/>
    <p:sldId id="421" r:id="rId17"/>
    <p:sldId id="422" r:id="rId18"/>
    <p:sldId id="423" r:id="rId19"/>
    <p:sldId id="424" r:id="rId20"/>
    <p:sldId id="425" r:id="rId21"/>
    <p:sldId id="426" r:id="rId22"/>
    <p:sldId id="427" r:id="rId23"/>
    <p:sldId id="428" r:id="rId24"/>
    <p:sldId id="429" r:id="rId25"/>
    <p:sldId id="430" r:id="rId26"/>
    <p:sldId id="431" r:id="rId27"/>
    <p:sldId id="432" r:id="rId28"/>
    <p:sldId id="433" r:id="rId29"/>
    <p:sldId id="434" r:id="rId30"/>
    <p:sldId id="435" r:id="rId31"/>
    <p:sldId id="460" r:id="rId32"/>
    <p:sldId id="436" r:id="rId33"/>
    <p:sldId id="437" r:id="rId34"/>
    <p:sldId id="438" r:id="rId35"/>
    <p:sldId id="461" r:id="rId36"/>
    <p:sldId id="439" r:id="rId37"/>
    <p:sldId id="440" r:id="rId38"/>
    <p:sldId id="441" r:id="rId39"/>
    <p:sldId id="442" r:id="rId40"/>
    <p:sldId id="443" r:id="rId41"/>
    <p:sldId id="444" r:id="rId42"/>
    <p:sldId id="445" r:id="rId43"/>
    <p:sldId id="446" r:id="rId44"/>
    <p:sldId id="447" r:id="rId45"/>
    <p:sldId id="448" r:id="rId46"/>
    <p:sldId id="449" r:id="rId47"/>
    <p:sldId id="450" r:id="rId48"/>
    <p:sldId id="452" r:id="rId49"/>
    <p:sldId id="453" r:id="rId50"/>
    <p:sldId id="515" r:id="rId51"/>
    <p:sldId id="455" r:id="rId52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1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94"/>
  </p:normalViewPr>
  <p:slideViewPr>
    <p:cSldViewPr snapToGrid="0">
      <p:cViewPr varScale="1">
        <p:scale>
          <a:sx n="77" d="100"/>
          <a:sy n="77" d="100"/>
        </p:scale>
        <p:origin x="762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microsoft.com/office/2016/11/relationships/changesInfo" Target="changesInfos/changesInfo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Khattab, Sherif" userId="c83b1e15-36f3-4f46-aceb-05aac24c545e" providerId="ADAL" clId="{F211250E-BB3C-6A46-8CD0-5CF62C997D8E}"/>
    <pc:docChg chg="undo custSel addSld delSld modSld">
      <pc:chgData name="Khattab, Sherif" userId="c83b1e15-36f3-4f46-aceb-05aac24c545e" providerId="ADAL" clId="{F211250E-BB3C-6A46-8CD0-5CF62C997D8E}" dt="2021-03-16T03:21:33.060" v="580"/>
      <pc:docMkLst>
        <pc:docMk/>
      </pc:docMkLst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987170174" sldId="26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F211250E-BB3C-6A46-8CD0-5CF62C997D8E}" dt="2021-03-16T03:06:35.829" v="145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F211250E-BB3C-6A46-8CD0-5CF62C997D8E}" dt="2021-03-16T03:06:35.138" v="144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F211250E-BB3C-6A46-8CD0-5CF62C997D8E}" dt="2021-03-16T03:06:36.471" v="146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400270920" sldId="27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958726580" sldId="271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872089159" sldId="272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290114436" sldId="273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4072084408" sldId="274"/>
        </pc:sldMkLst>
      </pc:sldChg>
      <pc:sldChg chg="del">
        <pc:chgData name="Khattab, Sherif" userId="c83b1e15-36f3-4f46-aceb-05aac24c545e" providerId="ADAL" clId="{F211250E-BB3C-6A46-8CD0-5CF62C997D8E}" dt="2021-03-16T03:07:00.128" v="151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F211250E-BB3C-6A46-8CD0-5CF62C997D8E}" dt="2021-03-16T03:06:58.659" v="15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F211250E-BB3C-6A46-8CD0-5CF62C997D8E}" dt="2021-03-16T03:06:56.069" v="149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F211250E-BB3C-6A46-8CD0-5CF62C997D8E}" dt="2021-03-16T03:06:50.527" v="147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F211250E-BB3C-6A46-8CD0-5CF62C997D8E}" dt="2021-03-16T03:06:54.368" v="148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011171885" sldId="300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008305597" sldId="300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08305597" sldId="300"/>
            <ac:spMk id="23" creationId="{F4D29084-1026-E54B-BF3E-E7E6CBF47B9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97129254" sldId="301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997127518" sldId="301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997127518" sldId="301"/>
            <ac:spMk id="24" creationId="{091F4296-004E-CE49-AAFA-55B15C5F45C4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384" v="155" actId="27636"/>
        <pc:sldMkLst>
          <pc:docMk/>
          <pc:sldMk cId="3326577638" sldId="30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326577638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F211250E-BB3C-6A46-8CD0-5CF62C997D8E}" dt="2021-03-16T03:07:29.384" v="155" actId="27636"/>
          <ac:spMkLst>
            <pc:docMk/>
            <pc:sldMk cId="3326577638" sldId="302"/>
            <ac:spMk id="65539" creationId="{1743E249-B634-F84F-8890-BC07F8AC8CD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25943932" sldId="302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75313416" sldId="303"/>
        </pc:sldMkLst>
      </pc:sldChg>
      <pc:sldChg chg="modSp add mod modTransition">
        <pc:chgData name="Khattab, Sherif" userId="c83b1e15-36f3-4f46-aceb-05aac24c545e" providerId="ADAL" clId="{F211250E-BB3C-6A46-8CD0-5CF62C997D8E}" dt="2021-03-16T03:07:29.451" v="156" actId="27636"/>
        <pc:sldMkLst>
          <pc:docMk/>
          <pc:sldMk cId="4070646933" sldId="30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70646933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F211250E-BB3C-6A46-8CD0-5CF62C997D8E}" dt="2021-03-16T03:07:29.451" v="156" actId="27636"/>
          <ac:spMkLst>
            <pc:docMk/>
            <pc:sldMk cId="4070646933" sldId="303"/>
            <ac:spMk id="66563" creationId="{DCA6B586-27BD-9340-845C-D7720A3F92DA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507094966" sldId="30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507094966" sldId="304"/>
            <ac:spMk id="55" creationId="{66C99394-0F40-314C-B56B-DE6569C19673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485301007" sldId="304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638473689" sldId="305"/>
        </pc:sldMkLst>
      </pc:sldChg>
      <pc:sldChg chg="modSp add mod modTransition">
        <pc:chgData name="Khattab, Sherif" userId="c83b1e15-36f3-4f46-aceb-05aac24c545e" providerId="ADAL" clId="{F211250E-BB3C-6A46-8CD0-5CF62C997D8E}" dt="2021-03-16T03:07:29.483" v="157" actId="27636"/>
        <pc:sldMkLst>
          <pc:docMk/>
          <pc:sldMk cId="1421422092" sldId="30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421422092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F211250E-BB3C-6A46-8CD0-5CF62C997D8E}" dt="2021-03-16T03:07:29.483" v="157" actId="27636"/>
          <ac:spMkLst>
            <pc:docMk/>
            <pc:sldMk cId="1421422092" sldId="305"/>
            <ac:spMk id="68611" creationId="{B733C6B2-F4AA-8A40-9EB2-C636662E40D8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275314897" sldId="30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546125415" sldId="30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546125415" sldId="306"/>
            <ac:spMk id="7" creationId="{A8397ACB-E0F4-FE42-BFD3-36927CFF1860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507" v="158" actId="27636"/>
        <pc:sldMkLst>
          <pc:docMk/>
          <pc:sldMk cId="1253961903" sldId="30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5396190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F211250E-BB3C-6A46-8CD0-5CF62C997D8E}" dt="2021-03-16T03:07:29.507" v="158" actId="27636"/>
          <ac:spMkLst>
            <pc:docMk/>
            <pc:sldMk cId="1253961903" sldId="307"/>
            <ac:spMk id="70658" creationId="{51232B28-397F-FD45-89DD-5AE99EC4BEE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810140743" sldId="30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333191966" sldId="32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333191966" sldId="322"/>
            <ac:spMk id="41" creationId="{7DE61244-624F-224D-B913-B6BEB9108FB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150368142" sldId="322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711733204" sldId="32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711733204" sldId="323"/>
            <ac:spMk id="4" creationId="{E753EC89-1EB2-2544-B99B-802A30867E26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329139193" sldId="323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202787909" sldId="32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02787909" sldId="324"/>
            <ac:spMk id="110" creationId="{10D9F2C4-A5AC-0442-9913-32D5CE205C3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81558773" sldId="324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85913677" sldId="32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85913677" sldId="325"/>
            <ac:spMk id="125" creationId="{51B034F3-8E6A-6542-8405-5BB382E80D0A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832034141" sldId="325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49946994" sldId="32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145898815" sldId="32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145898815" sldId="326"/>
            <ac:spMk id="4" creationId="{DAB91284-1D8B-204E-8583-15360BFEFCC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510547112" sldId="32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678529084" sldId="32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678529084" sldId="327"/>
            <ac:spMk id="292" creationId="{C13D240D-F0A0-3841-884C-711F5A23EC23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16275" sldId="328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16275" sldId="328"/>
            <ac:spMk id="4" creationId="{361C86D4-783D-9B4E-BB82-DDFF38B1349C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51228256" sldId="328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99752380" sldId="329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3998173857" sldId="329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998173857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F211250E-BB3C-6A46-8CD0-5CF62C997D8E}" dt="2021-03-16T03:05:54.543" v="131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F211250E-BB3C-6A46-8CD0-5CF62C997D8E}" dt="2021-03-16T03:05:54.917" v="132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F211250E-BB3C-6A46-8CD0-5CF62C997D8E}" dt="2021-03-16T03:05:55.239" v="133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F211250E-BB3C-6A46-8CD0-5CF62C997D8E}" dt="2021-03-16T03:03:38.837" v="1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211250E-BB3C-6A46-8CD0-5CF62C997D8E}" dt="2021-03-16T03:03:38.837" v="1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F211250E-BB3C-6A46-8CD0-5CF62C997D8E}" dt="2021-03-16T03:21:14.181" v="575"/>
        <pc:sldMkLst>
          <pc:docMk/>
          <pc:sldMk cId="4202616107" sldId="500"/>
        </pc:sldMkLst>
        <pc:spChg chg="mod">
          <ac:chgData name="Khattab, Sherif" userId="c83b1e15-36f3-4f46-aceb-05aac24c545e" providerId="ADAL" clId="{F211250E-BB3C-6A46-8CD0-5CF62C997D8E}" dt="2021-03-16T03:20:59.557" v="57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211250E-BB3C-6A46-8CD0-5CF62C997D8E}" dt="2021-03-16T03:20:29.946" v="5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211250E-BB3C-6A46-8CD0-5CF62C997D8E}" dt="2021-03-16T03:08:43.182" v="17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211250E-BB3C-6A46-8CD0-5CF62C997D8E}" dt="2021-03-16T03:08:43.182" v="17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211250E-BB3C-6A46-8CD0-5CF62C997D8E}" dt="2021-03-16T03:10:10.044" v="20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211250E-BB3C-6A46-8CD0-5CF62C997D8E}" dt="2021-03-16T03:10:10.044" v="20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del mod modAnim">
        <pc:chgData name="Khattab, Sherif" userId="c83b1e15-36f3-4f46-aceb-05aac24c545e" providerId="ADAL" clId="{F211250E-BB3C-6A46-8CD0-5CF62C997D8E}" dt="2021-03-16T03:21:24.582" v="578"/>
        <pc:sldMkLst>
          <pc:docMk/>
          <pc:sldMk cId="3106578269" sldId="548"/>
        </pc:sldMkLst>
        <pc:spChg chg="mod">
          <ac:chgData name="Khattab, Sherif" userId="c83b1e15-36f3-4f46-aceb-05aac24c545e" providerId="ADAL" clId="{F211250E-BB3C-6A46-8CD0-5CF62C997D8E}" dt="2021-03-16T03:20:56.189" v="570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F211250E-BB3C-6A46-8CD0-5CF62C997D8E}" dt="2021-03-16T03:20:39.858" v="537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F211250E-BB3C-6A46-8CD0-5CF62C997D8E}" dt="2021-03-16T03:21:33.060" v="580"/>
        <pc:sldMkLst>
          <pc:docMk/>
          <pc:sldMk cId="2591193417" sldId="549"/>
        </pc:sldMkLst>
        <pc:spChg chg="mod">
          <ac:chgData name="Khattab, Sherif" userId="c83b1e15-36f3-4f46-aceb-05aac24c545e" providerId="ADAL" clId="{F211250E-BB3C-6A46-8CD0-5CF62C997D8E}" dt="2021-03-16T03:20:50.571" v="565" actId="20577"/>
          <ac:spMkLst>
            <pc:docMk/>
            <pc:sldMk cId="2591193417" sldId="549"/>
            <ac:spMk id="2" creationId="{EEFB916A-40A7-074E-ADDB-7F3FE7EB586C}"/>
          </ac:spMkLst>
        </pc:spChg>
        <pc:spChg chg="mod">
          <ac:chgData name="Khattab, Sherif" userId="c83b1e15-36f3-4f46-aceb-05aac24c545e" providerId="ADAL" clId="{F211250E-BB3C-6A46-8CD0-5CF62C997D8E}" dt="2021-03-16T03:20:52.824" v="568" actId="20577"/>
          <ac:spMkLst>
            <pc:docMk/>
            <pc:sldMk cId="2591193417" sldId="549"/>
            <ac:spMk id="3" creationId="{F9036E6D-4367-BA4C-8F4E-21DD295BF6D3}"/>
          </ac:spMkLst>
        </pc:spChg>
      </pc:sldChg>
      <pc:sldChg chg="del">
        <pc:chgData name="Khattab, Sherif" userId="c83b1e15-36f3-4f46-aceb-05aac24c545e" providerId="ADAL" clId="{F211250E-BB3C-6A46-8CD0-5CF62C997D8E}" dt="2021-03-16T03:04:08.673" v="29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F211250E-BB3C-6A46-8CD0-5CF62C997D8E}" dt="2021-03-16T03:04:09.029" v="30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F211250E-BB3C-6A46-8CD0-5CF62C997D8E}" dt="2021-03-16T03:04:09.135" v="31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F211250E-BB3C-6A46-8CD0-5CF62C997D8E}" dt="2021-03-16T03:04:09.503" v="32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F211250E-BB3C-6A46-8CD0-5CF62C997D8E}" dt="2021-03-16T03:04:09.831" v="33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F211250E-BB3C-6A46-8CD0-5CF62C997D8E}" dt="2021-03-16T03:04:10.258" v="3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F211250E-BB3C-6A46-8CD0-5CF62C997D8E}" dt="2021-03-16T03:04:10.587" v="35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F211250E-BB3C-6A46-8CD0-5CF62C997D8E}" dt="2021-03-16T03:04:10.984" v="36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F211250E-BB3C-6A46-8CD0-5CF62C997D8E}" dt="2021-03-16T03:04:11.366" v="37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F211250E-BB3C-6A46-8CD0-5CF62C997D8E}" dt="2021-03-16T03:04:11.709" v="38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F211250E-BB3C-6A46-8CD0-5CF62C997D8E}" dt="2021-03-16T03:04:08.565" v="28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F211250E-BB3C-6A46-8CD0-5CF62C997D8E}" dt="2021-03-16T03:04:07.896" v="26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F211250E-BB3C-6A46-8CD0-5CF62C997D8E}" dt="2021-03-16T03:04:07.605" v="25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F211250E-BB3C-6A46-8CD0-5CF62C997D8E}" dt="2021-03-16T03:04:05.508" v="20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F211250E-BB3C-6A46-8CD0-5CF62C997D8E}" dt="2021-03-16T03:04:07.204" v="2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F211250E-BB3C-6A46-8CD0-5CF62C997D8E}" dt="2021-03-16T03:04:06.877" v="23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F211250E-BB3C-6A46-8CD0-5CF62C997D8E}" dt="2021-03-16T03:04:06.399" v="22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F211250E-BB3C-6A46-8CD0-5CF62C997D8E}" dt="2021-03-16T03:04:05.832" v="21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F211250E-BB3C-6A46-8CD0-5CF62C997D8E}" dt="2021-03-16T03:04:08.201" v="27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F211250E-BB3C-6A46-8CD0-5CF62C997D8E}" dt="2021-03-16T03:05:56.876" v="142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211250E-BB3C-6A46-8CD0-5CF62C997D8E}" dt="2021-03-16T03:05:56.555" v="141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211250E-BB3C-6A46-8CD0-5CF62C997D8E}" dt="2021-03-16T03:05:56.461" v="14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F211250E-BB3C-6A46-8CD0-5CF62C997D8E}" dt="2021-03-16T03:05:56.368" v="13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F211250E-BB3C-6A46-8CD0-5CF62C997D8E}" dt="2021-03-16T03:05:56.276" v="138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F211250E-BB3C-6A46-8CD0-5CF62C997D8E}" dt="2021-03-16T03:05:56.171" v="13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F211250E-BB3C-6A46-8CD0-5CF62C997D8E}" dt="2021-03-16T03:05:55.762" v="136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211250E-BB3C-6A46-8CD0-5CF62C997D8E}" dt="2021-03-16T03:05:55.664" v="135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F211250E-BB3C-6A46-8CD0-5CF62C997D8E}" dt="2021-03-16T03:05:55.573" v="134" actId="269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E739BAAF-A6AB-0F4E-87D5-829C6468C7D9}"/>
    <pc:docChg chg="undo custSel addSld delSld modSld">
      <pc:chgData name="Khattab, Sherif" userId="c83b1e15-36f3-4f46-aceb-05aac24c545e" providerId="ADAL" clId="{E739BAAF-A6AB-0F4E-87D5-829C6468C7D9}" dt="2021-04-20T14:51:44.135" v="349"/>
      <pc:docMkLst>
        <pc:docMk/>
      </pc:docMkLst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973430081" sldId="25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352614818" sldId="26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4265946590" sldId="262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127177300" sldId="263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796022272" sldId="264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367907402" sldId="266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4070714126" sldId="267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550009203" sldId="268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729386578" sldId="27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662960767" sldId="272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818321418" sldId="273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3911640770" sldId="275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720762419" sldId="276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176042509" sldId="278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024907787" sldId="27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662896871" sldId="28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113880437" sldId="281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69157859" sldId="293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3946836652" sldId="294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1792935800" sldId="295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1071178071" sldId="296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816742445" sldId="297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2070843040" sldId="29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327709226" sldId="39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608053084" sldId="39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662527462" sldId="39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775441259" sldId="39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674851113" sldId="40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19102155" sldId="40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404766747" sldId="40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678953186" sldId="40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274314033" sldId="40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251179505" sldId="41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595614962" sldId="41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913950100" sldId="41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737325550" sldId="41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180762590" sldId="41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837821206" sldId="41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122569091" sldId="41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562149645" sldId="41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614746946" sldId="42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11639572" sldId="42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182931863" sldId="42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841886945" sldId="42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130891954" sldId="42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550648469" sldId="42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541659144" sldId="42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737468855" sldId="42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454294213" sldId="42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712689267" sldId="42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039785599" sldId="43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570885020" sldId="43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803465925" sldId="43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438831870" sldId="43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21952053" sldId="43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590095113" sldId="43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132973116" sldId="43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131229819" sldId="43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758686576" sldId="43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195522134" sldId="43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606519920" sldId="43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266860463" sldId="44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709473859" sldId="44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014448096" sldId="44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017176948" sldId="442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4262918023" sldId="44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191543927" sldId="44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87875374" sldId="44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57752983" sldId="44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284930236" sldId="44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1941628" sldId="44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50715505" sldId="44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845985129" sldId="44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695331822" sldId="45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780695783" sldId="45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748364632" sldId="45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778540574" sldId="45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349018726" sldId="45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306668994" sldId="45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061377078" sldId="45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59331377" sldId="45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499179101" sldId="46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548922958" sldId="461"/>
        </pc:sldMkLst>
      </pc:sldChg>
      <pc:sldChg chg="modSp modAnim">
        <pc:chgData name="Khattab, Sherif" userId="c83b1e15-36f3-4f46-aceb-05aac24c545e" providerId="ADAL" clId="{E739BAAF-A6AB-0F4E-87D5-829C6468C7D9}" dt="2021-04-20T14:45:16.525" v="9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E739BAAF-A6AB-0F4E-87D5-829C6468C7D9}" dt="2021-04-20T14:45:16.525" v="9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E739BAAF-A6AB-0F4E-87D5-829C6468C7D9}" dt="2021-04-20T14:51:44.135" v="349"/>
        <pc:sldMkLst>
          <pc:docMk/>
          <pc:sldMk cId="4202616107" sldId="500"/>
        </pc:sldMkLst>
        <pc:spChg chg="mod">
          <ac:chgData name="Khattab, Sherif" userId="c83b1e15-36f3-4f46-aceb-05aac24c545e" providerId="ADAL" clId="{E739BAAF-A6AB-0F4E-87D5-829C6468C7D9}" dt="2021-04-20T14:50:33.211" v="305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E739BAAF-A6AB-0F4E-87D5-829C6468C7D9}" dt="2021-04-20T14:51:38.991" v="347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E739BAAF-A6AB-0F4E-87D5-829C6468C7D9}" dt="2021-04-20T14:41:26.822" v="7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E739BAAF-A6AB-0F4E-87D5-829C6468C7D9}" dt="2021-04-20T14:41:26.822" v="7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E739BAAF-A6AB-0F4E-87D5-829C6468C7D9}" dt="2021-04-20T14:42:01.588" v="73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E739BAAF-A6AB-0F4E-87D5-829C6468C7D9}" dt="2021-04-20T14:42:01.588" v="73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719306954" sldId="507"/>
        </pc:sldMkLst>
      </pc:sldChg>
      <pc:sldChg chg="del">
        <pc:chgData name="Khattab, Sherif" userId="c83b1e15-36f3-4f46-aceb-05aac24c545e" providerId="ADAL" clId="{E739BAAF-A6AB-0F4E-87D5-829C6468C7D9}" dt="2021-04-20T14:41:04.957" v="2" actId="2696"/>
        <pc:sldMkLst>
          <pc:docMk/>
          <pc:sldMk cId="732834155" sldId="50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669717639" sldId="508"/>
        </pc:sldMkLst>
      </pc:sldChg>
      <pc:sldChg chg="del">
        <pc:chgData name="Khattab, Sherif" userId="c83b1e15-36f3-4f46-aceb-05aac24c545e" providerId="ADAL" clId="{E739BAAF-A6AB-0F4E-87D5-829C6468C7D9}" dt="2021-04-20T14:41:05.499" v="3" actId="2696"/>
        <pc:sldMkLst>
          <pc:docMk/>
          <pc:sldMk cId="3892148762" sldId="508"/>
        </pc:sldMkLst>
      </pc:sldChg>
      <pc:sldChg chg="del">
        <pc:chgData name="Khattab, Sherif" userId="c83b1e15-36f3-4f46-aceb-05aac24c545e" providerId="ADAL" clId="{E739BAAF-A6AB-0F4E-87D5-829C6468C7D9}" dt="2021-04-20T14:41:06.330" v="4" actId="2696"/>
        <pc:sldMkLst>
          <pc:docMk/>
          <pc:sldMk cId="22385479" sldId="50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457398012" sldId="50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465586836" sldId="51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588280040" sldId="51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482374897" sldId="51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767885086" sldId="51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482299815" sldId="51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079225251" sldId="51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238628337" sldId="515"/>
        </pc:sldMkLst>
      </pc:sldChg>
      <pc:sldChg chg="modSp new mod modAnim">
        <pc:chgData name="Khattab, Sherif" userId="c83b1e15-36f3-4f46-aceb-05aac24c545e" providerId="ADAL" clId="{E739BAAF-A6AB-0F4E-87D5-829C6468C7D9}" dt="2021-04-20T14:51:30.786" v="344"/>
        <pc:sldMkLst>
          <pc:docMk/>
          <pc:sldMk cId="525254493" sldId="516"/>
        </pc:sldMkLst>
        <pc:spChg chg="mod">
          <ac:chgData name="Khattab, Sherif" userId="c83b1e15-36f3-4f46-aceb-05aac24c545e" providerId="ADAL" clId="{E739BAAF-A6AB-0F4E-87D5-829C6468C7D9}" dt="2021-04-20T14:51:11.002" v="341" actId="20577"/>
          <ac:spMkLst>
            <pc:docMk/>
            <pc:sldMk cId="525254493" sldId="516"/>
            <ac:spMk id="2" creationId="{797AB3A4-56A9-E948-9F29-F004548A7E15}"/>
          </ac:spMkLst>
        </pc:spChg>
        <pc:spChg chg="mod">
          <ac:chgData name="Khattab, Sherif" userId="c83b1e15-36f3-4f46-aceb-05aac24c545e" providerId="ADAL" clId="{E739BAAF-A6AB-0F4E-87D5-829C6468C7D9}" dt="2021-04-20T14:51:18.642" v="342" actId="1076"/>
          <ac:spMkLst>
            <pc:docMk/>
            <pc:sldMk cId="525254493" sldId="516"/>
            <ac:spMk id="3" creationId="{20B2DEA3-C001-8C4D-9F1A-8DA7B32F310A}"/>
          </ac:spMkLst>
        </pc:sp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Sherif Khattab" userId="c83b1e15-36f3-4f46-aceb-05aac24c545e" providerId="ADAL" clId="{AA57F19E-BC35-4EFC-9FFB-1461610622C5}"/>
    <pc:docChg chg="addSld modSld">
      <pc:chgData name="Sherif Khattab" userId="c83b1e15-36f3-4f46-aceb-05aac24c545e" providerId="ADAL" clId="{AA57F19E-BC35-4EFC-9FFB-1461610622C5}" dt="2021-03-19T02:13:02.781" v="115" actId="1076"/>
      <pc:docMkLst>
        <pc:docMk/>
      </pc:docMkLst>
      <pc:sldChg chg="addSp modSp new mod">
        <pc:chgData name="Sherif Khattab" userId="c83b1e15-36f3-4f46-aceb-05aac24c545e" providerId="ADAL" clId="{AA57F19E-BC35-4EFC-9FFB-1461610622C5}" dt="2021-03-19T02:09:22.780" v="24" actId="1076"/>
        <pc:sldMkLst>
          <pc:docMk/>
          <pc:sldMk cId="1152972563" sldId="549"/>
        </pc:sldMkLst>
        <pc:spChg chg="mod">
          <ac:chgData name="Sherif Khattab" userId="c83b1e15-36f3-4f46-aceb-05aac24c545e" providerId="ADAL" clId="{AA57F19E-BC35-4EFC-9FFB-1461610622C5}" dt="2021-03-19T02:09:13.588" v="21" actId="20577"/>
          <ac:spMkLst>
            <pc:docMk/>
            <pc:sldMk cId="1152972563" sldId="549"/>
            <ac:spMk id="2" creationId="{484499D7-DC06-4A0B-A24A-B356BAFCF583}"/>
          </ac:spMkLst>
        </pc:spChg>
        <pc:picChg chg="add mod">
          <ac:chgData name="Sherif Khattab" userId="c83b1e15-36f3-4f46-aceb-05aac24c545e" providerId="ADAL" clId="{AA57F19E-BC35-4EFC-9FFB-1461610622C5}" dt="2021-03-19T02:09:22.780" v="24" actId="1076"/>
          <ac:picMkLst>
            <pc:docMk/>
            <pc:sldMk cId="1152972563" sldId="549"/>
            <ac:picMk id="7" creationId="{93D4C70C-EEE2-4D42-B76A-B27C3947C596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03.219" v="31" actId="1076"/>
        <pc:sldMkLst>
          <pc:docMk/>
          <pc:sldMk cId="817296558" sldId="550"/>
        </pc:sldMkLst>
        <pc:spChg chg="mod">
          <ac:chgData name="Sherif Khattab" userId="c83b1e15-36f3-4f46-aceb-05aac24c545e" providerId="ADAL" clId="{AA57F19E-BC35-4EFC-9FFB-1461610622C5}" dt="2021-03-19T02:09:55.118" v="28" actId="20577"/>
          <ac:spMkLst>
            <pc:docMk/>
            <pc:sldMk cId="817296558" sldId="550"/>
            <ac:spMk id="2" creationId="{4D9F5665-EA05-43A3-99AC-FFF03312EE9F}"/>
          </ac:spMkLst>
        </pc:spChg>
        <pc:picChg chg="add mod">
          <ac:chgData name="Sherif Khattab" userId="c83b1e15-36f3-4f46-aceb-05aac24c545e" providerId="ADAL" clId="{AA57F19E-BC35-4EFC-9FFB-1461610622C5}" dt="2021-03-19T02:10:03.219" v="31" actId="1076"/>
          <ac:picMkLst>
            <pc:docMk/>
            <pc:sldMk cId="817296558" sldId="550"/>
            <ac:picMk id="7" creationId="{174C697B-0781-4F13-8D56-2BDAD4D7D4DF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37.357" v="38" actId="1076"/>
        <pc:sldMkLst>
          <pc:docMk/>
          <pc:sldMk cId="3946314330" sldId="551"/>
        </pc:sldMkLst>
        <pc:spChg chg="mod">
          <ac:chgData name="Sherif Khattab" userId="c83b1e15-36f3-4f46-aceb-05aac24c545e" providerId="ADAL" clId="{AA57F19E-BC35-4EFC-9FFB-1461610622C5}" dt="2021-03-19T02:10:30.340" v="35" actId="20577"/>
          <ac:spMkLst>
            <pc:docMk/>
            <pc:sldMk cId="3946314330" sldId="551"/>
            <ac:spMk id="2" creationId="{BE893343-FFCC-4F1E-BB14-5B44975A10AD}"/>
          </ac:spMkLst>
        </pc:spChg>
        <pc:picChg chg="add mod">
          <ac:chgData name="Sherif Khattab" userId="c83b1e15-36f3-4f46-aceb-05aac24c545e" providerId="ADAL" clId="{AA57F19E-BC35-4EFC-9FFB-1461610622C5}" dt="2021-03-19T02:10:37.357" v="38" actId="1076"/>
          <ac:picMkLst>
            <pc:docMk/>
            <pc:sldMk cId="3946314330" sldId="551"/>
            <ac:picMk id="7" creationId="{BFA2BBBF-C2EB-443D-9C56-DF43313CE8D5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12.373" v="52" actId="1076"/>
        <pc:sldMkLst>
          <pc:docMk/>
          <pc:sldMk cId="1029481760" sldId="552"/>
        </pc:sldMkLst>
        <pc:spChg chg="mod">
          <ac:chgData name="Sherif Khattab" userId="c83b1e15-36f3-4f46-aceb-05aac24c545e" providerId="ADAL" clId="{AA57F19E-BC35-4EFC-9FFB-1461610622C5}" dt="2021-03-19T02:11:05.145" v="49" actId="20577"/>
          <ac:spMkLst>
            <pc:docMk/>
            <pc:sldMk cId="1029481760" sldId="552"/>
            <ac:spMk id="2" creationId="{A5BD6F10-0BB0-4054-B798-34CD622005D9}"/>
          </ac:spMkLst>
        </pc:spChg>
        <pc:picChg chg="add mod">
          <ac:chgData name="Sherif Khattab" userId="c83b1e15-36f3-4f46-aceb-05aac24c545e" providerId="ADAL" clId="{AA57F19E-BC35-4EFC-9FFB-1461610622C5}" dt="2021-03-19T02:11:12.373" v="52" actId="1076"/>
          <ac:picMkLst>
            <pc:docMk/>
            <pc:sldMk cId="1029481760" sldId="552"/>
            <ac:picMk id="7" creationId="{84680F50-5CED-43F2-8492-AF045442191B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41.172" v="78" actId="1076"/>
        <pc:sldMkLst>
          <pc:docMk/>
          <pc:sldMk cId="2119743574" sldId="553"/>
        </pc:sldMkLst>
        <pc:spChg chg="mod">
          <ac:chgData name="Sherif Khattab" userId="c83b1e15-36f3-4f46-aceb-05aac24c545e" providerId="ADAL" clId="{AA57F19E-BC35-4EFC-9FFB-1461610622C5}" dt="2021-03-19T02:11:34.302" v="75" actId="20577"/>
          <ac:spMkLst>
            <pc:docMk/>
            <pc:sldMk cId="2119743574" sldId="553"/>
            <ac:spMk id="2" creationId="{EA216043-45E2-426D-A4F0-204CDD928107}"/>
          </ac:spMkLst>
        </pc:spChg>
        <pc:picChg chg="add mod">
          <ac:chgData name="Sherif Khattab" userId="c83b1e15-36f3-4f46-aceb-05aac24c545e" providerId="ADAL" clId="{AA57F19E-BC35-4EFC-9FFB-1461610622C5}" dt="2021-03-19T02:11:41.172" v="78" actId="1076"/>
          <ac:picMkLst>
            <pc:docMk/>
            <pc:sldMk cId="2119743574" sldId="553"/>
            <ac:picMk id="7" creationId="{F7E829B9-BC9C-463F-8D3F-F6D5DECE379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07.665" v="100" actId="1076"/>
        <pc:sldMkLst>
          <pc:docMk/>
          <pc:sldMk cId="2339589969" sldId="554"/>
        </pc:sldMkLst>
        <pc:spChg chg="mod">
          <ac:chgData name="Sherif Khattab" userId="c83b1e15-36f3-4f46-aceb-05aac24c545e" providerId="ADAL" clId="{AA57F19E-BC35-4EFC-9FFB-1461610622C5}" dt="2021-03-19T02:12:01.223" v="97" actId="20577"/>
          <ac:spMkLst>
            <pc:docMk/>
            <pc:sldMk cId="2339589969" sldId="554"/>
            <ac:spMk id="2" creationId="{5EA54146-D8E5-4192-9AFD-C8B74409A2A4}"/>
          </ac:spMkLst>
        </pc:spChg>
        <pc:picChg chg="add mod">
          <ac:chgData name="Sherif Khattab" userId="c83b1e15-36f3-4f46-aceb-05aac24c545e" providerId="ADAL" clId="{AA57F19E-BC35-4EFC-9FFB-1461610622C5}" dt="2021-03-19T02:12:07.665" v="100" actId="1076"/>
          <ac:picMkLst>
            <pc:docMk/>
            <pc:sldMk cId="2339589969" sldId="554"/>
            <ac:picMk id="7" creationId="{CD674C0B-A2D3-4623-ADF3-8AF70A6DC11E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38.954" v="108" actId="1076"/>
        <pc:sldMkLst>
          <pc:docMk/>
          <pc:sldMk cId="812759976" sldId="555"/>
        </pc:sldMkLst>
        <pc:spChg chg="mod">
          <ac:chgData name="Sherif Khattab" userId="c83b1e15-36f3-4f46-aceb-05aac24c545e" providerId="ADAL" clId="{AA57F19E-BC35-4EFC-9FFB-1461610622C5}" dt="2021-03-19T02:12:28.264" v="104" actId="20577"/>
          <ac:spMkLst>
            <pc:docMk/>
            <pc:sldMk cId="812759976" sldId="555"/>
            <ac:spMk id="2" creationId="{4D250AEC-CE62-4DD2-B9AC-37CFDB4A12AB}"/>
          </ac:spMkLst>
        </pc:spChg>
        <pc:picChg chg="add mod">
          <ac:chgData name="Sherif Khattab" userId="c83b1e15-36f3-4f46-aceb-05aac24c545e" providerId="ADAL" clId="{AA57F19E-BC35-4EFC-9FFB-1461610622C5}" dt="2021-03-19T02:12:38.954" v="108" actId="1076"/>
          <ac:picMkLst>
            <pc:docMk/>
            <pc:sldMk cId="812759976" sldId="555"/>
            <ac:picMk id="7" creationId="{C612735D-D24F-4C52-ACEC-1CDA9191627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3:02.781" v="115" actId="1076"/>
        <pc:sldMkLst>
          <pc:docMk/>
          <pc:sldMk cId="2070430566" sldId="556"/>
        </pc:sldMkLst>
        <pc:spChg chg="mod">
          <ac:chgData name="Sherif Khattab" userId="c83b1e15-36f3-4f46-aceb-05aac24c545e" providerId="ADAL" clId="{AA57F19E-BC35-4EFC-9FFB-1461610622C5}" dt="2021-03-19T02:12:44.525" v="112" actId="20577"/>
          <ac:spMkLst>
            <pc:docMk/>
            <pc:sldMk cId="2070430566" sldId="556"/>
            <ac:spMk id="2" creationId="{A85F6019-F237-42CC-8D3C-963354B0F4E2}"/>
          </ac:spMkLst>
        </pc:spChg>
        <pc:picChg chg="add mod">
          <ac:chgData name="Sherif Khattab" userId="c83b1e15-36f3-4f46-aceb-05aac24c545e" providerId="ADAL" clId="{AA57F19E-BC35-4EFC-9FFB-1461610622C5}" dt="2021-03-19T02:13:02.781" v="115" actId="1076"/>
          <ac:picMkLst>
            <pc:docMk/>
            <pc:sldMk cId="2070430566" sldId="556"/>
            <ac:picMk id="7" creationId="{12110541-E48D-47D1-9620-FB931B4C36CF}"/>
          </ac:picMkLst>
        </pc:pic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096C7C62-1E87-4F57-9657-AF062A1343E9}"/>
    <pc:docChg chg="undo custSel addSld modSld">
      <pc:chgData name="Khattab, Sherif" userId="c83b1e15-36f3-4f46-aceb-05aac24c545e" providerId="ADAL" clId="{096C7C62-1E87-4F57-9657-AF062A1343E9}" dt="2021-04-16T14:47:02.776" v="187" actId="14100"/>
      <pc:docMkLst>
        <pc:docMk/>
      </pc:docMkLst>
      <pc:sldChg chg="addSp modSp mod">
        <pc:chgData name="Khattab, Sherif" userId="c83b1e15-36f3-4f46-aceb-05aac24c545e" providerId="ADAL" clId="{096C7C62-1E87-4F57-9657-AF062A1343E9}" dt="2021-04-16T14:45:47.175" v="179" actId="27636"/>
        <pc:sldMkLst>
          <pc:docMk/>
          <pc:sldMk cId="69157859" sldId="293"/>
        </pc:sldMkLst>
        <pc:spChg chg="mod">
          <ac:chgData name="Khattab, Sherif" userId="c83b1e15-36f3-4f46-aceb-05aac24c545e" providerId="ADAL" clId="{096C7C62-1E87-4F57-9657-AF062A1343E9}" dt="2021-04-16T14:45:47.175" v="179" actId="27636"/>
          <ac:spMkLst>
            <pc:docMk/>
            <pc:sldMk cId="69157859" sldId="293"/>
            <ac:spMk id="64524" creationId="{6A33B69D-A5EE-0745-9585-082AEB187DD4}"/>
          </ac:spMkLst>
        </pc:spChg>
        <pc:picChg chg="add mod">
          <ac:chgData name="Khattab, Sherif" userId="c83b1e15-36f3-4f46-aceb-05aac24c545e" providerId="ADAL" clId="{096C7C62-1E87-4F57-9657-AF062A1343E9}" dt="2021-04-16T14:45:40.750" v="175" actId="1076"/>
          <ac:picMkLst>
            <pc:docMk/>
            <pc:sldMk cId="69157859" sldId="293"/>
            <ac:picMk id="3" creationId="{66059A65-E988-4E8C-A51D-58A284026D0C}"/>
          </ac:picMkLst>
        </pc:picChg>
      </pc:sldChg>
      <pc:sldChg chg="addSp modSp new mod">
        <pc:chgData name="Khattab, Sherif" userId="c83b1e15-36f3-4f46-aceb-05aac24c545e" providerId="ADAL" clId="{096C7C62-1E87-4F57-9657-AF062A1343E9}" dt="2021-04-16T14:40:46.760" v="56" actId="1076"/>
        <pc:sldMkLst>
          <pc:docMk/>
          <pc:sldMk cId="732834155" sldId="507"/>
        </pc:sldMkLst>
        <pc:spChg chg="mod">
          <ac:chgData name="Khattab, Sherif" userId="c83b1e15-36f3-4f46-aceb-05aac24c545e" providerId="ADAL" clId="{096C7C62-1E87-4F57-9657-AF062A1343E9}" dt="2021-04-16T14:40:38.142" v="53" actId="20577"/>
          <ac:spMkLst>
            <pc:docMk/>
            <pc:sldMk cId="732834155" sldId="507"/>
            <ac:spMk id="2" creationId="{820610D1-84C7-4E77-A12D-020592FDCF6B}"/>
          </ac:spMkLst>
        </pc:spChg>
        <pc:picChg chg="add mod">
          <ac:chgData name="Khattab, Sherif" userId="c83b1e15-36f3-4f46-aceb-05aac24c545e" providerId="ADAL" clId="{096C7C62-1E87-4F57-9657-AF062A1343E9}" dt="2021-04-16T14:40:46.760" v="56" actId="1076"/>
          <ac:picMkLst>
            <pc:docMk/>
            <pc:sldMk cId="732834155" sldId="507"/>
            <ac:picMk id="7" creationId="{26661F2B-7F0A-4820-8AD1-878F8055BF03}"/>
          </ac:picMkLst>
        </pc:picChg>
      </pc:sldChg>
      <pc:sldChg chg="addSp delSp modSp new mod">
        <pc:chgData name="Khattab, Sherif" userId="c83b1e15-36f3-4f46-aceb-05aac24c545e" providerId="ADAL" clId="{096C7C62-1E87-4F57-9657-AF062A1343E9}" dt="2021-04-16T14:47:02.776" v="187" actId="14100"/>
        <pc:sldMkLst>
          <pc:docMk/>
          <pc:sldMk cId="3892148762" sldId="508"/>
        </pc:sldMkLst>
        <pc:spChg chg="mod">
          <ac:chgData name="Khattab, Sherif" userId="c83b1e15-36f3-4f46-aceb-05aac24c545e" providerId="ADAL" clId="{096C7C62-1E87-4F57-9657-AF062A1343E9}" dt="2021-04-16T14:41:23.564" v="92" actId="20577"/>
          <ac:spMkLst>
            <pc:docMk/>
            <pc:sldMk cId="3892148762" sldId="508"/>
            <ac:spMk id="2" creationId="{CD0458FD-DE10-4F6D-A412-A3F2EEEFE3CD}"/>
          </ac:spMkLst>
        </pc:spChg>
        <pc:picChg chg="add del mod">
          <ac:chgData name="Khattab, Sherif" userId="c83b1e15-36f3-4f46-aceb-05aac24c545e" providerId="ADAL" clId="{096C7C62-1E87-4F57-9657-AF062A1343E9}" dt="2021-04-16T14:44:05.937" v="146" actId="478"/>
          <ac:picMkLst>
            <pc:docMk/>
            <pc:sldMk cId="3892148762" sldId="508"/>
            <ac:picMk id="7" creationId="{3638F863-41CF-43C8-98DA-3E4451E9084D}"/>
          </ac:picMkLst>
        </pc:picChg>
        <pc:picChg chg="add mod">
          <ac:chgData name="Khattab, Sherif" userId="c83b1e15-36f3-4f46-aceb-05aac24c545e" providerId="ADAL" clId="{096C7C62-1E87-4F57-9657-AF062A1343E9}" dt="2021-04-16T14:46:44.590" v="183" actId="1076"/>
          <ac:picMkLst>
            <pc:docMk/>
            <pc:sldMk cId="3892148762" sldId="508"/>
            <ac:picMk id="9" creationId="{0CDCDFE5-476D-4B7C-89D8-BA71F76658F4}"/>
          </ac:picMkLst>
        </pc:picChg>
        <pc:picChg chg="add del mod">
          <ac:chgData name="Khattab, Sherif" userId="c83b1e15-36f3-4f46-aceb-05aac24c545e" providerId="ADAL" clId="{096C7C62-1E87-4F57-9657-AF062A1343E9}" dt="2021-04-16T14:46:45.948" v="185" actId="22"/>
          <ac:picMkLst>
            <pc:docMk/>
            <pc:sldMk cId="3892148762" sldId="508"/>
            <ac:picMk id="11" creationId="{6D5FC848-7183-41AF-BAD1-526512F575D2}"/>
          </ac:picMkLst>
        </pc:picChg>
        <pc:picChg chg="add mod">
          <ac:chgData name="Khattab, Sherif" userId="c83b1e15-36f3-4f46-aceb-05aac24c545e" providerId="ADAL" clId="{096C7C62-1E87-4F57-9657-AF062A1343E9}" dt="2021-04-16T14:47:02.776" v="187" actId="14100"/>
          <ac:picMkLst>
            <pc:docMk/>
            <pc:sldMk cId="3892148762" sldId="508"/>
            <ac:picMk id="13" creationId="{8D8E1B89-5849-4A36-8FAE-00C48AB123FF}"/>
          </ac:picMkLst>
        </pc:picChg>
      </pc:sldChg>
      <pc:sldChg chg="addSp delSp modSp new mod">
        <pc:chgData name="Khattab, Sherif" userId="c83b1e15-36f3-4f46-aceb-05aac24c545e" providerId="ADAL" clId="{096C7C62-1E87-4F57-9657-AF062A1343E9}" dt="2021-04-16T14:44:37.958" v="154" actId="1076"/>
        <pc:sldMkLst>
          <pc:docMk/>
          <pc:sldMk cId="22385479" sldId="509"/>
        </pc:sldMkLst>
        <pc:spChg chg="mod">
          <ac:chgData name="Khattab, Sherif" userId="c83b1e15-36f3-4f46-aceb-05aac24c545e" providerId="ADAL" clId="{096C7C62-1E87-4F57-9657-AF062A1343E9}" dt="2021-04-16T14:41:58.736" v="122" actId="20577"/>
          <ac:spMkLst>
            <pc:docMk/>
            <pc:sldMk cId="22385479" sldId="509"/>
            <ac:spMk id="2" creationId="{9AB5323E-6695-4804-94FB-BB0A5BD848E8}"/>
          </ac:spMkLst>
        </pc:spChg>
        <pc:picChg chg="add del mod">
          <ac:chgData name="Khattab, Sherif" userId="c83b1e15-36f3-4f46-aceb-05aac24c545e" providerId="ADAL" clId="{096C7C62-1E87-4F57-9657-AF062A1343E9}" dt="2021-04-16T14:44:33.625" v="151" actId="478"/>
          <ac:picMkLst>
            <pc:docMk/>
            <pc:sldMk cId="22385479" sldId="509"/>
            <ac:picMk id="8" creationId="{31906E73-7388-4EB1-975A-6D05B957141C}"/>
          </ac:picMkLst>
        </pc:picChg>
        <pc:picChg chg="add mod">
          <ac:chgData name="Khattab, Sherif" userId="c83b1e15-36f3-4f46-aceb-05aac24c545e" providerId="ADAL" clId="{096C7C62-1E87-4F57-9657-AF062A1343E9}" dt="2021-04-16T14:44:37.958" v="154" actId="1076"/>
          <ac:picMkLst>
            <pc:docMk/>
            <pc:sldMk cId="22385479" sldId="509"/>
            <ac:picMk id="10" creationId="{E77A3C14-B197-418C-8ECC-A6F7DC44D1AA}"/>
          </ac:picMkLst>
        </pc:picChg>
        <pc:inkChg chg="add del">
          <ac:chgData name="Khattab, Sherif" userId="c83b1e15-36f3-4f46-aceb-05aac24c545e" providerId="ADAL" clId="{096C7C62-1E87-4F57-9657-AF062A1343E9}" dt="2021-04-16T14:42:06.426" v="124"/>
          <ac:inkMkLst>
            <pc:docMk/>
            <pc:sldMk cId="22385479" sldId="509"/>
            <ac:inkMk id="6" creationId="{30C48DDD-F560-486F-A9D4-6257EE6B1CD7}"/>
          </ac:inkMkLst>
        </pc:inkChg>
      </pc:sldChg>
      <pc:sldChg chg="addSp modSp new mod">
        <pc:chgData name="Khattab, Sherif" userId="c83b1e15-36f3-4f46-aceb-05aac24c545e" providerId="ADAL" clId="{096C7C62-1E87-4F57-9657-AF062A1343E9}" dt="2021-04-16T14:45:12.160" v="172" actId="1076"/>
        <pc:sldMkLst>
          <pc:docMk/>
          <pc:sldMk cId="1465586836" sldId="510"/>
        </pc:sldMkLst>
        <pc:spChg chg="mod">
          <ac:chgData name="Khattab, Sherif" userId="c83b1e15-36f3-4f46-aceb-05aac24c545e" providerId="ADAL" clId="{096C7C62-1E87-4F57-9657-AF062A1343E9}" dt="2021-04-16T14:45:05.636" v="169" actId="20577"/>
          <ac:spMkLst>
            <pc:docMk/>
            <pc:sldMk cId="1465586836" sldId="510"/>
            <ac:spMk id="2" creationId="{F8C39A88-3371-46B8-9EA9-DFBA99A3734C}"/>
          </ac:spMkLst>
        </pc:spChg>
        <pc:picChg chg="add mod">
          <ac:chgData name="Khattab, Sherif" userId="c83b1e15-36f3-4f46-aceb-05aac24c545e" providerId="ADAL" clId="{096C7C62-1E87-4F57-9657-AF062A1343E9}" dt="2021-04-16T14:45:12.160" v="172" actId="1076"/>
          <ac:picMkLst>
            <pc:docMk/>
            <pc:sldMk cId="1465586836" sldId="510"/>
            <ac:picMk id="7" creationId="{9DF79787-BE77-45ED-BB29-A9EAB8376584}"/>
          </ac:picMkLst>
        </pc:picChg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CDF5E54B-A9DD-4F31-92E7-B9AFD5EBBFA3}"/>
    <pc:docChg chg="undo custSel addSld delSld modSld">
      <pc:chgData name="Khattab, Sherif" userId="c83b1e15-36f3-4f46-aceb-05aac24c545e" providerId="ADAL" clId="{CDF5E54B-A9DD-4F31-92E7-B9AFD5EBBFA3}" dt="2021-03-31T02:52:03.172" v="431" actId="47"/>
      <pc:docMkLst>
        <pc:docMk/>
      </pc:docMkLst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585906518" sldId="28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744154349" sldId="300"/>
        </pc:sldMkLst>
      </pc:sldChg>
      <pc:sldChg chg="addSp modSp mod">
        <pc:chgData name="Khattab, Sherif" userId="c83b1e15-36f3-4f46-aceb-05aac24c545e" providerId="ADAL" clId="{CDF5E54B-A9DD-4F31-92E7-B9AFD5EBBFA3}" dt="2021-03-31T02:51:30.595" v="427" actId="1076"/>
        <pc:sldMkLst>
          <pc:docMk/>
          <pc:sldMk cId="2850776597" sldId="318"/>
        </pc:sldMkLst>
        <pc:spChg chg="mod">
          <ac:chgData name="Khattab, Sherif" userId="c83b1e15-36f3-4f46-aceb-05aac24c545e" providerId="ADAL" clId="{CDF5E54B-A9DD-4F31-92E7-B9AFD5EBBFA3}" dt="2021-03-31T02:51:05.510" v="395" actId="21"/>
          <ac:spMkLst>
            <pc:docMk/>
            <pc:sldMk cId="2850776597" sldId="318"/>
            <ac:spMk id="81923" creationId="{A3CCB240-3E42-174F-ABA0-A16B09F65BF9}"/>
          </ac:spMkLst>
        </pc:spChg>
        <pc:picChg chg="add mod">
          <ac:chgData name="Khattab, Sherif" userId="c83b1e15-36f3-4f46-aceb-05aac24c545e" providerId="ADAL" clId="{CDF5E54B-A9DD-4F31-92E7-B9AFD5EBBFA3}" dt="2021-03-31T02:51:30.595" v="427" actId="1076"/>
          <ac:picMkLst>
            <pc:docMk/>
            <pc:sldMk cId="2850776597" sldId="318"/>
            <ac:picMk id="3" creationId="{8D1DDDC3-9E40-45F3-B471-10340B594875}"/>
          </ac:picMkLst>
        </pc:pic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94172444" sldId="40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36020179" sldId="40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59249952" sldId="40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23946229" sldId="41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928099657" sldId="41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33808976" sldId="41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316130764" sldId="42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9785599" sldId="43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01348275" sldId="43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005745473" sldId="43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78617935" sldId="44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709473859" sldId="441"/>
        </pc:sldMkLst>
      </pc:sldChg>
      <pc:sldChg chg="modSp mod">
        <pc:chgData name="Khattab, Sherif" userId="c83b1e15-36f3-4f46-aceb-05aac24c545e" providerId="ADAL" clId="{CDF5E54B-A9DD-4F31-92E7-B9AFD5EBBFA3}" dt="2021-03-31T02:47:43.583" v="259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CDF5E54B-A9DD-4F31-92E7-B9AFD5EBBFA3}" dt="2021-03-31T02:47:43.583" v="259" actId="20577"/>
          <ac:spMkLst>
            <pc:docMk/>
            <pc:sldMk cId="4202616107" sldId="500"/>
            <ac:spMk id="2" creationId="{6BF01C35-B7E9-AD43-99C8-95170559C8A0}"/>
          </ac:spMkLst>
        </pc:spChg>
      </pc:sldChg>
      <pc:sldChg chg="modSp mod">
        <pc:chgData name="Khattab, Sherif" userId="c83b1e15-36f3-4f46-aceb-05aac24c545e" providerId="ADAL" clId="{CDF5E54B-A9DD-4F31-92E7-B9AFD5EBBFA3}" dt="2021-03-31T02:47:34.222" v="257" actId="20577"/>
        <pc:sldMkLst>
          <pc:docMk/>
          <pc:sldMk cId="3106578269" sldId="548"/>
        </pc:sldMkLst>
        <pc:spChg chg="mod">
          <ac:chgData name="Khattab, Sherif" userId="c83b1e15-36f3-4f46-aceb-05aac24c545e" providerId="ADAL" clId="{CDF5E54B-A9DD-4F31-92E7-B9AFD5EBBFA3}" dt="2021-03-31T02:47:34.222" v="257" actId="20577"/>
          <ac:spMkLst>
            <pc:docMk/>
            <pc:sldMk cId="3106578269" sldId="548"/>
            <ac:spMk id="2" creationId="{D9354C77-2A5A-3248-B8B5-26713450198B}"/>
          </ac:spMkLst>
        </pc:sp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678700985" sldId="549"/>
        </pc:sldMkLst>
      </pc:sldChg>
      <pc:sldChg chg="modSp mod">
        <pc:chgData name="Khattab, Sherif" userId="c83b1e15-36f3-4f46-aceb-05aac24c545e" providerId="ADAL" clId="{CDF5E54B-A9DD-4F31-92E7-B9AFD5EBBFA3}" dt="2021-03-31T02:47:52.002" v="262" actId="20577"/>
        <pc:sldMkLst>
          <pc:docMk/>
          <pc:sldMk cId="1744575395" sldId="550"/>
        </pc:sldMkLst>
        <pc:spChg chg="mod">
          <ac:chgData name="Khattab, Sherif" userId="c83b1e15-36f3-4f46-aceb-05aac24c545e" providerId="ADAL" clId="{CDF5E54B-A9DD-4F31-92E7-B9AFD5EBBFA3}" dt="2021-03-31T02:47:52.002" v="262" actId="20577"/>
          <ac:spMkLst>
            <pc:docMk/>
            <pc:sldMk cId="1744575395" sldId="550"/>
            <ac:spMk id="2" creationId="{2D9AF2A9-4F28-8A4D-9020-5814A85DA035}"/>
          </ac:spMkLst>
        </pc:spChg>
      </pc:sldChg>
      <pc:sldChg chg="addSp modSp new mod">
        <pc:chgData name="Khattab, Sherif" userId="c83b1e15-36f3-4f46-aceb-05aac24c545e" providerId="ADAL" clId="{CDF5E54B-A9DD-4F31-92E7-B9AFD5EBBFA3}" dt="2021-03-31T02:42:42.948" v="32" actId="1076"/>
        <pc:sldMkLst>
          <pc:docMk/>
          <pc:sldMk cId="850950041" sldId="551"/>
        </pc:sldMkLst>
        <pc:spChg chg="mod">
          <ac:chgData name="Khattab, Sherif" userId="c83b1e15-36f3-4f46-aceb-05aac24c545e" providerId="ADAL" clId="{CDF5E54B-A9DD-4F31-92E7-B9AFD5EBBFA3}" dt="2021-03-31T02:42:36.378" v="29" actId="20577"/>
          <ac:spMkLst>
            <pc:docMk/>
            <pc:sldMk cId="850950041" sldId="551"/>
            <ac:spMk id="2" creationId="{0E651327-81A4-45C5-83E8-C56CAD569E9F}"/>
          </ac:spMkLst>
        </pc:spChg>
        <pc:picChg chg="add mod">
          <ac:chgData name="Khattab, Sherif" userId="c83b1e15-36f3-4f46-aceb-05aac24c545e" providerId="ADAL" clId="{CDF5E54B-A9DD-4F31-92E7-B9AFD5EBBFA3}" dt="2021-03-31T02:42:42.948" v="32" actId="1076"/>
          <ac:picMkLst>
            <pc:docMk/>
            <pc:sldMk cId="850950041" sldId="551"/>
            <ac:picMk id="7" creationId="{E9A1759D-CDA0-4E05-B709-CB39C778A373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4:11.267" v="95" actId="1076"/>
        <pc:sldMkLst>
          <pc:docMk/>
          <pc:sldMk cId="1688603216" sldId="552"/>
        </pc:sldMkLst>
        <pc:spChg chg="mod">
          <ac:chgData name="Khattab, Sherif" userId="c83b1e15-36f3-4f46-aceb-05aac24c545e" providerId="ADAL" clId="{CDF5E54B-A9DD-4F31-92E7-B9AFD5EBBFA3}" dt="2021-03-31T02:43:15.547" v="86" actId="20577"/>
          <ac:spMkLst>
            <pc:docMk/>
            <pc:sldMk cId="1688603216" sldId="552"/>
            <ac:spMk id="2" creationId="{0A065AA1-B0DE-41C5-9EC9-20A9FE935EAC}"/>
          </ac:spMkLst>
        </pc:spChg>
        <pc:picChg chg="add mod">
          <ac:chgData name="Khattab, Sherif" userId="c83b1e15-36f3-4f46-aceb-05aac24c545e" providerId="ADAL" clId="{CDF5E54B-A9DD-4F31-92E7-B9AFD5EBBFA3}" dt="2021-03-31T02:43:50.650" v="92" actId="1076"/>
          <ac:picMkLst>
            <pc:docMk/>
            <pc:sldMk cId="1688603216" sldId="552"/>
            <ac:picMk id="8" creationId="{B27AFCE4-2F6F-4A7A-81EC-35EE5D7C2063}"/>
          </ac:picMkLst>
        </pc:picChg>
        <pc:picChg chg="add mod">
          <ac:chgData name="Khattab, Sherif" userId="c83b1e15-36f3-4f46-aceb-05aac24c545e" providerId="ADAL" clId="{CDF5E54B-A9DD-4F31-92E7-B9AFD5EBBFA3}" dt="2021-03-31T02:44:11.267" v="95" actId="1076"/>
          <ac:picMkLst>
            <pc:docMk/>
            <pc:sldMk cId="1688603216" sldId="552"/>
            <ac:picMk id="10" creationId="{B5DCD673-CE86-48DF-AB0E-F5667DCD0692}"/>
          </ac:picMkLst>
        </pc:picChg>
        <pc:inkChg chg="add del">
          <ac:chgData name="Khattab, Sherif" userId="c83b1e15-36f3-4f46-aceb-05aac24c545e" providerId="ADAL" clId="{CDF5E54B-A9DD-4F31-92E7-B9AFD5EBBFA3}" dt="2021-03-31T02:43:26.005" v="88"/>
          <ac:inkMkLst>
            <pc:docMk/>
            <pc:sldMk cId="1688603216" sldId="552"/>
            <ac:inkMk id="6" creationId="{A185DD95-27A7-4FC6-8941-532FBD26A6D9}"/>
          </ac:inkMkLst>
        </pc:inkChg>
      </pc:sldChg>
      <pc:sldChg chg="addSp delSp modSp new mod">
        <pc:chgData name="Khattab, Sherif" userId="c83b1e15-36f3-4f46-aceb-05aac24c545e" providerId="ADAL" clId="{CDF5E54B-A9DD-4F31-92E7-B9AFD5EBBFA3}" dt="2021-03-31T02:44:59.547" v="133" actId="1076"/>
        <pc:sldMkLst>
          <pc:docMk/>
          <pc:sldMk cId="2265574628" sldId="553"/>
        </pc:sldMkLst>
        <pc:spChg chg="mod">
          <ac:chgData name="Khattab, Sherif" userId="c83b1e15-36f3-4f46-aceb-05aac24c545e" providerId="ADAL" clId="{CDF5E54B-A9DD-4F31-92E7-B9AFD5EBBFA3}" dt="2021-03-31T02:44:42.161" v="128" actId="20577"/>
          <ac:spMkLst>
            <pc:docMk/>
            <pc:sldMk cId="2265574628" sldId="553"/>
            <ac:spMk id="2" creationId="{6A35B85C-8B73-4F48-9020-9A4FD635C666}"/>
          </ac:spMkLst>
        </pc:spChg>
        <pc:picChg chg="add mod">
          <ac:chgData name="Khattab, Sherif" userId="c83b1e15-36f3-4f46-aceb-05aac24c545e" providerId="ADAL" clId="{CDF5E54B-A9DD-4F31-92E7-B9AFD5EBBFA3}" dt="2021-03-31T02:44:59.547" v="133" actId="1076"/>
          <ac:picMkLst>
            <pc:docMk/>
            <pc:sldMk cId="2265574628" sldId="553"/>
            <ac:picMk id="8" creationId="{CC83FAB4-8881-4EBA-9AF8-81BB77DAA794}"/>
          </ac:picMkLst>
        </pc:picChg>
        <pc:inkChg chg="add del">
          <ac:chgData name="Khattab, Sherif" userId="c83b1e15-36f3-4f46-aceb-05aac24c545e" providerId="ADAL" clId="{CDF5E54B-A9DD-4F31-92E7-B9AFD5EBBFA3}" dt="2021-03-31T02:44:45.575" v="130"/>
          <ac:inkMkLst>
            <pc:docMk/>
            <pc:sldMk cId="2265574628" sldId="553"/>
            <ac:inkMk id="6" creationId="{5A1F3DF2-ECFB-44C9-B819-A82C9BEB8DDD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5:37.979" v="164" actId="1076"/>
        <pc:sldMkLst>
          <pc:docMk/>
          <pc:sldMk cId="3190004034" sldId="554"/>
        </pc:sldMkLst>
        <pc:spChg chg="mod">
          <ac:chgData name="Khattab, Sherif" userId="c83b1e15-36f3-4f46-aceb-05aac24c545e" providerId="ADAL" clId="{CDF5E54B-A9DD-4F31-92E7-B9AFD5EBBFA3}" dt="2021-03-31T02:45:31.228" v="161" actId="20577"/>
          <ac:spMkLst>
            <pc:docMk/>
            <pc:sldMk cId="3190004034" sldId="554"/>
            <ac:spMk id="2" creationId="{AF28AE32-A113-49D2-936B-32C8BB533C19}"/>
          </ac:spMkLst>
        </pc:spChg>
        <pc:picChg chg="add mod">
          <ac:chgData name="Khattab, Sherif" userId="c83b1e15-36f3-4f46-aceb-05aac24c545e" providerId="ADAL" clId="{CDF5E54B-A9DD-4F31-92E7-B9AFD5EBBFA3}" dt="2021-03-31T02:45:37.979" v="164" actId="1076"/>
          <ac:picMkLst>
            <pc:docMk/>
            <pc:sldMk cId="3190004034" sldId="554"/>
            <ac:picMk id="7" creationId="{F935515F-17A2-4FDB-8AC7-FDA313473A67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46:24.334" v="215" actId="1076"/>
        <pc:sldMkLst>
          <pc:docMk/>
          <pc:sldMk cId="3388799766" sldId="555"/>
        </pc:sldMkLst>
        <pc:spChg chg="mod">
          <ac:chgData name="Khattab, Sherif" userId="c83b1e15-36f3-4f46-aceb-05aac24c545e" providerId="ADAL" clId="{CDF5E54B-A9DD-4F31-92E7-B9AFD5EBBFA3}" dt="2021-03-31T02:46:18.350" v="212" actId="20577"/>
          <ac:spMkLst>
            <pc:docMk/>
            <pc:sldMk cId="3388799766" sldId="555"/>
            <ac:spMk id="2" creationId="{8BE4F311-23F2-43B9-BAF2-24772A340293}"/>
          </ac:spMkLst>
        </pc:spChg>
        <pc:picChg chg="add mod">
          <ac:chgData name="Khattab, Sherif" userId="c83b1e15-36f3-4f46-aceb-05aac24c545e" providerId="ADAL" clId="{CDF5E54B-A9DD-4F31-92E7-B9AFD5EBBFA3}" dt="2021-03-31T02:46:24.334" v="215" actId="1076"/>
          <ac:picMkLst>
            <pc:docMk/>
            <pc:sldMk cId="3388799766" sldId="555"/>
            <ac:picMk id="7" creationId="{F638C2A0-FA0E-436C-870D-190E1E6F0D02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7:01.567" v="239" actId="22"/>
        <pc:sldMkLst>
          <pc:docMk/>
          <pc:sldMk cId="3451575800" sldId="556"/>
        </pc:sldMkLst>
        <pc:spChg chg="mod">
          <ac:chgData name="Khattab, Sherif" userId="c83b1e15-36f3-4f46-aceb-05aac24c545e" providerId="ADAL" clId="{CDF5E54B-A9DD-4F31-92E7-B9AFD5EBBFA3}" dt="2021-03-31T02:46:45.941" v="236" actId="20577"/>
          <ac:spMkLst>
            <pc:docMk/>
            <pc:sldMk cId="3451575800" sldId="556"/>
            <ac:spMk id="2" creationId="{6BE8AB82-3E0A-4A0F-98AF-078F77676904}"/>
          </ac:spMkLst>
        </pc:spChg>
        <pc:picChg chg="add">
          <ac:chgData name="Khattab, Sherif" userId="c83b1e15-36f3-4f46-aceb-05aac24c545e" providerId="ADAL" clId="{CDF5E54B-A9DD-4F31-92E7-B9AFD5EBBFA3}" dt="2021-03-31T02:47:01.567" v="239" actId="22"/>
          <ac:picMkLst>
            <pc:docMk/>
            <pc:sldMk cId="3451575800" sldId="556"/>
            <ac:picMk id="8" creationId="{46D3DD1A-A1B8-467D-94CF-605E7B5BB8DC}"/>
          </ac:picMkLst>
        </pc:picChg>
        <pc:inkChg chg="add del">
          <ac:chgData name="Khattab, Sherif" userId="c83b1e15-36f3-4f46-aceb-05aac24c545e" providerId="ADAL" clId="{CDF5E54B-A9DD-4F31-92E7-B9AFD5EBBFA3}" dt="2021-03-31T02:46:49.184" v="238"/>
          <ac:inkMkLst>
            <pc:docMk/>
            <pc:sldMk cId="3451575800" sldId="556"/>
            <ac:inkMk id="6" creationId="{C6FF00CA-C9C4-436E-AFC4-F93705DF39A9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7:27.857" v="255" actId="1076"/>
        <pc:sldMkLst>
          <pc:docMk/>
          <pc:sldMk cId="3593300295" sldId="557"/>
        </pc:sldMkLst>
        <pc:spChg chg="mod">
          <ac:chgData name="Khattab, Sherif" userId="c83b1e15-36f3-4f46-aceb-05aac24c545e" providerId="ADAL" clId="{CDF5E54B-A9DD-4F31-92E7-B9AFD5EBBFA3}" dt="2021-03-31T02:47:22.362" v="252" actId="20577"/>
          <ac:spMkLst>
            <pc:docMk/>
            <pc:sldMk cId="3593300295" sldId="557"/>
            <ac:spMk id="2" creationId="{B2995540-B46E-4C6F-BAD6-54BED4B55E05}"/>
          </ac:spMkLst>
        </pc:spChg>
        <pc:picChg chg="add mod">
          <ac:chgData name="Khattab, Sherif" userId="c83b1e15-36f3-4f46-aceb-05aac24c545e" providerId="ADAL" clId="{CDF5E54B-A9DD-4F31-92E7-B9AFD5EBBFA3}" dt="2021-03-31T02:47:27.857" v="255" actId="1076"/>
          <ac:picMkLst>
            <pc:docMk/>
            <pc:sldMk cId="3593300295" sldId="557"/>
            <ac:picMk id="7" creationId="{A73B272C-4BD3-4556-8165-15707027C0BE}"/>
          </ac:picMkLst>
        </pc:picChg>
      </pc:sldChg>
      <pc:sldChg chg="new del">
        <pc:chgData name="Khattab, Sherif" userId="c83b1e15-36f3-4f46-aceb-05aac24c545e" providerId="ADAL" clId="{CDF5E54B-A9DD-4F31-92E7-B9AFD5EBBFA3}" dt="2021-03-31T02:48:10.964" v="264" actId="680"/>
        <pc:sldMkLst>
          <pc:docMk/>
          <pc:sldMk cId="174322427" sldId="558"/>
        </pc:sldMkLst>
      </pc:sldChg>
      <pc:sldChg chg="addSp modSp new mod">
        <pc:chgData name="Khattab, Sherif" userId="c83b1e15-36f3-4f46-aceb-05aac24c545e" providerId="ADAL" clId="{CDF5E54B-A9DD-4F31-92E7-B9AFD5EBBFA3}" dt="2021-03-31T02:48:22.962" v="280" actId="1076"/>
        <pc:sldMkLst>
          <pc:docMk/>
          <pc:sldMk cId="2958024077" sldId="558"/>
        </pc:sldMkLst>
        <pc:spChg chg="mod">
          <ac:chgData name="Khattab, Sherif" userId="c83b1e15-36f3-4f46-aceb-05aac24c545e" providerId="ADAL" clId="{CDF5E54B-A9DD-4F31-92E7-B9AFD5EBBFA3}" dt="2021-03-31T02:48:17.107" v="277" actId="20577"/>
          <ac:spMkLst>
            <pc:docMk/>
            <pc:sldMk cId="2958024077" sldId="558"/>
            <ac:spMk id="2" creationId="{E1B120E0-0BC2-41D1-91E3-0F438EEB532F}"/>
          </ac:spMkLst>
        </pc:spChg>
        <pc:picChg chg="add mod">
          <ac:chgData name="Khattab, Sherif" userId="c83b1e15-36f3-4f46-aceb-05aac24c545e" providerId="ADAL" clId="{CDF5E54B-A9DD-4F31-92E7-B9AFD5EBBFA3}" dt="2021-03-31T02:48:22.962" v="280" actId="1076"/>
          <ac:picMkLst>
            <pc:docMk/>
            <pc:sldMk cId="2958024077" sldId="558"/>
            <ac:picMk id="7" creationId="{08D4AC6F-A1AA-4EE9-96DC-90183EA2556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9:33.922" v="354" actId="1076"/>
        <pc:sldMkLst>
          <pc:docMk/>
          <pc:sldMk cId="2769531636" sldId="559"/>
        </pc:sldMkLst>
        <pc:spChg chg="mod">
          <ac:chgData name="Khattab, Sherif" userId="c83b1e15-36f3-4f46-aceb-05aac24c545e" providerId="ADAL" clId="{CDF5E54B-A9DD-4F31-92E7-B9AFD5EBBFA3}" dt="2021-03-31T02:49:00.082" v="345" actId="404"/>
          <ac:spMkLst>
            <pc:docMk/>
            <pc:sldMk cId="2769531636" sldId="559"/>
            <ac:spMk id="2" creationId="{FE179EA8-5809-42B0-9181-0087A19500D1}"/>
          </ac:spMkLst>
        </pc:spChg>
        <pc:picChg chg="add del mod">
          <ac:chgData name="Khattab, Sherif" userId="c83b1e15-36f3-4f46-aceb-05aac24c545e" providerId="ADAL" clId="{CDF5E54B-A9DD-4F31-92E7-B9AFD5EBBFA3}" dt="2021-03-31T02:49:07.565" v="351" actId="22"/>
          <ac:picMkLst>
            <pc:docMk/>
            <pc:sldMk cId="2769531636" sldId="559"/>
            <ac:picMk id="7" creationId="{DD7172A6-3F72-4501-9D6F-0CB42ED21A1C}"/>
          </ac:picMkLst>
        </pc:picChg>
        <pc:picChg chg="add mod">
          <ac:chgData name="Khattab, Sherif" userId="c83b1e15-36f3-4f46-aceb-05aac24c545e" providerId="ADAL" clId="{CDF5E54B-A9DD-4F31-92E7-B9AFD5EBBFA3}" dt="2021-03-31T02:49:33.922" v="354" actId="1076"/>
          <ac:picMkLst>
            <pc:docMk/>
            <pc:sldMk cId="2769531636" sldId="559"/>
            <ac:picMk id="9" creationId="{0E19916E-629E-47A6-B56C-DED2771455C0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50:14.251" v="391" actId="1076"/>
        <pc:sldMkLst>
          <pc:docMk/>
          <pc:sldMk cId="1354291359" sldId="560"/>
        </pc:sldMkLst>
        <pc:spChg chg="mod">
          <ac:chgData name="Khattab, Sherif" userId="c83b1e15-36f3-4f46-aceb-05aac24c545e" providerId="ADAL" clId="{CDF5E54B-A9DD-4F31-92E7-B9AFD5EBBFA3}" dt="2021-03-31T02:50:08.267" v="388" actId="20577"/>
          <ac:spMkLst>
            <pc:docMk/>
            <pc:sldMk cId="1354291359" sldId="560"/>
            <ac:spMk id="2" creationId="{CBABC4E6-63CE-492D-8886-1CEAA536773B}"/>
          </ac:spMkLst>
        </pc:spChg>
        <pc:picChg chg="add mod">
          <ac:chgData name="Khattab, Sherif" userId="c83b1e15-36f3-4f46-aceb-05aac24c545e" providerId="ADAL" clId="{CDF5E54B-A9DD-4F31-92E7-B9AFD5EBBFA3}" dt="2021-03-31T02:50:14.251" v="391" actId="1076"/>
          <ac:picMkLst>
            <pc:docMk/>
            <pc:sldMk cId="1354291359" sldId="560"/>
            <ac:picMk id="7" creationId="{23C606A0-54E2-4F5B-AF24-3610BAAF3EC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51:48.552" v="430" actId="1076"/>
        <pc:sldMkLst>
          <pc:docMk/>
          <pc:sldMk cId="897406678" sldId="561"/>
        </pc:sldMkLst>
        <pc:spChg chg="mod">
          <ac:chgData name="Khattab, Sherif" userId="c83b1e15-36f3-4f46-aceb-05aac24c545e" providerId="ADAL" clId="{CDF5E54B-A9DD-4F31-92E7-B9AFD5EBBFA3}" dt="2021-03-31T02:51:14.117" v="420" actId="20577"/>
          <ac:spMkLst>
            <pc:docMk/>
            <pc:sldMk cId="897406678" sldId="561"/>
            <ac:spMk id="2" creationId="{364EB6DA-041B-4D51-B9AC-CF96D9F0AD30}"/>
          </ac:spMkLst>
        </pc:spChg>
        <pc:spChg chg="mod">
          <ac:chgData name="Khattab, Sherif" userId="c83b1e15-36f3-4f46-aceb-05aac24c545e" providerId="ADAL" clId="{CDF5E54B-A9DD-4F31-92E7-B9AFD5EBBFA3}" dt="2021-03-31T02:51:18.053" v="422" actId="5793"/>
          <ac:spMkLst>
            <pc:docMk/>
            <pc:sldMk cId="897406678" sldId="561"/>
            <ac:spMk id="3" creationId="{8FA7250D-4EA9-4642-9C36-8DE6619E0142}"/>
          </ac:spMkLst>
        </pc:spChg>
        <pc:picChg chg="add mod">
          <ac:chgData name="Khattab, Sherif" userId="c83b1e15-36f3-4f46-aceb-05aac24c545e" providerId="ADAL" clId="{CDF5E54B-A9DD-4F31-92E7-B9AFD5EBBFA3}" dt="2021-03-31T02:51:48.552" v="430" actId="1076"/>
          <ac:picMkLst>
            <pc:docMk/>
            <pc:sldMk cId="897406678" sldId="561"/>
            <ac:picMk id="8" creationId="{2184631F-549F-4F84-94F5-A64892BAE802}"/>
          </ac:picMkLst>
        </pc:picChg>
        <pc:inkChg chg="add del">
          <ac:chgData name="Khattab, Sherif" userId="c83b1e15-36f3-4f46-aceb-05aac24c545e" providerId="ADAL" clId="{CDF5E54B-A9DD-4F31-92E7-B9AFD5EBBFA3}" dt="2021-03-31T02:50:45.549" v="394"/>
          <ac:inkMkLst>
            <pc:docMk/>
            <pc:sldMk cId="897406678" sldId="561"/>
            <ac:inkMk id="6" creationId="{D38B29F5-2F81-44FB-87F4-AEDA9CB95F1C}"/>
          </ac:inkMkLst>
        </pc:inkChg>
      </pc:sldChg>
    </pc:docChg>
  </pc:docChgLst>
  <pc:docChgLst>
    <pc:chgData name="Khattab, Sherif" userId="c83b1e15-36f3-4f46-aceb-05aac24c545e" providerId="ADAL" clId="{8C93BBDC-DDBE-483D-98FA-AA78F9CE3970}"/>
    <pc:docChg chg="delSld">
      <pc:chgData name="Khattab, Sherif" userId="c83b1e15-36f3-4f46-aceb-05aac24c545e" providerId="ADAL" clId="{8C93BBDC-DDBE-483D-98FA-AA78F9CE3970}" dt="2021-04-28T18:07:23.905" v="0" actId="47"/>
      <pc:docMkLst>
        <pc:docMk/>
      </pc:docMkLst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3327709226" sldId="394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1608053084" sldId="395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662527462" sldId="398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2775441259" sldId="399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1674851113" sldId="405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219102155" sldId="406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2404766747" sldId="407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678953186" sldId="408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3274314033" sldId="409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702367729" sldId="496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4202616107" sldId="500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2116864396" sldId="505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3652489610" sldId="506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719306954" sldId="507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3669717639" sldId="508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3457398012" sldId="509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2588280040" sldId="510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2482374897" sldId="511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1767885086" sldId="512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2482299815" sldId="513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3079225251" sldId="514"/>
        </pc:sldMkLst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996C8A99-657B-4A63-A3BB-9EA290D90D5B}"/>
    <pc:docChg chg="addSld modSld">
      <pc:chgData name="Khattab, Sherif" userId="c83b1e15-36f3-4f46-aceb-05aac24c545e" providerId="ADAL" clId="{996C8A99-657B-4A63-A3BB-9EA290D90D5B}" dt="2021-04-06T22:41:59.550" v="139" actId="1076"/>
      <pc:docMkLst>
        <pc:docMk/>
      </pc:docMkLst>
      <pc:sldChg chg="addSp delSp modSp mod">
        <pc:chgData name="Khattab, Sherif" userId="c83b1e15-36f3-4f46-aceb-05aac24c545e" providerId="ADAL" clId="{996C8A99-657B-4A63-A3BB-9EA290D90D5B}" dt="2021-04-06T22:41:59.550" v="139" actId="1076"/>
        <pc:sldMkLst>
          <pc:docMk/>
          <pc:sldMk cId="2870137101" sldId="420"/>
        </pc:sldMkLst>
        <pc:picChg chg="add mod">
          <ac:chgData name="Khattab, Sherif" userId="c83b1e15-36f3-4f46-aceb-05aac24c545e" providerId="ADAL" clId="{996C8A99-657B-4A63-A3BB-9EA290D90D5B}" dt="2021-04-06T22:41:59.550" v="139" actId="1076"/>
          <ac:picMkLst>
            <pc:docMk/>
            <pc:sldMk cId="2870137101" sldId="420"/>
            <ac:picMk id="6" creationId="{EBCF0827-D7FA-408A-8F8E-09A0A5B80392}"/>
          </ac:picMkLst>
        </pc:picChg>
        <pc:picChg chg="mod">
          <ac:chgData name="Khattab, Sherif" userId="c83b1e15-36f3-4f46-aceb-05aac24c545e" providerId="ADAL" clId="{996C8A99-657B-4A63-A3BB-9EA290D90D5B}" dt="2021-04-06T22:41:36.394" v="132" actId="1076"/>
          <ac:picMkLst>
            <pc:docMk/>
            <pc:sldMk cId="2870137101" sldId="420"/>
            <ac:picMk id="26628" creationId="{94262326-28B5-CB48-8883-E78ABF194A22}"/>
          </ac:picMkLst>
        </pc:picChg>
        <pc:inkChg chg="add del">
          <ac:chgData name="Khattab, Sherif" userId="c83b1e15-36f3-4f46-aceb-05aac24c545e" providerId="ADAL" clId="{996C8A99-657B-4A63-A3BB-9EA290D90D5B}" dt="2021-04-06T22:41:39.219" v="134"/>
          <ac:inkMkLst>
            <pc:docMk/>
            <pc:sldMk cId="2870137101" sldId="420"/>
            <ac:inkMk id="2" creationId="{AFFEBBD1-078D-4913-898D-540AADC1D90E}"/>
          </ac:inkMkLst>
        </pc:inkChg>
      </pc:sldChg>
      <pc:sldChg chg="addSp modSp new mod">
        <pc:chgData name="Khattab, Sherif" userId="c83b1e15-36f3-4f46-aceb-05aac24c545e" providerId="ADAL" clId="{996C8A99-657B-4A63-A3BB-9EA290D90D5B}" dt="2021-04-06T22:38:12.600" v="14" actId="1076"/>
        <pc:sldMkLst>
          <pc:docMk/>
          <pc:sldMk cId="322863907" sldId="552"/>
        </pc:sldMkLst>
        <pc:spChg chg="mod">
          <ac:chgData name="Khattab, Sherif" userId="c83b1e15-36f3-4f46-aceb-05aac24c545e" providerId="ADAL" clId="{996C8A99-657B-4A63-A3BB-9EA290D90D5B}" dt="2021-04-06T22:38:06.321" v="11" actId="20577"/>
          <ac:spMkLst>
            <pc:docMk/>
            <pc:sldMk cId="322863907" sldId="552"/>
            <ac:spMk id="2" creationId="{F2B76A3F-6D34-4BF1-A239-2187A8DCAD04}"/>
          </ac:spMkLst>
        </pc:spChg>
        <pc:picChg chg="add mod">
          <ac:chgData name="Khattab, Sherif" userId="c83b1e15-36f3-4f46-aceb-05aac24c545e" providerId="ADAL" clId="{996C8A99-657B-4A63-A3BB-9EA290D90D5B}" dt="2021-04-06T22:38:12.600" v="14" actId="1076"/>
          <ac:picMkLst>
            <pc:docMk/>
            <pc:sldMk cId="322863907" sldId="552"/>
            <ac:picMk id="7" creationId="{6FF9F4C5-E0A2-48A0-9067-ACAD181EF75E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39:13.133" v="40" actId="14100"/>
        <pc:sldMkLst>
          <pc:docMk/>
          <pc:sldMk cId="3425462745" sldId="553"/>
        </pc:sldMkLst>
        <pc:spChg chg="mod">
          <ac:chgData name="Khattab, Sherif" userId="c83b1e15-36f3-4f46-aceb-05aac24c545e" providerId="ADAL" clId="{996C8A99-657B-4A63-A3BB-9EA290D90D5B}" dt="2021-04-06T22:39:03.716" v="36" actId="20577"/>
          <ac:spMkLst>
            <pc:docMk/>
            <pc:sldMk cId="3425462745" sldId="553"/>
            <ac:spMk id="2" creationId="{C8935355-B403-4918-BD9B-FED4E1A50681}"/>
          </ac:spMkLst>
        </pc:spChg>
        <pc:picChg chg="add mod">
          <ac:chgData name="Khattab, Sherif" userId="c83b1e15-36f3-4f46-aceb-05aac24c545e" providerId="ADAL" clId="{996C8A99-657B-4A63-A3BB-9EA290D90D5B}" dt="2021-04-06T22:39:13.133" v="40" actId="14100"/>
          <ac:picMkLst>
            <pc:docMk/>
            <pc:sldMk cId="3425462745" sldId="553"/>
            <ac:picMk id="7" creationId="{C7A3A45E-47CA-45A8-B80B-0A3A514CA0DB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40:22.856" v="90" actId="1076"/>
        <pc:sldMkLst>
          <pc:docMk/>
          <pc:sldMk cId="983398899" sldId="554"/>
        </pc:sldMkLst>
        <pc:spChg chg="mod">
          <ac:chgData name="Khattab, Sherif" userId="c83b1e15-36f3-4f46-aceb-05aac24c545e" providerId="ADAL" clId="{996C8A99-657B-4A63-A3BB-9EA290D90D5B}" dt="2021-04-06T22:40:16.048" v="86" actId="20577"/>
          <ac:spMkLst>
            <pc:docMk/>
            <pc:sldMk cId="983398899" sldId="554"/>
            <ac:spMk id="2" creationId="{A05BD7D0-6A15-423F-BCCD-8C612C9D938E}"/>
          </ac:spMkLst>
        </pc:spChg>
        <pc:picChg chg="add mod">
          <ac:chgData name="Khattab, Sherif" userId="c83b1e15-36f3-4f46-aceb-05aac24c545e" providerId="ADAL" clId="{996C8A99-657B-4A63-A3BB-9EA290D90D5B}" dt="2021-04-06T22:40:22.856" v="90" actId="1076"/>
          <ac:picMkLst>
            <pc:docMk/>
            <pc:sldMk cId="983398899" sldId="554"/>
            <ac:picMk id="7" creationId="{475F2D1F-E81D-435A-B330-318216C0AFB6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41:11.008" v="131" actId="1076"/>
        <pc:sldMkLst>
          <pc:docMk/>
          <pc:sldMk cId="3729000525" sldId="555"/>
        </pc:sldMkLst>
        <pc:spChg chg="mod">
          <ac:chgData name="Khattab, Sherif" userId="c83b1e15-36f3-4f46-aceb-05aac24c545e" providerId="ADAL" clId="{996C8A99-657B-4A63-A3BB-9EA290D90D5B}" dt="2021-04-06T22:40:55.579" v="128" actId="20577"/>
          <ac:spMkLst>
            <pc:docMk/>
            <pc:sldMk cId="3729000525" sldId="555"/>
            <ac:spMk id="2" creationId="{CB08F4D9-EAE4-4285-AFE5-71C9F1588CCB}"/>
          </ac:spMkLst>
        </pc:spChg>
        <pc:picChg chg="add mod">
          <ac:chgData name="Khattab, Sherif" userId="c83b1e15-36f3-4f46-aceb-05aac24c545e" providerId="ADAL" clId="{996C8A99-657B-4A63-A3BB-9EA290D90D5B}" dt="2021-04-06T22:41:11.008" v="131" actId="1076"/>
          <ac:picMkLst>
            <pc:docMk/>
            <pc:sldMk cId="3729000525" sldId="555"/>
            <ac:picMk id="7" creationId="{20EF07C9-19E8-42AA-9F73-7CCF13FC59E2}"/>
          </ac:picMkLst>
        </pc:picChg>
      </pc:sldChg>
    </pc:docChg>
  </pc:docChgLst>
  <pc:docChgLst>
    <pc:chgData name="Khattab, Sherif" userId="c83b1e15-36f3-4f46-aceb-05aac24c545e" providerId="ADAL" clId="{2FCCCD8A-74F6-A847-945D-DE8BFD9F3774}"/>
    <pc:docChg chg="custSel delSld modSld">
      <pc:chgData name="Khattab, Sherif" userId="c83b1e15-36f3-4f46-aceb-05aac24c545e" providerId="ADAL" clId="{2FCCCD8A-74F6-A847-945D-DE8BFD9F3774}" dt="2021-04-15T14:20:36.091" v="430"/>
      <pc:docMkLst>
        <pc:docMk/>
      </pc:docMkLst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2FCCCD8A-74F6-A847-945D-DE8BFD9F3774}" dt="2021-04-15T14:14:47.419" v="140" actId="2696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1077041622" sldId="428"/>
        </pc:sldMkLst>
      </pc:sldChg>
      <pc:sldChg chg="modSp modAnim">
        <pc:chgData name="Khattab, Sherif" userId="c83b1e15-36f3-4f46-aceb-05aac24c545e" providerId="ADAL" clId="{2FCCCD8A-74F6-A847-945D-DE8BFD9F3774}" dt="2021-04-15T14:12:49.003" v="2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2FCCCD8A-74F6-A847-945D-DE8BFD9F3774}" dt="2021-04-15T14:12:49.003" v="2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2FCCCD8A-74F6-A847-945D-DE8BFD9F3774}" dt="2021-04-15T14:20:36.091" v="430"/>
        <pc:sldMkLst>
          <pc:docMk/>
          <pc:sldMk cId="4202616107" sldId="500"/>
        </pc:sldMkLst>
        <pc:spChg chg="mod">
          <ac:chgData name="Khattab, Sherif" userId="c83b1e15-36f3-4f46-aceb-05aac24c545e" providerId="ADAL" clId="{2FCCCD8A-74F6-A847-945D-DE8BFD9F3774}" dt="2021-04-15T14:20:16.852" v="42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2FCCCD8A-74F6-A847-945D-DE8BFD9F3774}" dt="2021-04-15T14:20:06.051" v="420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2FCCCD8A-74F6-A847-945D-DE8BFD9F3774}" dt="2021-04-15T14:14:38.756" v="13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2FCCCD8A-74F6-A847-945D-DE8BFD9F3774}" dt="2021-04-15T14:14:38.756" v="13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2FCCCD8A-74F6-A847-945D-DE8BFD9F3774}" dt="2021-04-15T14:16:25.161" v="282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2FCCCD8A-74F6-A847-945D-DE8BFD9F3774}" dt="2021-04-15T14:16:25.161" v="282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3678700985" sldId="549"/>
        </pc:sldMkLst>
      </pc:sldChg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1942274538" sldId="551"/>
        </pc:sldMkLst>
      </pc:sldChg>
      <pc:sldChg chg="modSp del mod modAnim">
        <pc:chgData name="Khattab, Sherif" userId="c83b1e15-36f3-4f46-aceb-05aac24c545e" providerId="ADAL" clId="{2FCCCD8A-74F6-A847-945D-DE8BFD9F3774}" dt="2021-04-15T14:20:19.089" v="427" actId="2696"/>
        <pc:sldMkLst>
          <pc:docMk/>
          <pc:sldMk cId="3666537090" sldId="552"/>
        </pc:sldMkLst>
        <pc:spChg chg="mod">
          <ac:chgData name="Khattab, Sherif" userId="c83b1e15-36f3-4f46-aceb-05aac24c545e" providerId="ADAL" clId="{2FCCCD8A-74F6-A847-945D-DE8BFD9F3774}" dt="2021-04-15T14:16:53.125" v="288" actId="20577"/>
          <ac:spMkLst>
            <pc:docMk/>
            <pc:sldMk cId="3666537090" sldId="552"/>
            <ac:spMk id="2" creationId="{4DEC1F74-C4B7-B841-97EB-0DD945302006}"/>
          </ac:spMkLst>
        </pc:spChg>
        <pc:spChg chg="mod">
          <ac:chgData name="Khattab, Sherif" userId="c83b1e15-36f3-4f46-aceb-05aac24c545e" providerId="ADAL" clId="{2FCCCD8A-74F6-A847-945D-DE8BFD9F3774}" dt="2021-04-15T14:16:39.552" v="286" actId="27636"/>
          <ac:spMkLst>
            <pc:docMk/>
            <pc:sldMk cId="3666537090" sldId="552"/>
            <ac:spMk id="3" creationId="{2D8EF771-FE90-3246-A150-5751A23FB9FE}"/>
          </ac:spMkLst>
        </pc:spChg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2169443836" sldId="553"/>
        </pc:sldMkLst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3577659516" sldId="554"/>
        </pc:sldMkLst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807322607" sldId="555"/>
        </pc:sldMkLst>
      </pc:sldChg>
      <pc:sldChg chg="del">
        <pc:chgData name="Khattab, Sherif" userId="c83b1e15-36f3-4f46-aceb-05aac24c545e" providerId="ADAL" clId="{2FCCCD8A-74F6-A847-945D-DE8BFD9F3774}" dt="2021-04-15T14:14:15.245" v="110" actId="2696"/>
        <pc:sldMkLst>
          <pc:docMk/>
          <pc:sldMk cId="3193974366" sldId="556"/>
        </pc:sldMkLst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3248997697" sldId="557"/>
        </pc:sldMkLst>
      </pc:sldChg>
    </pc:docChg>
  </pc:docChgLst>
  <pc:docChgLst>
    <pc:chgData name="Khattab, Sherif" userId="c83b1e15-36f3-4f46-aceb-05aac24c545e" providerId="ADAL" clId="{1E37DD08-0CDD-CC41-84AF-6EA14A9B8422}"/>
    <pc:docChg chg="modSld">
      <pc:chgData name="Khattab, Sherif" userId="c83b1e15-36f3-4f46-aceb-05aac24c545e" providerId="ADAL" clId="{1E37DD08-0CDD-CC41-84AF-6EA14A9B8422}" dt="2021-04-06T14:49:40.118" v="33" actId="20577"/>
      <pc:docMkLst>
        <pc:docMk/>
      </pc:docMkLst>
      <pc:sldChg chg="modSp modAnim">
        <pc:chgData name="Khattab, Sherif" userId="c83b1e15-36f3-4f46-aceb-05aac24c545e" providerId="ADAL" clId="{1E37DD08-0CDD-CC41-84AF-6EA14A9B8422}" dt="2021-04-06T14:49:40.118" v="3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1E37DD08-0CDD-CC41-84AF-6EA14A9B8422}" dt="2021-04-06T14:49:40.118" v="33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32C2E2D0-6A36-4E17-AAB4-1C60A1AA03DA}"/>
    <pc:docChg chg="modSld">
      <pc:chgData name="Sherif Khattab" userId="c83b1e15-36f3-4f46-aceb-05aac24c545e" providerId="ADAL" clId="{32C2E2D0-6A36-4E17-AAB4-1C60A1AA03DA}" dt="2021-03-16T13:31:26.631" v="42" actId="20577"/>
      <pc:docMkLst>
        <pc:docMk/>
      </pc:docMkLst>
      <pc:sldChg chg="modSp modAnim">
        <pc:chgData name="Sherif Khattab" userId="c83b1e15-36f3-4f46-aceb-05aac24c545e" providerId="ADAL" clId="{32C2E2D0-6A36-4E17-AAB4-1C60A1AA03DA}" dt="2021-03-16T13:31:26.631" v="42" actId="20577"/>
        <pc:sldMkLst>
          <pc:docMk/>
          <pc:sldMk cId="702367729" sldId="496"/>
        </pc:sldMkLst>
        <pc:spChg chg="mod">
          <ac:chgData name="Sherif Khattab" userId="c83b1e15-36f3-4f46-aceb-05aac24c545e" providerId="ADAL" clId="{32C2E2D0-6A36-4E17-AAB4-1C60A1AA03DA}" dt="2021-03-16T13:31:26.631" v="42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61E5BA4B-E7F0-7C48-BD57-9D512EB30E48}"/>
    <pc:docChg chg="custSel addSld delSld modSld sldOrd">
      <pc:chgData name="Khattab, Sherif" userId="c83b1e15-36f3-4f46-aceb-05aac24c545e" providerId="ADAL" clId="{61E5BA4B-E7F0-7C48-BD57-9D512EB30E48}" dt="2021-04-08T14:48:47.048" v="367" actId="20577"/>
      <pc:docMkLst>
        <pc:docMk/>
      </pc:docMkLst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973430081" sldId="25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352614818" sldId="26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52689567" sldId="26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65946590" sldId="26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27177300" sldId="26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796022272" sldId="264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56314139" sldId="26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67907402" sldId="26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070714126" sldId="267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550009203" sldId="268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044985801" sldId="26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729386578" sldId="27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662960767" sldId="27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818321418" sldId="27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911640770" sldId="27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720762419" sldId="27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176042509" sldId="278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024907787" sldId="27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662896871" sldId="28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13880437" sldId="28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257687072" sldId="28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84931241" sldId="28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78242598" sldId="29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69157859" sldId="29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946836652" sldId="294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792935800" sldId="29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071178071" sldId="29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816742445" sldId="297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070843040" sldId="298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15539908" sldId="39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105264659" sldId="391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275803045" sldId="392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902988530" sldId="393"/>
        </pc:sldMkLst>
      </pc:sldChg>
      <pc:sldChg chg="add del">
        <pc:chgData name="Khattab, Sherif" userId="c83b1e15-36f3-4f46-aceb-05aac24c545e" providerId="ADAL" clId="{61E5BA4B-E7F0-7C48-BD57-9D512EB30E48}" dt="2021-04-08T14:42:39.482" v="157" actId="2696"/>
        <pc:sldMkLst>
          <pc:docMk/>
          <pc:sldMk cId="712830553" sldId="395"/>
        </pc:sldMkLst>
      </pc:sldChg>
      <pc:sldChg chg="add">
        <pc:chgData name="Khattab, Sherif" userId="c83b1e15-36f3-4f46-aceb-05aac24c545e" providerId="ADAL" clId="{61E5BA4B-E7F0-7C48-BD57-9D512EB30E48}" dt="2021-04-08T14:42:49.957" v="159"/>
        <pc:sldMkLst>
          <pc:docMk/>
          <pc:sldMk cId="1055431384" sldId="395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573045699" sldId="396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739683799" sldId="397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367634907" sldId="40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569523277" sldId="401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742826958" sldId="402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4115809005" sldId="403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92433840" sldId="404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678617935" sldId="44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62918023" sldId="442"/>
        </pc:sldMkLst>
      </pc:sldChg>
      <pc:sldChg chg="modSp mod modAnim">
        <pc:chgData name="Khattab, Sherif" userId="c83b1e15-36f3-4f46-aceb-05aac24c545e" providerId="ADAL" clId="{61E5BA4B-E7F0-7C48-BD57-9D512EB30E48}" dt="2021-04-08T14:48:47.048" v="36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61E5BA4B-E7F0-7C48-BD57-9D512EB30E48}" dt="2021-04-08T14:48:47.048" v="36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61E5BA4B-E7F0-7C48-BD57-9D512EB30E48}" dt="2021-04-08T14:47:38.212" v="302" actId="27636"/>
        <pc:sldMkLst>
          <pc:docMk/>
          <pc:sldMk cId="4202616107" sldId="500"/>
        </pc:sldMkLst>
        <pc:spChg chg="mod">
          <ac:chgData name="Khattab, Sherif" userId="c83b1e15-36f3-4f46-aceb-05aac24c545e" providerId="ADAL" clId="{61E5BA4B-E7F0-7C48-BD57-9D512EB30E48}" dt="2021-04-08T14:46:18.421" v="26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61E5BA4B-E7F0-7C48-BD57-9D512EB30E48}" dt="2021-04-08T14:47:38.212" v="302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61E5BA4B-E7F0-7C48-BD57-9D512EB30E48}" dt="2021-04-08T13:51:11.060" v="3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61E5BA4B-E7F0-7C48-BD57-9D512EB30E48}" dt="2021-04-08T13:51:11.060" v="3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61E5BA4B-E7F0-7C48-BD57-9D512EB30E48}" dt="2021-04-08T13:51:46.427" v="43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61E5BA4B-E7F0-7C48-BD57-9D512EB30E48}" dt="2021-04-08T13:51:46.427" v="43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61E5BA4B-E7F0-7C48-BD57-9D512EB30E48}" dt="2021-04-08T14:45:27.034" v="256" actId="2696"/>
        <pc:sldMkLst>
          <pc:docMk/>
          <pc:sldMk cId="2237143357" sldId="550"/>
        </pc:sldMkLst>
        <pc:spChg chg="mod">
          <ac:chgData name="Khattab, Sherif" userId="c83b1e15-36f3-4f46-aceb-05aac24c545e" providerId="ADAL" clId="{61E5BA4B-E7F0-7C48-BD57-9D512EB30E48}" dt="2021-04-08T13:52:07.070" v="49" actId="27636"/>
          <ac:spMkLst>
            <pc:docMk/>
            <pc:sldMk cId="2237143357" sldId="550"/>
            <ac:spMk id="3" creationId="{C6A74A64-EE52-0D49-9A7A-22659117DECF}"/>
          </ac:spMkLst>
        </pc:spChg>
      </pc:sldChg>
      <pc:sldChg chg="modSp mod modAnim">
        <pc:chgData name="Khattab, Sherif" userId="c83b1e15-36f3-4f46-aceb-05aac24c545e" providerId="ADAL" clId="{61E5BA4B-E7F0-7C48-BD57-9D512EB30E48}" dt="2021-04-08T14:47:29.994" v="296" actId="6549"/>
        <pc:sldMkLst>
          <pc:docMk/>
          <pc:sldMk cId="1942274538" sldId="551"/>
        </pc:sldMkLst>
        <pc:spChg chg="mod">
          <ac:chgData name="Khattab, Sherif" userId="c83b1e15-36f3-4f46-aceb-05aac24c545e" providerId="ADAL" clId="{61E5BA4B-E7F0-7C48-BD57-9D512EB30E48}" dt="2021-04-08T14:45:37.892" v="260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61E5BA4B-E7F0-7C48-BD57-9D512EB30E48}" dt="2021-04-08T14:47:29.994" v="296" actId="6549"/>
          <ac:spMkLst>
            <pc:docMk/>
            <pc:sldMk cId="1942274538" sldId="551"/>
            <ac:spMk id="3" creationId="{EA3A8575-9A0B-314D-B843-93E8CA80DF44}"/>
          </ac:spMkLst>
        </pc:spChg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322863907" sldId="552"/>
        </pc:sldMkLst>
      </pc:sldChg>
      <pc:sldChg chg="addSp delSp modSp new ord">
        <pc:chgData name="Khattab, Sherif" userId="c83b1e15-36f3-4f46-aceb-05aac24c545e" providerId="ADAL" clId="{61E5BA4B-E7F0-7C48-BD57-9D512EB30E48}" dt="2021-04-08T14:46:11.892" v="265" actId="20578"/>
        <pc:sldMkLst>
          <pc:docMk/>
          <pc:sldMk cId="1550480814" sldId="552"/>
        </pc:sldMkLst>
        <pc:spChg chg="del">
          <ac:chgData name="Khattab, Sherif" userId="c83b1e15-36f3-4f46-aceb-05aac24c545e" providerId="ADAL" clId="{61E5BA4B-E7F0-7C48-BD57-9D512EB30E48}" dt="2021-04-08T14:39:27.802" v="113"/>
          <ac:spMkLst>
            <pc:docMk/>
            <pc:sldMk cId="1550480814" sldId="552"/>
            <ac:spMk id="3" creationId="{6BC7E3FE-7886-C347-A0DA-6BEFF628FA1D}"/>
          </ac:spMkLst>
        </pc:spChg>
        <pc:picChg chg="add mod">
          <ac:chgData name="Khattab, Sherif" userId="c83b1e15-36f3-4f46-aceb-05aac24c545e" providerId="ADAL" clId="{61E5BA4B-E7F0-7C48-BD57-9D512EB30E48}" dt="2021-04-08T14:39:27.802" v="113"/>
          <ac:picMkLst>
            <pc:docMk/>
            <pc:sldMk cId="1550480814" sldId="552"/>
            <ac:picMk id="6" creationId="{0693EFED-07B0-924F-A8BB-455D8648E273}"/>
          </ac:picMkLst>
        </pc:picChg>
      </pc:sldChg>
      <pc:sldChg chg="addSp modSp new ord">
        <pc:chgData name="Khattab, Sherif" userId="c83b1e15-36f3-4f46-aceb-05aac24c545e" providerId="ADAL" clId="{61E5BA4B-E7F0-7C48-BD57-9D512EB30E48}" dt="2021-04-08T14:44:47.835" v="210" actId="20578"/>
        <pc:sldMkLst>
          <pc:docMk/>
          <pc:sldMk cId="1548772503" sldId="553"/>
        </pc:sldMkLst>
        <pc:picChg chg="add mod">
          <ac:chgData name="Khattab, Sherif" userId="c83b1e15-36f3-4f46-aceb-05aac24c545e" providerId="ADAL" clId="{61E5BA4B-E7F0-7C48-BD57-9D512EB30E48}" dt="2021-04-08T14:41:57.263" v="153"/>
          <ac:picMkLst>
            <pc:docMk/>
            <pc:sldMk cId="1548772503" sldId="553"/>
            <ac:picMk id="6" creationId="{E9FAB9C7-1A2F-F84C-A4D4-2E8BA6D96196}"/>
          </ac:picMkLst>
        </pc:picChg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3425462745" sldId="553"/>
        </pc:sldMkLst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983398899" sldId="554"/>
        </pc:sldMkLst>
      </pc:sldChg>
      <pc:sldChg chg="add">
        <pc:chgData name="Khattab, Sherif" userId="c83b1e15-36f3-4f46-aceb-05aac24c545e" providerId="ADAL" clId="{61E5BA4B-E7F0-7C48-BD57-9D512EB30E48}" dt="2021-04-08T14:45:25.212" v="255"/>
        <pc:sldMkLst>
          <pc:docMk/>
          <pc:sldMk cId="2896655293" sldId="554"/>
        </pc:sldMkLst>
      </pc:sldChg>
      <pc:sldChg chg="addSp modSp new del">
        <pc:chgData name="Khattab, Sherif" userId="c83b1e15-36f3-4f46-aceb-05aac24c545e" providerId="ADAL" clId="{61E5BA4B-E7F0-7C48-BD57-9D512EB30E48}" dt="2021-04-08T14:45:21.372" v="254" actId="2696"/>
        <pc:sldMkLst>
          <pc:docMk/>
          <pc:sldMk cId="4089659235" sldId="554"/>
        </pc:sldMkLst>
        <pc:picChg chg="add mod">
          <ac:chgData name="Khattab, Sherif" userId="c83b1e15-36f3-4f46-aceb-05aac24c545e" providerId="ADAL" clId="{61E5BA4B-E7F0-7C48-BD57-9D512EB30E48}" dt="2021-04-08T14:42:20.006" v="156" actId="1076"/>
          <ac:picMkLst>
            <pc:docMk/>
            <pc:sldMk cId="4089659235" sldId="554"/>
            <ac:picMk id="6" creationId="{5CBDC5B7-298A-574E-9730-942641471826}"/>
          </ac:picMkLst>
        </pc:picChg>
      </pc:sldChg>
      <pc:sldChg chg="del">
        <pc:chgData name="Khattab, Sherif" userId="c83b1e15-36f3-4f46-aceb-05aac24c545e" providerId="ADAL" clId="{61E5BA4B-E7F0-7C48-BD57-9D512EB30E48}" dt="2021-04-08T13:50:58.502" v="1" actId="2696"/>
        <pc:sldMkLst>
          <pc:docMk/>
          <pc:sldMk cId="3729000525" sldId="555"/>
        </pc:sldMkLst>
      </pc:sldChg>
      <pc:sldChg chg="new del">
        <pc:chgData name="Khattab, Sherif" userId="c83b1e15-36f3-4f46-aceb-05aac24c545e" providerId="ADAL" clId="{61E5BA4B-E7F0-7C48-BD57-9D512EB30E48}" dt="2021-04-08T14:44:06.945" v="199" actId="2696"/>
        <pc:sldMkLst>
          <pc:docMk/>
          <pc:sldMk cId="4108074023" sldId="555"/>
        </pc:sldMkLst>
      </pc:sldChg>
    </pc:docChg>
  </pc:docChgLst>
  <pc:docChgLst>
    <pc:chgData name="Khattab, Sherif" userId="c83b1e15-36f3-4f46-aceb-05aac24c545e" providerId="ADAL" clId="{305F5473-1175-A043-ABD6-FEF33E8F59DD}"/>
    <pc:docChg chg="custSel delSld modSld">
      <pc:chgData name="Khattab, Sherif" userId="c83b1e15-36f3-4f46-aceb-05aac24c545e" providerId="ADAL" clId="{305F5473-1175-A043-ABD6-FEF33E8F59DD}" dt="2021-04-22T14:04:23.866" v="81" actId="20577"/>
      <pc:docMkLst>
        <pc:docMk/>
      </pc:docMkLst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152689567" sldId="261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456314139" sldId="265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2044985801" sldId="269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257687072" sldId="282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4284931241" sldId="283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2178242598" sldId="291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415539908" sldId="390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1105264659" sldId="391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275803045" sldId="392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2902988530" sldId="393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573045699" sldId="396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2739683799" sldId="397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1367634907" sldId="400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569523277" sldId="401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742826958" sldId="402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4115809005" sldId="403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492433840" sldId="404"/>
        </pc:sldMkLst>
      </pc:sldChg>
      <pc:sldChg chg="modSp modAnim">
        <pc:chgData name="Khattab, Sherif" userId="c83b1e15-36f3-4f46-aceb-05aac24c545e" providerId="ADAL" clId="{305F5473-1175-A043-ABD6-FEF33E8F59DD}" dt="2021-04-22T13:58:15.663" v="52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305F5473-1175-A043-ABD6-FEF33E8F59DD}" dt="2021-04-22T13:58:15.663" v="52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305F5473-1175-A043-ABD6-FEF33E8F59DD}" dt="2021-04-22T14:04:15.881" v="63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305F5473-1175-A043-ABD6-FEF33E8F59DD}" dt="2021-04-22T14:04:15.881" v="63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305F5473-1175-A043-ABD6-FEF33E8F59DD}" dt="2021-04-22T13:58:41.485" v="54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305F5473-1175-A043-ABD6-FEF33E8F59DD}" dt="2021-04-22T14:01:40.809" v="6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305F5473-1175-A043-ABD6-FEF33E8F59DD}" dt="2021-04-22T14:01:40.809" v="6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305F5473-1175-A043-ABD6-FEF33E8F59DD}" dt="2021-04-22T14:04:23.866" v="8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305F5473-1175-A043-ABD6-FEF33E8F59DD}" dt="2021-04-22T14:04:23.866" v="8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305F5473-1175-A043-ABD6-FEF33E8F59DD}" dt="2021-04-22T14:04:17.567" v="64" actId="2696"/>
        <pc:sldMkLst>
          <pc:docMk/>
          <pc:sldMk cId="525254493" sldId="516"/>
        </pc:sldMkLst>
        <pc:spChg chg="mod">
          <ac:chgData name="Khattab, Sherif" userId="c83b1e15-36f3-4f46-aceb-05aac24c545e" providerId="ADAL" clId="{305F5473-1175-A043-ABD6-FEF33E8F59DD}" dt="2021-04-22T13:58:44.300" v="56" actId="27636"/>
          <ac:spMkLst>
            <pc:docMk/>
            <pc:sldMk cId="525254493" sldId="516"/>
            <ac:spMk id="3" creationId="{20B2DEA3-C001-8C4D-9F1A-8DA7B32F310A}"/>
          </ac:spMkLst>
        </pc:spChg>
      </pc:sldChg>
    </pc:docChg>
  </pc:docChgLst>
  <pc:docChgLst>
    <pc:chgData name="Khattab, Sherif" userId="c83b1e15-36f3-4f46-aceb-05aac24c545e" providerId="ADAL" clId="{99B92B70-6766-E94D-B5BF-76C80615B1EA}"/>
    <pc:docChg chg="custSel addSld delSld modSld">
      <pc:chgData name="Khattab, Sherif" userId="c83b1e15-36f3-4f46-aceb-05aac24c545e" providerId="ADAL" clId="{99B92B70-6766-E94D-B5BF-76C80615B1EA}" dt="2021-03-18T04:08:07.633" v="235"/>
      <pc:docMkLst>
        <pc:docMk/>
      </pc:docMkLst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219484641" sldId="30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94502056" sldId="31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54839364" sldId="311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957401858" sldId="312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84422094" sldId="313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100091038" sldId="314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4092636648" sldId="315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900690377" sldId="31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850776597" sldId="318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84486324" sldId="32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02787909" sldId="324"/>
        </pc:sldMkLst>
      </pc:sldChg>
      <pc:sldChg chg="modSp mod modAnim">
        <pc:chgData name="Khattab, Sherif" userId="c83b1e15-36f3-4f46-aceb-05aac24c545e" providerId="ADAL" clId="{99B92B70-6766-E94D-B5BF-76C80615B1EA}" dt="2021-03-18T04:07:53.208" v="232"/>
        <pc:sldMkLst>
          <pc:docMk/>
          <pc:sldMk cId="4202616107" sldId="500"/>
        </pc:sldMkLst>
        <pc:spChg chg="mod">
          <ac:chgData name="Khattab, Sherif" userId="c83b1e15-36f3-4f46-aceb-05aac24c545e" providerId="ADAL" clId="{99B92B70-6766-E94D-B5BF-76C80615B1EA}" dt="2021-03-18T04:07:30.522" v="219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B92B70-6766-E94D-B5BF-76C80615B1EA}" dt="2021-03-18T04:07:28.183" v="217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99B92B70-6766-E94D-B5BF-76C80615B1EA}" dt="2021-03-18T03:53:20.164" v="1"/>
        <pc:sldMkLst>
          <pc:docMk/>
          <pc:sldMk cId="2116864396" sldId="505"/>
        </pc:sldMkLst>
        <pc:spChg chg="mod">
          <ac:chgData name="Khattab, Sherif" userId="c83b1e15-36f3-4f46-aceb-05aac24c545e" providerId="ADAL" clId="{99B92B70-6766-E94D-B5BF-76C80615B1EA}" dt="2021-03-18T03:53:20.164" v="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99B92B70-6766-E94D-B5BF-76C80615B1EA}" dt="2021-03-18T03:53:38.126" v="26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99B92B70-6766-E94D-B5BF-76C80615B1EA}" dt="2021-03-18T03:53:38.126" v="26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99B92B70-6766-E94D-B5BF-76C80615B1EA}" dt="2021-03-18T04:08:07.633" v="235"/>
        <pc:sldMkLst>
          <pc:docMk/>
          <pc:sldMk cId="3106578269" sldId="548"/>
        </pc:sldMkLst>
        <pc:spChg chg="mod">
          <ac:chgData name="Khattab, Sherif" userId="c83b1e15-36f3-4f46-aceb-05aac24c545e" providerId="ADAL" clId="{99B92B70-6766-E94D-B5BF-76C80615B1EA}" dt="2021-03-18T04:07:33.945" v="221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99B92B70-6766-E94D-B5BF-76C80615B1EA}" dt="2021-03-18T04:07:37.610" v="22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99B92B70-6766-E94D-B5BF-76C80615B1EA}" dt="2021-03-18T04:07:40.774" v="229" actId="2696"/>
        <pc:sldMkLst>
          <pc:docMk/>
          <pc:sldMk cId="2591193417" sldId="549"/>
        </pc:sldMkLst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Sherif Khattab" userId="c83b1e15-36f3-4f46-aceb-05aac24c545e" providerId="ADAL" clId="{ABB67501-56CA-48C9-9ECA-2EC04BBE2D49}"/>
    <pc:docChg chg="undo custSel addSld delSld modSld">
      <pc:chgData name="Sherif Khattab" userId="c83b1e15-36f3-4f46-aceb-05aac24c545e" providerId="ADAL" clId="{ABB67501-56CA-48C9-9ECA-2EC04BBE2D49}" dt="2021-03-23T21:17:34.228" v="684" actId="1076"/>
      <pc:docMkLst>
        <pc:docMk/>
      </pc:docMkLst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217920703" sldId="280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458028039" sldId="281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665817636" sldId="282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85913677" sldId="32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145898815" sldId="326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678529084" sldId="327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16275" sldId="328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998173857" sldId="329"/>
        </pc:sldMkLst>
      </pc:sldChg>
      <pc:sldChg chg="modSp modAnim">
        <pc:chgData name="Sherif Khattab" userId="c83b1e15-36f3-4f46-aceb-05aac24c545e" providerId="ADAL" clId="{ABB67501-56CA-48C9-9ECA-2EC04BBE2D49}" dt="2021-03-23T13:48:35.057" v="45" actId="20577"/>
        <pc:sldMkLst>
          <pc:docMk/>
          <pc:sldMk cId="702367729" sldId="496"/>
        </pc:sldMkLst>
        <pc:spChg chg="mod">
          <ac:chgData name="Sherif Khattab" userId="c83b1e15-36f3-4f46-aceb-05aac24c545e" providerId="ADAL" clId="{ABB67501-56CA-48C9-9ECA-2EC04BBE2D49}" dt="2021-03-23T13:48:35.057" v="4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0:52.499" v="476" actId="6549"/>
        <pc:sldMkLst>
          <pc:docMk/>
          <pc:sldMk cId="4202616107" sldId="500"/>
        </pc:sldMkLst>
        <pc:spChg chg="mod">
          <ac:chgData name="Sherif Khattab" userId="c83b1e15-36f3-4f46-aceb-05aac24c545e" providerId="ADAL" clId="{ABB67501-56CA-48C9-9ECA-2EC04BBE2D49}" dt="2021-03-23T14:30:52.499" v="47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ABB67501-56CA-48C9-9ECA-2EC04BBE2D49}" dt="2021-03-23T13:49:33.059" v="134" actId="20577"/>
        <pc:sldMkLst>
          <pc:docMk/>
          <pc:sldMk cId="2116864396" sldId="505"/>
        </pc:sldMkLst>
        <pc:spChg chg="mod">
          <ac:chgData name="Sherif Khattab" userId="c83b1e15-36f3-4f46-aceb-05aac24c545e" providerId="ADAL" clId="{ABB67501-56CA-48C9-9ECA-2EC04BBE2D49}" dt="2021-03-23T13:49:33.059" v="13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ABB67501-56CA-48C9-9ECA-2EC04BBE2D49}" dt="2021-03-23T13:50:02.610" v="179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ABB67501-56CA-48C9-9ECA-2EC04BBE2D49}" dt="2021-03-23T13:50:02.610" v="1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1:11.909" v="496" actId="20577"/>
        <pc:sldMkLst>
          <pc:docMk/>
          <pc:sldMk cId="3106578269" sldId="548"/>
        </pc:sldMkLst>
        <pc:spChg chg="mod">
          <ac:chgData name="Sherif Khattab" userId="c83b1e15-36f3-4f46-aceb-05aac24c545e" providerId="ADAL" clId="{ABB67501-56CA-48C9-9ECA-2EC04BBE2D49}" dt="2021-03-23T14:31:11.909" v="49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ABB67501-56CA-48C9-9ECA-2EC04BBE2D49}" dt="2021-03-23T21:10:56.577" v="536" actId="1076"/>
        <pc:sldMkLst>
          <pc:docMk/>
          <pc:sldMk cId="428283555" sldId="549"/>
        </pc:sldMkLst>
        <pc:spChg chg="mod">
          <ac:chgData name="Sherif Khattab" userId="c83b1e15-36f3-4f46-aceb-05aac24c545e" providerId="ADAL" clId="{ABB67501-56CA-48C9-9ECA-2EC04BBE2D49}" dt="2021-03-23T21:10:50.229" v="533" actId="20577"/>
          <ac:spMkLst>
            <pc:docMk/>
            <pc:sldMk cId="428283555" sldId="549"/>
            <ac:spMk id="2" creationId="{01EAC1CE-4716-4377-940B-64885BE6E415}"/>
          </ac:spMkLst>
        </pc:spChg>
        <pc:picChg chg="add mod">
          <ac:chgData name="Sherif Khattab" userId="c83b1e15-36f3-4f46-aceb-05aac24c545e" providerId="ADAL" clId="{ABB67501-56CA-48C9-9ECA-2EC04BBE2D49}" dt="2021-03-23T21:10:56.577" v="536" actId="1076"/>
          <ac:picMkLst>
            <pc:docMk/>
            <pc:sldMk cId="428283555" sldId="549"/>
            <ac:picMk id="7" creationId="{748BD98A-B7E7-49C0-B083-C77FF028E93A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1152972563" sldId="549"/>
        </pc:sldMkLst>
      </pc:sldChg>
      <pc:sldChg chg="addSp modSp new mod">
        <pc:chgData name="Sherif Khattab" userId="c83b1e15-36f3-4f46-aceb-05aac24c545e" providerId="ADAL" clId="{ABB67501-56CA-48C9-9ECA-2EC04BBE2D49}" dt="2021-03-23T21:11:45.228" v="583" actId="1076"/>
        <pc:sldMkLst>
          <pc:docMk/>
          <pc:sldMk cId="260112464" sldId="550"/>
        </pc:sldMkLst>
        <pc:spChg chg="mod">
          <ac:chgData name="Sherif Khattab" userId="c83b1e15-36f3-4f46-aceb-05aac24c545e" providerId="ADAL" clId="{ABB67501-56CA-48C9-9ECA-2EC04BBE2D49}" dt="2021-03-23T21:11:39.059" v="580" actId="20577"/>
          <ac:spMkLst>
            <pc:docMk/>
            <pc:sldMk cId="260112464" sldId="550"/>
            <ac:spMk id="2" creationId="{77C691EC-34DD-4168-A6E5-60DF944D7568}"/>
          </ac:spMkLst>
        </pc:spChg>
        <pc:picChg chg="add mod">
          <ac:chgData name="Sherif Khattab" userId="c83b1e15-36f3-4f46-aceb-05aac24c545e" providerId="ADAL" clId="{ABB67501-56CA-48C9-9ECA-2EC04BBE2D49}" dt="2021-03-23T21:11:45.228" v="583" actId="1076"/>
          <ac:picMkLst>
            <pc:docMk/>
            <pc:sldMk cId="260112464" sldId="550"/>
            <ac:picMk id="7" creationId="{12EB6F70-A5FF-44C4-B29D-68B767E28C32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817296558" sldId="550"/>
        </pc:sldMkLst>
      </pc:sldChg>
      <pc:sldChg chg="addSp delSp modSp new mod">
        <pc:chgData name="Sherif Khattab" userId="c83b1e15-36f3-4f46-aceb-05aac24c545e" providerId="ADAL" clId="{ABB67501-56CA-48C9-9ECA-2EC04BBE2D49}" dt="2021-03-23T21:12:52.560" v="619" actId="1076"/>
        <pc:sldMkLst>
          <pc:docMk/>
          <pc:sldMk cId="2345527345" sldId="551"/>
        </pc:sldMkLst>
        <pc:spChg chg="mod">
          <ac:chgData name="Sherif Khattab" userId="c83b1e15-36f3-4f46-aceb-05aac24c545e" providerId="ADAL" clId="{ABB67501-56CA-48C9-9ECA-2EC04BBE2D49}" dt="2021-03-23T21:12:19.240" v="614" actId="20577"/>
          <ac:spMkLst>
            <pc:docMk/>
            <pc:sldMk cId="2345527345" sldId="551"/>
            <ac:spMk id="2" creationId="{A5A46C4B-8311-459C-96B7-86C029AABA30}"/>
          </ac:spMkLst>
        </pc:spChg>
        <pc:picChg chg="add mod">
          <ac:chgData name="Sherif Khattab" userId="c83b1e15-36f3-4f46-aceb-05aac24c545e" providerId="ADAL" clId="{ABB67501-56CA-48C9-9ECA-2EC04BBE2D49}" dt="2021-03-23T21:12:52.560" v="619" actId="1076"/>
          <ac:picMkLst>
            <pc:docMk/>
            <pc:sldMk cId="2345527345" sldId="551"/>
            <ac:picMk id="8" creationId="{7D2264EE-41BF-4FDF-8C91-6CB53FB6D7B6}"/>
          </ac:picMkLst>
        </pc:picChg>
        <pc:inkChg chg="add del">
          <ac:chgData name="Sherif Khattab" userId="c83b1e15-36f3-4f46-aceb-05aac24c545e" providerId="ADAL" clId="{ABB67501-56CA-48C9-9ECA-2EC04BBE2D49}" dt="2021-03-23T21:12:22.614" v="616"/>
          <ac:inkMkLst>
            <pc:docMk/>
            <pc:sldMk cId="2345527345" sldId="551"/>
            <ac:inkMk id="6" creationId="{06A5A3D0-9568-4F1B-82C6-A32168EA1997}"/>
          </ac:inkMkLst>
        </pc:ink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3946314330" sldId="551"/>
        </pc:sldMkLst>
      </pc:sldChg>
      <pc:sldChg chg="del">
        <pc:chgData name="Sherif Khattab" userId="c83b1e15-36f3-4f46-aceb-05aac24c545e" providerId="ADAL" clId="{ABB67501-56CA-48C9-9ECA-2EC04BBE2D49}" dt="2021-03-23T13:48:47.935" v="47" actId="47"/>
        <pc:sldMkLst>
          <pc:docMk/>
          <pc:sldMk cId="1029481760" sldId="552"/>
        </pc:sldMkLst>
      </pc:sldChg>
      <pc:sldChg chg="addSp modSp new mod">
        <pc:chgData name="Sherif Khattab" userId="c83b1e15-36f3-4f46-aceb-05aac24c545e" providerId="ADAL" clId="{ABB67501-56CA-48C9-9ECA-2EC04BBE2D49}" dt="2021-03-23T21:13:37.501" v="631" actId="1076"/>
        <pc:sldMkLst>
          <pc:docMk/>
          <pc:sldMk cId="2710081899" sldId="552"/>
        </pc:sldMkLst>
        <pc:spChg chg="mod">
          <ac:chgData name="Sherif Khattab" userId="c83b1e15-36f3-4f46-aceb-05aac24c545e" providerId="ADAL" clId="{ABB67501-56CA-48C9-9ECA-2EC04BBE2D49}" dt="2021-03-23T21:13:31.238" v="627" actId="20577"/>
          <ac:spMkLst>
            <pc:docMk/>
            <pc:sldMk cId="2710081899" sldId="552"/>
            <ac:spMk id="2" creationId="{2B691CB9-8960-42D1-A3A6-642BF013F53F}"/>
          </ac:spMkLst>
        </pc:spChg>
        <pc:picChg chg="add mod">
          <ac:chgData name="Sherif Khattab" userId="c83b1e15-36f3-4f46-aceb-05aac24c545e" providerId="ADAL" clId="{ABB67501-56CA-48C9-9ECA-2EC04BBE2D49}" dt="2021-03-23T21:13:37.501" v="631" actId="1076"/>
          <ac:picMkLst>
            <pc:docMk/>
            <pc:sldMk cId="2710081899" sldId="552"/>
            <ac:picMk id="7" creationId="{9CA173C7-CFE1-43A8-B90F-EAD9CEA44BA0}"/>
          </ac:picMkLst>
        </pc:picChg>
      </pc:sldChg>
      <pc:sldChg chg="addSp delSp modSp new mod">
        <pc:chgData name="Sherif Khattab" userId="c83b1e15-36f3-4f46-aceb-05aac24c545e" providerId="ADAL" clId="{ABB67501-56CA-48C9-9ECA-2EC04BBE2D49}" dt="2021-03-23T21:17:34.228" v="684" actId="1076"/>
        <pc:sldMkLst>
          <pc:docMk/>
          <pc:sldMk cId="610468400" sldId="553"/>
        </pc:sldMkLst>
        <pc:spChg chg="mod">
          <ac:chgData name="Sherif Khattab" userId="c83b1e15-36f3-4f46-aceb-05aac24c545e" providerId="ADAL" clId="{ABB67501-56CA-48C9-9ECA-2EC04BBE2D49}" dt="2021-03-23T21:14:01.418" v="641" actId="20577"/>
          <ac:spMkLst>
            <pc:docMk/>
            <pc:sldMk cId="610468400" sldId="553"/>
            <ac:spMk id="2" creationId="{F81FC823-7F2D-4AFA-8BEA-9D376863D28A}"/>
          </ac:spMkLst>
        </pc:spChg>
        <pc:picChg chg="add del mod">
          <ac:chgData name="Sherif Khattab" userId="c83b1e15-36f3-4f46-aceb-05aac24c545e" providerId="ADAL" clId="{ABB67501-56CA-48C9-9ECA-2EC04BBE2D49}" dt="2021-03-23T21:17:15.136" v="681" actId="478"/>
          <ac:picMkLst>
            <pc:docMk/>
            <pc:sldMk cId="610468400" sldId="553"/>
            <ac:picMk id="7" creationId="{38573E59-0DF1-45A0-B843-E63C6D332361}"/>
          </ac:picMkLst>
        </pc:picChg>
        <pc:picChg chg="add mod">
          <ac:chgData name="Sherif Khattab" userId="c83b1e15-36f3-4f46-aceb-05aac24c545e" providerId="ADAL" clId="{ABB67501-56CA-48C9-9ECA-2EC04BBE2D49}" dt="2021-03-23T21:17:34.228" v="684" actId="1076"/>
          <ac:picMkLst>
            <pc:docMk/>
            <pc:sldMk cId="610468400" sldId="553"/>
            <ac:picMk id="9" creationId="{41C8A7CC-BBC8-4C03-A79C-1438FBEAAC04}"/>
          </ac:picMkLst>
        </pc:picChg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119743574" sldId="553"/>
        </pc:sldMkLst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339589969" sldId="554"/>
        </pc:sldMkLst>
      </pc:sldChg>
      <pc:sldChg chg="addSp modSp new mod">
        <pc:chgData name="Sherif Khattab" userId="c83b1e15-36f3-4f46-aceb-05aac24c545e" providerId="ADAL" clId="{ABB67501-56CA-48C9-9ECA-2EC04BBE2D49}" dt="2021-03-23T21:14:35.179" v="680" actId="1076"/>
        <pc:sldMkLst>
          <pc:docMk/>
          <pc:sldMk cId="3409659747" sldId="554"/>
        </pc:sldMkLst>
        <pc:spChg chg="mod">
          <ac:chgData name="Sherif Khattab" userId="c83b1e15-36f3-4f46-aceb-05aac24c545e" providerId="ADAL" clId="{ABB67501-56CA-48C9-9ECA-2EC04BBE2D49}" dt="2021-03-23T21:14:29.298" v="677" actId="20577"/>
          <ac:spMkLst>
            <pc:docMk/>
            <pc:sldMk cId="3409659747" sldId="554"/>
            <ac:spMk id="2" creationId="{EC313659-8880-4DDA-93B7-85BCBDB8768C}"/>
          </ac:spMkLst>
        </pc:spChg>
        <pc:picChg chg="add mod">
          <ac:chgData name="Sherif Khattab" userId="c83b1e15-36f3-4f46-aceb-05aac24c545e" providerId="ADAL" clId="{ABB67501-56CA-48C9-9ECA-2EC04BBE2D49}" dt="2021-03-23T21:14:35.179" v="680" actId="1076"/>
          <ac:picMkLst>
            <pc:docMk/>
            <pc:sldMk cId="3409659747" sldId="554"/>
            <ac:picMk id="7" creationId="{F4128190-26C4-41BF-98AA-E468CE1CAE9D}"/>
          </ac:picMkLst>
        </pc:picChg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812759976" sldId="55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070430566" sldId="556"/>
        </pc:sldMkLst>
      </pc:sldChg>
    </pc:docChg>
  </pc:docChgLst>
  <pc:docChgLst>
    <pc:chgData name="Sherif Khattab" userId="c83b1e15-36f3-4f46-aceb-05aac24c545e" providerId="ADAL" clId="{D465E260-6117-46B9-9CBF-61B4A5F5C85F}"/>
    <pc:docChg chg="custSel addSld delSld modSld">
      <pc:chgData name="Sherif Khattab" userId="c83b1e15-36f3-4f46-aceb-05aac24c545e" providerId="ADAL" clId="{D465E260-6117-46B9-9CBF-61B4A5F5C85F}" dt="2021-03-25T22:33:53.082" v="446" actId="1076"/>
      <pc:docMkLst>
        <pc:docMk/>
      </pc:docMkLst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395211604" sldId="284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124028409" sldId="285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601442099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720210171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585906518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2522792431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432103208" sldId="28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215950957" sldId="289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854989116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24210265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744154349" sldId="300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1109118327" sldId="394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667476326" sldId="405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65826998" sldId="406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94172444" sldId="407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736020179" sldId="408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059249952" sldId="409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223946229" sldId="41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928099657" sldId="411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533808976" sldId="41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254031112" sldId="41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70137101" sldId="42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670312813" sldId="42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428579007" sldId="42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613526993" sldId="42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544263778" sldId="42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4715571" sldId="42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532216384" sldId="42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316130764" sldId="42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77041622" sldId="42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86175264" sldId="42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9785599" sldId="43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01348275" sldId="43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431660730" sldId="43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17002093" sldId="43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5914909" sldId="43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005745473" sldId="43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382635928" sldId="43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10092608" sldId="438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271414599" sldId="439"/>
        </pc:sldMkLst>
      </pc:sldChg>
      <pc:sldChg chg="add del setBg">
        <pc:chgData name="Sherif Khattab" userId="c83b1e15-36f3-4f46-aceb-05aac24c545e" providerId="ADAL" clId="{D465E260-6117-46B9-9CBF-61B4A5F5C85F}" dt="2021-03-25T14:12:19.281" v="255" actId="47"/>
        <pc:sldMkLst>
          <pc:docMk/>
          <pc:sldMk cId="678617935" sldId="44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709473859" sldId="441"/>
        </pc:sldMkLst>
      </pc:sldChg>
      <pc:sldChg chg="modSp">
        <pc:chgData name="Sherif Khattab" userId="c83b1e15-36f3-4f46-aceb-05aac24c545e" providerId="ADAL" clId="{D465E260-6117-46B9-9CBF-61B4A5F5C85F}" dt="2021-03-25T13:49:03.183" v="3" actId="20577"/>
        <pc:sldMkLst>
          <pc:docMk/>
          <pc:sldMk cId="702367729" sldId="496"/>
        </pc:sldMkLst>
        <pc:spChg chg="mod">
          <ac:chgData name="Sherif Khattab" userId="c83b1e15-36f3-4f46-aceb-05aac24c545e" providerId="ADAL" clId="{D465E260-6117-46B9-9CBF-61B4A5F5C85F}" dt="2021-03-25T13:49:03.183" v="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23.956" v="251"/>
        <pc:sldMkLst>
          <pc:docMk/>
          <pc:sldMk cId="4202616107" sldId="500"/>
        </pc:sldMkLst>
        <pc:spChg chg="mod">
          <ac:chgData name="Sherif Khattab" userId="c83b1e15-36f3-4f46-aceb-05aac24c545e" providerId="ADAL" clId="{D465E260-6117-46B9-9CBF-61B4A5F5C85F}" dt="2021-03-25T14:09:31.486" v="184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465E260-6117-46B9-9CBF-61B4A5F5C85F}" dt="2021-03-25T13:53:10.348" v="10" actId="6549"/>
        <pc:sldMkLst>
          <pc:docMk/>
          <pc:sldMk cId="2116864396" sldId="505"/>
        </pc:sldMkLst>
        <pc:spChg chg="mod">
          <ac:chgData name="Sherif Khattab" userId="c83b1e15-36f3-4f46-aceb-05aac24c545e" providerId="ADAL" clId="{D465E260-6117-46B9-9CBF-61B4A5F5C85F}" dt="2021-03-25T13:53:10.348" v="10" actId="654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465E260-6117-46B9-9CBF-61B4A5F5C85F}" dt="2021-03-25T13:49:23.935" v="5" actId="14"/>
        <pc:sldMkLst>
          <pc:docMk/>
          <pc:sldMk cId="3652489610" sldId="506"/>
        </pc:sldMkLst>
        <pc:spChg chg="mod">
          <ac:chgData name="Sherif Khattab" userId="c83b1e15-36f3-4f46-aceb-05aac24c545e" providerId="ADAL" clId="{D465E260-6117-46B9-9CBF-61B4A5F5C85F}" dt="2021-03-25T13:49:23.935" v="5" actId="14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38.966" v="254"/>
        <pc:sldMkLst>
          <pc:docMk/>
          <pc:sldMk cId="3106578269" sldId="548"/>
        </pc:sldMkLst>
        <pc:spChg chg="mod">
          <ac:chgData name="Sherif Khattab" userId="c83b1e15-36f3-4f46-aceb-05aac24c545e" providerId="ADAL" clId="{D465E260-6117-46B9-9CBF-61B4A5F5C85F}" dt="2021-03-25T14:11:08.327" v="248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D465E260-6117-46B9-9CBF-61B4A5F5C85F}" dt="2021-03-25T22:29:22.354" v="267" actId="1076"/>
        <pc:sldMkLst>
          <pc:docMk/>
          <pc:sldMk cId="41509261" sldId="549"/>
        </pc:sldMkLst>
        <pc:spChg chg="mod">
          <ac:chgData name="Sherif Khattab" userId="c83b1e15-36f3-4f46-aceb-05aac24c545e" providerId="ADAL" clId="{D465E260-6117-46B9-9CBF-61B4A5F5C85F}" dt="2021-03-25T22:29:16.208" v="263" actId="20577"/>
          <ac:spMkLst>
            <pc:docMk/>
            <pc:sldMk cId="41509261" sldId="549"/>
            <ac:spMk id="2" creationId="{7DA7CE99-528C-4930-BF8B-56C082B043B8}"/>
          </ac:spMkLst>
        </pc:spChg>
        <pc:picChg chg="add mod">
          <ac:chgData name="Sherif Khattab" userId="c83b1e15-36f3-4f46-aceb-05aac24c545e" providerId="ADAL" clId="{D465E260-6117-46B9-9CBF-61B4A5F5C85F}" dt="2021-03-25T22:29:22.354" v="267" actId="1076"/>
          <ac:picMkLst>
            <pc:docMk/>
            <pc:sldMk cId="41509261" sldId="549"/>
            <ac:picMk id="7" creationId="{13CB1598-E366-4519-89CC-65AE87753C7D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428283555" sldId="54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678700985" sldId="549"/>
        </pc:sldMkLst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60112464" sldId="550"/>
        </pc:sldMkLst>
      </pc:sldChg>
      <pc:sldChg chg="addSp modSp new mod">
        <pc:chgData name="Sherif Khattab" userId="c83b1e15-36f3-4f46-aceb-05aac24c545e" providerId="ADAL" clId="{D465E260-6117-46B9-9CBF-61B4A5F5C85F}" dt="2021-03-25T22:29:46.754" v="293" actId="1076"/>
        <pc:sldMkLst>
          <pc:docMk/>
          <pc:sldMk cId="4136437328" sldId="550"/>
        </pc:sldMkLst>
        <pc:spChg chg="mod">
          <ac:chgData name="Sherif Khattab" userId="c83b1e15-36f3-4f46-aceb-05aac24c545e" providerId="ADAL" clId="{D465E260-6117-46B9-9CBF-61B4A5F5C85F}" dt="2021-03-25T22:29:41.429" v="290" actId="20577"/>
          <ac:spMkLst>
            <pc:docMk/>
            <pc:sldMk cId="4136437328" sldId="550"/>
            <ac:spMk id="2" creationId="{A7F76985-B033-467D-92B0-9F19CB2366AB}"/>
          </ac:spMkLst>
        </pc:spChg>
        <pc:picChg chg="add mod">
          <ac:chgData name="Sherif Khattab" userId="c83b1e15-36f3-4f46-aceb-05aac24c545e" providerId="ADAL" clId="{D465E260-6117-46B9-9CBF-61B4A5F5C85F}" dt="2021-03-25T22:29:46.754" v="293" actId="1076"/>
          <ac:picMkLst>
            <pc:docMk/>
            <pc:sldMk cId="4136437328" sldId="550"/>
            <ac:picMk id="7" creationId="{F618EF02-B82B-402D-B8CC-69EF863C383E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0:20.922" v="320" actId="1076"/>
        <pc:sldMkLst>
          <pc:docMk/>
          <pc:sldMk cId="1677266450" sldId="551"/>
        </pc:sldMkLst>
        <pc:spChg chg="mod">
          <ac:chgData name="Sherif Khattab" userId="c83b1e15-36f3-4f46-aceb-05aac24c545e" providerId="ADAL" clId="{D465E260-6117-46B9-9CBF-61B4A5F5C85F}" dt="2021-03-25T22:30:15.840" v="317" actId="20577"/>
          <ac:spMkLst>
            <pc:docMk/>
            <pc:sldMk cId="1677266450" sldId="551"/>
            <ac:spMk id="2" creationId="{81EC2A6C-7AC8-4269-9A83-E123FEBC3022}"/>
          </ac:spMkLst>
        </pc:spChg>
        <pc:picChg chg="add mod">
          <ac:chgData name="Sherif Khattab" userId="c83b1e15-36f3-4f46-aceb-05aac24c545e" providerId="ADAL" clId="{D465E260-6117-46B9-9CBF-61B4A5F5C85F}" dt="2021-03-25T22:30:20.922" v="320" actId="1076"/>
          <ac:picMkLst>
            <pc:docMk/>
            <pc:sldMk cId="1677266450" sldId="551"/>
            <ac:picMk id="7" creationId="{C5EBAE04-D305-47B5-A9D0-7AF502176F68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345527345" sldId="551"/>
        </pc:sldMkLst>
      </pc:sldChg>
      <pc:sldChg chg="addSp modSp new mod">
        <pc:chgData name="Sherif Khattab" userId="c83b1e15-36f3-4f46-aceb-05aac24c545e" providerId="ADAL" clId="{D465E260-6117-46B9-9CBF-61B4A5F5C85F}" dt="2021-03-25T22:30:50.310" v="354" actId="20577"/>
        <pc:sldMkLst>
          <pc:docMk/>
          <pc:sldMk cId="2358415282" sldId="552"/>
        </pc:sldMkLst>
        <pc:spChg chg="mod">
          <ac:chgData name="Sherif Khattab" userId="c83b1e15-36f3-4f46-aceb-05aac24c545e" providerId="ADAL" clId="{D465E260-6117-46B9-9CBF-61B4A5F5C85F}" dt="2021-03-25T22:30:50.310" v="354" actId="20577"/>
          <ac:spMkLst>
            <pc:docMk/>
            <pc:sldMk cId="2358415282" sldId="552"/>
            <ac:spMk id="2" creationId="{6AE18785-4FDB-4DE0-A162-68AF601A2BCE}"/>
          </ac:spMkLst>
        </pc:spChg>
        <pc:picChg chg="add mod">
          <ac:chgData name="Sherif Khattab" userId="c83b1e15-36f3-4f46-aceb-05aac24c545e" providerId="ADAL" clId="{D465E260-6117-46B9-9CBF-61B4A5F5C85F}" dt="2021-03-25T22:30:40.207" v="335" actId="1076"/>
          <ac:picMkLst>
            <pc:docMk/>
            <pc:sldMk cId="2358415282" sldId="552"/>
            <ac:picMk id="7" creationId="{486B6EA4-E285-487A-9994-B199E4D407AD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2710081899" sldId="552"/>
        </pc:sldMkLst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610468400" sldId="553"/>
        </pc:sldMkLst>
      </pc:sldChg>
      <pc:sldChg chg="addSp delSp modSp new mod">
        <pc:chgData name="Sherif Khattab" userId="c83b1e15-36f3-4f46-aceb-05aac24c545e" providerId="ADAL" clId="{D465E260-6117-46B9-9CBF-61B4A5F5C85F}" dt="2021-03-25T22:31:29.504" v="368" actId="1076"/>
        <pc:sldMkLst>
          <pc:docMk/>
          <pc:sldMk cId="2824507597" sldId="553"/>
        </pc:sldMkLst>
        <pc:spChg chg="mod">
          <ac:chgData name="Sherif Khattab" userId="c83b1e15-36f3-4f46-aceb-05aac24c545e" providerId="ADAL" clId="{D465E260-6117-46B9-9CBF-61B4A5F5C85F}" dt="2021-03-25T22:31:14.620" v="363" actId="20577"/>
          <ac:spMkLst>
            <pc:docMk/>
            <pc:sldMk cId="2824507597" sldId="553"/>
            <ac:spMk id="2" creationId="{BFF5CA10-71CD-489D-BF80-346391C566A3}"/>
          </ac:spMkLst>
        </pc:spChg>
        <pc:picChg chg="add mod">
          <ac:chgData name="Sherif Khattab" userId="c83b1e15-36f3-4f46-aceb-05aac24c545e" providerId="ADAL" clId="{D465E260-6117-46B9-9CBF-61B4A5F5C85F}" dt="2021-03-25T22:31:29.504" v="368" actId="1076"/>
          <ac:picMkLst>
            <pc:docMk/>
            <pc:sldMk cId="2824507597" sldId="553"/>
            <ac:picMk id="8" creationId="{20806A52-CD20-4B99-A8FF-1C43B6A6BBDF}"/>
          </ac:picMkLst>
        </pc:picChg>
        <pc:inkChg chg="add del">
          <ac:chgData name="Sherif Khattab" userId="c83b1e15-36f3-4f46-aceb-05aac24c545e" providerId="ADAL" clId="{D465E260-6117-46B9-9CBF-61B4A5F5C85F}" dt="2021-03-25T22:31:17.457" v="365"/>
          <ac:inkMkLst>
            <pc:docMk/>
            <pc:sldMk cId="2824507597" sldId="553"/>
            <ac:inkMk id="6" creationId="{BCE6F682-DFA1-4CBC-9C99-FFE1F0B18877}"/>
          </ac:inkMkLst>
        </pc:inkChg>
      </pc:sldChg>
      <pc:sldChg chg="addSp modSp new mod">
        <pc:chgData name="Sherif Khattab" userId="c83b1e15-36f3-4f46-aceb-05aac24c545e" providerId="ADAL" clId="{D465E260-6117-46B9-9CBF-61B4A5F5C85F}" dt="2021-03-25T22:32:11.925" v="384" actId="1076"/>
        <pc:sldMkLst>
          <pc:docMk/>
          <pc:sldMk cId="2802158369" sldId="554"/>
        </pc:sldMkLst>
        <pc:spChg chg="mod">
          <ac:chgData name="Sherif Khattab" userId="c83b1e15-36f3-4f46-aceb-05aac24c545e" providerId="ADAL" clId="{D465E260-6117-46B9-9CBF-61B4A5F5C85F}" dt="2021-03-25T22:32:05.221" v="381" actId="20577"/>
          <ac:spMkLst>
            <pc:docMk/>
            <pc:sldMk cId="2802158369" sldId="554"/>
            <ac:spMk id="2" creationId="{2EA75BEF-03C6-49D6-92B6-6242A0CCD469}"/>
          </ac:spMkLst>
        </pc:spChg>
        <pc:picChg chg="add mod">
          <ac:chgData name="Sherif Khattab" userId="c83b1e15-36f3-4f46-aceb-05aac24c545e" providerId="ADAL" clId="{D465E260-6117-46B9-9CBF-61B4A5F5C85F}" dt="2021-03-25T22:32:11.925" v="384" actId="1076"/>
          <ac:picMkLst>
            <pc:docMk/>
            <pc:sldMk cId="2802158369" sldId="554"/>
            <ac:picMk id="7" creationId="{15F001A1-F284-4E38-BA4D-0D3643B9C6A9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3409659747" sldId="554"/>
        </pc:sldMkLst>
      </pc:sldChg>
      <pc:sldChg chg="addSp modSp new mod">
        <pc:chgData name="Sherif Khattab" userId="c83b1e15-36f3-4f46-aceb-05aac24c545e" providerId="ADAL" clId="{D465E260-6117-46B9-9CBF-61B4A5F5C85F}" dt="2021-03-25T22:32:45.714" v="400" actId="1076"/>
        <pc:sldMkLst>
          <pc:docMk/>
          <pc:sldMk cId="1642479177" sldId="555"/>
        </pc:sldMkLst>
        <pc:spChg chg="mod">
          <ac:chgData name="Sherif Khattab" userId="c83b1e15-36f3-4f46-aceb-05aac24c545e" providerId="ADAL" clId="{D465E260-6117-46B9-9CBF-61B4A5F5C85F}" dt="2021-03-25T22:32:39.875" v="397" actId="20577"/>
          <ac:spMkLst>
            <pc:docMk/>
            <pc:sldMk cId="1642479177" sldId="555"/>
            <ac:spMk id="2" creationId="{91F73BC3-96B1-4F0B-8FB8-4E6CE6438270}"/>
          </ac:spMkLst>
        </pc:spChg>
        <pc:picChg chg="add mod">
          <ac:chgData name="Sherif Khattab" userId="c83b1e15-36f3-4f46-aceb-05aac24c545e" providerId="ADAL" clId="{D465E260-6117-46B9-9CBF-61B4A5F5C85F}" dt="2021-03-25T22:32:45.714" v="400" actId="1076"/>
          <ac:picMkLst>
            <pc:docMk/>
            <pc:sldMk cId="1642479177" sldId="555"/>
            <ac:picMk id="7" creationId="{66035429-423D-432E-BFE4-007FE4DFA2AF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23.291" v="429" actId="1076"/>
        <pc:sldMkLst>
          <pc:docMk/>
          <pc:sldMk cId="298043200" sldId="556"/>
        </pc:sldMkLst>
        <pc:spChg chg="mod">
          <ac:chgData name="Sherif Khattab" userId="c83b1e15-36f3-4f46-aceb-05aac24c545e" providerId="ADAL" clId="{D465E260-6117-46B9-9CBF-61B4A5F5C85F}" dt="2021-03-25T22:33:17.443" v="426" actId="20577"/>
          <ac:spMkLst>
            <pc:docMk/>
            <pc:sldMk cId="298043200" sldId="556"/>
            <ac:spMk id="2" creationId="{A33447F8-067A-48FD-9123-62FF305CFE43}"/>
          </ac:spMkLst>
        </pc:spChg>
        <pc:picChg chg="add mod">
          <ac:chgData name="Sherif Khattab" userId="c83b1e15-36f3-4f46-aceb-05aac24c545e" providerId="ADAL" clId="{D465E260-6117-46B9-9CBF-61B4A5F5C85F}" dt="2021-03-25T22:33:23.291" v="429" actId="1076"/>
          <ac:picMkLst>
            <pc:docMk/>
            <pc:sldMk cId="298043200" sldId="556"/>
            <ac:picMk id="7" creationId="{E0F8EF21-23F8-48BC-8E4C-ACEDC35F44A8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53.082" v="446" actId="1076"/>
        <pc:sldMkLst>
          <pc:docMk/>
          <pc:sldMk cId="3356128445" sldId="557"/>
        </pc:sldMkLst>
        <pc:spChg chg="mod">
          <ac:chgData name="Sherif Khattab" userId="c83b1e15-36f3-4f46-aceb-05aac24c545e" providerId="ADAL" clId="{D465E260-6117-46B9-9CBF-61B4A5F5C85F}" dt="2021-03-25T22:33:47.434" v="443" actId="20577"/>
          <ac:spMkLst>
            <pc:docMk/>
            <pc:sldMk cId="3356128445" sldId="557"/>
            <ac:spMk id="2" creationId="{D3A84E1A-01EF-4165-A2F1-2E2368A2A02E}"/>
          </ac:spMkLst>
        </pc:spChg>
        <pc:picChg chg="add mod">
          <ac:chgData name="Sherif Khattab" userId="c83b1e15-36f3-4f46-aceb-05aac24c545e" providerId="ADAL" clId="{D465E260-6117-46B9-9CBF-61B4A5F5C85F}" dt="2021-03-25T22:33:53.082" v="446" actId="1076"/>
          <ac:picMkLst>
            <pc:docMk/>
            <pc:sldMk cId="3356128445" sldId="557"/>
            <ac:picMk id="7" creationId="{E0F86885-33C5-4BB6-8AF9-494B791027C8}"/>
          </ac:picMkLst>
        </pc:pic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9A5A50F2-BA85-4438-83CC-1FBFED8061AB}"/>
    <pc:docChg chg="undo custSel addSld modSld">
      <pc:chgData name="Khattab, Sherif" userId="c83b1e15-36f3-4f46-aceb-05aac24c545e" providerId="ADAL" clId="{9A5A50F2-BA85-4438-83CC-1FBFED8061AB}" dt="2021-04-15T09:31:00.925" v="197" actId="22"/>
      <pc:docMkLst>
        <pc:docMk/>
      </pc:docMkLst>
      <pc:sldChg chg="addSp delSp modSp new mod">
        <pc:chgData name="Khattab, Sherif" userId="c83b1e15-36f3-4f46-aceb-05aac24c545e" providerId="ADAL" clId="{9A5A50F2-BA85-4438-83CC-1FBFED8061AB}" dt="2021-04-15T09:30:02.270" v="179" actId="20577"/>
        <pc:sldMkLst>
          <pc:docMk/>
          <pc:sldMk cId="2169443836" sldId="553"/>
        </pc:sldMkLst>
        <pc:spChg chg="mod">
          <ac:chgData name="Khattab, Sherif" userId="c83b1e15-36f3-4f46-aceb-05aac24c545e" providerId="ADAL" clId="{9A5A50F2-BA85-4438-83CC-1FBFED8061AB}" dt="2021-04-15T09:30:02.270" v="179" actId="20577"/>
          <ac:spMkLst>
            <pc:docMk/>
            <pc:sldMk cId="2169443836" sldId="553"/>
            <ac:spMk id="2" creationId="{37165169-527C-407F-87FC-45BD62E22284}"/>
          </ac:spMkLst>
        </pc:spChg>
        <pc:picChg chg="add del mod">
          <ac:chgData name="Khattab, Sherif" userId="c83b1e15-36f3-4f46-aceb-05aac24c545e" providerId="ADAL" clId="{9A5A50F2-BA85-4438-83CC-1FBFED8061AB}" dt="2021-04-15T09:26:36.778" v="39" actId="21"/>
          <ac:picMkLst>
            <pc:docMk/>
            <pc:sldMk cId="2169443836" sldId="553"/>
            <ac:picMk id="7" creationId="{F514E471-86F5-4962-B344-F4E0C640A90A}"/>
          </ac:picMkLst>
        </pc:picChg>
        <pc:picChg chg="add mod">
          <ac:chgData name="Khattab, Sherif" userId="c83b1e15-36f3-4f46-aceb-05aac24c545e" providerId="ADAL" clId="{9A5A50F2-BA85-4438-83CC-1FBFED8061AB}" dt="2021-04-15T09:27:06.016" v="43" actId="1076"/>
          <ac:picMkLst>
            <pc:docMk/>
            <pc:sldMk cId="2169443836" sldId="553"/>
            <ac:picMk id="9" creationId="{009EF58B-4858-4E1E-840B-15EA699D9951}"/>
          </ac:picMkLst>
        </pc:picChg>
        <pc:picChg chg="add mod">
          <ac:chgData name="Khattab, Sherif" userId="c83b1e15-36f3-4f46-aceb-05aac24c545e" providerId="ADAL" clId="{9A5A50F2-BA85-4438-83CC-1FBFED8061AB}" dt="2021-04-15T09:29:35.153" v="130" actId="1076"/>
          <ac:picMkLst>
            <pc:docMk/>
            <pc:sldMk cId="2169443836" sldId="553"/>
            <ac:picMk id="11" creationId="{1A48BBC4-73D4-4259-BA7A-B37693ED112C}"/>
          </ac:picMkLst>
        </pc:picChg>
      </pc:sldChg>
      <pc:sldChg chg="addSp modSp new mod">
        <pc:chgData name="Khattab, Sherif" userId="c83b1e15-36f3-4f46-aceb-05aac24c545e" providerId="ADAL" clId="{9A5A50F2-BA85-4438-83CC-1FBFED8061AB}" dt="2021-04-15T09:27:37.844" v="66" actId="1076"/>
        <pc:sldMkLst>
          <pc:docMk/>
          <pc:sldMk cId="3577659516" sldId="554"/>
        </pc:sldMkLst>
        <pc:spChg chg="mod">
          <ac:chgData name="Khattab, Sherif" userId="c83b1e15-36f3-4f46-aceb-05aac24c545e" providerId="ADAL" clId="{9A5A50F2-BA85-4438-83CC-1FBFED8061AB}" dt="2021-04-15T09:27:30.010" v="63" actId="20577"/>
          <ac:spMkLst>
            <pc:docMk/>
            <pc:sldMk cId="3577659516" sldId="554"/>
            <ac:spMk id="2" creationId="{D43AF78D-E25D-4963-AEC8-747F6FD4ECF6}"/>
          </ac:spMkLst>
        </pc:spChg>
        <pc:picChg chg="add mod">
          <ac:chgData name="Khattab, Sherif" userId="c83b1e15-36f3-4f46-aceb-05aac24c545e" providerId="ADAL" clId="{9A5A50F2-BA85-4438-83CC-1FBFED8061AB}" dt="2021-04-15T09:27:37.844" v="66" actId="1076"/>
          <ac:picMkLst>
            <pc:docMk/>
            <pc:sldMk cId="3577659516" sldId="554"/>
            <ac:picMk id="7" creationId="{4B0270D7-A120-41D1-A8F0-52D0FDA84A5F}"/>
          </ac:picMkLst>
        </pc:picChg>
      </pc:sldChg>
      <pc:sldChg chg="addSp modSp new mod">
        <pc:chgData name="Khattab, Sherif" userId="c83b1e15-36f3-4f46-aceb-05aac24c545e" providerId="ADAL" clId="{9A5A50F2-BA85-4438-83CC-1FBFED8061AB}" dt="2021-04-15T09:28:10.714" v="81" actId="1076"/>
        <pc:sldMkLst>
          <pc:docMk/>
          <pc:sldMk cId="807322607" sldId="555"/>
        </pc:sldMkLst>
        <pc:spChg chg="mod">
          <ac:chgData name="Khattab, Sherif" userId="c83b1e15-36f3-4f46-aceb-05aac24c545e" providerId="ADAL" clId="{9A5A50F2-BA85-4438-83CC-1FBFED8061AB}" dt="2021-04-15T09:28:00.755" v="77" actId="20577"/>
          <ac:spMkLst>
            <pc:docMk/>
            <pc:sldMk cId="807322607" sldId="555"/>
            <ac:spMk id="2" creationId="{2702E8EB-3B66-4A1B-BE10-8C9152A3C929}"/>
          </ac:spMkLst>
        </pc:spChg>
        <pc:picChg chg="add mod">
          <ac:chgData name="Khattab, Sherif" userId="c83b1e15-36f3-4f46-aceb-05aac24c545e" providerId="ADAL" clId="{9A5A50F2-BA85-4438-83CC-1FBFED8061AB}" dt="2021-04-15T09:28:10.714" v="81" actId="1076"/>
          <ac:picMkLst>
            <pc:docMk/>
            <pc:sldMk cId="807322607" sldId="555"/>
            <ac:picMk id="7" creationId="{D115AF0B-DAEE-40AF-AA17-407DC59EF7EB}"/>
          </ac:picMkLst>
        </pc:picChg>
      </pc:sldChg>
      <pc:sldChg chg="addSp modSp new mod">
        <pc:chgData name="Khattab, Sherif" userId="c83b1e15-36f3-4f46-aceb-05aac24c545e" providerId="ADAL" clId="{9A5A50F2-BA85-4438-83CC-1FBFED8061AB}" dt="2021-04-15T09:28:52.135" v="125" actId="1076"/>
        <pc:sldMkLst>
          <pc:docMk/>
          <pc:sldMk cId="3193974366" sldId="556"/>
        </pc:sldMkLst>
        <pc:spChg chg="mod">
          <ac:chgData name="Khattab, Sherif" userId="c83b1e15-36f3-4f46-aceb-05aac24c545e" providerId="ADAL" clId="{9A5A50F2-BA85-4438-83CC-1FBFED8061AB}" dt="2021-04-15T09:28:43.316" v="122" actId="20577"/>
          <ac:spMkLst>
            <pc:docMk/>
            <pc:sldMk cId="3193974366" sldId="556"/>
            <ac:spMk id="2" creationId="{D496339D-4F90-491A-890C-02BEECC5FF15}"/>
          </ac:spMkLst>
        </pc:spChg>
        <pc:picChg chg="add mod">
          <ac:chgData name="Khattab, Sherif" userId="c83b1e15-36f3-4f46-aceb-05aac24c545e" providerId="ADAL" clId="{9A5A50F2-BA85-4438-83CC-1FBFED8061AB}" dt="2021-04-15T09:28:52.135" v="125" actId="1076"/>
          <ac:picMkLst>
            <pc:docMk/>
            <pc:sldMk cId="3193974366" sldId="556"/>
            <ac:picMk id="7" creationId="{FD6AE555-B13B-40CD-BABA-95554299EF96}"/>
          </ac:picMkLst>
        </pc:picChg>
      </pc:sldChg>
      <pc:sldChg chg="addSp delSp modSp new mod">
        <pc:chgData name="Khattab, Sherif" userId="c83b1e15-36f3-4f46-aceb-05aac24c545e" providerId="ADAL" clId="{9A5A50F2-BA85-4438-83CC-1FBFED8061AB}" dt="2021-04-15T09:31:00.925" v="197" actId="22"/>
        <pc:sldMkLst>
          <pc:docMk/>
          <pc:sldMk cId="3248997697" sldId="557"/>
        </pc:sldMkLst>
        <pc:spChg chg="mod">
          <ac:chgData name="Khattab, Sherif" userId="c83b1e15-36f3-4f46-aceb-05aac24c545e" providerId="ADAL" clId="{9A5A50F2-BA85-4438-83CC-1FBFED8061AB}" dt="2021-04-15T09:30:38.649" v="190" actId="20577"/>
          <ac:spMkLst>
            <pc:docMk/>
            <pc:sldMk cId="3248997697" sldId="557"/>
            <ac:spMk id="2" creationId="{5D00C4E8-4522-4FA8-8A99-21F56B0F9EDC}"/>
          </ac:spMkLst>
        </pc:spChg>
        <pc:picChg chg="add del mod">
          <ac:chgData name="Khattab, Sherif" userId="c83b1e15-36f3-4f46-aceb-05aac24c545e" providerId="ADAL" clId="{9A5A50F2-BA85-4438-83CC-1FBFED8061AB}" dt="2021-04-15T09:30:49.042" v="196" actId="22"/>
          <ac:picMkLst>
            <pc:docMk/>
            <pc:sldMk cId="3248997697" sldId="557"/>
            <ac:picMk id="7" creationId="{474F21A9-9DCD-4F9D-9DA0-2C985C9F08D6}"/>
          </ac:picMkLst>
        </pc:picChg>
        <pc:picChg chg="add">
          <ac:chgData name="Khattab, Sherif" userId="c83b1e15-36f3-4f46-aceb-05aac24c545e" providerId="ADAL" clId="{9A5A50F2-BA85-4438-83CC-1FBFED8061AB}" dt="2021-04-15T09:31:00.925" v="197" actId="22"/>
          <ac:picMkLst>
            <pc:docMk/>
            <pc:sldMk cId="3248997697" sldId="557"/>
            <ac:picMk id="9" creationId="{C577A5D2-F34B-4564-AE11-783C8A6533A5}"/>
          </ac:picMkLst>
        </pc:picChg>
      </pc:sldChg>
    </pc:docChg>
  </pc:docChgLst>
  <pc:docChgLst>
    <pc:chgData name="Khattab, Sherif" userId="c83b1e15-36f3-4f46-aceb-05aac24c545e" providerId="ADAL" clId="{F6781B7D-DE49-774F-9254-4274125BBB67}"/>
    <pc:docChg chg="undo custSel addSld delSld modSld delMainMaster">
      <pc:chgData name="Khattab, Sherif" userId="c83b1e15-36f3-4f46-aceb-05aac24c545e" providerId="ADAL" clId="{F6781B7D-DE49-774F-9254-4274125BBB67}" dt="2021-04-06T14:02:49.327" v="790"/>
      <pc:docMkLst>
        <pc:docMk/>
      </pc:docMkLst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24210265" sldId="29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4092636648" sldId="31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850776597" sldId="318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184486324" sldId="32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109118327" sldId="394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667476326" sldId="40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965826998" sldId="406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994172444" sldId="407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736020179" sldId="408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059249952" sldId="409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223946229" sldId="410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928099657" sldId="411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533808976" sldId="41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9785599" sldId="430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901348275" sldId="43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10092608" sldId="438"/>
        </pc:sldMkLst>
      </pc:sldChg>
      <pc:sldChg chg="add setBg">
        <pc:chgData name="Khattab, Sherif" userId="c83b1e15-36f3-4f46-aceb-05aac24c545e" providerId="ADAL" clId="{F6781B7D-DE49-774F-9254-4274125BBB67}" dt="2021-04-01T14:56:10.762" v="12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709473859" sldId="441"/>
        </pc:sldMkLst>
      </pc:sldChg>
      <pc:sldChg chg="modSp modAnim">
        <pc:chgData name="Khattab, Sherif" userId="c83b1e15-36f3-4f46-aceb-05aac24c545e" providerId="ADAL" clId="{F6781B7D-DE49-774F-9254-4274125BBB67}" dt="2021-04-06T13:46:31.813" v="275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6781B7D-DE49-774F-9254-4274125BBB67}" dt="2021-04-06T13:46:31.813" v="27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addAnim delAnim modAnim">
        <pc:chgData name="Khattab, Sherif" userId="c83b1e15-36f3-4f46-aceb-05aac24c545e" providerId="ADAL" clId="{F6781B7D-DE49-774F-9254-4274125BBB67}" dt="2021-04-06T14:02:24.755" v="763"/>
        <pc:sldMkLst>
          <pc:docMk/>
          <pc:sldMk cId="4202616107" sldId="500"/>
        </pc:sldMkLst>
        <pc:spChg chg="mod">
          <ac:chgData name="Khattab, Sherif" userId="c83b1e15-36f3-4f46-aceb-05aac24c545e" providerId="ADAL" clId="{F6781B7D-DE49-774F-9254-4274125BBB67}" dt="2021-04-06T14:01:13.689" v="73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6781B7D-DE49-774F-9254-4274125BBB67}" dt="2021-04-06T14:01:09.594" v="7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6781B7D-DE49-774F-9254-4274125BBB67}" dt="2021-04-06T13:42:55.174" v="192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6781B7D-DE49-774F-9254-4274125BBB67}" dt="2021-04-06T13:42:55.174" v="192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6781B7D-DE49-774F-9254-4274125BBB67}" dt="2021-04-06T13:47:57.961" v="38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6781B7D-DE49-774F-9254-4274125BBB67}" dt="2021-04-06T13:47:57.961" v="38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F6781B7D-DE49-774F-9254-4274125BBB67}" dt="2021-04-01T14:56:26.819" v="19" actId="2696"/>
        <pc:sldMkLst>
          <pc:docMk/>
          <pc:sldMk cId="3106578269" sldId="548"/>
        </pc:sldMkLst>
        <pc:spChg chg="mod">
          <ac:chgData name="Khattab, Sherif" userId="c83b1e15-36f3-4f46-aceb-05aac24c545e" providerId="ADAL" clId="{F6781B7D-DE49-774F-9254-4274125BBB67}" dt="2021-04-01T14:56:22.693" v="1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678700985" sldId="549"/>
        </pc:sldMkLst>
      </pc:sldChg>
      <pc:sldChg chg="modSp del mod modAnim">
        <pc:chgData name="Khattab, Sherif" userId="c83b1e15-36f3-4f46-aceb-05aac24c545e" providerId="ADAL" clId="{F6781B7D-DE49-774F-9254-4274125BBB67}" dt="2021-04-01T14:56:27.347" v="20" actId="2696"/>
        <pc:sldMkLst>
          <pc:docMk/>
          <pc:sldMk cId="1744575395" sldId="550"/>
        </pc:sldMkLst>
        <pc:spChg chg="mod">
          <ac:chgData name="Khattab, Sherif" userId="c83b1e15-36f3-4f46-aceb-05aac24c545e" providerId="ADAL" clId="{F6781B7D-DE49-774F-9254-4274125BBB67}" dt="2021-04-01T14:56:25.517" v="18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modSp new mod modAnim">
        <pc:chgData name="Khattab, Sherif" userId="c83b1e15-36f3-4f46-aceb-05aac24c545e" providerId="ADAL" clId="{F6781B7D-DE49-774F-9254-4274125BBB67}" dt="2021-04-06T14:02:49.327" v="790"/>
        <pc:sldMkLst>
          <pc:docMk/>
          <pc:sldMk cId="2237143357" sldId="550"/>
        </pc:sldMkLst>
        <pc:spChg chg="mod">
          <ac:chgData name="Khattab, Sherif" userId="c83b1e15-36f3-4f46-aceb-05aac24c545e" providerId="ADAL" clId="{F6781B7D-DE49-774F-9254-4274125BBB67}" dt="2021-04-06T14:02:05.755" v="760" actId="20577"/>
          <ac:spMkLst>
            <pc:docMk/>
            <pc:sldMk cId="2237143357" sldId="550"/>
            <ac:spMk id="2" creationId="{DCE00C55-3038-4941-B0CE-44AA79987E03}"/>
          </ac:spMkLst>
        </pc:spChg>
        <pc:spChg chg="mod">
          <ac:chgData name="Khattab, Sherif" userId="c83b1e15-36f3-4f46-aceb-05aac24c545e" providerId="ADAL" clId="{F6781B7D-DE49-774F-9254-4274125BBB67}" dt="2021-04-06T14:02:44.491" v="788" actId="6549"/>
          <ac:spMkLst>
            <pc:docMk/>
            <pc:sldMk cId="2237143357" sldId="550"/>
            <ac:spMk id="3" creationId="{C6A74A64-EE52-0D49-9A7A-22659117DECF}"/>
          </ac:spMkLst>
        </pc:spChg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850950041" sldId="551"/>
        </pc:sldMkLst>
      </pc:sldChg>
      <pc:sldChg chg="modSp new mod modAnim">
        <pc:chgData name="Khattab, Sherif" userId="c83b1e15-36f3-4f46-aceb-05aac24c545e" providerId="ADAL" clId="{F6781B7D-DE49-774F-9254-4274125BBB67}" dt="2021-04-06T14:02:33.200" v="765"/>
        <pc:sldMkLst>
          <pc:docMk/>
          <pc:sldMk cId="1942274538" sldId="551"/>
        </pc:sldMkLst>
        <pc:spChg chg="mod">
          <ac:chgData name="Khattab, Sherif" userId="c83b1e15-36f3-4f46-aceb-05aac24c545e" providerId="ADAL" clId="{F6781B7D-DE49-774F-9254-4274125BBB67}" dt="2021-04-06T14:01:57.531" v="756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F6781B7D-DE49-774F-9254-4274125BBB67}" dt="2021-04-06T14:01:44.936" v="753" actId="27636"/>
          <ac:spMkLst>
            <pc:docMk/>
            <pc:sldMk cId="1942274538" sldId="551"/>
            <ac:spMk id="3" creationId="{EA3A8575-9A0B-314D-B843-93E8CA80DF44}"/>
          </ac:spMkLst>
        </pc:spChg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1688603216" sldId="552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2265574628" sldId="553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190004034" sldId="554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388799766" sldId="555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451575800" sldId="556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593300295" sldId="557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958024077" sldId="558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769531636" sldId="559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1354291359" sldId="56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897406678" sldId="561"/>
        </pc:sldMkLst>
      </pc:sld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1739593421" sldId="2147483652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784623663" sldId="214748365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86161283" sldId="214748365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907835804" sldId="214748365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1229879" sldId="214748365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0465822" sldId="214748365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92808860" sldId="214748365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17651811" sldId="214748365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29787615" sldId="214748366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50885123" sldId="214748366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31062922" sldId="214748366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537978127" sldId="214748366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281435232" sldId="214748366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40341177" sldId="214748366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594160101" sldId="214748366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24729690" sldId="214748366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643443057" sldId="214748366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816384226" sldId="214748366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30214303" sldId="214748367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21273392" sldId="214748367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245489883" sldId="214748367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80669930" sldId="214748367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045346321" sldId="214748367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88138883" sldId="214748367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60719692" sldId="214748367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81375925" sldId="214748367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63190688" sldId="214748367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19322535" sldId="214748367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96519952" sldId="214748368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853573510" sldId="214748368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23018770" sldId="214748368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72120809" sldId="214748368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38095842" sldId="214748368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85240191" sldId="214748368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85155124" sldId="2147483686"/>
          </pc:sldLayoutMkLst>
        </pc:sldLayoutChg>
      </pc:sldMaster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2593472418" sldId="2147483687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660102" sldId="214748368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7232016" sldId="214748368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36989714" sldId="214748369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219117644" sldId="214748369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747355272" sldId="214748369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18431204" sldId="214748369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60186323" sldId="214748369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42045518" sldId="214748369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19599120" sldId="214748369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077965142" sldId="214748369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81634996" sldId="214748369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83651307" sldId="214748369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039135591" sldId="214748370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743326115" sldId="214748370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635766075" sldId="214748370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562098379" sldId="214748370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82738457" sldId="214748370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187045664" sldId="214748370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960150913" sldId="214748370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180962149" sldId="214748370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37701963" sldId="214748370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31766276" sldId="214748370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5832947" sldId="214748371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12451468" sldId="214748371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754640580" sldId="214748371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916547347" sldId="2147483713"/>
          </pc:sldLayoutMkLst>
        </pc:sldLayoutChg>
      </pc:sldMaster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2176285C-5A82-574B-966E-0462323217A7}"/>
    <pc:docChg chg="undo custSel addSld delSld modSld sldOrd">
      <pc:chgData name="Khattab, Sherif" userId="c83b1e15-36f3-4f46-aceb-05aac24c545e" providerId="ADAL" clId="{2176285C-5A82-574B-966E-0462323217A7}" dt="2021-04-13T14:42:21.522" v="557"/>
      <pc:docMkLst>
        <pc:docMk/>
      </pc:docMkLst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1585906518" sldId="288"/>
        </pc:sldMkLst>
      </pc:sldChg>
      <pc:sldChg chg="add del">
        <pc:chgData name="Khattab, Sherif" userId="c83b1e15-36f3-4f46-aceb-05aac24c545e" providerId="ADAL" clId="{2176285C-5A82-574B-966E-0462323217A7}" dt="2021-04-13T14:29:43.194" v="20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2176285C-5A82-574B-966E-0462323217A7}" dt="2021-04-13T14:09:09.208" v="8" actId="2696"/>
        <pc:sldMkLst>
          <pc:docMk/>
          <pc:sldMk cId="1055431384" sldId="395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1316130764" sldId="427"/>
        </pc:sldMkLst>
      </pc:sldChg>
      <pc:sldChg chg="add del">
        <pc:chgData name="Khattab, Sherif" userId="c83b1e15-36f3-4f46-aceb-05aac24c545e" providerId="ADAL" clId="{2176285C-5A82-574B-966E-0462323217A7}" dt="2021-04-13T14:35:31.190" v="362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3005745473" sldId="436"/>
        </pc:sldMkLst>
      </pc:sldChg>
      <pc:sldChg chg="modSp modAnim">
        <pc:chgData name="Khattab, Sherif" userId="c83b1e15-36f3-4f46-aceb-05aac24c545e" providerId="ADAL" clId="{2176285C-5A82-574B-966E-0462323217A7}" dt="2021-04-13T14:09:01.652" v="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2176285C-5A82-574B-966E-0462323217A7}" dt="2021-04-13T14:09:01.652" v="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 addCm delCm">
        <pc:chgData name="Khattab, Sherif" userId="c83b1e15-36f3-4f46-aceb-05aac24c545e" providerId="ADAL" clId="{2176285C-5A82-574B-966E-0462323217A7}" dt="2021-04-13T14:41:59.197" v="552"/>
        <pc:sldMkLst>
          <pc:docMk/>
          <pc:sldMk cId="4202616107" sldId="500"/>
        </pc:sldMkLst>
        <pc:spChg chg="mod">
          <ac:chgData name="Khattab, Sherif" userId="c83b1e15-36f3-4f46-aceb-05aac24c545e" providerId="ADAL" clId="{2176285C-5A82-574B-966E-0462323217A7}" dt="2021-04-13T14:35:37.714" v="364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2176285C-5A82-574B-966E-0462323217A7}" dt="2021-04-13T14:37:23.079" v="430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2176285C-5A82-574B-966E-0462323217A7}" dt="2021-04-13T14:10:37.611" v="127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2176285C-5A82-574B-966E-0462323217A7}" dt="2021-04-13T14:10:37.611" v="127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2176285C-5A82-574B-966E-0462323217A7}" dt="2021-04-13T14:10:26.996" v="11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2176285C-5A82-574B-966E-0462323217A7}" dt="2021-04-13T14:10:26.996" v="11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 del ord">
        <pc:chgData name="Khattab, Sherif" userId="c83b1e15-36f3-4f46-aceb-05aac24c545e" providerId="ADAL" clId="{2176285C-5A82-574B-966E-0462323217A7}" dt="2021-04-13T14:40:58.080" v="549" actId="20578"/>
        <pc:sldMkLst>
          <pc:docMk/>
          <pc:sldMk cId="3678700985" sldId="549"/>
        </pc:sldMkLst>
      </pc:sldChg>
      <pc:sldChg chg="modSp mod modAnim">
        <pc:chgData name="Khattab, Sherif" userId="c83b1e15-36f3-4f46-aceb-05aac24c545e" providerId="ADAL" clId="{2176285C-5A82-574B-966E-0462323217A7}" dt="2021-04-13T14:42:21.522" v="557"/>
        <pc:sldMkLst>
          <pc:docMk/>
          <pc:sldMk cId="1942274538" sldId="551"/>
        </pc:sldMkLst>
        <pc:spChg chg="mod">
          <ac:chgData name="Khattab, Sherif" userId="c83b1e15-36f3-4f46-aceb-05aac24c545e" providerId="ADAL" clId="{2176285C-5A82-574B-966E-0462323217A7}" dt="2021-04-13T14:36:40.688" v="419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2176285C-5A82-574B-966E-0462323217A7}" dt="2021-04-13T14:39:27.199" v="541" actId="21"/>
          <ac:spMkLst>
            <pc:docMk/>
            <pc:sldMk cId="1942274538" sldId="551"/>
            <ac:spMk id="3" creationId="{EA3A8575-9A0B-314D-B843-93E8CA80DF44}"/>
          </ac:spMkLst>
        </pc:spChg>
      </pc:sldChg>
      <pc:sldChg chg="add del">
        <pc:chgData name="Khattab, Sherif" userId="c83b1e15-36f3-4f46-aceb-05aac24c545e" providerId="ADAL" clId="{2176285C-5A82-574B-966E-0462323217A7}" dt="2021-04-13T14:27:45.057" v="163" actId="2696"/>
        <pc:sldMkLst>
          <pc:docMk/>
          <pc:sldMk cId="954836913" sldId="552"/>
        </pc:sldMkLst>
      </pc:sldChg>
      <pc:sldChg chg="add del">
        <pc:chgData name="Khattab, Sherif" userId="c83b1e15-36f3-4f46-aceb-05aac24c545e" providerId="ADAL" clId="{2176285C-5A82-574B-966E-0462323217A7}" dt="2021-04-13T14:27:30.380" v="161"/>
        <pc:sldMkLst>
          <pc:docMk/>
          <pc:sldMk cId="1182748370" sldId="552"/>
        </pc:sldMkLst>
      </pc:sldChg>
      <pc:sldChg chg="del">
        <pc:chgData name="Khattab, Sherif" userId="c83b1e15-36f3-4f46-aceb-05aac24c545e" providerId="ADAL" clId="{2176285C-5A82-574B-966E-0462323217A7}" dt="2021-04-13T14:09:10.989" v="10" actId="2696"/>
        <pc:sldMkLst>
          <pc:docMk/>
          <pc:sldMk cId="1550480814" sldId="552"/>
        </pc:sldMkLst>
      </pc:sldChg>
      <pc:sldChg chg="add del">
        <pc:chgData name="Khattab, Sherif" userId="c83b1e15-36f3-4f46-aceb-05aac24c545e" providerId="ADAL" clId="{2176285C-5A82-574B-966E-0462323217A7}" dt="2021-04-13T14:30:09.507" v="215"/>
        <pc:sldMkLst>
          <pc:docMk/>
          <pc:sldMk cId="3431961669" sldId="552"/>
        </pc:sldMkLst>
      </pc:sldChg>
      <pc:sldChg chg="modSp new mod modAnim">
        <pc:chgData name="Khattab, Sherif" userId="c83b1e15-36f3-4f46-aceb-05aac24c545e" providerId="ADAL" clId="{2176285C-5A82-574B-966E-0462323217A7}" dt="2021-04-13T14:42:08.601" v="554"/>
        <pc:sldMkLst>
          <pc:docMk/>
          <pc:sldMk cId="3666537090" sldId="552"/>
        </pc:sldMkLst>
        <pc:spChg chg="mod">
          <ac:chgData name="Khattab, Sherif" userId="c83b1e15-36f3-4f46-aceb-05aac24c545e" providerId="ADAL" clId="{2176285C-5A82-574B-966E-0462323217A7}" dt="2021-04-13T14:36:30.632" v="411" actId="20577"/>
          <ac:spMkLst>
            <pc:docMk/>
            <pc:sldMk cId="3666537090" sldId="552"/>
            <ac:spMk id="2" creationId="{4DEC1F74-C4B7-B841-97EB-0DD945302006}"/>
          </ac:spMkLst>
        </pc:spChg>
        <pc:spChg chg="mod">
          <ac:chgData name="Khattab, Sherif" userId="c83b1e15-36f3-4f46-aceb-05aac24c545e" providerId="ADAL" clId="{2176285C-5A82-574B-966E-0462323217A7}" dt="2021-04-13T14:39:59.026" v="548" actId="20577"/>
          <ac:spMkLst>
            <pc:docMk/>
            <pc:sldMk cId="3666537090" sldId="552"/>
            <ac:spMk id="3" creationId="{2D8EF771-FE90-3246-A150-5751A23FB9FE}"/>
          </ac:spMkLst>
        </pc:spChg>
      </pc:sldChg>
      <pc:sldChg chg="del">
        <pc:chgData name="Khattab, Sherif" userId="c83b1e15-36f3-4f46-aceb-05aac24c545e" providerId="ADAL" clId="{2176285C-5A82-574B-966E-0462323217A7}" dt="2021-04-13T14:09:10.493" v="9" actId="2696"/>
        <pc:sldMkLst>
          <pc:docMk/>
          <pc:sldMk cId="1548772503" sldId="553"/>
        </pc:sldMkLst>
      </pc:sldChg>
      <pc:sldChg chg="del">
        <pc:chgData name="Khattab, Sherif" userId="c83b1e15-36f3-4f46-aceb-05aac24c545e" providerId="ADAL" clId="{2176285C-5A82-574B-966E-0462323217A7}" dt="2021-04-13T14:09:11.555" v="11" actId="2696"/>
        <pc:sldMkLst>
          <pc:docMk/>
          <pc:sldMk cId="2896655293" sldId="554"/>
        </pc:sldMkLst>
      </pc:sldChg>
    </pc:docChg>
  </pc:docChgLst>
  <pc:docChgLst>
    <pc:chgData name="Khattab, Sherif" userId="c83b1e15-36f3-4f46-aceb-05aac24c545e" providerId="ADAL" clId="{3BAA1DD4-E5ED-1742-9625-63FF07AF3918}"/>
    <pc:docChg chg="undo custSel addSld delSld modSld">
      <pc:chgData name="Khattab, Sherif" userId="c83b1e15-36f3-4f46-aceb-05aac24c545e" providerId="ADAL" clId="{3BAA1DD4-E5ED-1742-9625-63FF07AF3918}" dt="2021-03-30T14:15:09.538" v="724"/>
      <pc:docMkLst>
        <pc:docMk/>
      </pc:docMkLst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045172050" sldId="28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110710663" sldId="29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290418159" sldId="29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219484641" sldId="309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594502056" sldId="31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154839364" sldId="311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957401858" sldId="31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84422094" sldId="313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100091038" sldId="314"/>
        </pc:sldMkLst>
      </pc:sldChg>
      <pc:sldChg chg="del">
        <pc:chgData name="Khattab, Sherif" userId="c83b1e15-36f3-4f46-aceb-05aac24c545e" providerId="ADAL" clId="{3BAA1DD4-E5ED-1742-9625-63FF07AF3918}" dt="2021-03-30T13:31:17.171" v="241" actId="2696"/>
        <pc:sldMkLst>
          <pc:docMk/>
          <pc:sldMk cId="3580558072" sldId="316"/>
        </pc:sldMkLst>
      </pc:sldChg>
      <pc:sldChg chg="del">
        <pc:chgData name="Khattab, Sherif" userId="c83b1e15-36f3-4f46-aceb-05aac24c545e" providerId="ADAL" clId="{3BAA1DD4-E5ED-1742-9625-63FF07AF3918}" dt="2021-03-30T13:31:18.829" v="242" actId="2696"/>
        <pc:sldMkLst>
          <pc:docMk/>
          <pc:sldMk cId="1900690377" sldId="317"/>
        </pc:sldMkLst>
      </pc:sldChg>
      <pc:sldChg chg="del">
        <pc:chgData name="Khattab, Sherif" userId="c83b1e15-36f3-4f46-aceb-05aac24c545e" providerId="ADAL" clId="{3BAA1DD4-E5ED-1742-9625-63FF07AF3918}" dt="2021-03-30T13:31:21.376" v="243" actId="2696"/>
        <pc:sldMkLst>
          <pc:docMk/>
          <pc:sldMk cId="852238868" sldId="31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9785599" sldId="43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3BAA1DD4-E5ED-1742-9625-63FF07AF3918}" dt="2021-03-30T13:33:05.879" v="245" actId="2696"/>
        <pc:sldMkLst>
          <pc:docMk/>
          <pc:sldMk cId="271414599" sldId="439"/>
        </pc:sldMkLst>
      </pc:sldChg>
      <pc:sldChg chg="add setBg">
        <pc:chgData name="Khattab, Sherif" userId="c83b1e15-36f3-4f46-aceb-05aac24c545e" providerId="ADAL" clId="{3BAA1DD4-E5ED-1742-9625-63FF07AF3918}" dt="2021-03-30T13:32:26.112" v="244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709473859" sldId="441"/>
        </pc:sldMkLst>
      </pc:sldChg>
      <pc:sldChg chg="modSp">
        <pc:chgData name="Khattab, Sherif" userId="c83b1e15-36f3-4f46-aceb-05aac24c545e" providerId="ADAL" clId="{3BAA1DD4-E5ED-1742-9625-63FF07AF3918}" dt="2021-03-30T13:28:31.692" v="6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3BAA1DD4-E5ED-1742-9625-63FF07AF3918}" dt="2021-03-30T13:28:31.692" v="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42.866" v="717"/>
        <pc:sldMkLst>
          <pc:docMk/>
          <pc:sldMk cId="4202616107" sldId="500"/>
        </pc:sldMkLst>
        <pc:spChg chg="mod">
          <ac:chgData name="Khattab, Sherif" userId="c83b1e15-36f3-4f46-aceb-05aac24c545e" providerId="ADAL" clId="{3BAA1DD4-E5ED-1742-9625-63FF07AF3918}" dt="2021-03-30T13:53:04.131" v="68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3BAA1DD4-E5ED-1742-9625-63FF07AF3918}" dt="2021-03-30T13:30:54.527" v="23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3BAA1DD4-E5ED-1742-9625-63FF07AF3918}" dt="2021-03-30T13:30:54.527" v="23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3BAA1DD4-E5ED-1742-9625-63FF07AF3918}" dt="2021-03-30T13:30:36.637" v="20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3BAA1DD4-E5ED-1742-9625-63FF07AF3918}" dt="2021-03-30T13:30:36.637" v="20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57.401" v="722"/>
        <pc:sldMkLst>
          <pc:docMk/>
          <pc:sldMk cId="3106578269" sldId="548"/>
        </pc:sldMkLst>
        <pc:spChg chg="mod">
          <ac:chgData name="Khattab, Sherif" userId="c83b1e15-36f3-4f46-aceb-05aac24c545e" providerId="ADAL" clId="{3BAA1DD4-E5ED-1742-9625-63FF07AF3918}" dt="2021-03-30T14:14:46.626" v="718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509261" sldId="54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678700985" sldId="549"/>
        </pc:sldMkLst>
      </pc:sldChg>
      <pc:sldChg chg="modSp new mod modAnim">
        <pc:chgData name="Khattab, Sherif" userId="c83b1e15-36f3-4f46-aceb-05aac24c545e" providerId="ADAL" clId="{3BAA1DD4-E5ED-1742-9625-63FF07AF3918}" dt="2021-03-30T14:15:09.538" v="724"/>
        <pc:sldMkLst>
          <pc:docMk/>
          <pc:sldMk cId="1744575395" sldId="550"/>
        </pc:sldMkLst>
        <pc:spChg chg="mod">
          <ac:chgData name="Khattab, Sherif" userId="c83b1e15-36f3-4f46-aceb-05aac24c545e" providerId="ADAL" clId="{3BAA1DD4-E5ED-1742-9625-63FF07AF3918}" dt="2021-03-30T13:53:43.408" v="713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36437328" sldId="550"/>
        </pc:sldMkLst>
      </pc:sldChg>
      <pc:sldChg chg="del">
        <pc:chgData name="Khattab, Sherif" userId="c83b1e15-36f3-4f46-aceb-05aac24c545e" providerId="ADAL" clId="{3BAA1DD4-E5ED-1742-9625-63FF07AF3918}" dt="2021-03-30T13:28:49.876" v="8" actId="2696"/>
        <pc:sldMkLst>
          <pc:docMk/>
          <pc:sldMk cId="1677266450" sldId="551"/>
        </pc:sldMkLst>
      </pc:sldChg>
      <pc:sldChg chg="del">
        <pc:chgData name="Khattab, Sherif" userId="c83b1e15-36f3-4f46-aceb-05aac24c545e" providerId="ADAL" clId="{3BAA1DD4-E5ED-1742-9625-63FF07AF3918}" dt="2021-03-30T13:28:50.426" v="9" actId="2696"/>
        <pc:sldMkLst>
          <pc:docMk/>
          <pc:sldMk cId="2358415282" sldId="552"/>
        </pc:sldMkLst>
      </pc:sldChg>
      <pc:sldChg chg="del">
        <pc:chgData name="Khattab, Sherif" userId="c83b1e15-36f3-4f46-aceb-05aac24c545e" providerId="ADAL" clId="{3BAA1DD4-E5ED-1742-9625-63FF07AF3918}" dt="2021-03-30T13:28:50.948" v="10" actId="2696"/>
        <pc:sldMkLst>
          <pc:docMk/>
          <pc:sldMk cId="2824507597" sldId="553"/>
        </pc:sldMkLst>
      </pc:sldChg>
      <pc:sldChg chg="del">
        <pc:chgData name="Khattab, Sherif" userId="c83b1e15-36f3-4f46-aceb-05aac24c545e" providerId="ADAL" clId="{3BAA1DD4-E5ED-1742-9625-63FF07AF3918}" dt="2021-03-30T13:28:51.381" v="11" actId="2696"/>
        <pc:sldMkLst>
          <pc:docMk/>
          <pc:sldMk cId="2802158369" sldId="554"/>
        </pc:sldMkLst>
      </pc:sldChg>
      <pc:sldChg chg="del">
        <pc:chgData name="Khattab, Sherif" userId="c83b1e15-36f3-4f46-aceb-05aac24c545e" providerId="ADAL" clId="{3BAA1DD4-E5ED-1742-9625-63FF07AF3918}" dt="2021-03-30T13:28:51.724" v="12" actId="2696"/>
        <pc:sldMkLst>
          <pc:docMk/>
          <pc:sldMk cId="1642479177" sldId="555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98043200" sldId="556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356128445" sldId="557"/>
        </pc:sldMkLst>
      </pc:sld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4691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7265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29427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4545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0307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76195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23805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4147726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686830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5381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36644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04297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0635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4894738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540669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331090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32574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58658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4E41-864D-F946-9532-6667A8CC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DCC47-9716-6D4C-80F9-16A3CF5EEF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578BC-2845-0A46-81F2-1FDE4F3155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552376-47C3-2642-A9FC-DC288D9A7A1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F59E0-85EF-3241-9DDE-4809238E095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40070902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40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660399"/>
          </a:xfrm>
          <a:solidFill>
            <a:srgbClr val="024E9D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5504"/>
            <a:ext cx="10096296" cy="6506358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2019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9908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43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64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79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2608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11788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590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R0mD3uWk5c" TargetMode="Externa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Spring 2020-2021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Modern encryption algorithms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Data Encryption Standard (DES)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Uses 56-bit keys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Same key is used to encrypt &amp; decrypt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Keys used to be difficult to guess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Needed to try 2</a:t>
            </a:r>
            <a:r>
              <a:rPr lang="en-US" altLang="en-US" baseline="30000"/>
              <a:t>55</a:t>
            </a:r>
            <a:r>
              <a:rPr lang="en-US" altLang="en-US"/>
              <a:t> different keys, on average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Modern computers can try millions of keys per second with special hardware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For $250K, EFF built a machine that broke DES quickly in 1998</a:t>
            </a:r>
          </a:p>
          <a:p>
            <a:pPr>
              <a:lnSpc>
                <a:spcPct val="90000"/>
              </a:lnSpc>
            </a:pPr>
            <a:r>
              <a:rPr lang="en-US" altLang="en-US"/>
              <a:t>Current algorithms (AES, Blowfish) use 128 bit keys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Adding one bit to the key makes it twice as hard to guess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Must try 2</a:t>
            </a:r>
            <a:r>
              <a:rPr lang="en-US" altLang="en-US" baseline="30000"/>
              <a:t>127</a:t>
            </a:r>
            <a:r>
              <a:rPr lang="en-US" altLang="en-US"/>
              <a:t> keys, on average, to find the right one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At 10</a:t>
            </a:r>
            <a:r>
              <a:rPr lang="en-US" altLang="en-US" baseline="30000"/>
              <a:t>15</a:t>
            </a:r>
            <a:r>
              <a:rPr lang="en-US" altLang="en-US"/>
              <a:t> keys per second, this would require over 10</a:t>
            </a:r>
            <a:r>
              <a:rPr lang="en-US" altLang="en-US" baseline="30000"/>
              <a:t>21</a:t>
            </a:r>
            <a:r>
              <a:rPr lang="en-US" altLang="en-US"/>
              <a:t> seconds, or 1000 billion years!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Modern encryption isn’t usually broken by brute force…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1A2B4375-7BC3-4ABD-AE80-5BFAD094A595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10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0762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Unbreakable codes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646"/>
              <a:t>There </a:t>
            </a:r>
            <a:r>
              <a:rPr lang="en-US" altLang="en-US" sz="2646" b="1" i="1"/>
              <a:t>is</a:t>
            </a:r>
            <a:r>
              <a:rPr lang="en-US" altLang="en-US" sz="2646"/>
              <a:t> such a thing as an unbreakable code: one-time pad</a:t>
            </a:r>
          </a:p>
          <a:p>
            <a:pPr lvl="1"/>
            <a:r>
              <a:rPr lang="en-US" altLang="en-US" sz="2205"/>
              <a:t>Use a truly random key as long as the message to be encoded</a:t>
            </a:r>
          </a:p>
          <a:p>
            <a:pPr lvl="1"/>
            <a:r>
              <a:rPr lang="en-US" altLang="en-US" sz="2205"/>
              <a:t>XOR the message with the key a bit at a time</a:t>
            </a:r>
          </a:p>
          <a:p>
            <a:r>
              <a:rPr lang="en-US" altLang="en-US" sz="2646"/>
              <a:t>Code is unbreakable because</a:t>
            </a:r>
          </a:p>
          <a:p>
            <a:pPr lvl="1"/>
            <a:r>
              <a:rPr lang="en-US" altLang="en-US" sz="2205"/>
              <a:t>Key could be anything</a:t>
            </a:r>
          </a:p>
          <a:p>
            <a:pPr lvl="1"/>
            <a:r>
              <a:rPr lang="en-US" altLang="en-US" sz="2205"/>
              <a:t>Without knowing key, message could be anything with the correct number of bits in it</a:t>
            </a:r>
          </a:p>
          <a:p>
            <a:r>
              <a:rPr lang="en-US" altLang="en-US" sz="2646"/>
              <a:t>Difficulty: distributing key is as hard as distributing message</a:t>
            </a:r>
          </a:p>
          <a:p>
            <a:r>
              <a:rPr lang="en-US" altLang="en-US" sz="2646"/>
              <a:t>Difficulty: generating truly random bits</a:t>
            </a:r>
          </a:p>
          <a:p>
            <a:pPr lvl="1"/>
            <a:r>
              <a:rPr lang="en-US" altLang="en-US" sz="2205"/>
              <a:t>Can’t use computer random number generator!</a:t>
            </a:r>
          </a:p>
          <a:p>
            <a:pPr lvl="1"/>
            <a:r>
              <a:rPr lang="en-US" altLang="en-US" sz="2205"/>
              <a:t>May use physical processes</a:t>
            </a:r>
          </a:p>
          <a:p>
            <a:pPr lvl="2"/>
            <a:r>
              <a:rPr lang="en-US" altLang="en-US" sz="1984"/>
              <a:t>Radioactive decay</a:t>
            </a:r>
          </a:p>
          <a:p>
            <a:pPr lvl="2"/>
            <a:r>
              <a:rPr lang="en-US" altLang="en-US" sz="1984"/>
              <a:t>Leaky diode</a:t>
            </a:r>
          </a:p>
          <a:p>
            <a:pPr lvl="2"/>
            <a:r>
              <a:rPr lang="en-US" altLang="en-US" sz="1984"/>
              <a:t>Lava lamp (!) [https://www.atlasobscura.com/places/encryption-lava-lamps]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379EB67E-5A12-4810-8BE2-776E25A3EFBF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11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7821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Public-key cryptography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Instead of using a single shared secret, keys come in pairs</a:t>
            </a:r>
          </a:p>
          <a:p>
            <a:pPr lvl="1"/>
            <a:r>
              <a:rPr lang="en-US" altLang="en-US"/>
              <a:t>One key of each pair distributed widely (</a:t>
            </a:r>
            <a:r>
              <a:rPr lang="en-US" altLang="en-US" i="1"/>
              <a:t>public key</a:t>
            </a:r>
            <a:r>
              <a:rPr lang="en-US" altLang="en-US"/>
              <a:t>), K</a:t>
            </a:r>
            <a:r>
              <a:rPr lang="en-US" altLang="en-US" baseline="-25000"/>
              <a:t>p</a:t>
            </a:r>
            <a:endParaRPr lang="en-US" altLang="en-US"/>
          </a:p>
          <a:p>
            <a:pPr lvl="1"/>
            <a:r>
              <a:rPr lang="en-US" altLang="en-US"/>
              <a:t>One key of each pair kept secret (</a:t>
            </a:r>
            <a:r>
              <a:rPr lang="en-US" altLang="en-US" i="1"/>
              <a:t>private or secret key</a:t>
            </a:r>
            <a:r>
              <a:rPr lang="en-US" altLang="en-US"/>
              <a:t>), K</a:t>
            </a:r>
            <a:r>
              <a:rPr lang="en-US" altLang="en-US" baseline="-25000"/>
              <a:t>s</a:t>
            </a:r>
            <a:endParaRPr lang="en-US" altLang="en-US"/>
          </a:p>
          <a:p>
            <a:pPr lvl="1"/>
            <a:r>
              <a:rPr lang="en-US" altLang="en-US"/>
              <a:t>Two keys are inverses of one another, but not identical</a:t>
            </a:r>
          </a:p>
          <a:p>
            <a:pPr lvl="1"/>
            <a:r>
              <a:rPr lang="en-US" altLang="en-US"/>
              <a:t>Encryption &amp; decryption are the same algorithm, so</a:t>
            </a:r>
            <a:br>
              <a:rPr lang="en-US" altLang="en-US"/>
            </a:br>
            <a:r>
              <a:rPr lang="en-US" altLang="en-US"/>
              <a:t>E(K</a:t>
            </a:r>
            <a:r>
              <a:rPr lang="en-US" altLang="en-US" baseline="-25000"/>
              <a:t>p</a:t>
            </a:r>
            <a:r>
              <a:rPr lang="en-US" altLang="en-US"/>
              <a:t>,E(K</a:t>
            </a:r>
            <a:r>
              <a:rPr lang="en-US" altLang="en-US" baseline="-25000"/>
              <a:t>s</a:t>
            </a:r>
            <a:r>
              <a:rPr lang="en-US" altLang="en-US"/>
              <a:t>,M) = E(K</a:t>
            </a:r>
            <a:r>
              <a:rPr lang="en-US" altLang="en-US" baseline="-25000"/>
              <a:t>s</a:t>
            </a:r>
            <a:r>
              <a:rPr lang="en-US" altLang="en-US"/>
              <a:t>,E(K</a:t>
            </a:r>
            <a:r>
              <a:rPr lang="en-US" altLang="en-US" baseline="-25000"/>
              <a:t>p</a:t>
            </a:r>
            <a:r>
              <a:rPr lang="en-US" altLang="en-US"/>
              <a:t>,M) = M</a:t>
            </a:r>
          </a:p>
          <a:p>
            <a:r>
              <a:rPr lang="en-US" altLang="en-US"/>
              <a:t>Currently, most popular method involves primes and exponentiation</a:t>
            </a:r>
          </a:p>
          <a:p>
            <a:pPr lvl="1"/>
            <a:r>
              <a:rPr lang="en-US" altLang="en-US"/>
              <a:t>Difficult to crack unless large numbers can be factored</a:t>
            </a:r>
          </a:p>
          <a:p>
            <a:pPr lvl="1"/>
            <a:r>
              <a:rPr lang="en-US" altLang="en-US"/>
              <a:t>Very slow for large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3B8D26F4-6594-415E-B9A4-7453682CF220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12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2569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Digital signatures</a:t>
            </a:r>
          </a:p>
        </p:txBody>
      </p:sp>
      <p:sp>
        <p:nvSpPr>
          <p:cNvPr id="14345" name="Rectangle 9"/>
          <p:cNvSpPr>
            <a:spLocks noGrp="1" noChangeArrowheads="1"/>
          </p:cNvSpPr>
          <p:nvPr>
            <p:ph idx="1"/>
          </p:nvPr>
        </p:nvSpPr>
        <p:spPr>
          <a:xfrm>
            <a:off x="217170" y="3947831"/>
            <a:ext cx="10096296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Digital signature computed by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Applying one-way hash function to original document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Encrypting result with sender’s </a:t>
            </a:r>
            <a:r>
              <a:rPr lang="en-US" altLang="en-US" sz="2205" i="1"/>
              <a:t>private</a:t>
            </a:r>
            <a:r>
              <a:rPr lang="en-US" altLang="en-US" sz="2205"/>
              <a:t> key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Receiver can verify by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Applying one-way hash function to received document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Decrypting signature using sender’s public key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Comparing the two results: equality means document unmodified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EB1BADE8-7FA0-406E-839E-E8E099065261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13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649640" y="1334630"/>
            <a:ext cx="1175949" cy="176392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Original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document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3085535" y="1838608"/>
            <a:ext cx="1175949" cy="75596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Hash</a:t>
            </a:r>
          </a:p>
        </p:txBody>
      </p:sp>
      <p:cxnSp>
        <p:nvCxnSpPr>
          <p:cNvPr id="14350" name="AutoShape 14"/>
          <p:cNvCxnSpPr>
            <a:cxnSpLocks noChangeShapeType="1"/>
            <a:stCxn id="14346" idx="3"/>
            <a:endCxn id="14348" idx="1"/>
          </p:cNvCxnSpPr>
          <p:nvPr/>
        </p:nvCxnSpPr>
        <p:spPr bwMode="auto">
          <a:xfrm>
            <a:off x="1825589" y="2216592"/>
            <a:ext cx="125994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1909586" y="1250634"/>
            <a:ext cx="1116011" cy="916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9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One-way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hash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function</a:t>
            </a: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5521431" y="1838608"/>
            <a:ext cx="1175949" cy="755968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Digital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signature</a:t>
            </a:r>
          </a:p>
        </p:txBody>
      </p:sp>
      <p:cxnSp>
        <p:nvCxnSpPr>
          <p:cNvPr id="14353" name="AutoShape 17"/>
          <p:cNvCxnSpPr>
            <a:cxnSpLocks noChangeShapeType="1"/>
            <a:stCxn id="14348" idx="3"/>
            <a:endCxn id="14352" idx="1"/>
          </p:cNvCxnSpPr>
          <p:nvPr/>
        </p:nvCxnSpPr>
        <p:spPr bwMode="auto">
          <a:xfrm>
            <a:off x="4261484" y="2216592"/>
            <a:ext cx="125994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4261484" y="1357379"/>
            <a:ext cx="1335622" cy="825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8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Hash result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encrypted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with K</a:t>
            </a:r>
            <a:r>
              <a:rPr lang="en-US" altLang="en-US" sz="1984" baseline="-2500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</a:t>
            </a:r>
            <a:endParaRPr lang="en-US" altLang="en-US" sz="1984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8041322" y="998644"/>
            <a:ext cx="1175949" cy="176392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Original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document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8041322" y="2762568"/>
            <a:ext cx="1175949" cy="755968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Digital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signature</a:t>
            </a:r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5353438" y="3014558"/>
            <a:ext cx="1713931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Receiver gets</a:t>
            </a:r>
          </a:p>
        </p:txBody>
      </p:sp>
      <p:sp>
        <p:nvSpPr>
          <p:cNvPr id="14358" name="AutoShape 22"/>
          <p:cNvSpPr>
            <a:spLocks/>
          </p:cNvSpPr>
          <p:nvPr/>
        </p:nvSpPr>
        <p:spPr bwMode="auto">
          <a:xfrm>
            <a:off x="7705337" y="998644"/>
            <a:ext cx="251989" cy="2519892"/>
          </a:xfrm>
          <a:prstGeom prst="lef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cxnSp>
        <p:nvCxnSpPr>
          <p:cNvPr id="14359" name="AutoShape 23"/>
          <p:cNvCxnSpPr>
            <a:cxnSpLocks noChangeShapeType="1"/>
            <a:stCxn id="14357" idx="3"/>
            <a:endCxn id="14358" idx="1"/>
          </p:cNvCxnSpPr>
          <p:nvPr/>
        </p:nvCxnSpPr>
        <p:spPr bwMode="auto">
          <a:xfrm flipV="1">
            <a:off x="7070114" y="2258590"/>
            <a:ext cx="635222" cy="974709"/>
          </a:xfrm>
          <a:prstGeom prst="curvedConnector3">
            <a:avLst>
              <a:gd name="adj1" fmla="val 4986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62149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Pretty Good Privacy (PGP)</a:t>
            </a:r>
          </a:p>
        </p:txBody>
      </p:sp>
      <p:sp>
        <p:nvSpPr>
          <p:cNvPr id="7168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Uses public key encryption</a:t>
            </a:r>
          </a:p>
          <a:p>
            <a:pPr lvl="1"/>
            <a:r>
              <a:rPr lang="en-US" altLang="en-US" sz="2205"/>
              <a:t>Facilitates key distribution</a:t>
            </a:r>
          </a:p>
          <a:p>
            <a:pPr lvl="1"/>
            <a:r>
              <a:rPr lang="en-US" altLang="en-US" sz="2205"/>
              <a:t>Allows messages to be sent encrypted to a person (encrypt with person’s public key)</a:t>
            </a:r>
          </a:p>
          <a:p>
            <a:pPr lvl="1"/>
            <a:r>
              <a:rPr lang="en-US" altLang="en-US" sz="2205"/>
              <a:t>Allows person to send message that must have come from her (encrypt with person’s private key)</a:t>
            </a:r>
          </a:p>
          <a:p>
            <a:r>
              <a:rPr lang="en-US" altLang="en-US" sz="2646"/>
              <a:t>Problem: public key encryption is very slow</a:t>
            </a:r>
          </a:p>
          <a:p>
            <a:r>
              <a:rPr lang="en-US" altLang="en-US" sz="2646"/>
              <a:t>Solution: use public key encryption to exchange a shared key</a:t>
            </a:r>
          </a:p>
          <a:p>
            <a:pPr lvl="1"/>
            <a:r>
              <a:rPr lang="en-US" altLang="en-US" sz="2205"/>
              <a:t>Shared key is relatively short (~128 bits)</a:t>
            </a:r>
          </a:p>
          <a:p>
            <a:pPr lvl="1"/>
            <a:r>
              <a:rPr lang="en-US" altLang="en-US" sz="2205"/>
              <a:t>Message encrypted using symmetric key encryption</a:t>
            </a:r>
          </a:p>
          <a:p>
            <a:r>
              <a:rPr lang="en-US" altLang="en-US" sz="2646"/>
              <a:t>PGP can also be used to authenticate sender</a:t>
            </a:r>
          </a:p>
          <a:p>
            <a:pPr lvl="1"/>
            <a:r>
              <a:rPr lang="en-US" altLang="en-US" sz="2205"/>
              <a:t>Use digital signature and send message as plaintext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2298C3FD-3380-4934-9764-DA21AA4E3342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14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4746946"/>
      </p:ext>
    </p:extLst>
  </p:cSld>
  <p:clrMapOvr>
    <a:masterClrMapping/>
  </p:clrMapOvr>
  <p:transition>
    <p:sndAc>
      <p:stSnd>
        <p:snd r:embed="rId2" name="homcomp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User authentication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Problem: how does the computer know who you are?</a:t>
            </a:r>
          </a:p>
          <a:p>
            <a:r>
              <a:rPr lang="en-US" altLang="en-US"/>
              <a:t>Solution: use </a:t>
            </a:r>
            <a:r>
              <a:rPr lang="en-US" altLang="en-US" i="1"/>
              <a:t>authentication</a:t>
            </a:r>
            <a:r>
              <a:rPr lang="en-US" altLang="en-US"/>
              <a:t> to identify</a:t>
            </a:r>
          </a:p>
          <a:p>
            <a:pPr lvl="1"/>
            <a:r>
              <a:rPr lang="en-US" altLang="en-US"/>
              <a:t>Something the user knows</a:t>
            </a:r>
          </a:p>
          <a:p>
            <a:pPr lvl="1"/>
            <a:r>
              <a:rPr lang="en-US" altLang="en-US"/>
              <a:t>Something the user has</a:t>
            </a:r>
          </a:p>
          <a:p>
            <a:pPr lvl="1"/>
            <a:r>
              <a:rPr lang="en-US" altLang="en-US"/>
              <a:t>Something the user is</a:t>
            </a:r>
          </a:p>
          <a:p>
            <a:r>
              <a:rPr lang="en-US" altLang="en-US"/>
              <a:t>This must be done before user can use the system</a:t>
            </a:r>
          </a:p>
          <a:p>
            <a:r>
              <a:rPr lang="en-US" altLang="en-US"/>
              <a:t>Important: from the computer’s point of view…</a:t>
            </a:r>
          </a:p>
          <a:p>
            <a:pPr lvl="1"/>
            <a:r>
              <a:rPr lang="en-US" altLang="en-US"/>
              <a:t>Anyone who can duplicate your ID </a:t>
            </a:r>
            <a:r>
              <a:rPr lang="en-US" altLang="en-US" i="1"/>
              <a:t>is</a:t>
            </a:r>
            <a:r>
              <a:rPr lang="en-US" altLang="en-US"/>
              <a:t> you</a:t>
            </a:r>
          </a:p>
          <a:p>
            <a:pPr lvl="1"/>
            <a:r>
              <a:rPr lang="en-US" altLang="en-US"/>
              <a:t>Fooling a computer isn’t all that hard…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0F180D9F-37AC-42CA-8C0F-774F5F12201C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15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639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Authentication using passwords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idx="1"/>
          </p:nvPr>
        </p:nvSpPr>
        <p:spPr>
          <a:xfrm>
            <a:off x="-15671" y="3719426"/>
            <a:ext cx="10096296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Successful login lets the user in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If things don’t go so well…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Login rejected after name entered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Login rejected after name and incorrect password entered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Don’t notify the user of incorrect user name until </a:t>
            </a:r>
            <a:r>
              <a:rPr lang="en-US" altLang="en-US" sz="2646" i="1"/>
              <a:t>after</a:t>
            </a:r>
            <a:r>
              <a:rPr lang="en-US" altLang="en-US" sz="2646"/>
              <a:t> the password is entered!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Early notification can make it easier to guess valid user names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C36DEB2A-5A49-4B79-8A43-3733F010E05B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16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756497" y="1931917"/>
            <a:ext cx="2751788" cy="13136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  <a:t>Login: </a:t>
            </a:r>
            <a:r>
              <a:rPr lang="en-US" altLang="en-US" sz="1984" b="1">
                <a:solidFill>
                  <a:srgbClr val="ED181E"/>
                </a:solidFill>
                <a:latin typeface="Monaco" charset="0"/>
                <a:cs typeface="+mn-cs"/>
              </a:rPr>
              <a:t>elm</a:t>
            </a:r>
            <a:b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  <a:t>Password: </a:t>
            </a:r>
            <a:r>
              <a:rPr lang="en-US" altLang="en-US" sz="1984" b="1" err="1">
                <a:solidFill>
                  <a:srgbClr val="ED181E"/>
                </a:solidFill>
                <a:latin typeface="Monaco" charset="0"/>
                <a:cs typeface="+mn-cs"/>
              </a:rPr>
              <a:t>foobar</a:t>
            </a:r>
            <a:b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</a:br>
            <a:b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  <a:t>Welcome to Linux!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3972858" y="1931917"/>
            <a:ext cx="2450802" cy="13136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  <a:t>Login: </a:t>
            </a:r>
            <a:r>
              <a:rPr lang="en-US" altLang="en-US" sz="1984" b="1" err="1">
                <a:solidFill>
                  <a:srgbClr val="ED181E"/>
                </a:solidFill>
                <a:latin typeface="Monaco" charset="0"/>
                <a:cs typeface="+mn-cs"/>
              </a:rPr>
              <a:t>jimp</a:t>
            </a:r>
            <a:b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  <a:t>User not found!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b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  <a:t>Login: 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6888233" y="1931917"/>
            <a:ext cx="2747257" cy="16190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  <a:t>Login: </a:t>
            </a:r>
            <a:r>
              <a:rPr lang="en-US" altLang="en-US" sz="1984" b="1">
                <a:solidFill>
                  <a:srgbClr val="ED181E"/>
                </a:solidFill>
                <a:latin typeface="Monaco" charset="0"/>
                <a:cs typeface="+mn-cs"/>
              </a:rPr>
              <a:t>elm</a:t>
            </a:r>
            <a:b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  <a:t>Password: </a:t>
            </a:r>
            <a:r>
              <a:rPr lang="en-US" altLang="en-US" sz="1984" b="1" err="1">
                <a:solidFill>
                  <a:srgbClr val="ED181E"/>
                </a:solidFill>
                <a:latin typeface="Monaco" charset="0"/>
                <a:cs typeface="+mn-cs"/>
              </a:rPr>
              <a:t>barfle</a:t>
            </a:r>
            <a:b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  <a:t>Invalid password!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b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  <a:t>Login:</a:t>
            </a:r>
          </a:p>
        </p:txBody>
      </p:sp>
    </p:spTree>
    <p:extLst>
      <p:ext uri="{BB962C8B-B14F-4D97-AF65-F5344CB8AC3E}">
        <p14:creationId xmlns:p14="http://schemas.microsoft.com/office/powerpoint/2010/main" val="4182931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Dealing with passwords</a:t>
            </a:r>
          </a:p>
        </p:txBody>
      </p:sp>
      <p:sp>
        <p:nvSpPr>
          <p:cNvPr id="7373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Passwords should be memorable?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Passwords shouldn’t be stored “in the clear”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Password file is often readable by all system users!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Password must be checked against entry in this file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Solution: use hashing to hide “real” password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One-way function converting password to meaningless string of digits (Unix password hash, SHA-2)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Difficult to find another password that hashes to the same string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Knowing the hashed value and hash function gives no clue to the original password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A11706AC-FE6F-4C66-8A7A-A4FD02D27985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17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886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Salting the passwords</a:t>
            </a:r>
          </a:p>
        </p:txBody>
      </p:sp>
      <p:sp>
        <p:nvSpPr>
          <p:cNvPr id="7475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646" dirty="0"/>
              <a:t>Passwords can be guessed</a:t>
            </a:r>
          </a:p>
          <a:p>
            <a:pPr lvl="1"/>
            <a:r>
              <a:rPr lang="en-US" altLang="en-US" sz="2205" dirty="0"/>
              <a:t>Hackers can get a copy of the password file</a:t>
            </a:r>
          </a:p>
          <a:p>
            <a:pPr lvl="1"/>
            <a:r>
              <a:rPr lang="en-US" altLang="en-US" sz="2205" dirty="0"/>
              <a:t>Run through dictionary words and names</a:t>
            </a:r>
          </a:p>
          <a:p>
            <a:pPr lvl="2"/>
            <a:r>
              <a:rPr lang="en-US" altLang="en-US" sz="1984" dirty="0"/>
              <a:t>Hash each name</a:t>
            </a:r>
          </a:p>
          <a:p>
            <a:pPr lvl="2"/>
            <a:r>
              <a:rPr lang="en-US" altLang="en-US" sz="1984" dirty="0"/>
              <a:t>Look for a match in the file</a:t>
            </a:r>
          </a:p>
          <a:p>
            <a:r>
              <a:rPr lang="en-US" altLang="en-US" sz="2646" dirty="0"/>
              <a:t>Hashes can be computed offline!</a:t>
            </a:r>
          </a:p>
          <a:p>
            <a:r>
              <a:rPr lang="en-US" altLang="en-US" sz="2646" dirty="0"/>
              <a:t>Solution: use “salt”</a:t>
            </a:r>
          </a:p>
          <a:p>
            <a:pPr lvl="1"/>
            <a:r>
              <a:rPr lang="en-US" altLang="en-US" sz="2205" dirty="0"/>
              <a:t>Random characters added to the password before hashing</a:t>
            </a:r>
          </a:p>
          <a:p>
            <a:pPr lvl="1"/>
            <a:r>
              <a:rPr lang="en-US" altLang="en-US" sz="2205" dirty="0"/>
              <a:t>Salt characters stored “in the clear”</a:t>
            </a:r>
          </a:p>
          <a:p>
            <a:pPr lvl="1"/>
            <a:r>
              <a:rPr lang="en-US" altLang="en-US" sz="2205" dirty="0"/>
              <a:t>Increase the number of possible hash values for a given password</a:t>
            </a:r>
          </a:p>
          <a:p>
            <a:pPr lvl="2"/>
            <a:r>
              <a:rPr lang="en-US" altLang="en-US" sz="1984" dirty="0"/>
              <a:t>Actual password is “pass”</a:t>
            </a:r>
          </a:p>
          <a:p>
            <a:pPr lvl="2"/>
            <a:r>
              <a:rPr lang="en-US" altLang="en-US" sz="1984" dirty="0"/>
              <a:t>Salt = “aa” =&gt; hash “</a:t>
            </a:r>
            <a:r>
              <a:rPr lang="en-US" altLang="en-US" sz="1984" dirty="0" err="1"/>
              <a:t>passaa</a:t>
            </a:r>
            <a:r>
              <a:rPr lang="en-US" altLang="en-US" sz="1984" dirty="0"/>
              <a:t>”</a:t>
            </a:r>
          </a:p>
          <a:p>
            <a:pPr lvl="2"/>
            <a:r>
              <a:rPr lang="en-US" altLang="en-US" sz="1984" dirty="0"/>
              <a:t>Salt = “bb” =&gt; hash “</a:t>
            </a:r>
            <a:r>
              <a:rPr lang="en-US" altLang="en-US" sz="1984" dirty="0" err="1"/>
              <a:t>passbb</a:t>
            </a:r>
            <a:r>
              <a:rPr lang="en-US" altLang="en-US" sz="1984" dirty="0"/>
              <a:t>”</a:t>
            </a:r>
          </a:p>
          <a:p>
            <a:pPr lvl="1"/>
            <a:r>
              <a:rPr lang="en-US" altLang="en-US" sz="2205" dirty="0"/>
              <a:t>Result: cracker has to store many more combinations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79521015-044A-4B8C-91D0-072B67C7C584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18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891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Sample breakin (from LBL)</a:t>
            </a:r>
            <a:endParaRPr lang="en-US" altLang="en-US" sz="2866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CAE08D9D-6100-44A9-BDB7-F976B82E9CEF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19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1932445" y="1595932"/>
            <a:ext cx="6303970" cy="3824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Monaco" charset="0"/>
                <a:cs typeface="+mn-cs"/>
              </a:rPr>
              <a:t>LBL&gt; </a:t>
            </a:r>
            <a:r>
              <a:rPr lang="en-US" altLang="en-US" sz="2205" b="1">
                <a:solidFill>
                  <a:srgbClr val="ED181E"/>
                </a:solidFill>
                <a:latin typeface="Monaco" charset="0"/>
                <a:cs typeface="+mn-cs"/>
              </a:rPr>
              <a:t>telnet elxsi</a:t>
            </a:r>
            <a:endParaRPr lang="en-US" altLang="en-US" sz="2205">
              <a:solidFill>
                <a:srgbClr val="000000"/>
              </a:solidFill>
              <a:latin typeface="Monaco" charset="0"/>
              <a:cs typeface="+mn-cs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Monaco" charset="0"/>
                <a:cs typeface="+mn-cs"/>
              </a:rPr>
              <a:t>ELXSI AT LBL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Monaco" charset="0"/>
                <a:cs typeface="+mn-cs"/>
              </a:rPr>
              <a:t>LOGIN: </a:t>
            </a:r>
            <a:r>
              <a:rPr lang="en-US" altLang="en-US" sz="2205" b="1">
                <a:solidFill>
                  <a:srgbClr val="ED181E"/>
                </a:solidFill>
                <a:latin typeface="Monaco" charset="0"/>
                <a:cs typeface="+mn-cs"/>
              </a:rPr>
              <a:t>root</a:t>
            </a:r>
            <a:endParaRPr lang="en-US" altLang="en-US" sz="2205">
              <a:solidFill>
                <a:srgbClr val="000000"/>
              </a:solidFill>
              <a:latin typeface="Monaco" charset="0"/>
              <a:cs typeface="+mn-cs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Monaco" charset="0"/>
                <a:cs typeface="+mn-cs"/>
              </a:rPr>
              <a:t>PASSWORD: </a:t>
            </a:r>
            <a:r>
              <a:rPr lang="en-US" altLang="en-US" sz="2205" b="1">
                <a:solidFill>
                  <a:srgbClr val="ED181E"/>
                </a:solidFill>
                <a:latin typeface="Monaco" charset="0"/>
                <a:cs typeface="+mn-cs"/>
              </a:rPr>
              <a:t>root</a:t>
            </a:r>
            <a:endParaRPr lang="en-US" altLang="en-US" sz="2205">
              <a:solidFill>
                <a:srgbClr val="000000"/>
              </a:solidFill>
              <a:latin typeface="Monaco" charset="0"/>
              <a:cs typeface="+mn-cs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Monaco" charset="0"/>
                <a:cs typeface="+mn-cs"/>
              </a:rPr>
              <a:t>INCORRECT PASSWORD, TRY AGAIN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Monaco" charset="0"/>
                <a:cs typeface="+mn-cs"/>
              </a:rPr>
              <a:t>LOGIN: </a:t>
            </a:r>
            <a:r>
              <a:rPr lang="en-US" altLang="en-US" sz="2205" b="1">
                <a:solidFill>
                  <a:srgbClr val="ED181E"/>
                </a:solidFill>
                <a:latin typeface="Monaco" charset="0"/>
                <a:cs typeface="+mn-cs"/>
              </a:rPr>
              <a:t>guest</a:t>
            </a:r>
            <a:endParaRPr lang="en-US" altLang="en-US" sz="2205">
              <a:solidFill>
                <a:srgbClr val="000000"/>
              </a:solidFill>
              <a:latin typeface="Monaco" charset="0"/>
              <a:cs typeface="+mn-cs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Monaco" charset="0"/>
                <a:cs typeface="+mn-cs"/>
              </a:rPr>
              <a:t>PASSWORD: </a:t>
            </a:r>
            <a:r>
              <a:rPr lang="en-US" altLang="en-US" sz="2205" b="1">
                <a:solidFill>
                  <a:srgbClr val="ED181E"/>
                </a:solidFill>
                <a:latin typeface="Monaco" charset="0"/>
                <a:cs typeface="+mn-cs"/>
              </a:rPr>
              <a:t>guest</a:t>
            </a:r>
            <a:endParaRPr lang="en-US" altLang="en-US" sz="2205">
              <a:solidFill>
                <a:srgbClr val="000000"/>
              </a:solidFill>
              <a:latin typeface="Monaco" charset="0"/>
              <a:cs typeface="+mn-cs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Monaco" charset="0"/>
                <a:cs typeface="+mn-cs"/>
              </a:rPr>
              <a:t>INCORRECT PASSWORD, TRY AGAIN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Monaco" charset="0"/>
                <a:cs typeface="+mn-cs"/>
              </a:rPr>
              <a:t>LOGIN: </a:t>
            </a:r>
            <a:r>
              <a:rPr lang="en-US" altLang="en-US" sz="2205" b="1">
                <a:solidFill>
                  <a:srgbClr val="ED181E"/>
                </a:solidFill>
                <a:latin typeface="Monaco" charset="0"/>
                <a:cs typeface="+mn-cs"/>
              </a:rPr>
              <a:t>uucp</a:t>
            </a:r>
            <a:endParaRPr lang="en-US" altLang="en-US" sz="2205">
              <a:solidFill>
                <a:srgbClr val="000000"/>
              </a:solidFill>
              <a:latin typeface="Monaco" charset="0"/>
              <a:cs typeface="+mn-cs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Monaco" charset="0"/>
                <a:cs typeface="+mn-cs"/>
              </a:rPr>
              <a:t>PASSWORD: </a:t>
            </a:r>
            <a:r>
              <a:rPr lang="en-US" altLang="en-US" sz="2205" b="1">
                <a:solidFill>
                  <a:srgbClr val="ED181E"/>
                </a:solidFill>
                <a:latin typeface="Monaco" charset="0"/>
                <a:cs typeface="+mn-cs"/>
              </a:rPr>
              <a:t>uucp</a:t>
            </a:r>
            <a:endParaRPr lang="en-US" altLang="en-US" sz="2205">
              <a:solidFill>
                <a:srgbClr val="000000"/>
              </a:solidFill>
              <a:latin typeface="Monaco" charset="0"/>
              <a:cs typeface="+mn-cs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Monaco" charset="0"/>
                <a:cs typeface="+mn-cs"/>
              </a:rPr>
              <a:t>WELCOME TO THE ELXSI COMPUTER AT LBL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680456" y="6131736"/>
            <a:ext cx="6744154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Moral: change all the default system passwords!</a:t>
            </a:r>
          </a:p>
        </p:txBody>
      </p:sp>
    </p:spTree>
    <p:extLst>
      <p:ext uri="{BB962C8B-B14F-4D97-AF65-F5344CB8AC3E}">
        <p14:creationId xmlns:p14="http://schemas.microsoft.com/office/powerpoint/2010/main" val="1550648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Steganography</a:t>
            </a:r>
          </a:p>
        </p:txBody>
      </p:sp>
      <p:sp>
        <p:nvSpPr>
          <p:cNvPr id="17818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Hide information in other data</a:t>
            </a:r>
          </a:p>
          <a:p>
            <a:r>
              <a:rPr lang="en-US" altLang="en-US"/>
              <a:t>Picture on right has text of 5 Shakespeare plays</a:t>
            </a:r>
          </a:p>
          <a:p>
            <a:pPr lvl="1"/>
            <a:r>
              <a:rPr lang="en-US" altLang="en-US"/>
              <a:t>Encrypted, inserted into low order bits of color values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B954161C-9743-467F-8832-B1DA72790E16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pic>
        <p:nvPicPr>
          <p:cNvPr id="178178" name="Picture 2" descr="zebras-ori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10" y="3286358"/>
            <a:ext cx="4147322" cy="310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179" name="Picture 3" descr="zebras-shak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305" y="3275859"/>
            <a:ext cx="4143822" cy="310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1932446" y="6383726"/>
            <a:ext cx="954107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hangingPunct="1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Zebras</a:t>
            </a:r>
          </a:p>
        </p:txBody>
      </p:sp>
      <p:sp>
        <p:nvSpPr>
          <p:cNvPr id="178181" name="Text Box 5"/>
          <p:cNvSpPr txBox="1">
            <a:spLocks noChangeArrowheads="1"/>
          </p:cNvSpPr>
          <p:nvPr/>
        </p:nvSpPr>
        <p:spPr bwMode="auto">
          <a:xfrm>
            <a:off x="5366711" y="6383725"/>
            <a:ext cx="3785011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hangingPunct="1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Hamlet, Macbeth, Julius Caesar</a:t>
            </a:r>
          </a:p>
          <a:p>
            <a:pPr algn="ctr" defTabSz="1007943" hangingPunct="1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Merchant of Venice, King Lear</a:t>
            </a:r>
          </a:p>
        </p:txBody>
      </p:sp>
    </p:spTree>
    <p:extLst>
      <p:ext uri="{BB962C8B-B14F-4D97-AF65-F5344CB8AC3E}">
        <p14:creationId xmlns:p14="http://schemas.microsoft.com/office/powerpoint/2010/main" val="1251179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Authentication using a physical object</a:t>
            </a:r>
            <a:endParaRPr lang="en-US" altLang="en-US" sz="2866"/>
          </a:p>
        </p:txBody>
      </p:sp>
      <p:sp>
        <p:nvSpPr>
          <p:cNvPr id="19460" name="Rectangle 4"/>
          <p:cNvSpPr>
            <a:spLocks noGrp="1" noChangeArrowheads="1"/>
          </p:cNvSpPr>
          <p:nvPr>
            <p:ph idx="1"/>
          </p:nvPr>
        </p:nvSpPr>
        <p:spPr>
          <a:xfrm>
            <a:off x="237787" y="3888177"/>
            <a:ext cx="10096296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Magnetic card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Stores a password encoded in the magnetic strip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Allows for longer, harder to memorize passwords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Smart card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Card has secret encoded on it, but not externally readable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Remote computer issues challenge to the smart card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Smart card computes the response and proves it knows the secret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BA0EB69A-F7D9-4600-B91F-5284F085B755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20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459" y="740741"/>
            <a:ext cx="6719711" cy="304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1659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Authentication using biometrics</a:t>
            </a:r>
          </a:p>
        </p:txBody>
      </p:sp>
      <p:sp>
        <p:nvSpPr>
          <p:cNvPr id="2048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Use basic body properties to prove identity</a:t>
            </a:r>
          </a:p>
          <a:p>
            <a:r>
              <a:rPr lang="en-US" altLang="en-US" sz="2646"/>
              <a:t>Examples include</a:t>
            </a:r>
          </a:p>
          <a:p>
            <a:pPr lvl="1"/>
            <a:r>
              <a:rPr lang="en-US" altLang="en-US" sz="2205"/>
              <a:t>Fingerprints</a:t>
            </a:r>
          </a:p>
          <a:p>
            <a:pPr lvl="1"/>
            <a:r>
              <a:rPr lang="en-US" altLang="en-US" sz="2205"/>
              <a:t>Voice</a:t>
            </a:r>
          </a:p>
          <a:p>
            <a:pPr lvl="1"/>
            <a:r>
              <a:rPr lang="en-US" altLang="en-US" sz="2205"/>
              <a:t>Hand size</a:t>
            </a:r>
          </a:p>
          <a:p>
            <a:pPr lvl="1"/>
            <a:r>
              <a:rPr lang="en-US" altLang="en-US" sz="2205"/>
              <a:t>Retina patterns</a:t>
            </a:r>
          </a:p>
          <a:p>
            <a:pPr lvl="1"/>
            <a:r>
              <a:rPr lang="en-US" altLang="en-US" sz="2205"/>
              <a:t>Iris patterns</a:t>
            </a:r>
          </a:p>
          <a:p>
            <a:pPr lvl="1"/>
            <a:r>
              <a:rPr lang="en-US" altLang="en-US" sz="2205"/>
              <a:t>Facial features</a:t>
            </a:r>
          </a:p>
          <a:p>
            <a:r>
              <a:rPr lang="en-US" altLang="en-US" sz="2646"/>
              <a:t>Potential problems</a:t>
            </a:r>
          </a:p>
          <a:p>
            <a:pPr lvl="1"/>
            <a:r>
              <a:rPr lang="en-US" altLang="en-US" sz="2205"/>
              <a:t>Duplicating the measurement</a:t>
            </a:r>
          </a:p>
          <a:p>
            <a:pPr lvl="1"/>
            <a:r>
              <a:rPr lang="en-US" altLang="en-US" sz="2205"/>
              <a:t>Stealing it from its original owner?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F50EDE62-0017-42ED-B287-C98304134E42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21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19" t="39769" r="25681" b="31354"/>
          <a:stretch>
            <a:fillRect/>
          </a:stretch>
        </p:blipFill>
        <p:spPr bwMode="auto">
          <a:xfrm>
            <a:off x="5628287" y="1511934"/>
            <a:ext cx="3578597" cy="3653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7468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Countermeasures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Limiting times when someone can log in</a:t>
            </a:r>
          </a:p>
          <a:p>
            <a:r>
              <a:rPr lang="en-US" altLang="en-US"/>
              <a:t>Automatic callback at number prespecified</a:t>
            </a:r>
          </a:p>
          <a:p>
            <a:pPr lvl="1"/>
            <a:r>
              <a:rPr lang="en-US" altLang="en-US"/>
              <a:t>Can be hard to use unless there’s a modem involved</a:t>
            </a:r>
          </a:p>
          <a:p>
            <a:r>
              <a:rPr lang="en-US" altLang="en-US"/>
              <a:t>Limited number of login tries</a:t>
            </a:r>
          </a:p>
          <a:p>
            <a:pPr lvl="1"/>
            <a:r>
              <a:rPr lang="en-US" altLang="en-US"/>
              <a:t>Prevents attackers from trying lots of combinations quickly</a:t>
            </a:r>
          </a:p>
          <a:p>
            <a:r>
              <a:rPr lang="en-US" altLang="en-US"/>
              <a:t>A database of all logins</a:t>
            </a:r>
          </a:p>
          <a:p>
            <a:r>
              <a:rPr lang="en-US" altLang="en-US"/>
              <a:t>Simple login name/password as a trap</a:t>
            </a:r>
          </a:p>
          <a:p>
            <a:pPr lvl="1"/>
            <a:r>
              <a:rPr lang="en-US" altLang="en-US"/>
              <a:t>Security personnel notified when attacker bites</a:t>
            </a:r>
          </a:p>
          <a:p>
            <a:pPr lvl="1"/>
            <a:r>
              <a:rPr lang="en-US" altLang="en-US"/>
              <a:t>Variation: allow anyone to “log in,” but don’t let intruders do anything useful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9E5B80BC-6070-4B01-8260-1FB2C8AE3E57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22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4294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Attacks on computer systems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Trojan horses</a:t>
            </a:r>
          </a:p>
          <a:p>
            <a:r>
              <a:rPr lang="en-US" altLang="en-US"/>
              <a:t>Logic bombs</a:t>
            </a:r>
          </a:p>
          <a:p>
            <a:r>
              <a:rPr lang="en-US" altLang="en-US"/>
              <a:t>Trap doors</a:t>
            </a:r>
          </a:p>
          <a:p>
            <a:r>
              <a:rPr lang="en-US" altLang="en-US"/>
              <a:t>Viruses</a:t>
            </a:r>
          </a:p>
          <a:p>
            <a:r>
              <a:rPr lang="en-US" altLang="en-US"/>
              <a:t>Exploiting bugs in OS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669EBFFB-C236-46A5-B000-30BBC5EBAE7C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23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2689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Trojan horses</a:t>
            </a:r>
          </a:p>
        </p:txBody>
      </p:sp>
      <p:sp>
        <p:nvSpPr>
          <p:cNvPr id="2253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46" dirty="0"/>
              <a:t>Free program made available to unsuspecting user</a:t>
            </a:r>
          </a:p>
          <a:p>
            <a:pPr lvl="1"/>
            <a:r>
              <a:rPr lang="en-US" altLang="en-US" sz="2205" dirty="0"/>
              <a:t>Actually contains code to do harm</a:t>
            </a:r>
          </a:p>
          <a:p>
            <a:pPr lvl="1"/>
            <a:r>
              <a:rPr lang="en-US" altLang="en-US" sz="2205" dirty="0"/>
              <a:t>May do something useful as well…</a:t>
            </a:r>
          </a:p>
          <a:p>
            <a:r>
              <a:rPr lang="en-US" altLang="en-US" sz="2646" dirty="0"/>
              <a:t>Altered version of utility program on victim's computer</a:t>
            </a:r>
          </a:p>
          <a:p>
            <a:pPr lvl="1"/>
            <a:r>
              <a:rPr lang="en-US" altLang="en-US" sz="2205" dirty="0"/>
              <a:t>Trick user into running that program</a:t>
            </a:r>
          </a:p>
          <a:p>
            <a:r>
              <a:rPr lang="en-US" altLang="en-US" sz="2646" dirty="0"/>
              <a:t>Example (getting superuser access?)</a:t>
            </a:r>
          </a:p>
          <a:p>
            <a:pPr lvl="1"/>
            <a:r>
              <a:rPr lang="en-US" altLang="en-US" sz="2205" dirty="0"/>
              <a:t>Place a file called </a:t>
            </a:r>
            <a:r>
              <a:rPr lang="en-US" altLang="en-US" sz="2205" b="1" dirty="0">
                <a:latin typeface="Monaco" charset="0"/>
              </a:rPr>
              <a:t>ls</a:t>
            </a:r>
            <a:r>
              <a:rPr lang="en-US" altLang="en-US" sz="2205" dirty="0"/>
              <a:t> in your home directory</a:t>
            </a:r>
          </a:p>
          <a:p>
            <a:pPr lvl="2"/>
            <a:r>
              <a:rPr lang="en-US" altLang="en-US" sz="1984" dirty="0"/>
              <a:t>File creates a shell in </a:t>
            </a:r>
            <a:r>
              <a:rPr lang="en-US" altLang="en-US" sz="1984" dirty="0">
                <a:latin typeface="Monaco" charset="0"/>
              </a:rPr>
              <a:t>/</a:t>
            </a:r>
            <a:r>
              <a:rPr lang="en-US" altLang="en-US" sz="1984" dirty="0" err="1">
                <a:latin typeface="Monaco" charset="0"/>
              </a:rPr>
              <a:t>tmp</a:t>
            </a:r>
            <a:r>
              <a:rPr lang="en-US" altLang="en-US" sz="1984" dirty="0"/>
              <a:t> with privileges of whoever ran it</a:t>
            </a:r>
          </a:p>
          <a:p>
            <a:pPr lvl="3"/>
            <a:r>
              <a:rPr lang="en-US" sz="1600" dirty="0" err="1"/>
              <a:t>cp</a:t>
            </a:r>
            <a:r>
              <a:rPr lang="en-US" sz="1600" dirty="0"/>
              <a:t> /bin/bash /</a:t>
            </a:r>
            <a:r>
              <a:rPr lang="en-US" sz="1600" dirty="0" err="1"/>
              <a:t>tmp</a:t>
            </a:r>
            <a:r>
              <a:rPr lang="en-US" sz="1600" dirty="0"/>
              <a:t>/.</a:t>
            </a:r>
            <a:r>
              <a:rPr lang="en-US" sz="1600" dirty="0" err="1"/>
              <a:t>SecretShell</a:t>
            </a:r>
            <a:r>
              <a:rPr lang="en-US" sz="1600" dirty="0"/>
              <a:t> &amp;&amp; </a:t>
            </a:r>
            <a:r>
              <a:rPr lang="en-US" sz="1600" dirty="0" err="1"/>
              <a:t>chmod</a:t>
            </a:r>
            <a:r>
              <a:rPr lang="en-US" sz="1600" dirty="0"/>
              <a:t> 4755 /</a:t>
            </a:r>
            <a:r>
              <a:rPr lang="en-US" sz="1600" dirty="0" err="1"/>
              <a:t>tmp</a:t>
            </a:r>
            <a:r>
              <a:rPr lang="en-US" sz="1600" dirty="0"/>
              <a:t>/.</a:t>
            </a:r>
            <a:r>
              <a:rPr lang="en-US" sz="1600" dirty="0" err="1"/>
              <a:t>SecretShell</a:t>
            </a:r>
            <a:endParaRPr lang="en-US" altLang="en-US" sz="1584" dirty="0"/>
          </a:p>
          <a:p>
            <a:pPr lvl="2"/>
            <a:r>
              <a:rPr lang="en-US" altLang="en-US" sz="1984" dirty="0"/>
              <a:t>File then actually runs the real </a:t>
            </a:r>
            <a:r>
              <a:rPr lang="en-US" altLang="en-US" sz="1984" dirty="0">
                <a:latin typeface="Monaco" charset="0"/>
              </a:rPr>
              <a:t>ls</a:t>
            </a:r>
            <a:endParaRPr lang="en-US" altLang="en-US" sz="1984" dirty="0"/>
          </a:p>
          <a:p>
            <a:pPr lvl="1"/>
            <a:r>
              <a:rPr lang="en-US" altLang="en-US" sz="2205" dirty="0"/>
              <a:t>Complain to your sysadmin that you can’t see any files in your directory</a:t>
            </a:r>
          </a:p>
          <a:p>
            <a:pPr lvl="1"/>
            <a:r>
              <a:rPr lang="en-US" altLang="en-US" sz="2205" dirty="0"/>
              <a:t>Sysadmin runs ls in your directory</a:t>
            </a:r>
          </a:p>
          <a:p>
            <a:pPr lvl="2"/>
            <a:r>
              <a:rPr lang="en-US" altLang="en-US" sz="1984" dirty="0"/>
              <a:t>Hopefully, he runs </a:t>
            </a:r>
            <a:r>
              <a:rPr lang="en-US" altLang="en-US" sz="1984" i="1" dirty="0"/>
              <a:t>your</a:t>
            </a:r>
            <a:r>
              <a:rPr lang="en-US" altLang="en-US" sz="1984" dirty="0"/>
              <a:t> </a:t>
            </a:r>
            <a:r>
              <a:rPr lang="en-US" altLang="en-US" sz="1984" dirty="0">
                <a:latin typeface="Monaco" charset="0"/>
              </a:rPr>
              <a:t>ls</a:t>
            </a:r>
            <a:r>
              <a:rPr lang="en-US" altLang="en-US" sz="1984" dirty="0"/>
              <a:t> rather than the real one (depends on his search path)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B9678303-E199-46CC-A93E-55D75836A503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24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0885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Login spoofing</a:t>
            </a:r>
          </a:p>
        </p:txBody>
      </p:sp>
      <p:sp>
        <p:nvSpPr>
          <p:cNvPr id="23560" name="Rectangle 8"/>
          <p:cNvSpPr>
            <a:spLocks noGrp="1" noChangeArrowheads="1"/>
          </p:cNvSpPr>
          <p:nvPr>
            <p:ph idx="1"/>
          </p:nvPr>
        </p:nvSpPr>
        <p:spPr>
          <a:xfrm>
            <a:off x="256478" y="3737092"/>
            <a:ext cx="10096296" cy="6506358"/>
          </a:xfrm>
        </p:spPr>
        <p:txBody>
          <a:bodyPr/>
          <a:lstStyle/>
          <a:p>
            <a:r>
              <a:rPr lang="en-US" altLang="en-US" sz="2205" dirty="0"/>
              <a:t>No difference between real &amp; phony login screens</a:t>
            </a:r>
          </a:p>
          <a:p>
            <a:r>
              <a:rPr lang="en-US" altLang="en-US" sz="2205" dirty="0"/>
              <a:t>Intruder sets up phony login, walks away</a:t>
            </a:r>
          </a:p>
          <a:p>
            <a:r>
              <a:rPr lang="en-US" altLang="en-US" sz="2205" dirty="0"/>
              <a:t>User logs into phony screen</a:t>
            </a:r>
          </a:p>
          <a:p>
            <a:pPr lvl="1"/>
            <a:r>
              <a:rPr lang="en-US" altLang="en-US" sz="1984" dirty="0"/>
              <a:t>Phony screen records user name, password</a:t>
            </a:r>
          </a:p>
          <a:p>
            <a:pPr lvl="1"/>
            <a:r>
              <a:rPr lang="en-US" altLang="en-US" sz="1984" dirty="0"/>
              <a:t>Phony screen prints “login incorrect” and starts real screen</a:t>
            </a:r>
          </a:p>
          <a:p>
            <a:pPr lvl="1"/>
            <a:r>
              <a:rPr lang="en-US" altLang="en-US" sz="1984" dirty="0"/>
              <a:t>User retypes password, thinking there was an error</a:t>
            </a:r>
          </a:p>
          <a:p>
            <a:r>
              <a:rPr lang="en-US" altLang="en-US" sz="2205" dirty="0"/>
              <a:t>Solution: don’t allow certain characters (</a:t>
            </a:r>
            <a:r>
              <a:rPr lang="en-US" altLang="en-US" sz="2205" dirty="0" err="1"/>
              <a:t>ctrl+alt+delete</a:t>
            </a:r>
            <a:r>
              <a:rPr lang="en-US" altLang="en-US" sz="2205" dirty="0"/>
              <a:t>) to be “caught”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8CDA3DF1-9D01-436F-9C05-F2303F483397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25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grpSp>
        <p:nvGrpSpPr>
          <p:cNvPr id="23574" name="Group 22"/>
          <p:cNvGrpSpPr>
            <a:grpSpLocks/>
          </p:cNvGrpSpPr>
          <p:nvPr/>
        </p:nvGrpSpPr>
        <p:grpSpPr bwMode="auto">
          <a:xfrm>
            <a:off x="1366774" y="1170526"/>
            <a:ext cx="2217155" cy="1662429"/>
            <a:chOff x="336" y="1056"/>
            <a:chExt cx="1267" cy="950"/>
          </a:xfrm>
        </p:grpSpPr>
        <p:sp>
          <p:nvSpPr>
            <p:cNvPr id="23566" name="AutoShape 14"/>
            <p:cNvSpPr>
              <a:spLocks noChangeAspect="1" noChangeArrowheads="1"/>
            </p:cNvSpPr>
            <p:nvPr/>
          </p:nvSpPr>
          <p:spPr bwMode="auto">
            <a:xfrm>
              <a:off x="336" y="1056"/>
              <a:ext cx="1267" cy="950"/>
            </a:xfrm>
            <a:prstGeom prst="roundRect">
              <a:avLst>
                <a:gd name="adj" fmla="val 7042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007943" eaLnBrk="0">
                <a:lnSpc>
                  <a:spcPct val="100000"/>
                </a:lnSpc>
                <a:buClrTx/>
                <a:buSzTx/>
              </a:pPr>
              <a:endParaRPr 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endParaRPr>
            </a:p>
          </p:txBody>
        </p:sp>
        <p:sp>
          <p:nvSpPr>
            <p:cNvPr id="23564" name="AutoShape 12"/>
            <p:cNvSpPr>
              <a:spLocks noChangeAspect="1" noChangeArrowheads="1"/>
            </p:cNvSpPr>
            <p:nvPr/>
          </p:nvSpPr>
          <p:spPr bwMode="auto">
            <a:xfrm>
              <a:off x="394" y="1099"/>
              <a:ext cx="1152" cy="864"/>
            </a:xfrm>
            <a:prstGeom prst="roundRect">
              <a:avLst>
                <a:gd name="adj" fmla="val 7042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endPara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endParaRPr>
            </a:p>
          </p:txBody>
        </p:sp>
        <p:sp>
          <p:nvSpPr>
            <p:cNvPr id="23568" name="Text Box 16"/>
            <p:cNvSpPr txBox="1">
              <a:spLocks noChangeArrowheads="1"/>
            </p:cNvSpPr>
            <p:nvPr/>
          </p:nvSpPr>
          <p:spPr bwMode="auto">
            <a:xfrm>
              <a:off x="432" y="1152"/>
              <a:ext cx="370" cy="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323">
                  <a:solidFill>
                    <a:srgbClr val="000000"/>
                  </a:solidFill>
                  <a:latin typeface="Monaco" charset="0"/>
                  <a:cs typeface="+mn-cs"/>
                </a:rPr>
                <a:t>Login:</a:t>
              </a:r>
            </a:p>
          </p:txBody>
        </p:sp>
      </p:grp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1476279" y="3069195"/>
            <a:ext cx="2145138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Real login screen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5742300" y="3069195"/>
            <a:ext cx="234872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Phony login screen</a:t>
            </a:r>
          </a:p>
        </p:txBody>
      </p:sp>
      <p:grpSp>
        <p:nvGrpSpPr>
          <p:cNvPr id="23575" name="Group 23"/>
          <p:cNvGrpSpPr>
            <a:grpSpLocks/>
          </p:cNvGrpSpPr>
          <p:nvPr/>
        </p:nvGrpSpPr>
        <p:grpSpPr bwMode="auto">
          <a:xfrm>
            <a:off x="5902579" y="1170526"/>
            <a:ext cx="2217155" cy="1662429"/>
            <a:chOff x="336" y="1056"/>
            <a:chExt cx="1267" cy="950"/>
          </a:xfrm>
        </p:grpSpPr>
        <p:sp>
          <p:nvSpPr>
            <p:cNvPr id="23576" name="AutoShape 24"/>
            <p:cNvSpPr>
              <a:spLocks noChangeAspect="1" noChangeArrowheads="1"/>
            </p:cNvSpPr>
            <p:nvPr/>
          </p:nvSpPr>
          <p:spPr bwMode="auto">
            <a:xfrm>
              <a:off x="336" y="1056"/>
              <a:ext cx="1267" cy="950"/>
            </a:xfrm>
            <a:prstGeom prst="roundRect">
              <a:avLst>
                <a:gd name="adj" fmla="val 7042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007943" eaLnBrk="0">
                <a:lnSpc>
                  <a:spcPct val="100000"/>
                </a:lnSpc>
                <a:buClrTx/>
                <a:buSzTx/>
              </a:pPr>
              <a:endParaRPr 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endParaRPr>
            </a:p>
          </p:txBody>
        </p:sp>
        <p:sp>
          <p:nvSpPr>
            <p:cNvPr id="23577" name="AutoShape 25"/>
            <p:cNvSpPr>
              <a:spLocks noChangeAspect="1" noChangeArrowheads="1"/>
            </p:cNvSpPr>
            <p:nvPr/>
          </p:nvSpPr>
          <p:spPr bwMode="auto">
            <a:xfrm>
              <a:off x="394" y="1099"/>
              <a:ext cx="1152" cy="864"/>
            </a:xfrm>
            <a:prstGeom prst="roundRect">
              <a:avLst>
                <a:gd name="adj" fmla="val 7042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endPara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endParaRPr>
            </a:p>
          </p:txBody>
        </p:sp>
        <p:sp>
          <p:nvSpPr>
            <p:cNvPr id="23578" name="Text Box 26"/>
            <p:cNvSpPr txBox="1">
              <a:spLocks noChangeArrowheads="1"/>
            </p:cNvSpPr>
            <p:nvPr/>
          </p:nvSpPr>
          <p:spPr bwMode="auto">
            <a:xfrm>
              <a:off x="432" y="1152"/>
              <a:ext cx="370" cy="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323">
                  <a:solidFill>
                    <a:srgbClr val="000000"/>
                  </a:solidFill>
                  <a:latin typeface="Monaco" charset="0"/>
                  <a:cs typeface="+mn-cs"/>
                </a:rPr>
                <a:t>Login: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3465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 bombs</a:t>
            </a:r>
          </a:p>
        </p:txBody>
      </p:sp>
      <p:sp>
        <p:nvSpPr>
          <p:cNvPr id="24584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646" dirty="0"/>
              <a:t>Programmer writes (complex) program</a:t>
            </a:r>
          </a:p>
          <a:p>
            <a:pPr lvl="1"/>
            <a:r>
              <a:rPr lang="en-US" altLang="en-US" sz="2205" dirty="0"/>
              <a:t>Wants to ensure that he’s treated well</a:t>
            </a:r>
          </a:p>
          <a:p>
            <a:pPr lvl="1"/>
            <a:r>
              <a:rPr lang="en-US" altLang="en-US" sz="2205" dirty="0"/>
              <a:t>Embeds logic “flaws” that are triggered if certain things aren’t done</a:t>
            </a:r>
          </a:p>
          <a:p>
            <a:pPr lvl="2"/>
            <a:r>
              <a:rPr lang="en-US" altLang="en-US" sz="1984" dirty="0"/>
              <a:t>Enters a password daily (weekly, or whatever)</a:t>
            </a:r>
          </a:p>
          <a:p>
            <a:pPr lvl="2"/>
            <a:r>
              <a:rPr lang="en-US" altLang="en-US" sz="1984" dirty="0"/>
              <a:t>Adds a bit of code to fix things up</a:t>
            </a:r>
          </a:p>
          <a:p>
            <a:pPr lvl="2"/>
            <a:r>
              <a:rPr lang="en-US" altLang="en-US" sz="1984" dirty="0"/>
              <a:t>Provides a certain set of inputs</a:t>
            </a:r>
          </a:p>
          <a:p>
            <a:pPr lvl="2"/>
            <a:r>
              <a:rPr lang="en-US" altLang="en-US" sz="1984" dirty="0"/>
              <a:t>Programmer’s name appears on payroll (really!)</a:t>
            </a:r>
          </a:p>
          <a:p>
            <a:r>
              <a:rPr lang="en-US" altLang="en-US" sz="2646" dirty="0"/>
              <a:t>If conditions aren’t met</a:t>
            </a:r>
          </a:p>
          <a:p>
            <a:pPr lvl="1"/>
            <a:r>
              <a:rPr lang="en-US" altLang="en-US" sz="2205" dirty="0"/>
              <a:t>Program simply stops working</a:t>
            </a:r>
          </a:p>
          <a:p>
            <a:pPr lvl="1"/>
            <a:r>
              <a:rPr lang="en-US" altLang="en-US" sz="2205" dirty="0"/>
              <a:t>Program may even do damage</a:t>
            </a:r>
          </a:p>
          <a:p>
            <a:pPr lvl="2"/>
            <a:r>
              <a:rPr lang="en-US" altLang="en-US" sz="1984" dirty="0"/>
              <a:t>Overwriting data</a:t>
            </a:r>
          </a:p>
          <a:p>
            <a:pPr lvl="2"/>
            <a:r>
              <a:rPr lang="en-US" altLang="en-US" sz="1984" dirty="0"/>
              <a:t>Failing to process new data (and not notifying anyone)</a:t>
            </a:r>
          </a:p>
          <a:p>
            <a:r>
              <a:rPr lang="en-US" altLang="en-US" sz="2646" dirty="0"/>
              <a:t>Programmer can blackmail employer</a:t>
            </a:r>
          </a:p>
          <a:p>
            <a:r>
              <a:rPr lang="en-US" altLang="en-US" sz="2646" dirty="0"/>
              <a:t>Needless to say, this is highly unethical!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E374359A-ADB5-4640-B26D-B7B82F6EEF24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26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641001" y="3265359"/>
            <a:ext cx="8567632" cy="1259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defTabSz="1007943" hangingPunct="1">
              <a:lnSpc>
                <a:spcPct val="100000"/>
              </a:lnSpc>
              <a:buClrTx/>
              <a:buSzTx/>
            </a:pPr>
            <a:endParaRPr lang="en-US" altLang="en-US" sz="4850">
              <a:solidFill>
                <a:srgbClr val="FF0000"/>
              </a:solidFill>
              <a:latin typeface="Times New Roman" panose="020206030504050203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8831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Trap doors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53CCF6FB-EBDC-4CC6-B0DB-AE5F63C60D26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27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252518" y="1763924"/>
            <a:ext cx="4502362" cy="33501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while (TRUE) {</a:t>
            </a:r>
            <a:b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  </a:t>
            </a:r>
            <a:r>
              <a:rPr lang="en-US" altLang="en-US" sz="1764" err="1">
                <a:solidFill>
                  <a:srgbClr val="000000"/>
                </a:solidFill>
                <a:latin typeface="Monaco" charset="0"/>
                <a:cs typeface="+mn-cs"/>
              </a:rPr>
              <a:t>printf</a:t>
            </a: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 (“login:”);</a:t>
            </a:r>
            <a:b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  </a:t>
            </a:r>
            <a:r>
              <a:rPr lang="en-US" altLang="en-US" sz="1764" err="1">
                <a:solidFill>
                  <a:srgbClr val="000000"/>
                </a:solidFill>
                <a:latin typeface="Monaco" charset="0"/>
                <a:cs typeface="+mn-cs"/>
              </a:rPr>
              <a:t>get_string</a:t>
            </a: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(name);</a:t>
            </a:r>
            <a:b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  </a:t>
            </a:r>
            <a:r>
              <a:rPr lang="en-US" altLang="en-US" sz="1764" err="1">
                <a:solidFill>
                  <a:srgbClr val="000000"/>
                </a:solidFill>
                <a:latin typeface="Monaco" charset="0"/>
                <a:cs typeface="+mn-cs"/>
              </a:rPr>
              <a:t>disable_echoing</a:t>
            </a: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();</a:t>
            </a:r>
            <a:b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  </a:t>
            </a:r>
            <a:r>
              <a:rPr lang="en-US" altLang="en-US" sz="1764" err="1">
                <a:solidFill>
                  <a:srgbClr val="000000"/>
                </a:solidFill>
                <a:latin typeface="Monaco" charset="0"/>
                <a:cs typeface="+mn-cs"/>
              </a:rPr>
              <a:t>printf</a:t>
            </a: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 (“password:”);</a:t>
            </a:r>
            <a:b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  </a:t>
            </a:r>
            <a:r>
              <a:rPr lang="en-US" altLang="en-US" sz="1764" err="1">
                <a:solidFill>
                  <a:srgbClr val="000000"/>
                </a:solidFill>
                <a:latin typeface="Monaco" charset="0"/>
                <a:cs typeface="+mn-cs"/>
              </a:rPr>
              <a:t>get_string</a:t>
            </a: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(</a:t>
            </a:r>
            <a:r>
              <a:rPr lang="en-US" altLang="en-US" sz="1764" err="1">
                <a:solidFill>
                  <a:srgbClr val="000000"/>
                </a:solidFill>
                <a:latin typeface="Monaco" charset="0"/>
                <a:cs typeface="+mn-cs"/>
              </a:rPr>
              <a:t>passwd</a:t>
            </a: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);</a:t>
            </a:r>
            <a:b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  </a:t>
            </a:r>
            <a:r>
              <a:rPr lang="en-US" altLang="en-US" sz="1764" err="1">
                <a:solidFill>
                  <a:srgbClr val="000000"/>
                </a:solidFill>
                <a:latin typeface="Monaco" charset="0"/>
                <a:cs typeface="+mn-cs"/>
              </a:rPr>
              <a:t>enable_echoing</a:t>
            </a: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();</a:t>
            </a:r>
            <a:b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  v=</a:t>
            </a:r>
            <a:r>
              <a:rPr lang="en-US" altLang="en-US" sz="1764" err="1">
                <a:solidFill>
                  <a:srgbClr val="000000"/>
                </a:solidFill>
                <a:latin typeface="Monaco" charset="0"/>
                <a:cs typeface="+mn-cs"/>
              </a:rPr>
              <a:t>check_validity</a:t>
            </a: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(</a:t>
            </a:r>
            <a:r>
              <a:rPr lang="en-US" altLang="en-US" sz="1764" err="1">
                <a:solidFill>
                  <a:srgbClr val="000000"/>
                </a:solidFill>
                <a:latin typeface="Monaco" charset="0"/>
                <a:cs typeface="+mn-cs"/>
              </a:rPr>
              <a:t>name,passwd</a:t>
            </a: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);</a:t>
            </a:r>
            <a:b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  if (v)</a:t>
            </a:r>
            <a:b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    break;</a:t>
            </a:r>
            <a:b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}</a:t>
            </a:r>
            <a:b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 err="1">
                <a:solidFill>
                  <a:srgbClr val="000000"/>
                </a:solidFill>
                <a:latin typeface="Monaco" charset="0"/>
                <a:cs typeface="+mn-cs"/>
              </a:rPr>
              <a:t>execute_shell</a:t>
            </a: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();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5040312" y="1763924"/>
            <a:ext cx="4595178" cy="33501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while (TRUE) {</a:t>
            </a:r>
            <a:b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  </a:t>
            </a:r>
            <a:r>
              <a:rPr lang="en-US" altLang="en-US" sz="1764" dirty="0" err="1">
                <a:solidFill>
                  <a:srgbClr val="000000"/>
                </a:solidFill>
                <a:latin typeface="Monaco" charset="0"/>
                <a:cs typeface="+mn-cs"/>
              </a:rPr>
              <a:t>printf</a:t>
            </a: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 (“login:”);</a:t>
            </a:r>
            <a:b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  </a:t>
            </a:r>
            <a:r>
              <a:rPr lang="en-US" altLang="en-US" sz="1764" dirty="0" err="1">
                <a:solidFill>
                  <a:srgbClr val="000000"/>
                </a:solidFill>
                <a:latin typeface="Monaco" charset="0"/>
                <a:cs typeface="+mn-cs"/>
              </a:rPr>
              <a:t>get_string</a:t>
            </a: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(name);</a:t>
            </a:r>
            <a:b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  </a:t>
            </a:r>
            <a:r>
              <a:rPr lang="en-US" altLang="en-US" sz="1764" dirty="0" err="1">
                <a:solidFill>
                  <a:srgbClr val="000000"/>
                </a:solidFill>
                <a:latin typeface="Monaco" charset="0"/>
                <a:cs typeface="+mn-cs"/>
              </a:rPr>
              <a:t>disable_echoing</a:t>
            </a: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();</a:t>
            </a:r>
            <a:b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  </a:t>
            </a:r>
            <a:r>
              <a:rPr lang="en-US" altLang="en-US" sz="1764" dirty="0" err="1">
                <a:solidFill>
                  <a:srgbClr val="000000"/>
                </a:solidFill>
                <a:latin typeface="Monaco" charset="0"/>
                <a:cs typeface="+mn-cs"/>
              </a:rPr>
              <a:t>printf</a:t>
            </a: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 (“password:”);</a:t>
            </a:r>
            <a:b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  </a:t>
            </a:r>
            <a:r>
              <a:rPr lang="en-US" altLang="en-US" sz="1764" dirty="0" err="1">
                <a:solidFill>
                  <a:srgbClr val="000000"/>
                </a:solidFill>
                <a:latin typeface="Monaco" charset="0"/>
                <a:cs typeface="+mn-cs"/>
              </a:rPr>
              <a:t>get_string</a:t>
            </a: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(</a:t>
            </a:r>
            <a:r>
              <a:rPr lang="en-US" altLang="en-US" sz="1764" dirty="0" err="1">
                <a:solidFill>
                  <a:srgbClr val="000000"/>
                </a:solidFill>
                <a:latin typeface="Monaco" charset="0"/>
                <a:cs typeface="+mn-cs"/>
              </a:rPr>
              <a:t>passwd</a:t>
            </a: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);</a:t>
            </a:r>
            <a:b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  </a:t>
            </a:r>
            <a:r>
              <a:rPr lang="en-US" altLang="en-US" sz="1764" dirty="0" err="1">
                <a:solidFill>
                  <a:srgbClr val="000000"/>
                </a:solidFill>
                <a:latin typeface="Monaco" charset="0"/>
                <a:cs typeface="+mn-cs"/>
              </a:rPr>
              <a:t>enable_echoing</a:t>
            </a: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();</a:t>
            </a:r>
            <a:b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  v=</a:t>
            </a:r>
            <a:r>
              <a:rPr lang="en-US" altLang="en-US" sz="1764" dirty="0" err="1">
                <a:solidFill>
                  <a:srgbClr val="000000"/>
                </a:solidFill>
                <a:latin typeface="Monaco" charset="0"/>
                <a:cs typeface="+mn-cs"/>
              </a:rPr>
              <a:t>check_validity</a:t>
            </a: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(</a:t>
            </a:r>
            <a:r>
              <a:rPr lang="en-US" altLang="en-US" sz="1764" dirty="0" err="1">
                <a:solidFill>
                  <a:srgbClr val="000000"/>
                </a:solidFill>
                <a:latin typeface="Monaco" charset="0"/>
                <a:cs typeface="+mn-cs"/>
              </a:rPr>
              <a:t>name,passwd</a:t>
            </a: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);</a:t>
            </a:r>
            <a:b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  if (v || !</a:t>
            </a:r>
            <a:r>
              <a:rPr lang="en-US" altLang="en-US" sz="1764" dirty="0" err="1">
                <a:solidFill>
                  <a:srgbClr val="000000"/>
                </a:solidFill>
                <a:latin typeface="Monaco" charset="0"/>
                <a:cs typeface="+mn-cs"/>
              </a:rPr>
              <a:t>strcmp</a:t>
            </a: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(name, “elm”))</a:t>
            </a:r>
            <a:b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    break;</a:t>
            </a:r>
            <a:b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}</a:t>
            </a:r>
            <a:b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 dirty="0" err="1">
                <a:solidFill>
                  <a:srgbClr val="000000"/>
                </a:solidFill>
                <a:latin typeface="Monaco" charset="0"/>
                <a:cs typeface="+mn-cs"/>
              </a:rPr>
              <a:t>execute_shell</a:t>
            </a: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();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1541188" y="5442265"/>
            <a:ext cx="1947969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Normal code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5895809" y="5459765"/>
            <a:ext cx="2824811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Code with trapdoor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1428468" y="6131736"/>
            <a:ext cx="7618945" cy="90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646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Trap door: user’s access privileges coded into program</a:t>
            </a:r>
            <a:br>
              <a:rPr lang="en-US" altLang="en-US" sz="2646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646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Example: </a:t>
            </a:r>
            <a:r>
              <a:rPr lang="en-US" altLang="en-US" sz="2646" dirty="0">
                <a:solidFill>
                  <a:srgbClr val="000000"/>
                </a:solidFill>
                <a:latin typeface="Times" panose="02020603050405020304" pitchFamily="18" charset="0"/>
                <a:cs typeface="+mn-cs"/>
                <a:hlinkClick r:id="rId2"/>
              </a:rPr>
              <a:t>“Joshua” from </a:t>
            </a:r>
            <a:r>
              <a:rPr lang="en-US" altLang="en-US" sz="2646" i="1" dirty="0">
                <a:solidFill>
                  <a:srgbClr val="000000"/>
                </a:solidFill>
                <a:latin typeface="Times" panose="02020603050405020304" pitchFamily="18" charset="0"/>
                <a:cs typeface="+mn-cs"/>
                <a:hlinkClick r:id="rId2"/>
              </a:rPr>
              <a:t>Wargames</a:t>
            </a:r>
            <a:endParaRPr lang="en-US" altLang="en-US" sz="2646" dirty="0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952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title"/>
          </p:nvPr>
        </p:nvSpPr>
        <p:spPr>
          <a:xfrm>
            <a:off x="19049" y="-12848"/>
            <a:ext cx="10096297" cy="660399"/>
          </a:xfrm>
        </p:spPr>
        <p:txBody>
          <a:bodyPr/>
          <a:lstStyle/>
          <a:p>
            <a:r>
              <a:rPr lang="en-US" altLang="en-US"/>
              <a:t>Buffer overflow</a:t>
            </a:r>
          </a:p>
        </p:txBody>
      </p:sp>
      <p:sp>
        <p:nvSpPr>
          <p:cNvPr id="26632" name="Rectangle 8"/>
          <p:cNvSpPr>
            <a:spLocks noGrp="1" noChangeArrowheads="1"/>
          </p:cNvSpPr>
          <p:nvPr>
            <p:ph idx="1"/>
          </p:nvPr>
        </p:nvSpPr>
        <p:spPr>
          <a:xfrm>
            <a:off x="202154" y="3804171"/>
            <a:ext cx="10096296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 dirty="0"/>
              <a:t>Buffer overflow is a big source of bugs in operating systems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Most common in user-level programs that help the OS do something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May appear in “trusted” daemons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Exploited by modifying the stack to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Return to a different address than that intended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Include code that does something malicious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Accomplished by writing past the end of a buffer on the stack</a:t>
            </a:r>
          </a:p>
        </p:txBody>
      </p:sp>
      <p:sp>
        <p:nvSpPr>
          <p:cNvPr id="3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45F73DDF-4569-483B-B1B0-34C5A9EBEF60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28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1647003" y="3061136"/>
            <a:ext cx="1595931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Code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1647003" y="1549201"/>
            <a:ext cx="1595931" cy="15119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endParaRPr lang="en-US" altLang="en-US" sz="1984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1647003" y="877230"/>
            <a:ext cx="1595931" cy="67197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Variables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for main()</a:t>
            </a:r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>
            <a:off x="1311017" y="1549201"/>
            <a:ext cx="33598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485203" y="1213216"/>
            <a:ext cx="902811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Stack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pointer</a:t>
            </a:r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4418883" y="3061136"/>
            <a:ext cx="1595931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Code</a:t>
            </a:r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4418883" y="2557158"/>
            <a:ext cx="1595931" cy="5039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endParaRPr lang="en-US" altLang="en-US" sz="1984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4418883" y="877230"/>
            <a:ext cx="1595931" cy="67197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Variables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for main()</a:t>
            </a:r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>
            <a:off x="4082898" y="2557158"/>
            <a:ext cx="33598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6649" name="Text Box 25"/>
          <p:cNvSpPr txBox="1">
            <a:spLocks noChangeArrowheads="1"/>
          </p:cNvSpPr>
          <p:nvPr/>
        </p:nvSpPr>
        <p:spPr bwMode="auto">
          <a:xfrm>
            <a:off x="3679101" y="2389165"/>
            <a:ext cx="46679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SP</a:t>
            </a:r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4418883" y="1549201"/>
            <a:ext cx="1595931" cy="25198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Return </a:t>
            </a:r>
            <a:r>
              <a:rPr lang="en-US" altLang="en-US" sz="1764" dirty="0" err="1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addr</a:t>
            </a:r>
            <a:endParaRPr lang="en-US" altLang="en-US" sz="1764" dirty="0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4418883" y="1801190"/>
            <a:ext cx="1595931" cy="75596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4502880" y="1885186"/>
            <a:ext cx="1003801" cy="63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A’s local</a:t>
            </a:r>
            <a:br>
              <a:rPr lang="en-US" altLang="en-US" sz="1764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764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variables</a:t>
            </a:r>
          </a:p>
        </p:txBody>
      </p:sp>
      <p:sp>
        <p:nvSpPr>
          <p:cNvPr id="26654" name="Rectangle 30"/>
          <p:cNvSpPr>
            <a:spLocks noChangeArrowheads="1"/>
          </p:cNvSpPr>
          <p:nvPr/>
        </p:nvSpPr>
        <p:spPr bwMode="auto">
          <a:xfrm>
            <a:off x="5594833" y="2137176"/>
            <a:ext cx="335986" cy="419982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4485380" y="2639405"/>
            <a:ext cx="978858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Buffer B</a:t>
            </a:r>
          </a:p>
        </p:txBody>
      </p:sp>
      <p:cxnSp>
        <p:nvCxnSpPr>
          <p:cNvPr id="26656" name="AutoShape 32"/>
          <p:cNvCxnSpPr>
            <a:cxnSpLocks noChangeShapeType="1"/>
            <a:stCxn id="26655" idx="3"/>
            <a:endCxn id="26654" idx="2"/>
          </p:cNvCxnSpPr>
          <p:nvPr/>
        </p:nvCxnSpPr>
        <p:spPr bwMode="auto">
          <a:xfrm flipV="1">
            <a:off x="5479338" y="2557158"/>
            <a:ext cx="283488" cy="267739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57" name="Rectangle 33"/>
          <p:cNvSpPr>
            <a:spLocks noChangeArrowheads="1"/>
          </p:cNvSpPr>
          <p:nvPr/>
        </p:nvSpPr>
        <p:spPr bwMode="auto">
          <a:xfrm>
            <a:off x="7106768" y="3061136"/>
            <a:ext cx="1595931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Code</a:t>
            </a:r>
          </a:p>
        </p:txBody>
      </p:sp>
      <p:sp>
        <p:nvSpPr>
          <p:cNvPr id="26658" name="Rectangle 34"/>
          <p:cNvSpPr>
            <a:spLocks noChangeArrowheads="1"/>
          </p:cNvSpPr>
          <p:nvPr/>
        </p:nvSpPr>
        <p:spPr bwMode="auto">
          <a:xfrm>
            <a:off x="7106768" y="2557158"/>
            <a:ext cx="1595931" cy="5039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endParaRPr lang="en-US" altLang="en-US" sz="1984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6659" name="Rectangle 35"/>
          <p:cNvSpPr>
            <a:spLocks noChangeArrowheads="1"/>
          </p:cNvSpPr>
          <p:nvPr/>
        </p:nvSpPr>
        <p:spPr bwMode="auto">
          <a:xfrm>
            <a:off x="7106768" y="877230"/>
            <a:ext cx="1595931" cy="67197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Variables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for main()</a:t>
            </a:r>
          </a:p>
        </p:txBody>
      </p:sp>
      <p:sp>
        <p:nvSpPr>
          <p:cNvPr id="26660" name="Line 36"/>
          <p:cNvSpPr>
            <a:spLocks noChangeShapeType="1"/>
          </p:cNvSpPr>
          <p:nvPr/>
        </p:nvSpPr>
        <p:spPr bwMode="auto">
          <a:xfrm>
            <a:off x="6770782" y="2557158"/>
            <a:ext cx="33598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6366985" y="2389165"/>
            <a:ext cx="46679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SP</a:t>
            </a:r>
          </a:p>
        </p:txBody>
      </p:sp>
      <p:sp>
        <p:nvSpPr>
          <p:cNvPr id="26662" name="Rectangle 38"/>
          <p:cNvSpPr>
            <a:spLocks noChangeArrowheads="1"/>
          </p:cNvSpPr>
          <p:nvPr/>
        </p:nvSpPr>
        <p:spPr bwMode="auto">
          <a:xfrm>
            <a:off x="7106768" y="1549201"/>
            <a:ext cx="1595931" cy="25198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Return </a:t>
            </a:r>
            <a:r>
              <a:rPr lang="en-US" altLang="en-US" sz="1764" dirty="0" err="1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addr</a:t>
            </a:r>
            <a:endParaRPr lang="en-US" altLang="en-US" sz="1764" dirty="0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6663" name="Rectangle 39"/>
          <p:cNvSpPr>
            <a:spLocks noChangeArrowheads="1"/>
          </p:cNvSpPr>
          <p:nvPr/>
        </p:nvSpPr>
        <p:spPr bwMode="auto">
          <a:xfrm>
            <a:off x="7106768" y="1801190"/>
            <a:ext cx="1595931" cy="75596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6664" name="Text Box 40"/>
          <p:cNvSpPr txBox="1">
            <a:spLocks noChangeArrowheads="1"/>
          </p:cNvSpPr>
          <p:nvPr/>
        </p:nvSpPr>
        <p:spPr bwMode="auto">
          <a:xfrm>
            <a:off x="7190765" y="1885186"/>
            <a:ext cx="1003801" cy="63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A’s local</a:t>
            </a:r>
            <a:br>
              <a:rPr lang="en-US" altLang="en-US" sz="176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76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variables</a:t>
            </a:r>
          </a:p>
        </p:txBody>
      </p:sp>
      <p:sp>
        <p:nvSpPr>
          <p:cNvPr id="26665" name="Rectangle 41"/>
          <p:cNvSpPr>
            <a:spLocks noChangeArrowheads="1"/>
          </p:cNvSpPr>
          <p:nvPr/>
        </p:nvSpPr>
        <p:spPr bwMode="auto">
          <a:xfrm>
            <a:off x="8282717" y="2137176"/>
            <a:ext cx="335986" cy="419982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6666" name="Text Box 42"/>
          <p:cNvSpPr txBox="1">
            <a:spLocks noChangeArrowheads="1"/>
          </p:cNvSpPr>
          <p:nvPr/>
        </p:nvSpPr>
        <p:spPr bwMode="auto">
          <a:xfrm>
            <a:off x="7173265" y="2639405"/>
            <a:ext cx="978858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Buffer B</a:t>
            </a:r>
          </a:p>
        </p:txBody>
      </p:sp>
      <p:cxnSp>
        <p:nvCxnSpPr>
          <p:cNvPr id="26667" name="AutoShape 43"/>
          <p:cNvCxnSpPr>
            <a:cxnSpLocks noChangeShapeType="1"/>
            <a:stCxn id="26666" idx="3"/>
            <a:endCxn id="26665" idx="2"/>
          </p:cNvCxnSpPr>
          <p:nvPr/>
        </p:nvCxnSpPr>
        <p:spPr bwMode="auto">
          <a:xfrm flipV="1">
            <a:off x="8167223" y="2557158"/>
            <a:ext cx="283488" cy="267739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68" name="Rectangle 44"/>
          <p:cNvSpPr>
            <a:spLocks noChangeArrowheads="1"/>
          </p:cNvSpPr>
          <p:nvPr/>
        </p:nvSpPr>
        <p:spPr bwMode="auto">
          <a:xfrm>
            <a:off x="8282717" y="1381208"/>
            <a:ext cx="335986" cy="755968"/>
          </a:xfrm>
          <a:prstGeom prst="rect">
            <a:avLst/>
          </a:prstGeom>
          <a:solidFill>
            <a:srgbClr val="00008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 dirty="0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6669" name="Oval 45"/>
          <p:cNvSpPr>
            <a:spLocks noChangeArrowheads="1"/>
          </p:cNvSpPr>
          <p:nvPr/>
        </p:nvSpPr>
        <p:spPr bwMode="auto">
          <a:xfrm>
            <a:off x="8198721" y="1549201"/>
            <a:ext cx="503978" cy="251989"/>
          </a:xfrm>
          <a:prstGeom prst="ellipse">
            <a:avLst/>
          </a:prstGeom>
          <a:noFill/>
          <a:ln w="28575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6670" name="Text Box 46"/>
          <p:cNvSpPr txBox="1">
            <a:spLocks noChangeArrowheads="1"/>
          </p:cNvSpPr>
          <p:nvPr/>
        </p:nvSpPr>
        <p:spPr bwMode="auto">
          <a:xfrm>
            <a:off x="8877126" y="2305169"/>
            <a:ext cx="946092" cy="1008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Altered</a:t>
            </a:r>
            <a:br>
              <a:rPr lang="en-US" altLang="en-US" sz="1984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return</a:t>
            </a:r>
            <a:br>
              <a:rPr lang="en-US" altLang="en-US" sz="1984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address</a:t>
            </a:r>
          </a:p>
        </p:txBody>
      </p:sp>
      <p:cxnSp>
        <p:nvCxnSpPr>
          <p:cNvPr id="26671" name="AutoShape 47"/>
          <p:cNvCxnSpPr>
            <a:cxnSpLocks noChangeShapeType="1"/>
            <a:stCxn id="26670" idx="0"/>
            <a:endCxn id="26669" idx="6"/>
          </p:cNvCxnSpPr>
          <p:nvPr/>
        </p:nvCxnSpPr>
        <p:spPr bwMode="auto">
          <a:xfrm rot="5400000" flipH="1">
            <a:off x="8719324" y="1674321"/>
            <a:ext cx="629973" cy="63172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9009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5" grpId="0" animBg="1"/>
      <p:bldP spid="26646" grpId="0" animBg="1"/>
      <p:bldP spid="26647" grpId="0" animBg="1"/>
      <p:bldP spid="26648" grpId="0" animBg="1"/>
      <p:bldP spid="26649" grpId="0"/>
      <p:bldP spid="26650" grpId="0" animBg="1"/>
      <p:bldP spid="26652" grpId="0" animBg="1"/>
      <p:bldP spid="26653" grpId="0"/>
      <p:bldP spid="26654" grpId="0" animBg="1"/>
      <p:bldP spid="26655" grpId="0"/>
      <p:bldP spid="26657" grpId="0" animBg="1"/>
      <p:bldP spid="26658" grpId="0" animBg="1"/>
      <p:bldP spid="26659" grpId="0" animBg="1"/>
      <p:bldP spid="26660" grpId="0" animBg="1"/>
      <p:bldP spid="26661" grpId="0"/>
      <p:bldP spid="26662" grpId="0" animBg="1"/>
      <p:bldP spid="26663" grpId="0" animBg="1"/>
      <p:bldP spid="26664" grpId="0"/>
      <p:bldP spid="26665" grpId="0" animBg="1"/>
      <p:bldP spid="26666" grpId="0"/>
      <p:bldP spid="26668" grpId="0" animBg="1"/>
      <p:bldP spid="26669" grpId="0" animBg="1"/>
      <p:bldP spid="2667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Generic security attacks</a:t>
            </a:r>
          </a:p>
        </p:txBody>
      </p:sp>
      <p:sp>
        <p:nvSpPr>
          <p:cNvPr id="2765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Request “free” memory, disk space, tapes and just read what was left there (not zero-filled on </a:t>
            </a:r>
            <a:r>
              <a:rPr lang="en-US" altLang="en-US" dirty="0" err="1"/>
              <a:t>dealloc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Try illegal system calls – if the system gets confused enough, you may be in</a:t>
            </a:r>
          </a:p>
          <a:p>
            <a:r>
              <a:rPr lang="en-US" altLang="en-US" dirty="0"/>
              <a:t>Start a login and hit DEL, RUBOUT, or BREAK to possibly kill password checking</a:t>
            </a:r>
          </a:p>
          <a:p>
            <a:r>
              <a:rPr lang="en-US" altLang="en-US" dirty="0"/>
              <a:t>Try to do specified DO NOTs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343A0FE8-BF23-4C21-89FB-C0A83DF470C6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29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297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Protection vs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Protection is an internal problem</a:t>
            </a:r>
          </a:p>
          <a:p>
            <a:pPr lvl="1"/>
            <a:r>
              <a:rPr lang="en-US" altLang="en-US"/>
              <a:t>Assumes users are authenticated and programs are run only by authorized users</a:t>
            </a:r>
          </a:p>
          <a:p>
            <a:pPr marL="0" indent="0">
              <a:buNone/>
            </a:pPr>
            <a:endParaRPr lang="en-US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>
                <a:solidFill>
                  <a:srgbClr val="FF0000"/>
                </a:solidFill>
              </a:rPr>
              <a:t>      Security = Protection + defending attacks from  												     external environment</a:t>
            </a:r>
          </a:p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490187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9AF1-79F9-2345-8B48-3B77C6F9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D071B-5290-0248-9B72-4FDC678A2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lvl="1"/>
            <a:r>
              <a:rPr lang="en-US" altLang="en-US" dirty="0"/>
              <a:t>Convince a system programmer to add a trap door</a:t>
            </a:r>
          </a:p>
          <a:p>
            <a:pPr marL="571500" lvl="1"/>
            <a:r>
              <a:rPr lang="en-US" altLang="en-US" dirty="0"/>
              <a:t>Beg admin's secretary (or other people) to help a poor user who forgot password</a:t>
            </a:r>
          </a:p>
          <a:p>
            <a:pPr marL="571500" lvl="1"/>
            <a:r>
              <a:rPr lang="en-US" altLang="en-US" dirty="0"/>
              <a:t>Pretend you’re tech support and ask random users for their help in debugging a problem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24005-36ED-234C-8139-7FCF297AD4F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E838B-306B-AF45-B900-311B4B9EDE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9179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/>
              <a:t>Security flaws: TENEX OS password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2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43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B0476647-5BA8-4668-A380-9E127FD84C38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31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2604416" y="3191862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2604416" y="2771880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endParaRPr lang="en-US" altLang="en-US" sz="2205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2604416" y="2351898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endParaRPr lang="en-US" altLang="en-US" sz="2205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2604416" y="3611844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2604416" y="4031826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2604416" y="4451808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2604416" y="4871790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2604416" y="5291772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2604416" y="5711754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3360384" y="2015913"/>
            <a:ext cx="0" cy="4451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>
            <a:off x="2604417" y="2015913"/>
            <a:ext cx="0" cy="4451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8694" name="Line 22"/>
          <p:cNvSpPr>
            <a:spLocks noChangeShapeType="1"/>
          </p:cNvSpPr>
          <p:nvPr/>
        </p:nvSpPr>
        <p:spPr bwMode="auto">
          <a:xfrm>
            <a:off x="2436424" y="3611844"/>
            <a:ext cx="109195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3367030" y="3275859"/>
            <a:ext cx="1141659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Page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boundary</a:t>
            </a:r>
          </a:p>
        </p:txBody>
      </p:sp>
      <p:sp>
        <p:nvSpPr>
          <p:cNvPr id="28696" name="AutoShape 24"/>
          <p:cNvSpPr>
            <a:spLocks/>
          </p:cNvSpPr>
          <p:nvPr/>
        </p:nvSpPr>
        <p:spPr bwMode="auto">
          <a:xfrm>
            <a:off x="2100438" y="2099909"/>
            <a:ext cx="251989" cy="1511935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8697" name="AutoShape 25"/>
          <p:cNvSpPr>
            <a:spLocks/>
          </p:cNvSpPr>
          <p:nvPr/>
        </p:nvSpPr>
        <p:spPr bwMode="auto">
          <a:xfrm>
            <a:off x="2100438" y="3611844"/>
            <a:ext cx="167993" cy="2855877"/>
          </a:xfrm>
          <a:prstGeom prst="leftBrace">
            <a:avLst>
              <a:gd name="adj1" fmla="val 1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650282" y="2460394"/>
            <a:ext cx="1460656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First page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(in memory)</a:t>
            </a:r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262355" y="4728297"/>
            <a:ext cx="1848583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Second page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(not in memory)</a:t>
            </a:r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5040312" y="3191862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B</a:t>
            </a:r>
          </a:p>
        </p:txBody>
      </p:sp>
      <p:sp>
        <p:nvSpPr>
          <p:cNvPr id="28701" name="Rectangle 29"/>
          <p:cNvSpPr>
            <a:spLocks noChangeArrowheads="1"/>
          </p:cNvSpPr>
          <p:nvPr/>
        </p:nvSpPr>
        <p:spPr bwMode="auto">
          <a:xfrm>
            <a:off x="5040312" y="2771880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endParaRPr lang="en-US" altLang="en-US" sz="2205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5040312" y="2351898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endParaRPr lang="en-US" altLang="en-US" sz="2205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8703" name="Rectangle 31"/>
          <p:cNvSpPr>
            <a:spLocks noChangeArrowheads="1"/>
          </p:cNvSpPr>
          <p:nvPr/>
        </p:nvSpPr>
        <p:spPr bwMode="auto">
          <a:xfrm>
            <a:off x="5040312" y="3611844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5040312" y="4031826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5040312" y="4451808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5040312" y="4871790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707" name="Rectangle 35"/>
          <p:cNvSpPr>
            <a:spLocks noChangeArrowheads="1"/>
          </p:cNvSpPr>
          <p:nvPr/>
        </p:nvSpPr>
        <p:spPr bwMode="auto">
          <a:xfrm>
            <a:off x="5040312" y="5291772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708" name="Rectangle 36"/>
          <p:cNvSpPr>
            <a:spLocks noChangeArrowheads="1"/>
          </p:cNvSpPr>
          <p:nvPr/>
        </p:nvSpPr>
        <p:spPr bwMode="auto">
          <a:xfrm>
            <a:off x="5040312" y="5711754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709" name="Line 37"/>
          <p:cNvSpPr>
            <a:spLocks noChangeShapeType="1"/>
          </p:cNvSpPr>
          <p:nvPr/>
        </p:nvSpPr>
        <p:spPr bwMode="auto">
          <a:xfrm>
            <a:off x="5796280" y="2015913"/>
            <a:ext cx="0" cy="4451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8710" name="Line 38"/>
          <p:cNvSpPr>
            <a:spLocks noChangeShapeType="1"/>
          </p:cNvSpPr>
          <p:nvPr/>
        </p:nvSpPr>
        <p:spPr bwMode="auto">
          <a:xfrm>
            <a:off x="5040312" y="2015913"/>
            <a:ext cx="0" cy="4451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8711" name="Rectangle 39"/>
          <p:cNvSpPr>
            <a:spLocks noChangeArrowheads="1"/>
          </p:cNvSpPr>
          <p:nvPr/>
        </p:nvSpPr>
        <p:spPr bwMode="auto">
          <a:xfrm>
            <a:off x="7476207" y="3191862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713" name="Rectangle 41"/>
          <p:cNvSpPr>
            <a:spLocks noChangeArrowheads="1"/>
          </p:cNvSpPr>
          <p:nvPr/>
        </p:nvSpPr>
        <p:spPr bwMode="auto">
          <a:xfrm>
            <a:off x="7476207" y="2351898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endParaRPr lang="en-US" altLang="en-US" sz="2205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8714" name="Rectangle 42"/>
          <p:cNvSpPr>
            <a:spLocks noChangeArrowheads="1"/>
          </p:cNvSpPr>
          <p:nvPr/>
        </p:nvSpPr>
        <p:spPr bwMode="auto">
          <a:xfrm>
            <a:off x="7476207" y="3611844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715" name="Rectangle 43"/>
          <p:cNvSpPr>
            <a:spLocks noChangeArrowheads="1"/>
          </p:cNvSpPr>
          <p:nvPr/>
        </p:nvSpPr>
        <p:spPr bwMode="auto">
          <a:xfrm>
            <a:off x="7476207" y="4031826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716" name="Rectangle 44"/>
          <p:cNvSpPr>
            <a:spLocks noChangeArrowheads="1"/>
          </p:cNvSpPr>
          <p:nvPr/>
        </p:nvSpPr>
        <p:spPr bwMode="auto">
          <a:xfrm>
            <a:off x="7476207" y="4451808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717" name="Rectangle 45"/>
          <p:cNvSpPr>
            <a:spLocks noChangeArrowheads="1"/>
          </p:cNvSpPr>
          <p:nvPr/>
        </p:nvSpPr>
        <p:spPr bwMode="auto">
          <a:xfrm>
            <a:off x="7476207" y="4871790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718" name="Rectangle 46"/>
          <p:cNvSpPr>
            <a:spLocks noChangeArrowheads="1"/>
          </p:cNvSpPr>
          <p:nvPr/>
        </p:nvSpPr>
        <p:spPr bwMode="auto">
          <a:xfrm>
            <a:off x="7476207" y="5291772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719" name="Rectangle 47"/>
          <p:cNvSpPr>
            <a:spLocks noChangeArrowheads="1"/>
          </p:cNvSpPr>
          <p:nvPr/>
        </p:nvSpPr>
        <p:spPr bwMode="auto">
          <a:xfrm>
            <a:off x="7476207" y="5711754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720" name="Line 48"/>
          <p:cNvSpPr>
            <a:spLocks noChangeShapeType="1"/>
          </p:cNvSpPr>
          <p:nvPr/>
        </p:nvSpPr>
        <p:spPr bwMode="auto">
          <a:xfrm>
            <a:off x="8232175" y="2015913"/>
            <a:ext cx="0" cy="4451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8721" name="Line 49"/>
          <p:cNvSpPr>
            <a:spLocks noChangeShapeType="1"/>
          </p:cNvSpPr>
          <p:nvPr/>
        </p:nvSpPr>
        <p:spPr bwMode="auto">
          <a:xfrm>
            <a:off x="7476207" y="2015913"/>
            <a:ext cx="0" cy="4451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8725" name="Rectangle 53"/>
          <p:cNvSpPr>
            <a:spLocks noChangeArrowheads="1"/>
          </p:cNvSpPr>
          <p:nvPr/>
        </p:nvSpPr>
        <p:spPr bwMode="auto">
          <a:xfrm>
            <a:off x="7476207" y="2771880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B</a:t>
            </a:r>
          </a:p>
        </p:txBody>
      </p:sp>
      <p:sp>
        <p:nvSpPr>
          <p:cNvPr id="46" name="Rectangle 19">
            <a:extLst>
              <a:ext uri="{FF2B5EF4-FFF2-40B4-BE49-F238E27FC236}">
                <a16:creationId xmlns:a16="http://schemas.microsoft.com/office/drawing/2014/main" id="{8B3EDB9F-A501-3E44-B3AF-D0E4B4187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1062" y="6131736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47" name="Rectangle 19">
            <a:extLst>
              <a:ext uri="{FF2B5EF4-FFF2-40B4-BE49-F238E27FC236}">
                <a16:creationId xmlns:a16="http://schemas.microsoft.com/office/drawing/2014/main" id="{618981F3-338B-4643-8461-829DA070B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634" y="6131736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131229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principles for security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System design should be public</a:t>
            </a:r>
          </a:p>
          <a:p>
            <a:r>
              <a:rPr lang="en-US" altLang="en-US" dirty="0"/>
              <a:t>Default should be no access</a:t>
            </a:r>
          </a:p>
          <a:p>
            <a:r>
              <a:rPr lang="en-US" altLang="en-US" dirty="0"/>
              <a:t>Check for current authority (</a:t>
            </a:r>
            <a:r>
              <a:rPr lang="en-US" dirty="0"/>
              <a:t>e.g., not just at “open”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Give each process least privilege possible</a:t>
            </a:r>
          </a:p>
          <a:p>
            <a:r>
              <a:rPr lang="en-US" altLang="en-US" dirty="0"/>
              <a:t>Protection mechanism should be</a:t>
            </a:r>
          </a:p>
          <a:p>
            <a:pPr lvl="1"/>
            <a:r>
              <a:rPr lang="en-US" altLang="en-US" dirty="0"/>
              <a:t>Simple</a:t>
            </a:r>
          </a:p>
          <a:p>
            <a:pPr lvl="1"/>
            <a:r>
              <a:rPr lang="en-US" altLang="en-US" dirty="0"/>
              <a:t>Uniform</a:t>
            </a:r>
          </a:p>
          <a:p>
            <a:pPr lvl="1"/>
            <a:r>
              <a:rPr lang="en-US" altLang="en-US" dirty="0"/>
              <a:t>In the lowest layers of system (</a:t>
            </a:r>
            <a:r>
              <a:rPr lang="en-US" dirty="0"/>
              <a:t>Security is not an add-on feature)</a:t>
            </a:r>
            <a:endParaRPr lang="en-US" altLang="en-US" dirty="0"/>
          </a:p>
          <a:p>
            <a:r>
              <a:rPr lang="en-US" altLang="en-US" dirty="0"/>
              <a:t>Scheme should be psychologically acceptable</a:t>
            </a:r>
          </a:p>
          <a:p>
            <a:r>
              <a:rPr lang="en-US" altLang="en-US" dirty="0"/>
              <a:t>Biggest thing: </a:t>
            </a:r>
            <a:r>
              <a:rPr lang="en-US" altLang="en-US" b="1" u="sng" dirty="0">
                <a:solidFill>
                  <a:srgbClr val="ED181E"/>
                </a:solidFill>
              </a:rPr>
              <a:t>keep it simple!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89BC84EA-EB46-4379-8F2C-1308CC8039B3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32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8686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in a networked world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External threats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Code transmitted to target machine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Code executed there, doing damage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60445C42-2DC1-4235-9B6F-DC3E273E4E46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33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55221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57D90-539B-734B-8717-587A6E64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04109-A116-EA4E-98F0-7A20580A3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Virus: program that embeds itself into other (legitimate) code to reproduce and do its job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Attach its code to another program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Additionally, may do harm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Goals of virus writer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Quickly spreading virus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Difficult to detect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Hard to get rid of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Optional: does something malicious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DF371-EEC0-9744-BE8E-EB139F89795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5CB75-6E18-3E44-A9E1-8E6FF67F33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48922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Virus damage scenarios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Blackmail</a:t>
            </a:r>
          </a:p>
          <a:p>
            <a:r>
              <a:rPr lang="en-US" altLang="en-US"/>
              <a:t>Denial of service as long as virus runs</a:t>
            </a:r>
          </a:p>
          <a:p>
            <a:r>
              <a:rPr lang="en-US" altLang="en-US"/>
              <a:t>Permanently damage hardware</a:t>
            </a:r>
          </a:p>
          <a:p>
            <a:r>
              <a:rPr lang="en-US" altLang="en-US"/>
              <a:t>Target a competitor's computer</a:t>
            </a:r>
          </a:p>
          <a:p>
            <a:pPr lvl="1"/>
            <a:r>
              <a:rPr lang="en-US" altLang="en-US"/>
              <a:t>Do harm</a:t>
            </a:r>
          </a:p>
          <a:p>
            <a:pPr lvl="1"/>
            <a:r>
              <a:rPr lang="en-US" altLang="en-US"/>
              <a:t>Espionage</a:t>
            </a:r>
          </a:p>
          <a:p>
            <a:r>
              <a:rPr lang="en-US" altLang="en-US"/>
              <a:t>Intra-corporate dirty tricks</a:t>
            </a:r>
          </a:p>
          <a:p>
            <a:pPr lvl="1"/>
            <a:r>
              <a:rPr lang="en-US" altLang="en-US"/>
              <a:t>Practical joke</a:t>
            </a:r>
          </a:p>
          <a:p>
            <a:pPr lvl="1"/>
            <a:r>
              <a:rPr lang="en-US" altLang="en-US"/>
              <a:t>Sabotage another corporate officer's files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544B46DF-1302-498A-B940-68CABF39407B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35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65199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viruses work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Virus language</a:t>
            </a:r>
          </a:p>
          <a:p>
            <a:pPr lvl="1"/>
            <a:r>
              <a:rPr lang="en-US" altLang="en-US"/>
              <a:t>Assembly language: infects programs</a:t>
            </a:r>
          </a:p>
          <a:p>
            <a:pPr lvl="1"/>
            <a:r>
              <a:rPr lang="en-US" altLang="en-US"/>
              <a:t>“Macro” language: infects email and other documents</a:t>
            </a:r>
          </a:p>
          <a:p>
            <a:pPr lvl="2"/>
            <a:r>
              <a:rPr lang="en-US" altLang="en-US"/>
              <a:t>Runs when email reader / browser program opens message</a:t>
            </a:r>
          </a:p>
          <a:p>
            <a:pPr lvl="2"/>
            <a:r>
              <a:rPr lang="en-US" altLang="en-US"/>
              <a:t>Program “runs” virus (as message attachment) automatically</a:t>
            </a:r>
          </a:p>
          <a:p>
            <a:r>
              <a:rPr lang="en-US" altLang="en-US"/>
              <a:t>Inserted into another program</a:t>
            </a:r>
          </a:p>
          <a:p>
            <a:pPr lvl="1"/>
            <a:r>
              <a:rPr lang="en-US" altLang="en-US"/>
              <a:t>Use tool called a “dropper”</a:t>
            </a:r>
          </a:p>
          <a:p>
            <a:pPr lvl="1"/>
            <a:r>
              <a:rPr lang="en-US" altLang="en-US"/>
              <a:t>May also infect system code (boot block, etc.)</a:t>
            </a:r>
          </a:p>
          <a:p>
            <a:r>
              <a:rPr lang="en-US" altLang="en-US"/>
              <a:t>Virus dormant until program executed</a:t>
            </a:r>
          </a:p>
          <a:p>
            <a:pPr lvl="1"/>
            <a:r>
              <a:rPr lang="en-US" altLang="en-US"/>
              <a:t>Then infects other programs</a:t>
            </a:r>
          </a:p>
          <a:p>
            <a:pPr lvl="1"/>
            <a:r>
              <a:rPr lang="en-US" altLang="en-US"/>
              <a:t>Eventually executes its “payload”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0D28C511-2304-4736-8D36-5F757F449EBF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36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68604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viruses find executable files</a:t>
            </a:r>
          </a:p>
        </p:txBody>
      </p:sp>
      <p:sp>
        <p:nvSpPr>
          <p:cNvPr id="33800" name="Rectangle 8"/>
          <p:cNvSpPr>
            <a:spLocks noGrp="1" noChangeArrowheads="1"/>
          </p:cNvSpPr>
          <p:nvPr>
            <p:ph idx="1"/>
          </p:nvPr>
        </p:nvSpPr>
        <p:spPr>
          <a:xfrm>
            <a:off x="6374285" y="826101"/>
            <a:ext cx="3548628" cy="6506358"/>
          </a:xfrm>
        </p:spPr>
        <p:txBody>
          <a:bodyPr/>
          <a:lstStyle/>
          <a:p>
            <a:r>
              <a:rPr lang="en-US" altLang="en-US" sz="2646"/>
              <a:t>Recursive procedure that finds executable files on a UNIX system</a:t>
            </a:r>
          </a:p>
          <a:p>
            <a:r>
              <a:rPr lang="en-US" altLang="en-US" sz="2646"/>
              <a:t>Virus can infect some or all of the files it finds</a:t>
            </a:r>
          </a:p>
          <a:p>
            <a:pPr lvl="1"/>
            <a:r>
              <a:rPr lang="en-US" altLang="en-US" sz="2205"/>
              <a:t>Infect all: possibly wider spread</a:t>
            </a:r>
          </a:p>
          <a:p>
            <a:pPr lvl="1"/>
            <a:r>
              <a:rPr lang="en-US" altLang="en-US" sz="2205"/>
              <a:t>Infect some: harder to find?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98B3B5DC-E0CC-4CCF-A044-B9A79B02A6B5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37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22" y="638174"/>
            <a:ext cx="6095676" cy="6306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44480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Where viruses live in the program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4514E8A4-8937-4089-8BA2-45E76AABE332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38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1428467" y="4871790"/>
            <a:ext cx="1259946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Header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1428467" y="2519891"/>
            <a:ext cx="1259946" cy="235189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Executable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program</a:t>
            </a:r>
          </a:p>
        </p:txBody>
      </p:sp>
      <p:cxnSp>
        <p:nvCxnSpPr>
          <p:cNvPr id="34828" name="AutoShape 12"/>
          <p:cNvCxnSpPr>
            <a:cxnSpLocks noChangeShapeType="1"/>
            <a:stCxn id="34822" idx="1"/>
            <a:endCxn id="34823" idx="1"/>
          </p:cNvCxnSpPr>
          <p:nvPr/>
        </p:nvCxnSpPr>
        <p:spPr bwMode="auto">
          <a:xfrm rot="10800000" flipH="1">
            <a:off x="1428468" y="3695841"/>
            <a:ext cx="1750" cy="138594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252518" y="4031827"/>
            <a:ext cx="987771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Starting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address</a:t>
            </a: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3528377" y="4871790"/>
            <a:ext cx="1259946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Header</a:t>
            </a: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3528377" y="1763924"/>
            <a:ext cx="1259946" cy="235189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Executable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program</a:t>
            </a:r>
          </a:p>
        </p:txBody>
      </p:sp>
      <p:cxnSp>
        <p:nvCxnSpPr>
          <p:cNvPr id="34832" name="AutoShape 16"/>
          <p:cNvCxnSpPr>
            <a:cxnSpLocks noChangeShapeType="1"/>
            <a:stCxn id="34830" idx="1"/>
            <a:endCxn id="34833" idx="1"/>
          </p:cNvCxnSpPr>
          <p:nvPr/>
        </p:nvCxnSpPr>
        <p:spPr bwMode="auto">
          <a:xfrm rot="10800000" flipH="1">
            <a:off x="3528377" y="4493806"/>
            <a:ext cx="1750" cy="587975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3528377" y="4115822"/>
            <a:ext cx="1259946" cy="75596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</a:t>
            </a:r>
          </a:p>
        </p:txBody>
      </p:sp>
      <p:sp>
        <p:nvSpPr>
          <p:cNvPr id="34836" name="Rectangle 20"/>
          <p:cNvSpPr>
            <a:spLocks noChangeArrowheads="1"/>
          </p:cNvSpPr>
          <p:nvPr/>
        </p:nvSpPr>
        <p:spPr bwMode="auto">
          <a:xfrm>
            <a:off x="5880276" y="1763923"/>
            <a:ext cx="1259946" cy="75596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</a:t>
            </a:r>
          </a:p>
        </p:txBody>
      </p:sp>
      <p:sp>
        <p:nvSpPr>
          <p:cNvPr id="34837" name="Rectangle 21"/>
          <p:cNvSpPr>
            <a:spLocks noChangeArrowheads="1"/>
          </p:cNvSpPr>
          <p:nvPr/>
        </p:nvSpPr>
        <p:spPr bwMode="auto">
          <a:xfrm>
            <a:off x="5880276" y="2519891"/>
            <a:ext cx="1259946" cy="235189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Executable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program</a:t>
            </a:r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5880276" y="4871790"/>
            <a:ext cx="1259946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Header</a:t>
            </a:r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8232175" y="4871790"/>
            <a:ext cx="1259946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Header</a:t>
            </a:r>
          </a:p>
        </p:txBody>
      </p:sp>
      <p:cxnSp>
        <p:nvCxnSpPr>
          <p:cNvPr id="34840" name="AutoShape 24"/>
          <p:cNvCxnSpPr>
            <a:cxnSpLocks noChangeShapeType="1"/>
            <a:stCxn id="34838" idx="1"/>
            <a:endCxn id="34836" idx="1"/>
          </p:cNvCxnSpPr>
          <p:nvPr/>
        </p:nvCxnSpPr>
        <p:spPr bwMode="auto">
          <a:xfrm rot="10800000" flipH="1">
            <a:off x="5880276" y="2141907"/>
            <a:ext cx="1750" cy="2939874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41" name="Rectangle 25"/>
          <p:cNvSpPr>
            <a:spLocks noChangeArrowheads="1"/>
          </p:cNvSpPr>
          <p:nvPr/>
        </p:nvSpPr>
        <p:spPr bwMode="auto">
          <a:xfrm>
            <a:off x="8232175" y="1763924"/>
            <a:ext cx="1259946" cy="310786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Executable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program</a:t>
            </a:r>
          </a:p>
        </p:txBody>
      </p:sp>
      <p:sp>
        <p:nvSpPr>
          <p:cNvPr id="34842" name="Rectangle 26"/>
          <p:cNvSpPr>
            <a:spLocks noChangeArrowheads="1"/>
          </p:cNvSpPr>
          <p:nvPr/>
        </p:nvSpPr>
        <p:spPr bwMode="auto">
          <a:xfrm>
            <a:off x="8232175" y="2351898"/>
            <a:ext cx="1259946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</a:t>
            </a:r>
          </a:p>
        </p:txBody>
      </p:sp>
      <p:sp>
        <p:nvSpPr>
          <p:cNvPr id="34843" name="Rectangle 27"/>
          <p:cNvSpPr>
            <a:spLocks noChangeArrowheads="1"/>
          </p:cNvSpPr>
          <p:nvPr/>
        </p:nvSpPr>
        <p:spPr bwMode="auto">
          <a:xfrm>
            <a:off x="8232175" y="3695841"/>
            <a:ext cx="1259946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</a:t>
            </a:r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8232175" y="4283815"/>
            <a:ext cx="1259946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</a:t>
            </a:r>
          </a:p>
        </p:txBody>
      </p:sp>
      <p:cxnSp>
        <p:nvCxnSpPr>
          <p:cNvPr id="34845" name="AutoShape 29"/>
          <p:cNvCxnSpPr>
            <a:cxnSpLocks noChangeShapeType="1"/>
            <a:stCxn id="34839" idx="1"/>
            <a:endCxn id="34844" idx="1"/>
          </p:cNvCxnSpPr>
          <p:nvPr/>
        </p:nvCxnSpPr>
        <p:spPr bwMode="auto">
          <a:xfrm rot="10800000" flipH="1">
            <a:off x="8232175" y="4409810"/>
            <a:ext cx="1750" cy="671971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6" name="AutoShape 30"/>
          <p:cNvCxnSpPr>
            <a:cxnSpLocks noChangeShapeType="1"/>
            <a:stCxn id="34844" idx="3"/>
            <a:endCxn id="34843" idx="3"/>
          </p:cNvCxnSpPr>
          <p:nvPr/>
        </p:nvCxnSpPr>
        <p:spPr bwMode="auto">
          <a:xfrm flipV="1">
            <a:off x="9492121" y="3821835"/>
            <a:ext cx="1750" cy="58797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7" name="AutoShape 31"/>
          <p:cNvCxnSpPr>
            <a:cxnSpLocks noChangeShapeType="1"/>
            <a:stCxn id="34843" idx="3"/>
            <a:endCxn id="34842" idx="3"/>
          </p:cNvCxnSpPr>
          <p:nvPr/>
        </p:nvCxnSpPr>
        <p:spPr bwMode="auto">
          <a:xfrm flipV="1">
            <a:off x="9492121" y="2477893"/>
            <a:ext cx="1750" cy="1343942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48" name="Text Box 32"/>
          <p:cNvSpPr txBox="1">
            <a:spLocks noChangeArrowheads="1"/>
          </p:cNvSpPr>
          <p:nvPr/>
        </p:nvSpPr>
        <p:spPr bwMode="auto">
          <a:xfrm>
            <a:off x="1260892" y="5459765"/>
            <a:ext cx="1693091" cy="90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Uninfected</a:t>
            </a:r>
            <a:b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program</a:t>
            </a:r>
          </a:p>
        </p:txBody>
      </p:sp>
      <p:sp>
        <p:nvSpPr>
          <p:cNvPr id="34849" name="Text Box 33"/>
          <p:cNvSpPr txBox="1">
            <a:spLocks noChangeArrowheads="1"/>
          </p:cNvSpPr>
          <p:nvPr/>
        </p:nvSpPr>
        <p:spPr bwMode="auto">
          <a:xfrm>
            <a:off x="3543839" y="5459766"/>
            <a:ext cx="1334019" cy="131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 at</a:t>
            </a:r>
            <a:b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start of</a:t>
            </a:r>
            <a:b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program</a:t>
            </a:r>
          </a:p>
        </p:txBody>
      </p:sp>
      <p:sp>
        <p:nvSpPr>
          <p:cNvPr id="34850" name="Text Box 34"/>
          <p:cNvSpPr txBox="1">
            <a:spLocks noChangeArrowheads="1"/>
          </p:cNvSpPr>
          <p:nvPr/>
        </p:nvSpPr>
        <p:spPr bwMode="auto">
          <a:xfrm>
            <a:off x="5811741" y="5459766"/>
            <a:ext cx="1334019" cy="131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 at</a:t>
            </a:r>
            <a:b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end of</a:t>
            </a:r>
            <a:b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program</a:t>
            </a:r>
          </a:p>
        </p:txBody>
      </p:sp>
      <p:sp>
        <p:nvSpPr>
          <p:cNvPr id="34851" name="Text Box 35"/>
          <p:cNvSpPr txBox="1">
            <a:spLocks noChangeArrowheads="1"/>
          </p:cNvSpPr>
          <p:nvPr/>
        </p:nvSpPr>
        <p:spPr bwMode="auto">
          <a:xfrm>
            <a:off x="8075387" y="5459766"/>
            <a:ext cx="1680267" cy="131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 in</a:t>
            </a:r>
            <a:b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program’s</a:t>
            </a:r>
            <a:b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free spaces</a:t>
            </a:r>
          </a:p>
        </p:txBody>
      </p:sp>
    </p:spTree>
    <p:extLst>
      <p:ext uri="{BB962C8B-B14F-4D97-AF65-F5344CB8AC3E}">
        <p14:creationId xmlns:p14="http://schemas.microsoft.com/office/powerpoint/2010/main" val="20171769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Viruses infecting the operating system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37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E75C2058-7008-4B1D-91E9-7739D2853621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39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176478" y="4338064"/>
            <a:ext cx="1427939" cy="44973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Syscall traps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1176478" y="1679927"/>
            <a:ext cx="1427939" cy="218390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Operating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system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1176478" y="3863834"/>
            <a:ext cx="1427939" cy="47423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1176478" y="4787794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Disk vector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1176478" y="5207776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Clock vector</a:t>
            </a: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1176478" y="5627758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Kbd vector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4452337" y="4338064"/>
            <a:ext cx="1427939" cy="44973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Syscall traps</a:t>
            </a:r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4452337" y="1679927"/>
            <a:ext cx="1427939" cy="218390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Operating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system</a:t>
            </a:r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4452337" y="3863834"/>
            <a:ext cx="1427939" cy="47423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4452337" y="4787794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Disk vector</a:t>
            </a:r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4452337" y="5207776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Clock vector</a:t>
            </a:r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4452337" y="5627758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Kbd vector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7728196" y="4338064"/>
            <a:ext cx="1427939" cy="44973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Syscall traps</a:t>
            </a:r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7728196" y="1679927"/>
            <a:ext cx="1427939" cy="218390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Operating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system</a:t>
            </a:r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7728196" y="3863834"/>
            <a:ext cx="1427939" cy="47423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</a:t>
            </a: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7728196" y="4787794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Disk vector</a:t>
            </a:r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7728196" y="5207776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Clock vector</a:t>
            </a:r>
          </a:p>
        </p:txBody>
      </p:sp>
      <p:sp>
        <p:nvSpPr>
          <p:cNvPr id="35863" name="Rectangle 23"/>
          <p:cNvSpPr>
            <a:spLocks noChangeArrowheads="1"/>
          </p:cNvSpPr>
          <p:nvPr/>
        </p:nvSpPr>
        <p:spPr bwMode="auto">
          <a:xfrm>
            <a:off x="7728196" y="5627758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Kbd vector</a:t>
            </a:r>
          </a:p>
        </p:txBody>
      </p:sp>
      <p:cxnSp>
        <p:nvCxnSpPr>
          <p:cNvPr id="35864" name="AutoShape 24"/>
          <p:cNvCxnSpPr>
            <a:cxnSpLocks noChangeShapeType="1"/>
            <a:stCxn id="35851" idx="3"/>
            <a:endCxn id="35848" idx="3"/>
          </p:cNvCxnSpPr>
          <p:nvPr/>
        </p:nvCxnSpPr>
        <p:spPr bwMode="auto">
          <a:xfrm flipV="1">
            <a:off x="2604417" y="4101823"/>
            <a:ext cx="1750" cy="175167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5" name="AutoShape 25"/>
          <p:cNvCxnSpPr>
            <a:cxnSpLocks noChangeShapeType="1"/>
            <a:stCxn id="35850" idx="3"/>
            <a:endCxn id="35848" idx="3"/>
          </p:cNvCxnSpPr>
          <p:nvPr/>
        </p:nvCxnSpPr>
        <p:spPr bwMode="auto">
          <a:xfrm flipV="1">
            <a:off x="2604417" y="4101823"/>
            <a:ext cx="1750" cy="1331693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6" name="AutoShape 26"/>
          <p:cNvCxnSpPr>
            <a:cxnSpLocks noChangeShapeType="1"/>
            <a:stCxn id="35849" idx="3"/>
            <a:endCxn id="35848" idx="3"/>
          </p:cNvCxnSpPr>
          <p:nvPr/>
        </p:nvCxnSpPr>
        <p:spPr bwMode="auto">
          <a:xfrm flipV="1">
            <a:off x="2604417" y="4101823"/>
            <a:ext cx="1750" cy="911711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7" name="AutoShape 27"/>
          <p:cNvCxnSpPr>
            <a:cxnSpLocks noChangeShapeType="1"/>
            <a:stCxn id="35846" idx="3"/>
            <a:endCxn id="35848" idx="3"/>
          </p:cNvCxnSpPr>
          <p:nvPr/>
        </p:nvCxnSpPr>
        <p:spPr bwMode="auto">
          <a:xfrm flipV="1">
            <a:off x="2604417" y="4101823"/>
            <a:ext cx="1750" cy="46198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8" name="AutoShape 28"/>
          <p:cNvCxnSpPr>
            <a:cxnSpLocks noChangeShapeType="1"/>
            <a:stCxn id="35856" idx="3"/>
            <a:endCxn id="35854" idx="3"/>
          </p:cNvCxnSpPr>
          <p:nvPr/>
        </p:nvCxnSpPr>
        <p:spPr bwMode="auto">
          <a:xfrm flipV="1">
            <a:off x="5880276" y="4101823"/>
            <a:ext cx="1750" cy="1331693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0" name="AutoShape 30"/>
          <p:cNvCxnSpPr>
            <a:cxnSpLocks noChangeShapeType="1"/>
            <a:stCxn id="35852" idx="3"/>
            <a:endCxn id="35854" idx="3"/>
          </p:cNvCxnSpPr>
          <p:nvPr/>
        </p:nvCxnSpPr>
        <p:spPr bwMode="auto">
          <a:xfrm flipV="1">
            <a:off x="5880276" y="4101823"/>
            <a:ext cx="1750" cy="46198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1" name="AutoShape 31"/>
          <p:cNvCxnSpPr>
            <a:cxnSpLocks noChangeShapeType="1"/>
            <a:stCxn id="35855" idx="3"/>
            <a:endCxn id="35854" idx="3"/>
          </p:cNvCxnSpPr>
          <p:nvPr/>
        </p:nvCxnSpPr>
        <p:spPr bwMode="auto">
          <a:xfrm flipV="1">
            <a:off x="5880276" y="4101823"/>
            <a:ext cx="1750" cy="911711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2" name="AutoShape 32"/>
          <p:cNvCxnSpPr>
            <a:cxnSpLocks noChangeShapeType="1"/>
            <a:stCxn id="35857" idx="1"/>
            <a:endCxn id="35853" idx="1"/>
          </p:cNvCxnSpPr>
          <p:nvPr/>
        </p:nvCxnSpPr>
        <p:spPr bwMode="auto">
          <a:xfrm rot="10800000" flipH="1">
            <a:off x="4452338" y="2771880"/>
            <a:ext cx="1750" cy="3081618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3" name="AutoShape 33"/>
          <p:cNvCxnSpPr>
            <a:cxnSpLocks noChangeShapeType="1"/>
            <a:stCxn id="35863" idx="3"/>
            <a:endCxn id="35860" idx="3"/>
          </p:cNvCxnSpPr>
          <p:nvPr/>
        </p:nvCxnSpPr>
        <p:spPr bwMode="auto">
          <a:xfrm flipV="1">
            <a:off x="9156135" y="4101823"/>
            <a:ext cx="1750" cy="175167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4" name="AutoShape 34"/>
          <p:cNvCxnSpPr>
            <a:cxnSpLocks noChangeShapeType="1"/>
            <a:stCxn id="35862" idx="3"/>
            <a:endCxn id="35860" idx="3"/>
          </p:cNvCxnSpPr>
          <p:nvPr/>
        </p:nvCxnSpPr>
        <p:spPr bwMode="auto">
          <a:xfrm flipV="1">
            <a:off x="9156135" y="4101823"/>
            <a:ext cx="1750" cy="1331693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5" name="AutoShape 35"/>
          <p:cNvCxnSpPr>
            <a:cxnSpLocks noChangeShapeType="1"/>
            <a:stCxn id="35861" idx="3"/>
            <a:endCxn id="35860" idx="3"/>
          </p:cNvCxnSpPr>
          <p:nvPr/>
        </p:nvCxnSpPr>
        <p:spPr bwMode="auto">
          <a:xfrm flipV="1">
            <a:off x="9156135" y="4101823"/>
            <a:ext cx="1750" cy="911711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6" name="AutoShape 36"/>
          <p:cNvCxnSpPr>
            <a:cxnSpLocks noChangeShapeType="1"/>
            <a:stCxn id="35858" idx="3"/>
            <a:endCxn id="35860" idx="3"/>
          </p:cNvCxnSpPr>
          <p:nvPr/>
        </p:nvCxnSpPr>
        <p:spPr bwMode="auto">
          <a:xfrm flipV="1">
            <a:off x="9156135" y="4101823"/>
            <a:ext cx="1750" cy="46198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80" name="Text Box 40"/>
          <p:cNvSpPr txBox="1">
            <a:spLocks noChangeArrowheads="1"/>
          </p:cNvSpPr>
          <p:nvPr/>
        </p:nvSpPr>
        <p:spPr bwMode="auto">
          <a:xfrm>
            <a:off x="538422" y="6107237"/>
            <a:ext cx="2844048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 has captured</a:t>
            </a:r>
            <a:b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interrupt &amp; trap vectors</a:t>
            </a:r>
          </a:p>
        </p:txBody>
      </p:sp>
      <p:sp>
        <p:nvSpPr>
          <p:cNvPr id="35881" name="Text Box 41"/>
          <p:cNvSpPr txBox="1">
            <a:spLocks noChangeArrowheads="1"/>
          </p:cNvSpPr>
          <p:nvPr/>
        </p:nvSpPr>
        <p:spPr bwMode="auto">
          <a:xfrm>
            <a:off x="4112066" y="6107237"/>
            <a:ext cx="2010487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OS retakes</a:t>
            </a:r>
            <a:b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keyboard vector</a:t>
            </a:r>
          </a:p>
        </p:txBody>
      </p:sp>
      <p:sp>
        <p:nvSpPr>
          <p:cNvPr id="35882" name="Text Box 42"/>
          <p:cNvSpPr txBox="1">
            <a:spLocks noChangeArrowheads="1"/>
          </p:cNvSpPr>
          <p:nvPr/>
        </p:nvSpPr>
        <p:spPr bwMode="auto">
          <a:xfrm>
            <a:off x="7035179" y="6107237"/>
            <a:ext cx="2465740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 notices,</a:t>
            </a:r>
            <a:b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recaptures keyboard</a:t>
            </a:r>
          </a:p>
        </p:txBody>
      </p:sp>
    </p:spTree>
    <p:extLst>
      <p:ext uri="{BB962C8B-B14F-4D97-AF65-F5344CB8AC3E}">
        <p14:creationId xmlns:p14="http://schemas.microsoft.com/office/powerpoint/2010/main" val="1191543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environment: threats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idx="1"/>
          </p:nvPr>
        </p:nvSpPr>
        <p:spPr>
          <a:xfrm>
            <a:off x="-15671" y="3407192"/>
            <a:ext cx="10096296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Security goals: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Confidentiality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Integrity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Availability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Someone attempts to subvert the goals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Fun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Commercial gain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CFACCD52-36FC-4A9B-940A-C31B5C8ACA9F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4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graphicFrame>
        <p:nvGraphicFramePr>
          <p:cNvPr id="7207" name="Group 39"/>
          <p:cNvGraphicFramePr>
            <a:graphicFrameLocks noGrp="1"/>
          </p:cNvGraphicFramePr>
          <p:nvPr/>
        </p:nvGraphicFramePr>
        <p:xfrm>
          <a:off x="2005084" y="1123119"/>
          <a:ext cx="5711754" cy="1814321"/>
        </p:xfrm>
        <a:graphic>
          <a:graphicData uri="http://schemas.openxmlformats.org/drawingml/2006/table">
            <a:tbl>
              <a:tblPr/>
              <a:tblGrid>
                <a:gridCol w="2719383">
                  <a:extLst>
                    <a:ext uri="{9D8B030D-6E8A-4147-A177-3AD203B41FA5}">
                      <a16:colId xmlns:a16="http://schemas.microsoft.com/office/drawing/2014/main" val="93944149"/>
                    </a:ext>
                  </a:extLst>
                </a:gridCol>
                <a:gridCol w="2992371">
                  <a:extLst>
                    <a:ext uri="{9D8B030D-6E8A-4147-A177-3AD203B41FA5}">
                      <a16:colId xmlns:a16="http://schemas.microsoft.com/office/drawing/2014/main" val="1717164089"/>
                    </a:ext>
                  </a:extLst>
                </a:gridCol>
              </a:tblGrid>
              <a:tr h="50397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Goal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Threat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069899"/>
                  </a:ext>
                </a:extLst>
              </a:tr>
              <a:tr h="43678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Data confidentiality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Exposure of data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113586"/>
                  </a:ext>
                </a:extLst>
              </a:tr>
              <a:tr h="43678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Data integrity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Tampering with data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108947"/>
                  </a:ext>
                </a:extLst>
              </a:tr>
              <a:tr h="43678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System availability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Denial of service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867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6689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do viruses spread?</a:t>
            </a:r>
          </a:p>
        </p:txBody>
      </p:sp>
      <p:sp>
        <p:nvSpPr>
          <p:cNvPr id="3687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Virus placed where likely to be copied</a:t>
            </a:r>
          </a:p>
          <a:p>
            <a:pPr lvl="1"/>
            <a:r>
              <a:rPr lang="en-US" altLang="en-US" dirty="0"/>
              <a:t>Popular download site</a:t>
            </a:r>
          </a:p>
          <a:p>
            <a:pPr lvl="1"/>
            <a:r>
              <a:rPr lang="en-US" altLang="en-US" dirty="0"/>
              <a:t>Photo site</a:t>
            </a:r>
          </a:p>
          <a:p>
            <a:r>
              <a:rPr lang="en-US" altLang="en-US" dirty="0"/>
              <a:t>When copied and run</a:t>
            </a:r>
          </a:p>
          <a:p>
            <a:pPr lvl="1"/>
            <a:r>
              <a:rPr lang="en-US" altLang="en-US" dirty="0"/>
              <a:t>Infects programs on hard drive, flash drive</a:t>
            </a:r>
          </a:p>
          <a:p>
            <a:pPr lvl="1"/>
            <a:r>
              <a:rPr lang="en-US" altLang="en-US" dirty="0"/>
              <a:t>May try to spread over LAN or WAN</a:t>
            </a:r>
          </a:p>
          <a:p>
            <a:r>
              <a:rPr lang="en-US" altLang="en-US" dirty="0"/>
              <a:t>Attach to innocent looking email</a:t>
            </a:r>
          </a:p>
          <a:p>
            <a:pPr lvl="1"/>
            <a:r>
              <a:rPr lang="en-US" altLang="en-US" dirty="0"/>
              <a:t>When it runs, use mailing list to replicate</a:t>
            </a:r>
          </a:p>
          <a:p>
            <a:pPr lvl="1"/>
            <a:r>
              <a:rPr lang="en-US" altLang="en-US" dirty="0"/>
              <a:t>May mutate slightly so recipients don’t get suspicious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D6DB0DE8-8E35-4AAA-B5EB-9C9F1D63B590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40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8753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Hiding a virus in a file</a:t>
            </a:r>
          </a:p>
        </p:txBody>
      </p:sp>
      <p:sp>
        <p:nvSpPr>
          <p:cNvPr id="37895" name="Rectangle 7"/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040312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 dirty="0"/>
              <a:t>Start with an uninfected program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Add the virus to the end of the program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Problem: file size changes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Solution: compression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Compress infected program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Decompressor: for running executable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Compressor: for compressing newly infected binaries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Lots of free space (if needed)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Problem (for virus writer): virus easy to recognize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ED5EB347-E67A-4AD0-9AA9-2C5DD73B5E63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41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5376298" y="2519891"/>
            <a:ext cx="1343942" cy="352784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Executable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program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5376298" y="6047739"/>
            <a:ext cx="1343942" cy="335986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Header</a:t>
            </a:r>
          </a:p>
        </p:txBody>
      </p:sp>
      <p:sp>
        <p:nvSpPr>
          <p:cNvPr id="37908" name="Rectangle 20"/>
          <p:cNvSpPr>
            <a:spLocks noChangeArrowheads="1"/>
          </p:cNvSpPr>
          <p:nvPr/>
        </p:nvSpPr>
        <p:spPr bwMode="auto">
          <a:xfrm>
            <a:off x="6888233" y="2519891"/>
            <a:ext cx="1343942" cy="352784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Executable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program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6888233" y="6047739"/>
            <a:ext cx="1343942" cy="335986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Header</a:t>
            </a:r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8400168" y="4787794"/>
            <a:ext cx="1511935" cy="125994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Compressed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executable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program</a:t>
            </a:r>
          </a:p>
        </p:txBody>
      </p:sp>
      <p:sp>
        <p:nvSpPr>
          <p:cNvPr id="37911" name="Rectangle 23"/>
          <p:cNvSpPr>
            <a:spLocks noChangeArrowheads="1"/>
          </p:cNvSpPr>
          <p:nvPr/>
        </p:nvSpPr>
        <p:spPr bwMode="auto">
          <a:xfrm>
            <a:off x="8400168" y="6047739"/>
            <a:ext cx="1511935" cy="335986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Header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6888233" y="1931916"/>
            <a:ext cx="1343942" cy="5879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</a:t>
            </a:r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8400168" y="3527848"/>
            <a:ext cx="1511935" cy="5879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</a:t>
            </a:r>
          </a:p>
        </p:txBody>
      </p:sp>
      <p:sp>
        <p:nvSpPr>
          <p:cNvPr id="37914" name="Rectangle 26"/>
          <p:cNvSpPr>
            <a:spLocks noChangeArrowheads="1"/>
          </p:cNvSpPr>
          <p:nvPr/>
        </p:nvSpPr>
        <p:spPr bwMode="auto">
          <a:xfrm>
            <a:off x="8400168" y="4451808"/>
            <a:ext cx="1511935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Decompressor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8400168" y="4115822"/>
            <a:ext cx="1511935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Compressor</a:t>
            </a:r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8400168" y="2519891"/>
            <a:ext cx="1511935" cy="100795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Unused</a:t>
            </a:r>
          </a:p>
        </p:txBody>
      </p:sp>
    </p:spTree>
    <p:extLst>
      <p:ext uri="{BB962C8B-B14F-4D97-AF65-F5344CB8AC3E}">
        <p14:creationId xmlns:p14="http://schemas.microsoft.com/office/powerpoint/2010/main" val="577529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encryption to hide a virus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4427034" cy="6506358"/>
          </a:xfrm>
        </p:spPr>
        <p:txBody>
          <a:bodyPr/>
          <a:lstStyle/>
          <a:p>
            <a:r>
              <a:rPr lang="en-US" altLang="en-US" sz="2646"/>
              <a:t>Hide virus by encrypting it</a:t>
            </a:r>
          </a:p>
          <a:p>
            <a:pPr lvl="1"/>
            <a:r>
              <a:rPr lang="en-US" altLang="en-US" sz="2205"/>
              <a:t>Vary the key in each file</a:t>
            </a:r>
          </a:p>
          <a:p>
            <a:pPr lvl="1"/>
            <a:r>
              <a:rPr lang="en-US" altLang="en-US" sz="2205"/>
              <a:t>Virus “code” varies in each infected file</a:t>
            </a:r>
          </a:p>
          <a:p>
            <a:pPr lvl="1"/>
            <a:r>
              <a:rPr lang="en-US" altLang="en-US" sz="2205"/>
              <a:t>Problem: lots of common code still in the clear</a:t>
            </a:r>
          </a:p>
          <a:p>
            <a:pPr lvl="2"/>
            <a:r>
              <a:rPr lang="en-US" altLang="en-US" sz="1984"/>
              <a:t>Compress / decompress</a:t>
            </a:r>
          </a:p>
          <a:p>
            <a:pPr lvl="2"/>
            <a:r>
              <a:rPr lang="en-US" altLang="en-US" sz="1984"/>
              <a:t>Encrypt / decrypt</a:t>
            </a:r>
          </a:p>
          <a:p>
            <a:r>
              <a:rPr lang="en-US" altLang="en-US" sz="2646"/>
              <a:t>Even better: leave only </a:t>
            </a:r>
            <a:r>
              <a:rPr lang="en-US" altLang="en-US" sz="2646" err="1"/>
              <a:t>decryptor</a:t>
            </a:r>
            <a:r>
              <a:rPr lang="en-US" altLang="en-US" sz="2646"/>
              <a:t> and key in the clear</a:t>
            </a:r>
          </a:p>
          <a:p>
            <a:pPr lvl="1"/>
            <a:r>
              <a:rPr lang="en-US" altLang="en-US" sz="2205"/>
              <a:t>Less constant per virus</a:t>
            </a:r>
          </a:p>
          <a:p>
            <a:pPr lvl="1"/>
            <a:r>
              <a:rPr lang="en-US" altLang="en-US" sz="2205"/>
              <a:t>Use polymorphic code (more in a bit) to hide even this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30802509-A641-491A-B542-A190CA1ED442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42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35177" name="Rectangle 9"/>
          <p:cNvSpPr>
            <a:spLocks noChangeArrowheads="1"/>
          </p:cNvSpPr>
          <p:nvPr/>
        </p:nvSpPr>
        <p:spPr bwMode="auto">
          <a:xfrm>
            <a:off x="5376298" y="4787794"/>
            <a:ext cx="1343942" cy="125994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Compressed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executable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program</a:t>
            </a:r>
          </a:p>
        </p:txBody>
      </p:sp>
      <p:sp>
        <p:nvSpPr>
          <p:cNvPr id="135178" name="Rectangle 10"/>
          <p:cNvSpPr>
            <a:spLocks noChangeArrowheads="1"/>
          </p:cNvSpPr>
          <p:nvPr/>
        </p:nvSpPr>
        <p:spPr bwMode="auto">
          <a:xfrm>
            <a:off x="5376298" y="6047739"/>
            <a:ext cx="1343942" cy="335986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Header</a:t>
            </a:r>
          </a:p>
        </p:txBody>
      </p:sp>
      <p:sp>
        <p:nvSpPr>
          <p:cNvPr id="135180" name="Rectangle 12"/>
          <p:cNvSpPr>
            <a:spLocks noChangeArrowheads="1"/>
          </p:cNvSpPr>
          <p:nvPr/>
        </p:nvSpPr>
        <p:spPr bwMode="auto">
          <a:xfrm>
            <a:off x="5376298" y="3527848"/>
            <a:ext cx="1343942" cy="5879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</a:t>
            </a:r>
          </a:p>
        </p:txBody>
      </p:sp>
      <p:sp>
        <p:nvSpPr>
          <p:cNvPr id="135181" name="Rectangle 13"/>
          <p:cNvSpPr>
            <a:spLocks noChangeArrowheads="1"/>
          </p:cNvSpPr>
          <p:nvPr/>
        </p:nvSpPr>
        <p:spPr bwMode="auto">
          <a:xfrm>
            <a:off x="5376298" y="4451808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Decompressor</a:t>
            </a:r>
          </a:p>
        </p:txBody>
      </p:sp>
      <p:sp>
        <p:nvSpPr>
          <p:cNvPr id="135182" name="Rectangle 14"/>
          <p:cNvSpPr>
            <a:spLocks noChangeArrowheads="1"/>
          </p:cNvSpPr>
          <p:nvPr/>
        </p:nvSpPr>
        <p:spPr bwMode="auto">
          <a:xfrm>
            <a:off x="5376298" y="4115822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Compressor</a:t>
            </a:r>
          </a:p>
        </p:txBody>
      </p:sp>
      <p:sp>
        <p:nvSpPr>
          <p:cNvPr id="135183" name="Rectangle 15"/>
          <p:cNvSpPr>
            <a:spLocks noChangeArrowheads="1"/>
          </p:cNvSpPr>
          <p:nvPr/>
        </p:nvSpPr>
        <p:spPr bwMode="auto">
          <a:xfrm>
            <a:off x="5376298" y="1931917"/>
            <a:ext cx="1343942" cy="1595931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Unused</a:t>
            </a:r>
          </a:p>
        </p:txBody>
      </p:sp>
      <p:sp>
        <p:nvSpPr>
          <p:cNvPr id="135202" name="Rectangle 34"/>
          <p:cNvSpPr>
            <a:spLocks noChangeArrowheads="1"/>
          </p:cNvSpPr>
          <p:nvPr/>
        </p:nvSpPr>
        <p:spPr bwMode="auto">
          <a:xfrm>
            <a:off x="6888233" y="4787794"/>
            <a:ext cx="1343942" cy="125994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Compressed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executable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program</a:t>
            </a:r>
          </a:p>
        </p:txBody>
      </p:sp>
      <p:sp>
        <p:nvSpPr>
          <p:cNvPr id="135203" name="Rectangle 35"/>
          <p:cNvSpPr>
            <a:spLocks noChangeArrowheads="1"/>
          </p:cNvSpPr>
          <p:nvPr/>
        </p:nvSpPr>
        <p:spPr bwMode="auto">
          <a:xfrm>
            <a:off x="6888233" y="6047739"/>
            <a:ext cx="1343942" cy="335986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Header</a:t>
            </a:r>
          </a:p>
        </p:txBody>
      </p:sp>
      <p:sp>
        <p:nvSpPr>
          <p:cNvPr id="135204" name="Rectangle 36"/>
          <p:cNvSpPr>
            <a:spLocks noChangeArrowheads="1"/>
          </p:cNvSpPr>
          <p:nvPr/>
        </p:nvSpPr>
        <p:spPr bwMode="auto">
          <a:xfrm>
            <a:off x="6888233" y="2519891"/>
            <a:ext cx="1343942" cy="5879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</a:t>
            </a:r>
          </a:p>
        </p:txBody>
      </p:sp>
      <p:sp>
        <p:nvSpPr>
          <p:cNvPr id="135205" name="Rectangle 37"/>
          <p:cNvSpPr>
            <a:spLocks noChangeArrowheads="1"/>
          </p:cNvSpPr>
          <p:nvPr/>
        </p:nvSpPr>
        <p:spPr bwMode="auto">
          <a:xfrm>
            <a:off x="6888233" y="3443851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Decompressor</a:t>
            </a:r>
          </a:p>
        </p:txBody>
      </p:sp>
      <p:sp>
        <p:nvSpPr>
          <p:cNvPr id="135206" name="Rectangle 38"/>
          <p:cNvSpPr>
            <a:spLocks noChangeArrowheads="1"/>
          </p:cNvSpPr>
          <p:nvPr/>
        </p:nvSpPr>
        <p:spPr bwMode="auto">
          <a:xfrm>
            <a:off x="6888233" y="3107866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Compressor</a:t>
            </a:r>
          </a:p>
        </p:txBody>
      </p:sp>
      <p:sp>
        <p:nvSpPr>
          <p:cNvPr id="135207" name="Rectangle 39"/>
          <p:cNvSpPr>
            <a:spLocks noChangeArrowheads="1"/>
          </p:cNvSpPr>
          <p:nvPr/>
        </p:nvSpPr>
        <p:spPr bwMode="auto">
          <a:xfrm>
            <a:off x="6888233" y="1931916"/>
            <a:ext cx="1343942" cy="5879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Unused</a:t>
            </a:r>
          </a:p>
        </p:txBody>
      </p:sp>
      <p:sp>
        <p:nvSpPr>
          <p:cNvPr id="135208" name="Rectangle 40"/>
          <p:cNvSpPr>
            <a:spLocks noChangeArrowheads="1"/>
          </p:cNvSpPr>
          <p:nvPr/>
        </p:nvSpPr>
        <p:spPr bwMode="auto">
          <a:xfrm>
            <a:off x="8400168" y="4787794"/>
            <a:ext cx="1343942" cy="125994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Compressed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executable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program</a:t>
            </a:r>
          </a:p>
        </p:txBody>
      </p:sp>
      <p:sp>
        <p:nvSpPr>
          <p:cNvPr id="135209" name="Rectangle 41"/>
          <p:cNvSpPr>
            <a:spLocks noChangeArrowheads="1"/>
          </p:cNvSpPr>
          <p:nvPr/>
        </p:nvSpPr>
        <p:spPr bwMode="auto">
          <a:xfrm>
            <a:off x="8400168" y="6047739"/>
            <a:ext cx="1343942" cy="335986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Header</a:t>
            </a:r>
          </a:p>
        </p:txBody>
      </p:sp>
      <p:sp>
        <p:nvSpPr>
          <p:cNvPr id="135214" name="Rectangle 46"/>
          <p:cNvSpPr>
            <a:spLocks noChangeArrowheads="1"/>
          </p:cNvSpPr>
          <p:nvPr/>
        </p:nvSpPr>
        <p:spPr bwMode="auto">
          <a:xfrm>
            <a:off x="6888233" y="4115822"/>
            <a:ext cx="1343942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Key</a:t>
            </a:r>
          </a:p>
        </p:txBody>
      </p:sp>
      <p:sp>
        <p:nvSpPr>
          <p:cNvPr id="135215" name="Rectangle 47"/>
          <p:cNvSpPr>
            <a:spLocks noChangeArrowheads="1"/>
          </p:cNvSpPr>
          <p:nvPr/>
        </p:nvSpPr>
        <p:spPr bwMode="auto">
          <a:xfrm>
            <a:off x="6888233" y="3779837"/>
            <a:ext cx="1343942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Encryptor</a:t>
            </a:r>
          </a:p>
        </p:txBody>
      </p:sp>
      <p:sp>
        <p:nvSpPr>
          <p:cNvPr id="135217" name="Rectangle 49"/>
          <p:cNvSpPr>
            <a:spLocks noChangeArrowheads="1"/>
          </p:cNvSpPr>
          <p:nvPr/>
        </p:nvSpPr>
        <p:spPr bwMode="auto">
          <a:xfrm>
            <a:off x="6888233" y="4451808"/>
            <a:ext cx="1343942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Decryptor</a:t>
            </a:r>
          </a:p>
        </p:txBody>
      </p:sp>
      <p:sp>
        <p:nvSpPr>
          <p:cNvPr id="135218" name="Rectangle 50"/>
          <p:cNvSpPr>
            <a:spLocks noChangeArrowheads="1"/>
          </p:cNvSpPr>
          <p:nvPr/>
        </p:nvSpPr>
        <p:spPr bwMode="auto">
          <a:xfrm>
            <a:off x="8400168" y="2519891"/>
            <a:ext cx="1343942" cy="5879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</a:t>
            </a:r>
          </a:p>
        </p:txBody>
      </p:sp>
      <p:sp>
        <p:nvSpPr>
          <p:cNvPr id="135219" name="Rectangle 51"/>
          <p:cNvSpPr>
            <a:spLocks noChangeArrowheads="1"/>
          </p:cNvSpPr>
          <p:nvPr/>
        </p:nvSpPr>
        <p:spPr bwMode="auto">
          <a:xfrm>
            <a:off x="8400168" y="3443851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Decompressor</a:t>
            </a:r>
          </a:p>
        </p:txBody>
      </p:sp>
      <p:sp>
        <p:nvSpPr>
          <p:cNvPr id="135220" name="Rectangle 52"/>
          <p:cNvSpPr>
            <a:spLocks noChangeArrowheads="1"/>
          </p:cNvSpPr>
          <p:nvPr/>
        </p:nvSpPr>
        <p:spPr bwMode="auto">
          <a:xfrm>
            <a:off x="8400168" y="3107866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Compressor</a:t>
            </a:r>
          </a:p>
        </p:txBody>
      </p:sp>
      <p:sp>
        <p:nvSpPr>
          <p:cNvPr id="135221" name="Rectangle 53"/>
          <p:cNvSpPr>
            <a:spLocks noChangeArrowheads="1"/>
          </p:cNvSpPr>
          <p:nvPr/>
        </p:nvSpPr>
        <p:spPr bwMode="auto">
          <a:xfrm>
            <a:off x="8400168" y="1931916"/>
            <a:ext cx="1343942" cy="5879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Unused</a:t>
            </a:r>
          </a:p>
        </p:txBody>
      </p:sp>
      <p:sp>
        <p:nvSpPr>
          <p:cNvPr id="135222" name="Rectangle 54"/>
          <p:cNvSpPr>
            <a:spLocks noChangeArrowheads="1"/>
          </p:cNvSpPr>
          <p:nvPr/>
        </p:nvSpPr>
        <p:spPr bwMode="auto">
          <a:xfrm>
            <a:off x="8400168" y="4115822"/>
            <a:ext cx="1343942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Key</a:t>
            </a:r>
          </a:p>
        </p:txBody>
      </p:sp>
      <p:sp>
        <p:nvSpPr>
          <p:cNvPr id="135223" name="Rectangle 55"/>
          <p:cNvSpPr>
            <a:spLocks noChangeArrowheads="1"/>
          </p:cNvSpPr>
          <p:nvPr/>
        </p:nvSpPr>
        <p:spPr bwMode="auto">
          <a:xfrm>
            <a:off x="8400168" y="3779837"/>
            <a:ext cx="1343942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Encryptor</a:t>
            </a:r>
          </a:p>
        </p:txBody>
      </p:sp>
      <p:sp>
        <p:nvSpPr>
          <p:cNvPr id="135224" name="Rectangle 56"/>
          <p:cNvSpPr>
            <a:spLocks noChangeArrowheads="1"/>
          </p:cNvSpPr>
          <p:nvPr/>
        </p:nvSpPr>
        <p:spPr bwMode="auto">
          <a:xfrm>
            <a:off x="8400168" y="4451808"/>
            <a:ext cx="1343942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Decryptor</a:t>
            </a:r>
          </a:p>
        </p:txBody>
      </p:sp>
      <p:sp>
        <p:nvSpPr>
          <p:cNvPr id="135225" name="Rectangle 57"/>
          <p:cNvSpPr>
            <a:spLocks noChangeArrowheads="1"/>
          </p:cNvSpPr>
          <p:nvPr/>
        </p:nvSpPr>
        <p:spPr bwMode="auto">
          <a:xfrm>
            <a:off x="6888233" y="2519891"/>
            <a:ext cx="1343942" cy="587975"/>
          </a:xfrm>
          <a:prstGeom prst="rect">
            <a:avLst/>
          </a:prstGeom>
          <a:solidFill>
            <a:srgbClr val="333333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35226" name="Rectangle 58"/>
          <p:cNvSpPr>
            <a:spLocks noChangeArrowheads="1"/>
          </p:cNvSpPr>
          <p:nvPr/>
        </p:nvSpPr>
        <p:spPr bwMode="auto">
          <a:xfrm>
            <a:off x="8400168" y="2519891"/>
            <a:ext cx="1343942" cy="1595931"/>
          </a:xfrm>
          <a:prstGeom prst="rect">
            <a:avLst/>
          </a:prstGeom>
          <a:solidFill>
            <a:srgbClr val="333333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49302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Polymorphic viruses</a:t>
            </a:r>
          </a:p>
        </p:txBody>
      </p:sp>
      <p:sp>
        <p:nvSpPr>
          <p:cNvPr id="38925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All of these code seqences do the same thing</a:t>
            </a:r>
          </a:p>
          <a:p>
            <a:r>
              <a:rPr lang="en-US" altLang="en-US" sz="2646"/>
              <a:t>All of them are very different in machine code</a:t>
            </a:r>
          </a:p>
          <a:p>
            <a:r>
              <a:rPr lang="en-US" altLang="en-US" sz="2646"/>
              <a:t>Use “snippets” combined in random ways to hide code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F36B7E29-57AA-4BD8-85E9-9138100590D8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43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14" y="3527848"/>
            <a:ext cx="9486343" cy="318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416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can viruses be foiled?</a:t>
            </a:r>
          </a:p>
        </p:txBody>
      </p:sp>
      <p:sp>
        <p:nvSpPr>
          <p:cNvPr id="3994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646"/>
              <a:t>Integrity checkers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Verify one-way function (hash) of program binary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Problem: what if the virus changes that, too?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Behavioral checkers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Prevent certain behaviors by programs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Problem: what about programs that can legitimately do these things?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Avoid viruses by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Having a good (secure) OS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Installing only shrink-wrapped software (just hope that the shrink-wrapped software isn’t infected!)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Using antivirus software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Not opening email attachments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Recovery from virus attack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Hope you made a recent backup!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Recover by halting computer, rebooting from safe disk (CD-ROM?), using an antivirus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D2F64D37-55E4-4A80-8064-BA02B98B95CD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44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07155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Worms vs. viruses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Viruses require other programs to run</a:t>
            </a:r>
          </a:p>
          <a:p>
            <a:r>
              <a:rPr lang="en-US" altLang="en-US"/>
              <a:t>Worms are self-running (separate process)</a:t>
            </a:r>
          </a:p>
          <a:p>
            <a:r>
              <a:rPr lang="en-US" altLang="en-US"/>
              <a:t>The 1988 Internet Worm</a:t>
            </a:r>
          </a:p>
          <a:p>
            <a:pPr lvl="1"/>
            <a:r>
              <a:rPr lang="en-US" altLang="en-US"/>
              <a:t>Consisted of two programs</a:t>
            </a:r>
          </a:p>
          <a:p>
            <a:pPr lvl="2"/>
            <a:r>
              <a:rPr lang="en-US" altLang="en-US"/>
              <a:t>Bootstrap to upload worm</a:t>
            </a:r>
          </a:p>
          <a:p>
            <a:pPr lvl="2"/>
            <a:r>
              <a:rPr lang="en-US" altLang="en-US"/>
              <a:t>The worm itself</a:t>
            </a:r>
          </a:p>
          <a:p>
            <a:pPr lvl="1"/>
            <a:r>
              <a:rPr lang="en-US" altLang="en-US"/>
              <a:t>Exploited bugs in sendmail and finger</a:t>
            </a:r>
          </a:p>
          <a:p>
            <a:pPr lvl="1"/>
            <a:r>
              <a:rPr lang="en-US" altLang="en-US"/>
              <a:t>Worm first hid its existence</a:t>
            </a:r>
          </a:p>
          <a:p>
            <a:pPr lvl="1"/>
            <a:r>
              <a:rPr lang="en-US" altLang="en-US"/>
              <a:t>Next replicated itself on new machines</a:t>
            </a:r>
          </a:p>
          <a:p>
            <a:pPr lvl="1"/>
            <a:r>
              <a:rPr lang="en-US" altLang="en-US"/>
              <a:t>Brought the Internet (1988 version) to a screeching halt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78E99C53-CFE2-41A7-A666-6668F0397F76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45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59851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Mobile code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Goal: run (untrusted) code on my machine</a:t>
            </a:r>
          </a:p>
          <a:p>
            <a:r>
              <a:rPr lang="en-US" altLang="en-US" sz="2646"/>
              <a:t>Problem: how can untrusted code be prevented from damaging my resources?</a:t>
            </a:r>
          </a:p>
          <a:p>
            <a:r>
              <a:rPr lang="en-US" altLang="en-US" sz="2646"/>
              <a:t>One solution: sandboxing</a:t>
            </a:r>
          </a:p>
          <a:p>
            <a:pPr lvl="1"/>
            <a:r>
              <a:rPr lang="en-US" altLang="en-US" sz="2205"/>
              <a:t>Memory divided into 1 MB sandboxes</a:t>
            </a:r>
          </a:p>
          <a:p>
            <a:pPr lvl="1"/>
            <a:r>
              <a:rPr lang="en-US" altLang="en-US" sz="2205"/>
              <a:t>Accesses may not cross sandbox boundaries</a:t>
            </a:r>
          </a:p>
          <a:p>
            <a:pPr lvl="1"/>
            <a:r>
              <a:rPr lang="en-US" altLang="en-US" sz="2205"/>
              <a:t>Sensitive system calls not in the sandbox</a:t>
            </a:r>
          </a:p>
          <a:p>
            <a:r>
              <a:rPr lang="en-US" altLang="en-US" sz="2646"/>
              <a:t>Another solution: interpreted code</a:t>
            </a:r>
          </a:p>
          <a:p>
            <a:pPr lvl="1"/>
            <a:r>
              <a:rPr lang="en-US" altLang="en-US" sz="2205"/>
              <a:t>Run the interpreter rather than the untrusted code</a:t>
            </a:r>
          </a:p>
          <a:p>
            <a:pPr lvl="1"/>
            <a:r>
              <a:rPr lang="en-US" altLang="en-US" sz="2205"/>
              <a:t>Interpreter doesn’t allow unsafe operations</a:t>
            </a:r>
          </a:p>
          <a:p>
            <a:r>
              <a:rPr lang="en-US" altLang="en-US" sz="2646"/>
              <a:t>Third solution: signed code</a:t>
            </a:r>
          </a:p>
          <a:p>
            <a:pPr lvl="1"/>
            <a:r>
              <a:rPr lang="en-US" altLang="en-US" sz="2205"/>
              <a:t>Use cryptographic techniques to sign code</a:t>
            </a:r>
          </a:p>
          <a:p>
            <a:pPr lvl="1"/>
            <a:r>
              <a:rPr lang="en-US" altLang="en-US" sz="2205"/>
              <a:t>Check to ensure that mobile code signed by reputable organization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3E399F48-FD1D-4561-B9B6-2A93E8C6EBDD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46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53318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1D8B77C-A2C4-4945-B07C-9E3A6476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Virtualization Overview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CD64B9CB-5AA4-CA4E-A754-A5531D251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5504"/>
            <a:ext cx="5373511" cy="650635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/>
              <a:t>Fundamental idea – abstract hardware of a single computer into several different execution environments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Similar to layered approach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But layer creates virtual system (</a:t>
            </a:r>
            <a:r>
              <a:rPr lang="en-US" altLang="en-US" b="1">
                <a:solidFill>
                  <a:srgbClr val="3366FF"/>
                </a:solidFill>
              </a:rPr>
              <a:t>virtual machine</a:t>
            </a:r>
            <a:r>
              <a:rPr lang="en-US" altLang="en-US"/>
              <a:t>, or </a:t>
            </a:r>
            <a:r>
              <a:rPr lang="en-US" altLang="en-US" b="1">
                <a:solidFill>
                  <a:srgbClr val="3366FF"/>
                </a:solidFill>
              </a:rPr>
              <a:t>VM</a:t>
            </a:r>
            <a:r>
              <a:rPr lang="en-US" altLang="en-US"/>
              <a:t>) on which operation systems or applications can run</a:t>
            </a:r>
          </a:p>
          <a:p>
            <a:pPr>
              <a:lnSpc>
                <a:spcPct val="120000"/>
              </a:lnSpc>
            </a:pPr>
            <a:r>
              <a:rPr lang="en-US" altLang="en-US"/>
              <a:t>Several components</a:t>
            </a:r>
          </a:p>
          <a:p>
            <a:pPr lvl="1">
              <a:lnSpc>
                <a:spcPct val="120000"/>
              </a:lnSpc>
            </a:pPr>
            <a:r>
              <a:rPr lang="en-US" altLang="en-US" b="1">
                <a:solidFill>
                  <a:srgbClr val="3366FF"/>
                </a:solidFill>
              </a:rPr>
              <a:t>Host</a:t>
            </a:r>
            <a:r>
              <a:rPr lang="en-US" altLang="en-US"/>
              <a:t> – underlying hardware system</a:t>
            </a:r>
          </a:p>
          <a:p>
            <a:pPr lvl="1">
              <a:lnSpc>
                <a:spcPct val="120000"/>
              </a:lnSpc>
            </a:pPr>
            <a:r>
              <a:rPr lang="en-US" altLang="en-US" b="1">
                <a:solidFill>
                  <a:srgbClr val="3366FF"/>
                </a:solidFill>
              </a:rPr>
              <a:t>Virtual machine manager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3366FF"/>
                </a:solidFill>
              </a:rPr>
              <a:t>VMM</a:t>
            </a:r>
            <a:r>
              <a:rPr lang="en-US" altLang="en-US"/>
              <a:t>) or </a:t>
            </a:r>
            <a:r>
              <a:rPr lang="en-US" altLang="en-US" b="1">
                <a:solidFill>
                  <a:srgbClr val="3366FF"/>
                </a:solidFill>
              </a:rPr>
              <a:t>hypervisor</a:t>
            </a:r>
            <a:r>
              <a:rPr lang="en-US" altLang="en-US"/>
              <a:t> – creates and runs virtual machines by providing interface that is </a:t>
            </a:r>
            <a:r>
              <a:rPr lang="en-US" altLang="en-US" b="1" i="1"/>
              <a:t>identical</a:t>
            </a:r>
            <a:r>
              <a:rPr lang="en-US" altLang="en-US"/>
              <a:t> to the host</a:t>
            </a:r>
          </a:p>
          <a:p>
            <a:pPr lvl="2">
              <a:lnSpc>
                <a:spcPct val="120000"/>
              </a:lnSpc>
            </a:pPr>
            <a:r>
              <a:rPr lang="en-US" altLang="en-US"/>
              <a:t>(Except in the case of paravirtualization)</a:t>
            </a:r>
          </a:p>
          <a:p>
            <a:pPr lvl="1">
              <a:lnSpc>
                <a:spcPct val="120000"/>
              </a:lnSpc>
            </a:pPr>
            <a:r>
              <a:rPr lang="en-US" altLang="en-US" b="1">
                <a:solidFill>
                  <a:srgbClr val="3366FF"/>
                </a:solidFill>
              </a:rPr>
              <a:t>Guest</a:t>
            </a:r>
            <a:r>
              <a:rPr lang="en-US" altLang="en-US"/>
              <a:t> – process provided with virtual copy of the host</a:t>
            </a:r>
          </a:p>
          <a:p>
            <a:pPr lvl="2">
              <a:lnSpc>
                <a:spcPct val="120000"/>
              </a:lnSpc>
            </a:pPr>
            <a:r>
              <a:rPr lang="en-US" altLang="en-US"/>
              <a:t>Usually an operating system</a:t>
            </a:r>
          </a:p>
          <a:p>
            <a:pPr>
              <a:lnSpc>
                <a:spcPct val="120000"/>
              </a:lnSpc>
            </a:pPr>
            <a:r>
              <a:rPr lang="en-US" altLang="en-US"/>
              <a:t>Single physical machine can run multiple operating systems concurrently, each in its own virtual machine</a:t>
            </a:r>
          </a:p>
          <a:p>
            <a:pPr lvl="2">
              <a:lnSpc>
                <a:spcPct val="120000"/>
              </a:lnSpc>
              <a:buFont typeface="Webdings" pitchFamily="2" charset="2"/>
              <a:buNone/>
            </a:pPr>
            <a:r>
              <a:rPr lang="en-US" altLang="en-US"/>
              <a:t>	</a:t>
            </a:r>
          </a:p>
        </p:txBody>
      </p:sp>
      <p:pic>
        <p:nvPicPr>
          <p:cNvPr id="4" name="Content Placeholder 3" descr="16_01.pdf">
            <a:extLst>
              <a:ext uri="{FF2B5EF4-FFF2-40B4-BE49-F238E27FC236}">
                <a16:creationId xmlns:a16="http://schemas.microsoft.com/office/drawing/2014/main" id="{E487334C-307E-604E-8148-9CE162E92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5283" y="2518481"/>
            <a:ext cx="39878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EFDE2D-0ED8-2143-A4E4-A9FA43ED3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6021" y="5360911"/>
            <a:ext cx="3319607" cy="28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anose="020B0604030504040204" pitchFamily="34" charset="0"/>
              </a:rPr>
              <a:t>    Non-virtual machine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FCFF25B8-B4B7-5D47-B8EC-B01FA682E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2576" y="2155925"/>
            <a:ext cx="3100867" cy="28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anose="020B0604030504040204" pitchFamily="34" charset="0"/>
              </a:rPr>
              <a:t>     Virtual machine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806957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0A5CC6E2-5CC4-184B-A0AC-B22CBCB1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Implementation of VMMs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D7BDD17D-0DD7-2F40-B6AE-74F02B484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/>
              <a:t>Vary greatly, with options including:</a:t>
            </a:r>
          </a:p>
          <a:p>
            <a:pPr lvl="1">
              <a:lnSpc>
                <a:spcPct val="120000"/>
              </a:lnSpc>
            </a:pPr>
            <a:r>
              <a:rPr lang="en-US" altLang="en-US" b="1">
                <a:solidFill>
                  <a:srgbClr val="3366FF"/>
                </a:solidFill>
              </a:rPr>
              <a:t>Type 0 hypervisors </a:t>
            </a:r>
            <a:r>
              <a:rPr lang="en-US" altLang="en-US" b="1"/>
              <a:t>- </a:t>
            </a:r>
            <a:r>
              <a:rPr lang="en-US" altLang="en-US"/>
              <a:t>Hardware-based solutions that provide support for virtual machine creation and management via firmware</a:t>
            </a:r>
          </a:p>
          <a:p>
            <a:pPr lvl="1">
              <a:lnSpc>
                <a:spcPct val="120000"/>
              </a:lnSpc>
            </a:pPr>
            <a:r>
              <a:rPr lang="en-US" altLang="en-US" b="1">
                <a:solidFill>
                  <a:srgbClr val="3366FF"/>
                </a:solidFill>
              </a:rPr>
              <a:t>Type 1 hypervisors </a:t>
            </a:r>
            <a:r>
              <a:rPr lang="en-US" altLang="en-US" b="1"/>
              <a:t>- </a:t>
            </a:r>
            <a:r>
              <a:rPr lang="en-US" altLang="en-US"/>
              <a:t>Operating-system-like software built to provide virtualization</a:t>
            </a:r>
          </a:p>
          <a:p>
            <a:pPr lvl="2">
              <a:lnSpc>
                <a:spcPct val="120000"/>
              </a:lnSpc>
            </a:pPr>
            <a:r>
              <a:rPr lang="en-US" altLang="en-US" sz="2600"/>
              <a:t>Including VMware ESX, </a:t>
            </a:r>
            <a:r>
              <a:rPr lang="en-US" altLang="en-US" sz="2600" err="1"/>
              <a:t>Joyent</a:t>
            </a:r>
            <a:r>
              <a:rPr lang="en-US" altLang="en-US" sz="2600"/>
              <a:t> </a:t>
            </a:r>
            <a:r>
              <a:rPr lang="en-US" altLang="en-US" sz="2600" err="1"/>
              <a:t>SmartOS</a:t>
            </a:r>
            <a:r>
              <a:rPr lang="en-US" altLang="en-US" sz="2600"/>
              <a:t>, and Citrix </a:t>
            </a:r>
            <a:r>
              <a:rPr lang="en-US" altLang="en-US" sz="2600" err="1"/>
              <a:t>XenServer</a:t>
            </a:r>
            <a:r>
              <a:rPr lang="en-US" altLang="en-US" sz="2600"/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en-US" b="1">
                <a:solidFill>
                  <a:srgbClr val="3366FF"/>
                </a:solidFill>
              </a:rPr>
              <a:t>Type 1 hypervisors </a:t>
            </a:r>
            <a:r>
              <a:rPr lang="en-US" altLang="en-US" b="1"/>
              <a:t>– </a:t>
            </a:r>
            <a:r>
              <a:rPr lang="en-US" altLang="en-US"/>
              <a:t>Also includes general-purpose operating systems that provide standard functions as well as </a:t>
            </a:r>
            <a:r>
              <a:rPr lang="en-US" altLang="en-US" sz="1764"/>
              <a:t>VMM </a:t>
            </a:r>
            <a:r>
              <a:rPr lang="en-US" altLang="en-US"/>
              <a:t>functions</a:t>
            </a:r>
          </a:p>
          <a:p>
            <a:pPr lvl="2">
              <a:lnSpc>
                <a:spcPct val="120000"/>
              </a:lnSpc>
            </a:pPr>
            <a:r>
              <a:rPr lang="en-US" altLang="en-US" sz="2600"/>
              <a:t>Including Microsoft Windows Server with </a:t>
            </a:r>
            <a:r>
              <a:rPr lang="en-US" altLang="en-US" sz="2600" err="1"/>
              <a:t>HyperV</a:t>
            </a:r>
            <a:r>
              <a:rPr lang="en-US" altLang="en-US" sz="2600"/>
              <a:t> and RedHat Linux with KVM</a:t>
            </a:r>
          </a:p>
          <a:p>
            <a:pPr lvl="1">
              <a:lnSpc>
                <a:spcPct val="120000"/>
              </a:lnSpc>
            </a:pPr>
            <a:r>
              <a:rPr lang="en-US" altLang="en-US" b="1">
                <a:solidFill>
                  <a:srgbClr val="3366FF"/>
                </a:solidFill>
              </a:rPr>
              <a:t>Type 2 hypervisors </a:t>
            </a:r>
            <a:r>
              <a:rPr lang="en-US" altLang="en-US" b="1"/>
              <a:t>- </a:t>
            </a:r>
            <a:r>
              <a:rPr lang="en-US" altLang="en-US"/>
              <a:t>Applications that run on standard operating systems but provide </a:t>
            </a:r>
            <a:r>
              <a:rPr lang="en-US" altLang="en-US" sz="1764"/>
              <a:t>VMM </a:t>
            </a:r>
            <a:r>
              <a:rPr lang="en-US" altLang="en-US"/>
              <a:t>features to guest operating systems</a:t>
            </a:r>
          </a:p>
          <a:p>
            <a:pPr lvl="2">
              <a:lnSpc>
                <a:spcPct val="120000"/>
              </a:lnSpc>
            </a:pPr>
            <a:r>
              <a:rPr lang="en-US" altLang="en-US" sz="2600"/>
              <a:t>Including VMware Workstation and Fusion, Parallels Desktop, and Oracle VirtualBox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483646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15B6206-209A-DA42-AD22-2EE27415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Benefits and Features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518EC1E0-FDF0-3C46-A6A9-3935E0382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dirty="0"/>
              <a:t>Host system protected from VMs, VMs protected from each other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A virus less likely to spread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Sharing is provided though via shared file system volume, network communication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Freeze, </a:t>
            </a:r>
            <a:r>
              <a:rPr lang="en-US" altLang="en-US" b="1" dirty="0">
                <a:solidFill>
                  <a:srgbClr val="3366FF"/>
                </a:solidFill>
              </a:rPr>
              <a:t>suspend</a:t>
            </a:r>
            <a:r>
              <a:rPr lang="en-US" altLang="en-US" dirty="0"/>
              <a:t>, running VM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Then can move or copy somewhere else and </a:t>
            </a:r>
            <a:r>
              <a:rPr lang="en-US" altLang="en-US" b="1" dirty="0">
                <a:solidFill>
                  <a:srgbClr val="3366FF"/>
                </a:solidFill>
              </a:rPr>
              <a:t>resume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Snapshot of a given state, able to restore back to that state</a:t>
            </a:r>
          </a:p>
          <a:p>
            <a:pPr lvl="2">
              <a:lnSpc>
                <a:spcPct val="120000"/>
              </a:lnSpc>
            </a:pPr>
            <a:r>
              <a:rPr lang="en-US" altLang="en-US" dirty="0"/>
              <a:t>Some VMMs allow multiple snapshots per VM</a:t>
            </a:r>
          </a:p>
          <a:p>
            <a:pPr lvl="1">
              <a:lnSpc>
                <a:spcPct val="120000"/>
              </a:lnSpc>
            </a:pPr>
            <a:r>
              <a:rPr lang="en-US" altLang="en-US" b="1" dirty="0">
                <a:solidFill>
                  <a:srgbClr val="3366FF"/>
                </a:solidFill>
              </a:rPr>
              <a:t>Clone</a:t>
            </a:r>
            <a:r>
              <a:rPr lang="en-US" altLang="en-US" dirty="0"/>
              <a:t> by creating copy and running both original and copy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Great for OS research, better system development efficiency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Run multiple, different OSes on a single machine</a:t>
            </a:r>
          </a:p>
          <a:p>
            <a:pPr lvl="1">
              <a:lnSpc>
                <a:spcPct val="120000"/>
              </a:lnSpc>
            </a:pPr>
            <a:r>
              <a:rPr lang="en-US" altLang="en-US" b="1" dirty="0">
                <a:solidFill>
                  <a:srgbClr val="3366FF"/>
                </a:solidFill>
              </a:rPr>
              <a:t>Consolidation</a:t>
            </a:r>
            <a:r>
              <a:rPr lang="en-US" altLang="en-US" dirty="0"/>
              <a:t>, app dev, …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3862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kinds of intruders are there?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Casual prying by nontechnical users</a:t>
            </a:r>
          </a:p>
          <a:p>
            <a:pPr lvl="1"/>
            <a:r>
              <a:rPr lang="en-US" altLang="en-US"/>
              <a:t>Curiosity</a:t>
            </a:r>
          </a:p>
          <a:p>
            <a:r>
              <a:rPr lang="en-US" altLang="en-US"/>
              <a:t>Snooping by insiders</a:t>
            </a:r>
          </a:p>
          <a:p>
            <a:pPr lvl="1"/>
            <a:r>
              <a:rPr lang="en-US" altLang="en-US"/>
              <a:t>Often motivated by curiosity or money</a:t>
            </a:r>
          </a:p>
          <a:p>
            <a:r>
              <a:rPr lang="en-US" altLang="en-US"/>
              <a:t>Determined attempt to make money</a:t>
            </a:r>
          </a:p>
          <a:p>
            <a:pPr lvl="1"/>
            <a:r>
              <a:rPr lang="en-US" altLang="en-US"/>
              <a:t>May not even be an insider</a:t>
            </a:r>
          </a:p>
          <a:p>
            <a:r>
              <a:rPr lang="en-US" altLang="en-US"/>
              <a:t>Commercial or military espionage</a:t>
            </a:r>
          </a:p>
          <a:p>
            <a:pPr lvl="1"/>
            <a:r>
              <a:rPr lang="en-US" altLang="en-US"/>
              <a:t>This is very big business!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F6EBDD28-B95E-4FF7-BECE-1C4293BDF83F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5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13770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47BE859E-1454-BB41-B513-9CA1EAE3D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Benefits and Features (cont.)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9B5CFEC7-6AA0-3545-BAA1-84722F33A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>
                <a:solidFill>
                  <a:srgbClr val="3366FF"/>
                </a:solidFill>
              </a:rPr>
              <a:t>Templating</a:t>
            </a:r>
            <a:r>
              <a:rPr lang="en-US" altLang="en-US"/>
              <a:t> – create an OS + application VM, provide it to customers, use it to create multiple instances of that combination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Live migration </a:t>
            </a:r>
            <a:r>
              <a:rPr lang="en-US" altLang="en-US"/>
              <a:t>– move a running VM from one host to another!</a:t>
            </a:r>
          </a:p>
          <a:p>
            <a:pPr lvl="1"/>
            <a:r>
              <a:rPr lang="en-US" altLang="en-US"/>
              <a:t>No interruption of user access</a:t>
            </a:r>
          </a:p>
          <a:p>
            <a:r>
              <a:rPr lang="en-US" altLang="en-US"/>
              <a:t>All those features taken together -&gt; </a:t>
            </a:r>
            <a:r>
              <a:rPr lang="en-US" altLang="en-US" b="1">
                <a:solidFill>
                  <a:srgbClr val="3366FF"/>
                </a:solidFill>
              </a:rPr>
              <a:t>cloud computing</a:t>
            </a:r>
          </a:p>
          <a:p>
            <a:pPr lvl="1"/>
            <a:r>
              <a:rPr lang="en-US" altLang="en-US"/>
              <a:t>Using APIs, programs tell cloud infrastructure (servers, networking, storage) to create new guests, VMs, virtual desktops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78540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Accidents cause problems, too…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“Natural” events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Fires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Earthquakes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Wars </a:t>
            </a:r>
          </a:p>
          <a:p>
            <a:pPr>
              <a:lnSpc>
                <a:spcPct val="90000"/>
              </a:lnSpc>
            </a:pPr>
            <a:r>
              <a:rPr lang="en-US" altLang="en-US"/>
              <a:t>Hardware or software error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CPU malfunction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Disk crash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Program bugs</a:t>
            </a:r>
          </a:p>
          <a:p>
            <a:pPr>
              <a:lnSpc>
                <a:spcPct val="90000"/>
              </a:lnSpc>
            </a:pPr>
            <a:r>
              <a:rPr lang="en-US" altLang="en-US"/>
              <a:t>Human errors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Data entry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Wrong tape mounted</a:t>
            </a:r>
          </a:p>
          <a:p>
            <a:pPr lvl="1">
              <a:lnSpc>
                <a:spcPct val="90000"/>
              </a:lnSpc>
            </a:pPr>
            <a:r>
              <a:rPr lang="en-US" altLang="en-US" err="1"/>
              <a:t>rm</a:t>
            </a:r>
            <a:r>
              <a:rPr lang="en-US" altLang="en-US"/>
              <a:t> * .o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200A0FBC-4346-4161-B3EC-7687A3E54F61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6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9331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Cryptography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Goal: keep information from those who aren’t supposed to see it</a:t>
            </a:r>
          </a:p>
          <a:p>
            <a:pPr lvl="1"/>
            <a:r>
              <a:rPr lang="en-US" altLang="en-US"/>
              <a:t>Do this by “scrambling” the data</a:t>
            </a:r>
          </a:p>
          <a:p>
            <a:r>
              <a:rPr lang="en-US" altLang="en-US"/>
              <a:t>Use a well-known algorithm to scramble data</a:t>
            </a:r>
          </a:p>
          <a:p>
            <a:pPr lvl="1"/>
            <a:r>
              <a:rPr lang="en-US" altLang="en-US"/>
              <a:t>Algorithm has two inputs: data &amp; key</a:t>
            </a:r>
          </a:p>
          <a:p>
            <a:pPr lvl="1"/>
            <a:r>
              <a:rPr lang="en-US" altLang="en-US"/>
              <a:t>Key is known only to “authorized” users</a:t>
            </a:r>
          </a:p>
          <a:p>
            <a:pPr lvl="1"/>
            <a:r>
              <a:rPr lang="en-US" altLang="en-US"/>
              <a:t>Relying upon the secrecy of the algorithm is a </a:t>
            </a:r>
            <a:r>
              <a:rPr lang="en-US" altLang="en-US" i="1"/>
              <a:t>very</a:t>
            </a:r>
            <a:r>
              <a:rPr lang="en-US" altLang="en-US"/>
              <a:t> bad idea (see WW2 Enigma for an example…)</a:t>
            </a:r>
          </a:p>
          <a:p>
            <a:r>
              <a:rPr lang="en-US" altLang="en-US"/>
              <a:t>Cracking codes is </a:t>
            </a:r>
            <a:r>
              <a:rPr lang="en-US" altLang="en-US" b="1" i="1"/>
              <a:t>very</a:t>
            </a:r>
            <a:r>
              <a:rPr lang="en-US" altLang="en-US"/>
              <a:t> difficult, </a:t>
            </a:r>
            <a:r>
              <a:rPr lang="en-US" altLang="en-US" i="1"/>
              <a:t>Sneakers</a:t>
            </a:r>
            <a:r>
              <a:rPr lang="en-US" altLang="en-US"/>
              <a:t> and other movies notwithstanding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59F5F3A6-1826-4D0B-877F-4037104C6F32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7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561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Cryptography basics</a:t>
            </a:r>
          </a:p>
        </p:txBody>
      </p:sp>
      <p:sp>
        <p:nvSpPr>
          <p:cNvPr id="10280" name="Rectangle 4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Algorithms (E, D) are widely known</a:t>
            </a:r>
          </a:p>
          <a:p>
            <a:r>
              <a:rPr lang="en-US" altLang="en-US" sz="2646"/>
              <a:t>Keys (K</a:t>
            </a:r>
            <a:r>
              <a:rPr lang="en-US" altLang="en-US" sz="2646" baseline="-25000"/>
              <a:t>E</a:t>
            </a:r>
            <a:r>
              <a:rPr lang="en-US" altLang="en-US" sz="2646"/>
              <a:t>, K</a:t>
            </a:r>
            <a:r>
              <a:rPr lang="en-US" altLang="en-US" sz="2646" baseline="-25000"/>
              <a:t>D</a:t>
            </a:r>
            <a:r>
              <a:rPr lang="en-US" altLang="en-US" sz="2646"/>
              <a:t>) may be less widely distributed</a:t>
            </a:r>
          </a:p>
          <a:p>
            <a:r>
              <a:rPr lang="en-US" altLang="en-US" sz="2646"/>
              <a:t>For this to be effective, the ciphertext should be the only information that’s available to the world</a:t>
            </a:r>
          </a:p>
          <a:p>
            <a:r>
              <a:rPr lang="en-US" altLang="en-US" sz="2646"/>
              <a:t>Plaintext is known only to the people with the keys (in an ideal world…)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3D44798A-228D-43F4-9CA9-D4CAAE056858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8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520420" y="5123779"/>
            <a:ext cx="1091953" cy="839964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308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300258" y="5123779"/>
            <a:ext cx="1091953" cy="839964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308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</a:t>
            </a:r>
          </a:p>
        </p:txBody>
      </p:sp>
      <p:cxnSp>
        <p:nvCxnSpPr>
          <p:cNvPr id="10248" name="AutoShape 8"/>
          <p:cNvCxnSpPr>
            <a:cxnSpLocks noChangeShapeType="1"/>
            <a:stCxn id="10246" idx="3"/>
            <a:endCxn id="10247" idx="1"/>
          </p:cNvCxnSpPr>
          <p:nvPr/>
        </p:nvCxnSpPr>
        <p:spPr bwMode="auto">
          <a:xfrm>
            <a:off x="3612374" y="5543761"/>
            <a:ext cx="268788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4116352" y="4955786"/>
            <a:ext cx="1652247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C=E(P,K</a:t>
            </a:r>
            <a:r>
              <a:rPr lang="en-US" altLang="en-US" sz="2646" baseline="-2500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</a:t>
            </a: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)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924489" y="5291772"/>
            <a:ext cx="373820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</a:t>
            </a:r>
          </a:p>
        </p:txBody>
      </p:sp>
      <p:cxnSp>
        <p:nvCxnSpPr>
          <p:cNvPr id="10253" name="AutoShape 13"/>
          <p:cNvCxnSpPr>
            <a:cxnSpLocks noChangeShapeType="1"/>
            <a:stCxn id="10252" idx="3"/>
            <a:endCxn id="10246" idx="1"/>
          </p:cNvCxnSpPr>
          <p:nvPr/>
        </p:nvCxnSpPr>
        <p:spPr bwMode="auto">
          <a:xfrm>
            <a:off x="1314723" y="5543761"/>
            <a:ext cx="120569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8652157" y="5291772"/>
            <a:ext cx="373820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</a:t>
            </a:r>
          </a:p>
        </p:txBody>
      </p:sp>
      <p:cxnSp>
        <p:nvCxnSpPr>
          <p:cNvPr id="10255" name="AutoShape 15"/>
          <p:cNvCxnSpPr>
            <a:cxnSpLocks noChangeShapeType="1"/>
            <a:stCxn id="10247" idx="3"/>
            <a:endCxn id="10254" idx="1"/>
          </p:cNvCxnSpPr>
          <p:nvPr/>
        </p:nvCxnSpPr>
        <p:spPr bwMode="auto">
          <a:xfrm>
            <a:off x="7392211" y="5543761"/>
            <a:ext cx="125994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2772409" y="4199819"/>
            <a:ext cx="567784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K</a:t>
            </a:r>
            <a:r>
              <a:rPr lang="en-US" altLang="en-US" sz="2646" baseline="-2500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</a:t>
            </a:r>
            <a:endParaRPr lang="en-US" alt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6543498" y="4199819"/>
            <a:ext cx="593432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K</a:t>
            </a:r>
            <a:r>
              <a:rPr lang="en-US" altLang="en-US" sz="2646" baseline="-2500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</a:t>
            </a:r>
            <a:endParaRPr lang="en-US" alt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cxnSp>
        <p:nvCxnSpPr>
          <p:cNvPr id="10258" name="AutoShape 18"/>
          <p:cNvCxnSpPr>
            <a:cxnSpLocks noChangeShapeType="1"/>
            <a:stCxn id="10256" idx="2"/>
            <a:endCxn id="10246" idx="0"/>
          </p:cNvCxnSpPr>
          <p:nvPr/>
        </p:nvCxnSpPr>
        <p:spPr bwMode="auto">
          <a:xfrm>
            <a:off x="3064648" y="4703797"/>
            <a:ext cx="1749" cy="4199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9" name="AutoShape 19"/>
          <p:cNvCxnSpPr>
            <a:cxnSpLocks noChangeShapeType="1"/>
            <a:stCxn id="10257" idx="2"/>
            <a:endCxn id="10247" idx="0"/>
          </p:cNvCxnSpPr>
          <p:nvPr/>
        </p:nvCxnSpPr>
        <p:spPr bwMode="auto">
          <a:xfrm flipH="1">
            <a:off x="6846235" y="4703797"/>
            <a:ext cx="1750" cy="4199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271" name="Group 31"/>
          <p:cNvGrpSpPr>
            <a:grpSpLocks/>
          </p:cNvGrpSpPr>
          <p:nvPr/>
        </p:nvGrpSpPr>
        <p:grpSpPr bwMode="auto">
          <a:xfrm>
            <a:off x="4032355" y="5669756"/>
            <a:ext cx="1847921" cy="587975"/>
            <a:chOff x="2256" y="2112"/>
            <a:chExt cx="1056" cy="336"/>
          </a:xfrm>
        </p:grpSpPr>
        <p:sp>
          <p:nvSpPr>
            <p:cNvPr id="10260" name="Rectangle 20" descr="Dark vertical"/>
            <p:cNvSpPr>
              <a:spLocks noChangeArrowheads="1"/>
            </p:cNvSpPr>
            <p:nvPr/>
          </p:nvSpPr>
          <p:spPr bwMode="auto">
            <a:xfrm>
              <a:off x="2256" y="2112"/>
              <a:ext cx="1056" cy="336"/>
            </a:xfrm>
            <a:prstGeom prst="rect">
              <a:avLst/>
            </a:prstGeom>
            <a:pattFill prst="dkVert">
              <a:fgClr>
                <a:srgbClr val="FFFF99"/>
              </a:fgClr>
              <a:bgClr>
                <a:schemeClr val="tx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endPara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endParaRPr>
            </a:p>
          </p:txBody>
        </p:sp>
        <p:sp>
          <p:nvSpPr>
            <p:cNvPr id="10262" name="Rectangle 22"/>
            <p:cNvSpPr>
              <a:spLocks noChangeArrowheads="1"/>
            </p:cNvSpPr>
            <p:nvPr/>
          </p:nvSpPr>
          <p:spPr bwMode="auto">
            <a:xfrm>
              <a:off x="2414" y="2184"/>
              <a:ext cx="740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0398" tIns="0" rIns="50398" bIns="0">
              <a:spAutoFit/>
            </a:bodyPr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2205">
                  <a:solidFill>
                    <a:srgbClr val="000000"/>
                  </a:solidFill>
                  <a:latin typeface="Times" panose="02020603050405020304" pitchFamily="18" charset="0"/>
                  <a:cs typeface="+mn-cs"/>
                </a:rPr>
                <a:t>Ciphertext</a:t>
              </a:r>
            </a:p>
          </p:txBody>
        </p:sp>
      </p:grpSp>
      <p:grpSp>
        <p:nvGrpSpPr>
          <p:cNvPr id="10267" name="Group 27"/>
          <p:cNvGrpSpPr>
            <a:grpSpLocks/>
          </p:cNvGrpSpPr>
          <p:nvPr/>
        </p:nvGrpSpPr>
        <p:grpSpPr bwMode="auto">
          <a:xfrm>
            <a:off x="7812193" y="5669756"/>
            <a:ext cx="1847921" cy="587975"/>
            <a:chOff x="4416" y="2160"/>
            <a:chExt cx="1056" cy="336"/>
          </a:xfrm>
        </p:grpSpPr>
        <p:sp>
          <p:nvSpPr>
            <p:cNvPr id="10265" name="Rectangle 25"/>
            <p:cNvSpPr>
              <a:spLocks noChangeArrowheads="1"/>
            </p:cNvSpPr>
            <p:nvPr/>
          </p:nvSpPr>
          <p:spPr bwMode="auto">
            <a:xfrm>
              <a:off x="4416" y="2160"/>
              <a:ext cx="105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endPara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endParaRPr>
            </a:p>
          </p:txBody>
        </p:sp>
        <p:sp>
          <p:nvSpPr>
            <p:cNvPr id="10266" name="Rectangle 26"/>
            <p:cNvSpPr>
              <a:spLocks noChangeArrowheads="1"/>
            </p:cNvSpPr>
            <p:nvPr/>
          </p:nvSpPr>
          <p:spPr bwMode="auto">
            <a:xfrm>
              <a:off x="4605" y="2203"/>
              <a:ext cx="679" cy="2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2205">
                  <a:solidFill>
                    <a:srgbClr val="000000"/>
                  </a:solidFill>
                  <a:latin typeface="Times" panose="02020603050405020304" pitchFamily="18" charset="0"/>
                  <a:cs typeface="+mn-cs"/>
                </a:rPr>
                <a:t>Plaintext</a:t>
              </a:r>
            </a:p>
          </p:txBody>
        </p:sp>
      </p:grpSp>
      <p:grpSp>
        <p:nvGrpSpPr>
          <p:cNvPr id="10268" name="Group 28"/>
          <p:cNvGrpSpPr>
            <a:grpSpLocks/>
          </p:cNvGrpSpPr>
          <p:nvPr/>
        </p:nvGrpSpPr>
        <p:grpSpPr bwMode="auto">
          <a:xfrm>
            <a:off x="336514" y="5669756"/>
            <a:ext cx="1847921" cy="587975"/>
            <a:chOff x="4416" y="2160"/>
            <a:chExt cx="1056" cy="336"/>
          </a:xfrm>
        </p:grpSpPr>
        <p:sp>
          <p:nvSpPr>
            <p:cNvPr id="10269" name="Rectangle 29"/>
            <p:cNvSpPr>
              <a:spLocks noChangeArrowheads="1"/>
            </p:cNvSpPr>
            <p:nvPr/>
          </p:nvSpPr>
          <p:spPr bwMode="auto">
            <a:xfrm>
              <a:off x="4416" y="2160"/>
              <a:ext cx="105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endPara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endParaRPr>
            </a:p>
          </p:txBody>
        </p:sp>
        <p:sp>
          <p:nvSpPr>
            <p:cNvPr id="10270" name="Rectangle 30"/>
            <p:cNvSpPr>
              <a:spLocks noChangeArrowheads="1"/>
            </p:cNvSpPr>
            <p:nvPr/>
          </p:nvSpPr>
          <p:spPr bwMode="auto">
            <a:xfrm>
              <a:off x="4605" y="2203"/>
              <a:ext cx="679" cy="2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2205">
                  <a:solidFill>
                    <a:srgbClr val="000000"/>
                  </a:solidFill>
                  <a:latin typeface="Times" panose="02020603050405020304" pitchFamily="18" charset="0"/>
                  <a:cs typeface="+mn-cs"/>
                </a:rPr>
                <a:t>Plaintext</a:t>
              </a:r>
            </a:p>
          </p:txBody>
        </p:sp>
      </p:grpSp>
      <p:sp>
        <p:nvSpPr>
          <p:cNvPr id="10272" name="AutoShape 32"/>
          <p:cNvSpPr>
            <a:spLocks/>
          </p:cNvSpPr>
          <p:nvPr/>
        </p:nvSpPr>
        <p:spPr bwMode="auto">
          <a:xfrm rot="16200000">
            <a:off x="2537045" y="4216444"/>
            <a:ext cx="302736" cy="4703798"/>
          </a:xfrm>
          <a:prstGeom prst="leftBrace">
            <a:avLst>
              <a:gd name="adj1" fmla="val 1294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0273" name="AutoShape 33"/>
          <p:cNvSpPr>
            <a:spLocks/>
          </p:cNvSpPr>
          <p:nvPr/>
        </p:nvSpPr>
        <p:spPr bwMode="auto">
          <a:xfrm rot="16200000">
            <a:off x="7198845" y="4258442"/>
            <a:ext cx="302736" cy="4619801"/>
          </a:xfrm>
          <a:prstGeom prst="leftBrace">
            <a:avLst>
              <a:gd name="adj1" fmla="val 12716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0274" name="Text Box 34"/>
          <p:cNvSpPr txBox="1">
            <a:spLocks noChangeArrowheads="1"/>
          </p:cNvSpPr>
          <p:nvPr/>
        </p:nvSpPr>
        <p:spPr bwMode="auto">
          <a:xfrm>
            <a:off x="1932445" y="6719711"/>
            <a:ext cx="1439818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Encryption</a:t>
            </a:r>
          </a:p>
        </p:txBody>
      </p:sp>
      <p:sp>
        <p:nvSpPr>
          <p:cNvPr id="10275" name="Text Box 35"/>
          <p:cNvSpPr txBox="1">
            <a:spLocks noChangeArrowheads="1"/>
          </p:cNvSpPr>
          <p:nvPr/>
        </p:nvSpPr>
        <p:spPr bwMode="auto">
          <a:xfrm>
            <a:off x="6552247" y="6719711"/>
            <a:ext cx="1454244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Decryption</a:t>
            </a:r>
          </a:p>
        </p:txBody>
      </p:sp>
      <p:sp>
        <p:nvSpPr>
          <p:cNvPr id="10276" name="Text Box 36"/>
          <p:cNvSpPr txBox="1">
            <a:spLocks noChangeArrowheads="1"/>
          </p:cNvSpPr>
          <p:nvPr/>
        </p:nvSpPr>
        <p:spPr bwMode="auto">
          <a:xfrm>
            <a:off x="678121" y="4535804"/>
            <a:ext cx="1439817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Encryption</a:t>
            </a:r>
            <a:b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key</a:t>
            </a:r>
          </a:p>
        </p:txBody>
      </p:sp>
      <p:cxnSp>
        <p:nvCxnSpPr>
          <p:cNvPr id="10277" name="AutoShape 37"/>
          <p:cNvCxnSpPr>
            <a:cxnSpLocks noChangeShapeType="1"/>
            <a:stCxn id="10276" idx="3"/>
            <a:endCxn id="10256" idx="1"/>
          </p:cNvCxnSpPr>
          <p:nvPr/>
        </p:nvCxnSpPr>
        <p:spPr bwMode="auto">
          <a:xfrm flipV="1">
            <a:off x="2117938" y="4451808"/>
            <a:ext cx="654472" cy="470730"/>
          </a:xfrm>
          <a:prstGeom prst="curvedConnector3">
            <a:avLst>
              <a:gd name="adj1" fmla="val 50000"/>
            </a:avLst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78" name="Text Box 38"/>
          <p:cNvSpPr txBox="1">
            <a:spLocks noChangeArrowheads="1"/>
          </p:cNvSpPr>
          <p:nvPr/>
        </p:nvSpPr>
        <p:spPr bwMode="auto">
          <a:xfrm>
            <a:off x="8148178" y="4535804"/>
            <a:ext cx="1454244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Decryption</a:t>
            </a:r>
            <a:b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key</a:t>
            </a:r>
          </a:p>
        </p:txBody>
      </p:sp>
      <p:cxnSp>
        <p:nvCxnSpPr>
          <p:cNvPr id="10279" name="AutoShape 39"/>
          <p:cNvCxnSpPr>
            <a:cxnSpLocks noChangeShapeType="1"/>
            <a:stCxn id="10278" idx="1"/>
            <a:endCxn id="10257" idx="3"/>
          </p:cNvCxnSpPr>
          <p:nvPr/>
        </p:nvCxnSpPr>
        <p:spPr bwMode="auto">
          <a:xfrm rot="10800000">
            <a:off x="7150722" y="4451808"/>
            <a:ext cx="997457" cy="470730"/>
          </a:xfrm>
          <a:prstGeom prst="curvedConnector3">
            <a:avLst>
              <a:gd name="adj1" fmla="val 50000"/>
            </a:avLst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1395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Secret-key encryption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Also called symmetric-key encryption</a:t>
            </a:r>
          </a:p>
          <a:p>
            <a:r>
              <a:rPr lang="en-US" altLang="en-US" sz="2646" err="1"/>
              <a:t>Monoalphabetic</a:t>
            </a:r>
            <a:r>
              <a:rPr lang="en-US" altLang="en-US" sz="2646"/>
              <a:t> substitution</a:t>
            </a:r>
          </a:p>
          <a:p>
            <a:pPr lvl="1"/>
            <a:r>
              <a:rPr lang="en-US" altLang="en-US" sz="2205"/>
              <a:t>Each letter replaced by different letter</a:t>
            </a:r>
          </a:p>
          <a:p>
            <a:r>
              <a:rPr lang="en-US" altLang="en-US" sz="2646" err="1"/>
              <a:t>Vigenere</a:t>
            </a:r>
            <a:r>
              <a:rPr lang="en-US" altLang="en-US" sz="2646"/>
              <a:t> cipher</a:t>
            </a:r>
          </a:p>
          <a:p>
            <a:pPr lvl="1"/>
            <a:r>
              <a:rPr lang="en-US" altLang="en-US" sz="2205"/>
              <a:t>Use a multi-character key</a:t>
            </a:r>
            <a:br>
              <a:rPr lang="en-US" altLang="en-US" sz="2205"/>
            </a:br>
            <a:r>
              <a:rPr lang="en-US" altLang="en-US" sz="2205">
                <a:latin typeface="Monaco" charset="0"/>
              </a:rPr>
              <a:t>THEMESSAGE</a:t>
            </a:r>
            <a:br>
              <a:rPr lang="en-US" altLang="en-US" sz="2205">
                <a:latin typeface="Monaco" charset="0"/>
              </a:rPr>
            </a:br>
            <a:r>
              <a:rPr lang="en-US" altLang="en-US" sz="2205">
                <a:latin typeface="Monaco" charset="0"/>
              </a:rPr>
              <a:t>ELMELMELME</a:t>
            </a:r>
            <a:br>
              <a:rPr lang="en-US" altLang="en-US" sz="2205"/>
            </a:br>
            <a:r>
              <a:rPr lang="en-US" altLang="en-US" sz="2205">
                <a:latin typeface="Monaco" charset="0"/>
              </a:rPr>
              <a:t>XSQQPEWLSI</a:t>
            </a:r>
            <a:endParaRPr lang="en-US" altLang="en-US" sz="2205"/>
          </a:p>
          <a:p>
            <a:r>
              <a:rPr lang="en-US" altLang="en-US" sz="2646"/>
              <a:t>Both are easy to break!</a:t>
            </a:r>
          </a:p>
          <a:p>
            <a:r>
              <a:rPr lang="en-US" altLang="en-US" sz="2646"/>
              <a:t>Given the encryption key, easy to generate the decryption key</a:t>
            </a:r>
          </a:p>
          <a:p>
            <a:r>
              <a:rPr lang="en-US" altLang="en-US" sz="2646"/>
              <a:t>Alternatively, use different (but similar) algorithms for encryption and decryption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2FDFBB85-A2C5-4BFD-8B64-0DC7177BB157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9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32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7542</TotalTime>
  <Words>4144</Words>
  <Application>Microsoft Office PowerPoint</Application>
  <PresentationFormat>Custom</PresentationFormat>
  <Paragraphs>698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</vt:lpstr>
      <vt:lpstr>Helvetica</vt:lpstr>
      <vt:lpstr>Monaco</vt:lpstr>
      <vt:lpstr>Times</vt:lpstr>
      <vt:lpstr>Times New Roman</vt:lpstr>
      <vt:lpstr>Verdana</vt:lpstr>
      <vt:lpstr>Webdings</vt:lpstr>
      <vt:lpstr>Office Theme</vt:lpstr>
      <vt:lpstr>1_Office Theme</vt:lpstr>
      <vt:lpstr>Introduction to Operating Systems CS/COE 1550</vt:lpstr>
      <vt:lpstr>Steganography</vt:lpstr>
      <vt:lpstr>Protection vs Security</vt:lpstr>
      <vt:lpstr>Security environment: threats</vt:lpstr>
      <vt:lpstr>What kinds of intruders are there?</vt:lpstr>
      <vt:lpstr>Accidents cause problems, too…</vt:lpstr>
      <vt:lpstr>Cryptography</vt:lpstr>
      <vt:lpstr>Cryptography basics</vt:lpstr>
      <vt:lpstr>Secret-key encryption</vt:lpstr>
      <vt:lpstr>Modern encryption algorithms</vt:lpstr>
      <vt:lpstr>Unbreakable codes</vt:lpstr>
      <vt:lpstr>Public-key cryptography</vt:lpstr>
      <vt:lpstr>Digital signatures</vt:lpstr>
      <vt:lpstr>Pretty Good Privacy (PGP)</vt:lpstr>
      <vt:lpstr>User authentication</vt:lpstr>
      <vt:lpstr>Authentication using passwords</vt:lpstr>
      <vt:lpstr>Dealing with passwords</vt:lpstr>
      <vt:lpstr>Salting the passwords</vt:lpstr>
      <vt:lpstr>Sample breakin (from LBL)</vt:lpstr>
      <vt:lpstr>Authentication using a physical object</vt:lpstr>
      <vt:lpstr>Authentication using biometrics</vt:lpstr>
      <vt:lpstr>Countermeasures</vt:lpstr>
      <vt:lpstr>Attacks on computer systems</vt:lpstr>
      <vt:lpstr>Trojan horses</vt:lpstr>
      <vt:lpstr>Login spoofing</vt:lpstr>
      <vt:lpstr>Logic bombs</vt:lpstr>
      <vt:lpstr>Trap doors</vt:lpstr>
      <vt:lpstr>Buffer overflow</vt:lpstr>
      <vt:lpstr>Generic security attacks</vt:lpstr>
      <vt:lpstr>Social Engineering</vt:lpstr>
      <vt:lpstr>Security flaws: TENEX OS password problem</vt:lpstr>
      <vt:lpstr>Design principles for security</vt:lpstr>
      <vt:lpstr>Security in a networked world</vt:lpstr>
      <vt:lpstr>Viruses</vt:lpstr>
      <vt:lpstr>Virus damage scenarios</vt:lpstr>
      <vt:lpstr>How viruses work</vt:lpstr>
      <vt:lpstr>How viruses find executable files</vt:lpstr>
      <vt:lpstr>Where viruses live in the program</vt:lpstr>
      <vt:lpstr>Viruses infecting the operating system</vt:lpstr>
      <vt:lpstr>How do viruses spread?</vt:lpstr>
      <vt:lpstr>Hiding a virus in a file</vt:lpstr>
      <vt:lpstr>Using encryption to hide a virus</vt:lpstr>
      <vt:lpstr>Polymorphic viruses</vt:lpstr>
      <vt:lpstr>How can viruses be foiled?</vt:lpstr>
      <vt:lpstr>Worms vs. viruses</vt:lpstr>
      <vt:lpstr>Mobile code</vt:lpstr>
      <vt:lpstr>Virtualization Overview</vt:lpstr>
      <vt:lpstr>Implementation of VMMs</vt:lpstr>
      <vt:lpstr>Benefits and Features</vt:lpstr>
      <vt:lpstr>Benefits and Features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dcterms:modified xsi:type="dcterms:W3CDTF">2021-04-28T18:07:24Z</dcterms:modified>
</cp:coreProperties>
</file>