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sldIdLst>
    <p:sldId id="454" r:id="rId2"/>
    <p:sldId id="496" r:id="rId3"/>
    <p:sldId id="497" r:id="rId4"/>
    <p:sldId id="520" r:id="rId5"/>
    <p:sldId id="521" r:id="rId6"/>
    <p:sldId id="511" r:id="rId7"/>
    <p:sldId id="498" r:id="rId8"/>
    <p:sldId id="504" r:id="rId9"/>
    <p:sldId id="322" r:id="rId10"/>
    <p:sldId id="512" r:id="rId11"/>
    <p:sldId id="363" r:id="rId12"/>
    <p:sldId id="324" r:id="rId13"/>
    <p:sldId id="364" r:id="rId14"/>
    <p:sldId id="368" r:id="rId15"/>
    <p:sldId id="515" r:id="rId16"/>
    <p:sldId id="367" r:id="rId17"/>
    <p:sldId id="510" r:id="rId18"/>
    <p:sldId id="513" r:id="rId19"/>
    <p:sldId id="506" r:id="rId20"/>
    <p:sldId id="505" r:id="rId21"/>
    <p:sldId id="514" r:id="rId22"/>
    <p:sldId id="369" r:id="rId23"/>
    <p:sldId id="370" r:id="rId24"/>
    <p:sldId id="372" r:id="rId25"/>
    <p:sldId id="373" r:id="rId26"/>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47DF3-C7A9-4FF0-936A-339FCDFCB888}" v="16" dt="2021-05-27T21:17:44.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85714" autoAdjust="0"/>
  </p:normalViewPr>
  <p:slideViewPr>
    <p:cSldViewPr snapToGrid="0">
      <p:cViewPr varScale="1">
        <p:scale>
          <a:sx n="70" d="100"/>
          <a:sy n="70" d="100"/>
        </p:scale>
        <p:origin x="1149" y="39"/>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0E747DF3-C7A9-4FF0-936A-339FCDFCB888}"/>
    <pc:docChg chg="undo redo custSel addSld delSld modSld sldOrd">
      <pc:chgData name="Khattab, Sherif" userId="c83b1e15-36f3-4f46-aceb-05aac24c545e" providerId="ADAL" clId="{0E747DF3-C7A9-4FF0-936A-339FCDFCB888}" dt="2021-05-27T21:20:05.324" v="215" actId="1076"/>
      <pc:docMkLst>
        <pc:docMk/>
      </pc:docMkLst>
      <pc:sldChg chg="modSp mod">
        <pc:chgData name="Khattab, Sherif" userId="c83b1e15-36f3-4f46-aceb-05aac24c545e" providerId="ADAL" clId="{0E747DF3-C7A9-4FF0-936A-339FCDFCB888}" dt="2021-05-27T21:17:13.213" v="207" actId="20577"/>
        <pc:sldMkLst>
          <pc:docMk/>
          <pc:sldMk cId="2251973667" sldId="367"/>
        </pc:sldMkLst>
        <pc:spChg chg="mod">
          <ac:chgData name="Khattab, Sherif" userId="c83b1e15-36f3-4f46-aceb-05aac24c545e" providerId="ADAL" clId="{0E747DF3-C7A9-4FF0-936A-339FCDFCB888}" dt="2021-05-27T21:17:13.213" v="207" actId="20577"/>
          <ac:spMkLst>
            <pc:docMk/>
            <pc:sldMk cId="2251973667" sldId="367"/>
            <ac:spMk id="98307" creationId="{6AF066B1-89F4-4E4D-8ABF-40AC813F6866}"/>
          </ac:spMkLst>
        </pc:spChg>
      </pc:sldChg>
      <pc:sldChg chg="addSp delSp modSp add mod">
        <pc:chgData name="Khattab, Sherif" userId="c83b1e15-36f3-4f46-aceb-05aac24c545e" providerId="ADAL" clId="{0E747DF3-C7A9-4FF0-936A-339FCDFCB888}" dt="2021-05-27T21:20:05.324" v="215" actId="1076"/>
        <pc:sldMkLst>
          <pc:docMk/>
          <pc:sldMk cId="3210992163" sldId="369"/>
        </pc:sldMkLst>
        <pc:spChg chg="add del">
          <ac:chgData name="Khattab, Sherif" userId="c83b1e15-36f3-4f46-aceb-05aac24c545e" providerId="ADAL" clId="{0E747DF3-C7A9-4FF0-936A-339FCDFCB888}" dt="2021-05-27T21:13:18.045" v="125" actId="34122"/>
          <ac:spMkLst>
            <pc:docMk/>
            <pc:sldMk cId="3210992163" sldId="369"/>
            <ac:spMk id="21" creationId="{C843D2A0-FAB8-4955-8166-97594ECCFB68}"/>
          </ac:spMkLst>
        </pc:spChg>
        <pc:spChg chg="add del">
          <ac:chgData name="Khattab, Sherif" userId="c83b1e15-36f3-4f46-aceb-05aac24c545e" providerId="ADAL" clId="{0E747DF3-C7A9-4FF0-936A-339FCDFCB888}" dt="2021-05-27T21:13:18.045" v="125" actId="34122"/>
          <ac:spMkLst>
            <pc:docMk/>
            <pc:sldMk cId="3210992163" sldId="369"/>
            <ac:spMk id="29" creationId="{B413C89E-4567-4DCA-BCDE-A8AD9C007989}"/>
          </ac:spMkLst>
        </pc:spChg>
        <pc:spChg chg="add del">
          <ac:chgData name="Khattab, Sherif" userId="c83b1e15-36f3-4f46-aceb-05aac24c545e" providerId="ADAL" clId="{0E747DF3-C7A9-4FF0-936A-339FCDFCB888}" dt="2021-05-27T21:13:18.045" v="125" actId="34122"/>
          <ac:spMkLst>
            <pc:docMk/>
            <pc:sldMk cId="3210992163" sldId="369"/>
            <ac:spMk id="43" creationId="{A058F48B-22AB-4C75-B0C4-921FA349C8B5}"/>
          </ac:spMkLst>
        </pc:spChg>
        <pc:spChg chg="add del">
          <ac:chgData name="Khattab, Sherif" userId="c83b1e15-36f3-4f46-aceb-05aac24c545e" providerId="ADAL" clId="{0E747DF3-C7A9-4FF0-936A-339FCDFCB888}" dt="2021-05-27T21:13:18.045" v="125" actId="34122"/>
          <ac:spMkLst>
            <pc:docMk/>
            <pc:sldMk cId="3210992163" sldId="369"/>
            <ac:spMk id="55" creationId="{8600F88D-8C63-4FE3-97CF-BF465652DE9D}"/>
          </ac:spMkLst>
        </pc:spChg>
        <pc:spChg chg="add del">
          <ac:chgData name="Khattab, Sherif" userId="c83b1e15-36f3-4f46-aceb-05aac24c545e" providerId="ADAL" clId="{0E747DF3-C7A9-4FF0-936A-339FCDFCB888}" dt="2021-05-27T21:13:18.045" v="125" actId="34122"/>
          <ac:spMkLst>
            <pc:docMk/>
            <pc:sldMk cId="3210992163" sldId="369"/>
            <ac:spMk id="61" creationId="{A76A5AB8-3696-489F-92B0-041A2117704C}"/>
          </ac:spMkLst>
        </pc:spChg>
        <pc:spChg chg="add del">
          <ac:chgData name="Khattab, Sherif" userId="c83b1e15-36f3-4f46-aceb-05aac24c545e" providerId="ADAL" clId="{0E747DF3-C7A9-4FF0-936A-339FCDFCB888}" dt="2021-05-27T21:13:18.045" v="125" actId="34122"/>
          <ac:spMkLst>
            <pc:docMk/>
            <pc:sldMk cId="3210992163" sldId="369"/>
            <ac:spMk id="75" creationId="{9D5CC840-EBF7-49C2-8555-19675ED55093}"/>
          </ac:spMkLst>
        </pc:spChg>
        <pc:spChg chg="add del">
          <ac:chgData name="Khattab, Sherif" userId="c83b1e15-36f3-4f46-aceb-05aac24c545e" providerId="ADAL" clId="{0E747DF3-C7A9-4FF0-936A-339FCDFCB888}" dt="2021-05-27T21:13:18.045" v="125" actId="34122"/>
          <ac:spMkLst>
            <pc:docMk/>
            <pc:sldMk cId="3210992163" sldId="369"/>
            <ac:spMk id="87" creationId="{D8621729-87A8-4CE2-A1DB-7D8DEBD48DCB}"/>
          </ac:spMkLst>
        </pc:spChg>
        <pc:picChg chg="add del mod">
          <ac:chgData name="Khattab, Sherif" userId="c83b1e15-36f3-4f46-aceb-05aac24c545e" providerId="ADAL" clId="{0E747DF3-C7A9-4FF0-936A-339FCDFCB888}" dt="2021-05-27T21:15:47.164" v="167" actId="14100"/>
          <ac:picMkLst>
            <pc:docMk/>
            <pc:sldMk cId="3210992163" sldId="369"/>
            <ac:picMk id="6" creationId="{AECA754F-E536-4006-8EDE-B7A7CD48F005}"/>
          </ac:picMkLst>
        </pc:picChg>
        <pc:picChg chg="mod">
          <ac:chgData name="Khattab, Sherif" userId="c83b1e15-36f3-4f46-aceb-05aac24c545e" providerId="ADAL" clId="{0E747DF3-C7A9-4FF0-936A-339FCDFCB888}" dt="2021-05-27T21:15:46.344" v="166" actId="1076"/>
          <ac:picMkLst>
            <pc:docMk/>
            <pc:sldMk cId="3210992163" sldId="369"/>
            <ac:picMk id="7" creationId="{8289F39E-20D4-48DB-B0D7-920A9B1D2C84}"/>
          </ac:picMkLst>
        </pc:picChg>
        <pc:picChg chg="add mod">
          <ac:chgData name="Khattab, Sherif" userId="c83b1e15-36f3-4f46-aceb-05aac24c545e" providerId="ADAL" clId="{0E747DF3-C7A9-4FF0-936A-339FCDFCB888}" dt="2021-05-27T21:20:05.324" v="215" actId="1076"/>
          <ac:picMkLst>
            <pc:docMk/>
            <pc:sldMk cId="3210992163" sldId="369"/>
            <ac:picMk id="12" creationId="{AC985472-653D-43EF-A187-670DC7315EFF}"/>
          </ac:picMkLst>
        </pc:picChg>
        <pc:inkChg chg="add del">
          <ac:chgData name="Khattab, Sherif" userId="c83b1e15-36f3-4f46-aceb-05aac24c545e" providerId="ADAL" clId="{0E747DF3-C7A9-4FF0-936A-339FCDFCB888}" dt="2021-05-27T21:15:02.888" v="148"/>
          <ac:inkMkLst>
            <pc:docMk/>
            <pc:sldMk cId="3210992163" sldId="369"/>
            <ac:inkMk id="2" creationId="{25CA5476-1888-4E17-9EF5-562B8C4447C8}"/>
          </ac:inkMkLst>
        </pc:inkChg>
        <pc:inkChg chg="add del mod">
          <ac:chgData name="Khattab, Sherif" userId="c83b1e15-36f3-4f46-aceb-05aac24c545e" providerId="ADAL" clId="{0E747DF3-C7A9-4FF0-936A-339FCDFCB888}" dt="2021-05-27T21:13:36.070" v="126" actId="21"/>
          <ac:inkMkLst>
            <pc:docMk/>
            <pc:sldMk cId="3210992163" sldId="369"/>
            <ac:inkMk id="8" creationId="{75B10704-325A-4EC9-89BD-F20244F1E355}"/>
          </ac:inkMkLst>
        </pc:inkChg>
        <pc:cxnChg chg="add del mod">
          <ac:chgData name="Khattab, Sherif" userId="c83b1e15-36f3-4f46-aceb-05aac24c545e" providerId="ADAL" clId="{0E747DF3-C7A9-4FF0-936A-339FCDFCB888}" dt="2021-05-27T21:13:18.045" v="125" actId="34122"/>
          <ac:cxnSpMkLst>
            <pc:docMk/>
            <pc:sldMk cId="3210992163" sldId="369"/>
            <ac:cxnSpMk id="93" creationId="{F098B6D9-CAE9-4AF0-BF2D-96817CB944CB}"/>
          </ac:cxnSpMkLst>
        </pc:cxnChg>
        <pc:cxnChg chg="add del mod">
          <ac:chgData name="Khattab, Sherif" userId="c83b1e15-36f3-4f46-aceb-05aac24c545e" providerId="ADAL" clId="{0E747DF3-C7A9-4FF0-936A-339FCDFCB888}" dt="2021-05-27T21:13:18.045" v="125" actId="34122"/>
          <ac:cxnSpMkLst>
            <pc:docMk/>
            <pc:sldMk cId="3210992163" sldId="369"/>
            <ac:cxnSpMk id="99" creationId="{2FDBD85B-35D0-42DA-B97F-B9E18B13210E}"/>
          </ac:cxnSpMkLst>
        </pc:cxnChg>
      </pc:sldChg>
      <pc:sldChg chg="add">
        <pc:chgData name="Khattab, Sherif" userId="c83b1e15-36f3-4f46-aceb-05aac24c545e" providerId="ADAL" clId="{0E747DF3-C7A9-4FF0-936A-339FCDFCB888}" dt="2021-05-27T16:15:42.849" v="33"/>
        <pc:sldMkLst>
          <pc:docMk/>
          <pc:sldMk cId="4013065491" sldId="370"/>
        </pc:sldMkLst>
      </pc:sldChg>
      <pc:sldChg chg="add del">
        <pc:chgData name="Khattab, Sherif" userId="c83b1e15-36f3-4f46-aceb-05aac24c545e" providerId="ADAL" clId="{0E747DF3-C7A9-4FF0-936A-339FCDFCB888}" dt="2021-05-27T21:09:15.555" v="117" actId="47"/>
        <pc:sldMkLst>
          <pc:docMk/>
          <pc:sldMk cId="2592968416" sldId="371"/>
        </pc:sldMkLst>
      </pc:sldChg>
      <pc:sldChg chg="add">
        <pc:chgData name="Khattab, Sherif" userId="c83b1e15-36f3-4f46-aceb-05aac24c545e" providerId="ADAL" clId="{0E747DF3-C7A9-4FF0-936A-339FCDFCB888}" dt="2021-05-27T16:15:42.849" v="33"/>
        <pc:sldMkLst>
          <pc:docMk/>
          <pc:sldMk cId="3848335379" sldId="372"/>
        </pc:sldMkLst>
      </pc:sldChg>
      <pc:sldChg chg="add">
        <pc:chgData name="Khattab, Sherif" userId="c83b1e15-36f3-4f46-aceb-05aac24c545e" providerId="ADAL" clId="{0E747DF3-C7A9-4FF0-936A-339FCDFCB888}" dt="2021-05-27T16:15:42.849" v="33"/>
        <pc:sldMkLst>
          <pc:docMk/>
          <pc:sldMk cId="3161117264" sldId="373"/>
        </pc:sldMkLst>
      </pc:sldChg>
      <pc:sldChg chg="add del">
        <pc:chgData name="Khattab, Sherif" userId="c83b1e15-36f3-4f46-aceb-05aac24c545e" providerId="ADAL" clId="{0E747DF3-C7A9-4FF0-936A-339FCDFCB888}" dt="2021-05-27T21:09:15.555" v="117" actId="47"/>
        <pc:sldMkLst>
          <pc:docMk/>
          <pc:sldMk cId="583513582" sldId="377"/>
        </pc:sldMkLst>
      </pc:sldChg>
      <pc:sldChg chg="modSp mod">
        <pc:chgData name="Khattab, Sherif" userId="c83b1e15-36f3-4f46-aceb-05aac24c545e" providerId="ADAL" clId="{0E747DF3-C7A9-4FF0-936A-339FCDFCB888}" dt="2021-05-27T16:13:58.779" v="28" actId="20577"/>
        <pc:sldMkLst>
          <pc:docMk/>
          <pc:sldMk cId="702367729" sldId="496"/>
        </pc:sldMkLst>
        <pc:spChg chg="mod">
          <ac:chgData name="Khattab, Sherif" userId="c83b1e15-36f3-4f46-aceb-05aac24c545e" providerId="ADAL" clId="{0E747DF3-C7A9-4FF0-936A-339FCDFCB888}" dt="2021-05-27T16:13:58.779" v="28" actId="20577"/>
          <ac:spMkLst>
            <pc:docMk/>
            <pc:sldMk cId="702367729" sldId="496"/>
            <ac:spMk id="3" creationId="{2466C52D-9A48-4683-BE7F-268D8DB7FAAD}"/>
          </ac:spMkLst>
        </pc:spChg>
      </pc:sldChg>
      <pc:sldChg chg="modAnim">
        <pc:chgData name="Khattab, Sherif" userId="c83b1e15-36f3-4f46-aceb-05aac24c545e" providerId="ADAL" clId="{0E747DF3-C7A9-4FF0-936A-339FCDFCB888}" dt="2021-05-27T16:21:47.023" v="116"/>
        <pc:sldMkLst>
          <pc:docMk/>
          <pc:sldMk cId="1076502047" sldId="498"/>
        </pc:sldMkLst>
      </pc:sldChg>
      <pc:sldChg chg="del">
        <pc:chgData name="Khattab, Sherif" userId="c83b1e15-36f3-4f46-aceb-05aac24c545e" providerId="ADAL" clId="{0E747DF3-C7A9-4FF0-936A-339FCDFCB888}" dt="2021-05-27T16:14:15.002" v="32" actId="47"/>
        <pc:sldMkLst>
          <pc:docMk/>
          <pc:sldMk cId="4120720973" sldId="503"/>
        </pc:sldMkLst>
      </pc:sldChg>
      <pc:sldChg chg="del">
        <pc:chgData name="Khattab, Sherif" userId="c83b1e15-36f3-4f46-aceb-05aac24c545e" providerId="ADAL" clId="{0E747DF3-C7A9-4FF0-936A-339FCDFCB888}" dt="2021-05-27T16:14:12.912" v="29" actId="47"/>
        <pc:sldMkLst>
          <pc:docMk/>
          <pc:sldMk cId="1845419114" sldId="507"/>
        </pc:sldMkLst>
      </pc:sldChg>
      <pc:sldChg chg="add del">
        <pc:chgData name="Khattab, Sherif" userId="c83b1e15-36f3-4f46-aceb-05aac24c545e" providerId="ADAL" clId="{0E747DF3-C7A9-4FF0-936A-339FCDFCB888}" dt="2021-05-27T21:09:15.555" v="117" actId="47"/>
        <pc:sldMkLst>
          <pc:docMk/>
          <pc:sldMk cId="3742099282" sldId="507"/>
        </pc:sldMkLst>
      </pc:sldChg>
      <pc:sldChg chg="del">
        <pc:chgData name="Khattab, Sherif" userId="c83b1e15-36f3-4f46-aceb-05aac24c545e" providerId="ADAL" clId="{0E747DF3-C7A9-4FF0-936A-339FCDFCB888}" dt="2021-05-27T16:14:13.620" v="30" actId="47"/>
        <pc:sldMkLst>
          <pc:docMk/>
          <pc:sldMk cId="2093362943" sldId="508"/>
        </pc:sldMkLst>
      </pc:sldChg>
      <pc:sldChg chg="del">
        <pc:chgData name="Khattab, Sherif" userId="c83b1e15-36f3-4f46-aceb-05aac24c545e" providerId="ADAL" clId="{0E747DF3-C7A9-4FF0-936A-339FCDFCB888}" dt="2021-05-27T16:14:14.252" v="31" actId="47"/>
        <pc:sldMkLst>
          <pc:docMk/>
          <pc:sldMk cId="2804781805" sldId="509"/>
        </pc:sldMkLst>
      </pc:sldChg>
      <pc:sldChg chg="add del">
        <pc:chgData name="Khattab, Sherif" userId="c83b1e15-36f3-4f46-aceb-05aac24c545e" providerId="ADAL" clId="{0E747DF3-C7A9-4FF0-936A-339FCDFCB888}" dt="2021-05-27T21:09:15.555" v="117" actId="47"/>
        <pc:sldMkLst>
          <pc:docMk/>
          <pc:sldMk cId="2870353729" sldId="509"/>
        </pc:sldMkLst>
      </pc:sldChg>
      <pc:sldChg chg="add del">
        <pc:chgData name="Khattab, Sherif" userId="c83b1e15-36f3-4f46-aceb-05aac24c545e" providerId="ADAL" clId="{0E747DF3-C7A9-4FF0-936A-339FCDFCB888}" dt="2021-05-27T21:17:36.848" v="208" actId="2696"/>
        <pc:sldMkLst>
          <pc:docMk/>
          <pc:sldMk cId="1591353735" sldId="511"/>
        </pc:sldMkLst>
      </pc:sldChg>
      <pc:sldChg chg="add">
        <pc:chgData name="Khattab, Sherif" userId="c83b1e15-36f3-4f46-aceb-05aac24c545e" providerId="ADAL" clId="{0E747DF3-C7A9-4FF0-936A-339FCDFCB888}" dt="2021-05-27T21:17:44.627" v="211"/>
        <pc:sldMkLst>
          <pc:docMk/>
          <pc:sldMk cId="2514242463" sldId="511"/>
        </pc:sldMkLst>
      </pc:sldChg>
      <pc:sldChg chg="add">
        <pc:chgData name="Khattab, Sherif" userId="c83b1e15-36f3-4f46-aceb-05aac24c545e" providerId="ADAL" clId="{0E747DF3-C7A9-4FF0-936A-339FCDFCB888}" dt="2021-05-27T21:12:23.842" v="119"/>
        <pc:sldMkLst>
          <pc:docMk/>
          <pc:sldMk cId="115696125" sldId="512"/>
        </pc:sldMkLst>
      </pc:sldChg>
      <pc:sldChg chg="add del">
        <pc:chgData name="Khattab, Sherif" userId="c83b1e15-36f3-4f46-aceb-05aac24c545e" providerId="ADAL" clId="{0E747DF3-C7A9-4FF0-936A-339FCDFCB888}" dt="2021-05-27T21:12:17.917" v="118" actId="2696"/>
        <pc:sldMkLst>
          <pc:docMk/>
          <pc:sldMk cId="2021183208" sldId="512"/>
        </pc:sldMkLst>
      </pc:sldChg>
      <pc:sldChg chg="add del">
        <pc:chgData name="Khattab, Sherif" userId="c83b1e15-36f3-4f46-aceb-05aac24c545e" providerId="ADAL" clId="{0E747DF3-C7A9-4FF0-936A-339FCDFCB888}" dt="2021-05-27T21:12:34.312" v="120" actId="2696"/>
        <pc:sldMkLst>
          <pc:docMk/>
          <pc:sldMk cId="610542854" sldId="513"/>
        </pc:sldMkLst>
      </pc:sldChg>
      <pc:sldChg chg="addSp delSp modSp add mod">
        <pc:chgData name="Khattab, Sherif" userId="c83b1e15-36f3-4f46-aceb-05aac24c545e" providerId="ADAL" clId="{0E747DF3-C7A9-4FF0-936A-339FCDFCB888}" dt="2021-05-27T21:16:41.499" v="174" actId="1076"/>
        <pc:sldMkLst>
          <pc:docMk/>
          <pc:sldMk cId="1612204828" sldId="513"/>
        </pc:sldMkLst>
        <pc:picChg chg="add mod">
          <ac:chgData name="Khattab, Sherif" userId="c83b1e15-36f3-4f46-aceb-05aac24c545e" providerId="ADAL" clId="{0E747DF3-C7A9-4FF0-936A-339FCDFCB888}" dt="2021-05-27T21:16:41.499" v="174" actId="1076"/>
          <ac:picMkLst>
            <pc:docMk/>
            <pc:sldMk cId="1612204828" sldId="513"/>
            <ac:picMk id="8" creationId="{A7360A0A-C3FC-49C6-B420-A31B2853DBC1}"/>
          </ac:picMkLst>
        </pc:picChg>
        <pc:inkChg chg="add del">
          <ac:chgData name="Khattab, Sherif" userId="c83b1e15-36f3-4f46-aceb-05aac24c545e" providerId="ADAL" clId="{0E747DF3-C7A9-4FF0-936A-339FCDFCB888}" dt="2021-05-27T21:16:28.567" v="170"/>
          <ac:inkMkLst>
            <pc:docMk/>
            <pc:sldMk cId="1612204828" sldId="513"/>
            <ac:inkMk id="3" creationId="{FECB8E44-6FE5-41A5-AAAD-6BA412BF2312}"/>
          </ac:inkMkLst>
        </pc:inkChg>
        <pc:inkChg chg="del">
          <ac:chgData name="Khattab, Sherif" userId="c83b1e15-36f3-4f46-aceb-05aac24c545e" providerId="ADAL" clId="{0E747DF3-C7A9-4FF0-936A-339FCDFCB888}" dt="2021-05-27T21:16:26.365" v="168" actId="478"/>
          <ac:inkMkLst>
            <pc:docMk/>
            <pc:sldMk cId="1612204828" sldId="513"/>
            <ac:inkMk id="6" creationId="{3C87F779-8B4B-483E-A809-6825D9C5ECEE}"/>
          </ac:inkMkLst>
        </pc:inkChg>
      </pc:sldChg>
      <pc:sldChg chg="add">
        <pc:chgData name="Khattab, Sherif" userId="c83b1e15-36f3-4f46-aceb-05aac24c545e" providerId="ADAL" clId="{0E747DF3-C7A9-4FF0-936A-339FCDFCB888}" dt="2021-05-27T16:15:42.849" v="33"/>
        <pc:sldMkLst>
          <pc:docMk/>
          <pc:sldMk cId="4263135937" sldId="514"/>
        </pc:sldMkLst>
      </pc:sldChg>
      <pc:sldChg chg="add del">
        <pc:chgData name="Khattab, Sherif" userId="c83b1e15-36f3-4f46-aceb-05aac24c545e" providerId="ADAL" clId="{0E747DF3-C7A9-4FF0-936A-339FCDFCB888}" dt="2021-05-27T21:12:52.316" v="122" actId="2696"/>
        <pc:sldMkLst>
          <pc:docMk/>
          <pc:sldMk cId="3258818256" sldId="515"/>
        </pc:sldMkLst>
      </pc:sldChg>
      <pc:sldChg chg="add">
        <pc:chgData name="Khattab, Sherif" userId="c83b1e15-36f3-4f46-aceb-05aac24c545e" providerId="ADAL" clId="{0E747DF3-C7A9-4FF0-936A-339FCDFCB888}" dt="2021-05-27T21:13:01.885" v="123"/>
        <pc:sldMkLst>
          <pc:docMk/>
          <pc:sldMk cId="4184989415" sldId="515"/>
        </pc:sldMkLst>
      </pc:sldChg>
      <pc:sldChg chg="add del">
        <pc:chgData name="Khattab, Sherif" userId="c83b1e15-36f3-4f46-aceb-05aac24c545e" providerId="ADAL" clId="{0E747DF3-C7A9-4FF0-936A-339FCDFCB888}" dt="2021-05-27T21:17:57.374" v="212" actId="47"/>
        <pc:sldMkLst>
          <pc:docMk/>
          <pc:sldMk cId="3635299179" sldId="516"/>
        </pc:sldMkLst>
      </pc:sldChg>
      <pc:sldChg chg="add del">
        <pc:chgData name="Khattab, Sherif" userId="c83b1e15-36f3-4f46-aceb-05aac24c545e" providerId="ADAL" clId="{0E747DF3-C7A9-4FF0-936A-339FCDFCB888}" dt="2021-05-27T21:09:15.555" v="117" actId="47"/>
        <pc:sldMkLst>
          <pc:docMk/>
          <pc:sldMk cId="2782489002" sldId="517"/>
        </pc:sldMkLst>
      </pc:sldChg>
      <pc:sldChg chg="add del">
        <pc:chgData name="Khattab, Sherif" userId="c83b1e15-36f3-4f46-aceb-05aac24c545e" providerId="ADAL" clId="{0E747DF3-C7A9-4FF0-936A-339FCDFCB888}" dt="2021-05-27T21:09:15.555" v="117" actId="47"/>
        <pc:sldMkLst>
          <pc:docMk/>
          <pc:sldMk cId="3729759638" sldId="518"/>
        </pc:sldMkLst>
      </pc:sldChg>
      <pc:sldChg chg="add del">
        <pc:chgData name="Khattab, Sherif" userId="c83b1e15-36f3-4f46-aceb-05aac24c545e" providerId="ADAL" clId="{0E747DF3-C7A9-4FF0-936A-339FCDFCB888}" dt="2021-05-27T21:09:15.555" v="117" actId="47"/>
        <pc:sldMkLst>
          <pc:docMk/>
          <pc:sldMk cId="3696636401" sldId="519"/>
        </pc:sldMkLst>
      </pc:sldChg>
      <pc:sldChg chg="modSp new mod ord modAnim">
        <pc:chgData name="Khattab, Sherif" userId="c83b1e15-36f3-4f46-aceb-05aac24c545e" providerId="ADAL" clId="{0E747DF3-C7A9-4FF0-936A-339FCDFCB888}" dt="2021-05-27T16:21:35.205" v="114"/>
        <pc:sldMkLst>
          <pc:docMk/>
          <pc:sldMk cId="1553120848" sldId="520"/>
        </pc:sldMkLst>
        <pc:spChg chg="mod">
          <ac:chgData name="Khattab, Sherif" userId="c83b1e15-36f3-4f46-aceb-05aac24c545e" providerId="ADAL" clId="{0E747DF3-C7A9-4FF0-936A-339FCDFCB888}" dt="2021-05-27T16:15:53.583" v="49" actId="20577"/>
          <ac:spMkLst>
            <pc:docMk/>
            <pc:sldMk cId="1553120848" sldId="520"/>
            <ac:spMk id="2" creationId="{E94BFBD2-476E-4902-84F3-66BC6EE19588}"/>
          </ac:spMkLst>
        </pc:spChg>
        <pc:spChg chg="mod">
          <ac:chgData name="Khattab, Sherif" userId="c83b1e15-36f3-4f46-aceb-05aac24c545e" providerId="ADAL" clId="{0E747DF3-C7A9-4FF0-936A-339FCDFCB888}" dt="2021-05-27T16:21:23.984" v="112" actId="27636"/>
          <ac:spMkLst>
            <pc:docMk/>
            <pc:sldMk cId="1553120848" sldId="520"/>
            <ac:spMk id="3" creationId="{722C24F1-CE65-402B-BCB4-3E3C606EE2D1}"/>
          </ac:spMkLst>
        </pc:spChg>
      </pc:sldChg>
      <pc:sldChg chg="addSp modSp new mod">
        <pc:chgData name="Khattab, Sherif" userId="c83b1e15-36f3-4f46-aceb-05aac24c545e" providerId="ADAL" clId="{0E747DF3-C7A9-4FF0-936A-339FCDFCB888}" dt="2021-05-27T21:15:43.403" v="162" actId="20577"/>
        <pc:sldMkLst>
          <pc:docMk/>
          <pc:sldMk cId="3376145571" sldId="521"/>
        </pc:sldMkLst>
        <pc:spChg chg="mod">
          <ac:chgData name="Khattab, Sherif" userId="c83b1e15-36f3-4f46-aceb-05aac24c545e" providerId="ADAL" clId="{0E747DF3-C7A9-4FF0-936A-339FCDFCB888}" dt="2021-05-27T21:15:43.403" v="162" actId="20577"/>
          <ac:spMkLst>
            <pc:docMk/>
            <pc:sldMk cId="3376145571" sldId="521"/>
            <ac:spMk id="2" creationId="{8AF1235D-ED5E-4D4F-8CFE-F9929D8FB5B6}"/>
          </ac:spMkLst>
        </pc:spChg>
        <pc:picChg chg="add mod">
          <ac:chgData name="Khattab, Sherif" userId="c83b1e15-36f3-4f46-aceb-05aac24c545e" providerId="ADAL" clId="{0E747DF3-C7A9-4FF0-936A-339FCDFCB888}" dt="2021-05-27T21:14:32.045" v="129" actId="14100"/>
          <ac:picMkLst>
            <pc:docMk/>
            <pc:sldMk cId="3376145571" sldId="521"/>
            <ac:picMk id="7" creationId="{E7067652-1CF3-456E-BD7A-C4AD8B2134B2}"/>
          </ac:picMkLst>
        </pc:picChg>
      </pc:sldChg>
      <pc:sldChg chg="add del">
        <pc:chgData name="Khattab, Sherif" userId="c83b1e15-36f3-4f46-aceb-05aac24c545e" providerId="ADAL" clId="{0E747DF3-C7A9-4FF0-936A-339FCDFCB888}" dt="2021-05-27T16:15:56.698" v="51"/>
        <pc:sldMkLst>
          <pc:docMk/>
          <pc:sldMk cId="3863098905" sldId="521"/>
        </pc:sldMkLst>
      </pc:sldChg>
      <pc:sldChg chg="new del">
        <pc:chgData name="Khattab, Sherif" userId="c83b1e15-36f3-4f46-aceb-05aac24c545e" providerId="ADAL" clId="{0E747DF3-C7A9-4FF0-936A-339FCDFCB888}" dt="2021-05-27T21:17:43.969" v="210" actId="680"/>
        <pc:sldMkLst>
          <pc:docMk/>
          <pc:sldMk cId="3518854346" sldId="522"/>
        </pc:sldMkLst>
      </pc:sldChg>
      <pc:sldChg chg="add del">
        <pc:chgData name="Khattab, Sherif" userId="c83b1e15-36f3-4f46-aceb-05aac24c545e" providerId="ADAL" clId="{0E747DF3-C7A9-4FF0-936A-339FCDFCB888}" dt="2021-05-27T16:15:56.698" v="51"/>
        <pc:sldMkLst>
          <pc:docMk/>
          <pc:sldMk cId="3927687248" sldId="522"/>
        </pc:sldMkLst>
      </pc:sldChg>
      <pc:sldChg chg="add del">
        <pc:chgData name="Khattab, Sherif" userId="c83b1e15-36f3-4f46-aceb-05aac24c545e" providerId="ADAL" clId="{0E747DF3-C7A9-4FF0-936A-339FCDFCB888}" dt="2021-05-27T16:15:56.698" v="51"/>
        <pc:sldMkLst>
          <pc:docMk/>
          <pc:sldMk cId="3899739505" sldId="523"/>
        </pc:sldMkLst>
      </pc:sldChg>
      <pc:sldChg chg="add del">
        <pc:chgData name="Khattab, Sherif" userId="c83b1e15-36f3-4f46-aceb-05aac24c545e" providerId="ADAL" clId="{0E747DF3-C7A9-4FF0-936A-339FCDFCB888}" dt="2021-05-27T16:15:56.698" v="51"/>
        <pc:sldMkLst>
          <pc:docMk/>
          <pc:sldMk cId="3730704428" sldId="524"/>
        </pc:sldMkLst>
      </pc:sldChg>
      <pc:sldChg chg="add del">
        <pc:chgData name="Khattab, Sherif" userId="c83b1e15-36f3-4f46-aceb-05aac24c545e" providerId="ADAL" clId="{0E747DF3-C7A9-4FF0-936A-339FCDFCB888}" dt="2021-05-27T16:15:56.698" v="51"/>
        <pc:sldMkLst>
          <pc:docMk/>
          <pc:sldMk cId="687187908" sldId="525"/>
        </pc:sldMkLst>
      </pc:sldChg>
      <pc:sldChg chg="add del">
        <pc:chgData name="Khattab, Sherif" userId="c83b1e15-36f3-4f46-aceb-05aac24c545e" providerId="ADAL" clId="{0E747DF3-C7A9-4FF0-936A-339FCDFCB888}" dt="2021-05-27T16:15:56.698" v="51"/>
        <pc:sldMkLst>
          <pc:docMk/>
          <pc:sldMk cId="3536367490" sldId="526"/>
        </pc:sldMkLst>
      </pc:sldChg>
      <pc:sldChg chg="add del">
        <pc:chgData name="Khattab, Sherif" userId="c83b1e15-36f3-4f46-aceb-05aac24c545e" providerId="ADAL" clId="{0E747DF3-C7A9-4FF0-936A-339FCDFCB888}" dt="2021-05-27T16:15:56.698" v="51"/>
        <pc:sldMkLst>
          <pc:docMk/>
          <pc:sldMk cId="3996889242" sldId="527"/>
        </pc:sldMkLst>
      </pc:sldChg>
      <pc:sldChg chg="add del">
        <pc:chgData name="Khattab, Sherif" userId="c83b1e15-36f3-4f46-aceb-05aac24c545e" providerId="ADAL" clId="{0E747DF3-C7A9-4FF0-936A-339FCDFCB888}" dt="2021-05-27T16:15:56.698" v="51"/>
        <pc:sldMkLst>
          <pc:docMk/>
          <pc:sldMk cId="2932945396" sldId="528"/>
        </pc:sldMkLst>
      </pc:sldChg>
      <pc:sldChg chg="add del">
        <pc:chgData name="Khattab, Sherif" userId="c83b1e15-36f3-4f46-aceb-05aac24c545e" providerId="ADAL" clId="{0E747DF3-C7A9-4FF0-936A-339FCDFCB888}" dt="2021-05-27T16:15:56.698" v="51"/>
        <pc:sldMkLst>
          <pc:docMk/>
          <pc:sldMk cId="1487118389" sldId="529"/>
        </pc:sldMkLst>
      </pc:sldChg>
      <pc:sldChg chg="add del">
        <pc:chgData name="Khattab, Sherif" userId="c83b1e15-36f3-4f46-aceb-05aac24c545e" providerId="ADAL" clId="{0E747DF3-C7A9-4FF0-936A-339FCDFCB888}" dt="2021-05-27T16:15:56.698" v="51"/>
        <pc:sldMkLst>
          <pc:docMk/>
          <pc:sldMk cId="1851427997" sldId="530"/>
        </pc:sldMkLst>
      </pc:sldChg>
      <pc:sldChg chg="add del">
        <pc:chgData name="Khattab, Sherif" userId="c83b1e15-36f3-4f46-aceb-05aac24c545e" providerId="ADAL" clId="{0E747DF3-C7A9-4FF0-936A-339FCDFCB888}" dt="2021-05-27T16:15:56.698" v="51"/>
        <pc:sldMkLst>
          <pc:docMk/>
          <pc:sldMk cId="3034967883" sldId="531"/>
        </pc:sldMkLst>
      </pc:sldChg>
      <pc:sldChg chg="add del">
        <pc:chgData name="Khattab, Sherif" userId="c83b1e15-36f3-4f46-aceb-05aac24c545e" providerId="ADAL" clId="{0E747DF3-C7A9-4FF0-936A-339FCDFCB888}" dt="2021-05-27T16:15:56.698" v="51"/>
        <pc:sldMkLst>
          <pc:docMk/>
          <pc:sldMk cId="2474078410" sldId="532"/>
        </pc:sldMkLst>
      </pc:sldChg>
      <pc:sldChg chg="add del">
        <pc:chgData name="Khattab, Sherif" userId="c83b1e15-36f3-4f46-aceb-05aac24c545e" providerId="ADAL" clId="{0E747DF3-C7A9-4FF0-936A-339FCDFCB888}" dt="2021-05-27T16:15:56.698" v="51"/>
        <pc:sldMkLst>
          <pc:docMk/>
          <pc:sldMk cId="771717737" sldId="533"/>
        </pc:sldMkLst>
      </pc:sldChg>
      <pc:sldChg chg="add del">
        <pc:chgData name="Khattab, Sherif" userId="c83b1e15-36f3-4f46-aceb-05aac24c545e" providerId="ADAL" clId="{0E747DF3-C7A9-4FF0-936A-339FCDFCB888}" dt="2021-05-27T16:15:56.698" v="51"/>
        <pc:sldMkLst>
          <pc:docMk/>
          <pc:sldMk cId="2373122214" sldId="534"/>
        </pc:sldMkLst>
      </pc:sldChg>
      <pc:sldChg chg="add del">
        <pc:chgData name="Khattab, Sherif" userId="c83b1e15-36f3-4f46-aceb-05aac24c545e" providerId="ADAL" clId="{0E747DF3-C7A9-4FF0-936A-339FCDFCB888}" dt="2021-05-27T16:15:56.698" v="51"/>
        <pc:sldMkLst>
          <pc:docMk/>
          <pc:sldMk cId="3801703033" sldId="535"/>
        </pc:sldMkLst>
      </pc:sldChg>
      <pc:sldChg chg="add del">
        <pc:chgData name="Khattab, Sherif" userId="c83b1e15-36f3-4f46-aceb-05aac24c545e" providerId="ADAL" clId="{0E747DF3-C7A9-4FF0-936A-339FCDFCB888}" dt="2021-05-27T16:15:56.698" v="51"/>
        <pc:sldMkLst>
          <pc:docMk/>
          <pc:sldMk cId="3164318371" sldId="536"/>
        </pc:sldMkLst>
      </pc:sldChg>
      <pc:sldChg chg="add del">
        <pc:chgData name="Khattab, Sherif" userId="c83b1e15-36f3-4f46-aceb-05aac24c545e" providerId="ADAL" clId="{0E747DF3-C7A9-4FF0-936A-339FCDFCB888}" dt="2021-05-27T16:15:56.698" v="51"/>
        <pc:sldMkLst>
          <pc:docMk/>
          <pc:sldMk cId="4091837650" sldId="537"/>
        </pc:sldMkLst>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94F68BA0-932C-4D21-AEE0-E945C2C3FB87}"/>
    <pc:docChg chg="undo custSel addSld modSld">
      <pc:chgData name="Khattab, Sherif" userId="c83b1e15-36f3-4f46-aceb-05aac24c545e" providerId="ADAL" clId="{94F68BA0-932C-4D21-AEE0-E945C2C3FB87}" dt="2021-01-28T21:10:21.158" v="176" actId="20577"/>
      <pc:docMkLst>
        <pc:docMk/>
      </pc:docMkLst>
      <pc:sldChg chg="addSp modSp new mod modNotesTx">
        <pc:chgData name="Khattab, Sherif" userId="c83b1e15-36f3-4f46-aceb-05aac24c545e" providerId="ADAL" clId="{94F68BA0-932C-4D21-AEE0-E945C2C3FB87}" dt="2021-01-28T21:07:59.505" v="24" actId="1076"/>
        <pc:sldMkLst>
          <pc:docMk/>
          <pc:sldMk cId="1845419114" sldId="507"/>
        </pc:sldMkLst>
        <pc:spChg chg="mod">
          <ac:chgData name="Khattab, Sherif" userId="c83b1e15-36f3-4f46-aceb-05aac24c545e" providerId="ADAL" clId="{94F68BA0-932C-4D21-AEE0-E945C2C3FB87}" dt="2021-01-28T21:07:52.378" v="21" actId="20577"/>
          <ac:spMkLst>
            <pc:docMk/>
            <pc:sldMk cId="1845419114" sldId="507"/>
            <ac:spMk id="2" creationId="{21B069AF-6569-4512-986F-E784F07B4C99}"/>
          </ac:spMkLst>
        </pc:spChg>
        <pc:picChg chg="add mod">
          <ac:chgData name="Khattab, Sherif" userId="c83b1e15-36f3-4f46-aceb-05aac24c545e" providerId="ADAL" clId="{94F68BA0-932C-4D21-AEE0-E945C2C3FB87}" dt="2021-01-28T21:07:59.505" v="24" actId="1076"/>
          <ac:picMkLst>
            <pc:docMk/>
            <pc:sldMk cId="1845419114" sldId="507"/>
            <ac:picMk id="7" creationId="{A2165A44-E543-4E5D-ADBC-6FFA9E6C6982}"/>
          </ac:picMkLst>
        </pc:picChg>
      </pc:sldChg>
      <pc:sldChg chg="addSp modSp new mod">
        <pc:chgData name="Khattab, Sherif" userId="c83b1e15-36f3-4f46-aceb-05aac24c545e" providerId="ADAL" clId="{94F68BA0-932C-4D21-AEE0-E945C2C3FB87}" dt="2021-01-28T21:08:43.072" v="60" actId="1076"/>
        <pc:sldMkLst>
          <pc:docMk/>
          <pc:sldMk cId="2093362943" sldId="508"/>
        </pc:sldMkLst>
        <pc:spChg chg="mod">
          <ac:chgData name="Khattab, Sherif" userId="c83b1e15-36f3-4f46-aceb-05aac24c545e" providerId="ADAL" clId="{94F68BA0-932C-4D21-AEE0-E945C2C3FB87}" dt="2021-01-28T21:08:23.017" v="57" actId="313"/>
          <ac:spMkLst>
            <pc:docMk/>
            <pc:sldMk cId="2093362943" sldId="508"/>
            <ac:spMk id="2" creationId="{9EB84ECC-A963-45D4-A10E-8ED34DA7EC35}"/>
          </ac:spMkLst>
        </pc:spChg>
        <pc:picChg chg="add mod">
          <ac:chgData name="Khattab, Sherif" userId="c83b1e15-36f3-4f46-aceb-05aac24c545e" providerId="ADAL" clId="{94F68BA0-932C-4D21-AEE0-E945C2C3FB87}" dt="2021-01-28T21:08:43.072" v="60" actId="1076"/>
          <ac:picMkLst>
            <pc:docMk/>
            <pc:sldMk cId="2093362943" sldId="508"/>
            <ac:picMk id="7" creationId="{F2F5B2AD-A872-4FA9-A92F-14E4C405740D}"/>
          </ac:picMkLst>
        </pc:picChg>
      </pc:sldChg>
      <pc:sldChg chg="addSp modSp new mod">
        <pc:chgData name="Khattab, Sherif" userId="c83b1e15-36f3-4f46-aceb-05aac24c545e" providerId="ADAL" clId="{94F68BA0-932C-4D21-AEE0-E945C2C3FB87}" dt="2021-01-28T21:09:24.051" v="94" actId="1076"/>
        <pc:sldMkLst>
          <pc:docMk/>
          <pc:sldMk cId="2804781805" sldId="509"/>
        </pc:sldMkLst>
        <pc:spChg chg="mod">
          <ac:chgData name="Khattab, Sherif" userId="c83b1e15-36f3-4f46-aceb-05aac24c545e" providerId="ADAL" clId="{94F68BA0-932C-4D21-AEE0-E945C2C3FB87}" dt="2021-01-28T21:09:17.446" v="91" actId="20577"/>
          <ac:spMkLst>
            <pc:docMk/>
            <pc:sldMk cId="2804781805" sldId="509"/>
            <ac:spMk id="2" creationId="{4CDF7C92-8AA2-4CD2-B245-54C2A5C9C9CD}"/>
          </ac:spMkLst>
        </pc:spChg>
        <pc:picChg chg="add mod">
          <ac:chgData name="Khattab, Sherif" userId="c83b1e15-36f3-4f46-aceb-05aac24c545e" providerId="ADAL" clId="{94F68BA0-932C-4D21-AEE0-E945C2C3FB87}" dt="2021-01-28T21:09:24.051" v="94" actId="1076"/>
          <ac:picMkLst>
            <pc:docMk/>
            <pc:sldMk cId="2804781805" sldId="509"/>
            <ac:picMk id="7" creationId="{238CB2BB-984B-497A-B1B0-CC96CC2896B9}"/>
          </ac:picMkLst>
        </pc:picChg>
      </pc:sldChg>
      <pc:sldChg chg="addSp modSp new mod">
        <pc:chgData name="Khattab, Sherif" userId="c83b1e15-36f3-4f46-aceb-05aac24c545e" providerId="ADAL" clId="{94F68BA0-932C-4D21-AEE0-E945C2C3FB87}" dt="2021-01-28T21:10:21.158" v="176" actId="20577"/>
        <pc:sldMkLst>
          <pc:docMk/>
          <pc:sldMk cId="2276284397" sldId="510"/>
        </pc:sldMkLst>
        <pc:spChg chg="mod">
          <ac:chgData name="Khattab, Sherif" userId="c83b1e15-36f3-4f46-aceb-05aac24c545e" providerId="ADAL" clId="{94F68BA0-932C-4D21-AEE0-E945C2C3FB87}" dt="2021-01-28T21:09:56.097" v="114" actId="20577"/>
          <ac:spMkLst>
            <pc:docMk/>
            <pc:sldMk cId="2276284397" sldId="510"/>
            <ac:spMk id="2" creationId="{ED8DF9D2-F7BE-4014-8ED6-0A9CC155D769}"/>
          </ac:spMkLst>
        </pc:spChg>
        <pc:spChg chg="mod">
          <ac:chgData name="Khattab, Sherif" userId="c83b1e15-36f3-4f46-aceb-05aac24c545e" providerId="ADAL" clId="{94F68BA0-932C-4D21-AEE0-E945C2C3FB87}" dt="2021-01-28T21:10:21.158" v="176" actId="20577"/>
          <ac:spMkLst>
            <pc:docMk/>
            <pc:sldMk cId="2276284397" sldId="510"/>
            <ac:spMk id="3" creationId="{E35EDF3F-B0B6-47E3-BCA9-5BEDD8E3FA86}"/>
          </ac:spMkLst>
        </pc:spChg>
        <pc:picChg chg="add mod">
          <ac:chgData name="Khattab, Sherif" userId="c83b1e15-36f3-4f46-aceb-05aac24c545e" providerId="ADAL" clId="{94F68BA0-932C-4D21-AEE0-E945C2C3FB87}" dt="2021-01-28T21:10:02.098" v="117" actId="1076"/>
          <ac:picMkLst>
            <pc:docMk/>
            <pc:sldMk cId="2276284397" sldId="510"/>
            <ac:picMk id="7" creationId="{0DABBA41-FAA6-467C-B712-8335CEA891A8}"/>
          </ac:picMkLst>
        </pc:pic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B684AADD-90BB-CF4F-9435-F94DD05F558E}"/>
    <pc:docChg chg="undo custSel addSld delSld modSld sldOrd">
      <pc:chgData name="Khattab, Sherif" userId="c83b1e15-36f3-4f46-aceb-05aac24c545e" providerId="ADAL" clId="{B684AADD-90BB-CF4F-9435-F94DD05F558E}" dt="2021-01-28T17:28:34.719" v="1364" actId="2696"/>
      <pc:docMkLst>
        <pc:docMk/>
      </pc:docMkLst>
      <pc:sldChg chg="del">
        <pc:chgData name="Khattab, Sherif" userId="c83b1e15-36f3-4f46-aceb-05aac24c545e" providerId="ADAL" clId="{B684AADD-90BB-CF4F-9435-F94DD05F558E}" dt="2021-01-28T14:37:20.947" v="367" actId="2696"/>
        <pc:sldMkLst>
          <pc:docMk/>
          <pc:sldMk cId="3681208715" sldId="257"/>
        </pc:sldMkLst>
      </pc:sldChg>
      <pc:sldChg chg="del">
        <pc:chgData name="Khattab, Sherif" userId="c83b1e15-36f3-4f46-aceb-05aac24c545e" providerId="ADAL" clId="{B684AADD-90BB-CF4F-9435-F94DD05F558E}" dt="2021-01-28T14:37:20.947" v="367" actId="2696"/>
        <pc:sldMkLst>
          <pc:docMk/>
          <pc:sldMk cId="1664517503" sldId="258"/>
        </pc:sldMkLst>
      </pc:sldChg>
      <pc:sldChg chg="del">
        <pc:chgData name="Khattab, Sherif" userId="c83b1e15-36f3-4f46-aceb-05aac24c545e" providerId="ADAL" clId="{B684AADD-90BB-CF4F-9435-F94DD05F558E}" dt="2021-01-26T14:31:49.328" v="311" actId="2696"/>
        <pc:sldMkLst>
          <pc:docMk/>
          <pc:sldMk cId="1004035158" sldId="259"/>
        </pc:sldMkLst>
      </pc:sldChg>
      <pc:sldChg chg="del">
        <pc:chgData name="Khattab, Sherif" userId="c83b1e15-36f3-4f46-aceb-05aac24c545e" providerId="ADAL" clId="{B684AADD-90BB-CF4F-9435-F94DD05F558E}" dt="2021-01-28T14:37:20.947" v="367" actId="2696"/>
        <pc:sldMkLst>
          <pc:docMk/>
          <pc:sldMk cId="3230569327" sldId="260"/>
        </pc:sldMkLst>
      </pc:sldChg>
      <pc:sldChg chg="del">
        <pc:chgData name="Khattab, Sherif" userId="c83b1e15-36f3-4f46-aceb-05aac24c545e" providerId="ADAL" clId="{B684AADD-90BB-CF4F-9435-F94DD05F558E}" dt="2021-01-26T14:31:49.328" v="311" actId="2696"/>
        <pc:sldMkLst>
          <pc:docMk/>
          <pc:sldMk cId="1444142485" sldId="261"/>
        </pc:sldMkLst>
      </pc:sldChg>
      <pc:sldChg chg="del">
        <pc:chgData name="Khattab, Sherif" userId="c83b1e15-36f3-4f46-aceb-05aac24c545e" providerId="ADAL" clId="{B684AADD-90BB-CF4F-9435-F94DD05F558E}" dt="2021-01-26T14:31:49.328" v="311" actId="2696"/>
        <pc:sldMkLst>
          <pc:docMk/>
          <pc:sldMk cId="516417489" sldId="262"/>
        </pc:sldMkLst>
      </pc:sldChg>
      <pc:sldChg chg="del">
        <pc:chgData name="Khattab, Sherif" userId="c83b1e15-36f3-4f46-aceb-05aac24c545e" providerId="ADAL" clId="{B684AADD-90BB-CF4F-9435-F94DD05F558E}" dt="2021-01-26T14:31:49.328" v="311" actId="2696"/>
        <pc:sldMkLst>
          <pc:docMk/>
          <pc:sldMk cId="561583903" sldId="263"/>
        </pc:sldMkLst>
      </pc:sldChg>
      <pc:sldChg chg="del">
        <pc:chgData name="Khattab, Sherif" userId="c83b1e15-36f3-4f46-aceb-05aac24c545e" providerId="ADAL" clId="{B684AADD-90BB-CF4F-9435-F94DD05F558E}" dt="2021-01-26T14:31:49.328" v="311" actId="2696"/>
        <pc:sldMkLst>
          <pc:docMk/>
          <pc:sldMk cId="982315759" sldId="264"/>
        </pc:sldMkLst>
      </pc:sldChg>
      <pc:sldChg chg="del">
        <pc:chgData name="Khattab, Sherif" userId="c83b1e15-36f3-4f46-aceb-05aac24c545e" providerId="ADAL" clId="{B684AADD-90BB-CF4F-9435-F94DD05F558E}" dt="2021-01-26T14:31:49.328" v="311" actId="2696"/>
        <pc:sldMkLst>
          <pc:docMk/>
          <pc:sldMk cId="423130617" sldId="265"/>
        </pc:sldMkLst>
      </pc:sldChg>
      <pc:sldChg chg="del">
        <pc:chgData name="Khattab, Sherif" userId="c83b1e15-36f3-4f46-aceb-05aac24c545e" providerId="ADAL" clId="{B684AADD-90BB-CF4F-9435-F94DD05F558E}" dt="2021-01-28T14:37:20.947" v="367" actId="2696"/>
        <pc:sldMkLst>
          <pc:docMk/>
          <pc:sldMk cId="386763112" sldId="266"/>
        </pc:sldMkLst>
      </pc:sldChg>
      <pc:sldChg chg="del">
        <pc:chgData name="Khattab, Sherif" userId="c83b1e15-36f3-4f46-aceb-05aac24c545e" providerId="ADAL" clId="{B684AADD-90BB-CF4F-9435-F94DD05F558E}" dt="2021-01-26T14:31:49.328" v="311" actId="2696"/>
        <pc:sldMkLst>
          <pc:docMk/>
          <pc:sldMk cId="661211275" sldId="267"/>
        </pc:sldMkLst>
      </pc:sldChg>
      <pc:sldChg chg="del">
        <pc:chgData name="Khattab, Sherif" userId="c83b1e15-36f3-4f46-aceb-05aac24c545e" providerId="ADAL" clId="{B684AADD-90BB-CF4F-9435-F94DD05F558E}" dt="2021-01-26T14:31:49.328" v="311" actId="2696"/>
        <pc:sldMkLst>
          <pc:docMk/>
          <pc:sldMk cId="1897509347" sldId="268"/>
        </pc:sldMkLst>
      </pc:sldChg>
      <pc:sldChg chg="del">
        <pc:chgData name="Khattab, Sherif" userId="c83b1e15-36f3-4f46-aceb-05aac24c545e" providerId="ADAL" clId="{B684AADD-90BB-CF4F-9435-F94DD05F558E}" dt="2021-01-26T14:31:49.328" v="311" actId="2696"/>
        <pc:sldMkLst>
          <pc:docMk/>
          <pc:sldMk cId="1042310649" sldId="269"/>
        </pc:sldMkLst>
      </pc:sldChg>
      <pc:sldChg chg="del">
        <pc:chgData name="Khattab, Sherif" userId="c83b1e15-36f3-4f46-aceb-05aac24c545e" providerId="ADAL" clId="{B684AADD-90BB-CF4F-9435-F94DD05F558E}" dt="2021-01-26T14:31:49.328" v="311" actId="2696"/>
        <pc:sldMkLst>
          <pc:docMk/>
          <pc:sldMk cId="703361262" sldId="270"/>
        </pc:sldMkLst>
      </pc:sldChg>
      <pc:sldChg chg="del">
        <pc:chgData name="Khattab, Sherif" userId="c83b1e15-36f3-4f46-aceb-05aac24c545e" providerId="ADAL" clId="{B684AADD-90BB-CF4F-9435-F94DD05F558E}" dt="2021-01-26T14:31:49.328" v="311" actId="2696"/>
        <pc:sldMkLst>
          <pc:docMk/>
          <pc:sldMk cId="1436808390" sldId="271"/>
        </pc:sldMkLst>
      </pc:sldChg>
      <pc:sldChg chg="del">
        <pc:chgData name="Khattab, Sherif" userId="c83b1e15-36f3-4f46-aceb-05aac24c545e" providerId="ADAL" clId="{B684AADD-90BB-CF4F-9435-F94DD05F558E}" dt="2021-01-26T14:31:49.328" v="311" actId="2696"/>
        <pc:sldMkLst>
          <pc:docMk/>
          <pc:sldMk cId="1301683851" sldId="272"/>
        </pc:sldMkLst>
      </pc:sldChg>
      <pc:sldChg chg="del">
        <pc:chgData name="Khattab, Sherif" userId="c83b1e15-36f3-4f46-aceb-05aac24c545e" providerId="ADAL" clId="{B684AADD-90BB-CF4F-9435-F94DD05F558E}" dt="2021-01-28T14:37:20.947" v="367" actId="2696"/>
        <pc:sldMkLst>
          <pc:docMk/>
          <pc:sldMk cId="1920820884" sldId="273"/>
        </pc:sldMkLst>
      </pc:sldChg>
      <pc:sldChg chg="del">
        <pc:chgData name="Khattab, Sherif" userId="c83b1e15-36f3-4f46-aceb-05aac24c545e" providerId="ADAL" clId="{B684AADD-90BB-CF4F-9435-F94DD05F558E}" dt="2021-01-26T14:31:49.328" v="311" actId="2696"/>
        <pc:sldMkLst>
          <pc:docMk/>
          <pc:sldMk cId="55302999" sldId="274"/>
        </pc:sldMkLst>
      </pc:sldChg>
      <pc:sldChg chg="del">
        <pc:chgData name="Khattab, Sherif" userId="c83b1e15-36f3-4f46-aceb-05aac24c545e" providerId="ADAL" clId="{B684AADD-90BB-CF4F-9435-F94DD05F558E}" dt="2021-01-26T14:31:49.328" v="311" actId="2696"/>
        <pc:sldMkLst>
          <pc:docMk/>
          <pc:sldMk cId="2064114192" sldId="276"/>
        </pc:sldMkLst>
      </pc:sldChg>
      <pc:sldChg chg="del">
        <pc:chgData name="Khattab, Sherif" userId="c83b1e15-36f3-4f46-aceb-05aac24c545e" providerId="ADAL" clId="{B684AADD-90BB-CF4F-9435-F94DD05F558E}" dt="2021-01-28T14:37:20.947" v="367" actId="2696"/>
        <pc:sldMkLst>
          <pc:docMk/>
          <pc:sldMk cId="2017417480" sldId="277"/>
        </pc:sldMkLst>
      </pc:sldChg>
      <pc:sldChg chg="del">
        <pc:chgData name="Khattab, Sherif" userId="c83b1e15-36f3-4f46-aceb-05aac24c545e" providerId="ADAL" clId="{B684AADD-90BB-CF4F-9435-F94DD05F558E}" dt="2021-01-26T14:31:49.328" v="311" actId="2696"/>
        <pc:sldMkLst>
          <pc:docMk/>
          <pc:sldMk cId="1000435174" sldId="278"/>
        </pc:sldMkLst>
      </pc:sldChg>
      <pc:sldChg chg="del">
        <pc:chgData name="Khattab, Sherif" userId="c83b1e15-36f3-4f46-aceb-05aac24c545e" providerId="ADAL" clId="{B684AADD-90BB-CF4F-9435-F94DD05F558E}" dt="2021-01-26T14:31:49.328" v="311" actId="2696"/>
        <pc:sldMkLst>
          <pc:docMk/>
          <pc:sldMk cId="2080017563" sldId="279"/>
        </pc:sldMkLst>
      </pc:sldChg>
      <pc:sldChg chg="del">
        <pc:chgData name="Khattab, Sherif" userId="c83b1e15-36f3-4f46-aceb-05aac24c545e" providerId="ADAL" clId="{B684AADD-90BB-CF4F-9435-F94DD05F558E}" dt="2021-01-28T14:37:20.947" v="367" actId="2696"/>
        <pc:sldMkLst>
          <pc:docMk/>
          <pc:sldMk cId="2773510753" sldId="280"/>
        </pc:sldMkLst>
      </pc:sldChg>
      <pc:sldChg chg="del">
        <pc:chgData name="Khattab, Sherif" userId="c83b1e15-36f3-4f46-aceb-05aac24c545e" providerId="ADAL" clId="{B684AADD-90BB-CF4F-9435-F94DD05F558E}" dt="2021-01-26T14:31:49.328" v="311" actId="2696"/>
        <pc:sldMkLst>
          <pc:docMk/>
          <pc:sldMk cId="1445345591" sldId="281"/>
        </pc:sldMkLst>
      </pc:sldChg>
      <pc:sldChg chg="del">
        <pc:chgData name="Khattab, Sherif" userId="c83b1e15-36f3-4f46-aceb-05aac24c545e" providerId="ADAL" clId="{B684AADD-90BB-CF4F-9435-F94DD05F558E}" dt="2021-01-26T14:31:49.328" v="311" actId="2696"/>
        <pc:sldMkLst>
          <pc:docMk/>
          <pc:sldMk cId="306268545" sldId="282"/>
        </pc:sldMkLst>
      </pc:sldChg>
      <pc:sldChg chg="del">
        <pc:chgData name="Khattab, Sherif" userId="c83b1e15-36f3-4f46-aceb-05aac24c545e" providerId="ADAL" clId="{B684AADD-90BB-CF4F-9435-F94DD05F558E}" dt="2021-01-28T14:37:20.947" v="367" actId="2696"/>
        <pc:sldMkLst>
          <pc:docMk/>
          <pc:sldMk cId="171235497" sldId="283"/>
        </pc:sldMkLst>
      </pc:sldChg>
      <pc:sldChg chg="del">
        <pc:chgData name="Khattab, Sherif" userId="c83b1e15-36f3-4f46-aceb-05aac24c545e" providerId="ADAL" clId="{B684AADD-90BB-CF4F-9435-F94DD05F558E}" dt="2021-01-28T14:37:20.947" v="367" actId="2696"/>
        <pc:sldMkLst>
          <pc:docMk/>
          <pc:sldMk cId="2099089282" sldId="284"/>
        </pc:sldMkLst>
      </pc:sldChg>
      <pc:sldChg chg="del">
        <pc:chgData name="Khattab, Sherif" userId="c83b1e15-36f3-4f46-aceb-05aac24c545e" providerId="ADAL" clId="{B684AADD-90BB-CF4F-9435-F94DD05F558E}" dt="2021-01-28T14:37:20.947" v="367" actId="2696"/>
        <pc:sldMkLst>
          <pc:docMk/>
          <pc:sldMk cId="1136622862" sldId="285"/>
        </pc:sldMkLst>
      </pc:sldChg>
      <pc:sldChg chg="del">
        <pc:chgData name="Khattab, Sherif" userId="c83b1e15-36f3-4f46-aceb-05aac24c545e" providerId="ADAL" clId="{B684AADD-90BB-CF4F-9435-F94DD05F558E}" dt="2021-01-28T14:37:20.947" v="367" actId="2696"/>
        <pc:sldMkLst>
          <pc:docMk/>
          <pc:sldMk cId="3949722242" sldId="286"/>
        </pc:sldMkLst>
      </pc:sldChg>
      <pc:sldChg chg="del">
        <pc:chgData name="Khattab, Sherif" userId="c83b1e15-36f3-4f46-aceb-05aac24c545e" providerId="ADAL" clId="{B684AADD-90BB-CF4F-9435-F94DD05F558E}" dt="2021-01-28T14:37:20.947" v="367" actId="2696"/>
        <pc:sldMkLst>
          <pc:docMk/>
          <pc:sldMk cId="1032220564" sldId="287"/>
        </pc:sldMkLst>
      </pc:sldChg>
      <pc:sldChg chg="del">
        <pc:chgData name="Khattab, Sherif" userId="c83b1e15-36f3-4f46-aceb-05aac24c545e" providerId="ADAL" clId="{B684AADD-90BB-CF4F-9435-F94DD05F558E}" dt="2021-01-28T14:37:20.947" v="367" actId="2696"/>
        <pc:sldMkLst>
          <pc:docMk/>
          <pc:sldMk cId="1268007695" sldId="288"/>
        </pc:sldMkLst>
      </pc:sldChg>
      <pc:sldChg chg="del">
        <pc:chgData name="Khattab, Sherif" userId="c83b1e15-36f3-4f46-aceb-05aac24c545e" providerId="ADAL" clId="{B684AADD-90BB-CF4F-9435-F94DD05F558E}" dt="2021-01-28T14:37:20.947" v="367" actId="2696"/>
        <pc:sldMkLst>
          <pc:docMk/>
          <pc:sldMk cId="463012687" sldId="289"/>
        </pc:sldMkLst>
      </pc:sldChg>
      <pc:sldChg chg="del">
        <pc:chgData name="Khattab, Sherif" userId="c83b1e15-36f3-4f46-aceb-05aac24c545e" providerId="ADAL" clId="{B684AADD-90BB-CF4F-9435-F94DD05F558E}" dt="2021-01-28T14:37:20.947" v="367" actId="2696"/>
        <pc:sldMkLst>
          <pc:docMk/>
          <pc:sldMk cId="442392580" sldId="290"/>
        </pc:sldMkLst>
      </pc:sldChg>
      <pc:sldChg chg="del">
        <pc:chgData name="Khattab, Sherif" userId="c83b1e15-36f3-4f46-aceb-05aac24c545e" providerId="ADAL" clId="{B684AADD-90BB-CF4F-9435-F94DD05F558E}" dt="2021-01-28T14:37:20.947" v="367" actId="2696"/>
        <pc:sldMkLst>
          <pc:docMk/>
          <pc:sldMk cId="355119911" sldId="338"/>
        </pc:sldMkLst>
      </pc:sldChg>
      <pc:sldChg chg="del">
        <pc:chgData name="Khattab, Sherif" userId="c83b1e15-36f3-4f46-aceb-05aac24c545e" providerId="ADAL" clId="{B684AADD-90BB-CF4F-9435-F94DD05F558E}" dt="2021-01-28T14:37:20.947" v="367" actId="2696"/>
        <pc:sldMkLst>
          <pc:docMk/>
          <pc:sldMk cId="4223572414" sldId="339"/>
        </pc:sldMkLst>
      </pc:sldChg>
      <pc:sldChg chg="del">
        <pc:chgData name="Khattab, Sherif" userId="c83b1e15-36f3-4f46-aceb-05aac24c545e" providerId="ADAL" clId="{B684AADD-90BB-CF4F-9435-F94DD05F558E}" dt="2021-01-28T14:37:20.947" v="367" actId="2696"/>
        <pc:sldMkLst>
          <pc:docMk/>
          <pc:sldMk cId="470668490" sldId="340"/>
        </pc:sldMkLst>
      </pc:sldChg>
      <pc:sldChg chg="del">
        <pc:chgData name="Khattab, Sherif" userId="c83b1e15-36f3-4f46-aceb-05aac24c545e" providerId="ADAL" clId="{B684AADD-90BB-CF4F-9435-F94DD05F558E}" dt="2021-01-28T14:37:20.947" v="367" actId="2696"/>
        <pc:sldMkLst>
          <pc:docMk/>
          <pc:sldMk cId="1205868326" sldId="341"/>
        </pc:sldMkLst>
      </pc:sldChg>
      <pc:sldChg chg="del">
        <pc:chgData name="Khattab, Sherif" userId="c83b1e15-36f3-4f46-aceb-05aac24c545e" providerId="ADAL" clId="{B684AADD-90BB-CF4F-9435-F94DD05F558E}" dt="2021-01-28T14:37:20.947" v="367" actId="2696"/>
        <pc:sldMkLst>
          <pc:docMk/>
          <pc:sldMk cId="1806563943" sldId="342"/>
        </pc:sldMkLst>
      </pc:sldChg>
      <pc:sldChg chg="del">
        <pc:chgData name="Khattab, Sherif" userId="c83b1e15-36f3-4f46-aceb-05aac24c545e" providerId="ADAL" clId="{B684AADD-90BB-CF4F-9435-F94DD05F558E}" dt="2021-01-28T14:37:20.947" v="367" actId="2696"/>
        <pc:sldMkLst>
          <pc:docMk/>
          <pc:sldMk cId="1167711490" sldId="343"/>
        </pc:sldMkLst>
      </pc:sldChg>
      <pc:sldChg chg="del">
        <pc:chgData name="Khattab, Sherif" userId="c83b1e15-36f3-4f46-aceb-05aac24c545e" providerId="ADAL" clId="{B684AADD-90BB-CF4F-9435-F94DD05F558E}" dt="2021-01-28T14:37:20.947" v="367" actId="2696"/>
        <pc:sldMkLst>
          <pc:docMk/>
          <pc:sldMk cId="1271999567" sldId="349"/>
        </pc:sldMkLst>
      </pc:sldChg>
      <pc:sldChg chg="ord">
        <pc:chgData name="Khattab, Sherif" userId="c83b1e15-36f3-4f46-aceb-05aac24c545e" providerId="ADAL" clId="{B684AADD-90BB-CF4F-9435-F94DD05F558E}" dt="2021-01-26T14:32:10.862" v="312" actId="20578"/>
        <pc:sldMkLst>
          <pc:docMk/>
          <pc:sldMk cId="434376579" sldId="363"/>
        </pc:sldMkLst>
      </pc:sldChg>
      <pc:sldChg chg="del">
        <pc:chgData name="Khattab, Sherif" userId="c83b1e15-36f3-4f46-aceb-05aac24c545e" providerId="ADAL" clId="{B684AADD-90BB-CF4F-9435-F94DD05F558E}" dt="2021-01-28T15:29:58.601" v="796" actId="2696"/>
        <pc:sldMkLst>
          <pc:docMk/>
          <pc:sldMk cId="1934104099" sldId="365"/>
        </pc:sldMkLst>
      </pc:sldChg>
      <pc:sldChg chg="add del">
        <pc:chgData name="Khattab, Sherif" userId="c83b1e15-36f3-4f46-aceb-05aac24c545e" providerId="ADAL" clId="{B684AADD-90BB-CF4F-9435-F94DD05F558E}" dt="2021-01-28T17:28:34.719" v="1364" actId="2696"/>
        <pc:sldMkLst>
          <pc:docMk/>
          <pc:sldMk cId="2447254094" sldId="365"/>
        </pc:sldMkLst>
      </pc:sldChg>
      <pc:sldChg chg="del">
        <pc:chgData name="Khattab, Sherif" userId="c83b1e15-36f3-4f46-aceb-05aac24c545e" providerId="ADAL" clId="{B684AADD-90BB-CF4F-9435-F94DD05F558E}" dt="2021-01-28T15:29:58.601" v="796" actId="2696"/>
        <pc:sldMkLst>
          <pc:docMk/>
          <pc:sldMk cId="2782429159" sldId="366"/>
        </pc:sldMkLst>
      </pc:sldChg>
      <pc:sldChg chg="add del addCm delCm">
        <pc:chgData name="Khattab, Sherif" userId="c83b1e15-36f3-4f46-aceb-05aac24c545e" providerId="ADAL" clId="{B684AADD-90BB-CF4F-9435-F94DD05F558E}" dt="2021-01-28T17:28:34.719" v="1364" actId="2696"/>
        <pc:sldMkLst>
          <pc:docMk/>
          <pc:sldMk cId="3566018227" sldId="366"/>
        </pc:sldMkLst>
      </pc:sldChg>
      <pc:sldChg chg="modSp mod ord">
        <pc:chgData name="Khattab, Sherif" userId="c83b1e15-36f3-4f46-aceb-05aac24c545e" providerId="ADAL" clId="{B684AADD-90BB-CF4F-9435-F94DD05F558E}" dt="2021-01-28T15:39:45.046" v="1140" actId="20577"/>
        <pc:sldMkLst>
          <pc:docMk/>
          <pc:sldMk cId="2251973667" sldId="367"/>
        </pc:sldMkLst>
        <pc:spChg chg="mod">
          <ac:chgData name="Khattab, Sherif" userId="c83b1e15-36f3-4f46-aceb-05aac24c545e" providerId="ADAL" clId="{B684AADD-90BB-CF4F-9435-F94DD05F558E}" dt="2021-01-28T15:39:45.046" v="1140" actId="20577"/>
          <ac:spMkLst>
            <pc:docMk/>
            <pc:sldMk cId="2251973667" sldId="367"/>
            <ac:spMk id="98306" creationId="{8383A26D-3C56-0042-8B6C-8FD1E0DFA250}"/>
          </ac:spMkLst>
        </pc:spChg>
        <pc:spChg chg="mod">
          <ac:chgData name="Khattab, Sherif" userId="c83b1e15-36f3-4f46-aceb-05aac24c545e" providerId="ADAL" clId="{B684AADD-90BB-CF4F-9435-F94DD05F558E}" dt="2021-01-28T15:34:09.666" v="973" actId="20577"/>
          <ac:spMkLst>
            <pc:docMk/>
            <pc:sldMk cId="2251973667" sldId="367"/>
            <ac:spMk id="98307" creationId="{6AF066B1-89F4-4E4D-8ABF-40AC813F6866}"/>
          </ac:spMkLst>
        </pc:spChg>
      </pc:sldChg>
      <pc:sldChg chg="addSp delSp modSp mod">
        <pc:chgData name="Khattab, Sherif" userId="c83b1e15-36f3-4f46-aceb-05aac24c545e" providerId="ADAL" clId="{B684AADD-90BB-CF4F-9435-F94DD05F558E}" dt="2021-01-28T15:37:21.730" v="1080" actId="207"/>
        <pc:sldMkLst>
          <pc:docMk/>
          <pc:sldMk cId="3138501136" sldId="368"/>
        </pc:sldMkLst>
        <pc:spChg chg="add del mod">
          <ac:chgData name="Khattab, Sherif" userId="c83b1e15-36f3-4f46-aceb-05aac24c545e" providerId="ADAL" clId="{B684AADD-90BB-CF4F-9435-F94DD05F558E}" dt="2021-01-28T15:35:36.549" v="1024" actId="478"/>
          <ac:spMkLst>
            <pc:docMk/>
            <pc:sldMk cId="3138501136" sldId="368"/>
            <ac:spMk id="2" creationId="{485C4605-169E-6745-BE63-46332CC6882C}"/>
          </ac:spMkLst>
        </pc:spChg>
        <pc:spChg chg="mod">
          <ac:chgData name="Khattab, Sherif" userId="c83b1e15-36f3-4f46-aceb-05aac24c545e" providerId="ADAL" clId="{B684AADD-90BB-CF4F-9435-F94DD05F558E}" dt="2021-01-28T15:37:21.730" v="1080" actId="207"/>
          <ac:spMkLst>
            <pc:docMk/>
            <pc:sldMk cId="3138501136" sldId="368"/>
            <ac:spMk id="99330" creationId="{1FD61C16-1735-DD40-B974-BFE9976EA2BC}"/>
          </ac:spMkLst>
        </pc:spChg>
        <pc:spChg chg="del">
          <ac:chgData name="Khattab, Sherif" userId="c83b1e15-36f3-4f46-aceb-05aac24c545e" providerId="ADAL" clId="{B684AADD-90BB-CF4F-9435-F94DD05F558E}" dt="2021-01-28T15:35:38.558" v="1025" actId="478"/>
          <ac:spMkLst>
            <pc:docMk/>
            <pc:sldMk cId="3138501136" sldId="368"/>
            <ac:spMk id="99331" creationId="{D16F5D4E-51CD-3642-A8BA-7B877D890D72}"/>
          </ac:spMkLst>
        </pc:spChg>
        <pc:spChg chg="mod">
          <ac:chgData name="Khattab, Sherif" userId="c83b1e15-36f3-4f46-aceb-05aac24c545e" providerId="ADAL" clId="{B684AADD-90BB-CF4F-9435-F94DD05F558E}" dt="2021-01-28T15:36:02.345" v="1033" actId="1076"/>
          <ac:spMkLst>
            <pc:docMk/>
            <pc:sldMk cId="3138501136" sldId="368"/>
            <ac:spMk id="99332" creationId="{100A8DDF-8520-4E4C-B33A-A6A8B8E09C76}"/>
          </ac:spMkLst>
        </pc:spChg>
        <pc:spChg chg="mod">
          <ac:chgData name="Khattab, Sherif" userId="c83b1e15-36f3-4f46-aceb-05aac24c545e" providerId="ADAL" clId="{B684AADD-90BB-CF4F-9435-F94DD05F558E}" dt="2021-01-28T15:30:55.050" v="849" actId="20577"/>
          <ac:spMkLst>
            <pc:docMk/>
            <pc:sldMk cId="3138501136" sldId="368"/>
            <ac:spMk id="99333" creationId="{6961FFD0-3136-6744-AF77-2A7A1A790F1E}"/>
          </ac:spMkLst>
        </pc:spChg>
        <pc:spChg chg="del">
          <ac:chgData name="Khattab, Sherif" userId="c83b1e15-36f3-4f46-aceb-05aac24c545e" providerId="ADAL" clId="{B684AADD-90BB-CF4F-9435-F94DD05F558E}" dt="2021-01-28T15:35:29.751" v="1023" actId="478"/>
          <ac:spMkLst>
            <pc:docMk/>
            <pc:sldMk cId="3138501136" sldId="368"/>
            <ac:spMk id="99334" creationId="{8F2D5176-7566-274B-9774-BC0B18321A89}"/>
          </ac:spMkLst>
        </pc:spChg>
      </pc:sldChg>
      <pc:sldChg chg="modSp del mod">
        <pc:chgData name="Khattab, Sherif" userId="c83b1e15-36f3-4f46-aceb-05aac24c545e" providerId="ADAL" clId="{B684AADD-90BB-CF4F-9435-F94DD05F558E}" dt="2021-01-28T17:28:34.719" v="1364" actId="2696"/>
        <pc:sldMkLst>
          <pc:docMk/>
          <pc:sldMk cId="3210992163" sldId="369"/>
        </pc:sldMkLst>
        <pc:spChg chg="mod">
          <ac:chgData name="Khattab, Sherif" userId="c83b1e15-36f3-4f46-aceb-05aac24c545e" providerId="ADAL" clId="{B684AADD-90BB-CF4F-9435-F94DD05F558E}" dt="2021-01-28T15:32:49.210" v="933" actId="20577"/>
          <ac:spMkLst>
            <pc:docMk/>
            <pc:sldMk cId="3210992163" sldId="369"/>
            <ac:spMk id="100354" creationId="{E957CE05-A4BD-144F-A0C4-0AAE7BD7009B}"/>
          </ac:spMkLst>
        </pc:spChg>
        <pc:spChg chg="mod">
          <ac:chgData name="Khattab, Sherif" userId="c83b1e15-36f3-4f46-aceb-05aac24c545e" providerId="ADAL" clId="{B684AADD-90BB-CF4F-9435-F94DD05F558E}" dt="2021-01-28T15:40:52.975" v="1259" actId="20577"/>
          <ac:spMkLst>
            <pc:docMk/>
            <pc:sldMk cId="3210992163" sldId="369"/>
            <ac:spMk id="100355" creationId="{0C36604A-A763-A345-B88E-8E6F2BF0C1FE}"/>
          </ac:spMkLst>
        </pc:spChg>
      </pc:sldChg>
      <pc:sldChg chg="modSp del mod">
        <pc:chgData name="Khattab, Sherif" userId="c83b1e15-36f3-4f46-aceb-05aac24c545e" providerId="ADAL" clId="{B684AADD-90BB-CF4F-9435-F94DD05F558E}" dt="2021-01-28T17:28:34.719" v="1364" actId="2696"/>
        <pc:sldMkLst>
          <pc:docMk/>
          <pc:sldMk cId="4013065491" sldId="370"/>
        </pc:sldMkLst>
        <pc:spChg chg="mod">
          <ac:chgData name="Khattab, Sherif" userId="c83b1e15-36f3-4f46-aceb-05aac24c545e" providerId="ADAL" clId="{B684AADD-90BB-CF4F-9435-F94DD05F558E}" dt="2021-01-28T15:33:28.965" v="951" actId="6549"/>
          <ac:spMkLst>
            <pc:docMk/>
            <pc:sldMk cId="4013065491" sldId="370"/>
            <ac:spMk id="101378" creationId="{1C91B2E0-F076-D54D-8685-060CEC00A4EC}"/>
          </ac:spMkLst>
        </pc:spChg>
      </pc:sldChg>
      <pc:sldChg chg="del">
        <pc:chgData name="Khattab, Sherif" userId="c83b1e15-36f3-4f46-aceb-05aac24c545e" providerId="ADAL" clId="{B684AADD-90BB-CF4F-9435-F94DD05F558E}" dt="2021-01-28T17:28:34.719" v="1364" actId="2696"/>
        <pc:sldMkLst>
          <pc:docMk/>
          <pc:sldMk cId="2592968416" sldId="371"/>
        </pc:sldMkLst>
      </pc:sldChg>
      <pc:sldChg chg="del ord">
        <pc:chgData name="Khattab, Sherif" userId="c83b1e15-36f3-4f46-aceb-05aac24c545e" providerId="ADAL" clId="{B684AADD-90BB-CF4F-9435-F94DD05F558E}" dt="2021-01-28T17:28:34.719" v="1364" actId="2696"/>
        <pc:sldMkLst>
          <pc:docMk/>
          <pc:sldMk cId="3848335379" sldId="372"/>
        </pc:sldMkLst>
      </pc:sldChg>
      <pc:sldChg chg="del">
        <pc:chgData name="Khattab, Sherif" userId="c83b1e15-36f3-4f46-aceb-05aac24c545e" providerId="ADAL" clId="{B684AADD-90BB-CF4F-9435-F94DD05F558E}" dt="2021-01-28T17:28:34.719" v="1364" actId="2696"/>
        <pc:sldMkLst>
          <pc:docMk/>
          <pc:sldMk cId="3161117264" sldId="373"/>
        </pc:sldMkLst>
      </pc:sldChg>
      <pc:sldChg chg="del">
        <pc:chgData name="Khattab, Sherif" userId="c83b1e15-36f3-4f46-aceb-05aac24c545e" providerId="ADAL" clId="{B684AADD-90BB-CF4F-9435-F94DD05F558E}" dt="2021-01-28T14:37:20.947" v="367" actId="2696"/>
        <pc:sldMkLst>
          <pc:docMk/>
          <pc:sldMk cId="1542066946" sldId="374"/>
        </pc:sldMkLst>
      </pc:sldChg>
      <pc:sldChg chg="del">
        <pc:chgData name="Khattab, Sherif" userId="c83b1e15-36f3-4f46-aceb-05aac24c545e" providerId="ADAL" clId="{B684AADD-90BB-CF4F-9435-F94DD05F558E}" dt="2021-01-28T14:37:20.947" v="367" actId="2696"/>
        <pc:sldMkLst>
          <pc:docMk/>
          <pc:sldMk cId="834112894" sldId="375"/>
        </pc:sldMkLst>
      </pc:sldChg>
      <pc:sldChg chg="del">
        <pc:chgData name="Khattab, Sherif" userId="c83b1e15-36f3-4f46-aceb-05aac24c545e" providerId="ADAL" clId="{B684AADD-90BB-CF4F-9435-F94DD05F558E}" dt="2021-01-28T14:37:20.947" v="367" actId="2696"/>
        <pc:sldMkLst>
          <pc:docMk/>
          <pc:sldMk cId="1165577892" sldId="376"/>
        </pc:sldMkLst>
      </pc:sldChg>
      <pc:sldChg chg="del">
        <pc:chgData name="Khattab, Sherif" userId="c83b1e15-36f3-4f46-aceb-05aac24c545e" providerId="ADAL" clId="{B684AADD-90BB-CF4F-9435-F94DD05F558E}" dt="2021-01-28T14:37:20.947" v="367" actId="2696"/>
        <pc:sldMkLst>
          <pc:docMk/>
          <pc:sldMk cId="583513582" sldId="377"/>
        </pc:sldMkLst>
      </pc:sldChg>
      <pc:sldChg chg="del">
        <pc:chgData name="Khattab, Sherif" userId="c83b1e15-36f3-4f46-aceb-05aac24c545e" providerId="ADAL" clId="{B684AADD-90BB-CF4F-9435-F94DD05F558E}" dt="2021-01-28T14:37:20.947" v="367" actId="2696"/>
        <pc:sldMkLst>
          <pc:docMk/>
          <pc:sldMk cId="3990797458" sldId="378"/>
        </pc:sldMkLst>
      </pc:sldChg>
      <pc:sldChg chg="del">
        <pc:chgData name="Khattab, Sherif" userId="c83b1e15-36f3-4f46-aceb-05aac24c545e" providerId="ADAL" clId="{B684AADD-90BB-CF4F-9435-F94DD05F558E}" dt="2021-01-28T14:37:20.947" v="367" actId="2696"/>
        <pc:sldMkLst>
          <pc:docMk/>
          <pc:sldMk cId="2736486443" sldId="379"/>
        </pc:sldMkLst>
      </pc:sldChg>
      <pc:sldChg chg="del">
        <pc:chgData name="Khattab, Sherif" userId="c83b1e15-36f3-4f46-aceb-05aac24c545e" providerId="ADAL" clId="{B684AADD-90BB-CF4F-9435-F94DD05F558E}" dt="2021-01-28T14:37:20.947" v="367" actId="2696"/>
        <pc:sldMkLst>
          <pc:docMk/>
          <pc:sldMk cId="541381985" sldId="380"/>
        </pc:sldMkLst>
      </pc:sldChg>
      <pc:sldChg chg="del">
        <pc:chgData name="Khattab, Sherif" userId="c83b1e15-36f3-4f46-aceb-05aac24c545e" providerId="ADAL" clId="{B684AADD-90BB-CF4F-9435-F94DD05F558E}" dt="2021-01-28T14:37:20.947" v="367" actId="2696"/>
        <pc:sldMkLst>
          <pc:docMk/>
          <pc:sldMk cId="2235897330" sldId="381"/>
        </pc:sldMkLst>
      </pc:sldChg>
      <pc:sldChg chg="del">
        <pc:chgData name="Khattab, Sherif" userId="c83b1e15-36f3-4f46-aceb-05aac24c545e" providerId="ADAL" clId="{B684AADD-90BB-CF4F-9435-F94DD05F558E}" dt="2021-01-28T14:37:20.947" v="367" actId="2696"/>
        <pc:sldMkLst>
          <pc:docMk/>
          <pc:sldMk cId="3360044446" sldId="382"/>
        </pc:sldMkLst>
      </pc:sldChg>
      <pc:sldChg chg="del">
        <pc:chgData name="Khattab, Sherif" userId="c83b1e15-36f3-4f46-aceb-05aac24c545e" providerId="ADAL" clId="{B684AADD-90BB-CF4F-9435-F94DD05F558E}" dt="2021-01-28T14:37:20.947" v="367" actId="2696"/>
        <pc:sldMkLst>
          <pc:docMk/>
          <pc:sldMk cId="1954384084" sldId="383"/>
        </pc:sldMkLst>
      </pc:sldChg>
      <pc:sldChg chg="del">
        <pc:chgData name="Khattab, Sherif" userId="c83b1e15-36f3-4f46-aceb-05aac24c545e" providerId="ADAL" clId="{B684AADD-90BB-CF4F-9435-F94DD05F558E}" dt="2021-01-28T14:37:20.947" v="367" actId="2696"/>
        <pc:sldMkLst>
          <pc:docMk/>
          <pc:sldMk cId="220759689" sldId="384"/>
        </pc:sldMkLst>
      </pc:sldChg>
      <pc:sldChg chg="del">
        <pc:chgData name="Khattab, Sherif" userId="c83b1e15-36f3-4f46-aceb-05aac24c545e" providerId="ADAL" clId="{B684AADD-90BB-CF4F-9435-F94DD05F558E}" dt="2021-01-28T14:37:20.947" v="367" actId="2696"/>
        <pc:sldMkLst>
          <pc:docMk/>
          <pc:sldMk cId="2809799376" sldId="385"/>
        </pc:sldMkLst>
      </pc:sldChg>
      <pc:sldChg chg="del">
        <pc:chgData name="Khattab, Sherif" userId="c83b1e15-36f3-4f46-aceb-05aac24c545e" providerId="ADAL" clId="{B684AADD-90BB-CF4F-9435-F94DD05F558E}" dt="2021-01-26T14:31:49.328" v="311" actId="2696"/>
        <pc:sldMkLst>
          <pc:docMk/>
          <pc:sldMk cId="2329144619" sldId="445"/>
        </pc:sldMkLst>
      </pc:sldChg>
      <pc:sldChg chg="del">
        <pc:chgData name="Khattab, Sherif" userId="c83b1e15-36f3-4f46-aceb-05aac24c545e" providerId="ADAL" clId="{B684AADD-90BB-CF4F-9435-F94DD05F558E}" dt="2021-01-26T14:31:49.328" v="311" actId="2696"/>
        <pc:sldMkLst>
          <pc:docMk/>
          <pc:sldMk cId="1783368962" sldId="448"/>
        </pc:sldMkLst>
      </pc:sldChg>
      <pc:sldChg chg="del">
        <pc:chgData name="Khattab, Sherif" userId="c83b1e15-36f3-4f46-aceb-05aac24c545e" providerId="ADAL" clId="{B684AADD-90BB-CF4F-9435-F94DD05F558E}" dt="2021-01-26T14:31:49.328" v="311" actId="2696"/>
        <pc:sldMkLst>
          <pc:docMk/>
          <pc:sldMk cId="2276002102" sldId="451"/>
        </pc:sldMkLst>
      </pc:sldChg>
      <pc:sldChg chg="del">
        <pc:chgData name="Khattab, Sherif" userId="c83b1e15-36f3-4f46-aceb-05aac24c545e" providerId="ADAL" clId="{B684AADD-90BB-CF4F-9435-F94DD05F558E}" dt="2021-01-28T14:37:20.947" v="367" actId="2696"/>
        <pc:sldMkLst>
          <pc:docMk/>
          <pc:sldMk cId="2163467695" sldId="455"/>
        </pc:sldMkLst>
      </pc:sldChg>
      <pc:sldChg chg="del">
        <pc:chgData name="Khattab, Sherif" userId="c83b1e15-36f3-4f46-aceb-05aac24c545e" providerId="ADAL" clId="{B684AADD-90BB-CF4F-9435-F94DD05F558E}" dt="2021-01-28T14:37:20.947" v="367" actId="2696"/>
        <pc:sldMkLst>
          <pc:docMk/>
          <pc:sldMk cId="3400641916" sldId="456"/>
        </pc:sldMkLst>
      </pc:sldChg>
      <pc:sldChg chg="del">
        <pc:chgData name="Khattab, Sherif" userId="c83b1e15-36f3-4f46-aceb-05aac24c545e" providerId="ADAL" clId="{B684AADD-90BB-CF4F-9435-F94DD05F558E}" dt="2021-01-28T14:37:20.947" v="367" actId="2696"/>
        <pc:sldMkLst>
          <pc:docMk/>
          <pc:sldMk cId="2840639230" sldId="457"/>
        </pc:sldMkLst>
      </pc:sldChg>
      <pc:sldChg chg="del">
        <pc:chgData name="Khattab, Sherif" userId="c83b1e15-36f3-4f46-aceb-05aac24c545e" providerId="ADAL" clId="{B684AADD-90BB-CF4F-9435-F94DD05F558E}" dt="2021-01-28T14:37:20.947" v="367" actId="2696"/>
        <pc:sldMkLst>
          <pc:docMk/>
          <pc:sldMk cId="2116012598" sldId="458"/>
        </pc:sldMkLst>
      </pc:sldChg>
      <pc:sldChg chg="del">
        <pc:chgData name="Khattab, Sherif" userId="c83b1e15-36f3-4f46-aceb-05aac24c545e" providerId="ADAL" clId="{B684AADD-90BB-CF4F-9435-F94DD05F558E}" dt="2021-01-28T14:37:20.947" v="367" actId="2696"/>
        <pc:sldMkLst>
          <pc:docMk/>
          <pc:sldMk cId="1816629761" sldId="459"/>
        </pc:sldMkLst>
      </pc:sldChg>
      <pc:sldChg chg="del">
        <pc:chgData name="Khattab, Sherif" userId="c83b1e15-36f3-4f46-aceb-05aac24c545e" providerId="ADAL" clId="{B684AADD-90BB-CF4F-9435-F94DD05F558E}" dt="2021-01-28T14:37:20.947" v="367" actId="2696"/>
        <pc:sldMkLst>
          <pc:docMk/>
          <pc:sldMk cId="4107670357" sldId="460"/>
        </pc:sldMkLst>
      </pc:sldChg>
      <pc:sldChg chg="del">
        <pc:chgData name="Khattab, Sherif" userId="c83b1e15-36f3-4f46-aceb-05aac24c545e" providerId="ADAL" clId="{B684AADD-90BB-CF4F-9435-F94DD05F558E}" dt="2021-01-28T14:37:20.947" v="367" actId="2696"/>
        <pc:sldMkLst>
          <pc:docMk/>
          <pc:sldMk cId="3714784862" sldId="461"/>
        </pc:sldMkLst>
      </pc:sldChg>
      <pc:sldChg chg="del">
        <pc:chgData name="Khattab, Sherif" userId="c83b1e15-36f3-4f46-aceb-05aac24c545e" providerId="ADAL" clId="{B684AADD-90BB-CF4F-9435-F94DD05F558E}" dt="2021-01-28T14:37:20.947" v="367" actId="2696"/>
        <pc:sldMkLst>
          <pc:docMk/>
          <pc:sldMk cId="931898487" sldId="462"/>
        </pc:sldMkLst>
      </pc:sldChg>
      <pc:sldChg chg="del">
        <pc:chgData name="Khattab, Sherif" userId="c83b1e15-36f3-4f46-aceb-05aac24c545e" providerId="ADAL" clId="{B684AADD-90BB-CF4F-9435-F94DD05F558E}" dt="2021-01-28T14:37:20.947" v="367" actId="2696"/>
        <pc:sldMkLst>
          <pc:docMk/>
          <pc:sldMk cId="1471081860" sldId="463"/>
        </pc:sldMkLst>
      </pc:sldChg>
      <pc:sldChg chg="del">
        <pc:chgData name="Khattab, Sherif" userId="c83b1e15-36f3-4f46-aceb-05aac24c545e" providerId="ADAL" clId="{B684AADD-90BB-CF4F-9435-F94DD05F558E}" dt="2021-01-28T14:37:20.947" v="367" actId="2696"/>
        <pc:sldMkLst>
          <pc:docMk/>
          <pc:sldMk cId="574001865" sldId="464"/>
        </pc:sldMkLst>
      </pc:sldChg>
      <pc:sldChg chg="del">
        <pc:chgData name="Khattab, Sherif" userId="c83b1e15-36f3-4f46-aceb-05aac24c545e" providerId="ADAL" clId="{B684AADD-90BB-CF4F-9435-F94DD05F558E}" dt="2021-01-28T14:37:20.947" v="367" actId="2696"/>
        <pc:sldMkLst>
          <pc:docMk/>
          <pc:sldMk cId="2156977365" sldId="465"/>
        </pc:sldMkLst>
      </pc:sldChg>
      <pc:sldChg chg="del">
        <pc:chgData name="Khattab, Sherif" userId="c83b1e15-36f3-4f46-aceb-05aac24c545e" providerId="ADAL" clId="{B684AADD-90BB-CF4F-9435-F94DD05F558E}" dt="2021-01-28T14:37:20.947" v="367" actId="2696"/>
        <pc:sldMkLst>
          <pc:docMk/>
          <pc:sldMk cId="117329803" sldId="466"/>
        </pc:sldMkLst>
      </pc:sldChg>
      <pc:sldChg chg="del">
        <pc:chgData name="Khattab, Sherif" userId="c83b1e15-36f3-4f46-aceb-05aac24c545e" providerId="ADAL" clId="{B684AADD-90BB-CF4F-9435-F94DD05F558E}" dt="2021-01-28T14:37:20.947" v="367" actId="2696"/>
        <pc:sldMkLst>
          <pc:docMk/>
          <pc:sldMk cId="3643915362" sldId="467"/>
        </pc:sldMkLst>
      </pc:sldChg>
      <pc:sldChg chg="del">
        <pc:chgData name="Khattab, Sherif" userId="c83b1e15-36f3-4f46-aceb-05aac24c545e" providerId="ADAL" clId="{B684AADD-90BB-CF4F-9435-F94DD05F558E}" dt="2021-01-28T14:37:20.947" v="367" actId="2696"/>
        <pc:sldMkLst>
          <pc:docMk/>
          <pc:sldMk cId="1593910045" sldId="468"/>
        </pc:sldMkLst>
      </pc:sldChg>
      <pc:sldChg chg="del">
        <pc:chgData name="Khattab, Sherif" userId="c83b1e15-36f3-4f46-aceb-05aac24c545e" providerId="ADAL" clId="{B684AADD-90BB-CF4F-9435-F94DD05F558E}" dt="2021-01-28T14:37:20.947" v="367" actId="2696"/>
        <pc:sldMkLst>
          <pc:docMk/>
          <pc:sldMk cId="3392020218" sldId="469"/>
        </pc:sldMkLst>
      </pc:sldChg>
      <pc:sldChg chg="del">
        <pc:chgData name="Khattab, Sherif" userId="c83b1e15-36f3-4f46-aceb-05aac24c545e" providerId="ADAL" clId="{B684AADD-90BB-CF4F-9435-F94DD05F558E}" dt="2021-01-28T14:37:20.947" v="367" actId="2696"/>
        <pc:sldMkLst>
          <pc:docMk/>
          <pc:sldMk cId="3824051756" sldId="470"/>
        </pc:sldMkLst>
      </pc:sldChg>
      <pc:sldChg chg="modSp del">
        <pc:chgData name="Khattab, Sherif" userId="c83b1e15-36f3-4f46-aceb-05aac24c545e" providerId="ADAL" clId="{B684AADD-90BB-CF4F-9435-F94DD05F558E}" dt="2021-01-28T14:37:20.947" v="367" actId="2696"/>
        <pc:sldMkLst>
          <pc:docMk/>
          <pc:sldMk cId="1025764700" sldId="471"/>
        </pc:sldMkLst>
        <pc:spChg chg="mod">
          <ac:chgData name="Khattab, Sherif" userId="c83b1e15-36f3-4f46-aceb-05aac24c545e" providerId="ADAL" clId="{B684AADD-90BB-CF4F-9435-F94DD05F558E}" dt="2021-01-26T17:31:22.946" v="313"/>
          <ac:spMkLst>
            <pc:docMk/>
            <pc:sldMk cId="1025764700" sldId="471"/>
            <ac:spMk id="2" creationId="{002C4211-0128-449E-9D1F-69BC748F2810}"/>
          </ac:spMkLst>
        </pc:spChg>
        <pc:spChg chg="mod">
          <ac:chgData name="Khattab, Sherif" userId="c83b1e15-36f3-4f46-aceb-05aac24c545e" providerId="ADAL" clId="{B684AADD-90BB-CF4F-9435-F94DD05F558E}" dt="2021-01-26T17:31:22.946" v="313"/>
          <ac:spMkLst>
            <pc:docMk/>
            <pc:sldMk cId="1025764700" sldId="471"/>
            <ac:spMk id="4" creationId="{2E01187D-8C39-467D-8FD2-B6E79B15F5CB}"/>
          </ac:spMkLst>
        </pc:spChg>
        <pc:spChg chg="mod">
          <ac:chgData name="Khattab, Sherif" userId="c83b1e15-36f3-4f46-aceb-05aac24c545e" providerId="ADAL" clId="{B684AADD-90BB-CF4F-9435-F94DD05F558E}" dt="2021-01-26T17:31:22.946" v="313"/>
          <ac:spMkLst>
            <pc:docMk/>
            <pc:sldMk cId="1025764700" sldId="471"/>
            <ac:spMk id="5121" creationId="{7512BAA4-EBB3-4158-9546-24CBE50F6439}"/>
          </ac:spMkLst>
        </pc:spChg>
        <pc:spChg chg="mod">
          <ac:chgData name="Khattab, Sherif" userId="c83b1e15-36f3-4f46-aceb-05aac24c545e" providerId="ADAL" clId="{B684AADD-90BB-CF4F-9435-F94DD05F558E}" dt="2021-01-26T17:31:22.946" v="313"/>
          <ac:spMkLst>
            <pc:docMk/>
            <pc:sldMk cId="1025764700" sldId="471"/>
            <ac:spMk id="5122" creationId="{23997D45-6B1B-416E-BB06-0DAFD6B2DE75}"/>
          </ac:spMkLst>
        </pc:spChg>
        <pc:grpChg chg="mod">
          <ac:chgData name="Khattab, Sherif" userId="c83b1e15-36f3-4f46-aceb-05aac24c545e" providerId="ADAL" clId="{B684AADD-90BB-CF4F-9435-F94DD05F558E}" dt="2021-01-26T17:31:22.946" v="313"/>
          <ac:grpSpMkLst>
            <pc:docMk/>
            <pc:sldMk cId="1025764700" sldId="471"/>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025764700" sldId="471"/>
            <ac:graphicFrameMk id="5123" creationId="{21D7AF36-DB7D-4E96-B4D0-2E733D24C464}"/>
          </ac:graphicFrameMkLst>
        </pc:graphicFrameChg>
      </pc:sldChg>
      <pc:sldChg chg="modSp del">
        <pc:chgData name="Khattab, Sherif" userId="c83b1e15-36f3-4f46-aceb-05aac24c545e" providerId="ADAL" clId="{B684AADD-90BB-CF4F-9435-F94DD05F558E}" dt="2021-01-28T14:37:20.947" v="367" actId="2696"/>
        <pc:sldMkLst>
          <pc:docMk/>
          <pc:sldMk cId="3109107092" sldId="472"/>
        </pc:sldMkLst>
        <pc:spChg chg="mod">
          <ac:chgData name="Khattab, Sherif" userId="c83b1e15-36f3-4f46-aceb-05aac24c545e" providerId="ADAL" clId="{B684AADD-90BB-CF4F-9435-F94DD05F558E}" dt="2021-01-26T17:31:22.946" v="313"/>
          <ac:spMkLst>
            <pc:docMk/>
            <pc:sldMk cId="3109107092" sldId="472"/>
            <ac:spMk id="3" creationId="{30AEF3C6-7EA7-449A-9293-E3ED9F2886F9}"/>
          </ac:spMkLst>
        </pc:spChg>
        <pc:spChg chg="mod">
          <ac:chgData name="Khattab, Sherif" userId="c83b1e15-36f3-4f46-aceb-05aac24c545e" providerId="ADAL" clId="{B684AADD-90BB-CF4F-9435-F94DD05F558E}" dt="2021-01-26T17:31:22.946" v="313"/>
          <ac:spMkLst>
            <pc:docMk/>
            <pc:sldMk cId="3109107092" sldId="472"/>
            <ac:spMk id="5" creationId="{86D334BE-F1A0-401C-A7A6-E8399DADA66A}"/>
          </ac:spMkLst>
        </pc:spChg>
        <pc:spChg chg="mod">
          <ac:chgData name="Khattab, Sherif" userId="c83b1e15-36f3-4f46-aceb-05aac24c545e" providerId="ADAL" clId="{B684AADD-90BB-CF4F-9435-F94DD05F558E}" dt="2021-01-26T17:31:22.946" v="313"/>
          <ac:spMkLst>
            <pc:docMk/>
            <pc:sldMk cId="3109107092" sldId="472"/>
            <ac:spMk id="7" creationId="{E5F29704-03AA-B747-A2ED-5B8027B1EDEB}"/>
          </ac:spMkLst>
        </pc:spChg>
        <pc:spChg chg="mod">
          <ac:chgData name="Khattab, Sherif" userId="c83b1e15-36f3-4f46-aceb-05aac24c545e" providerId="ADAL" clId="{B684AADD-90BB-CF4F-9435-F94DD05F558E}" dt="2021-01-26T17:31:22.946" v="313"/>
          <ac:spMkLst>
            <pc:docMk/>
            <pc:sldMk cId="3109107092" sldId="472"/>
            <ac:spMk id="6146" creationId="{5AEA12F1-A345-4E80-B81B-BB7F54B720F7}"/>
          </ac:spMkLst>
        </pc:spChg>
        <pc:grpChg chg="mod">
          <ac:chgData name="Khattab, Sherif" userId="c83b1e15-36f3-4f46-aceb-05aac24c545e" providerId="ADAL" clId="{B684AADD-90BB-CF4F-9435-F94DD05F558E}" dt="2021-01-26T17:31:22.946" v="313"/>
          <ac:grpSpMkLst>
            <pc:docMk/>
            <pc:sldMk cId="3109107092" sldId="472"/>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3109107092" sldId="472"/>
            <ac:graphicFrameMk id="6145" creationId="{1F7F153F-0046-48A7-AF42-071F4C813482}"/>
          </ac:graphicFrameMkLst>
        </pc:graphicFrameChg>
      </pc:sldChg>
      <pc:sldChg chg="del">
        <pc:chgData name="Khattab, Sherif" userId="c83b1e15-36f3-4f46-aceb-05aac24c545e" providerId="ADAL" clId="{B684AADD-90BB-CF4F-9435-F94DD05F558E}" dt="2021-01-28T14:37:20.947" v="367" actId="2696"/>
        <pc:sldMkLst>
          <pc:docMk/>
          <pc:sldMk cId="2185675405" sldId="473"/>
        </pc:sldMkLst>
      </pc:sldChg>
      <pc:sldChg chg="del">
        <pc:chgData name="Khattab, Sherif" userId="c83b1e15-36f3-4f46-aceb-05aac24c545e" providerId="ADAL" clId="{B684AADD-90BB-CF4F-9435-F94DD05F558E}" dt="2021-01-28T14:37:20.947" v="367" actId="2696"/>
        <pc:sldMkLst>
          <pc:docMk/>
          <pc:sldMk cId="1719184921" sldId="474"/>
        </pc:sldMkLst>
      </pc:sldChg>
      <pc:sldChg chg="del">
        <pc:chgData name="Khattab, Sherif" userId="c83b1e15-36f3-4f46-aceb-05aac24c545e" providerId="ADAL" clId="{B684AADD-90BB-CF4F-9435-F94DD05F558E}" dt="2021-01-28T14:37:20.947" v="367" actId="2696"/>
        <pc:sldMkLst>
          <pc:docMk/>
          <pc:sldMk cId="3632958702" sldId="475"/>
        </pc:sldMkLst>
      </pc:sldChg>
      <pc:sldChg chg="del">
        <pc:chgData name="Khattab, Sherif" userId="c83b1e15-36f3-4f46-aceb-05aac24c545e" providerId="ADAL" clId="{B684AADD-90BB-CF4F-9435-F94DD05F558E}" dt="2021-01-28T14:37:20.947" v="367" actId="2696"/>
        <pc:sldMkLst>
          <pc:docMk/>
          <pc:sldMk cId="2634117846" sldId="476"/>
        </pc:sldMkLst>
      </pc:sldChg>
      <pc:sldChg chg="modSp del">
        <pc:chgData name="Khattab, Sherif" userId="c83b1e15-36f3-4f46-aceb-05aac24c545e" providerId="ADAL" clId="{B684AADD-90BB-CF4F-9435-F94DD05F558E}" dt="2021-01-28T14:37:20.947" v="367" actId="2696"/>
        <pc:sldMkLst>
          <pc:docMk/>
          <pc:sldMk cId="4038969182" sldId="477"/>
        </pc:sldMkLst>
        <pc:spChg chg="mod">
          <ac:chgData name="Khattab, Sherif" userId="c83b1e15-36f3-4f46-aceb-05aac24c545e" providerId="ADAL" clId="{B684AADD-90BB-CF4F-9435-F94DD05F558E}" dt="2021-01-26T17:31:22.946" v="313"/>
          <ac:spMkLst>
            <pc:docMk/>
            <pc:sldMk cId="4038969182" sldId="477"/>
            <ac:spMk id="2" creationId="{FC2F5822-FB95-4FA7-8814-7A9973030216}"/>
          </ac:spMkLst>
        </pc:spChg>
        <pc:spChg chg="mod">
          <ac:chgData name="Khattab, Sherif" userId="c83b1e15-36f3-4f46-aceb-05aac24c545e" providerId="ADAL" clId="{B684AADD-90BB-CF4F-9435-F94DD05F558E}" dt="2021-01-26T17:31:22.946" v="313"/>
          <ac:spMkLst>
            <pc:docMk/>
            <pc:sldMk cId="4038969182" sldId="477"/>
            <ac:spMk id="4" creationId="{AC512AFF-6A18-4D49-A4E6-2CC1827AA033}"/>
          </ac:spMkLst>
        </pc:spChg>
        <pc:spChg chg="mod">
          <ac:chgData name="Khattab, Sherif" userId="c83b1e15-36f3-4f46-aceb-05aac24c545e" providerId="ADAL" clId="{B684AADD-90BB-CF4F-9435-F94DD05F558E}" dt="2021-01-26T17:31:22.946" v="313"/>
          <ac:spMkLst>
            <pc:docMk/>
            <pc:sldMk cId="4038969182" sldId="477"/>
            <ac:spMk id="16385" creationId="{6A11D2B9-CA45-4A0D-B509-8257E2D9B94F}"/>
          </ac:spMkLst>
        </pc:spChg>
        <pc:spChg chg="mod">
          <ac:chgData name="Khattab, Sherif" userId="c83b1e15-36f3-4f46-aceb-05aac24c545e" providerId="ADAL" clId="{B684AADD-90BB-CF4F-9435-F94DD05F558E}" dt="2021-01-26T17:31:22.946" v="313"/>
          <ac:spMkLst>
            <pc:docMk/>
            <pc:sldMk cId="4038969182" sldId="477"/>
            <ac:spMk id="16386" creationId="{2EE14E1C-57AD-4AA5-8D97-EF494DA8A5A6}"/>
          </ac:spMkLst>
        </pc:spChg>
        <pc:grpChg chg="mod">
          <ac:chgData name="Khattab, Sherif" userId="c83b1e15-36f3-4f46-aceb-05aac24c545e" providerId="ADAL" clId="{B684AADD-90BB-CF4F-9435-F94DD05F558E}" dt="2021-01-26T17:31:22.946" v="313"/>
          <ac:grpSpMkLst>
            <pc:docMk/>
            <pc:sldMk cId="4038969182" sldId="477"/>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4038969182" sldId="477"/>
            <ac:graphicFrameMk id="16387" creationId="{AF2F8ED8-16A1-4F89-BDB6-8C2730B36B52}"/>
          </ac:graphicFrameMkLst>
        </pc:graphicFrameChg>
      </pc:sldChg>
      <pc:sldChg chg="del">
        <pc:chgData name="Khattab, Sherif" userId="c83b1e15-36f3-4f46-aceb-05aac24c545e" providerId="ADAL" clId="{B684AADD-90BB-CF4F-9435-F94DD05F558E}" dt="2021-01-28T14:37:20.947" v="367" actId="2696"/>
        <pc:sldMkLst>
          <pc:docMk/>
          <pc:sldMk cId="326259628" sldId="478"/>
        </pc:sldMkLst>
      </pc:sldChg>
      <pc:sldChg chg="modSp del">
        <pc:chgData name="Khattab, Sherif" userId="c83b1e15-36f3-4f46-aceb-05aac24c545e" providerId="ADAL" clId="{B684AADD-90BB-CF4F-9435-F94DD05F558E}" dt="2021-01-28T14:37:20.947" v="367" actId="2696"/>
        <pc:sldMkLst>
          <pc:docMk/>
          <pc:sldMk cId="873856523" sldId="479"/>
        </pc:sldMkLst>
        <pc:spChg chg="mod">
          <ac:chgData name="Khattab, Sherif" userId="c83b1e15-36f3-4f46-aceb-05aac24c545e" providerId="ADAL" clId="{B684AADD-90BB-CF4F-9435-F94DD05F558E}" dt="2021-01-26T17:31:22.946" v="313"/>
          <ac:spMkLst>
            <pc:docMk/>
            <pc:sldMk cId="873856523" sldId="479"/>
            <ac:spMk id="2" creationId="{0EA6D591-B53C-496E-AC8A-4A137C95CFED}"/>
          </ac:spMkLst>
        </pc:spChg>
        <pc:spChg chg="mod">
          <ac:chgData name="Khattab, Sherif" userId="c83b1e15-36f3-4f46-aceb-05aac24c545e" providerId="ADAL" clId="{B684AADD-90BB-CF4F-9435-F94DD05F558E}" dt="2021-01-26T17:31:22.946" v="313"/>
          <ac:spMkLst>
            <pc:docMk/>
            <pc:sldMk cId="873856523" sldId="479"/>
            <ac:spMk id="4" creationId="{ED98CD1B-CC0F-4183-9A7A-D761866A6186}"/>
          </ac:spMkLst>
        </pc:spChg>
        <pc:spChg chg="mod">
          <ac:chgData name="Khattab, Sherif" userId="c83b1e15-36f3-4f46-aceb-05aac24c545e" providerId="ADAL" clId="{B684AADD-90BB-CF4F-9435-F94DD05F558E}" dt="2021-01-26T17:31:22.946" v="313"/>
          <ac:spMkLst>
            <pc:docMk/>
            <pc:sldMk cId="873856523" sldId="479"/>
            <ac:spMk id="18433" creationId="{E3607FC9-A77A-4CEC-B201-FD6943B401ED}"/>
          </ac:spMkLst>
        </pc:spChg>
        <pc:spChg chg="mod">
          <ac:chgData name="Khattab, Sherif" userId="c83b1e15-36f3-4f46-aceb-05aac24c545e" providerId="ADAL" clId="{B684AADD-90BB-CF4F-9435-F94DD05F558E}" dt="2021-01-26T17:31:22.946" v="313"/>
          <ac:spMkLst>
            <pc:docMk/>
            <pc:sldMk cId="873856523" sldId="479"/>
            <ac:spMk id="18434" creationId="{A670C1CC-C98F-4983-9392-1D866C0F5D42}"/>
          </ac:spMkLst>
        </pc:spChg>
        <pc:grpChg chg="mod">
          <ac:chgData name="Khattab, Sherif" userId="c83b1e15-36f3-4f46-aceb-05aac24c545e" providerId="ADAL" clId="{B684AADD-90BB-CF4F-9435-F94DD05F558E}" dt="2021-01-26T17:31:22.946" v="313"/>
          <ac:grpSpMkLst>
            <pc:docMk/>
            <pc:sldMk cId="873856523" sldId="479"/>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873856523" sldId="479"/>
            <ac:graphicFrameMk id="18435" creationId="{E649380A-CE1F-4021-A060-3DE112829840}"/>
          </ac:graphicFrameMkLst>
        </pc:graphicFrameChg>
      </pc:sldChg>
      <pc:sldChg chg="del">
        <pc:chgData name="Khattab, Sherif" userId="c83b1e15-36f3-4f46-aceb-05aac24c545e" providerId="ADAL" clId="{B684AADD-90BB-CF4F-9435-F94DD05F558E}" dt="2021-01-28T14:37:20.947" v="367" actId="2696"/>
        <pc:sldMkLst>
          <pc:docMk/>
          <pc:sldMk cId="3465344065" sldId="480"/>
        </pc:sldMkLst>
      </pc:sldChg>
      <pc:sldChg chg="del">
        <pc:chgData name="Khattab, Sherif" userId="c83b1e15-36f3-4f46-aceb-05aac24c545e" providerId="ADAL" clId="{B684AADD-90BB-CF4F-9435-F94DD05F558E}" dt="2021-01-28T14:37:20.947" v="367" actId="2696"/>
        <pc:sldMkLst>
          <pc:docMk/>
          <pc:sldMk cId="2002489455" sldId="481"/>
        </pc:sldMkLst>
      </pc:sldChg>
      <pc:sldChg chg="modSp del">
        <pc:chgData name="Khattab, Sherif" userId="c83b1e15-36f3-4f46-aceb-05aac24c545e" providerId="ADAL" clId="{B684AADD-90BB-CF4F-9435-F94DD05F558E}" dt="2021-01-28T14:37:20.947" v="367" actId="2696"/>
        <pc:sldMkLst>
          <pc:docMk/>
          <pc:sldMk cId="1560930406" sldId="482"/>
        </pc:sldMkLst>
        <pc:spChg chg="mod">
          <ac:chgData name="Khattab, Sherif" userId="c83b1e15-36f3-4f46-aceb-05aac24c545e" providerId="ADAL" clId="{B684AADD-90BB-CF4F-9435-F94DD05F558E}" dt="2021-01-26T17:31:22.946" v="313"/>
          <ac:spMkLst>
            <pc:docMk/>
            <pc:sldMk cId="1560930406" sldId="482"/>
            <ac:spMk id="2" creationId="{DF0F4013-0B68-4D88-865A-4FC3176C8654}"/>
          </ac:spMkLst>
        </pc:spChg>
        <pc:spChg chg="mod">
          <ac:chgData name="Khattab, Sherif" userId="c83b1e15-36f3-4f46-aceb-05aac24c545e" providerId="ADAL" clId="{B684AADD-90BB-CF4F-9435-F94DD05F558E}" dt="2021-01-26T17:31:22.946" v="313"/>
          <ac:spMkLst>
            <pc:docMk/>
            <pc:sldMk cId="1560930406" sldId="482"/>
            <ac:spMk id="4" creationId="{EC2FC32F-B9CD-4D1A-AE2B-0825BE055635}"/>
          </ac:spMkLst>
        </pc:spChg>
        <pc:spChg chg="mod">
          <ac:chgData name="Khattab, Sherif" userId="c83b1e15-36f3-4f46-aceb-05aac24c545e" providerId="ADAL" clId="{B684AADD-90BB-CF4F-9435-F94DD05F558E}" dt="2021-01-26T17:31:22.946" v="313"/>
          <ac:spMkLst>
            <pc:docMk/>
            <pc:sldMk cId="1560930406" sldId="482"/>
            <ac:spMk id="23553" creationId="{E59624D1-FEEB-4340-9651-13DD586B53A9}"/>
          </ac:spMkLst>
        </pc:spChg>
        <pc:spChg chg="mod">
          <ac:chgData name="Khattab, Sherif" userId="c83b1e15-36f3-4f46-aceb-05aac24c545e" providerId="ADAL" clId="{B684AADD-90BB-CF4F-9435-F94DD05F558E}" dt="2021-01-26T17:31:22.946" v="313"/>
          <ac:spMkLst>
            <pc:docMk/>
            <pc:sldMk cId="1560930406" sldId="482"/>
            <ac:spMk id="23554" creationId="{352A19DE-2E99-4131-8018-428EB1D381D8}"/>
          </ac:spMkLst>
        </pc:spChg>
        <pc:grpChg chg="mod">
          <ac:chgData name="Khattab, Sherif" userId="c83b1e15-36f3-4f46-aceb-05aac24c545e" providerId="ADAL" clId="{B684AADD-90BB-CF4F-9435-F94DD05F558E}" dt="2021-01-26T17:31:22.946" v="313"/>
          <ac:grpSpMkLst>
            <pc:docMk/>
            <pc:sldMk cId="1560930406" sldId="482"/>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560930406" sldId="482"/>
            <ac:graphicFrameMk id="23555" creationId="{72BCA54F-0328-4938-A740-EE2040664901}"/>
          </ac:graphicFrameMkLst>
        </pc:graphicFrameChg>
      </pc:sldChg>
      <pc:sldChg chg="del">
        <pc:chgData name="Khattab, Sherif" userId="c83b1e15-36f3-4f46-aceb-05aac24c545e" providerId="ADAL" clId="{B684AADD-90BB-CF4F-9435-F94DD05F558E}" dt="2021-01-28T14:37:20.947" v="367" actId="2696"/>
        <pc:sldMkLst>
          <pc:docMk/>
          <pc:sldMk cId="1387835057" sldId="483"/>
        </pc:sldMkLst>
      </pc:sldChg>
      <pc:sldChg chg="modSp del">
        <pc:chgData name="Khattab, Sherif" userId="c83b1e15-36f3-4f46-aceb-05aac24c545e" providerId="ADAL" clId="{B684AADD-90BB-CF4F-9435-F94DD05F558E}" dt="2021-01-28T14:37:20.947" v="367" actId="2696"/>
        <pc:sldMkLst>
          <pc:docMk/>
          <pc:sldMk cId="1948397067" sldId="484"/>
        </pc:sldMkLst>
        <pc:spChg chg="mod">
          <ac:chgData name="Khattab, Sherif" userId="c83b1e15-36f3-4f46-aceb-05aac24c545e" providerId="ADAL" clId="{B684AADD-90BB-CF4F-9435-F94DD05F558E}" dt="2021-01-26T17:31:22.946" v="313"/>
          <ac:spMkLst>
            <pc:docMk/>
            <pc:sldMk cId="1948397067" sldId="484"/>
            <ac:spMk id="3" creationId="{8EEA02BE-54EF-4DED-8936-3DDE41ED48F3}"/>
          </ac:spMkLst>
        </pc:spChg>
        <pc:spChg chg="mod">
          <ac:chgData name="Khattab, Sherif" userId="c83b1e15-36f3-4f46-aceb-05aac24c545e" providerId="ADAL" clId="{B684AADD-90BB-CF4F-9435-F94DD05F558E}" dt="2021-01-26T17:31:22.946" v="313"/>
          <ac:spMkLst>
            <pc:docMk/>
            <pc:sldMk cId="1948397067" sldId="484"/>
            <ac:spMk id="5" creationId="{DE1FD728-0EB3-4F5A-B200-1BF20173728C}"/>
          </ac:spMkLst>
        </pc:spChg>
        <pc:spChg chg="mod">
          <ac:chgData name="Khattab, Sherif" userId="c83b1e15-36f3-4f46-aceb-05aac24c545e" providerId="ADAL" clId="{B684AADD-90BB-CF4F-9435-F94DD05F558E}" dt="2021-01-26T17:31:22.946" v="313"/>
          <ac:spMkLst>
            <pc:docMk/>
            <pc:sldMk cId="1948397067" sldId="484"/>
            <ac:spMk id="7" creationId="{8A225AA0-21AD-A843-A4E3-3C82E24A7D11}"/>
          </ac:spMkLst>
        </pc:spChg>
        <pc:spChg chg="mod">
          <ac:chgData name="Khattab, Sherif" userId="c83b1e15-36f3-4f46-aceb-05aac24c545e" providerId="ADAL" clId="{B684AADD-90BB-CF4F-9435-F94DD05F558E}" dt="2021-01-26T17:31:22.946" v="313"/>
          <ac:spMkLst>
            <pc:docMk/>
            <pc:sldMk cId="1948397067" sldId="484"/>
            <ac:spMk id="25601" creationId="{5E2E26B9-79A1-4156-BA81-69E66E0DF0CE}"/>
          </ac:spMkLst>
        </pc:spChg>
        <pc:grpChg chg="mod">
          <ac:chgData name="Khattab, Sherif" userId="c83b1e15-36f3-4f46-aceb-05aac24c545e" providerId="ADAL" clId="{B684AADD-90BB-CF4F-9435-F94DD05F558E}" dt="2021-01-26T17:31:22.946" v="313"/>
          <ac:grpSpMkLst>
            <pc:docMk/>
            <pc:sldMk cId="1948397067" sldId="484"/>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948397067" sldId="484"/>
            <ac:graphicFrameMk id="25602" creationId="{D681AA8F-570B-452A-9EE8-6BAD95C0CB2A}"/>
          </ac:graphicFrameMkLst>
        </pc:graphicFrameChg>
      </pc:sldChg>
      <pc:sldChg chg="del">
        <pc:chgData name="Khattab, Sherif" userId="c83b1e15-36f3-4f46-aceb-05aac24c545e" providerId="ADAL" clId="{B684AADD-90BB-CF4F-9435-F94DD05F558E}" dt="2021-01-28T14:37:20.947" v="367" actId="2696"/>
        <pc:sldMkLst>
          <pc:docMk/>
          <pc:sldMk cId="3473693154" sldId="485"/>
        </pc:sldMkLst>
      </pc:sldChg>
      <pc:sldChg chg="del">
        <pc:chgData name="Khattab, Sherif" userId="c83b1e15-36f3-4f46-aceb-05aac24c545e" providerId="ADAL" clId="{B684AADD-90BB-CF4F-9435-F94DD05F558E}" dt="2021-01-28T14:37:20.947" v="367" actId="2696"/>
        <pc:sldMkLst>
          <pc:docMk/>
          <pc:sldMk cId="2983945636" sldId="486"/>
        </pc:sldMkLst>
      </pc:sldChg>
      <pc:sldChg chg="del">
        <pc:chgData name="Khattab, Sherif" userId="c83b1e15-36f3-4f46-aceb-05aac24c545e" providerId="ADAL" clId="{B684AADD-90BB-CF4F-9435-F94DD05F558E}" dt="2021-01-28T14:37:20.947" v="367" actId="2696"/>
        <pc:sldMkLst>
          <pc:docMk/>
          <pc:sldMk cId="3673539870" sldId="487"/>
        </pc:sldMkLst>
      </pc:sldChg>
      <pc:sldChg chg="modSp del">
        <pc:chgData name="Khattab, Sherif" userId="c83b1e15-36f3-4f46-aceb-05aac24c545e" providerId="ADAL" clId="{B684AADD-90BB-CF4F-9435-F94DD05F558E}" dt="2021-01-28T14:37:20.947" v="367" actId="2696"/>
        <pc:sldMkLst>
          <pc:docMk/>
          <pc:sldMk cId="1363323927" sldId="488"/>
        </pc:sldMkLst>
        <pc:spChg chg="mod">
          <ac:chgData name="Khattab, Sherif" userId="c83b1e15-36f3-4f46-aceb-05aac24c545e" providerId="ADAL" clId="{B684AADD-90BB-CF4F-9435-F94DD05F558E}" dt="2021-01-26T17:31:22.946" v="313"/>
          <ac:spMkLst>
            <pc:docMk/>
            <pc:sldMk cId="1363323927" sldId="488"/>
            <ac:spMk id="2" creationId="{D1784F0E-0CE3-4DF2-BF5E-AC961DED9AD5}"/>
          </ac:spMkLst>
        </pc:spChg>
        <pc:spChg chg="mod">
          <ac:chgData name="Khattab, Sherif" userId="c83b1e15-36f3-4f46-aceb-05aac24c545e" providerId="ADAL" clId="{B684AADD-90BB-CF4F-9435-F94DD05F558E}" dt="2021-01-26T17:31:22.946" v="313"/>
          <ac:spMkLst>
            <pc:docMk/>
            <pc:sldMk cId="1363323927" sldId="488"/>
            <ac:spMk id="4" creationId="{EDE852BE-9DBB-4B9F-96D6-41502235E65B}"/>
          </ac:spMkLst>
        </pc:spChg>
        <pc:spChg chg="mod">
          <ac:chgData name="Khattab, Sherif" userId="c83b1e15-36f3-4f46-aceb-05aac24c545e" providerId="ADAL" clId="{B684AADD-90BB-CF4F-9435-F94DD05F558E}" dt="2021-01-26T17:31:22.946" v="313"/>
          <ac:spMkLst>
            <pc:docMk/>
            <pc:sldMk cId="1363323927" sldId="488"/>
            <ac:spMk id="29697" creationId="{28E17C06-9C26-4EA2-A8CB-9E266E08CFC9}"/>
          </ac:spMkLst>
        </pc:spChg>
        <pc:spChg chg="mod">
          <ac:chgData name="Khattab, Sherif" userId="c83b1e15-36f3-4f46-aceb-05aac24c545e" providerId="ADAL" clId="{B684AADD-90BB-CF4F-9435-F94DD05F558E}" dt="2021-01-26T17:31:22.946" v="313"/>
          <ac:spMkLst>
            <pc:docMk/>
            <pc:sldMk cId="1363323927" sldId="488"/>
            <ac:spMk id="29699" creationId="{9B87D08D-EF4A-454B-A132-2A933B33FADF}"/>
          </ac:spMkLst>
        </pc:spChg>
        <pc:grpChg chg="mod">
          <ac:chgData name="Khattab, Sherif" userId="c83b1e15-36f3-4f46-aceb-05aac24c545e" providerId="ADAL" clId="{B684AADD-90BB-CF4F-9435-F94DD05F558E}" dt="2021-01-26T17:31:22.946" v="313"/>
          <ac:grpSpMkLst>
            <pc:docMk/>
            <pc:sldMk cId="1363323927" sldId="488"/>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363323927" sldId="488"/>
            <ac:graphicFrameMk id="29698" creationId="{5096B804-6DD5-4EA7-8B5D-E7C04AA4F65D}"/>
          </ac:graphicFrameMkLst>
        </pc:graphicFrameChg>
      </pc:sldChg>
      <pc:sldChg chg="modSp del">
        <pc:chgData name="Khattab, Sherif" userId="c83b1e15-36f3-4f46-aceb-05aac24c545e" providerId="ADAL" clId="{B684AADD-90BB-CF4F-9435-F94DD05F558E}" dt="2021-01-28T14:37:20.947" v="367" actId="2696"/>
        <pc:sldMkLst>
          <pc:docMk/>
          <pc:sldMk cId="936409682" sldId="489"/>
        </pc:sldMkLst>
        <pc:spChg chg="mod">
          <ac:chgData name="Khattab, Sherif" userId="c83b1e15-36f3-4f46-aceb-05aac24c545e" providerId="ADAL" clId="{B684AADD-90BB-CF4F-9435-F94DD05F558E}" dt="2021-01-26T17:31:22.946" v="313"/>
          <ac:spMkLst>
            <pc:docMk/>
            <pc:sldMk cId="936409682" sldId="489"/>
            <ac:spMk id="2" creationId="{150C62BB-E114-454B-85DB-53D764ED6038}"/>
          </ac:spMkLst>
        </pc:spChg>
        <pc:spChg chg="mod">
          <ac:chgData name="Khattab, Sherif" userId="c83b1e15-36f3-4f46-aceb-05aac24c545e" providerId="ADAL" clId="{B684AADD-90BB-CF4F-9435-F94DD05F558E}" dt="2021-01-26T17:31:22.946" v="313"/>
          <ac:spMkLst>
            <pc:docMk/>
            <pc:sldMk cId="936409682" sldId="489"/>
            <ac:spMk id="4" creationId="{8F548AA1-681E-4DA0-A9AF-6C8D550D5E08}"/>
          </ac:spMkLst>
        </pc:spChg>
        <pc:spChg chg="mod">
          <ac:chgData name="Khattab, Sherif" userId="c83b1e15-36f3-4f46-aceb-05aac24c545e" providerId="ADAL" clId="{B684AADD-90BB-CF4F-9435-F94DD05F558E}" dt="2021-01-26T17:31:22.946" v="313"/>
          <ac:spMkLst>
            <pc:docMk/>
            <pc:sldMk cId="936409682" sldId="489"/>
            <ac:spMk id="30721" creationId="{0A3F3B3A-9F5F-4801-AFED-E732F58A9EA2}"/>
          </ac:spMkLst>
        </pc:spChg>
        <pc:spChg chg="mod">
          <ac:chgData name="Khattab, Sherif" userId="c83b1e15-36f3-4f46-aceb-05aac24c545e" providerId="ADAL" clId="{B684AADD-90BB-CF4F-9435-F94DD05F558E}" dt="2021-01-26T17:31:22.946" v="313"/>
          <ac:spMkLst>
            <pc:docMk/>
            <pc:sldMk cId="936409682" sldId="489"/>
            <ac:spMk id="30722" creationId="{33C3E8B9-1772-47B4-9411-185F126423BA}"/>
          </ac:spMkLst>
        </pc:spChg>
        <pc:grpChg chg="mod">
          <ac:chgData name="Khattab, Sherif" userId="c83b1e15-36f3-4f46-aceb-05aac24c545e" providerId="ADAL" clId="{B684AADD-90BB-CF4F-9435-F94DD05F558E}" dt="2021-01-26T17:31:22.946" v="313"/>
          <ac:grpSpMkLst>
            <pc:docMk/>
            <pc:sldMk cId="936409682" sldId="489"/>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936409682" sldId="489"/>
            <ac:graphicFrameMk id="30723" creationId="{24ED8923-A61A-4244-A0FE-28542EDE5C2B}"/>
          </ac:graphicFrameMkLst>
        </pc:graphicFrameChg>
      </pc:sldChg>
      <pc:sldChg chg="del">
        <pc:chgData name="Khattab, Sherif" userId="c83b1e15-36f3-4f46-aceb-05aac24c545e" providerId="ADAL" clId="{B684AADD-90BB-CF4F-9435-F94DD05F558E}" dt="2021-01-28T14:37:20.947" v="367" actId="2696"/>
        <pc:sldMkLst>
          <pc:docMk/>
          <pc:sldMk cId="3252833104" sldId="490"/>
        </pc:sldMkLst>
      </pc:sldChg>
      <pc:sldChg chg="del">
        <pc:chgData name="Khattab, Sherif" userId="c83b1e15-36f3-4f46-aceb-05aac24c545e" providerId="ADAL" clId="{B684AADD-90BB-CF4F-9435-F94DD05F558E}" dt="2021-01-28T14:37:20.947" v="367" actId="2696"/>
        <pc:sldMkLst>
          <pc:docMk/>
          <pc:sldMk cId="3413759872" sldId="491"/>
        </pc:sldMkLst>
      </pc:sldChg>
      <pc:sldChg chg="del">
        <pc:chgData name="Khattab, Sherif" userId="c83b1e15-36f3-4f46-aceb-05aac24c545e" providerId="ADAL" clId="{B684AADD-90BB-CF4F-9435-F94DD05F558E}" dt="2021-01-28T14:37:20.947" v="367" actId="2696"/>
        <pc:sldMkLst>
          <pc:docMk/>
          <pc:sldMk cId="1930502979" sldId="492"/>
        </pc:sldMkLst>
      </pc:sldChg>
      <pc:sldChg chg="del">
        <pc:chgData name="Khattab, Sherif" userId="c83b1e15-36f3-4f46-aceb-05aac24c545e" providerId="ADAL" clId="{B684AADD-90BB-CF4F-9435-F94DD05F558E}" dt="2021-01-28T14:37:20.947" v="367" actId="2696"/>
        <pc:sldMkLst>
          <pc:docMk/>
          <pc:sldMk cId="220106575" sldId="493"/>
        </pc:sldMkLst>
      </pc:sldChg>
      <pc:sldChg chg="modSp del">
        <pc:chgData name="Khattab, Sherif" userId="c83b1e15-36f3-4f46-aceb-05aac24c545e" providerId="ADAL" clId="{B684AADD-90BB-CF4F-9435-F94DD05F558E}" dt="2021-01-28T14:37:20.947" v="367" actId="2696"/>
        <pc:sldMkLst>
          <pc:docMk/>
          <pc:sldMk cId="3447713174" sldId="494"/>
        </pc:sldMkLst>
        <pc:spChg chg="mod">
          <ac:chgData name="Khattab, Sherif" userId="c83b1e15-36f3-4f46-aceb-05aac24c545e" providerId="ADAL" clId="{B684AADD-90BB-CF4F-9435-F94DD05F558E}" dt="2021-01-26T17:31:22.946" v="313"/>
          <ac:spMkLst>
            <pc:docMk/>
            <pc:sldMk cId="3447713174" sldId="494"/>
            <ac:spMk id="3" creationId="{68983252-D58B-4136-834E-912F539F00B6}"/>
          </ac:spMkLst>
        </pc:spChg>
        <pc:spChg chg="mod">
          <ac:chgData name="Khattab, Sherif" userId="c83b1e15-36f3-4f46-aceb-05aac24c545e" providerId="ADAL" clId="{B684AADD-90BB-CF4F-9435-F94DD05F558E}" dt="2021-01-26T17:31:22.946" v="313"/>
          <ac:spMkLst>
            <pc:docMk/>
            <pc:sldMk cId="3447713174" sldId="494"/>
            <ac:spMk id="5" creationId="{6E7E3CCF-4F96-45E6-B828-6AA5F067043A}"/>
          </ac:spMkLst>
        </pc:spChg>
        <pc:spChg chg="mod">
          <ac:chgData name="Khattab, Sherif" userId="c83b1e15-36f3-4f46-aceb-05aac24c545e" providerId="ADAL" clId="{B684AADD-90BB-CF4F-9435-F94DD05F558E}" dt="2021-01-26T17:31:22.946" v="313"/>
          <ac:spMkLst>
            <pc:docMk/>
            <pc:sldMk cId="3447713174" sldId="494"/>
            <ac:spMk id="7" creationId="{E82B22B3-1517-E346-9A8B-094A40D2FC5B}"/>
          </ac:spMkLst>
        </pc:spChg>
        <pc:spChg chg="mod">
          <ac:chgData name="Khattab, Sherif" userId="c83b1e15-36f3-4f46-aceb-05aac24c545e" providerId="ADAL" clId="{B684AADD-90BB-CF4F-9435-F94DD05F558E}" dt="2021-01-26T17:31:22.946" v="313"/>
          <ac:spMkLst>
            <pc:docMk/>
            <pc:sldMk cId="3447713174" sldId="494"/>
            <ac:spMk id="35841" creationId="{B48F48C8-3631-4F5F-8724-374B534CDB0D}"/>
          </ac:spMkLst>
        </pc:spChg>
        <pc:grpChg chg="mod">
          <ac:chgData name="Khattab, Sherif" userId="c83b1e15-36f3-4f46-aceb-05aac24c545e" providerId="ADAL" clId="{B684AADD-90BB-CF4F-9435-F94DD05F558E}" dt="2021-01-26T17:31:22.946" v="313"/>
          <ac:grpSpMkLst>
            <pc:docMk/>
            <pc:sldMk cId="3447713174" sldId="494"/>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3447713174" sldId="494"/>
            <ac:graphicFrameMk id="35842" creationId="{8D1701A4-A56B-439A-9B39-A560D76A3316}"/>
          </ac:graphicFrameMkLst>
        </pc:graphicFrameChg>
      </pc:sldChg>
      <pc:sldChg chg="modSp del">
        <pc:chgData name="Khattab, Sherif" userId="c83b1e15-36f3-4f46-aceb-05aac24c545e" providerId="ADAL" clId="{B684AADD-90BB-CF4F-9435-F94DD05F558E}" dt="2021-01-28T14:37:20.947" v="367" actId="2696"/>
        <pc:sldMkLst>
          <pc:docMk/>
          <pc:sldMk cId="2129126942" sldId="495"/>
        </pc:sldMkLst>
        <pc:spChg chg="mod">
          <ac:chgData name="Khattab, Sherif" userId="c83b1e15-36f3-4f46-aceb-05aac24c545e" providerId="ADAL" clId="{B684AADD-90BB-CF4F-9435-F94DD05F558E}" dt="2021-01-26T17:31:22.946" v="313"/>
          <ac:spMkLst>
            <pc:docMk/>
            <pc:sldMk cId="2129126942" sldId="495"/>
            <ac:spMk id="2" creationId="{B0EDE6F0-5E08-467B-A6AE-AA045809023A}"/>
          </ac:spMkLst>
        </pc:spChg>
        <pc:spChg chg="mod">
          <ac:chgData name="Khattab, Sherif" userId="c83b1e15-36f3-4f46-aceb-05aac24c545e" providerId="ADAL" clId="{B684AADD-90BB-CF4F-9435-F94DD05F558E}" dt="2021-01-26T17:31:22.946" v="313"/>
          <ac:spMkLst>
            <pc:docMk/>
            <pc:sldMk cId="2129126942" sldId="495"/>
            <ac:spMk id="4" creationId="{31048580-254B-4562-B07A-13FA9D7EEB7E}"/>
          </ac:spMkLst>
        </pc:spChg>
        <pc:spChg chg="mod">
          <ac:chgData name="Khattab, Sherif" userId="c83b1e15-36f3-4f46-aceb-05aac24c545e" providerId="ADAL" clId="{B684AADD-90BB-CF4F-9435-F94DD05F558E}" dt="2021-01-26T17:31:22.946" v="313"/>
          <ac:spMkLst>
            <pc:docMk/>
            <pc:sldMk cId="2129126942" sldId="495"/>
            <ac:spMk id="36865" creationId="{7EA33581-0FBA-4513-BC21-59EBD3254C34}"/>
          </ac:spMkLst>
        </pc:spChg>
        <pc:spChg chg="mod">
          <ac:chgData name="Khattab, Sherif" userId="c83b1e15-36f3-4f46-aceb-05aac24c545e" providerId="ADAL" clId="{B684AADD-90BB-CF4F-9435-F94DD05F558E}" dt="2021-01-26T17:31:22.946" v="313"/>
          <ac:spMkLst>
            <pc:docMk/>
            <pc:sldMk cId="2129126942" sldId="495"/>
            <ac:spMk id="36866" creationId="{D4B374AC-8E1B-4FB1-8CD1-E75C5A388926}"/>
          </ac:spMkLst>
        </pc:spChg>
        <pc:grpChg chg="mod">
          <ac:chgData name="Khattab, Sherif" userId="c83b1e15-36f3-4f46-aceb-05aac24c545e" providerId="ADAL" clId="{B684AADD-90BB-CF4F-9435-F94DD05F558E}" dt="2021-01-26T17:31:22.946" v="313"/>
          <ac:grpSpMkLst>
            <pc:docMk/>
            <pc:sldMk cId="2129126942" sldId="495"/>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2129126942" sldId="495"/>
            <ac:graphicFrameMk id="36867" creationId="{6EBD17C3-7239-4686-9A19-775BA4E9A6D5}"/>
          </ac:graphicFrameMkLst>
        </pc:graphicFrameChg>
      </pc:sldChg>
      <pc:sldChg chg="modSp mod">
        <pc:chgData name="Khattab, Sherif" userId="c83b1e15-36f3-4f46-aceb-05aac24c545e" providerId="ADAL" clId="{B684AADD-90BB-CF4F-9435-F94DD05F558E}" dt="2021-01-28T15:42:31.940" v="1363" actId="20577"/>
        <pc:sldMkLst>
          <pc:docMk/>
          <pc:sldMk cId="702367729" sldId="496"/>
        </pc:sldMkLst>
        <pc:spChg chg="mod">
          <ac:chgData name="Khattab, Sherif" userId="c83b1e15-36f3-4f46-aceb-05aac24c545e" providerId="ADAL" clId="{B684AADD-90BB-CF4F-9435-F94DD05F558E}" dt="2021-01-28T15:42:31.940" v="1363" actId="20577"/>
          <ac:spMkLst>
            <pc:docMk/>
            <pc:sldMk cId="702367729" sldId="496"/>
            <ac:spMk id="3" creationId="{2466C52D-9A48-4683-BE7F-268D8DB7FAAD}"/>
          </ac:spMkLst>
        </pc:spChg>
      </pc:sldChg>
      <pc:sldChg chg="modSp new mod">
        <pc:chgData name="Khattab, Sherif" userId="c83b1e15-36f3-4f46-aceb-05aac24c545e" providerId="ADAL" clId="{B684AADD-90BB-CF4F-9435-F94DD05F558E}" dt="2021-01-28T14:35:40.618" v="366" actId="20577"/>
        <pc:sldMkLst>
          <pc:docMk/>
          <pc:sldMk cId="3138829773" sldId="497"/>
        </pc:sldMkLst>
        <pc:spChg chg="mod">
          <ac:chgData name="Khattab, Sherif" userId="c83b1e15-36f3-4f46-aceb-05aac24c545e" providerId="ADAL" clId="{B684AADD-90BB-CF4F-9435-F94DD05F558E}" dt="2021-01-26T14:22:29.940" v="216" actId="5793"/>
          <ac:spMkLst>
            <pc:docMk/>
            <pc:sldMk cId="3138829773" sldId="497"/>
            <ac:spMk id="2" creationId="{2969761F-F084-A844-BC34-CEF435FACF22}"/>
          </ac:spMkLst>
        </pc:spChg>
        <pc:spChg chg="mod">
          <ac:chgData name="Khattab, Sherif" userId="c83b1e15-36f3-4f46-aceb-05aac24c545e" providerId="ADAL" clId="{B684AADD-90BB-CF4F-9435-F94DD05F558E}" dt="2021-01-28T14:35:40.618" v="366" actId="20577"/>
          <ac:spMkLst>
            <pc:docMk/>
            <pc:sldMk cId="3138829773" sldId="497"/>
            <ac:spMk id="3" creationId="{6B1C9ACD-E74B-A141-BA2A-A8CE01940C8A}"/>
          </ac:spMkLst>
        </pc:spChg>
      </pc:sldChg>
      <pc:sldChg chg="modSp new mod">
        <pc:chgData name="Khattab, Sherif" userId="c83b1e15-36f3-4f46-aceb-05aac24c545e" providerId="ADAL" clId="{B684AADD-90BB-CF4F-9435-F94DD05F558E}" dt="2021-01-28T15:29:18.443" v="795" actId="1036"/>
        <pc:sldMkLst>
          <pc:docMk/>
          <pc:sldMk cId="1076502047" sldId="498"/>
        </pc:sldMkLst>
        <pc:spChg chg="mod">
          <ac:chgData name="Khattab, Sherif" userId="c83b1e15-36f3-4f46-aceb-05aac24c545e" providerId="ADAL" clId="{B684AADD-90BB-CF4F-9435-F94DD05F558E}" dt="2021-01-26T14:22:48.515" v="265" actId="20577"/>
          <ac:spMkLst>
            <pc:docMk/>
            <pc:sldMk cId="1076502047" sldId="498"/>
            <ac:spMk id="2" creationId="{6BF01C35-B7E9-AD43-99C8-95170559C8A0}"/>
          </ac:spMkLst>
        </pc:spChg>
        <pc:spChg chg="mod">
          <ac:chgData name="Khattab, Sherif" userId="c83b1e15-36f3-4f46-aceb-05aac24c545e" providerId="ADAL" clId="{B684AADD-90BB-CF4F-9435-F94DD05F558E}" dt="2021-01-28T15:29:18.443" v="795" actId="1036"/>
          <ac:spMkLst>
            <pc:docMk/>
            <pc:sldMk cId="1076502047" sldId="498"/>
            <ac:spMk id="3" creationId="{443F42C8-5750-0341-86AA-B64ED9D37EB6}"/>
          </ac:spMkLst>
        </pc:spChg>
      </pc:sldChg>
      <pc:sldChg chg="add del">
        <pc:chgData name="Khattab, Sherif" userId="c83b1e15-36f3-4f46-aceb-05aac24c545e" providerId="ADAL" clId="{B684AADD-90BB-CF4F-9435-F94DD05F558E}" dt="2021-01-26T17:31:29.725" v="314" actId="2696"/>
        <pc:sldMkLst>
          <pc:docMk/>
          <pc:sldMk cId="4132220811" sldId="499"/>
        </pc:sldMkLst>
      </pc:sldChg>
      <pc:sldChg chg="add del">
        <pc:chgData name="Khattab, Sherif" userId="c83b1e15-36f3-4f46-aceb-05aac24c545e" providerId="ADAL" clId="{B684AADD-90BB-CF4F-9435-F94DD05F558E}" dt="2021-01-26T17:31:29.725" v="314" actId="2696"/>
        <pc:sldMkLst>
          <pc:docMk/>
          <pc:sldMk cId="34557941" sldId="500"/>
        </pc:sldMkLst>
      </pc:sldChg>
      <pc:sldChg chg="add del">
        <pc:chgData name="Khattab, Sherif" userId="c83b1e15-36f3-4f46-aceb-05aac24c545e" providerId="ADAL" clId="{B684AADD-90BB-CF4F-9435-F94DD05F558E}" dt="2021-01-26T17:31:29.725" v="314" actId="2696"/>
        <pc:sldMkLst>
          <pc:docMk/>
          <pc:sldMk cId="1281573410" sldId="501"/>
        </pc:sldMkLst>
      </pc:sldChg>
      <pc:sldChg chg="add del">
        <pc:chgData name="Khattab, Sherif" userId="c83b1e15-36f3-4f46-aceb-05aac24c545e" providerId="ADAL" clId="{B684AADD-90BB-CF4F-9435-F94DD05F558E}" dt="2021-01-26T17:31:29.725" v="314" actId="2696"/>
        <pc:sldMkLst>
          <pc:docMk/>
          <pc:sldMk cId="1635768547" sldId="502"/>
        </pc:sldMkLst>
      </pc:sldChg>
      <pc:sldChg chg="add">
        <pc:chgData name="Khattab, Sherif" userId="c83b1e15-36f3-4f46-aceb-05aac24c545e" providerId="ADAL" clId="{B684AADD-90BB-CF4F-9435-F94DD05F558E}" dt="2021-01-26T17:31:22.946" v="313"/>
        <pc:sldMkLst>
          <pc:docMk/>
          <pc:sldMk cId="4120720973" sldId="503"/>
        </pc:sldMkLst>
      </pc:sldChg>
      <pc:sldChg chg="modSp new mod">
        <pc:chgData name="Khattab, Sherif" userId="c83b1e15-36f3-4f46-aceb-05aac24c545e" providerId="ADAL" clId="{B684AADD-90BB-CF4F-9435-F94DD05F558E}" dt="2021-01-28T14:38:55.881" v="486" actId="20577"/>
        <pc:sldMkLst>
          <pc:docMk/>
          <pc:sldMk cId="747882086" sldId="504"/>
        </pc:sldMkLst>
        <pc:spChg chg="mod">
          <ac:chgData name="Khattab, Sherif" userId="c83b1e15-36f3-4f46-aceb-05aac24c545e" providerId="ADAL" clId="{B684AADD-90BB-CF4F-9435-F94DD05F558E}" dt="2021-01-28T14:37:48.620" v="395" actId="20577"/>
          <ac:spMkLst>
            <pc:docMk/>
            <pc:sldMk cId="747882086" sldId="504"/>
            <ac:spMk id="2" creationId="{E097A24C-0B49-6145-9835-7406BF7C245B}"/>
          </ac:spMkLst>
        </pc:spChg>
        <pc:spChg chg="mod">
          <ac:chgData name="Khattab, Sherif" userId="c83b1e15-36f3-4f46-aceb-05aac24c545e" providerId="ADAL" clId="{B684AADD-90BB-CF4F-9435-F94DD05F558E}" dt="2021-01-28T14:38:55.881" v="486" actId="20577"/>
          <ac:spMkLst>
            <pc:docMk/>
            <pc:sldMk cId="747882086" sldId="504"/>
            <ac:spMk id="3" creationId="{93532249-5E17-2A4B-B649-961DDDF1F5F6}"/>
          </ac:spMkLst>
        </pc:spChg>
      </pc:sldChg>
      <pc:sldChg chg="modSp new del mod">
        <pc:chgData name="Khattab, Sherif" userId="c83b1e15-36f3-4f46-aceb-05aac24c545e" providerId="ADAL" clId="{B684AADD-90BB-CF4F-9435-F94DD05F558E}" dt="2021-01-28T15:32:16.003" v="901" actId="2696"/>
        <pc:sldMkLst>
          <pc:docMk/>
          <pc:sldMk cId="113124652" sldId="505"/>
        </pc:sldMkLst>
        <pc:spChg chg="mod">
          <ac:chgData name="Khattab, Sherif" userId="c83b1e15-36f3-4f46-aceb-05aac24c545e" providerId="ADAL" clId="{B684AADD-90BB-CF4F-9435-F94DD05F558E}" dt="2021-01-28T15:32:14.466" v="900" actId="21"/>
          <ac:spMkLst>
            <pc:docMk/>
            <pc:sldMk cId="113124652" sldId="505"/>
            <ac:spMk id="3" creationId="{088BE4D9-7AF0-C04E-9D9A-D1BFE7064272}"/>
          </ac:spMkLst>
        </pc:spChg>
      </pc:sldChg>
      <pc:sldChg chg="modSp new mod">
        <pc:chgData name="Khattab, Sherif" userId="c83b1e15-36f3-4f46-aceb-05aac24c545e" providerId="ADAL" clId="{B684AADD-90BB-CF4F-9435-F94DD05F558E}" dt="2021-01-28T15:33:15.089" v="950" actId="20577"/>
        <pc:sldMkLst>
          <pc:docMk/>
          <pc:sldMk cId="2414223724" sldId="505"/>
        </pc:sldMkLst>
        <pc:spChg chg="mod">
          <ac:chgData name="Khattab, Sherif" userId="c83b1e15-36f3-4f46-aceb-05aac24c545e" providerId="ADAL" clId="{B684AADD-90BB-CF4F-9435-F94DD05F558E}" dt="2021-01-28T15:33:15.089" v="950" actId="20577"/>
          <ac:spMkLst>
            <pc:docMk/>
            <pc:sldMk cId="2414223724" sldId="505"/>
            <ac:spMk id="2" creationId="{6E7E1F21-C747-FF48-ADD7-0D992EF4AA35}"/>
          </ac:spMkLst>
        </pc:spChg>
        <pc:spChg chg="mod">
          <ac:chgData name="Khattab, Sherif" userId="c83b1e15-36f3-4f46-aceb-05aac24c545e" providerId="ADAL" clId="{B684AADD-90BB-CF4F-9435-F94DD05F558E}" dt="2021-01-28T15:33:03.189" v="948" actId="20577"/>
          <ac:spMkLst>
            <pc:docMk/>
            <pc:sldMk cId="2414223724" sldId="505"/>
            <ac:spMk id="3" creationId="{3B472150-5A72-0B4C-842B-0AE934B608BB}"/>
          </ac:spMkLst>
        </pc:spChg>
      </pc:sldChg>
      <pc:sldChg chg="modSp add mod">
        <pc:chgData name="Khattab, Sherif" userId="c83b1e15-36f3-4f46-aceb-05aac24c545e" providerId="ADAL" clId="{B684AADD-90BB-CF4F-9435-F94DD05F558E}" dt="2021-01-28T15:39:51.904" v="1143" actId="20577"/>
        <pc:sldMkLst>
          <pc:docMk/>
          <pc:sldMk cId="715489830" sldId="506"/>
        </pc:sldMkLst>
        <pc:spChg chg="mod">
          <ac:chgData name="Khattab, Sherif" userId="c83b1e15-36f3-4f46-aceb-05aac24c545e" providerId="ADAL" clId="{B684AADD-90BB-CF4F-9435-F94DD05F558E}" dt="2021-01-28T15:39:03.481" v="1128" actId="1076"/>
          <ac:spMkLst>
            <pc:docMk/>
            <pc:sldMk cId="715489830" sldId="506"/>
            <ac:spMk id="99330" creationId="{1FD61C16-1735-DD40-B974-BFE9976EA2BC}"/>
          </ac:spMkLst>
        </pc:spChg>
        <pc:spChg chg="mod">
          <ac:chgData name="Khattab, Sherif" userId="c83b1e15-36f3-4f46-aceb-05aac24c545e" providerId="ADAL" clId="{B684AADD-90BB-CF4F-9435-F94DD05F558E}" dt="2021-01-28T15:39:03.481" v="1128" actId="1076"/>
          <ac:spMkLst>
            <pc:docMk/>
            <pc:sldMk cId="715489830" sldId="506"/>
            <ac:spMk id="99331" creationId="{D16F5D4E-51CD-3642-A8BA-7B877D890D72}"/>
          </ac:spMkLst>
        </pc:spChg>
        <pc:spChg chg="mod">
          <ac:chgData name="Khattab, Sherif" userId="c83b1e15-36f3-4f46-aceb-05aac24c545e" providerId="ADAL" clId="{B684AADD-90BB-CF4F-9435-F94DD05F558E}" dt="2021-01-28T15:39:03.481" v="1128" actId="1076"/>
          <ac:spMkLst>
            <pc:docMk/>
            <pc:sldMk cId="715489830" sldId="506"/>
            <ac:spMk id="99332" creationId="{100A8DDF-8520-4E4C-B33A-A6A8B8E09C76}"/>
          </ac:spMkLst>
        </pc:spChg>
        <pc:spChg chg="mod">
          <ac:chgData name="Khattab, Sherif" userId="c83b1e15-36f3-4f46-aceb-05aac24c545e" providerId="ADAL" clId="{B684AADD-90BB-CF4F-9435-F94DD05F558E}" dt="2021-01-28T15:39:51.904" v="1143" actId="20577"/>
          <ac:spMkLst>
            <pc:docMk/>
            <pc:sldMk cId="715489830" sldId="506"/>
            <ac:spMk id="99333" creationId="{6961FFD0-3136-6744-AF77-2A7A1A790F1E}"/>
          </ac:spMkLst>
        </pc:spChg>
        <pc:spChg chg="mod">
          <ac:chgData name="Khattab, Sherif" userId="c83b1e15-36f3-4f46-aceb-05aac24c545e" providerId="ADAL" clId="{B684AADD-90BB-CF4F-9435-F94DD05F558E}" dt="2021-01-28T15:39:23.591" v="1133" actId="20577"/>
          <ac:spMkLst>
            <pc:docMk/>
            <pc:sldMk cId="715489830" sldId="506"/>
            <ac:spMk id="99334" creationId="{8F2D5176-7566-274B-9774-BC0B18321A89}"/>
          </ac:spMkLst>
        </pc:spChg>
      </pc:sldChg>
      <pc:sldChg chg="modSp new del mod">
        <pc:chgData name="Khattab, Sherif" userId="c83b1e15-36f3-4f46-aceb-05aac24c545e" providerId="ADAL" clId="{B684AADD-90BB-CF4F-9435-F94DD05F558E}" dt="2021-01-28T17:28:34.719" v="1364" actId="2696"/>
        <pc:sldMkLst>
          <pc:docMk/>
          <pc:sldMk cId="716568483" sldId="507"/>
        </pc:sldMkLst>
        <pc:spChg chg="mod">
          <ac:chgData name="Khattab, Sherif" userId="c83b1e15-36f3-4f46-aceb-05aac24c545e" providerId="ADAL" clId="{B684AADD-90BB-CF4F-9435-F94DD05F558E}" dt="2021-01-28T15:41:34.674" v="1287" actId="20577"/>
          <ac:spMkLst>
            <pc:docMk/>
            <pc:sldMk cId="716568483" sldId="507"/>
            <ac:spMk id="2" creationId="{5E3B68EF-3ECF-644A-81AD-1FD15BBCE76E}"/>
          </ac:spMkLst>
        </pc:spChg>
        <pc:spChg chg="mod">
          <ac:chgData name="Khattab, Sherif" userId="c83b1e15-36f3-4f46-aceb-05aac24c545e" providerId="ADAL" clId="{B684AADD-90BB-CF4F-9435-F94DD05F558E}" dt="2021-01-28T15:42:07.630" v="1360" actId="114"/>
          <ac:spMkLst>
            <pc:docMk/>
            <pc:sldMk cId="716568483" sldId="507"/>
            <ac:spMk id="3" creationId="{9E22BB9E-8492-B840-AF90-EBADE3BCE6DB}"/>
          </ac:spMkLst>
        </pc:spChg>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3T02:08:22.077"/>
    </inkml:context>
    <inkml:brush xml:id="br0">
      <inkml:brushProperty name="width" value="0.05" units="cm"/>
      <inkml:brushProperty name="height" value="0.05" units="cm"/>
    </inkml:brush>
  </inkml:definitions>
  <inkml:trace contextRef="#ctx0" brushRef="#br0">0 1108 4144 0 0,'0'0'191'0'0,"2"-1"-11"0"0,24-8 3536 0 0,35-7 1 0 0,-31 9-3105 0 0,49-20-337 0 0,-54 18-177 0 0,40-11 1 0 0,-44 14 79 0 0,1-1 1 0 0,-1-2-1 0 0,0 0 1 0 0,-1-1 0 0 0,33-21-1 0 0,18-9 213 0 0,-20 13-207 0 0,-16 9 104 0 0,67-27-1 0 0,-74 34-128 0 0,-1-1 0 0 0,0-2 0 0 0,0 0 0 0 0,39-30 0 0 0,-30 20 86 0 0,-15 10 20 0 0,23-20 0 0 0,0 0 146 0 0,-34 25-356 0 0,0 2 0 0 0,21-13-1 0 0,-6 6-29 0 0,3-6 42 0 0,-13 10-55 0 0,22-12 0 0 0,17-6 43 0 0,45-21-57 0 0,-74 37 77 0 0,-1-2 0 0 0,39-27-1 0 0,-44 29-81 0 0,0 1-1 0 0,29-14 0 0 0,0 2-131 0 0,103-69 287 0 0,-83 53 34 0 0,-43 23-329 0 0,-22 14 128 0 0,0 0 0 0 0,0 0 0 0 0,0 0 0 0 0,0 0 0 0 0,0 1 0 0 0,1-1 0 0 0,-1 1 0 0 0,4-2 0 0 0,-2 2 16 0 0,0 0 0 0 0,0-1 0 0 0,0 0 0 0 0,-1 0 1 0 0,8-4-1 0 0,15-8 2 0 0,-2-1 1 0 0,-5 2 0 0 0,-9 7 0 0 0,1 0 0 0 0,-6-3 11 0 0,-5 7 42 0 0,-3 2 13 0 0,-140 0 224 0 0,139 0-283 0 0,1 0 0 0 0,0 1-1 0 0,-1-1 1 0 0,1 1-1 0 0,0-1 1 0 0,-1 1-1 0 0,1 0 1 0 0,-3 1-1 0 0,3-1 2 0 0,-1 0-1 0 0,1 0 0 0 0,-1 0 0 0 0,1-1 1 0 0,-1 1-1 0 0,1-1 0 0 0,-1 1 0 0 0,-3-1 0 0 0,3 0-7 0 0,0-1 0 0 0,0 2 0 0 0,0-1 0 0 0,0 0 0 0 0,-1 0 0 0 0,1 1 0 0 0,-4 1 0 0 0,-3 0 0 0 0,-14-2 0 0 0,20 0 0 0 0,3 1 0 0 0,-1-1 0 0 0,1 0 0 0 0,-1 0 0 0 0,1 0 0 0 0,-1 0 0 0 0,1 0 0 0 0,-1 0 0 0 0,1 0 0 0 0,-1 0 0 0 0,1-1 0 0 0,-1 1 0 0 0,-1-1 0 0 0,-10-2 0 0 0,1 2 0 0 0,6 1 11 0 0,5 0 786 0 0,3-1-737 0 0,19-6-48 0 0,-19 6-12 0 0,-1 0 0 0 0,1 1 0 0 0,0-1 0 0 0,0 1 0 0 0,0-1 0 0 0,0 1 0 0 0,-1 0 0 0 0,1 0-1 0 0,0 0 1 0 0,4 0 0 0 0,11 0 1 0 0,27 0-1 0 0,-27 0 0 0 0,7 0 18 0 0,-22 0 66 0 0,1-1 5 0 0,7-2-10 0 0,-6 2-52 0 0,0-1 0 0 0,0 1 0 0 0,0 0 0 0 0,0 0 0 0 0,8 0 0 0 0,-10 1-23 0 0,0 0 3 0 0,0 0 0 0 0,0 0 0 0 0,0 0 0 0 0,0 0 1 0 0,0-1-1 0 0,0 1 0 0 0,0 0 0 0 0,0-1 0 0 0,-1 1 0 0 0,1-1 0 0 0,0 0 0 0 0,3-1 0 0 0,5-8 9 0 0,-7 9-14 0 0,-1 1-2 0 0,-1 1-1 0 0,1-1 1 0 0,0 0 0 0 0,0 0 0 0 0,0 1 0 0 0,-1-1 0 0 0,1-1 0 0 0,0 1 0 0 0,0 0 0 0 0,0 0 0 0 0,3-1-1 0 0,-4 0 1 0 0,-1 1 0 0 0,1 0-1 0 0,0 0 1 0 0,0 0 0 0 0,0-1-1 0 0,-1 1 1 0 0,1 0-1 0 0,0-1 1 0 0,0 1 0 0 0,0-1-1 0 0,-1 1 1 0 0,2-2 0 0 0,8-4 58 0 0,-1 1-37 0 0,-2-4 34 0 0,-6 7 14 0 0,-2 5-14 0 0,-7 29-44 0 0,7-24-11 0 0,-1 0 0 0 0,-5 14-1 0 0,-8 11 1 0 0,9-20 0 0 0,0 0 0 0 0,-4 14 0 0 0,-34 96 70 0 0,24-69-76 0 0,17-46 13 0 0,-1-1-1 0 0,1 0 1 0 0,-2 0-1 0 0,-4 7 0 0 0,-10 18-1007 0 0,5-6-3612 0 0,-4-4-1556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3T02:08:25.434"/>
    </inkml:context>
    <inkml:brush xml:id="br0">
      <inkml:brushProperty name="width" value="0.05" units="cm"/>
      <inkml:brushProperty name="height" value="0.05" units="cm"/>
    </inkml:brush>
  </inkml:definitions>
  <inkml:trace contextRef="#ctx0" brushRef="#br0">1 1 4608 0 0,'0'0'1792'0'0,"3"1"-322"0"0,2 0-978 0 0,1-1 0 0 0,-1 1-1 0 0,1-1 1 0 0,0 0-1 0 0,-1 0 1 0 0,11-2 0 0 0,-8 2-455 0 0,1 0 1 0 0,-1 0 0 0 0,1 2-1 0 0,-1-1 1 0 0,0 1 0 0 0,0 0-1 0 0,0 0 1 0 0,0 1 0 0 0,9 4-1 0 0,2 0-37 0 0,78 24 113 0 0,-80-27-99 0 0,-1 0-1 0 0,2-1 0 0 0,29 0 0 0 0,52 5 743 0 0,-26-1-126 0 0,-58-6-482 0 0,0 1 0 0 0,0 0 0 0 0,22 6 0 0 0,68 17 357 0 0,17 6-306 0 0,-24 0-203 0 0,93 34 90 0 0,89 25 18 0 0,-265-86-81 0 0,98 24 352 0 0,34 4 313 0 0,-10-3-170 0 0,-90-16-365 0 0,58 8-1 0 0,89 13 104 0 0,13 0-58 0 0,-176-28-193 0 0,40 14 0 0 0,10 3 49 0 0,213 55 192 0 0,-184-38-68 0 0,-76-26-153 0 0,-26-10-10 0 0,0-1 0 0 0,0 0 0 0 0,1 0 0 0 0,13 2 0 0 0,10 3 130 0 0,-25-5-101 0 0,0-2 1 0 0,0 1-1 0 0,0-1 0 0 0,12 1 0 0 0,-16-1-25 0 0,0-1 0 0 0,0 1 0 0 0,0 0 0 0 0,0-1-1 0 0,0 1 1 0 0,0 0 0 0 0,0 1 0 0 0,4 2 0 0 0,-5-3 20 0 0,-1 0 1 0 0,1 0-1 0 0,0 0 1 0 0,0 0-1 0 0,0-1 1 0 0,0 1-1 0 0,0 0 0 0 0,1-1 1 0 0,-1 1-1 0 0,0-1 1 0 0,0 0-1 0 0,0 0 1 0 0,0 0-1 0 0,3 0 1 0 0,-4 0-28 0 0,0 0 0 0 0,0 0 0 0 0,0 0 0 0 0,0 0 0 0 0,0 0 1 0 0,0 0-1 0 0,0 1 0 0 0,0-1 0 0 0,0 0 0 0 0,-1 0 0 0 0,1 1 0 0 0,2 0 1 0 0,-1 0 11 0 0,1 0 632 0 0,0-7-520 0 0,-3 6-130 0 0,0 0 1 0 0,1 0 0 0 0,-1 0 0 0 0,0-1 0 0 0,0 1 0 0 0,1 0 0 0 0,-1 0 0 0 0,0-1 0 0 0,0 1-1 0 0,1 0 1 0 0,-1-1 0 0 0,0 1 0 0 0,0 0 0 0 0,0-1 0 0 0,0 1 0 0 0,0 0 0 0 0,1-1 0 0 0,-1 1-1 0 0,0 0 1 0 0,0-1 0 0 0,0 1 0 0 0,0 0 0 0 0,0-1 0 0 0,0 1 0 0 0,0 0 0 0 0,0-1 0 0 0,0 0-1 0 0,2-15 156 0 0,-1 14-141 0 0,-1 0 0 0 0,1-1 0 0 0,-1 1 0 0 0,0 0 0 0 0,1 0 0 0 0,-1 0 0 0 0,0 0-1 0 0,-1-1 1 0 0,1 1 0 0 0,0 0 0 0 0,0 0 0 0 0,-1 0 0 0 0,1 0 0 0 0,-1 0 0 0 0,-1-4-1 0 0,-3-1 54 0 0,0 0 0 0 0,-1 0 0 0 0,1 1-1 0 0,-1-1 1 0 0,0 1 0 0 0,-10-7-1 0 0,1-1 31 0 0,1 2-37 0 0,0 1 0 0 0,0 0 0 0 0,-19-10 0 0 0,-6-8-67 0 0,35 27 0 0 0,0 0 0 0 0,1-1 0 0 0,-1 1 0 0 0,0 1 0 0 0,0-1 0 0 0,0 1 0 0 0,-6-2 0 0 0,-2-1 0 0 0,6-2 0 0 0,0 1-10 0 0,5 4-48 0 0,2 4-79 0 0,2 3 132 0 0,-2-2-3 0 0,1 0 0 0 0,-1-1 0 0 0,1 1 0 0 0,0 0 0 0 0,0-1 0 0 0,1 0 0 0 0,-1 1 0 0 0,4 3 0 0 0,26 18-16 0 0,65 42 0 0 0,-48-35-6 0 0,-33-22 30 0 0,24 22 0 0 0,-14-10 2 0 0,-16-15 17 0 0,-2 0-1 0 0,1 1 0 0 0,-1 0 1 0 0,0 0-1 0 0,10 15 0 0 0,-17-21 344 0 0,-2 0-312 0 0,1 0 1 0 0,-1-1-1 0 0,1 1 1 0 0,-1 0 0 0 0,0 0-1 0 0,1-1 1 0 0,-1 1-1 0 0,0 0 1 0 0,0-1 0 0 0,0 1-1 0 0,0-1 1 0 0,-1 0-1 0 0,1 1 1 0 0,-2 1 0 0 0,-20 16 332 0 0,8-8-131 0 0,-2-1 0 0 0,1 0 0 0 0,-26 10 0 0 0,-55 16 126 0 0,-13 6-246 0 0,-10 10-39 0 0,91-41-488 0 0,0-2 0 0 0,-37 7 0 0 0,55-14 135 0 0,1-1-1 0 0,-1 0 1 0 0,1-1 0 0 0,0 0 0 0 0,-1 0 0 0 0,1-1 0 0 0,-1-1 0 0 0,1 0 0 0 0,-12-4-1 0 0,5 0-411 0 0,-27-13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customXml" Target="../ink/ink1.xml"/><Relationship Id="rId7"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0.png"/><Relationship Id="rId10" Type="http://schemas.openxmlformats.org/officeDocument/2006/relationships/image" Target="../media/image11.png"/><Relationship Id="rId9"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2020-2021</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CD6D-0035-48A2-AE34-43966A977589}"/>
              </a:ext>
            </a:extLst>
          </p:cNvPr>
          <p:cNvSpPr>
            <a:spLocks noGrp="1"/>
          </p:cNvSpPr>
          <p:nvPr>
            <p:ph type="title"/>
          </p:nvPr>
        </p:nvSpPr>
        <p:spPr/>
        <p:txBody>
          <a:bodyPr/>
          <a:lstStyle/>
          <a:p>
            <a:r>
              <a:rPr lang="en-US" dirty="0"/>
              <a:t>Process vs. Thread</a:t>
            </a:r>
          </a:p>
        </p:txBody>
      </p:sp>
      <p:sp>
        <p:nvSpPr>
          <p:cNvPr id="4" name="Footer Placeholder 3">
            <a:extLst>
              <a:ext uri="{FF2B5EF4-FFF2-40B4-BE49-F238E27FC236}">
                <a16:creationId xmlns:a16="http://schemas.microsoft.com/office/drawing/2014/main" id="{0E7B03E5-535D-472E-98AC-2E5577E357CA}"/>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78616229-F3A1-431A-B9BF-8875C967ADB4}"/>
              </a:ext>
            </a:extLst>
          </p:cNvPr>
          <p:cNvSpPr>
            <a:spLocks noGrp="1"/>
          </p:cNvSpPr>
          <p:nvPr>
            <p:ph type="sldNum" idx="12"/>
          </p:nvPr>
        </p:nvSpPr>
        <p:spPr/>
        <p:txBody>
          <a:bodyPr/>
          <a:lstStyle/>
          <a:p>
            <a:fld id="{65E435D9-63B0-4660-8D04-E83F5E2CA2AE}" type="slidenum">
              <a:rPr lang="en-GB" altLang="en-US" smtClean="0"/>
              <a:pPr/>
              <a:t>10</a:t>
            </a:fld>
            <a:endParaRPr lang="en-GB" altLang="en-US" dirty="0"/>
          </a:p>
        </p:txBody>
      </p:sp>
      <p:pic>
        <p:nvPicPr>
          <p:cNvPr id="7" name="Picture 6">
            <a:extLst>
              <a:ext uri="{FF2B5EF4-FFF2-40B4-BE49-F238E27FC236}">
                <a16:creationId xmlns:a16="http://schemas.microsoft.com/office/drawing/2014/main" id="{C19DB90B-C6A6-42C5-B88F-C71C9FC4E150}"/>
              </a:ext>
            </a:extLst>
          </p:cNvPr>
          <p:cNvPicPr>
            <a:picLocks noChangeAspect="1"/>
          </p:cNvPicPr>
          <p:nvPr/>
        </p:nvPicPr>
        <p:blipFill>
          <a:blip r:embed="rId2"/>
          <a:stretch>
            <a:fillRect/>
          </a:stretch>
        </p:blipFill>
        <p:spPr>
          <a:xfrm>
            <a:off x="665909" y="962664"/>
            <a:ext cx="8893270" cy="5930033"/>
          </a:xfrm>
          <a:prstGeom prst="rect">
            <a:avLst/>
          </a:prstGeom>
        </p:spPr>
      </p:pic>
    </p:spTree>
    <p:extLst>
      <p:ext uri="{BB962C8B-B14F-4D97-AF65-F5344CB8AC3E}">
        <p14:creationId xmlns:p14="http://schemas.microsoft.com/office/powerpoint/2010/main" val="11569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8" name="Rectangle 12">
            <a:extLst>
              <a:ext uri="{FF2B5EF4-FFF2-40B4-BE49-F238E27FC236}">
                <a16:creationId xmlns:a16="http://schemas.microsoft.com/office/drawing/2014/main" id="{D182CBCC-E588-9C46-9A14-D3D8D1F9D94B}"/>
              </a:ext>
            </a:extLst>
          </p:cNvPr>
          <p:cNvSpPr>
            <a:spLocks noGrp="1" noChangeArrowheads="1"/>
          </p:cNvSpPr>
          <p:nvPr>
            <p:ph type="title"/>
          </p:nvPr>
        </p:nvSpPr>
        <p:spPr/>
        <p:txBody>
          <a:bodyPr/>
          <a:lstStyle/>
          <a:p>
            <a:r>
              <a:rPr lang="en-US" altLang="en-US"/>
              <a:t>Example: bounded buffer problem</a:t>
            </a:r>
          </a:p>
        </p:txBody>
      </p:sp>
      <p:sp>
        <p:nvSpPr>
          <p:cNvPr id="13" name="Footer Placeholder 2">
            <a:extLst>
              <a:ext uri="{FF2B5EF4-FFF2-40B4-BE49-F238E27FC236}">
                <a16:creationId xmlns:a16="http://schemas.microsoft.com/office/drawing/2014/main" id="{399F8E88-2D61-7E41-B9E7-D5D16445265E}"/>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4" name="Slide Number Placeholder 3">
            <a:extLst>
              <a:ext uri="{FF2B5EF4-FFF2-40B4-BE49-F238E27FC236}">
                <a16:creationId xmlns:a16="http://schemas.microsoft.com/office/drawing/2014/main" id="{1D9B0268-8DED-C745-8271-8B812DB10776}"/>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F1C30553-EC80-AA4D-BA71-8A41298ACF5A}"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1138" name="Rectangle 2">
            <a:extLst>
              <a:ext uri="{FF2B5EF4-FFF2-40B4-BE49-F238E27FC236}">
                <a16:creationId xmlns:a16="http://schemas.microsoft.com/office/drawing/2014/main" id="{769024E7-6BB3-984F-9B08-11EDFBB0A4D7}"/>
              </a:ext>
            </a:extLst>
          </p:cNvPr>
          <p:cNvSpPr>
            <a:spLocks noChangeArrowheads="1"/>
          </p:cNvSpPr>
          <p:nvPr/>
        </p:nvSpPr>
        <p:spPr bwMode="auto">
          <a:xfrm>
            <a:off x="5360549" y="5512263"/>
            <a:ext cx="2000163" cy="31498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91139" name="Text Box 3">
            <a:extLst>
              <a:ext uri="{FF2B5EF4-FFF2-40B4-BE49-F238E27FC236}">
                <a16:creationId xmlns:a16="http://schemas.microsoft.com/office/drawing/2014/main" id="{84D688B0-1920-5347-8A29-66F85CCD67DA}"/>
              </a:ext>
            </a:extLst>
          </p:cNvPr>
          <p:cNvSpPr txBox="1">
            <a:spLocks noChangeArrowheads="1"/>
          </p:cNvSpPr>
          <p:nvPr/>
        </p:nvSpPr>
        <p:spPr bwMode="auto">
          <a:xfrm>
            <a:off x="242199" y="785680"/>
            <a:ext cx="4238140" cy="23330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5000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dirty="0">
                <a:ln>
                  <a:noFill/>
                </a:ln>
                <a:solidFill>
                  <a:srgbClr val="000000"/>
                </a:solidFill>
                <a:effectLst/>
                <a:uLnTx/>
                <a:uFillTx/>
                <a:latin typeface="Times" pitchFamily="2" charset="0"/>
                <a:ea typeface="+mn-ea"/>
                <a:cs typeface="Arial"/>
              </a:rPr>
              <a:t>Shared variables</a:t>
            </a:r>
            <a:b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400" b="0" i="0" u="none" strike="noStrike" kern="1200" cap="none" spc="0" normalizeH="0" baseline="0" noProof="0" dirty="0" err="1">
                <a:ln>
                  <a:noFill/>
                </a:ln>
                <a:solidFill>
                  <a:srgbClr val="000000"/>
                </a:solidFill>
                <a:effectLst/>
                <a:uLnTx/>
                <a:uFillTx/>
                <a:latin typeface="Courier" pitchFamily="2" charset="0"/>
                <a:ea typeface="+mn-ea"/>
                <a:cs typeface="Arial"/>
              </a:rPr>
              <a:t>const</a:t>
            </a:r>
            <a:r>
              <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rPr>
              <a:t> </a:t>
            </a:r>
            <a:r>
              <a:rPr kumimoji="0" lang="en-US" altLang="en-US" sz="2400" b="0" i="0" u="none" strike="noStrike" kern="1200" cap="none" spc="0" normalizeH="0" baseline="0" noProof="0" dirty="0" err="1">
                <a:ln>
                  <a:noFill/>
                </a:ln>
                <a:solidFill>
                  <a:srgbClr val="000000"/>
                </a:solidFill>
                <a:effectLst/>
                <a:uLnTx/>
                <a:uFillTx/>
                <a:latin typeface="Courier" pitchFamily="2" charset="0"/>
                <a:ea typeface="+mn-ea"/>
                <a:cs typeface="Arial"/>
              </a:rPr>
              <a:t>int</a:t>
            </a:r>
            <a:r>
              <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rPr>
              <a:t> n;</a:t>
            </a:r>
            <a:br>
              <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rPr>
              <a:t>typedef … Item;</a:t>
            </a:r>
            <a:br>
              <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rPr>
              <a:t>Item buffer[n];</a:t>
            </a:r>
            <a:br>
              <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400" b="0" i="0" u="none" strike="noStrike" kern="1200" cap="none" spc="0" normalizeH="0" baseline="0" noProof="0" dirty="0" err="1">
                <a:ln>
                  <a:noFill/>
                </a:ln>
                <a:solidFill>
                  <a:srgbClr val="000000"/>
                </a:solidFill>
                <a:effectLst/>
                <a:uLnTx/>
                <a:uFillTx/>
                <a:latin typeface="Courier" pitchFamily="2" charset="0"/>
                <a:ea typeface="+mn-ea"/>
                <a:cs typeface="Arial"/>
              </a:rPr>
              <a:t>int</a:t>
            </a:r>
            <a:r>
              <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rPr>
              <a:t> in = 0, out = 0,</a:t>
            </a:r>
            <a:br>
              <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rPr>
              <a:t>counter = 0;</a:t>
            </a:r>
            <a:endParaRPr kumimoji="0" lang="en-US" altLang="en-US" sz="1764"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1140" name="Text Box 4">
            <a:extLst>
              <a:ext uri="{FF2B5EF4-FFF2-40B4-BE49-F238E27FC236}">
                <a16:creationId xmlns:a16="http://schemas.microsoft.com/office/drawing/2014/main" id="{87270843-1110-4F49-B9DE-97643BAA2B2E}"/>
              </a:ext>
            </a:extLst>
          </p:cNvPr>
          <p:cNvSpPr txBox="1">
            <a:spLocks noChangeArrowheads="1"/>
          </p:cNvSpPr>
          <p:nvPr/>
        </p:nvSpPr>
        <p:spPr bwMode="auto">
          <a:xfrm>
            <a:off x="5840028" y="1653679"/>
            <a:ext cx="3617094" cy="486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Atomic statements:</a:t>
            </a:r>
          </a:p>
        </p:txBody>
      </p:sp>
      <p:sp>
        <p:nvSpPr>
          <p:cNvPr id="91141" name="Rectangle 5">
            <a:extLst>
              <a:ext uri="{FF2B5EF4-FFF2-40B4-BE49-F238E27FC236}">
                <a16:creationId xmlns:a16="http://schemas.microsoft.com/office/drawing/2014/main" id="{822DAE5F-FACB-3545-8889-0D0E58FE4238}"/>
              </a:ext>
            </a:extLst>
          </p:cNvPr>
          <p:cNvSpPr>
            <a:spLocks noChangeArrowheads="1"/>
          </p:cNvSpPr>
          <p:nvPr/>
        </p:nvSpPr>
        <p:spPr bwMode="auto">
          <a:xfrm>
            <a:off x="5920525" y="2038663"/>
            <a:ext cx="1963867" cy="367760"/>
          </a:xfrm>
          <a:prstGeom prst="rect">
            <a:avLst/>
          </a:prstGeom>
          <a:solidFill>
            <a:srgbClr val="99CCFF"/>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1" i="0" u="none" strike="noStrike" kern="1200" cap="none" spc="0" normalizeH="0" baseline="0" noProof="0">
                <a:ln>
                  <a:noFill/>
                </a:ln>
                <a:solidFill>
                  <a:srgbClr val="000000"/>
                </a:solidFill>
                <a:effectLst/>
                <a:uLnTx/>
                <a:uFillTx/>
                <a:latin typeface="Monaco" pitchFamily="2" charset="77"/>
                <a:ea typeface="+mn-ea"/>
                <a:cs typeface="Arial"/>
              </a:rPr>
              <a:t>Counter += 1;</a:t>
            </a:r>
          </a:p>
        </p:txBody>
      </p:sp>
      <p:sp>
        <p:nvSpPr>
          <p:cNvPr id="91142" name="Rectangle 6">
            <a:extLst>
              <a:ext uri="{FF2B5EF4-FFF2-40B4-BE49-F238E27FC236}">
                <a16:creationId xmlns:a16="http://schemas.microsoft.com/office/drawing/2014/main" id="{04C97DDE-CB61-EC49-8CFA-DE8D038F9094}"/>
              </a:ext>
            </a:extLst>
          </p:cNvPr>
          <p:cNvSpPr>
            <a:spLocks noChangeArrowheads="1"/>
          </p:cNvSpPr>
          <p:nvPr/>
        </p:nvSpPr>
        <p:spPr bwMode="auto">
          <a:xfrm>
            <a:off x="5920525" y="2428896"/>
            <a:ext cx="1963867" cy="367760"/>
          </a:xfrm>
          <a:prstGeom prst="rect">
            <a:avLst/>
          </a:prstGeom>
          <a:solidFill>
            <a:srgbClr val="99CCFF"/>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1" i="0" u="none" strike="noStrike" kern="1200" cap="none" spc="0" normalizeH="0" baseline="0" noProof="0">
                <a:ln>
                  <a:noFill/>
                </a:ln>
                <a:solidFill>
                  <a:srgbClr val="000000"/>
                </a:solidFill>
                <a:effectLst/>
                <a:uLnTx/>
                <a:uFillTx/>
                <a:latin typeface="Monaco" pitchFamily="2" charset="77"/>
                <a:ea typeface="+mn-ea"/>
                <a:cs typeface="Arial"/>
              </a:rPr>
              <a:t>Counter -= 1;</a:t>
            </a:r>
          </a:p>
        </p:txBody>
      </p:sp>
      <p:cxnSp>
        <p:nvCxnSpPr>
          <p:cNvPr id="91143" name="AutoShape 7">
            <a:extLst>
              <a:ext uri="{FF2B5EF4-FFF2-40B4-BE49-F238E27FC236}">
                <a16:creationId xmlns:a16="http://schemas.microsoft.com/office/drawing/2014/main" id="{6A1F3B85-F899-FC47-B046-DF0D2D3D9D87}"/>
              </a:ext>
            </a:extLst>
          </p:cNvPr>
          <p:cNvCxnSpPr>
            <a:cxnSpLocks noChangeShapeType="1"/>
            <a:stCxn id="91141" idx="1"/>
            <a:endCxn id="91146" idx="3"/>
          </p:cNvCxnSpPr>
          <p:nvPr/>
        </p:nvCxnSpPr>
        <p:spPr bwMode="auto">
          <a:xfrm rot="10800000" flipV="1">
            <a:off x="2633211" y="2222543"/>
            <a:ext cx="3287315" cy="4040826"/>
          </a:xfrm>
          <a:prstGeom prst="curvedConnector3">
            <a:avLst>
              <a:gd name="adj1" fmla="val 50000"/>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44" name="AutoShape 8">
            <a:extLst>
              <a:ext uri="{FF2B5EF4-FFF2-40B4-BE49-F238E27FC236}">
                <a16:creationId xmlns:a16="http://schemas.microsoft.com/office/drawing/2014/main" id="{0F3DD409-84D1-8544-A8A1-A9EA5A91FA7B}"/>
              </a:ext>
            </a:extLst>
          </p:cNvPr>
          <p:cNvCxnSpPr>
            <a:cxnSpLocks noChangeShapeType="1"/>
          </p:cNvCxnSpPr>
          <p:nvPr/>
        </p:nvCxnSpPr>
        <p:spPr bwMode="auto">
          <a:xfrm flipH="1">
            <a:off x="7360713" y="2585907"/>
            <a:ext cx="523680" cy="3056980"/>
          </a:xfrm>
          <a:prstGeom prst="curvedConnector3">
            <a:avLst>
              <a:gd name="adj1" fmla="val -43653"/>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145" name="Text Box 9">
            <a:extLst>
              <a:ext uri="{FF2B5EF4-FFF2-40B4-BE49-F238E27FC236}">
                <a16:creationId xmlns:a16="http://schemas.microsoft.com/office/drawing/2014/main" id="{187BF360-14CE-2D42-9B9F-A3383C5783AA}"/>
              </a:ext>
            </a:extLst>
          </p:cNvPr>
          <p:cNvSpPr txBox="1">
            <a:spLocks noChangeArrowheads="1"/>
          </p:cNvSpPr>
          <p:nvPr/>
        </p:nvSpPr>
        <p:spPr bwMode="auto">
          <a:xfrm>
            <a:off x="4976962" y="3393716"/>
            <a:ext cx="4767499" cy="351907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400" b="0" i="0" u="none" strike="noStrike" kern="1200" cap="none" spc="0" normalizeH="0" baseline="0" noProof="0" dirty="0">
                <a:ln>
                  <a:noFill/>
                </a:ln>
                <a:solidFill>
                  <a:srgbClr val="000000"/>
                </a:solidFill>
                <a:effectLst/>
                <a:uLnTx/>
                <a:uFillTx/>
                <a:latin typeface="Times" pitchFamily="2" charset="0"/>
                <a:ea typeface="+mn-ea"/>
                <a:cs typeface="Arial"/>
              </a:rPr>
              <a:t>Consumer</a:t>
            </a:r>
            <a:endParaRPr kumimoji="0" lang="en-US" altLang="en-US" sz="18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9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Item </a:t>
            </a:r>
            <a:r>
              <a:rPr kumimoji="0" lang="en-US" altLang="en-US" sz="2000" b="0" i="0" u="none" strike="noStrike" kern="1200" cap="none" spc="0" normalizeH="0" baseline="0" noProof="0" dirty="0" err="1">
                <a:ln>
                  <a:noFill/>
                </a:ln>
                <a:solidFill>
                  <a:srgbClr val="000000"/>
                </a:solidFill>
                <a:effectLst/>
                <a:uLnTx/>
                <a:uFillTx/>
                <a:latin typeface="Courier" pitchFamily="2" charset="0"/>
                <a:ea typeface="+mn-ea"/>
                <a:cs typeface="Arial"/>
              </a:rPr>
              <a:t>citm</a:t>
            </a: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while (1) {</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while (counter == 0)</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a:t>
            </a:r>
            <a:r>
              <a:rPr kumimoji="0" lang="en-US" altLang="en-US" sz="2000" b="0" i="0" u="none" strike="noStrike" kern="1200" cap="none" spc="0" normalizeH="0" baseline="0" noProof="0" dirty="0" err="1">
                <a:ln>
                  <a:noFill/>
                </a:ln>
                <a:solidFill>
                  <a:srgbClr val="000000"/>
                </a:solidFill>
                <a:effectLst/>
                <a:uLnTx/>
                <a:uFillTx/>
                <a:latin typeface="Courier" pitchFamily="2" charset="0"/>
                <a:ea typeface="+mn-ea"/>
                <a:cs typeface="Arial"/>
              </a:rPr>
              <a:t>citm</a:t>
            </a: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 buffer[out];</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out = (out+1) % n;</a:t>
            </a:r>
          </a:p>
          <a:p>
            <a:pPr marL="0" marR="0" lvl="0" indent="0" algn="l" defTabSz="953697" rtl="0" eaLnBrk="0" fontAlgn="base" latinLnBrk="0" hangingPunct="0">
              <a:lnSpc>
                <a:spcPct val="9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counter -= 1;</a:t>
            </a:r>
          </a:p>
          <a:p>
            <a:pPr marL="0" marR="0" lvl="0" indent="0" algn="l" defTabSz="953697" rtl="0" eaLnBrk="0" fontAlgn="base" latinLnBrk="0" hangingPunct="0">
              <a:lnSpc>
                <a:spcPct val="9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consume the item in </a:t>
            </a:r>
            <a:r>
              <a:rPr kumimoji="0" lang="en-US" altLang="en-US" sz="2000" b="0" i="0" u="none" strike="noStrike" kern="1200" cap="none" spc="0" normalizeH="0" baseline="0" noProof="0" dirty="0" err="1">
                <a:ln>
                  <a:noFill/>
                </a:ln>
                <a:solidFill>
                  <a:srgbClr val="000000"/>
                </a:solidFill>
                <a:effectLst/>
                <a:uLnTx/>
                <a:uFillTx/>
                <a:latin typeface="Courier" pitchFamily="2" charset="0"/>
                <a:ea typeface="+mn-ea"/>
                <a:cs typeface="Arial"/>
              </a:rPr>
              <a:t>citm</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a:t>
            </a:r>
          </a:p>
        </p:txBody>
      </p:sp>
      <p:sp>
        <p:nvSpPr>
          <p:cNvPr id="91146" name="Rectangle 10">
            <a:extLst>
              <a:ext uri="{FF2B5EF4-FFF2-40B4-BE49-F238E27FC236}">
                <a16:creationId xmlns:a16="http://schemas.microsoft.com/office/drawing/2014/main" id="{D0625E8A-F9A5-EC49-BA69-F24DBFF78825}"/>
              </a:ext>
            </a:extLst>
          </p:cNvPr>
          <p:cNvSpPr>
            <a:spLocks noChangeArrowheads="1"/>
          </p:cNvSpPr>
          <p:nvPr/>
        </p:nvSpPr>
        <p:spPr bwMode="auto">
          <a:xfrm>
            <a:off x="633045" y="6145249"/>
            <a:ext cx="2000165" cy="236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91147" name="Text Box 11">
            <a:extLst>
              <a:ext uri="{FF2B5EF4-FFF2-40B4-BE49-F238E27FC236}">
                <a16:creationId xmlns:a16="http://schemas.microsoft.com/office/drawing/2014/main" id="{61F847C2-2B96-264F-9201-97CECFD32E83}"/>
              </a:ext>
            </a:extLst>
          </p:cNvPr>
          <p:cNvSpPr txBox="1">
            <a:spLocks noChangeArrowheads="1"/>
          </p:cNvSpPr>
          <p:nvPr/>
        </p:nvSpPr>
        <p:spPr bwMode="auto">
          <a:xfrm>
            <a:off x="224180" y="3226187"/>
            <a:ext cx="4347842" cy="353984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dirty="0">
                <a:ln>
                  <a:noFill/>
                </a:ln>
                <a:solidFill>
                  <a:srgbClr val="000000"/>
                </a:solidFill>
                <a:effectLst/>
                <a:uLnTx/>
                <a:uFillTx/>
                <a:latin typeface="Times" pitchFamily="2" charset="0"/>
                <a:ea typeface="+mn-ea"/>
                <a:cs typeface="Arial"/>
              </a:rPr>
              <a:t>Producer</a:t>
            </a:r>
            <a:endPar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9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Item </a:t>
            </a:r>
            <a:r>
              <a:rPr kumimoji="0" lang="en-US" altLang="en-US" sz="2000" b="0" i="0" u="none" strike="noStrike" kern="1200" cap="none" spc="0" normalizeH="0" baseline="0" noProof="0" dirty="0" err="1">
                <a:ln>
                  <a:noFill/>
                </a:ln>
                <a:solidFill>
                  <a:srgbClr val="000000"/>
                </a:solidFill>
                <a:effectLst/>
                <a:uLnTx/>
                <a:uFillTx/>
                <a:latin typeface="Courier" pitchFamily="2" charset="0"/>
                <a:ea typeface="+mn-ea"/>
                <a:cs typeface="Arial"/>
              </a:rPr>
              <a:t>pitm</a:t>
            </a: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while (1) {</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produce an item into </a:t>
            </a:r>
            <a:r>
              <a:rPr kumimoji="0" lang="en-US" altLang="en-US" sz="2000" b="0" i="0" u="none" strike="noStrike" kern="1200" cap="none" spc="0" normalizeH="0" baseline="0" noProof="0" dirty="0" err="1">
                <a:ln>
                  <a:noFill/>
                </a:ln>
                <a:solidFill>
                  <a:srgbClr val="000000"/>
                </a:solidFill>
                <a:effectLst/>
                <a:uLnTx/>
                <a:uFillTx/>
                <a:latin typeface="Courier" pitchFamily="2" charset="0"/>
                <a:ea typeface="+mn-ea"/>
                <a:cs typeface="Arial"/>
              </a:rPr>
              <a:t>pitm</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while (counter == n)</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buffer[in] = </a:t>
            </a:r>
            <a:r>
              <a:rPr kumimoji="0" lang="en-US" altLang="en-US" sz="2000" b="0" i="0" u="none" strike="noStrike" kern="1200" cap="none" spc="0" normalizeH="0" baseline="0" noProof="0" dirty="0" err="1">
                <a:ln>
                  <a:noFill/>
                </a:ln>
                <a:solidFill>
                  <a:srgbClr val="000000"/>
                </a:solidFill>
                <a:effectLst/>
                <a:uLnTx/>
                <a:uFillTx/>
                <a:latin typeface="Courier" pitchFamily="2" charset="0"/>
                <a:ea typeface="+mn-ea"/>
                <a:cs typeface="Arial"/>
              </a:rPr>
              <a:t>pitm</a:t>
            </a: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in = (in+1) % n;</a:t>
            </a:r>
          </a:p>
          <a:p>
            <a:pPr marL="0" marR="0" lvl="0" indent="0" algn="l" defTabSz="953697" rtl="0" eaLnBrk="0" fontAlgn="base" latinLnBrk="0" hangingPunct="0">
              <a:lnSpc>
                <a:spcPct val="9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  counter += 1;</a:t>
            </a:r>
            <a:b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br>
            <a:r>
              <a:rPr kumimoji="0" lang="en-US" altLang="en-US" sz="2000" b="0" i="0" u="none" strike="noStrike" kern="1200" cap="none" spc="0" normalizeH="0" baseline="0" noProof="0" dirty="0">
                <a:ln>
                  <a:noFill/>
                </a:ln>
                <a:solidFill>
                  <a:srgbClr val="000000"/>
                </a:solidFill>
                <a:effectLst/>
                <a:uLnTx/>
                <a:uFillTx/>
                <a:latin typeface="Courier" pitchFamily="2" charset="0"/>
                <a:ea typeface="+mn-ea"/>
                <a:cs typeface="Arial"/>
              </a:rPr>
              <a:t>}</a:t>
            </a:r>
            <a:endParaRPr kumimoji="0" lang="en-US" altLang="en-US" sz="2400"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Tree>
    <p:extLst>
      <p:ext uri="{BB962C8B-B14F-4D97-AF65-F5344CB8AC3E}">
        <p14:creationId xmlns:p14="http://schemas.microsoft.com/office/powerpoint/2010/main" val="43437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BC23600-A1B0-CF42-B178-92570A01C5A5}"/>
              </a:ext>
            </a:extLst>
          </p:cNvPr>
          <p:cNvSpPr>
            <a:spLocks noGrp="1" noChangeArrowheads="1"/>
          </p:cNvSpPr>
          <p:nvPr>
            <p:ph type="title"/>
          </p:nvPr>
        </p:nvSpPr>
        <p:spPr/>
        <p:txBody>
          <a:bodyPr/>
          <a:lstStyle/>
          <a:p>
            <a:r>
              <a:rPr lang="en-US" altLang="en-US"/>
              <a:t>Problem: race conditions</a:t>
            </a:r>
          </a:p>
        </p:txBody>
      </p:sp>
      <p:sp>
        <p:nvSpPr>
          <p:cNvPr id="92163" name="Rectangle 3">
            <a:extLst>
              <a:ext uri="{FF2B5EF4-FFF2-40B4-BE49-F238E27FC236}">
                <a16:creationId xmlns:a16="http://schemas.microsoft.com/office/drawing/2014/main" id="{41618587-B6C8-BF48-9EA9-7FB4861CFE9E}"/>
              </a:ext>
            </a:extLst>
          </p:cNvPr>
          <p:cNvSpPr>
            <a:spLocks noGrp="1" noChangeArrowheads="1"/>
          </p:cNvSpPr>
          <p:nvPr>
            <p:ph idx="1"/>
          </p:nvPr>
        </p:nvSpPr>
        <p:spPr>
          <a:xfrm>
            <a:off x="0" y="775504"/>
            <a:ext cx="5283973" cy="6506358"/>
          </a:xfrm>
        </p:spPr>
        <p:txBody>
          <a:bodyPr/>
          <a:lstStyle/>
          <a:p>
            <a:r>
              <a:rPr lang="en-US" altLang="en-US" sz="2646" dirty="0"/>
              <a:t>Cooperating processes share storage (memory)</a:t>
            </a:r>
          </a:p>
          <a:p>
            <a:r>
              <a:rPr lang="en-US" altLang="en-US" sz="2646" dirty="0"/>
              <a:t>Both may read and write the shared memory</a:t>
            </a:r>
          </a:p>
          <a:p>
            <a:r>
              <a:rPr lang="en-US" altLang="en-US" sz="2646" dirty="0"/>
              <a:t>Problem: can’t guarantee that read followed by write is atomic</a:t>
            </a:r>
          </a:p>
          <a:p>
            <a:pPr lvl="1"/>
            <a:r>
              <a:rPr lang="en-US" altLang="en-US" sz="2205" dirty="0"/>
              <a:t>Ordering matters!</a:t>
            </a:r>
          </a:p>
          <a:p>
            <a:r>
              <a:rPr lang="en-US" altLang="en-US" sz="2646" dirty="0"/>
              <a:t>This can result in erroneous results!</a:t>
            </a:r>
          </a:p>
          <a:p>
            <a:r>
              <a:rPr lang="en-US" altLang="en-US" sz="2646" dirty="0"/>
              <a:t>We need to eliminate race conditions…</a:t>
            </a:r>
          </a:p>
        </p:txBody>
      </p:sp>
      <p:sp>
        <p:nvSpPr>
          <p:cNvPr id="24" name="Footer Placeholder 4">
            <a:extLst>
              <a:ext uri="{FF2B5EF4-FFF2-40B4-BE49-F238E27FC236}">
                <a16:creationId xmlns:a16="http://schemas.microsoft.com/office/drawing/2014/main" id="{39DA5595-35A6-EF4C-A674-D955A9DDF867}"/>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25" name="Slide Number Placeholder 5">
            <a:extLst>
              <a:ext uri="{FF2B5EF4-FFF2-40B4-BE49-F238E27FC236}">
                <a16:creationId xmlns:a16="http://schemas.microsoft.com/office/drawing/2014/main" id="{D21BF80B-2C7E-944E-B2A9-604706C7B598}"/>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9751DF45-701B-D04F-BAAF-2CF3A3E6153A}"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2164" name="Rectangle 4">
            <a:extLst>
              <a:ext uri="{FF2B5EF4-FFF2-40B4-BE49-F238E27FC236}">
                <a16:creationId xmlns:a16="http://schemas.microsoft.com/office/drawing/2014/main" id="{ACD12ADF-1EA0-D34B-808B-38CAF60C17F3}"/>
              </a:ext>
            </a:extLst>
          </p:cNvPr>
          <p:cNvSpPr>
            <a:spLocks noChangeArrowheads="1"/>
          </p:cNvSpPr>
          <p:nvPr/>
        </p:nvSpPr>
        <p:spPr bwMode="auto">
          <a:xfrm>
            <a:off x="5880276" y="1905668"/>
            <a:ext cx="1343942" cy="3359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dirty="0">
                <a:ln>
                  <a:noFill/>
                </a:ln>
                <a:solidFill>
                  <a:srgbClr val="000000"/>
                </a:solidFill>
                <a:effectLst/>
                <a:uLnTx/>
                <a:uFillTx/>
                <a:latin typeface="Courier" pitchFamily="2" charset="0"/>
                <a:ea typeface="+mn-ea"/>
                <a:cs typeface="Arial"/>
              </a:rPr>
              <a:t>R1 &lt;= x</a:t>
            </a:r>
          </a:p>
        </p:txBody>
      </p:sp>
      <p:sp>
        <p:nvSpPr>
          <p:cNvPr id="92165" name="Rectangle 5">
            <a:extLst>
              <a:ext uri="{FF2B5EF4-FFF2-40B4-BE49-F238E27FC236}">
                <a16:creationId xmlns:a16="http://schemas.microsoft.com/office/drawing/2014/main" id="{9439A42A-3F21-0648-BC3F-07B6A82098C4}"/>
              </a:ext>
            </a:extLst>
          </p:cNvPr>
          <p:cNvSpPr>
            <a:spLocks noChangeArrowheads="1"/>
          </p:cNvSpPr>
          <p:nvPr/>
        </p:nvSpPr>
        <p:spPr bwMode="auto">
          <a:xfrm>
            <a:off x="5880276" y="2241653"/>
            <a:ext cx="1343942" cy="3359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a:ln>
                  <a:noFill/>
                </a:ln>
                <a:solidFill>
                  <a:srgbClr val="000000"/>
                </a:solidFill>
                <a:effectLst/>
                <a:uLnTx/>
                <a:uFillTx/>
                <a:latin typeface="Courier" pitchFamily="2" charset="0"/>
                <a:ea typeface="+mn-ea"/>
                <a:cs typeface="Arial"/>
              </a:rPr>
              <a:t>R1 = R1+1</a:t>
            </a:r>
          </a:p>
        </p:txBody>
      </p:sp>
      <p:sp>
        <p:nvSpPr>
          <p:cNvPr id="92166" name="Rectangle 6">
            <a:extLst>
              <a:ext uri="{FF2B5EF4-FFF2-40B4-BE49-F238E27FC236}">
                <a16:creationId xmlns:a16="http://schemas.microsoft.com/office/drawing/2014/main" id="{B2ED59DD-556C-9C49-9FD2-B218D857438B}"/>
              </a:ext>
            </a:extLst>
          </p:cNvPr>
          <p:cNvSpPr>
            <a:spLocks noChangeArrowheads="1"/>
          </p:cNvSpPr>
          <p:nvPr/>
        </p:nvSpPr>
        <p:spPr bwMode="auto">
          <a:xfrm>
            <a:off x="5880276" y="2577639"/>
            <a:ext cx="1343942" cy="3359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a:ln>
                  <a:noFill/>
                </a:ln>
                <a:solidFill>
                  <a:srgbClr val="000000"/>
                </a:solidFill>
                <a:effectLst/>
                <a:uLnTx/>
                <a:uFillTx/>
                <a:latin typeface="Courier" pitchFamily="2" charset="0"/>
                <a:ea typeface="+mn-ea"/>
                <a:cs typeface="Arial"/>
              </a:rPr>
              <a:t>R1 =&gt; x</a:t>
            </a:r>
          </a:p>
        </p:txBody>
      </p:sp>
      <p:sp>
        <p:nvSpPr>
          <p:cNvPr id="92167" name="Rectangle 7">
            <a:extLst>
              <a:ext uri="{FF2B5EF4-FFF2-40B4-BE49-F238E27FC236}">
                <a16:creationId xmlns:a16="http://schemas.microsoft.com/office/drawing/2014/main" id="{8EC897F1-E41B-B84F-9F29-E443122289F2}"/>
              </a:ext>
            </a:extLst>
          </p:cNvPr>
          <p:cNvSpPr>
            <a:spLocks noChangeArrowheads="1"/>
          </p:cNvSpPr>
          <p:nvPr/>
        </p:nvSpPr>
        <p:spPr bwMode="auto">
          <a:xfrm>
            <a:off x="7224218" y="2913625"/>
            <a:ext cx="1343942" cy="33598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a:ln>
                  <a:noFill/>
                </a:ln>
                <a:solidFill>
                  <a:srgbClr val="000000"/>
                </a:solidFill>
                <a:effectLst/>
                <a:uLnTx/>
                <a:uFillTx/>
                <a:latin typeface="Courier" pitchFamily="2" charset="0"/>
                <a:ea typeface="+mn-ea"/>
                <a:cs typeface="Arial"/>
              </a:rPr>
              <a:t>R3 &lt;= x</a:t>
            </a:r>
          </a:p>
        </p:txBody>
      </p:sp>
      <p:sp>
        <p:nvSpPr>
          <p:cNvPr id="92168" name="Rectangle 8">
            <a:extLst>
              <a:ext uri="{FF2B5EF4-FFF2-40B4-BE49-F238E27FC236}">
                <a16:creationId xmlns:a16="http://schemas.microsoft.com/office/drawing/2014/main" id="{4B132B3D-5BEB-B44F-B493-A443B95F13ED}"/>
              </a:ext>
            </a:extLst>
          </p:cNvPr>
          <p:cNvSpPr>
            <a:spLocks noChangeArrowheads="1"/>
          </p:cNvSpPr>
          <p:nvPr/>
        </p:nvSpPr>
        <p:spPr bwMode="auto">
          <a:xfrm>
            <a:off x="7224218" y="3249610"/>
            <a:ext cx="1343942" cy="33598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dirty="0">
                <a:ln>
                  <a:noFill/>
                </a:ln>
                <a:solidFill>
                  <a:srgbClr val="000000"/>
                </a:solidFill>
                <a:effectLst/>
                <a:uLnTx/>
                <a:uFillTx/>
                <a:latin typeface="Courier" pitchFamily="2" charset="0"/>
                <a:ea typeface="+mn-ea"/>
                <a:cs typeface="Arial"/>
              </a:rPr>
              <a:t>R3 = R3+1</a:t>
            </a:r>
          </a:p>
        </p:txBody>
      </p:sp>
      <p:sp>
        <p:nvSpPr>
          <p:cNvPr id="92169" name="Rectangle 9">
            <a:extLst>
              <a:ext uri="{FF2B5EF4-FFF2-40B4-BE49-F238E27FC236}">
                <a16:creationId xmlns:a16="http://schemas.microsoft.com/office/drawing/2014/main" id="{D987503E-7626-7A47-A8C2-3E7BB92586CE}"/>
              </a:ext>
            </a:extLst>
          </p:cNvPr>
          <p:cNvSpPr>
            <a:spLocks noChangeArrowheads="1"/>
          </p:cNvSpPr>
          <p:nvPr/>
        </p:nvSpPr>
        <p:spPr bwMode="auto">
          <a:xfrm>
            <a:off x="7224218" y="3585596"/>
            <a:ext cx="1343942" cy="33598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a:ln>
                  <a:noFill/>
                </a:ln>
                <a:solidFill>
                  <a:srgbClr val="000000"/>
                </a:solidFill>
                <a:effectLst/>
                <a:uLnTx/>
                <a:uFillTx/>
                <a:latin typeface="Courier" pitchFamily="2" charset="0"/>
                <a:ea typeface="+mn-ea"/>
                <a:cs typeface="Arial"/>
              </a:rPr>
              <a:t>R3 =&gt; x</a:t>
            </a:r>
          </a:p>
        </p:txBody>
      </p:sp>
      <p:sp>
        <p:nvSpPr>
          <p:cNvPr id="92170" name="Text Box 10">
            <a:extLst>
              <a:ext uri="{FF2B5EF4-FFF2-40B4-BE49-F238E27FC236}">
                <a16:creationId xmlns:a16="http://schemas.microsoft.com/office/drawing/2014/main" id="{7A150112-9B83-6245-A4B8-A172DF8CE324}"/>
              </a:ext>
            </a:extLst>
          </p:cNvPr>
          <p:cNvSpPr txBox="1">
            <a:spLocks noChangeArrowheads="1"/>
          </p:cNvSpPr>
          <p:nvPr/>
        </p:nvSpPr>
        <p:spPr bwMode="auto">
          <a:xfrm>
            <a:off x="6132266" y="1511935"/>
            <a:ext cx="495649"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P1</a:t>
            </a:r>
          </a:p>
        </p:txBody>
      </p:sp>
      <p:sp>
        <p:nvSpPr>
          <p:cNvPr id="92171" name="Text Box 11">
            <a:extLst>
              <a:ext uri="{FF2B5EF4-FFF2-40B4-BE49-F238E27FC236}">
                <a16:creationId xmlns:a16="http://schemas.microsoft.com/office/drawing/2014/main" id="{1E10AABA-148B-F143-8A63-E2A35A0BB147}"/>
              </a:ext>
            </a:extLst>
          </p:cNvPr>
          <p:cNvSpPr txBox="1">
            <a:spLocks noChangeArrowheads="1"/>
          </p:cNvSpPr>
          <p:nvPr/>
        </p:nvSpPr>
        <p:spPr bwMode="auto">
          <a:xfrm>
            <a:off x="7728197" y="1511935"/>
            <a:ext cx="495649"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P2</a:t>
            </a:r>
          </a:p>
        </p:txBody>
      </p:sp>
      <p:sp>
        <p:nvSpPr>
          <p:cNvPr id="92172" name="Line 12">
            <a:extLst>
              <a:ext uri="{FF2B5EF4-FFF2-40B4-BE49-F238E27FC236}">
                <a16:creationId xmlns:a16="http://schemas.microsoft.com/office/drawing/2014/main" id="{0E669325-442A-C745-960D-F98831D5DBB2}"/>
              </a:ext>
            </a:extLst>
          </p:cNvPr>
          <p:cNvSpPr>
            <a:spLocks noChangeShapeType="1"/>
          </p:cNvSpPr>
          <p:nvPr/>
        </p:nvSpPr>
        <p:spPr bwMode="auto">
          <a:xfrm>
            <a:off x="5712283" y="4115823"/>
            <a:ext cx="3191863"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400" b="0" i="0" u="none" strike="noStrike" kern="1200" cap="none" spc="0" normalizeH="0" baseline="0" noProof="0">
              <a:ln>
                <a:noFill/>
              </a:ln>
              <a:solidFill>
                <a:srgbClr val="000000"/>
              </a:solidFill>
              <a:effectLst/>
              <a:uLnTx/>
              <a:uFillTx/>
              <a:latin typeface="Courier" pitchFamily="2" charset="0"/>
              <a:ea typeface="+mn-ea"/>
              <a:cs typeface="Arial"/>
            </a:endParaRPr>
          </a:p>
        </p:txBody>
      </p:sp>
      <p:sp>
        <p:nvSpPr>
          <p:cNvPr id="92173" name="Text Box 13">
            <a:extLst>
              <a:ext uri="{FF2B5EF4-FFF2-40B4-BE49-F238E27FC236}">
                <a16:creationId xmlns:a16="http://schemas.microsoft.com/office/drawing/2014/main" id="{B03A6FDF-602E-C14E-BC6B-5DF5C66F2970}"/>
              </a:ext>
            </a:extLst>
          </p:cNvPr>
          <p:cNvSpPr txBox="1">
            <a:spLocks noChangeArrowheads="1"/>
          </p:cNvSpPr>
          <p:nvPr/>
        </p:nvSpPr>
        <p:spPr bwMode="auto">
          <a:xfrm>
            <a:off x="8904146" y="1679928"/>
            <a:ext cx="601447"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x=3</a:t>
            </a:r>
          </a:p>
        </p:txBody>
      </p:sp>
      <p:sp>
        <p:nvSpPr>
          <p:cNvPr id="92174" name="Text Box 14">
            <a:extLst>
              <a:ext uri="{FF2B5EF4-FFF2-40B4-BE49-F238E27FC236}">
                <a16:creationId xmlns:a16="http://schemas.microsoft.com/office/drawing/2014/main" id="{206B0F38-D167-2348-8192-4C3EF0995146}"/>
              </a:ext>
            </a:extLst>
          </p:cNvPr>
          <p:cNvSpPr txBox="1">
            <a:spLocks noChangeArrowheads="1"/>
          </p:cNvSpPr>
          <p:nvPr/>
        </p:nvSpPr>
        <p:spPr bwMode="auto">
          <a:xfrm>
            <a:off x="8904146" y="3947830"/>
            <a:ext cx="601447"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x=5</a:t>
            </a:r>
          </a:p>
        </p:txBody>
      </p:sp>
      <p:sp>
        <p:nvSpPr>
          <p:cNvPr id="92175" name="Line 15">
            <a:extLst>
              <a:ext uri="{FF2B5EF4-FFF2-40B4-BE49-F238E27FC236}">
                <a16:creationId xmlns:a16="http://schemas.microsoft.com/office/drawing/2014/main" id="{78C36BC3-70E6-1444-A705-3168AB24C35A}"/>
              </a:ext>
            </a:extLst>
          </p:cNvPr>
          <p:cNvSpPr>
            <a:spLocks noChangeShapeType="1"/>
          </p:cNvSpPr>
          <p:nvPr/>
        </p:nvSpPr>
        <p:spPr bwMode="auto">
          <a:xfrm>
            <a:off x="5712283" y="1847920"/>
            <a:ext cx="3191863"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92176" name="Rectangle 16">
            <a:extLst>
              <a:ext uri="{FF2B5EF4-FFF2-40B4-BE49-F238E27FC236}">
                <a16:creationId xmlns:a16="http://schemas.microsoft.com/office/drawing/2014/main" id="{D818FBE8-19CC-8746-AC28-8D0D17BC8099}"/>
              </a:ext>
            </a:extLst>
          </p:cNvPr>
          <p:cNvSpPr>
            <a:spLocks noChangeArrowheads="1"/>
          </p:cNvSpPr>
          <p:nvPr/>
        </p:nvSpPr>
        <p:spPr bwMode="auto">
          <a:xfrm>
            <a:off x="5880276" y="4283815"/>
            <a:ext cx="1343942" cy="3359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dirty="0">
                <a:ln>
                  <a:noFill/>
                </a:ln>
                <a:solidFill>
                  <a:srgbClr val="000000"/>
                </a:solidFill>
                <a:effectLst/>
                <a:uLnTx/>
                <a:uFillTx/>
                <a:latin typeface="Courier" pitchFamily="2" charset="0"/>
                <a:ea typeface="+mn-ea"/>
                <a:cs typeface="Arial"/>
              </a:rPr>
              <a:t>R1 &lt;= x</a:t>
            </a:r>
          </a:p>
        </p:txBody>
      </p:sp>
      <p:sp>
        <p:nvSpPr>
          <p:cNvPr id="92177" name="Rectangle 17">
            <a:extLst>
              <a:ext uri="{FF2B5EF4-FFF2-40B4-BE49-F238E27FC236}">
                <a16:creationId xmlns:a16="http://schemas.microsoft.com/office/drawing/2014/main" id="{5E9B37C1-494E-694B-8A21-9F75AFE80B99}"/>
              </a:ext>
            </a:extLst>
          </p:cNvPr>
          <p:cNvSpPr>
            <a:spLocks noChangeArrowheads="1"/>
          </p:cNvSpPr>
          <p:nvPr/>
        </p:nvSpPr>
        <p:spPr bwMode="auto">
          <a:xfrm>
            <a:off x="5880276" y="5291772"/>
            <a:ext cx="1343942" cy="3359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a:ln>
                  <a:noFill/>
                </a:ln>
                <a:solidFill>
                  <a:srgbClr val="000000"/>
                </a:solidFill>
                <a:effectLst/>
                <a:uLnTx/>
                <a:uFillTx/>
                <a:latin typeface="Courier" pitchFamily="2" charset="0"/>
                <a:ea typeface="+mn-ea"/>
                <a:cs typeface="Arial"/>
              </a:rPr>
              <a:t>R1 = R1+1</a:t>
            </a:r>
          </a:p>
        </p:txBody>
      </p:sp>
      <p:sp>
        <p:nvSpPr>
          <p:cNvPr id="92178" name="Rectangle 18">
            <a:extLst>
              <a:ext uri="{FF2B5EF4-FFF2-40B4-BE49-F238E27FC236}">
                <a16:creationId xmlns:a16="http://schemas.microsoft.com/office/drawing/2014/main" id="{ED87EB31-832F-9647-B724-DEF29B7FEA66}"/>
              </a:ext>
            </a:extLst>
          </p:cNvPr>
          <p:cNvSpPr>
            <a:spLocks noChangeArrowheads="1"/>
          </p:cNvSpPr>
          <p:nvPr/>
        </p:nvSpPr>
        <p:spPr bwMode="auto">
          <a:xfrm>
            <a:off x="5880276" y="5627757"/>
            <a:ext cx="1343942" cy="3359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a:ln>
                  <a:noFill/>
                </a:ln>
                <a:solidFill>
                  <a:srgbClr val="000000"/>
                </a:solidFill>
                <a:effectLst/>
                <a:uLnTx/>
                <a:uFillTx/>
                <a:latin typeface="Courier" pitchFamily="2" charset="0"/>
                <a:ea typeface="+mn-ea"/>
                <a:cs typeface="Arial"/>
              </a:rPr>
              <a:t>R1 =&gt; x</a:t>
            </a:r>
          </a:p>
        </p:txBody>
      </p:sp>
      <p:sp>
        <p:nvSpPr>
          <p:cNvPr id="92179" name="Rectangle 19">
            <a:extLst>
              <a:ext uri="{FF2B5EF4-FFF2-40B4-BE49-F238E27FC236}">
                <a16:creationId xmlns:a16="http://schemas.microsoft.com/office/drawing/2014/main" id="{B2201D02-5232-644F-B842-AB57B41A98C5}"/>
              </a:ext>
            </a:extLst>
          </p:cNvPr>
          <p:cNvSpPr>
            <a:spLocks noChangeArrowheads="1"/>
          </p:cNvSpPr>
          <p:nvPr/>
        </p:nvSpPr>
        <p:spPr bwMode="auto">
          <a:xfrm>
            <a:off x="7224218" y="4619801"/>
            <a:ext cx="1343942" cy="33598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a:ln>
                  <a:noFill/>
                </a:ln>
                <a:solidFill>
                  <a:srgbClr val="000000"/>
                </a:solidFill>
                <a:effectLst/>
                <a:uLnTx/>
                <a:uFillTx/>
                <a:latin typeface="Courier" pitchFamily="2" charset="0"/>
                <a:ea typeface="+mn-ea"/>
                <a:cs typeface="Arial"/>
              </a:rPr>
              <a:t>R3 &lt;= x</a:t>
            </a:r>
          </a:p>
        </p:txBody>
      </p:sp>
      <p:sp>
        <p:nvSpPr>
          <p:cNvPr id="92180" name="Rectangle 20">
            <a:extLst>
              <a:ext uri="{FF2B5EF4-FFF2-40B4-BE49-F238E27FC236}">
                <a16:creationId xmlns:a16="http://schemas.microsoft.com/office/drawing/2014/main" id="{0538DC99-9D70-9048-A4F8-969A8A9E75EA}"/>
              </a:ext>
            </a:extLst>
          </p:cNvPr>
          <p:cNvSpPr>
            <a:spLocks noChangeArrowheads="1"/>
          </p:cNvSpPr>
          <p:nvPr/>
        </p:nvSpPr>
        <p:spPr bwMode="auto">
          <a:xfrm>
            <a:off x="7224218" y="4955786"/>
            <a:ext cx="1343942" cy="33598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a:ln>
                  <a:noFill/>
                </a:ln>
                <a:solidFill>
                  <a:srgbClr val="000000"/>
                </a:solidFill>
                <a:effectLst/>
                <a:uLnTx/>
                <a:uFillTx/>
                <a:latin typeface="Courier" pitchFamily="2" charset="0"/>
                <a:ea typeface="+mn-ea"/>
                <a:cs typeface="Arial"/>
              </a:rPr>
              <a:t>R3 = R3+1</a:t>
            </a:r>
          </a:p>
        </p:txBody>
      </p:sp>
      <p:sp>
        <p:nvSpPr>
          <p:cNvPr id="92181" name="Rectangle 21">
            <a:extLst>
              <a:ext uri="{FF2B5EF4-FFF2-40B4-BE49-F238E27FC236}">
                <a16:creationId xmlns:a16="http://schemas.microsoft.com/office/drawing/2014/main" id="{0A024BF3-A991-A542-86B4-C22F8F5B945C}"/>
              </a:ext>
            </a:extLst>
          </p:cNvPr>
          <p:cNvSpPr>
            <a:spLocks noChangeArrowheads="1"/>
          </p:cNvSpPr>
          <p:nvPr/>
        </p:nvSpPr>
        <p:spPr bwMode="auto">
          <a:xfrm>
            <a:off x="7224218" y="5963743"/>
            <a:ext cx="1343942" cy="33598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398" rIns="50398"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00" b="0" i="0" u="none" strike="noStrike" kern="1200" cap="none" spc="0" normalizeH="0" baseline="0" noProof="0">
                <a:ln>
                  <a:noFill/>
                </a:ln>
                <a:solidFill>
                  <a:srgbClr val="000000"/>
                </a:solidFill>
                <a:effectLst/>
                <a:uLnTx/>
                <a:uFillTx/>
                <a:latin typeface="Courier" pitchFamily="2" charset="0"/>
                <a:ea typeface="+mn-ea"/>
                <a:cs typeface="Arial"/>
              </a:rPr>
              <a:t>R3 =&gt; x</a:t>
            </a:r>
          </a:p>
        </p:txBody>
      </p:sp>
      <p:sp>
        <p:nvSpPr>
          <p:cNvPr id="92182" name="Line 22">
            <a:extLst>
              <a:ext uri="{FF2B5EF4-FFF2-40B4-BE49-F238E27FC236}">
                <a16:creationId xmlns:a16="http://schemas.microsoft.com/office/drawing/2014/main" id="{B6E46919-7927-DF4D-B2F3-64C418498E27}"/>
              </a:ext>
            </a:extLst>
          </p:cNvPr>
          <p:cNvSpPr>
            <a:spLocks noChangeShapeType="1"/>
          </p:cNvSpPr>
          <p:nvPr/>
        </p:nvSpPr>
        <p:spPr bwMode="auto">
          <a:xfrm>
            <a:off x="5712283" y="6383725"/>
            <a:ext cx="3191863"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92183" name="Text Box 23">
            <a:extLst>
              <a:ext uri="{FF2B5EF4-FFF2-40B4-BE49-F238E27FC236}">
                <a16:creationId xmlns:a16="http://schemas.microsoft.com/office/drawing/2014/main" id="{A1231468-C8F0-C84B-BAE2-5BB1477E0428}"/>
              </a:ext>
            </a:extLst>
          </p:cNvPr>
          <p:cNvSpPr txBox="1">
            <a:spLocks noChangeArrowheads="1"/>
          </p:cNvSpPr>
          <p:nvPr/>
        </p:nvSpPr>
        <p:spPr bwMode="auto">
          <a:xfrm>
            <a:off x="8904147" y="6215733"/>
            <a:ext cx="671979"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x=6!</a:t>
            </a:r>
          </a:p>
        </p:txBody>
      </p:sp>
    </p:spTree>
    <p:extLst>
      <p:ext uri="{BB962C8B-B14F-4D97-AF65-F5344CB8AC3E}">
        <p14:creationId xmlns:p14="http://schemas.microsoft.com/office/powerpoint/2010/main" val="329291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76"/>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80"/>
                                        </p:tgtEl>
                                        <p:attrNameLst>
                                          <p:attrName>style.visibility</p:attrName>
                                        </p:attrNameLst>
                                      </p:cBhvr>
                                      <p:to>
                                        <p:strVal val="visible"/>
                                      </p:to>
                                    </p:set>
                                  </p:childTnLst>
                                </p:cTn>
                              </p:par>
                            </p:childTnLst>
                          </p:cTn>
                        </p:par>
                      </p:childTnLst>
                    </p:cTn>
                  </p:par>
                  <p:par>
                    <p:cTn id="15" fill="hold">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77"/>
                                        </p:tgtEl>
                                        <p:attrNameLst>
                                          <p:attrName>style.visibility</p:attrName>
                                        </p:attrNameLst>
                                      </p:cBhvr>
                                      <p:to>
                                        <p:strVal val="visible"/>
                                      </p:to>
                                    </p:set>
                                  </p:childTnLst>
                                </p:cTn>
                              </p:par>
                            </p:childTnLst>
                          </p:cTn>
                        </p:par>
                      </p:childTnLst>
                    </p:cTn>
                  </p:par>
                  <p:par>
                    <p:cTn id="19" fill="hold">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178"/>
                                        </p:tgtEl>
                                        <p:attrNameLst>
                                          <p:attrName>style.visibility</p:attrName>
                                        </p:attrNameLst>
                                      </p:cBhvr>
                                      <p:to>
                                        <p:strVal val="visible"/>
                                      </p:to>
                                    </p:set>
                                  </p:childTnLst>
                                </p:cTn>
                              </p:par>
                            </p:childTnLst>
                          </p:cTn>
                        </p:par>
                      </p:childTnLst>
                    </p:cTn>
                  </p:par>
                  <p:par>
                    <p:cTn id="23" fill="hold">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181"/>
                                        </p:tgtEl>
                                        <p:attrNameLst>
                                          <p:attrName>style.visibility</p:attrName>
                                        </p:attrNameLst>
                                      </p:cBhvr>
                                      <p:to>
                                        <p:strVal val="visible"/>
                                      </p:to>
                                    </p:set>
                                  </p:childTnLst>
                                </p:cTn>
                              </p:par>
                            </p:childTnLst>
                          </p:cTn>
                        </p:par>
                      </p:childTnLst>
                    </p:cTn>
                  </p:par>
                  <p:par>
                    <p:cTn id="27" fill="hold">
                      <p:stCondLst>
                        <p:cond delay="indefinite"/>
                      </p:stCondLst>
                      <p:childTnLst>
                        <p:par>
                          <p:cTn id="28" fill="hold" nodeType="after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2182"/>
                                        </p:tgtEl>
                                        <p:attrNameLst>
                                          <p:attrName>style.visibility</p:attrName>
                                        </p:attrNameLst>
                                      </p:cBhvr>
                                      <p:to>
                                        <p:strVal val="visible"/>
                                      </p:to>
                                    </p:set>
                                  </p:childTnLst>
                                </p:cTn>
                              </p:par>
                            </p:childTnLst>
                          </p:cTn>
                        </p:par>
                      </p:childTnLst>
                    </p:cTn>
                  </p:par>
                  <p:par>
                    <p:cTn id="31" fill="hold">
                      <p:stCondLst>
                        <p:cond delay="indefinite"/>
                      </p:stCondLst>
                      <p:childTnLst>
                        <p:par>
                          <p:cTn id="32" fill="hold" nodeType="after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1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6" grpId="0" animBg="1" autoUpdateAnimBg="0"/>
      <p:bldP spid="92177" grpId="0" animBg="1" autoUpdateAnimBg="0"/>
      <p:bldP spid="92178" grpId="0" animBg="1" autoUpdateAnimBg="0"/>
      <p:bldP spid="92179" grpId="0" animBg="1" autoUpdateAnimBg="0"/>
      <p:bldP spid="92180" grpId="0" animBg="1" autoUpdateAnimBg="0"/>
      <p:bldP spid="92181" grpId="0" animBg="1" autoUpdateAnimBg="0"/>
      <p:bldP spid="92183"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E502F9E0-21A9-6844-A11A-A0680165B684}"/>
              </a:ext>
            </a:extLst>
          </p:cNvPr>
          <p:cNvSpPr>
            <a:spLocks noGrp="1" noChangeArrowheads="1"/>
          </p:cNvSpPr>
          <p:nvPr>
            <p:ph type="title"/>
          </p:nvPr>
        </p:nvSpPr>
        <p:spPr/>
        <p:txBody>
          <a:bodyPr/>
          <a:lstStyle/>
          <a:p>
            <a:r>
              <a:rPr lang="en-US" altLang="en-US"/>
              <a:t>Critical regions	</a:t>
            </a:r>
          </a:p>
        </p:txBody>
      </p:sp>
      <p:sp>
        <p:nvSpPr>
          <p:cNvPr id="93187" name="Rectangle 3">
            <a:extLst>
              <a:ext uri="{FF2B5EF4-FFF2-40B4-BE49-F238E27FC236}">
                <a16:creationId xmlns:a16="http://schemas.microsoft.com/office/drawing/2014/main" id="{83249007-0AB0-EB49-9417-995673C1CEF5}"/>
              </a:ext>
            </a:extLst>
          </p:cNvPr>
          <p:cNvSpPr>
            <a:spLocks noGrp="1" noChangeArrowheads="1"/>
          </p:cNvSpPr>
          <p:nvPr>
            <p:ph idx="1"/>
          </p:nvPr>
        </p:nvSpPr>
        <p:spPr/>
        <p:txBody>
          <a:bodyPr/>
          <a:lstStyle/>
          <a:p>
            <a:r>
              <a:rPr lang="en-US" altLang="en-US" sz="1984"/>
              <a:t>Use critical regions to provide </a:t>
            </a:r>
            <a:r>
              <a:rPr lang="en-US" altLang="en-US" sz="1984" i="1"/>
              <a:t>mutual exclusion</a:t>
            </a:r>
            <a:r>
              <a:rPr lang="en-US" altLang="en-US" sz="1984"/>
              <a:t> and help fix race conditions</a:t>
            </a:r>
          </a:p>
          <a:p>
            <a:r>
              <a:rPr lang="en-US" altLang="en-US" sz="1984"/>
              <a:t>Four conditions to provide mutual exclusion</a:t>
            </a:r>
          </a:p>
          <a:p>
            <a:pPr lvl="1"/>
            <a:r>
              <a:rPr lang="en-US" altLang="en-US" sz="1764"/>
              <a:t>No two processes simultaneously in critical region</a:t>
            </a:r>
          </a:p>
          <a:p>
            <a:pPr lvl="1"/>
            <a:r>
              <a:rPr lang="en-US" altLang="en-US" sz="1764"/>
              <a:t>No assumptions made about speeds or numbers of CPUs</a:t>
            </a:r>
          </a:p>
          <a:p>
            <a:pPr lvl="1"/>
            <a:r>
              <a:rPr lang="en-US" altLang="en-US" sz="1764"/>
              <a:t>No process running outside its critical region may block another process</a:t>
            </a:r>
          </a:p>
          <a:p>
            <a:pPr lvl="1"/>
            <a:r>
              <a:rPr lang="en-US" altLang="en-US" sz="1764"/>
              <a:t>No process must wait forever to enter its critical region</a:t>
            </a:r>
          </a:p>
        </p:txBody>
      </p:sp>
      <p:sp>
        <p:nvSpPr>
          <p:cNvPr id="27" name="Footer Placeholder 4">
            <a:extLst>
              <a:ext uri="{FF2B5EF4-FFF2-40B4-BE49-F238E27FC236}">
                <a16:creationId xmlns:a16="http://schemas.microsoft.com/office/drawing/2014/main" id="{667676E5-52CF-B949-92AA-54CEC4825EDD}"/>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28" name="Slide Number Placeholder 5">
            <a:extLst>
              <a:ext uri="{FF2B5EF4-FFF2-40B4-BE49-F238E27FC236}">
                <a16:creationId xmlns:a16="http://schemas.microsoft.com/office/drawing/2014/main" id="{EC52B04B-D8AF-8643-A73A-7D7FBE25B1FC}"/>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AC4A98B1-7137-2040-A211-04638908AFE3}"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3188" name="Text Box 4">
            <a:extLst>
              <a:ext uri="{FF2B5EF4-FFF2-40B4-BE49-F238E27FC236}">
                <a16:creationId xmlns:a16="http://schemas.microsoft.com/office/drawing/2014/main" id="{C3F6E6DB-6322-6D44-B41C-6936656CB466}"/>
              </a:ext>
            </a:extLst>
          </p:cNvPr>
          <p:cNvSpPr txBox="1">
            <a:spLocks noChangeArrowheads="1"/>
          </p:cNvSpPr>
          <p:nvPr/>
        </p:nvSpPr>
        <p:spPr bwMode="auto">
          <a:xfrm>
            <a:off x="23350" y="4955787"/>
            <a:ext cx="1328120"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Process A</a:t>
            </a:r>
          </a:p>
        </p:txBody>
      </p:sp>
      <p:sp>
        <p:nvSpPr>
          <p:cNvPr id="93189" name="Text Box 5">
            <a:extLst>
              <a:ext uri="{FF2B5EF4-FFF2-40B4-BE49-F238E27FC236}">
                <a16:creationId xmlns:a16="http://schemas.microsoft.com/office/drawing/2014/main" id="{D4F7248B-AA16-974E-A65D-88D581D5EEDB}"/>
              </a:ext>
            </a:extLst>
          </p:cNvPr>
          <p:cNvSpPr txBox="1">
            <a:spLocks noChangeArrowheads="1"/>
          </p:cNvSpPr>
          <p:nvPr/>
        </p:nvSpPr>
        <p:spPr bwMode="auto">
          <a:xfrm>
            <a:off x="9437" y="6047740"/>
            <a:ext cx="134203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itchFamily="2" charset="0"/>
                <a:ea typeface="+mn-ea"/>
                <a:cs typeface="Arial"/>
              </a:rPr>
              <a:t>Process B</a:t>
            </a:r>
          </a:p>
        </p:txBody>
      </p:sp>
      <p:cxnSp>
        <p:nvCxnSpPr>
          <p:cNvPr id="93190" name="AutoShape 6">
            <a:extLst>
              <a:ext uri="{FF2B5EF4-FFF2-40B4-BE49-F238E27FC236}">
                <a16:creationId xmlns:a16="http://schemas.microsoft.com/office/drawing/2014/main" id="{29C3C522-9B74-CB4D-A6A0-356CECD0BA19}"/>
              </a:ext>
            </a:extLst>
          </p:cNvPr>
          <p:cNvCxnSpPr>
            <a:cxnSpLocks noChangeShapeType="1"/>
            <a:stCxn id="93188" idx="3"/>
          </p:cNvCxnSpPr>
          <p:nvPr/>
        </p:nvCxnSpPr>
        <p:spPr bwMode="auto">
          <a:xfrm>
            <a:off x="1351470" y="5154624"/>
            <a:ext cx="8056654" cy="4154"/>
          </a:xfrm>
          <a:prstGeom prst="straightConnector1">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1" name="AutoShape 7">
            <a:extLst>
              <a:ext uri="{FF2B5EF4-FFF2-40B4-BE49-F238E27FC236}">
                <a16:creationId xmlns:a16="http://schemas.microsoft.com/office/drawing/2014/main" id="{794A80B4-0F9A-5C4E-8A01-53A1C2AAC944}"/>
              </a:ext>
            </a:extLst>
          </p:cNvPr>
          <p:cNvCxnSpPr>
            <a:cxnSpLocks noChangeShapeType="1"/>
            <a:stCxn id="93189" idx="3"/>
          </p:cNvCxnSpPr>
          <p:nvPr/>
        </p:nvCxnSpPr>
        <p:spPr bwMode="auto">
          <a:xfrm>
            <a:off x="1351471" y="6246577"/>
            <a:ext cx="8056653" cy="4154"/>
          </a:xfrm>
          <a:prstGeom prst="straightConnector1">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192" name="Rectangle 8" descr="Light upward diagonal">
            <a:extLst>
              <a:ext uri="{FF2B5EF4-FFF2-40B4-BE49-F238E27FC236}">
                <a16:creationId xmlns:a16="http://schemas.microsoft.com/office/drawing/2014/main" id="{BFFAF5CB-55FB-DE4B-8871-CFD3AA5B4FB2}"/>
              </a:ext>
            </a:extLst>
          </p:cNvPr>
          <p:cNvSpPr>
            <a:spLocks noChangeArrowheads="1"/>
          </p:cNvSpPr>
          <p:nvPr/>
        </p:nvSpPr>
        <p:spPr bwMode="auto">
          <a:xfrm>
            <a:off x="3528377" y="6131736"/>
            <a:ext cx="2687884" cy="335986"/>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B blocked</a:t>
            </a:r>
          </a:p>
        </p:txBody>
      </p:sp>
      <p:sp>
        <p:nvSpPr>
          <p:cNvPr id="93193" name="Line 9">
            <a:extLst>
              <a:ext uri="{FF2B5EF4-FFF2-40B4-BE49-F238E27FC236}">
                <a16:creationId xmlns:a16="http://schemas.microsoft.com/office/drawing/2014/main" id="{68DEBAA7-0648-614B-B1B9-E2B1FC703D89}"/>
              </a:ext>
            </a:extLst>
          </p:cNvPr>
          <p:cNvSpPr>
            <a:spLocks noChangeShapeType="1"/>
          </p:cNvSpPr>
          <p:nvPr/>
        </p:nvSpPr>
        <p:spPr bwMode="auto">
          <a:xfrm>
            <a:off x="6216261" y="4955787"/>
            <a:ext cx="0" cy="176392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93194" name="Line 10">
            <a:extLst>
              <a:ext uri="{FF2B5EF4-FFF2-40B4-BE49-F238E27FC236}">
                <a16:creationId xmlns:a16="http://schemas.microsoft.com/office/drawing/2014/main" id="{B70D9D52-BAF2-A045-922A-608B34CDB5F5}"/>
              </a:ext>
            </a:extLst>
          </p:cNvPr>
          <p:cNvSpPr>
            <a:spLocks noChangeShapeType="1"/>
          </p:cNvSpPr>
          <p:nvPr/>
        </p:nvSpPr>
        <p:spPr bwMode="auto">
          <a:xfrm>
            <a:off x="3528377" y="4955787"/>
            <a:ext cx="0" cy="176392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93195" name="Line 11">
            <a:extLst>
              <a:ext uri="{FF2B5EF4-FFF2-40B4-BE49-F238E27FC236}">
                <a16:creationId xmlns:a16="http://schemas.microsoft.com/office/drawing/2014/main" id="{7FABC8D9-EF36-4A48-B048-2BABAC42574F}"/>
              </a:ext>
            </a:extLst>
          </p:cNvPr>
          <p:cNvSpPr>
            <a:spLocks noChangeShapeType="1"/>
          </p:cNvSpPr>
          <p:nvPr/>
        </p:nvSpPr>
        <p:spPr bwMode="auto">
          <a:xfrm>
            <a:off x="1848449" y="4955787"/>
            <a:ext cx="0" cy="176392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93196" name="Rectangle 12">
            <a:extLst>
              <a:ext uri="{FF2B5EF4-FFF2-40B4-BE49-F238E27FC236}">
                <a16:creationId xmlns:a16="http://schemas.microsoft.com/office/drawing/2014/main" id="{4DCB7AA6-E34C-CA48-9478-90BEDDE193D4}"/>
              </a:ext>
            </a:extLst>
          </p:cNvPr>
          <p:cNvSpPr>
            <a:spLocks noChangeArrowheads="1"/>
          </p:cNvSpPr>
          <p:nvPr/>
        </p:nvSpPr>
        <p:spPr bwMode="auto">
          <a:xfrm>
            <a:off x="1848449" y="5039783"/>
            <a:ext cx="4367812" cy="335986"/>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93197" name="Line 13">
            <a:extLst>
              <a:ext uri="{FF2B5EF4-FFF2-40B4-BE49-F238E27FC236}">
                <a16:creationId xmlns:a16="http://schemas.microsoft.com/office/drawing/2014/main" id="{243BB3C5-F175-D94D-BB93-AD7301147852}"/>
              </a:ext>
            </a:extLst>
          </p:cNvPr>
          <p:cNvSpPr>
            <a:spLocks noChangeShapeType="1"/>
          </p:cNvSpPr>
          <p:nvPr/>
        </p:nvSpPr>
        <p:spPr bwMode="auto">
          <a:xfrm>
            <a:off x="8400168" y="4955787"/>
            <a:ext cx="0" cy="176392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93198" name="Text Box 14">
            <a:extLst>
              <a:ext uri="{FF2B5EF4-FFF2-40B4-BE49-F238E27FC236}">
                <a16:creationId xmlns:a16="http://schemas.microsoft.com/office/drawing/2014/main" id="{1FF452C2-8432-7A46-9489-7768F5F4611D}"/>
              </a:ext>
            </a:extLst>
          </p:cNvPr>
          <p:cNvSpPr txBox="1">
            <a:spLocks noChangeArrowheads="1"/>
          </p:cNvSpPr>
          <p:nvPr/>
        </p:nvSpPr>
        <p:spPr bwMode="auto">
          <a:xfrm>
            <a:off x="1516831" y="4199819"/>
            <a:ext cx="1511952" cy="63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A enters</a:t>
            </a:r>
            <a:b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b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critical region</a:t>
            </a:r>
          </a:p>
        </p:txBody>
      </p:sp>
      <p:sp>
        <p:nvSpPr>
          <p:cNvPr id="93199" name="Text Box 15">
            <a:extLst>
              <a:ext uri="{FF2B5EF4-FFF2-40B4-BE49-F238E27FC236}">
                <a16:creationId xmlns:a16="http://schemas.microsoft.com/office/drawing/2014/main" id="{6CB830A3-5275-A04F-B7E0-09F4720CCA7B}"/>
              </a:ext>
            </a:extLst>
          </p:cNvPr>
          <p:cNvSpPr txBox="1">
            <a:spLocks noChangeArrowheads="1"/>
          </p:cNvSpPr>
          <p:nvPr/>
        </p:nvSpPr>
        <p:spPr bwMode="auto">
          <a:xfrm>
            <a:off x="3954668" y="5375768"/>
            <a:ext cx="1649811" cy="63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B tries to enter</a:t>
            </a:r>
            <a:b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b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critical region</a:t>
            </a:r>
          </a:p>
        </p:txBody>
      </p:sp>
      <p:cxnSp>
        <p:nvCxnSpPr>
          <p:cNvPr id="93200" name="AutoShape 16">
            <a:extLst>
              <a:ext uri="{FF2B5EF4-FFF2-40B4-BE49-F238E27FC236}">
                <a16:creationId xmlns:a16="http://schemas.microsoft.com/office/drawing/2014/main" id="{3F3D0FB7-3D7C-BB46-9654-58CD1990FB02}"/>
              </a:ext>
            </a:extLst>
          </p:cNvPr>
          <p:cNvCxnSpPr>
            <a:cxnSpLocks noChangeShapeType="1"/>
            <a:stCxn id="93199" idx="1"/>
            <a:endCxn id="93192" idx="1"/>
          </p:cNvCxnSpPr>
          <p:nvPr/>
        </p:nvCxnSpPr>
        <p:spPr bwMode="auto">
          <a:xfrm rot="10800000" flipV="1">
            <a:off x="3528378" y="5693419"/>
            <a:ext cx="426291" cy="606310"/>
          </a:xfrm>
          <a:prstGeom prst="curvedConnector3">
            <a:avLst>
              <a:gd name="adj1" fmla="val 153625"/>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1" name="AutoShape 17">
            <a:extLst>
              <a:ext uri="{FF2B5EF4-FFF2-40B4-BE49-F238E27FC236}">
                <a16:creationId xmlns:a16="http://schemas.microsoft.com/office/drawing/2014/main" id="{7B2424DD-5AA5-294D-9FD2-145034A1C9BA}"/>
              </a:ext>
            </a:extLst>
          </p:cNvPr>
          <p:cNvCxnSpPr>
            <a:cxnSpLocks noChangeShapeType="1"/>
            <a:stCxn id="93198" idx="1"/>
            <a:endCxn id="93196" idx="1"/>
          </p:cNvCxnSpPr>
          <p:nvPr/>
        </p:nvCxnSpPr>
        <p:spPr bwMode="auto">
          <a:xfrm rot="10800000" flipH="1" flipV="1">
            <a:off x="1516831" y="4517470"/>
            <a:ext cx="331618" cy="690306"/>
          </a:xfrm>
          <a:prstGeom prst="curvedConnector3">
            <a:avLst>
              <a:gd name="adj1" fmla="val -68935"/>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02" name="Text Box 18">
            <a:extLst>
              <a:ext uri="{FF2B5EF4-FFF2-40B4-BE49-F238E27FC236}">
                <a16:creationId xmlns:a16="http://schemas.microsoft.com/office/drawing/2014/main" id="{F0F3F60F-9EA9-4140-8863-94A522409904}"/>
              </a:ext>
            </a:extLst>
          </p:cNvPr>
          <p:cNvSpPr txBox="1">
            <a:spLocks noChangeArrowheads="1"/>
          </p:cNvSpPr>
          <p:nvPr/>
        </p:nvSpPr>
        <p:spPr bwMode="auto">
          <a:xfrm>
            <a:off x="6388622" y="5291772"/>
            <a:ext cx="1511952" cy="63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B enters</a:t>
            </a:r>
            <a:b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b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critical region</a:t>
            </a:r>
          </a:p>
        </p:txBody>
      </p:sp>
      <p:cxnSp>
        <p:nvCxnSpPr>
          <p:cNvPr id="93203" name="AutoShape 19">
            <a:extLst>
              <a:ext uri="{FF2B5EF4-FFF2-40B4-BE49-F238E27FC236}">
                <a16:creationId xmlns:a16="http://schemas.microsoft.com/office/drawing/2014/main" id="{6E5DEFF4-78F5-3343-96CE-6821A6D6BB0E}"/>
              </a:ext>
            </a:extLst>
          </p:cNvPr>
          <p:cNvCxnSpPr>
            <a:cxnSpLocks noChangeShapeType="1"/>
            <a:stCxn id="93202" idx="1"/>
            <a:endCxn id="93204" idx="1"/>
          </p:cNvCxnSpPr>
          <p:nvPr/>
        </p:nvCxnSpPr>
        <p:spPr bwMode="auto">
          <a:xfrm rot="10800000" flipV="1">
            <a:off x="6216262" y="5609423"/>
            <a:ext cx="172360" cy="690306"/>
          </a:xfrm>
          <a:prstGeom prst="curvedConnector3">
            <a:avLst>
              <a:gd name="adj1" fmla="val 232629"/>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04" name="Rectangle 20">
            <a:extLst>
              <a:ext uri="{FF2B5EF4-FFF2-40B4-BE49-F238E27FC236}">
                <a16:creationId xmlns:a16="http://schemas.microsoft.com/office/drawing/2014/main" id="{D8DD440F-E90D-8045-88CA-C2DFAEDA0A44}"/>
              </a:ext>
            </a:extLst>
          </p:cNvPr>
          <p:cNvSpPr>
            <a:spLocks noChangeArrowheads="1"/>
          </p:cNvSpPr>
          <p:nvPr/>
        </p:nvSpPr>
        <p:spPr bwMode="auto">
          <a:xfrm>
            <a:off x="6216262" y="6131736"/>
            <a:ext cx="2183906" cy="335986"/>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205" b="0" i="0" u="none" strike="noStrike" kern="1200" cap="none" spc="0" normalizeH="0" baseline="0" noProof="0">
              <a:ln>
                <a:noFill/>
              </a:ln>
              <a:solidFill>
                <a:srgbClr val="000000"/>
              </a:solidFill>
              <a:effectLst/>
              <a:uLnTx/>
              <a:uFillTx/>
              <a:latin typeface="Helvetica" pitchFamily="2" charset="0"/>
              <a:ea typeface="+mn-ea"/>
              <a:cs typeface="Arial"/>
            </a:endParaRPr>
          </a:p>
        </p:txBody>
      </p:sp>
      <p:sp>
        <p:nvSpPr>
          <p:cNvPr id="93205" name="Text Box 21">
            <a:extLst>
              <a:ext uri="{FF2B5EF4-FFF2-40B4-BE49-F238E27FC236}">
                <a16:creationId xmlns:a16="http://schemas.microsoft.com/office/drawing/2014/main" id="{944A616F-A465-E446-9D19-2B75EAB0CCA2}"/>
              </a:ext>
            </a:extLst>
          </p:cNvPr>
          <p:cNvSpPr txBox="1">
            <a:spLocks noChangeArrowheads="1"/>
          </p:cNvSpPr>
          <p:nvPr/>
        </p:nvSpPr>
        <p:spPr bwMode="auto">
          <a:xfrm>
            <a:off x="6640611" y="4283815"/>
            <a:ext cx="1511952" cy="63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A leaves</a:t>
            </a:r>
            <a:b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b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critical region</a:t>
            </a:r>
          </a:p>
        </p:txBody>
      </p:sp>
      <p:cxnSp>
        <p:nvCxnSpPr>
          <p:cNvPr id="93206" name="AutoShape 22">
            <a:extLst>
              <a:ext uri="{FF2B5EF4-FFF2-40B4-BE49-F238E27FC236}">
                <a16:creationId xmlns:a16="http://schemas.microsoft.com/office/drawing/2014/main" id="{BB868173-395E-4C4F-ACFF-6355020360DE}"/>
              </a:ext>
            </a:extLst>
          </p:cNvPr>
          <p:cNvCxnSpPr>
            <a:cxnSpLocks noChangeShapeType="1"/>
            <a:stCxn id="93205" idx="2"/>
            <a:endCxn id="93196" idx="3"/>
          </p:cNvCxnSpPr>
          <p:nvPr/>
        </p:nvCxnSpPr>
        <p:spPr bwMode="auto">
          <a:xfrm rot="5400000">
            <a:off x="6662095" y="4473283"/>
            <a:ext cx="288659" cy="1180326"/>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07" name="Text Box 23">
            <a:extLst>
              <a:ext uri="{FF2B5EF4-FFF2-40B4-BE49-F238E27FC236}">
                <a16:creationId xmlns:a16="http://schemas.microsoft.com/office/drawing/2014/main" id="{4A12CAD2-CB36-5043-A78F-4765686F228F}"/>
              </a:ext>
            </a:extLst>
          </p:cNvPr>
          <p:cNvSpPr txBox="1">
            <a:spLocks noChangeArrowheads="1"/>
          </p:cNvSpPr>
          <p:nvPr/>
        </p:nvSpPr>
        <p:spPr bwMode="auto">
          <a:xfrm>
            <a:off x="8404535" y="5207776"/>
            <a:ext cx="1511952" cy="63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B leaves</a:t>
            </a:r>
            <a:b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b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critical region</a:t>
            </a:r>
          </a:p>
        </p:txBody>
      </p:sp>
      <p:cxnSp>
        <p:nvCxnSpPr>
          <p:cNvPr id="93208" name="AutoShape 24">
            <a:extLst>
              <a:ext uri="{FF2B5EF4-FFF2-40B4-BE49-F238E27FC236}">
                <a16:creationId xmlns:a16="http://schemas.microsoft.com/office/drawing/2014/main" id="{27E62FBA-35CF-F247-9B99-656FDC7DDDAE}"/>
              </a:ext>
            </a:extLst>
          </p:cNvPr>
          <p:cNvCxnSpPr>
            <a:cxnSpLocks noChangeShapeType="1"/>
            <a:stCxn id="93207" idx="2"/>
            <a:endCxn id="93204" idx="3"/>
          </p:cNvCxnSpPr>
          <p:nvPr/>
        </p:nvCxnSpPr>
        <p:spPr bwMode="auto">
          <a:xfrm rot="5400000">
            <a:off x="8552015" y="5691232"/>
            <a:ext cx="456651" cy="760343"/>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09" name="Text Box 25">
            <a:extLst>
              <a:ext uri="{FF2B5EF4-FFF2-40B4-BE49-F238E27FC236}">
                <a16:creationId xmlns:a16="http://schemas.microsoft.com/office/drawing/2014/main" id="{B16CDE04-5431-FF42-9E7B-BF5EFC1FB095}"/>
              </a:ext>
            </a:extLst>
          </p:cNvPr>
          <p:cNvSpPr txBox="1">
            <a:spLocks noChangeArrowheads="1"/>
          </p:cNvSpPr>
          <p:nvPr/>
        </p:nvSpPr>
        <p:spPr bwMode="auto">
          <a:xfrm>
            <a:off x="4043273" y="6719711"/>
            <a:ext cx="678134" cy="36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a:rPr>
              <a:t>Time</a:t>
            </a:r>
          </a:p>
        </p:txBody>
      </p:sp>
      <p:cxnSp>
        <p:nvCxnSpPr>
          <p:cNvPr id="93210" name="AutoShape 26">
            <a:extLst>
              <a:ext uri="{FF2B5EF4-FFF2-40B4-BE49-F238E27FC236}">
                <a16:creationId xmlns:a16="http://schemas.microsoft.com/office/drawing/2014/main" id="{EAFAA533-0983-134C-95A7-C3A56B6DA543}"/>
              </a:ext>
            </a:extLst>
          </p:cNvPr>
          <p:cNvCxnSpPr>
            <a:cxnSpLocks noChangeShapeType="1"/>
            <a:stCxn id="93209" idx="3"/>
          </p:cNvCxnSpPr>
          <p:nvPr/>
        </p:nvCxnSpPr>
        <p:spPr bwMode="auto">
          <a:xfrm>
            <a:off x="4721407" y="6901620"/>
            <a:ext cx="2082830" cy="3584"/>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1562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6961FFD0-3136-6744-AF77-2A7A1A790F1E}"/>
              </a:ext>
            </a:extLst>
          </p:cNvPr>
          <p:cNvSpPr>
            <a:spLocks noGrp="1" noChangeArrowheads="1"/>
          </p:cNvSpPr>
          <p:nvPr>
            <p:ph type="title"/>
          </p:nvPr>
        </p:nvSpPr>
        <p:spPr/>
        <p:txBody>
          <a:bodyPr/>
          <a:lstStyle/>
          <a:p>
            <a:r>
              <a:rPr lang="en-US" altLang="en-US" dirty="0"/>
              <a:t>Using Spinlocks</a:t>
            </a:r>
          </a:p>
        </p:txBody>
      </p:sp>
      <p:sp>
        <p:nvSpPr>
          <p:cNvPr id="7" name="Footer Placeholder 4">
            <a:extLst>
              <a:ext uri="{FF2B5EF4-FFF2-40B4-BE49-F238E27FC236}">
                <a16:creationId xmlns:a16="http://schemas.microsoft.com/office/drawing/2014/main" id="{532CA168-7A4E-084D-AF13-F17DA4C99AF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C0EE1E8-F246-0344-879F-ACDF28735F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144691B-2148-EE46-91C2-338F18CE3F8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14</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9330" name="Text Box 2">
            <a:extLst>
              <a:ext uri="{FF2B5EF4-FFF2-40B4-BE49-F238E27FC236}">
                <a16:creationId xmlns:a16="http://schemas.microsoft.com/office/drawing/2014/main" id="{1FD61C16-1735-DD40-B974-BFE9976EA2BC}"/>
              </a:ext>
            </a:extLst>
          </p:cNvPr>
          <p:cNvSpPr txBox="1">
            <a:spLocks noChangeArrowheads="1"/>
          </p:cNvSpPr>
          <p:nvPr/>
        </p:nvSpPr>
        <p:spPr bwMode="auto">
          <a:xfrm>
            <a:off x="1663211" y="1982739"/>
            <a:ext cx="6334077" cy="415892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4000" b="0" i="0" u="none" strike="noStrike" kern="1200" cap="none" spc="0" normalizeH="0" baseline="0" noProof="0" dirty="0">
                <a:ln>
                  <a:noFill/>
                </a:ln>
                <a:solidFill>
                  <a:srgbClr val="000000"/>
                </a:solidFill>
                <a:effectLst/>
                <a:uLnTx/>
                <a:uFillTx/>
                <a:latin typeface="Times" pitchFamily="2" charset="0"/>
                <a:ea typeface="+mn-ea"/>
                <a:cs typeface="Arial"/>
              </a:rPr>
              <a:t>Code for process P</a:t>
            </a:r>
            <a:r>
              <a:rPr kumimoji="0" lang="en-US" altLang="en-US" sz="4000" b="0" i="0" u="none" strike="noStrike" kern="1200" cap="none" spc="0" normalizeH="0" baseline="-25000" noProof="0" dirty="0">
                <a:ln>
                  <a:noFill/>
                </a:ln>
                <a:solidFill>
                  <a:srgbClr val="000000"/>
                </a:solidFill>
                <a:effectLst/>
                <a:uLnTx/>
                <a:uFillTx/>
                <a:latin typeface="Times" pitchFamily="2" charset="0"/>
                <a:ea typeface="+mn-ea"/>
                <a:cs typeface="Arial"/>
              </a:rPr>
              <a:t>i</a:t>
            </a: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chemeClr val="accent2"/>
                </a:solidFill>
                <a:effectLst/>
                <a:uLnTx/>
                <a:uFillTx/>
                <a:latin typeface="Courier" pitchFamily="2" charset="0"/>
                <a:ea typeface="+mn-ea"/>
                <a:cs typeface="Arial"/>
              </a:rPr>
              <a:t>While(1){</a:t>
            </a:r>
          </a:p>
          <a:p>
            <a:pPr lvl="1" indent="0" defTabSz="953697" eaLnBrk="0">
              <a:lnSpc>
                <a:spcPct val="100000"/>
              </a:lnSpc>
              <a:buClrTx/>
              <a:buSzTx/>
              <a:defRPr/>
            </a:pPr>
            <a:r>
              <a:rPr kumimoji="0" lang="en-US" altLang="en-US" sz="3200" b="0" i="0" u="none" strike="noStrike" kern="1200" cap="none" spc="0" normalizeH="0" baseline="0" noProof="0" dirty="0">
                <a:ln>
                  <a:noFill/>
                </a:ln>
                <a:solidFill>
                  <a:srgbClr val="FF0000"/>
                </a:solidFill>
                <a:effectLst/>
                <a:uLnTx/>
                <a:uFillTx/>
                <a:latin typeface="Courier" pitchFamily="2" charset="0"/>
                <a:ea typeface="+mn-ea"/>
                <a:cs typeface="Arial"/>
              </a:rPr>
              <a:t>Lock(lock)</a:t>
            </a:r>
          </a:p>
          <a:p>
            <a:pPr lvl="1" indent="0" defTabSz="953697" eaLnBrk="0">
              <a:lnSpc>
                <a:spcPct val="100000"/>
              </a:lnSpc>
              <a:buClrTx/>
              <a:buSzTx/>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critical section</a:t>
            </a:r>
          </a:p>
          <a:p>
            <a:pPr lvl="1" indent="0" defTabSz="953697" eaLnBrk="0">
              <a:lnSpc>
                <a:spcPct val="100000"/>
              </a:lnSpc>
              <a:buClrTx/>
              <a:buSzTx/>
              <a:defRPr/>
            </a:pPr>
            <a:r>
              <a:rPr kumimoji="0" lang="en-US" altLang="en-US" sz="3200" b="0" i="0" u="none" strike="noStrike" kern="1200" cap="none" spc="0" normalizeH="0" baseline="0" noProof="0" dirty="0">
                <a:ln>
                  <a:noFill/>
                </a:ln>
                <a:solidFill>
                  <a:srgbClr val="00B050"/>
                </a:solidFill>
                <a:effectLst/>
                <a:uLnTx/>
                <a:uFillTx/>
                <a:latin typeface="Courier" pitchFamily="2" charset="0"/>
                <a:ea typeface="+mn-ea"/>
                <a:cs typeface="Arial"/>
              </a:rPr>
              <a:t>Unlock(lock);</a:t>
            </a:r>
          </a:p>
          <a:p>
            <a:pPr lvl="1" indent="0" defTabSz="953697" eaLnBrk="0">
              <a:lnSpc>
                <a:spcPct val="100000"/>
              </a:lnSpc>
              <a:buClrTx/>
              <a:buSzTx/>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remainder of code</a:t>
            </a:r>
          </a:p>
          <a:p>
            <a:pPr lvl="1" indent="0" defTabSz="953697" eaLnBrk="0">
              <a:lnSpc>
                <a:spcPct val="100000"/>
              </a:lnSpc>
              <a:buClrTx/>
              <a:buSzTx/>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3200" dirty="0">
                <a:solidFill>
                  <a:srgbClr val="000000"/>
                </a:solidFill>
                <a:latin typeface="Courier" pitchFamily="2" charset="0"/>
                <a:cs typeface="Arial"/>
              </a:rPr>
              <a:t>}</a:t>
            </a: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9332" name="Text Box 4">
            <a:extLst>
              <a:ext uri="{FF2B5EF4-FFF2-40B4-BE49-F238E27FC236}">
                <a16:creationId xmlns:a16="http://schemas.microsoft.com/office/drawing/2014/main" id="{100A8DDF-8520-4E4C-B33A-A6A8B8E09C76}"/>
              </a:ext>
            </a:extLst>
          </p:cNvPr>
          <p:cNvSpPr txBox="1">
            <a:spLocks noChangeArrowheads="1"/>
          </p:cNvSpPr>
          <p:nvPr/>
        </p:nvSpPr>
        <p:spPr bwMode="auto">
          <a:xfrm>
            <a:off x="1663211" y="1510259"/>
            <a:ext cx="6334077" cy="60525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Spinlock lock;</a:t>
            </a:r>
          </a:p>
        </p:txBody>
      </p:sp>
    </p:spTree>
    <p:extLst>
      <p:ext uri="{BB962C8B-B14F-4D97-AF65-F5344CB8AC3E}">
        <p14:creationId xmlns:p14="http://schemas.microsoft.com/office/powerpoint/2010/main" val="3138501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DF86-52C2-43B2-931E-DAF8D43B0522}"/>
              </a:ext>
            </a:extLst>
          </p:cNvPr>
          <p:cNvSpPr>
            <a:spLocks noGrp="1"/>
          </p:cNvSpPr>
          <p:nvPr>
            <p:ph type="title"/>
          </p:nvPr>
        </p:nvSpPr>
        <p:spPr/>
        <p:txBody>
          <a:bodyPr/>
          <a:lstStyle/>
          <a:p>
            <a:r>
              <a:rPr lang="en-US" dirty="0"/>
              <a:t>Lock Usage</a:t>
            </a:r>
          </a:p>
        </p:txBody>
      </p:sp>
      <p:sp>
        <p:nvSpPr>
          <p:cNvPr id="4" name="Footer Placeholder 3">
            <a:extLst>
              <a:ext uri="{FF2B5EF4-FFF2-40B4-BE49-F238E27FC236}">
                <a16:creationId xmlns:a16="http://schemas.microsoft.com/office/drawing/2014/main" id="{683B9BA8-65BD-40DA-AC99-F6439C129B99}"/>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717574FE-BDEE-4FA7-9623-F6EECCD248F2}"/>
              </a:ext>
            </a:extLst>
          </p:cNvPr>
          <p:cNvSpPr>
            <a:spLocks noGrp="1"/>
          </p:cNvSpPr>
          <p:nvPr>
            <p:ph type="sldNum" idx="12"/>
          </p:nvPr>
        </p:nvSpPr>
        <p:spPr/>
        <p:txBody>
          <a:bodyPr/>
          <a:lstStyle/>
          <a:p>
            <a:fld id="{65E435D9-63B0-4660-8D04-E83F5E2CA2AE}" type="slidenum">
              <a:rPr lang="en-GB" altLang="en-US" smtClean="0"/>
              <a:pPr/>
              <a:t>15</a:t>
            </a:fld>
            <a:endParaRPr lang="en-GB" altLang="en-US" dirty="0"/>
          </a:p>
        </p:txBody>
      </p:sp>
      <p:pic>
        <p:nvPicPr>
          <p:cNvPr id="9" name="Picture 8">
            <a:extLst>
              <a:ext uri="{FF2B5EF4-FFF2-40B4-BE49-F238E27FC236}">
                <a16:creationId xmlns:a16="http://schemas.microsoft.com/office/drawing/2014/main" id="{29649FB6-F52E-41CA-BEBF-6C7D090B81B2}"/>
              </a:ext>
            </a:extLst>
          </p:cNvPr>
          <p:cNvPicPr>
            <a:picLocks noChangeAspect="1"/>
          </p:cNvPicPr>
          <p:nvPr/>
        </p:nvPicPr>
        <p:blipFill>
          <a:blip r:embed="rId2"/>
          <a:stretch>
            <a:fillRect/>
          </a:stretch>
        </p:blipFill>
        <p:spPr>
          <a:xfrm>
            <a:off x="620202" y="829906"/>
            <a:ext cx="9094663" cy="6064322"/>
          </a:xfrm>
          <a:prstGeom prst="rect">
            <a:avLst/>
          </a:prstGeom>
        </p:spPr>
      </p:pic>
    </p:spTree>
    <p:extLst>
      <p:ext uri="{BB962C8B-B14F-4D97-AF65-F5344CB8AC3E}">
        <p14:creationId xmlns:p14="http://schemas.microsoft.com/office/powerpoint/2010/main" val="418498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383A26D-3C56-0042-8B6C-8FD1E0DFA250}"/>
              </a:ext>
            </a:extLst>
          </p:cNvPr>
          <p:cNvSpPr>
            <a:spLocks noGrp="1" noChangeArrowheads="1"/>
          </p:cNvSpPr>
          <p:nvPr>
            <p:ph type="title"/>
          </p:nvPr>
        </p:nvSpPr>
        <p:spPr/>
        <p:txBody>
          <a:bodyPr/>
          <a:lstStyle/>
          <a:p>
            <a:r>
              <a:rPr lang="en-US" altLang="en-US" dirty="0"/>
              <a:t>Spinlock implementation (1/2)</a:t>
            </a:r>
          </a:p>
        </p:txBody>
      </p:sp>
      <p:sp>
        <p:nvSpPr>
          <p:cNvPr id="98307" name="Rectangle 3">
            <a:extLst>
              <a:ext uri="{FF2B5EF4-FFF2-40B4-BE49-F238E27FC236}">
                <a16:creationId xmlns:a16="http://schemas.microsoft.com/office/drawing/2014/main" id="{6AF066B1-89F4-4E4D-8ABF-40AC813F6866}"/>
              </a:ext>
            </a:extLst>
          </p:cNvPr>
          <p:cNvSpPr>
            <a:spLocks noGrp="1" noChangeArrowheads="1"/>
          </p:cNvSpPr>
          <p:nvPr>
            <p:ph idx="1"/>
          </p:nvPr>
        </p:nvSpPr>
        <p:spPr/>
        <p:txBody>
          <a:bodyPr/>
          <a:lstStyle/>
          <a:p>
            <a:r>
              <a:rPr lang="en-US" altLang="en-US" dirty="0"/>
              <a:t>Solution: use hardware</a:t>
            </a:r>
          </a:p>
          <a:p>
            <a:r>
              <a:rPr lang="en-US" altLang="en-US" dirty="0"/>
              <a:t>Several hardware methods</a:t>
            </a:r>
          </a:p>
          <a:p>
            <a:pPr lvl="1"/>
            <a:r>
              <a:rPr lang="en-US" altLang="en-US" dirty="0"/>
              <a:t>Test &amp; set: test a variable and set it in one instruction</a:t>
            </a:r>
          </a:p>
          <a:p>
            <a:pPr lvl="1"/>
            <a:r>
              <a:rPr lang="en-US" altLang="en-US" dirty="0"/>
              <a:t>Atomic swap: switch register &amp; memory in one instruction</a:t>
            </a:r>
          </a:p>
          <a:p>
            <a:pPr lvl="1"/>
            <a:r>
              <a:rPr lang="en-US" altLang="en-US" dirty="0"/>
              <a:t>Turn off interrupts: process won’t be switched out unless it asks to be suspended</a:t>
            </a:r>
          </a:p>
          <a:p>
            <a:r>
              <a:rPr lang="en-US" altLang="en-US" dirty="0"/>
              <a:t>Test &amp; Set and Atomic Swap can be in user land</a:t>
            </a:r>
          </a:p>
        </p:txBody>
      </p:sp>
      <p:sp>
        <p:nvSpPr>
          <p:cNvPr id="4" name="Footer Placeholder 3">
            <a:extLst>
              <a:ext uri="{FF2B5EF4-FFF2-40B4-BE49-F238E27FC236}">
                <a16:creationId xmlns:a16="http://schemas.microsoft.com/office/drawing/2014/main" id="{27AC079A-FDEE-5245-9DF2-0EA014E67F57}"/>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4BE14FC9-25DA-A545-BFFF-97AA43D9616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E4FE751-6D10-DF48-B5EA-EED7A3F958ED}"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16</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225197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F9D2-F7BE-4014-8ED6-0A9CC155D769}"/>
              </a:ext>
            </a:extLst>
          </p:cNvPr>
          <p:cNvSpPr>
            <a:spLocks noGrp="1"/>
          </p:cNvSpPr>
          <p:nvPr>
            <p:ph type="title"/>
          </p:nvPr>
        </p:nvSpPr>
        <p:spPr/>
        <p:txBody>
          <a:bodyPr/>
          <a:lstStyle/>
          <a:p>
            <a:r>
              <a:rPr lang="en-US" dirty="0"/>
              <a:t>Atomic operations</a:t>
            </a:r>
          </a:p>
        </p:txBody>
      </p:sp>
      <p:sp>
        <p:nvSpPr>
          <p:cNvPr id="3" name="Content Placeholder 2">
            <a:extLst>
              <a:ext uri="{FF2B5EF4-FFF2-40B4-BE49-F238E27FC236}">
                <a16:creationId xmlns:a16="http://schemas.microsoft.com/office/drawing/2014/main" id="{E35EDF3F-B0B6-47E3-BCA9-5BEDD8E3FA86}"/>
              </a:ext>
            </a:extLst>
          </p:cNvPr>
          <p:cNvSpPr>
            <a:spLocks noGrp="1"/>
          </p:cNvSpPr>
          <p:nvPr>
            <p:ph idx="1"/>
          </p:nvPr>
        </p:nvSpPr>
        <p:spPr/>
        <p:txBody>
          <a:bodyPr/>
          <a:lstStyle/>
          <a:p>
            <a:r>
              <a:rPr lang="en-US" dirty="0"/>
              <a:t>If done in one instruction, then not interruptible</a:t>
            </a:r>
          </a:p>
        </p:txBody>
      </p:sp>
      <p:sp>
        <p:nvSpPr>
          <p:cNvPr id="4" name="Footer Placeholder 3">
            <a:extLst>
              <a:ext uri="{FF2B5EF4-FFF2-40B4-BE49-F238E27FC236}">
                <a16:creationId xmlns:a16="http://schemas.microsoft.com/office/drawing/2014/main" id="{CC349851-253B-4BF5-96FC-F044E4A11C95}"/>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64A46F-70C6-43AE-A816-E5A7ED8CC04E}"/>
              </a:ext>
            </a:extLst>
          </p:cNvPr>
          <p:cNvSpPr>
            <a:spLocks noGrp="1"/>
          </p:cNvSpPr>
          <p:nvPr>
            <p:ph type="sldNum" idx="12"/>
          </p:nvPr>
        </p:nvSpPr>
        <p:spPr/>
        <p:txBody>
          <a:bodyPr/>
          <a:lstStyle/>
          <a:p>
            <a:fld id="{65E435D9-63B0-4660-8D04-E83F5E2CA2AE}" type="slidenum">
              <a:rPr lang="en-GB" altLang="en-US" smtClean="0"/>
              <a:pPr/>
              <a:t>17</a:t>
            </a:fld>
            <a:endParaRPr lang="en-GB" altLang="en-US" dirty="0"/>
          </a:p>
        </p:txBody>
      </p:sp>
      <p:pic>
        <p:nvPicPr>
          <p:cNvPr id="7" name="Picture 6">
            <a:extLst>
              <a:ext uri="{FF2B5EF4-FFF2-40B4-BE49-F238E27FC236}">
                <a16:creationId xmlns:a16="http://schemas.microsoft.com/office/drawing/2014/main" id="{0DABBA41-FAA6-467C-B712-8335CEA891A8}"/>
              </a:ext>
            </a:extLst>
          </p:cNvPr>
          <p:cNvPicPr>
            <a:picLocks noChangeAspect="1"/>
          </p:cNvPicPr>
          <p:nvPr/>
        </p:nvPicPr>
        <p:blipFill>
          <a:blip r:embed="rId2"/>
          <a:stretch>
            <a:fillRect/>
          </a:stretch>
        </p:blipFill>
        <p:spPr>
          <a:xfrm>
            <a:off x="1630908" y="1793136"/>
            <a:ext cx="7794625" cy="5197456"/>
          </a:xfrm>
          <a:prstGeom prst="rect">
            <a:avLst/>
          </a:prstGeom>
        </p:spPr>
      </p:pic>
    </p:spTree>
    <p:extLst>
      <p:ext uri="{BB962C8B-B14F-4D97-AF65-F5344CB8AC3E}">
        <p14:creationId xmlns:p14="http://schemas.microsoft.com/office/powerpoint/2010/main" val="227628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6E05-8262-4512-A679-068F841EA2FF}"/>
              </a:ext>
            </a:extLst>
          </p:cNvPr>
          <p:cNvSpPr>
            <a:spLocks noGrp="1"/>
          </p:cNvSpPr>
          <p:nvPr>
            <p:ph type="title"/>
          </p:nvPr>
        </p:nvSpPr>
        <p:spPr/>
        <p:txBody>
          <a:bodyPr/>
          <a:lstStyle/>
          <a:p>
            <a:r>
              <a:rPr lang="en-US" dirty="0" err="1"/>
              <a:t>TestAndSet</a:t>
            </a:r>
            <a:r>
              <a:rPr lang="en-US" dirty="0"/>
              <a:t> vs. Swap</a:t>
            </a:r>
          </a:p>
        </p:txBody>
      </p:sp>
      <p:sp>
        <p:nvSpPr>
          <p:cNvPr id="4" name="Footer Placeholder 3">
            <a:extLst>
              <a:ext uri="{FF2B5EF4-FFF2-40B4-BE49-F238E27FC236}">
                <a16:creationId xmlns:a16="http://schemas.microsoft.com/office/drawing/2014/main" id="{1B6C9DA1-F9F1-4937-A7A9-09873557B775}"/>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613678DD-E319-4294-89B4-1E247B7582E9}"/>
              </a:ext>
            </a:extLst>
          </p:cNvPr>
          <p:cNvSpPr>
            <a:spLocks noGrp="1"/>
          </p:cNvSpPr>
          <p:nvPr>
            <p:ph type="sldNum" idx="12"/>
          </p:nvPr>
        </p:nvSpPr>
        <p:spPr/>
        <p:txBody>
          <a:bodyPr/>
          <a:lstStyle/>
          <a:p>
            <a:fld id="{65E435D9-63B0-4660-8D04-E83F5E2CA2AE}" type="slidenum">
              <a:rPr lang="en-GB" altLang="en-US" smtClean="0"/>
              <a:pPr/>
              <a:t>18</a:t>
            </a:fld>
            <a:endParaRPr lang="en-GB" altLang="en-US" dirty="0"/>
          </a:p>
        </p:txBody>
      </p:sp>
      <p:pic>
        <p:nvPicPr>
          <p:cNvPr id="8" name="Picture 7">
            <a:extLst>
              <a:ext uri="{FF2B5EF4-FFF2-40B4-BE49-F238E27FC236}">
                <a16:creationId xmlns:a16="http://schemas.microsoft.com/office/drawing/2014/main" id="{A7360A0A-C3FC-49C6-B420-A31B2853DBC1}"/>
              </a:ext>
            </a:extLst>
          </p:cNvPr>
          <p:cNvPicPr>
            <a:picLocks noChangeAspect="1"/>
          </p:cNvPicPr>
          <p:nvPr/>
        </p:nvPicPr>
        <p:blipFill>
          <a:blip r:embed="rId2"/>
          <a:stretch>
            <a:fillRect/>
          </a:stretch>
        </p:blipFill>
        <p:spPr>
          <a:xfrm>
            <a:off x="211540" y="826970"/>
            <a:ext cx="9552355" cy="6369511"/>
          </a:xfrm>
          <a:prstGeom prst="rect">
            <a:avLst/>
          </a:prstGeom>
        </p:spPr>
      </p:pic>
    </p:spTree>
    <p:extLst>
      <p:ext uri="{BB962C8B-B14F-4D97-AF65-F5344CB8AC3E}">
        <p14:creationId xmlns:p14="http://schemas.microsoft.com/office/powerpoint/2010/main" val="1612204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6961FFD0-3136-6744-AF77-2A7A1A790F1E}"/>
              </a:ext>
            </a:extLst>
          </p:cNvPr>
          <p:cNvSpPr>
            <a:spLocks noGrp="1" noChangeArrowheads="1"/>
          </p:cNvSpPr>
          <p:nvPr>
            <p:ph type="title"/>
          </p:nvPr>
        </p:nvSpPr>
        <p:spPr/>
        <p:txBody>
          <a:bodyPr/>
          <a:lstStyle/>
          <a:p>
            <a:r>
              <a:rPr lang="en-US" altLang="en-US" dirty="0"/>
              <a:t>Spinlock implementation (2/2)</a:t>
            </a:r>
          </a:p>
        </p:txBody>
      </p:sp>
      <p:sp>
        <p:nvSpPr>
          <p:cNvPr id="99334" name="Rectangle 6">
            <a:extLst>
              <a:ext uri="{FF2B5EF4-FFF2-40B4-BE49-F238E27FC236}">
                <a16:creationId xmlns:a16="http://schemas.microsoft.com/office/drawing/2014/main" id="{8F2D5176-7566-274B-9774-BC0B18321A89}"/>
              </a:ext>
            </a:extLst>
          </p:cNvPr>
          <p:cNvSpPr>
            <a:spLocks noGrp="1" noChangeArrowheads="1"/>
          </p:cNvSpPr>
          <p:nvPr>
            <p:ph idx="1"/>
          </p:nvPr>
        </p:nvSpPr>
        <p:spPr>
          <a:xfrm>
            <a:off x="0" y="775504"/>
            <a:ext cx="5040312" cy="6506358"/>
          </a:xfrm>
        </p:spPr>
        <p:txBody>
          <a:bodyPr/>
          <a:lstStyle/>
          <a:p>
            <a:r>
              <a:rPr lang="en-US" altLang="en-US" sz="2646" dirty="0"/>
              <a:t>Single </a:t>
            </a:r>
            <a:r>
              <a:rPr lang="en-US" altLang="en-US" sz="2646" b="1" dirty="0"/>
              <a:t>shared</a:t>
            </a:r>
            <a:r>
              <a:rPr lang="en-US" altLang="en-US" sz="2646" dirty="0"/>
              <a:t> variable: lock</a:t>
            </a:r>
          </a:p>
          <a:p>
            <a:r>
              <a:rPr lang="en-US" altLang="en-US" sz="2646" dirty="0"/>
              <a:t>requires </a:t>
            </a:r>
            <a:r>
              <a:rPr lang="en-US" altLang="en-US" sz="2646" b="1" dirty="0"/>
              <a:t>busy waiting</a:t>
            </a:r>
            <a:r>
              <a:rPr lang="en-US" altLang="en-US" sz="2646" dirty="0"/>
              <a:t>, but code is much simple</a:t>
            </a:r>
          </a:p>
          <a:p>
            <a:r>
              <a:rPr lang="en-US" altLang="en-US" sz="2646" dirty="0"/>
              <a:t>Two versions</a:t>
            </a:r>
          </a:p>
          <a:p>
            <a:pPr lvl="1"/>
            <a:r>
              <a:rPr lang="en-US" altLang="en-US" sz="2205" dirty="0"/>
              <a:t>Test and set</a:t>
            </a:r>
          </a:p>
          <a:p>
            <a:pPr lvl="1"/>
            <a:r>
              <a:rPr lang="en-US" altLang="en-US" sz="2205" dirty="0"/>
              <a:t>Swap</a:t>
            </a:r>
          </a:p>
          <a:p>
            <a:r>
              <a:rPr lang="en-US" altLang="en-US" sz="2646" dirty="0"/>
              <a:t>Works for any number of processes</a:t>
            </a:r>
          </a:p>
          <a:p>
            <a:r>
              <a:rPr lang="en-US" altLang="en-US" sz="2646" dirty="0"/>
              <a:t>Possible problem with requirements</a:t>
            </a:r>
          </a:p>
          <a:p>
            <a:pPr lvl="1"/>
            <a:r>
              <a:rPr lang="en-US" altLang="en-US" sz="2205" dirty="0"/>
              <a:t>can lead to unbounded waiting</a:t>
            </a:r>
          </a:p>
        </p:txBody>
      </p:sp>
      <p:sp>
        <p:nvSpPr>
          <p:cNvPr id="7" name="Footer Placeholder 4">
            <a:extLst>
              <a:ext uri="{FF2B5EF4-FFF2-40B4-BE49-F238E27FC236}">
                <a16:creationId xmlns:a16="http://schemas.microsoft.com/office/drawing/2014/main" id="{532CA168-7A4E-084D-AF13-F17DA4C99AF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C0EE1E8-F246-0344-879F-ACDF28735F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144691B-2148-EE46-91C2-338F18CE3F8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9330" name="Text Box 2">
            <a:extLst>
              <a:ext uri="{FF2B5EF4-FFF2-40B4-BE49-F238E27FC236}">
                <a16:creationId xmlns:a16="http://schemas.microsoft.com/office/drawing/2014/main" id="{1FD61C16-1735-DD40-B974-BFE9976EA2BC}"/>
              </a:ext>
            </a:extLst>
          </p:cNvPr>
          <p:cNvSpPr txBox="1">
            <a:spLocks noChangeArrowheads="1"/>
          </p:cNvSpPr>
          <p:nvPr/>
        </p:nvSpPr>
        <p:spPr bwMode="auto">
          <a:xfrm>
            <a:off x="5658926" y="1419624"/>
            <a:ext cx="4115823" cy="279368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1874" dirty="0">
                <a:solidFill>
                  <a:srgbClr val="000000"/>
                </a:solidFill>
                <a:latin typeface="Courier" pitchFamily="2" charset="0"/>
                <a:cs typeface="Arial"/>
              </a:rPr>
              <a:t>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1874" dirty="0">
                <a:solidFill>
                  <a:srgbClr val="000000"/>
                </a:solidFill>
                <a:latin typeface="Courier" pitchFamily="2" charset="0"/>
                <a:cs typeface="Arial"/>
              </a:rPr>
              <a:t>   while (</a:t>
            </a:r>
            <a:r>
              <a:rPr lang="en-US" altLang="en-US" sz="1874" dirty="0" err="1">
                <a:solidFill>
                  <a:srgbClr val="000000"/>
                </a:solidFill>
                <a:latin typeface="Courier" pitchFamily="2" charset="0"/>
                <a:cs typeface="Arial"/>
              </a:rPr>
              <a:t>TestAndSet</a:t>
            </a:r>
            <a:r>
              <a:rPr lang="en-US" altLang="en-US" sz="1874" dirty="0">
                <a:solidFill>
                  <a:srgbClr val="000000"/>
                </a:solidFill>
                <a:latin typeface="Courier" pitchFamily="2" charset="0"/>
                <a:cs typeface="Arial"/>
              </a:rPr>
              <a:t>(lock))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1874" dirty="0">
                <a:solidFill>
                  <a:srgbClr val="000000"/>
                </a:solidFill>
                <a:latin typeface="Courier" pitchFamily="2" charset="0"/>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1874" dirty="0">
                <a:solidFill>
                  <a:srgbClr val="000000"/>
                </a:solidFill>
                <a:latin typeface="Courier" pitchFamily="2" charset="0"/>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1874" dirty="0">
              <a:solidFill>
                <a:srgbClr val="000000"/>
              </a:solidFill>
              <a:latin typeface="Courier" pitchFamily="2" charset="0"/>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1874" dirty="0">
                <a:solidFill>
                  <a:srgbClr val="000000"/>
                </a:solidFill>
                <a:latin typeface="Courier" pitchFamily="2" charset="0"/>
                <a:cs typeface="Arial"/>
              </a:rPr>
              <a:t>Unlock(){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1874" dirty="0">
                <a:solidFill>
                  <a:srgbClr val="000000"/>
                </a:solidFill>
                <a:latin typeface="Courier" pitchFamily="2" charset="0"/>
                <a:cs typeface="Arial"/>
              </a:rPr>
              <a:t>   lock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1874" dirty="0">
                <a:solidFill>
                  <a:srgbClr val="000000"/>
                </a:solidFill>
                <a:latin typeface="Courier" pitchFamily="2" charset="0"/>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9331" name="Text Box 3">
            <a:extLst>
              <a:ext uri="{FF2B5EF4-FFF2-40B4-BE49-F238E27FC236}">
                <a16:creationId xmlns:a16="http://schemas.microsoft.com/office/drawing/2014/main" id="{D16F5D4E-51CD-3642-A8BA-7B877D890D72}"/>
              </a:ext>
            </a:extLst>
          </p:cNvPr>
          <p:cNvSpPr txBox="1">
            <a:spLocks noChangeArrowheads="1"/>
          </p:cNvSpPr>
          <p:nvPr/>
        </p:nvSpPr>
        <p:spPr bwMode="auto">
          <a:xfrm>
            <a:off x="5622978" y="4301096"/>
            <a:ext cx="4274297" cy="240357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lvl="0" defTabSz="953697" eaLnBrk="0">
              <a:lnSpc>
                <a:spcPct val="100000"/>
              </a:lnSpc>
              <a:buClrTx/>
              <a:buSzTx/>
              <a:defRPr/>
            </a:pPr>
            <a:r>
              <a:rPr lang="en-US" altLang="en-US" sz="1874" dirty="0">
                <a:solidFill>
                  <a:srgbClr val="000000"/>
                </a:solidFill>
                <a:latin typeface="Courier" pitchFamily="2" charset="0"/>
                <a:cs typeface="Arial"/>
              </a:rPr>
              <a:t>Lock(){</a:t>
            </a:r>
          </a:p>
          <a:p>
            <a:pPr lvl="0" defTabSz="953697" eaLnBrk="0">
              <a:lnSpc>
                <a:spcPct val="100000"/>
              </a:lnSpc>
              <a:buClrTx/>
              <a:buSzTx/>
              <a:defRPr/>
            </a:pPr>
            <a:r>
              <a:rPr lang="en-US" altLang="en-US" sz="1874" dirty="0">
                <a:solidFill>
                  <a:srgbClr val="000000"/>
                </a:solidFill>
                <a:latin typeface="Courier" pitchFamily="2" charset="0"/>
                <a:cs typeface="Arial"/>
              </a:rPr>
              <a:t>   while (Swap(lock,1) == 1)</a:t>
            </a:r>
          </a:p>
          <a:p>
            <a:pPr lvl="0" defTabSz="953697" eaLnBrk="0">
              <a:lnSpc>
                <a:spcPct val="100000"/>
              </a:lnSpc>
              <a:buClrTx/>
              <a:buSzTx/>
              <a:defRPr/>
            </a:pPr>
            <a:r>
              <a:rPr lang="en-US" altLang="en-US" sz="1874" dirty="0">
                <a:solidFill>
                  <a:srgbClr val="000000"/>
                </a:solidFill>
                <a:latin typeface="Courier" pitchFamily="2" charset="0"/>
                <a:cs typeface="Arial"/>
              </a:rPr>
              <a:t>    ;</a:t>
            </a:r>
          </a:p>
          <a:p>
            <a:pPr lvl="0" defTabSz="953697" eaLnBrk="0">
              <a:lnSpc>
                <a:spcPct val="100000"/>
              </a:lnSpc>
              <a:buClrTx/>
              <a:buSzTx/>
              <a:defRPr/>
            </a:pPr>
            <a:r>
              <a:rPr lang="en-US" altLang="en-US" sz="1874" dirty="0">
                <a:solidFill>
                  <a:srgbClr val="000000"/>
                </a:solidFill>
                <a:latin typeface="Courier" pitchFamily="2" charset="0"/>
                <a:cs typeface="Arial"/>
              </a:rPr>
              <a:t>}</a:t>
            </a:r>
          </a:p>
          <a:p>
            <a:pPr lvl="0" defTabSz="953697" eaLnBrk="0">
              <a:lnSpc>
                <a:spcPct val="100000"/>
              </a:lnSpc>
              <a:buClrTx/>
              <a:buSzTx/>
              <a:defRPr/>
            </a:pPr>
            <a:endParaRPr lang="en-US" altLang="en-US" sz="1874" dirty="0">
              <a:solidFill>
                <a:srgbClr val="000000"/>
              </a:solidFill>
              <a:latin typeface="Courier" pitchFamily="2" charset="0"/>
              <a:cs typeface="Arial"/>
            </a:endParaRPr>
          </a:p>
          <a:p>
            <a:pPr lvl="0" defTabSz="953697" eaLnBrk="0">
              <a:lnSpc>
                <a:spcPct val="100000"/>
              </a:lnSpc>
              <a:buClrTx/>
              <a:buSzTx/>
              <a:defRPr/>
            </a:pPr>
            <a:r>
              <a:rPr lang="en-US" altLang="en-US" sz="1874" dirty="0">
                <a:solidFill>
                  <a:srgbClr val="000000"/>
                </a:solidFill>
                <a:latin typeface="Courier" pitchFamily="2" charset="0"/>
                <a:cs typeface="Arial"/>
              </a:rPr>
              <a:t>Unlock(){</a:t>
            </a:r>
          </a:p>
          <a:p>
            <a:pPr lvl="0" defTabSz="953697" eaLnBrk="0">
              <a:lnSpc>
                <a:spcPct val="100000"/>
              </a:lnSpc>
              <a:buClrTx/>
              <a:buSzTx/>
              <a:defRPr/>
            </a:pPr>
            <a:r>
              <a:rPr lang="en-US" altLang="en-US" sz="1874" dirty="0">
                <a:solidFill>
                  <a:srgbClr val="000000"/>
                </a:solidFill>
                <a:latin typeface="Courier" pitchFamily="2" charset="0"/>
                <a:cs typeface="Arial"/>
              </a:rPr>
              <a:t>   lock = 0;</a:t>
            </a:r>
          </a:p>
          <a:p>
            <a:pPr lvl="0" defTabSz="953697" eaLnBrk="0">
              <a:lnSpc>
                <a:spcPct val="100000"/>
              </a:lnSpc>
              <a:buClrTx/>
              <a:buSzTx/>
              <a:defRPr/>
            </a:pPr>
            <a:r>
              <a:rPr lang="en-US" altLang="en-US" sz="1874" dirty="0">
                <a:solidFill>
                  <a:srgbClr val="000000"/>
                </a:solidFill>
                <a:latin typeface="Courier" pitchFamily="2" charset="0"/>
                <a:cs typeface="Arial"/>
              </a:rPr>
              <a:t>}</a:t>
            </a:r>
          </a:p>
        </p:txBody>
      </p:sp>
      <p:sp>
        <p:nvSpPr>
          <p:cNvPr id="99332" name="Text Box 4">
            <a:extLst>
              <a:ext uri="{FF2B5EF4-FFF2-40B4-BE49-F238E27FC236}">
                <a16:creationId xmlns:a16="http://schemas.microsoft.com/office/drawing/2014/main" id="{100A8DDF-8520-4E4C-B33A-A6A8B8E09C76}"/>
              </a:ext>
            </a:extLst>
          </p:cNvPr>
          <p:cNvSpPr txBox="1">
            <a:spLocks noChangeArrowheads="1"/>
          </p:cNvSpPr>
          <p:nvPr/>
        </p:nvSpPr>
        <p:spPr bwMode="auto">
          <a:xfrm>
            <a:off x="5658926" y="947145"/>
            <a:ext cx="4115823" cy="38468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int lock = 0;</a:t>
            </a:r>
          </a:p>
        </p:txBody>
      </p:sp>
    </p:spTree>
    <p:extLst>
      <p:ext uri="{BB962C8B-B14F-4D97-AF65-F5344CB8AC3E}">
        <p14:creationId xmlns:p14="http://schemas.microsoft.com/office/powerpoint/2010/main" val="71548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lstStyle/>
          <a:p>
            <a:r>
              <a:rPr lang="en-US" dirty="0"/>
              <a:t>Homework 1 is due this Friday at 11:59 pm</a:t>
            </a:r>
          </a:p>
          <a:p>
            <a:r>
              <a:rPr lang="en-US" dirty="0"/>
              <a:t>Recitations started last week</a:t>
            </a:r>
          </a:p>
          <a:p>
            <a:pPr lvl="1"/>
            <a:r>
              <a:rPr lang="en-US" dirty="0"/>
              <a:t>Please watch the video</a:t>
            </a:r>
          </a:p>
          <a:p>
            <a:r>
              <a:rPr lang="en-US" dirty="0"/>
              <a:t>Tophat questions assigned as homework</a:t>
            </a:r>
          </a:p>
          <a:p>
            <a:r>
              <a:rPr lang="en-US" dirty="0"/>
              <a:t>Lab 1 is due next Friday 6/4 at 11:59 pm</a:t>
            </a:r>
          </a:p>
          <a:p>
            <a:pPr lvl="1"/>
            <a:r>
              <a:rPr lang="en-US" dirty="0"/>
              <a:t>Don’t forget to </a:t>
            </a:r>
            <a:r>
              <a:rPr lang="en-US" b="1" dirty="0"/>
              <a:t>git add</a:t>
            </a:r>
            <a:endParaRPr lang="en-US" dirty="0"/>
          </a:p>
          <a:p>
            <a:pPr lvl="1"/>
            <a:r>
              <a:rPr lang="en-US" dirty="0"/>
              <a:t>Using GitHub Classroom</a:t>
            </a:r>
          </a:p>
          <a:p>
            <a:r>
              <a:rPr lang="en-US" dirty="0"/>
              <a:t>Project 1 will be up this Friday!</a:t>
            </a:r>
          </a:p>
          <a:p>
            <a:r>
              <a:rPr lang="en-US" dirty="0"/>
              <a:t>A process doesn’t wait() if it has no </a:t>
            </a:r>
            <a:r>
              <a:rPr lang="en-US" dirty="0" err="1"/>
              <a:t>unwaited</a:t>
            </a:r>
            <a:r>
              <a:rPr lang="en-US" dirty="0"/>
              <a:t>-for children!	</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1F21-C747-FF48-ADD7-0D992EF4AA35}"/>
              </a:ext>
            </a:extLst>
          </p:cNvPr>
          <p:cNvSpPr>
            <a:spLocks noGrp="1"/>
          </p:cNvSpPr>
          <p:nvPr>
            <p:ph type="title"/>
          </p:nvPr>
        </p:nvSpPr>
        <p:spPr/>
        <p:txBody>
          <a:bodyPr/>
          <a:lstStyle/>
          <a:p>
            <a:r>
              <a:rPr lang="en-US" dirty="0"/>
              <a:t>Semaphores</a:t>
            </a:r>
          </a:p>
        </p:txBody>
      </p:sp>
      <p:sp>
        <p:nvSpPr>
          <p:cNvPr id="3" name="Content Placeholder 2">
            <a:extLst>
              <a:ext uri="{FF2B5EF4-FFF2-40B4-BE49-F238E27FC236}">
                <a16:creationId xmlns:a16="http://schemas.microsoft.com/office/drawing/2014/main" id="{3B472150-5A72-0B4C-842B-0AE934B608BB}"/>
              </a:ext>
            </a:extLst>
          </p:cNvPr>
          <p:cNvSpPr>
            <a:spLocks noGrp="1"/>
          </p:cNvSpPr>
          <p:nvPr>
            <p:ph idx="1"/>
          </p:nvPr>
        </p:nvSpPr>
        <p:spPr/>
        <p:txBody>
          <a:bodyPr/>
          <a:lstStyle/>
          <a:p>
            <a:pPr>
              <a:lnSpc>
                <a:spcPct val="90000"/>
              </a:lnSpc>
            </a:pPr>
            <a:r>
              <a:rPr lang="en-US" altLang="en-US" sz="2646" dirty="0"/>
              <a:t>Solution: use semaphores</a:t>
            </a:r>
          </a:p>
          <a:p>
            <a:pPr lvl="1">
              <a:lnSpc>
                <a:spcPct val="90000"/>
              </a:lnSpc>
            </a:pPr>
            <a:r>
              <a:rPr lang="en-US" altLang="en-US" sz="2205" dirty="0"/>
              <a:t>Synchronization mechanism that doesn’t require busy waiting</a:t>
            </a:r>
          </a:p>
          <a:p>
            <a:pPr>
              <a:lnSpc>
                <a:spcPct val="90000"/>
              </a:lnSpc>
            </a:pPr>
            <a:r>
              <a:rPr lang="en-US" altLang="en-US" sz="2646" dirty="0"/>
              <a:t>Implementation</a:t>
            </a:r>
          </a:p>
          <a:p>
            <a:pPr lvl="1">
              <a:lnSpc>
                <a:spcPct val="90000"/>
              </a:lnSpc>
            </a:pPr>
            <a:r>
              <a:rPr lang="en-US" altLang="en-US" sz="2205" dirty="0"/>
              <a:t>Semaphore S accessed by two atomic operations</a:t>
            </a:r>
          </a:p>
          <a:p>
            <a:pPr lvl="2">
              <a:lnSpc>
                <a:spcPct val="90000"/>
              </a:lnSpc>
            </a:pPr>
            <a:r>
              <a:rPr lang="en-US" altLang="en-US" sz="1984" dirty="0"/>
              <a:t>Down(S): while (S&lt;=0) {}; S-= 1;</a:t>
            </a:r>
          </a:p>
          <a:p>
            <a:pPr lvl="2">
              <a:lnSpc>
                <a:spcPct val="90000"/>
              </a:lnSpc>
            </a:pPr>
            <a:r>
              <a:rPr lang="en-US" altLang="en-US" sz="1984" dirty="0"/>
              <a:t>Up(S): S+=1;</a:t>
            </a:r>
          </a:p>
          <a:p>
            <a:pPr lvl="1">
              <a:lnSpc>
                <a:spcPct val="90000"/>
              </a:lnSpc>
            </a:pPr>
            <a:r>
              <a:rPr lang="en-US" altLang="en-US" sz="2205" dirty="0"/>
              <a:t>Down() is another name for P()</a:t>
            </a:r>
          </a:p>
          <a:p>
            <a:pPr lvl="1">
              <a:lnSpc>
                <a:spcPct val="90000"/>
              </a:lnSpc>
            </a:pPr>
            <a:r>
              <a:rPr lang="en-US" altLang="en-US" sz="2205" dirty="0"/>
              <a:t>Up() is another name for V()</a:t>
            </a:r>
          </a:p>
          <a:p>
            <a:pPr lvl="1">
              <a:lnSpc>
                <a:spcPct val="90000"/>
              </a:lnSpc>
            </a:pPr>
            <a:r>
              <a:rPr lang="en-US" altLang="en-US" sz="2205" dirty="0"/>
              <a:t>Modify implementation to eliminate busy wait from Down()</a:t>
            </a:r>
          </a:p>
        </p:txBody>
      </p:sp>
      <p:sp>
        <p:nvSpPr>
          <p:cNvPr id="4" name="Footer Placeholder 3">
            <a:extLst>
              <a:ext uri="{FF2B5EF4-FFF2-40B4-BE49-F238E27FC236}">
                <a16:creationId xmlns:a16="http://schemas.microsoft.com/office/drawing/2014/main" id="{A6DACDEA-BA25-1C45-9FE8-0A1166DBC5D0}"/>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80C8A18-AE1B-BE41-B5D4-F503DE1A4ECF}"/>
              </a:ext>
            </a:extLst>
          </p:cNvPr>
          <p:cNvSpPr>
            <a:spLocks noGrp="1"/>
          </p:cNvSpPr>
          <p:nvPr>
            <p:ph type="sldNum" idx="12"/>
          </p:nvPr>
        </p:nvSpPr>
        <p:spPr/>
        <p:txBody>
          <a:bodyPr/>
          <a:lstStyle/>
          <a:p>
            <a:fld id="{65E435D9-63B0-4660-8D04-E83F5E2CA2AE}" type="slidenum">
              <a:rPr lang="en-GB" altLang="en-US" smtClean="0"/>
              <a:pPr/>
              <a:t>20</a:t>
            </a:fld>
            <a:endParaRPr lang="en-GB" altLang="en-US" dirty="0"/>
          </a:p>
        </p:txBody>
      </p:sp>
    </p:spTree>
    <p:extLst>
      <p:ext uri="{BB962C8B-B14F-4D97-AF65-F5344CB8AC3E}">
        <p14:creationId xmlns:p14="http://schemas.microsoft.com/office/powerpoint/2010/main" val="2414223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5B7-74D2-4794-B22F-E7CCC2D5366F}"/>
              </a:ext>
            </a:extLst>
          </p:cNvPr>
          <p:cNvSpPr>
            <a:spLocks noGrp="1"/>
          </p:cNvSpPr>
          <p:nvPr>
            <p:ph type="title"/>
          </p:nvPr>
        </p:nvSpPr>
        <p:spPr/>
        <p:txBody>
          <a:bodyPr/>
          <a:lstStyle/>
          <a:p>
            <a:r>
              <a:rPr lang="en-US" dirty="0"/>
              <a:t>Busy waiting vs. Blocking</a:t>
            </a:r>
          </a:p>
        </p:txBody>
      </p:sp>
      <p:sp>
        <p:nvSpPr>
          <p:cNvPr id="4" name="Footer Placeholder 3">
            <a:extLst>
              <a:ext uri="{FF2B5EF4-FFF2-40B4-BE49-F238E27FC236}">
                <a16:creationId xmlns:a16="http://schemas.microsoft.com/office/drawing/2014/main" id="{3A2AF8B2-07D4-43BD-8B79-F5608A0BCA1D}"/>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E176868C-A901-4404-93DC-353C26AE2D78}"/>
              </a:ext>
            </a:extLst>
          </p:cNvPr>
          <p:cNvSpPr>
            <a:spLocks noGrp="1"/>
          </p:cNvSpPr>
          <p:nvPr>
            <p:ph type="sldNum" idx="12"/>
          </p:nvPr>
        </p:nvSpPr>
        <p:spPr/>
        <p:txBody>
          <a:bodyPr/>
          <a:lstStyle/>
          <a:p>
            <a:fld id="{65E435D9-63B0-4660-8D04-E83F5E2CA2AE}" type="slidenum">
              <a:rPr lang="en-GB" altLang="en-US" smtClean="0"/>
              <a:pPr/>
              <a:t>21</a:t>
            </a:fld>
            <a:endParaRPr lang="en-GB" altLang="en-US" dirty="0"/>
          </a:p>
        </p:txBody>
      </p:sp>
      <p:pic>
        <p:nvPicPr>
          <p:cNvPr id="7" name="Picture 6">
            <a:extLst>
              <a:ext uri="{FF2B5EF4-FFF2-40B4-BE49-F238E27FC236}">
                <a16:creationId xmlns:a16="http://schemas.microsoft.com/office/drawing/2014/main" id="{5F5F7E71-8D48-4643-8EDE-08B6D3E65304}"/>
              </a:ext>
            </a:extLst>
          </p:cNvPr>
          <p:cNvPicPr>
            <a:picLocks noChangeAspect="1"/>
          </p:cNvPicPr>
          <p:nvPr/>
        </p:nvPicPr>
        <p:blipFill>
          <a:blip r:embed="rId2"/>
          <a:stretch>
            <a:fillRect/>
          </a:stretch>
        </p:blipFill>
        <p:spPr>
          <a:xfrm>
            <a:off x="556592" y="866985"/>
            <a:ext cx="9301397" cy="6202172"/>
          </a:xfrm>
          <a:prstGeom prst="rect">
            <a:avLst/>
          </a:prstGeom>
        </p:spPr>
      </p:pic>
    </p:spTree>
    <p:extLst>
      <p:ext uri="{BB962C8B-B14F-4D97-AF65-F5344CB8AC3E}">
        <p14:creationId xmlns:p14="http://schemas.microsoft.com/office/powerpoint/2010/main" val="4263135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Spinlock Problems</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4905955" cy="6567487"/>
          </a:xfrm>
        </p:spPr>
        <p:txBody>
          <a:bodyPr vert="horz" wrap="square" lIns="95343" tIns="47672" rIns="95343" bIns="47672" numCol="1" anchor="t" anchorCtr="0" compatLnSpc="1">
            <a:prstTxWarp prst="textNoShape">
              <a:avLst/>
            </a:prstTxWarp>
          </a:bodyPr>
          <a:lstStyle/>
          <a:p>
            <a:pPr>
              <a:lnSpc>
                <a:spcPct val="90000"/>
              </a:lnSpc>
            </a:pPr>
            <a:r>
              <a:rPr lang="en-US" altLang="en-US" sz="2646" dirty="0"/>
              <a:t>Problem: wastes CPU time</a:t>
            </a:r>
          </a:p>
          <a:p>
            <a:pPr lvl="1">
              <a:lnSpc>
                <a:spcPct val="90000"/>
              </a:lnSpc>
            </a:pPr>
            <a:r>
              <a:rPr lang="en-US" altLang="en-US" sz="2205" dirty="0"/>
              <a:t>Would be better to allow processes to sleep while they wait to execute their critical sections</a:t>
            </a:r>
          </a:p>
          <a:p>
            <a:pPr>
              <a:lnSpc>
                <a:spcPct val="90000"/>
              </a:lnSpc>
            </a:pPr>
            <a:r>
              <a:rPr lang="en-US" altLang="en-US" sz="2646" dirty="0"/>
              <a:t>Problem: </a:t>
            </a:r>
            <a:r>
              <a:rPr lang="en-US" altLang="en-US" sz="2646" i="1" dirty="0"/>
              <a:t>priority inversion</a:t>
            </a:r>
            <a:r>
              <a:rPr lang="en-US" altLang="en-US" sz="2646" dirty="0"/>
              <a:t> (higher priority process waits for lower priority process)</a:t>
            </a:r>
          </a:p>
          <a:p>
            <a:pPr>
              <a:lnSpc>
                <a:spcPct val="90000"/>
              </a:lnSpc>
            </a:pPr>
            <a:r>
              <a:rPr lang="en-US" altLang="en-US" sz="2646" dirty="0"/>
              <a:t>Problem: compiler and/or hardware instruction reordering</a:t>
            </a:r>
          </a:p>
          <a:p>
            <a:pPr marL="0" indent="0">
              <a:lnSpc>
                <a:spcPct val="90000"/>
              </a:lnSpc>
              <a:buNone/>
            </a:pPr>
            <a:endParaRPr lang="en-US" altLang="en-US" sz="2205" dirty="0"/>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7" name="Picture 6">
            <a:extLst>
              <a:ext uri="{FF2B5EF4-FFF2-40B4-BE49-F238E27FC236}">
                <a16:creationId xmlns:a16="http://schemas.microsoft.com/office/drawing/2014/main" id="{8289F39E-20D4-48DB-B0D7-920A9B1D2C84}"/>
              </a:ext>
            </a:extLst>
          </p:cNvPr>
          <p:cNvPicPr>
            <a:picLocks noChangeAspect="1"/>
          </p:cNvPicPr>
          <p:nvPr/>
        </p:nvPicPr>
        <p:blipFill>
          <a:blip r:embed="rId2"/>
          <a:stretch>
            <a:fillRect/>
          </a:stretch>
        </p:blipFill>
        <p:spPr>
          <a:xfrm>
            <a:off x="4975160" y="2595216"/>
            <a:ext cx="4090798" cy="2727744"/>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65902BB3-D968-4B54-8B69-A55E7B9FC9C7}"/>
                  </a:ext>
                </a:extLst>
              </p14:cNvPr>
              <p14:cNvContentPartPr/>
              <p14:nvPr/>
            </p14:nvContentPartPr>
            <p14:xfrm>
              <a:off x="4160003" y="2988031"/>
              <a:ext cx="717840" cy="398880"/>
            </p14:xfrm>
          </p:contentPart>
        </mc:Choice>
        <mc:Fallback xmlns="">
          <p:pic>
            <p:nvPicPr>
              <p:cNvPr id="9" name="Ink 8">
                <a:extLst>
                  <a:ext uri="{FF2B5EF4-FFF2-40B4-BE49-F238E27FC236}">
                    <a16:creationId xmlns:a16="http://schemas.microsoft.com/office/drawing/2014/main" id="{65902BB3-D968-4B54-8B69-A55E7B9FC9C7}"/>
                  </a:ext>
                </a:extLst>
              </p:cNvPr>
              <p:cNvPicPr/>
              <p:nvPr/>
            </p:nvPicPr>
            <p:blipFill>
              <a:blip r:embed="rId6"/>
              <a:stretch>
                <a:fillRect/>
              </a:stretch>
            </p:blipFill>
            <p:spPr>
              <a:xfrm>
                <a:off x="4151003" y="2979031"/>
                <a:ext cx="73548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877346C0-8418-41AB-AD05-4613E1FE78DF}"/>
                  </a:ext>
                </a:extLst>
              </p14:cNvPr>
              <p14:cNvContentPartPr/>
              <p14:nvPr/>
            </p14:nvContentPartPr>
            <p14:xfrm>
              <a:off x="4510643" y="4625671"/>
              <a:ext cx="1197000" cy="392040"/>
            </p14:xfrm>
          </p:contentPart>
        </mc:Choice>
        <mc:Fallback xmlns="">
          <p:pic>
            <p:nvPicPr>
              <p:cNvPr id="10" name="Ink 9">
                <a:extLst>
                  <a:ext uri="{FF2B5EF4-FFF2-40B4-BE49-F238E27FC236}">
                    <a16:creationId xmlns:a16="http://schemas.microsoft.com/office/drawing/2014/main" id="{877346C0-8418-41AB-AD05-4613E1FE78DF}"/>
                  </a:ext>
                </a:extLst>
              </p:cNvPr>
              <p:cNvPicPr/>
              <p:nvPr/>
            </p:nvPicPr>
            <p:blipFill>
              <a:blip r:embed="rId8"/>
              <a:stretch>
                <a:fillRect/>
              </a:stretch>
            </p:blipFill>
            <p:spPr>
              <a:xfrm>
                <a:off x="4502003" y="4617031"/>
                <a:ext cx="1214640" cy="409680"/>
              </a:xfrm>
              <a:prstGeom prst="rect">
                <a:avLst/>
              </a:prstGeom>
            </p:spPr>
          </p:pic>
        </mc:Fallback>
      </mc:AlternateContent>
      <p:pic>
        <p:nvPicPr>
          <p:cNvPr id="6" name="Picture 5">
            <a:extLst>
              <a:ext uri="{FF2B5EF4-FFF2-40B4-BE49-F238E27FC236}">
                <a16:creationId xmlns:a16="http://schemas.microsoft.com/office/drawing/2014/main" id="{AECA754F-E536-4006-8EDE-B7A7CD48F005}"/>
              </a:ext>
            </a:extLst>
          </p:cNvPr>
          <p:cNvPicPr>
            <a:picLocks noChangeAspect="1"/>
          </p:cNvPicPr>
          <p:nvPr/>
        </p:nvPicPr>
        <p:blipFill>
          <a:blip r:embed="rId9"/>
          <a:stretch>
            <a:fillRect/>
          </a:stretch>
        </p:blipFill>
        <p:spPr>
          <a:xfrm>
            <a:off x="6434918" y="843815"/>
            <a:ext cx="3026297" cy="2017935"/>
          </a:xfrm>
          <a:prstGeom prst="rect">
            <a:avLst/>
          </a:prstGeom>
        </p:spPr>
      </p:pic>
      <p:pic>
        <p:nvPicPr>
          <p:cNvPr id="12" name="Picture 11">
            <a:extLst>
              <a:ext uri="{FF2B5EF4-FFF2-40B4-BE49-F238E27FC236}">
                <a16:creationId xmlns:a16="http://schemas.microsoft.com/office/drawing/2014/main" id="{AC985472-653D-43EF-A187-670DC7315EFF}"/>
              </a:ext>
            </a:extLst>
          </p:cNvPr>
          <p:cNvPicPr>
            <a:picLocks noChangeAspect="1"/>
          </p:cNvPicPr>
          <p:nvPr/>
        </p:nvPicPr>
        <p:blipFill>
          <a:blip r:embed="rId10"/>
          <a:stretch>
            <a:fillRect/>
          </a:stretch>
        </p:blipFill>
        <p:spPr>
          <a:xfrm>
            <a:off x="5040312" y="5093562"/>
            <a:ext cx="2792721" cy="1862186"/>
          </a:xfrm>
          <a:prstGeom prst="rect">
            <a:avLst/>
          </a:prstGeom>
        </p:spPr>
      </p:pic>
    </p:spTree>
    <p:extLst>
      <p:ext uri="{BB962C8B-B14F-4D97-AF65-F5344CB8AC3E}">
        <p14:creationId xmlns:p14="http://schemas.microsoft.com/office/powerpoint/2010/main" val="3210992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C91B2E0-F076-D54D-8685-060CEC00A4EC}"/>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Critical sections using semaphores</a:t>
            </a:r>
          </a:p>
        </p:txBody>
      </p:sp>
      <p:sp>
        <p:nvSpPr>
          <p:cNvPr id="101381" name="Rectangle 5">
            <a:extLst>
              <a:ext uri="{FF2B5EF4-FFF2-40B4-BE49-F238E27FC236}">
                <a16:creationId xmlns:a16="http://schemas.microsoft.com/office/drawing/2014/main" id="{B569C0DB-2D8E-CB4C-9A01-F234C35ECD4E}"/>
              </a:ext>
            </a:extLst>
          </p:cNvPr>
          <p:cNvSpPr>
            <a:spLocks noGrp="1" noChangeArrowheads="1"/>
          </p:cNvSpPr>
          <p:nvPr>
            <p:ph idx="1"/>
          </p:nvPr>
        </p:nvSpPr>
        <p:spPr>
          <a:xfrm>
            <a:off x="0" y="775504"/>
            <a:ext cx="5193364" cy="6506358"/>
          </a:xfrm>
        </p:spPr>
        <p:txBody>
          <a:bodyPr vert="horz" wrap="square" lIns="95343" tIns="47672" rIns="95343" bIns="47672" numCol="1" anchor="t" anchorCtr="0" compatLnSpc="1">
            <a:prstTxWarp prst="textNoShape">
              <a:avLst/>
            </a:prstTxWarp>
          </a:bodyPr>
          <a:lstStyle/>
          <a:p>
            <a:r>
              <a:rPr lang="en-US" altLang="en-US" sz="2646" dirty="0"/>
              <a:t>Define a data structure called </a:t>
            </a:r>
            <a:r>
              <a:rPr lang="en-US" altLang="en-US" sz="2646" dirty="0">
                <a:latin typeface="Courier" pitchFamily="2" charset="0"/>
              </a:rPr>
              <a:t>Semaphore</a:t>
            </a:r>
            <a:endParaRPr lang="en-US" altLang="en-US" sz="2646" dirty="0"/>
          </a:p>
          <a:p>
            <a:pPr lvl="1"/>
            <a:r>
              <a:rPr lang="en-US" altLang="en-US" sz="2205" dirty="0"/>
              <a:t>Details hidden from processes</a:t>
            </a:r>
          </a:p>
          <a:p>
            <a:r>
              <a:rPr lang="en-US" altLang="en-US" sz="2646" dirty="0"/>
              <a:t>Code for individual process is simple</a:t>
            </a:r>
          </a:p>
        </p:txBody>
      </p:sp>
      <p:sp>
        <p:nvSpPr>
          <p:cNvPr id="6" name="Footer Placeholder 4">
            <a:extLst>
              <a:ext uri="{FF2B5EF4-FFF2-40B4-BE49-F238E27FC236}">
                <a16:creationId xmlns:a16="http://schemas.microsoft.com/office/drawing/2014/main" id="{B0B49E68-86D2-5744-ABD1-0A95627B1316}"/>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FD8B4B24-CAA8-9C41-A932-1538077BB23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14FBCABD-EB60-ED41-8FCD-3844593FA238}"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1379" name="Text Box 3">
            <a:extLst>
              <a:ext uri="{FF2B5EF4-FFF2-40B4-BE49-F238E27FC236}">
                <a16:creationId xmlns:a16="http://schemas.microsoft.com/office/drawing/2014/main" id="{0BE74C56-0B43-2A44-A8C0-3EA8E3E44D8A}"/>
              </a:ext>
            </a:extLst>
          </p:cNvPr>
          <p:cNvSpPr txBox="1">
            <a:spLocks noChangeArrowheads="1"/>
          </p:cNvSpPr>
          <p:nvPr/>
        </p:nvSpPr>
        <p:spPr bwMode="auto">
          <a:xfrm>
            <a:off x="5537467" y="2603888"/>
            <a:ext cx="4240068" cy="25052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dirty="0">
                <a:ln>
                  <a:noFill/>
                </a:ln>
                <a:solidFill>
                  <a:srgbClr val="000000"/>
                </a:solidFill>
                <a:effectLst/>
                <a:uLnTx/>
                <a:uFillTx/>
                <a:latin typeface="Times" pitchFamily="2" charset="0"/>
                <a:ea typeface="+mn-ea"/>
                <a:cs typeface="Arial"/>
              </a:rPr>
              <a:t>Code for process P</a:t>
            </a:r>
            <a:r>
              <a:rPr kumimoji="0" lang="en-US" altLang="en-US" sz="2535" b="0" i="0" u="none" strike="noStrike" kern="1200" cap="none" spc="0" normalizeH="0" baseline="-25000" noProof="0" dirty="0">
                <a:ln>
                  <a:noFill/>
                </a:ln>
                <a:solidFill>
                  <a:srgbClr val="000000"/>
                </a:solidFill>
                <a:effectLst/>
                <a:uLnTx/>
                <a:uFillTx/>
                <a:latin typeface="Times" pitchFamily="2" charset="0"/>
                <a:ea typeface="+mn-ea"/>
                <a:cs typeface="Arial"/>
              </a:rPr>
              <a:t>i</a:t>
            </a:r>
            <a:endPar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while (1)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  // non-critical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1" i="0" u="none" strike="noStrike" kern="1200" cap="none" spc="0" normalizeH="0" baseline="0" noProof="0" dirty="0">
                <a:ln>
                  <a:noFill/>
                </a:ln>
                <a:solidFill>
                  <a:srgbClr val="FF0000"/>
                </a:solidFill>
                <a:effectLst/>
                <a:uLnTx/>
                <a:uFillTx/>
                <a:latin typeface="Courier" pitchFamily="2" charset="0"/>
                <a:ea typeface="+mn-ea"/>
                <a:cs typeface="Arial"/>
              </a:rPr>
              <a:t>  down(</a:t>
            </a:r>
            <a:r>
              <a:rPr kumimoji="0" lang="en-US" altLang="en-US" sz="1874" b="1" i="0" u="none" strike="noStrike" kern="1200" cap="none" spc="0" normalizeH="0" baseline="0" noProof="0" dirty="0" err="1">
                <a:ln>
                  <a:noFill/>
                </a:ln>
                <a:solidFill>
                  <a:srgbClr val="FF0000"/>
                </a:solidFill>
                <a:effectLst/>
                <a:uLnTx/>
                <a:uFillTx/>
                <a:latin typeface="Courier" pitchFamily="2" charset="0"/>
                <a:ea typeface="+mn-ea"/>
                <a:cs typeface="Arial"/>
              </a:rPr>
              <a:t>sem</a:t>
            </a:r>
            <a:r>
              <a:rPr kumimoji="0" lang="en-US" altLang="en-US" sz="1874" b="1" i="0" u="none" strike="noStrike" kern="1200" cap="none" spc="0" normalizeH="0" baseline="0" noProof="0" dirty="0">
                <a:ln>
                  <a:noFill/>
                </a:ln>
                <a:solidFill>
                  <a:srgbClr val="FF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1" i="0" u="none" strike="noStrike" kern="1200" cap="none" spc="0" normalizeH="0" baseline="0" noProof="0" dirty="0">
                <a:ln>
                  <a:noFill/>
                </a:ln>
                <a:solidFill>
                  <a:srgbClr val="FF00FF"/>
                </a:solidFill>
                <a:effectLst/>
                <a:uLnTx/>
                <a:uFillTx/>
                <a:latin typeface="Courier" pitchFamily="2" charset="0"/>
                <a:ea typeface="+mn-ea"/>
                <a:cs typeface="Arial"/>
              </a:rPr>
              <a:t>  // 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1" i="0" u="none" strike="noStrike" kern="1200" cap="none" spc="0" normalizeH="0" baseline="0" noProof="0" dirty="0">
                <a:ln>
                  <a:noFill/>
                </a:ln>
                <a:solidFill>
                  <a:srgbClr val="00B050"/>
                </a:solidFill>
                <a:effectLst/>
                <a:uLnTx/>
                <a:uFillTx/>
                <a:latin typeface="Courier" pitchFamily="2" charset="0"/>
                <a:ea typeface="+mn-ea"/>
                <a:cs typeface="Arial"/>
              </a:rPr>
              <a:t>  up(</a:t>
            </a:r>
            <a:r>
              <a:rPr kumimoji="0" lang="en-US" altLang="en-US" sz="1874" b="1" i="0" u="none" strike="noStrike" kern="1200" cap="none" spc="0" normalizeH="0" baseline="0" noProof="0" dirty="0" err="1">
                <a:ln>
                  <a:noFill/>
                </a:ln>
                <a:solidFill>
                  <a:srgbClr val="00B050"/>
                </a:solidFill>
                <a:effectLst/>
                <a:uLnTx/>
                <a:uFillTx/>
                <a:latin typeface="Courier" pitchFamily="2" charset="0"/>
                <a:ea typeface="+mn-ea"/>
                <a:cs typeface="Arial"/>
              </a:rPr>
              <a:t>sem</a:t>
            </a:r>
            <a:r>
              <a:rPr kumimoji="0" lang="en-US" altLang="en-US" sz="1874" b="1" i="0" u="none" strike="noStrike" kern="1200" cap="none" spc="0" normalizeH="0" baseline="0" noProof="0" dirty="0">
                <a:ln>
                  <a:noFill/>
                </a:ln>
                <a:solidFill>
                  <a:srgbClr val="00B05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  // non-critical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a:t>
            </a:r>
          </a:p>
        </p:txBody>
      </p:sp>
      <p:sp>
        <p:nvSpPr>
          <p:cNvPr id="101380" name="Text Box 4">
            <a:extLst>
              <a:ext uri="{FF2B5EF4-FFF2-40B4-BE49-F238E27FC236}">
                <a16:creationId xmlns:a16="http://schemas.microsoft.com/office/drawing/2014/main" id="{D24E1DF0-CC9A-1E44-B5BF-29147C8DFD32}"/>
              </a:ext>
            </a:extLst>
          </p:cNvPr>
          <p:cNvSpPr txBox="1">
            <a:spLocks noChangeArrowheads="1"/>
          </p:cNvSpPr>
          <p:nvPr/>
        </p:nvSpPr>
        <p:spPr bwMode="auto">
          <a:xfrm>
            <a:off x="5544291" y="1658928"/>
            <a:ext cx="4240068" cy="774794"/>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dirty="0">
                <a:ln>
                  <a:noFill/>
                </a:ln>
                <a:solidFill>
                  <a:srgbClr val="000000"/>
                </a:solidFill>
                <a:effectLst/>
                <a:uLnTx/>
                <a:uFillTx/>
                <a:latin typeface="Times" pitchFamily="2" charset="0"/>
                <a:ea typeface="+mn-ea"/>
                <a:cs typeface="Arial"/>
              </a:rPr>
              <a:t>Shared variables</a:t>
            </a:r>
            <a:endPar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Semaphore </a:t>
            </a:r>
            <a:r>
              <a:rPr kumimoji="0" lang="en-US" altLang="en-US" sz="1874" b="0" i="0" u="none" strike="noStrike" kern="1200" cap="none" spc="0" normalizeH="0" baseline="0" noProof="0" dirty="0" err="1">
                <a:ln>
                  <a:noFill/>
                </a:ln>
                <a:solidFill>
                  <a:srgbClr val="000000"/>
                </a:solidFill>
                <a:effectLst/>
                <a:uLnTx/>
                <a:uFillTx/>
                <a:latin typeface="Courier" pitchFamily="2" charset="0"/>
                <a:ea typeface="+mn-ea"/>
                <a:cs typeface="Arial"/>
              </a:rPr>
              <a:t>sem</a:t>
            </a: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a:t>
            </a:r>
          </a:p>
        </p:txBody>
      </p:sp>
    </p:spTree>
    <p:extLst>
      <p:ext uri="{BB962C8B-B14F-4D97-AF65-F5344CB8AC3E}">
        <p14:creationId xmlns:p14="http://schemas.microsoft.com/office/powerpoint/2010/main" val="4013065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5">
            <a:extLst>
              <a:ext uri="{FF2B5EF4-FFF2-40B4-BE49-F238E27FC236}">
                <a16:creationId xmlns:a16="http://schemas.microsoft.com/office/drawing/2014/main" id="{8D930911-1A6D-B54F-B76E-66809DD1728E}"/>
              </a:ext>
            </a:extLst>
          </p:cNvPr>
          <p:cNvSpPr>
            <a:spLocks noGrp="1" noChangeArrowheads="1"/>
          </p:cNvSpPr>
          <p:nvPr>
            <p:ph type="title"/>
          </p:nvPr>
        </p:nvSpPr>
        <p:spPr/>
        <p:txBody>
          <a:bodyPr/>
          <a:lstStyle/>
          <a:p>
            <a:r>
              <a:rPr lang="en-US" altLang="en-US" sz="3527"/>
              <a:t>Semaphores for general synchronization</a:t>
            </a:r>
          </a:p>
        </p:txBody>
      </p:sp>
      <p:sp>
        <p:nvSpPr>
          <p:cNvPr id="103430" name="Rectangle 6">
            <a:extLst>
              <a:ext uri="{FF2B5EF4-FFF2-40B4-BE49-F238E27FC236}">
                <a16:creationId xmlns:a16="http://schemas.microsoft.com/office/drawing/2014/main" id="{0CA11B9E-1475-6C4F-9C95-B08141F31ADC}"/>
              </a:ext>
            </a:extLst>
          </p:cNvPr>
          <p:cNvSpPr>
            <a:spLocks noGrp="1" noChangeArrowheads="1"/>
          </p:cNvSpPr>
          <p:nvPr>
            <p:ph idx="1"/>
          </p:nvPr>
        </p:nvSpPr>
        <p:spPr/>
        <p:txBody>
          <a:bodyPr/>
          <a:lstStyle/>
          <a:p>
            <a:r>
              <a:rPr lang="en-US" altLang="en-US" sz="2646"/>
              <a:t>We want to execute B in P1 only after A executes in P0</a:t>
            </a:r>
          </a:p>
          <a:p>
            <a:r>
              <a:rPr lang="en-US" altLang="en-US" sz="2646"/>
              <a:t>Use a semaphore initialized to 0</a:t>
            </a:r>
          </a:p>
          <a:p>
            <a:r>
              <a:rPr lang="en-US" altLang="en-US" sz="2646"/>
              <a:t>Use up() to notify P1 at the appropriate time</a:t>
            </a:r>
          </a:p>
        </p:txBody>
      </p:sp>
      <p:sp>
        <p:nvSpPr>
          <p:cNvPr id="7" name="Footer Placeholder 4">
            <a:extLst>
              <a:ext uri="{FF2B5EF4-FFF2-40B4-BE49-F238E27FC236}">
                <a16:creationId xmlns:a16="http://schemas.microsoft.com/office/drawing/2014/main" id="{1C1CA73E-1E55-D244-B89B-B72382873627}"/>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79E131D4-95F6-D248-9154-AE15F551EEE7}"/>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166D23BB-7175-8C4F-A270-BA0CD4EEFE55}"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24</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3426" name="Text Box 2">
            <a:extLst>
              <a:ext uri="{FF2B5EF4-FFF2-40B4-BE49-F238E27FC236}">
                <a16:creationId xmlns:a16="http://schemas.microsoft.com/office/drawing/2014/main" id="{716C1A1D-15C4-9640-B5E6-336D2DEC9050}"/>
              </a:ext>
            </a:extLst>
          </p:cNvPr>
          <p:cNvSpPr txBox="1">
            <a:spLocks noChangeArrowheads="1"/>
          </p:cNvSpPr>
          <p:nvPr/>
        </p:nvSpPr>
        <p:spPr bwMode="auto">
          <a:xfrm>
            <a:off x="800245" y="4567304"/>
            <a:ext cx="4240067" cy="192844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0</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Execute code for A</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flag.up ();</a:t>
            </a:r>
          </a:p>
        </p:txBody>
      </p:sp>
      <p:sp>
        <p:nvSpPr>
          <p:cNvPr id="103427" name="Text Box 3">
            <a:extLst>
              <a:ext uri="{FF2B5EF4-FFF2-40B4-BE49-F238E27FC236}">
                <a16:creationId xmlns:a16="http://schemas.microsoft.com/office/drawing/2014/main" id="{3195CB6A-75F9-E044-B429-462724B01BFC}"/>
              </a:ext>
            </a:extLst>
          </p:cNvPr>
          <p:cNvSpPr txBox="1">
            <a:spLocks noChangeArrowheads="1"/>
          </p:cNvSpPr>
          <p:nvPr/>
        </p:nvSpPr>
        <p:spPr bwMode="auto">
          <a:xfrm>
            <a:off x="5199556" y="4567304"/>
            <a:ext cx="4240067" cy="192844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1</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flag.down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Execute code for B</a:t>
            </a:r>
          </a:p>
        </p:txBody>
      </p:sp>
      <p:sp>
        <p:nvSpPr>
          <p:cNvPr id="103428" name="Text Box 4">
            <a:extLst>
              <a:ext uri="{FF2B5EF4-FFF2-40B4-BE49-F238E27FC236}">
                <a16:creationId xmlns:a16="http://schemas.microsoft.com/office/drawing/2014/main" id="{A91BC9E7-33A1-9347-899F-CCEFE80B5E85}"/>
              </a:ext>
            </a:extLst>
          </p:cNvPr>
          <p:cNvSpPr txBox="1">
            <a:spLocks noChangeArrowheads="1"/>
          </p:cNvSpPr>
          <p:nvPr/>
        </p:nvSpPr>
        <p:spPr bwMode="auto">
          <a:xfrm>
            <a:off x="2880906" y="3149864"/>
            <a:ext cx="4240068" cy="106320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dirty="0">
                <a:ln>
                  <a:noFill/>
                </a:ln>
                <a:solidFill>
                  <a:srgbClr val="000000"/>
                </a:solidFill>
                <a:effectLst/>
                <a:uLnTx/>
                <a:uFillTx/>
                <a:latin typeface="Times" pitchFamily="2" charset="0"/>
                <a:ea typeface="+mn-ea"/>
                <a:cs typeface="Arial"/>
              </a:rPr>
              <a:t>Shared variables</a:t>
            </a:r>
            <a:endPar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 flag initialized to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Semaphore flag(0);</a:t>
            </a:r>
          </a:p>
        </p:txBody>
      </p:sp>
    </p:spTree>
    <p:extLst>
      <p:ext uri="{BB962C8B-B14F-4D97-AF65-F5344CB8AC3E}">
        <p14:creationId xmlns:p14="http://schemas.microsoft.com/office/powerpoint/2010/main" val="3848335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B53BFD2-2569-C440-A78C-F70A1D185BE8}"/>
              </a:ext>
            </a:extLst>
          </p:cNvPr>
          <p:cNvSpPr>
            <a:spLocks noGrp="1" noChangeArrowheads="1"/>
          </p:cNvSpPr>
          <p:nvPr>
            <p:ph type="title"/>
          </p:nvPr>
        </p:nvSpPr>
        <p:spPr/>
        <p:txBody>
          <a:bodyPr/>
          <a:lstStyle/>
          <a:p>
            <a:r>
              <a:rPr lang="en-US" altLang="en-US"/>
              <a:t>Types of semaphores</a:t>
            </a:r>
          </a:p>
        </p:txBody>
      </p:sp>
      <p:sp>
        <p:nvSpPr>
          <p:cNvPr id="104451" name="Rectangle 3">
            <a:extLst>
              <a:ext uri="{FF2B5EF4-FFF2-40B4-BE49-F238E27FC236}">
                <a16:creationId xmlns:a16="http://schemas.microsoft.com/office/drawing/2014/main" id="{36A9E868-CE41-B547-B6C1-87C325B8A1FF}"/>
              </a:ext>
            </a:extLst>
          </p:cNvPr>
          <p:cNvSpPr>
            <a:spLocks noGrp="1" noChangeArrowheads="1"/>
          </p:cNvSpPr>
          <p:nvPr>
            <p:ph idx="1"/>
          </p:nvPr>
        </p:nvSpPr>
        <p:spPr/>
        <p:txBody>
          <a:bodyPr/>
          <a:lstStyle/>
          <a:p>
            <a:r>
              <a:rPr lang="en-US" altLang="en-US"/>
              <a:t>Two different types of semaphores</a:t>
            </a:r>
          </a:p>
          <a:p>
            <a:pPr lvl="1"/>
            <a:r>
              <a:rPr lang="en-US" altLang="en-US"/>
              <a:t>Counting semaphores</a:t>
            </a:r>
          </a:p>
          <a:p>
            <a:pPr lvl="1"/>
            <a:r>
              <a:rPr lang="en-US" altLang="en-US"/>
              <a:t>Binary semaphores</a:t>
            </a:r>
          </a:p>
          <a:p>
            <a:r>
              <a:rPr lang="en-US" altLang="en-US"/>
              <a:t>Counting semaphore</a:t>
            </a:r>
          </a:p>
          <a:p>
            <a:pPr lvl="1"/>
            <a:r>
              <a:rPr lang="en-US" altLang="en-US"/>
              <a:t>Value can range over an unrestricted range</a:t>
            </a:r>
          </a:p>
          <a:p>
            <a:r>
              <a:rPr lang="en-US" altLang="en-US"/>
              <a:t>Binary semaphore</a:t>
            </a:r>
          </a:p>
          <a:p>
            <a:pPr lvl="1"/>
            <a:r>
              <a:rPr lang="en-US" altLang="en-US"/>
              <a:t>Only two values possible</a:t>
            </a:r>
          </a:p>
          <a:p>
            <a:pPr lvl="2"/>
            <a:r>
              <a:rPr lang="en-US" altLang="en-US"/>
              <a:t>1 means the semaphore is available</a:t>
            </a:r>
          </a:p>
          <a:p>
            <a:pPr lvl="2"/>
            <a:r>
              <a:rPr lang="en-US" altLang="en-US"/>
              <a:t>0 means a process has acquired the semaphore</a:t>
            </a:r>
          </a:p>
          <a:p>
            <a:pPr lvl="1"/>
            <a:r>
              <a:rPr lang="en-US" altLang="en-US"/>
              <a:t>May be simpler to implement</a:t>
            </a:r>
          </a:p>
          <a:p>
            <a:r>
              <a:rPr lang="en-US" altLang="en-US"/>
              <a:t>Possible to implement one type using the other</a:t>
            </a:r>
          </a:p>
        </p:txBody>
      </p:sp>
      <p:sp>
        <p:nvSpPr>
          <p:cNvPr id="4" name="Footer Placeholder 3">
            <a:extLst>
              <a:ext uri="{FF2B5EF4-FFF2-40B4-BE49-F238E27FC236}">
                <a16:creationId xmlns:a16="http://schemas.microsoft.com/office/drawing/2014/main" id="{D286E859-8EBE-914A-BE43-1BFE745BB03C}"/>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B0DD3E4-3515-714D-878B-FD1CC73773E4}"/>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5847A42B-C57F-E347-9E1D-10291908E987}"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25</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16111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761F-F084-A844-BC34-CEF435FACF22}"/>
              </a:ext>
            </a:extLst>
          </p:cNvPr>
          <p:cNvSpPr>
            <a:spLocks noGrp="1"/>
          </p:cNvSpPr>
          <p:nvPr>
            <p:ph type="title"/>
          </p:nvPr>
        </p:nvSpPr>
        <p:spPr/>
        <p:txBody>
          <a:bodyPr/>
          <a:lstStyle/>
          <a:p>
            <a:r>
              <a:rPr lang="en-US" dirty="0"/>
              <a:t>Last Lecture …</a:t>
            </a:r>
          </a:p>
        </p:txBody>
      </p:sp>
      <p:sp>
        <p:nvSpPr>
          <p:cNvPr id="3" name="Content Placeholder 2">
            <a:extLst>
              <a:ext uri="{FF2B5EF4-FFF2-40B4-BE49-F238E27FC236}">
                <a16:creationId xmlns:a16="http://schemas.microsoft.com/office/drawing/2014/main" id="{6B1C9ACD-E74B-A141-BA2A-A8CE01940C8A}"/>
              </a:ext>
            </a:extLst>
          </p:cNvPr>
          <p:cNvSpPr>
            <a:spLocks noGrp="1"/>
          </p:cNvSpPr>
          <p:nvPr>
            <p:ph idx="1"/>
          </p:nvPr>
        </p:nvSpPr>
        <p:spPr/>
        <p:txBody>
          <a:bodyPr/>
          <a:lstStyle/>
          <a:p>
            <a:r>
              <a:rPr lang="en-US" dirty="0"/>
              <a:t>Process scheduling</a:t>
            </a:r>
          </a:p>
          <a:p>
            <a:r>
              <a:rPr lang="en-US" dirty="0"/>
              <a:t>Process creation and termination</a:t>
            </a:r>
          </a:p>
        </p:txBody>
      </p:sp>
      <p:sp>
        <p:nvSpPr>
          <p:cNvPr id="4" name="Footer Placeholder 3">
            <a:extLst>
              <a:ext uri="{FF2B5EF4-FFF2-40B4-BE49-F238E27FC236}">
                <a16:creationId xmlns:a16="http://schemas.microsoft.com/office/drawing/2014/main" id="{DC921481-5D3A-E743-A01A-C538428ED2F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1FF8B8FF-9DE7-8C4A-8864-5040E42369AA}"/>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313882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FBD2-476E-4902-84F3-66BC6EE19588}"/>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722C24F1-CE65-402B-BCB4-3E3C606EE2D1}"/>
              </a:ext>
            </a:extLst>
          </p:cNvPr>
          <p:cNvSpPr>
            <a:spLocks noGrp="1"/>
          </p:cNvSpPr>
          <p:nvPr>
            <p:ph idx="1"/>
          </p:nvPr>
        </p:nvSpPr>
        <p:spPr/>
        <p:txBody>
          <a:bodyPr>
            <a:normAutofit fontScale="47500" lnSpcReduction="20000"/>
          </a:bodyPr>
          <a:lstStyle/>
          <a:p>
            <a:pPr algn="l"/>
            <a:r>
              <a:rPr lang="en-US" b="0" i="0" dirty="0">
                <a:solidFill>
                  <a:srgbClr val="38556A"/>
                </a:solidFill>
                <a:effectLst/>
                <a:latin typeface="Source Sans Pro" panose="020B0503030403020204" pitchFamily="34" charset="0"/>
              </a:rPr>
              <a:t>zombie and orphan processes</a:t>
            </a:r>
          </a:p>
          <a:p>
            <a:pPr lvl="1"/>
            <a:r>
              <a:rPr lang="en-US" b="0" i="0" dirty="0">
                <a:solidFill>
                  <a:srgbClr val="38556A"/>
                </a:solidFill>
                <a:effectLst/>
                <a:latin typeface="Source Sans Pro" panose="020B0503030403020204" pitchFamily="34" charset="0"/>
              </a:rPr>
              <a:t>Are zombie/orphan process an issue with all execution methods(parent waits for child, both execute simultaneously, </a:t>
            </a:r>
            <a:r>
              <a:rPr lang="en-US" b="0" i="0" dirty="0" err="1">
                <a:solidFill>
                  <a:srgbClr val="38556A"/>
                </a:solidFill>
                <a:effectLst/>
                <a:latin typeface="Source Sans Pro" panose="020B0503030403020204" pitchFamily="34" charset="0"/>
              </a:rPr>
              <a:t>etc</a:t>
            </a:r>
            <a:r>
              <a:rPr lang="en-US" b="0" i="0" dirty="0">
                <a:solidFill>
                  <a:srgbClr val="38556A"/>
                </a:solidFill>
                <a:effectLst/>
                <a:latin typeface="Source Sans Pro" panose="020B0503030403020204" pitchFamily="34" charset="0"/>
              </a:rPr>
              <a:t>)?</a:t>
            </a:r>
          </a:p>
          <a:p>
            <a:r>
              <a:rPr lang="en-US" b="0" i="0" dirty="0">
                <a:solidFill>
                  <a:srgbClr val="38556A"/>
                </a:solidFill>
                <a:effectLst/>
                <a:latin typeface="Source Sans Pro" panose="020B0503030403020204" pitchFamily="34" charset="0"/>
              </a:rPr>
              <a:t>Can you go over schedulers again</a:t>
            </a:r>
          </a:p>
          <a:p>
            <a:pPr lvl="1"/>
            <a:r>
              <a:rPr lang="en-US" b="0" i="0" dirty="0">
                <a:solidFill>
                  <a:srgbClr val="38556A"/>
                </a:solidFill>
                <a:effectLst/>
                <a:latin typeface="Source Sans Pro" panose="020B0503030403020204" pitchFamily="34" charset="0"/>
              </a:rPr>
              <a:t>How schedulers actually work</a:t>
            </a:r>
          </a:p>
          <a:p>
            <a:pPr algn="l"/>
            <a:r>
              <a:rPr lang="en-US" b="0" i="0" dirty="0">
                <a:solidFill>
                  <a:srgbClr val="38556A"/>
                </a:solidFill>
                <a:effectLst/>
                <a:latin typeface="Source Sans Pro" panose="020B0503030403020204" pitchFamily="34" charset="0"/>
              </a:rPr>
              <a:t>How </a:t>
            </a:r>
            <a:r>
              <a:rPr lang="en-US" b="0" i="0" dirty="0" err="1">
                <a:solidFill>
                  <a:srgbClr val="38556A"/>
                </a:solidFill>
                <a:effectLst/>
                <a:latin typeface="Source Sans Pro" panose="020B0503030403020204" pitchFamily="34" charset="0"/>
              </a:rPr>
              <a:t>swtch</a:t>
            </a:r>
            <a:r>
              <a:rPr lang="en-US" b="0" i="0" dirty="0">
                <a:solidFill>
                  <a:srgbClr val="38556A"/>
                </a:solidFill>
                <a:effectLst/>
                <a:latin typeface="Source Sans Pro" panose="020B0503030403020204" pitchFamily="34" charset="0"/>
              </a:rPr>
              <a:t> records the pc address of the outgoing process. I think I understand now, though: the interrupt leading to the call to </a:t>
            </a:r>
            <a:r>
              <a:rPr lang="en-US" b="0" i="0" dirty="0" err="1">
                <a:solidFill>
                  <a:srgbClr val="38556A"/>
                </a:solidFill>
                <a:effectLst/>
                <a:latin typeface="Source Sans Pro" panose="020B0503030403020204" pitchFamily="34" charset="0"/>
              </a:rPr>
              <a:t>swtch</a:t>
            </a:r>
            <a:r>
              <a:rPr lang="en-US" b="0" i="0" dirty="0">
                <a:solidFill>
                  <a:srgbClr val="38556A"/>
                </a:solidFill>
                <a:effectLst/>
                <a:latin typeface="Source Sans Pro" panose="020B0503030403020204" pitchFamily="34" charset="0"/>
              </a:rPr>
              <a:t> saves the user-mode pc to return to, and the kernel-mode interrupt handling saves its own return pc on the stack just as part of calling </a:t>
            </a:r>
            <a:r>
              <a:rPr lang="en-US" b="0" i="0" dirty="0" err="1">
                <a:solidFill>
                  <a:srgbClr val="38556A"/>
                </a:solidFill>
                <a:effectLst/>
                <a:latin typeface="Source Sans Pro" panose="020B0503030403020204" pitchFamily="34" charset="0"/>
              </a:rPr>
              <a:t>swtch</a:t>
            </a:r>
            <a:r>
              <a:rPr lang="en-US" b="0" i="0" dirty="0">
                <a:solidFill>
                  <a:srgbClr val="38556A"/>
                </a:solidFill>
                <a:effectLst/>
                <a:latin typeface="Source Sans Pro" panose="020B0503030403020204" pitchFamily="34" charset="0"/>
              </a:rPr>
              <a:t>, as with any other function.</a:t>
            </a:r>
          </a:p>
          <a:p>
            <a:pPr algn="l"/>
            <a:r>
              <a:rPr lang="en-US" b="0" i="0" dirty="0">
                <a:solidFill>
                  <a:srgbClr val="38556A"/>
                </a:solidFill>
                <a:effectLst/>
                <a:latin typeface="Source Sans Pro" panose="020B0503030403020204" pitchFamily="34" charset="0"/>
              </a:rPr>
              <a:t>after doing the lab this lecture made the code much easier to understand it was quite confusing trying to trace fork and exit to reinitialize the count </a:t>
            </a:r>
            <a:r>
              <a:rPr lang="en-US" b="0" i="0" dirty="0" err="1">
                <a:solidFill>
                  <a:srgbClr val="38556A"/>
                </a:solidFill>
                <a:effectLst/>
                <a:latin typeface="Source Sans Pro" panose="020B0503030403020204" pitchFamily="34" charset="0"/>
              </a:rPr>
              <a:t>datastructure</a:t>
            </a:r>
            <a:endParaRPr lang="en-US" b="0" i="0" dirty="0">
              <a:solidFill>
                <a:srgbClr val="38556A"/>
              </a:solidFill>
              <a:effectLst/>
              <a:latin typeface="Source Sans Pro" panose="020B0503030403020204" pitchFamily="34" charset="0"/>
            </a:endParaRPr>
          </a:p>
          <a:p>
            <a:r>
              <a:rPr lang="en-US" b="0" i="0" dirty="0">
                <a:solidFill>
                  <a:srgbClr val="38556A"/>
                </a:solidFill>
                <a:effectLst/>
                <a:latin typeface="Source Sans Pro" panose="020B0503030403020204" pitchFamily="34" charset="0"/>
              </a:rPr>
              <a:t>tracing fork and the wait code</a:t>
            </a:r>
          </a:p>
          <a:p>
            <a:r>
              <a:rPr lang="en-US" b="0" i="0" dirty="0">
                <a:solidFill>
                  <a:srgbClr val="38556A"/>
                </a:solidFill>
                <a:effectLst/>
                <a:latin typeface="Source Sans Pro" panose="020B0503030403020204" pitchFamily="34" charset="0"/>
              </a:rPr>
              <a:t>I had trouble tracing the x86 instructions in the </a:t>
            </a:r>
            <a:r>
              <a:rPr lang="en-US" b="0" i="0" dirty="0" err="1">
                <a:solidFill>
                  <a:srgbClr val="38556A"/>
                </a:solidFill>
                <a:effectLst/>
                <a:latin typeface="Source Sans Pro" panose="020B0503030403020204" pitchFamily="34" charset="0"/>
              </a:rPr>
              <a:t>swtch</a:t>
            </a:r>
            <a:r>
              <a:rPr lang="en-US" b="0" i="0" dirty="0">
                <a:solidFill>
                  <a:srgbClr val="38556A"/>
                </a:solidFill>
                <a:effectLst/>
                <a:latin typeface="Source Sans Pro" panose="020B0503030403020204" pitchFamily="34" charset="0"/>
              </a:rPr>
              <a:t> function for a context switch in xv6.</a:t>
            </a:r>
          </a:p>
          <a:p>
            <a:r>
              <a:rPr lang="en-US" b="0" i="0" dirty="0">
                <a:solidFill>
                  <a:srgbClr val="38556A"/>
                </a:solidFill>
                <a:effectLst/>
                <a:latin typeface="Source Sans Pro" panose="020B0503030403020204" pitchFamily="34" charset="0"/>
              </a:rPr>
              <a:t>Scheduling seems like it can get very confusing very quickly.</a:t>
            </a:r>
            <a:endParaRPr lang="en-US" dirty="0">
              <a:solidFill>
                <a:srgbClr val="38556A"/>
              </a:solidFill>
              <a:latin typeface="Source Sans Pro" panose="020B0503030403020204" pitchFamily="34" charset="0"/>
            </a:endParaRPr>
          </a:p>
          <a:p>
            <a:pPr algn="l"/>
            <a:r>
              <a:rPr lang="en-US" b="0" i="0" dirty="0">
                <a:solidFill>
                  <a:srgbClr val="38556A"/>
                </a:solidFill>
                <a:effectLst/>
                <a:latin typeface="Source Sans Pro" panose="020B0503030403020204" pitchFamily="34" charset="0"/>
              </a:rPr>
              <a:t>Context switching is still confusing for me, but I think I just need to study more.</a:t>
            </a:r>
          </a:p>
          <a:p>
            <a:pPr algn="l"/>
            <a:r>
              <a:rPr lang="en-US" b="0" i="0" dirty="0">
                <a:solidFill>
                  <a:srgbClr val="38556A"/>
                </a:solidFill>
                <a:effectLst/>
                <a:latin typeface="Source Sans Pro" panose="020B0503030403020204" pitchFamily="34" charset="0"/>
              </a:rPr>
              <a:t>in the slide "Orphan vs. Zombie Processes", is the </a:t>
            </a:r>
            <a:r>
              <a:rPr lang="en-US" b="0" i="0" dirty="0" err="1">
                <a:solidFill>
                  <a:srgbClr val="38556A"/>
                </a:solidFill>
                <a:effectLst/>
                <a:latin typeface="Source Sans Pro" panose="020B0503030403020204" pitchFamily="34" charset="0"/>
              </a:rPr>
              <a:t>zombied</a:t>
            </a:r>
            <a:r>
              <a:rPr lang="en-US" b="0" i="0" dirty="0">
                <a:solidFill>
                  <a:srgbClr val="38556A"/>
                </a:solidFill>
                <a:effectLst/>
                <a:latin typeface="Source Sans Pro" panose="020B0503030403020204" pitchFamily="34" charset="0"/>
              </a:rPr>
              <a:t> P1 adopted by </a:t>
            </a:r>
            <a:r>
              <a:rPr lang="en-US" b="0" i="0" dirty="0" err="1">
                <a:solidFill>
                  <a:srgbClr val="38556A"/>
                </a:solidFill>
                <a:effectLst/>
                <a:latin typeface="Source Sans Pro" panose="020B0503030403020204" pitchFamily="34" charset="0"/>
              </a:rPr>
              <a:t>init</a:t>
            </a:r>
            <a:r>
              <a:rPr lang="en-US" b="0" i="0" dirty="0">
                <a:solidFill>
                  <a:srgbClr val="38556A"/>
                </a:solidFill>
                <a:effectLst/>
                <a:latin typeface="Source Sans Pro" panose="020B0503030403020204" pitchFamily="34" charset="0"/>
              </a:rPr>
              <a:t> until P0 exits or am </a:t>
            </a:r>
            <a:r>
              <a:rPr lang="en-US" b="0" i="0" dirty="0" err="1">
                <a:solidFill>
                  <a:srgbClr val="38556A"/>
                </a:solidFill>
                <a:effectLst/>
                <a:latin typeface="Source Sans Pro" panose="020B0503030403020204" pitchFamily="34" charset="0"/>
              </a:rPr>
              <a:t>i</a:t>
            </a:r>
            <a:r>
              <a:rPr lang="en-US" b="0" i="0" dirty="0">
                <a:solidFill>
                  <a:srgbClr val="38556A"/>
                </a:solidFill>
                <a:effectLst/>
                <a:latin typeface="Source Sans Pro" panose="020B0503030403020204" pitchFamily="34" charset="0"/>
              </a:rPr>
              <a:t> reading that wrong?</a:t>
            </a:r>
          </a:p>
          <a:p>
            <a:pPr algn="l"/>
            <a:r>
              <a:rPr lang="en-US" b="0" i="0" dirty="0">
                <a:solidFill>
                  <a:srgbClr val="38556A"/>
                </a:solidFill>
                <a:effectLst/>
                <a:latin typeface="Source Sans Pro" panose="020B0503030403020204" pitchFamily="34" charset="0"/>
              </a:rPr>
              <a:t>I’ll need more practice tracing code that uses fork()</a:t>
            </a:r>
          </a:p>
          <a:p>
            <a:r>
              <a:rPr lang="en-US" b="0" i="0" dirty="0">
                <a:solidFill>
                  <a:srgbClr val="38556A"/>
                </a:solidFill>
                <a:effectLst/>
                <a:latin typeface="Source Sans Pro" panose="020B0503030403020204" pitchFamily="34" charset="0"/>
              </a:rPr>
              <a:t>some tips for the lab</a:t>
            </a:r>
          </a:p>
          <a:p>
            <a:pPr algn="l"/>
            <a:r>
              <a:rPr lang="en-US" b="0" i="0" dirty="0">
                <a:solidFill>
                  <a:srgbClr val="38556A"/>
                </a:solidFill>
                <a:effectLst/>
                <a:latin typeface="Source Sans Pro" panose="020B0503030403020204" pitchFamily="34" charset="0"/>
              </a:rPr>
              <a:t>When the wait() system call is passed a parameter (&amp;status) to obtain the exit status of the child process in addition to the child's process id, where is the returned status value? Also, if the child's status isn't terminated, what other status would end the wait of the parent process?</a:t>
            </a:r>
            <a:endParaRPr lang="en-US" dirty="0"/>
          </a:p>
        </p:txBody>
      </p:sp>
      <p:sp>
        <p:nvSpPr>
          <p:cNvPr id="4" name="Footer Placeholder 3">
            <a:extLst>
              <a:ext uri="{FF2B5EF4-FFF2-40B4-BE49-F238E27FC236}">
                <a16:creationId xmlns:a16="http://schemas.microsoft.com/office/drawing/2014/main" id="{74B34036-7C75-4F23-ACC7-146BB50E872E}"/>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137AB01C-A50E-4A83-8836-E983E75185CB}"/>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155312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235D-ED5E-4D4F-8CFE-F9929D8FB5B6}"/>
              </a:ext>
            </a:extLst>
          </p:cNvPr>
          <p:cNvSpPr>
            <a:spLocks noGrp="1"/>
          </p:cNvSpPr>
          <p:nvPr>
            <p:ph type="title"/>
          </p:nvPr>
        </p:nvSpPr>
        <p:spPr/>
        <p:txBody>
          <a:bodyPr/>
          <a:lstStyle/>
          <a:p>
            <a:r>
              <a:rPr lang="en-US" dirty="0"/>
              <a:t>Context Switching</a:t>
            </a:r>
          </a:p>
        </p:txBody>
      </p:sp>
      <p:sp>
        <p:nvSpPr>
          <p:cNvPr id="3" name="Content Placeholder 2">
            <a:extLst>
              <a:ext uri="{FF2B5EF4-FFF2-40B4-BE49-F238E27FC236}">
                <a16:creationId xmlns:a16="http://schemas.microsoft.com/office/drawing/2014/main" id="{E56E0C88-9FD7-41B0-857F-7531DC8CF4B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7D2F176-94F3-470D-BAA2-17C1622766A2}"/>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08F752D-93AA-4604-B21F-8E59C8D1EE96}"/>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pic>
        <p:nvPicPr>
          <p:cNvPr id="7" name="Picture 6">
            <a:extLst>
              <a:ext uri="{FF2B5EF4-FFF2-40B4-BE49-F238E27FC236}">
                <a16:creationId xmlns:a16="http://schemas.microsoft.com/office/drawing/2014/main" id="{E7067652-1CF3-456E-BD7A-C4AD8B2134B2}"/>
              </a:ext>
            </a:extLst>
          </p:cNvPr>
          <p:cNvPicPr>
            <a:picLocks noChangeAspect="1"/>
          </p:cNvPicPr>
          <p:nvPr/>
        </p:nvPicPr>
        <p:blipFill>
          <a:blip r:embed="rId2"/>
          <a:stretch>
            <a:fillRect/>
          </a:stretch>
        </p:blipFill>
        <p:spPr>
          <a:xfrm>
            <a:off x="593678" y="814822"/>
            <a:ext cx="9486947" cy="6325896"/>
          </a:xfrm>
          <a:prstGeom prst="rect">
            <a:avLst/>
          </a:prstGeom>
        </p:spPr>
      </p:pic>
    </p:spTree>
    <p:extLst>
      <p:ext uri="{BB962C8B-B14F-4D97-AF65-F5344CB8AC3E}">
        <p14:creationId xmlns:p14="http://schemas.microsoft.com/office/powerpoint/2010/main" val="337614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A7C9-4D12-4AD6-9D0C-96896D1174D6}"/>
              </a:ext>
            </a:extLst>
          </p:cNvPr>
          <p:cNvSpPr>
            <a:spLocks noGrp="1"/>
          </p:cNvSpPr>
          <p:nvPr>
            <p:ph type="title"/>
          </p:nvPr>
        </p:nvSpPr>
        <p:spPr/>
        <p:txBody>
          <a:bodyPr/>
          <a:lstStyle/>
          <a:p>
            <a:r>
              <a:rPr lang="en-US" dirty="0"/>
              <a:t>Benefits of Orphan Processes</a:t>
            </a:r>
          </a:p>
        </p:txBody>
      </p:sp>
      <p:sp>
        <p:nvSpPr>
          <p:cNvPr id="3" name="Content Placeholder 2">
            <a:extLst>
              <a:ext uri="{FF2B5EF4-FFF2-40B4-BE49-F238E27FC236}">
                <a16:creationId xmlns:a16="http://schemas.microsoft.com/office/drawing/2014/main" id="{41FE772B-EE09-4082-9520-F2B439890E12}"/>
              </a:ext>
            </a:extLst>
          </p:cNvPr>
          <p:cNvSpPr>
            <a:spLocks noGrp="1"/>
          </p:cNvSpPr>
          <p:nvPr>
            <p:ph idx="1"/>
          </p:nvPr>
        </p:nvSpPr>
        <p:spPr/>
        <p:txBody>
          <a:bodyPr/>
          <a:lstStyle/>
          <a:p>
            <a:r>
              <a:rPr lang="en-US" dirty="0"/>
              <a:t>Allow a long-running job to continue running even after session (e.g., </a:t>
            </a:r>
            <a:r>
              <a:rPr lang="en-US" dirty="0" err="1"/>
              <a:t>ssh</a:t>
            </a:r>
            <a:r>
              <a:rPr lang="en-US" dirty="0"/>
              <a:t> connection) ends.</a:t>
            </a:r>
          </a:p>
          <a:p>
            <a:pPr lvl="1"/>
            <a:r>
              <a:rPr lang="en-US" dirty="0"/>
              <a:t>The </a:t>
            </a:r>
            <a:r>
              <a:rPr lang="en-US" dirty="0" err="1"/>
              <a:t>nohup</a:t>
            </a:r>
            <a:r>
              <a:rPr lang="en-US" dirty="0"/>
              <a:t> command does that</a:t>
            </a:r>
          </a:p>
          <a:p>
            <a:r>
              <a:rPr lang="en-US" dirty="0"/>
              <a:t>Create </a:t>
            </a:r>
            <a:r>
              <a:rPr lang="en-US" dirty="0" err="1"/>
              <a:t>deamon</a:t>
            </a:r>
            <a:r>
              <a:rPr lang="en-US" dirty="0"/>
              <a:t> processes</a:t>
            </a:r>
          </a:p>
          <a:p>
            <a:pPr lvl="1"/>
            <a:r>
              <a:rPr lang="en-US" dirty="0"/>
              <a:t>Long-running background processes adopted by the </a:t>
            </a:r>
            <a:r>
              <a:rPr lang="en-US" dirty="0" err="1"/>
              <a:t>init</a:t>
            </a:r>
            <a:r>
              <a:rPr lang="en-US"/>
              <a:t> process.</a:t>
            </a:r>
            <a:endParaRPr lang="en-US" dirty="0"/>
          </a:p>
        </p:txBody>
      </p:sp>
      <p:sp>
        <p:nvSpPr>
          <p:cNvPr id="4" name="Footer Placeholder 3">
            <a:extLst>
              <a:ext uri="{FF2B5EF4-FFF2-40B4-BE49-F238E27FC236}">
                <a16:creationId xmlns:a16="http://schemas.microsoft.com/office/drawing/2014/main" id="{CCE09C5D-B59D-4769-95E5-5A0868DC0891}"/>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A5CC058-700E-48DA-A355-E64076CE21C8}"/>
              </a:ext>
            </a:extLst>
          </p:cNvPr>
          <p:cNvSpPr>
            <a:spLocks noGrp="1"/>
          </p:cNvSpPr>
          <p:nvPr>
            <p:ph type="sldNum" idx="12"/>
          </p:nvPr>
        </p:nvSpPr>
        <p:spPr/>
        <p:txBody>
          <a:bodyPr/>
          <a:lstStyle/>
          <a:p>
            <a:fld id="{65E435D9-63B0-4660-8D04-E83F5E2CA2AE}" type="slidenum">
              <a:rPr lang="en-GB" altLang="en-US" smtClean="0"/>
              <a:pPr/>
              <a:t>6</a:t>
            </a:fld>
            <a:endParaRPr lang="en-GB" altLang="en-US" dirty="0"/>
          </a:p>
        </p:txBody>
      </p:sp>
    </p:spTree>
    <p:extLst>
      <p:ext uri="{BB962C8B-B14F-4D97-AF65-F5344CB8AC3E}">
        <p14:creationId xmlns:p14="http://schemas.microsoft.com/office/powerpoint/2010/main" val="251424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C35-B7E9-AD43-99C8-95170559C8A0}"/>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443F42C8-5750-0341-86AA-B64ED9D37EB6}"/>
              </a:ext>
            </a:extLst>
          </p:cNvPr>
          <p:cNvSpPr>
            <a:spLocks noGrp="1"/>
          </p:cNvSpPr>
          <p:nvPr>
            <p:ph idx="1"/>
          </p:nvPr>
        </p:nvSpPr>
        <p:spPr>
          <a:xfrm>
            <a:off x="0" y="741269"/>
            <a:ext cx="10096296" cy="6567487"/>
          </a:xfrm>
        </p:spPr>
        <p:txBody>
          <a:bodyPr>
            <a:normAutofit fontScale="55000" lnSpcReduction="20000"/>
          </a:bodyPr>
          <a:lstStyle/>
          <a:p>
            <a:r>
              <a:rPr lang="en-US" dirty="0"/>
              <a:t>Scheduling</a:t>
            </a:r>
          </a:p>
          <a:p>
            <a:pPr lvl="1"/>
            <a:r>
              <a:rPr lang="en-US" dirty="0"/>
              <a:t>Queues</a:t>
            </a:r>
          </a:p>
          <a:p>
            <a:pPr lvl="1"/>
            <a:r>
              <a:rPr lang="en-US" dirty="0"/>
              <a:t>How processes actually get scheduled by the scheduler</a:t>
            </a:r>
          </a:p>
          <a:p>
            <a:pPr lvl="1"/>
            <a:r>
              <a:rPr lang="en-US" dirty="0"/>
              <a:t>How to invoke the schedulers</a:t>
            </a:r>
          </a:p>
          <a:p>
            <a:pPr lvl="1"/>
            <a:r>
              <a:rPr lang="en-US" dirty="0"/>
              <a:t>What is the definition degree of multiprogramming?</a:t>
            </a:r>
          </a:p>
          <a:p>
            <a:pPr lvl="1"/>
            <a:r>
              <a:rPr lang="en-US" dirty="0"/>
              <a:t>What is the difference between the short-term and medium-term schedulers. They seem to both do similar things</a:t>
            </a:r>
          </a:p>
          <a:p>
            <a:pPr lvl="1"/>
            <a:r>
              <a:rPr lang="en-US" dirty="0"/>
              <a:t>How the CPU determines which processes can be safely swapped out without affecting performance.</a:t>
            </a:r>
          </a:p>
          <a:p>
            <a:pPr lvl="1"/>
            <a:r>
              <a:rPr lang="en-US" dirty="0"/>
              <a:t>Moving of registers</a:t>
            </a:r>
          </a:p>
          <a:p>
            <a:r>
              <a:rPr lang="en-US" dirty="0"/>
              <a:t>fork() </a:t>
            </a:r>
          </a:p>
          <a:p>
            <a:pPr lvl="1"/>
            <a:r>
              <a:rPr lang="en-US" dirty="0"/>
              <a:t>Tracing</a:t>
            </a:r>
          </a:p>
          <a:p>
            <a:pPr lvl="1"/>
            <a:r>
              <a:rPr lang="en-US" dirty="0"/>
              <a:t>IDs of forked processes, and forks of forks</a:t>
            </a:r>
          </a:p>
          <a:p>
            <a:pPr lvl="1"/>
            <a:r>
              <a:rPr lang="en-US" dirty="0"/>
              <a:t>zombie vs orphan</a:t>
            </a:r>
          </a:p>
          <a:p>
            <a:pPr lvl="1"/>
            <a:r>
              <a:rPr lang="en-US" dirty="0"/>
              <a:t>How the parent knows how long to wait when using the wait() </a:t>
            </a:r>
            <a:r>
              <a:rPr lang="en-US" dirty="0" err="1"/>
              <a:t>syscall</a:t>
            </a:r>
            <a:endParaRPr lang="en-US" dirty="0"/>
          </a:p>
          <a:p>
            <a:pPr lvl="1"/>
            <a:r>
              <a:rPr lang="en-US" dirty="0" err="1"/>
              <a:t>pid</a:t>
            </a:r>
            <a:r>
              <a:rPr lang="en-US" dirty="0"/>
              <a:t> for children</a:t>
            </a:r>
          </a:p>
          <a:p>
            <a:r>
              <a:rPr lang="en-US" dirty="0"/>
              <a:t>exec() </a:t>
            </a:r>
          </a:p>
          <a:p>
            <a:pPr lvl="1"/>
            <a:r>
              <a:rPr lang="en-US" dirty="0"/>
              <a:t>how it works</a:t>
            </a:r>
          </a:p>
          <a:p>
            <a:pPr lvl="1"/>
            <a:r>
              <a:rPr lang="en-US" dirty="0"/>
              <a:t>difference between fork() and exec()</a:t>
            </a:r>
          </a:p>
          <a:p>
            <a:r>
              <a:rPr lang="en-US" dirty="0"/>
              <a:t>understand the whole process with CODE</a:t>
            </a:r>
          </a:p>
        </p:txBody>
      </p:sp>
      <p:sp>
        <p:nvSpPr>
          <p:cNvPr id="4" name="Footer Placeholder 3">
            <a:extLst>
              <a:ext uri="{FF2B5EF4-FFF2-40B4-BE49-F238E27FC236}">
                <a16:creationId xmlns:a16="http://schemas.microsoft.com/office/drawing/2014/main" id="{0EB4ABDD-19CE-BF49-AD01-C8301EAADB2C}"/>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9125C873-401D-FF41-BA45-23F3EB380812}"/>
              </a:ext>
            </a:extLst>
          </p:cNvPr>
          <p:cNvSpPr>
            <a:spLocks noGrp="1"/>
          </p:cNvSpPr>
          <p:nvPr>
            <p:ph type="sldNum" idx="12"/>
          </p:nvPr>
        </p:nvSpPr>
        <p:spPr/>
        <p:txBody>
          <a:bodyPr/>
          <a:lstStyle/>
          <a:p>
            <a:fld id="{65E435D9-63B0-4660-8D04-E83F5E2CA2AE}" type="slidenum">
              <a:rPr lang="en-GB" altLang="en-US" smtClean="0"/>
              <a:pPr/>
              <a:t>7</a:t>
            </a:fld>
            <a:endParaRPr lang="en-GB" altLang="en-US" dirty="0"/>
          </a:p>
        </p:txBody>
      </p:sp>
    </p:spTree>
    <p:extLst>
      <p:ext uri="{BB962C8B-B14F-4D97-AF65-F5344CB8AC3E}">
        <p14:creationId xmlns:p14="http://schemas.microsoft.com/office/powerpoint/2010/main" val="107650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A24C-0B49-6145-9835-7406BF7C245B}"/>
              </a:ext>
            </a:extLst>
          </p:cNvPr>
          <p:cNvSpPr>
            <a:spLocks noGrp="1"/>
          </p:cNvSpPr>
          <p:nvPr>
            <p:ph type="title"/>
          </p:nvPr>
        </p:nvSpPr>
        <p:spPr/>
        <p:txBody>
          <a:bodyPr/>
          <a:lstStyle/>
          <a:p>
            <a:r>
              <a:rPr lang="en-US" dirty="0"/>
              <a:t>Today ….</a:t>
            </a:r>
          </a:p>
        </p:txBody>
      </p:sp>
      <p:sp>
        <p:nvSpPr>
          <p:cNvPr id="3" name="Content Placeholder 2">
            <a:extLst>
              <a:ext uri="{FF2B5EF4-FFF2-40B4-BE49-F238E27FC236}">
                <a16:creationId xmlns:a16="http://schemas.microsoft.com/office/drawing/2014/main" id="{93532249-5E17-2A4B-B649-961DDDF1F5F6}"/>
              </a:ext>
            </a:extLst>
          </p:cNvPr>
          <p:cNvSpPr>
            <a:spLocks noGrp="1"/>
          </p:cNvSpPr>
          <p:nvPr>
            <p:ph idx="1"/>
          </p:nvPr>
        </p:nvSpPr>
        <p:spPr/>
        <p:txBody>
          <a:bodyPr/>
          <a:lstStyle/>
          <a:p>
            <a:r>
              <a:rPr lang="en-US" dirty="0"/>
              <a:t>Spinlocks</a:t>
            </a:r>
          </a:p>
          <a:p>
            <a:pPr lvl="1"/>
            <a:r>
              <a:rPr lang="en-US" dirty="0"/>
              <a:t>How to use</a:t>
            </a:r>
          </a:p>
          <a:p>
            <a:pPr lvl="1"/>
            <a:r>
              <a:rPr lang="en-US" dirty="0"/>
              <a:t>How to implement</a:t>
            </a:r>
          </a:p>
          <a:p>
            <a:r>
              <a:rPr lang="en-US" dirty="0"/>
              <a:t>Semaphores</a:t>
            </a:r>
          </a:p>
          <a:p>
            <a:pPr lvl="1"/>
            <a:r>
              <a:rPr lang="en-US" dirty="0"/>
              <a:t>How to use</a:t>
            </a:r>
          </a:p>
          <a:p>
            <a:pPr lvl="1"/>
            <a:r>
              <a:rPr lang="en-US" dirty="0"/>
              <a:t>How to implement</a:t>
            </a:r>
          </a:p>
        </p:txBody>
      </p:sp>
      <p:sp>
        <p:nvSpPr>
          <p:cNvPr id="4" name="Footer Placeholder 3">
            <a:extLst>
              <a:ext uri="{FF2B5EF4-FFF2-40B4-BE49-F238E27FC236}">
                <a16:creationId xmlns:a16="http://schemas.microsoft.com/office/drawing/2014/main" id="{2550EB3E-D7D4-7946-ADA7-722A8DA377D5}"/>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C1015D7E-DA69-CD4B-B6BE-D1EDF4DD75D6}"/>
              </a:ext>
            </a:extLst>
          </p:cNvPr>
          <p:cNvSpPr>
            <a:spLocks noGrp="1"/>
          </p:cNvSpPr>
          <p:nvPr>
            <p:ph type="sldNum" idx="12"/>
          </p:nvPr>
        </p:nvSpPr>
        <p:spPr/>
        <p:txBody>
          <a:bodyPr/>
          <a:lstStyle/>
          <a:p>
            <a:fld id="{65E435D9-63B0-4660-8D04-E83F5E2CA2AE}" type="slidenum">
              <a:rPr lang="en-GB" altLang="en-US" smtClean="0"/>
              <a:pPr/>
              <a:t>8</a:t>
            </a:fld>
            <a:endParaRPr lang="en-GB" altLang="en-US" dirty="0"/>
          </a:p>
        </p:txBody>
      </p:sp>
    </p:spTree>
    <p:extLst>
      <p:ext uri="{BB962C8B-B14F-4D97-AF65-F5344CB8AC3E}">
        <p14:creationId xmlns:p14="http://schemas.microsoft.com/office/powerpoint/2010/main" val="74788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08C4648-C13A-A547-ABA8-14DA70E0773D}"/>
              </a:ext>
            </a:extLst>
          </p:cNvPr>
          <p:cNvSpPr>
            <a:spLocks noGrp="1" noChangeArrowheads="1"/>
          </p:cNvSpPr>
          <p:nvPr>
            <p:ph type="title"/>
          </p:nvPr>
        </p:nvSpPr>
        <p:spPr/>
        <p:txBody>
          <a:bodyPr/>
          <a:lstStyle/>
          <a:p>
            <a:r>
              <a:rPr lang="en-US" altLang="en-US" dirty="0"/>
              <a:t>Why do we need Synchronization?</a:t>
            </a:r>
          </a:p>
        </p:txBody>
      </p:sp>
      <p:sp>
        <p:nvSpPr>
          <p:cNvPr id="90115" name="Rectangle 3">
            <a:extLst>
              <a:ext uri="{FF2B5EF4-FFF2-40B4-BE49-F238E27FC236}">
                <a16:creationId xmlns:a16="http://schemas.microsoft.com/office/drawing/2014/main" id="{691666FD-EDA0-044F-A826-5F64B00DC362}"/>
              </a:ext>
            </a:extLst>
          </p:cNvPr>
          <p:cNvSpPr>
            <a:spLocks noGrp="1" noChangeArrowheads="1"/>
          </p:cNvSpPr>
          <p:nvPr>
            <p:ph idx="1"/>
          </p:nvPr>
        </p:nvSpPr>
        <p:spPr/>
        <p:txBody>
          <a:bodyPr/>
          <a:lstStyle/>
          <a:p>
            <a:r>
              <a:rPr lang="en-US" altLang="en-US"/>
              <a:t>Each process operates sequentially</a:t>
            </a:r>
          </a:p>
          <a:p>
            <a:r>
              <a:rPr lang="en-US" altLang="en-US"/>
              <a:t>All is fine until processes want to share data</a:t>
            </a:r>
          </a:p>
          <a:p>
            <a:pPr lvl="1"/>
            <a:r>
              <a:rPr lang="en-US" altLang="en-US"/>
              <a:t>Exchange data between multiple processes</a:t>
            </a:r>
          </a:p>
          <a:p>
            <a:pPr lvl="1"/>
            <a:r>
              <a:rPr lang="en-US" altLang="en-US"/>
              <a:t>Allow processes to navigate </a:t>
            </a:r>
            <a:r>
              <a:rPr lang="en-US" altLang="en-US" i="1"/>
              <a:t>critical regions</a:t>
            </a:r>
            <a:endParaRPr lang="en-US" altLang="en-US"/>
          </a:p>
          <a:p>
            <a:pPr lvl="1"/>
            <a:r>
              <a:rPr lang="en-US" altLang="en-US"/>
              <a:t>Maintain proper sequencing of actions in multiple processes</a:t>
            </a:r>
          </a:p>
          <a:p>
            <a:r>
              <a:rPr lang="en-US" altLang="en-US"/>
              <a:t>These issues apply to threads as well	</a:t>
            </a:r>
          </a:p>
          <a:p>
            <a:pPr lvl="1"/>
            <a:r>
              <a:rPr lang="en-US" altLang="en-US"/>
              <a:t>Threads can share data easily (same address space)</a:t>
            </a:r>
          </a:p>
          <a:p>
            <a:pPr lvl="1"/>
            <a:r>
              <a:rPr lang="en-US" altLang="en-US"/>
              <a:t>Other two issues apply to threads</a:t>
            </a:r>
          </a:p>
        </p:txBody>
      </p:sp>
      <p:sp>
        <p:nvSpPr>
          <p:cNvPr id="4" name="Footer Placeholder 3">
            <a:extLst>
              <a:ext uri="{FF2B5EF4-FFF2-40B4-BE49-F238E27FC236}">
                <a16:creationId xmlns:a16="http://schemas.microsoft.com/office/drawing/2014/main" id="{98D70E46-AD06-A84D-A403-48FFDDB68BC6}"/>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68F74981-ADDA-9144-ACB5-CE4649DD2D8F}"/>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84EF06AB-4700-6A49-AA92-7F6FC9BCAFB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2710637777"/>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8949</TotalTime>
  <Words>1749</Words>
  <Application>Microsoft Office PowerPoint</Application>
  <PresentationFormat>Custom</PresentationFormat>
  <Paragraphs>284</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Courier</vt:lpstr>
      <vt:lpstr>Helvetica</vt:lpstr>
      <vt:lpstr>Monaco</vt:lpstr>
      <vt:lpstr>Source Sans Pro</vt:lpstr>
      <vt:lpstr>Times</vt:lpstr>
      <vt:lpstr>Times New Roman</vt:lpstr>
      <vt:lpstr>Office Theme</vt:lpstr>
      <vt:lpstr>Introduction to Operating Systems CS/COE 1550</vt:lpstr>
      <vt:lpstr>Announcements</vt:lpstr>
      <vt:lpstr>Last Lecture …</vt:lpstr>
      <vt:lpstr>Muddiest Points</vt:lpstr>
      <vt:lpstr>Context Switching</vt:lpstr>
      <vt:lpstr>Benefits of Orphan Processes</vt:lpstr>
      <vt:lpstr>Muddiest Points</vt:lpstr>
      <vt:lpstr>Today ….</vt:lpstr>
      <vt:lpstr>Why do we need Synchronization?</vt:lpstr>
      <vt:lpstr>Process vs. Thread</vt:lpstr>
      <vt:lpstr>Example: bounded buffer problem</vt:lpstr>
      <vt:lpstr>Problem: race conditions</vt:lpstr>
      <vt:lpstr>Critical regions </vt:lpstr>
      <vt:lpstr>Using Spinlocks</vt:lpstr>
      <vt:lpstr>Lock Usage</vt:lpstr>
      <vt:lpstr>Spinlock implementation (1/2)</vt:lpstr>
      <vt:lpstr>Atomic operations</vt:lpstr>
      <vt:lpstr>TestAndSet vs. Swap</vt:lpstr>
      <vt:lpstr>Spinlock implementation (2/2)</vt:lpstr>
      <vt:lpstr>Semaphores</vt:lpstr>
      <vt:lpstr>Busy waiting vs. Blocking</vt:lpstr>
      <vt:lpstr>Spinlock Problems</vt:lpstr>
      <vt:lpstr>Critical sections using semaphores</vt:lpstr>
      <vt:lpstr>Semaphores for general synchronization</vt:lpstr>
      <vt:lpstr>Types of semaphores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177</cp:revision>
  <dcterms:modified xsi:type="dcterms:W3CDTF">2021-05-27T21:20:07Z</dcterms:modified>
</cp:coreProperties>
</file>