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1"/>
  </p:notesMasterIdLst>
  <p:sldIdLst>
    <p:sldId id="454" r:id="rId2"/>
    <p:sldId id="498" r:id="rId3"/>
    <p:sldId id="504" r:id="rId4"/>
    <p:sldId id="533" r:id="rId5"/>
    <p:sldId id="500" r:id="rId6"/>
    <p:sldId id="505" r:id="rId7"/>
    <p:sldId id="497" r:id="rId8"/>
    <p:sldId id="377" r:id="rId9"/>
    <p:sldId id="507" r:id="rId10"/>
    <p:sldId id="520" r:id="rId11"/>
    <p:sldId id="371" r:id="rId12"/>
    <p:sldId id="509" r:id="rId13"/>
    <p:sldId id="510" r:id="rId14"/>
    <p:sldId id="506" r:id="rId15"/>
    <p:sldId id="519" r:id="rId16"/>
    <p:sldId id="521" r:id="rId17"/>
    <p:sldId id="523" r:id="rId18"/>
    <p:sldId id="508" r:id="rId19"/>
    <p:sldId id="524" r:id="rId20"/>
  </p:sldIdLst>
  <p:sldSz cx="10080625" cy="7559675"/>
  <p:notesSz cx="7772400" cy="10058400"/>
  <p:defaultTextStyle>
    <a:defPPr>
      <a:defRPr lang="en-GB"/>
    </a:defPPr>
    <a:lvl1pPr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004F9E"/>
    <a:srgbClr val="00246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B728A6-41A7-A74B-AEC9-4D7AA2D09E96}" v="32" dt="2021-06-01T16:13:40.5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5" autoAdjust="0"/>
    <p:restoredTop sz="85714" autoAdjust="0"/>
  </p:normalViewPr>
  <p:slideViewPr>
    <p:cSldViewPr snapToGrid="0">
      <p:cViewPr varScale="1">
        <p:scale>
          <a:sx n="70" d="100"/>
          <a:sy n="70" d="100"/>
        </p:scale>
        <p:origin x="1149" y="39"/>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282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tab, Sherif" userId="c83b1e15-36f3-4f46-aceb-05aac24c545e" providerId="ADAL" clId="{FE92C68B-4A2B-491A-802D-9A016E970098}"/>
    <pc:docChg chg="addSld modSld">
      <pc:chgData name="Khattab, Sherif" userId="c83b1e15-36f3-4f46-aceb-05aac24c545e" providerId="ADAL" clId="{FE92C68B-4A2B-491A-802D-9A016E970098}" dt="2021-01-21T02:52:14.809" v="71" actId="20577"/>
      <pc:docMkLst>
        <pc:docMk/>
      </pc:docMkLst>
      <pc:sldChg chg="modSp mod">
        <pc:chgData name="Khattab, Sherif" userId="c83b1e15-36f3-4f46-aceb-05aac24c545e" providerId="ADAL" clId="{FE92C68B-4A2B-491A-802D-9A016E970098}" dt="2021-01-21T02:51:24.200" v="12" actId="20577"/>
        <pc:sldMkLst>
          <pc:docMk/>
          <pc:sldMk cId="1330366002" sldId="454"/>
        </pc:sldMkLst>
        <pc:spChg chg="mod">
          <ac:chgData name="Khattab, Sherif" userId="c83b1e15-36f3-4f46-aceb-05aac24c545e" providerId="ADAL" clId="{FE92C68B-4A2B-491A-802D-9A016E970098}" dt="2021-01-21T02:51:24.200" v="12" actId="20577"/>
          <ac:spMkLst>
            <pc:docMk/>
            <pc:sldMk cId="1330366002" sldId="454"/>
            <ac:spMk id="3" creationId="{00000000-0000-0000-0000-000000000000}"/>
          </ac:spMkLst>
        </pc:spChg>
      </pc:sldChg>
      <pc:sldChg chg="modSp new mod">
        <pc:chgData name="Khattab, Sherif" userId="c83b1e15-36f3-4f46-aceb-05aac24c545e" providerId="ADAL" clId="{FE92C68B-4A2B-491A-802D-9A016E970098}" dt="2021-01-21T02:52:14.809" v="71" actId="20577"/>
        <pc:sldMkLst>
          <pc:docMk/>
          <pc:sldMk cId="702367729" sldId="496"/>
        </pc:sldMkLst>
        <pc:spChg chg="mod">
          <ac:chgData name="Khattab, Sherif" userId="c83b1e15-36f3-4f46-aceb-05aac24c545e" providerId="ADAL" clId="{FE92C68B-4A2B-491A-802D-9A016E970098}" dt="2021-01-21T02:51:45.117" v="26" actId="20577"/>
          <ac:spMkLst>
            <pc:docMk/>
            <pc:sldMk cId="702367729" sldId="496"/>
            <ac:spMk id="2" creationId="{AB9EA720-F5B4-463B-B14C-1970BB85B2C8}"/>
          </ac:spMkLst>
        </pc:spChg>
        <pc:spChg chg="mod">
          <ac:chgData name="Khattab, Sherif" userId="c83b1e15-36f3-4f46-aceb-05aac24c545e" providerId="ADAL" clId="{FE92C68B-4A2B-491A-802D-9A016E970098}" dt="2021-01-21T02:52:14.809" v="71" actId="20577"/>
          <ac:spMkLst>
            <pc:docMk/>
            <pc:sldMk cId="702367729" sldId="496"/>
            <ac:spMk id="3" creationId="{2466C52D-9A48-4683-BE7F-268D8DB7FAAD}"/>
          </ac:spMkLst>
        </pc:spChg>
      </pc:sldChg>
    </pc:docChg>
  </pc:docChgLst>
  <pc:docChgLst>
    <pc:chgData name="Khattab, Sherif" userId="c83b1e15-36f3-4f46-aceb-05aac24c545e" providerId="ADAL" clId="{00771379-563B-405F-813C-A6D6F2B0CDAD}"/>
    <pc:docChg chg="modSld">
      <pc:chgData name="Khattab, Sherif" userId="c83b1e15-36f3-4f46-aceb-05aac24c545e" providerId="ADAL" clId="{00771379-563B-405F-813C-A6D6F2B0CDAD}" dt="2020-09-08T04:21:57.867" v="3" actId="20577"/>
      <pc:docMkLst>
        <pc:docMk/>
      </pc:docMkLst>
      <pc:sldChg chg="modSp mod">
        <pc:chgData name="Khattab, Sherif" userId="c83b1e15-36f3-4f46-aceb-05aac24c545e" providerId="ADAL" clId="{00771379-563B-405F-813C-A6D6F2B0CDAD}" dt="2020-09-08T04:21:57.867" v="3" actId="20577"/>
        <pc:sldMkLst>
          <pc:docMk/>
          <pc:sldMk cId="1330366002" sldId="454"/>
        </pc:sldMkLst>
        <pc:spChg chg="mod">
          <ac:chgData name="Khattab, Sherif" userId="c83b1e15-36f3-4f46-aceb-05aac24c545e" providerId="ADAL" clId="{00771379-563B-405F-813C-A6D6F2B0CDAD}" dt="2020-09-08T04:21:57.867" v="3" actId="20577"/>
          <ac:spMkLst>
            <pc:docMk/>
            <pc:sldMk cId="1330366002" sldId="454"/>
            <ac:spMk id="3" creationId="{00000000-0000-0000-0000-000000000000}"/>
          </ac:spMkLst>
        </pc:spChg>
      </pc:sldChg>
    </pc:docChg>
  </pc:docChgLst>
  <pc:docChgLst>
    <pc:chgData name="Khattab, Sherif" userId="c83b1e15-36f3-4f46-aceb-05aac24c545e" providerId="ADAL" clId="{E6EB0EA7-2544-4CF1-A7D6-AFF5E9AECA5D}"/>
    <pc:docChg chg="addSld delSld modSld modMainMaster">
      <pc:chgData name="Khattab, Sherif" userId="c83b1e15-36f3-4f46-aceb-05aac24c545e" providerId="ADAL" clId="{E6EB0EA7-2544-4CF1-A7D6-AFF5E9AECA5D}" dt="2020-05-14T17:16:25.708" v="6"/>
      <pc:docMkLst>
        <pc:docMk/>
      </pc:docMkLst>
      <pc:sldChg chg="del">
        <pc:chgData name="Khattab, Sherif" userId="c83b1e15-36f3-4f46-aceb-05aac24c545e" providerId="ADAL" clId="{E6EB0EA7-2544-4CF1-A7D6-AFF5E9AECA5D}" dt="2020-05-14T17:10:07.728" v="1" actId="47"/>
        <pc:sldMkLst>
          <pc:docMk/>
          <pc:sldMk cId="0" sldId="256"/>
        </pc:sldMkLst>
      </pc:sldChg>
      <pc:sldChg chg="modSp">
        <pc:chgData name="Khattab, Sherif" userId="c83b1e15-36f3-4f46-aceb-05aac24c545e" providerId="ADAL" clId="{E6EB0EA7-2544-4CF1-A7D6-AFF5E9AECA5D}" dt="2020-05-14T17:16:25.708" v="6"/>
        <pc:sldMkLst>
          <pc:docMk/>
          <pc:sldMk cId="2710637777" sldId="322"/>
        </pc:sldMkLst>
        <pc:spChg chg="mod">
          <ac:chgData name="Khattab, Sherif" userId="c83b1e15-36f3-4f46-aceb-05aac24c545e" providerId="ADAL" clId="{E6EB0EA7-2544-4CF1-A7D6-AFF5E9AECA5D}" dt="2020-05-14T17:16:25.708" v="6"/>
          <ac:spMkLst>
            <pc:docMk/>
            <pc:sldMk cId="2710637777" sldId="322"/>
            <ac:spMk id="4" creationId="{98D70E46-AD06-A84D-A403-48FFDDB68BC6}"/>
          </ac:spMkLst>
        </pc:spChg>
        <pc:spChg chg="mod">
          <ac:chgData name="Khattab, Sherif" userId="c83b1e15-36f3-4f46-aceb-05aac24c545e" providerId="ADAL" clId="{E6EB0EA7-2544-4CF1-A7D6-AFF5E9AECA5D}" dt="2020-05-14T17:16:25.708" v="6"/>
          <ac:spMkLst>
            <pc:docMk/>
            <pc:sldMk cId="2710637777" sldId="322"/>
            <ac:spMk id="5" creationId="{68F74981-ADDA-9144-ACB5-CE4649DD2D8F}"/>
          </ac:spMkLst>
        </pc:spChg>
        <pc:spChg chg="mod">
          <ac:chgData name="Khattab, Sherif" userId="c83b1e15-36f3-4f46-aceb-05aac24c545e" providerId="ADAL" clId="{E6EB0EA7-2544-4CF1-A7D6-AFF5E9AECA5D}" dt="2020-05-14T17:16:25.708" v="6"/>
          <ac:spMkLst>
            <pc:docMk/>
            <pc:sldMk cId="2710637777" sldId="322"/>
            <ac:spMk id="90114" creationId="{308C4648-C13A-A547-ABA8-14DA70E0773D}"/>
          </ac:spMkLst>
        </pc:spChg>
        <pc:spChg chg="mod">
          <ac:chgData name="Khattab, Sherif" userId="c83b1e15-36f3-4f46-aceb-05aac24c545e" providerId="ADAL" clId="{E6EB0EA7-2544-4CF1-A7D6-AFF5E9AECA5D}" dt="2020-05-14T17:16:25.708" v="6"/>
          <ac:spMkLst>
            <pc:docMk/>
            <pc:sldMk cId="2710637777" sldId="322"/>
            <ac:spMk id="90115" creationId="{691666FD-EDA0-044F-A826-5F64B00DC362}"/>
          </ac:spMkLst>
        </pc:spChg>
      </pc:sldChg>
      <pc:sldChg chg="modSp">
        <pc:chgData name="Khattab, Sherif" userId="c83b1e15-36f3-4f46-aceb-05aac24c545e" providerId="ADAL" clId="{E6EB0EA7-2544-4CF1-A7D6-AFF5E9AECA5D}" dt="2020-05-14T17:16:25.708" v="6"/>
        <pc:sldMkLst>
          <pc:docMk/>
          <pc:sldMk cId="3292918179" sldId="324"/>
        </pc:sldMkLst>
        <pc:spChg chg="mod">
          <ac:chgData name="Khattab, Sherif" userId="c83b1e15-36f3-4f46-aceb-05aac24c545e" providerId="ADAL" clId="{E6EB0EA7-2544-4CF1-A7D6-AFF5E9AECA5D}" dt="2020-05-14T17:16:25.708" v="6"/>
          <ac:spMkLst>
            <pc:docMk/>
            <pc:sldMk cId="3292918179" sldId="324"/>
            <ac:spMk id="24" creationId="{39DA5595-35A6-EF4C-A674-D955A9DDF867}"/>
          </ac:spMkLst>
        </pc:spChg>
        <pc:spChg chg="mod">
          <ac:chgData name="Khattab, Sherif" userId="c83b1e15-36f3-4f46-aceb-05aac24c545e" providerId="ADAL" clId="{E6EB0EA7-2544-4CF1-A7D6-AFF5E9AECA5D}" dt="2020-05-14T17:16:25.708" v="6"/>
          <ac:spMkLst>
            <pc:docMk/>
            <pc:sldMk cId="3292918179" sldId="324"/>
            <ac:spMk id="25" creationId="{D21BF80B-2C7E-944E-B2A9-604706C7B598}"/>
          </ac:spMkLst>
        </pc:spChg>
        <pc:spChg chg="mod">
          <ac:chgData name="Khattab, Sherif" userId="c83b1e15-36f3-4f46-aceb-05aac24c545e" providerId="ADAL" clId="{E6EB0EA7-2544-4CF1-A7D6-AFF5E9AECA5D}" dt="2020-05-14T17:16:25.708" v="6"/>
          <ac:spMkLst>
            <pc:docMk/>
            <pc:sldMk cId="3292918179" sldId="324"/>
            <ac:spMk id="92162" creationId="{4BC23600-A1B0-CF42-B178-92570A01C5A5}"/>
          </ac:spMkLst>
        </pc:spChg>
      </pc:sldChg>
      <pc:sldChg chg="modSp">
        <pc:chgData name="Khattab, Sherif" userId="c83b1e15-36f3-4f46-aceb-05aac24c545e" providerId="ADAL" clId="{E6EB0EA7-2544-4CF1-A7D6-AFF5E9AECA5D}" dt="2020-05-14T17:16:25.708" v="6"/>
        <pc:sldMkLst>
          <pc:docMk/>
          <pc:sldMk cId="355119911" sldId="338"/>
        </pc:sldMkLst>
        <pc:spChg chg="mod">
          <ac:chgData name="Khattab, Sherif" userId="c83b1e15-36f3-4f46-aceb-05aac24c545e" providerId="ADAL" clId="{E6EB0EA7-2544-4CF1-A7D6-AFF5E9AECA5D}" dt="2020-05-14T17:16:25.708" v="6"/>
          <ac:spMkLst>
            <pc:docMk/>
            <pc:sldMk cId="355119911" sldId="338"/>
            <ac:spMk id="5" creationId="{9BF724B2-8DB6-E34D-92D7-DCA24F5F0C0D}"/>
          </ac:spMkLst>
        </pc:spChg>
        <pc:spChg chg="mod">
          <ac:chgData name="Khattab, Sherif" userId="c83b1e15-36f3-4f46-aceb-05aac24c545e" providerId="ADAL" clId="{E6EB0EA7-2544-4CF1-A7D6-AFF5E9AECA5D}" dt="2020-05-14T17:16:25.708" v="6"/>
          <ac:spMkLst>
            <pc:docMk/>
            <pc:sldMk cId="355119911" sldId="338"/>
            <ac:spMk id="6" creationId="{17F9517E-E98B-6746-8827-A9871727AF2B}"/>
          </ac:spMkLst>
        </pc:spChg>
        <pc:spChg chg="mod">
          <ac:chgData name="Khattab, Sherif" userId="c83b1e15-36f3-4f46-aceb-05aac24c545e" providerId="ADAL" clId="{E6EB0EA7-2544-4CF1-A7D6-AFF5E9AECA5D}" dt="2020-05-14T17:16:25.708" v="6"/>
          <ac:spMkLst>
            <pc:docMk/>
            <pc:sldMk cId="355119911" sldId="338"/>
            <ac:spMk id="106499" creationId="{ACBD2F3A-500A-1745-93B6-2D7243F6ECAD}"/>
          </ac:spMkLst>
        </pc:spChg>
        <pc:spChg chg="mod">
          <ac:chgData name="Khattab, Sherif" userId="c83b1e15-36f3-4f46-aceb-05aac24c545e" providerId="ADAL" clId="{E6EB0EA7-2544-4CF1-A7D6-AFF5E9AECA5D}" dt="2020-05-14T17:16:25.708" v="6"/>
          <ac:spMkLst>
            <pc:docMk/>
            <pc:sldMk cId="355119911" sldId="338"/>
            <ac:spMk id="106500" creationId="{C1A6B44F-6A6E-624E-A1A8-C1E38440BAFC}"/>
          </ac:spMkLst>
        </pc:spChg>
      </pc:sldChg>
      <pc:sldChg chg="modSp">
        <pc:chgData name="Khattab, Sherif" userId="c83b1e15-36f3-4f46-aceb-05aac24c545e" providerId="ADAL" clId="{E6EB0EA7-2544-4CF1-A7D6-AFF5E9AECA5D}" dt="2020-05-14T17:16:25.708" v="6"/>
        <pc:sldMkLst>
          <pc:docMk/>
          <pc:sldMk cId="4223572414" sldId="339"/>
        </pc:sldMkLst>
        <pc:spChg chg="mod">
          <ac:chgData name="Khattab, Sherif" userId="c83b1e15-36f3-4f46-aceb-05aac24c545e" providerId="ADAL" clId="{E6EB0EA7-2544-4CF1-A7D6-AFF5E9AECA5D}" dt="2020-05-14T17:16:25.708" v="6"/>
          <ac:spMkLst>
            <pc:docMk/>
            <pc:sldMk cId="4223572414" sldId="339"/>
            <ac:spMk id="4" creationId="{D69010A4-1F91-904E-B3C8-1167C46C655B}"/>
          </ac:spMkLst>
        </pc:spChg>
        <pc:spChg chg="mod">
          <ac:chgData name="Khattab, Sherif" userId="c83b1e15-36f3-4f46-aceb-05aac24c545e" providerId="ADAL" clId="{E6EB0EA7-2544-4CF1-A7D6-AFF5E9AECA5D}" dt="2020-05-14T17:16:25.708" v="6"/>
          <ac:spMkLst>
            <pc:docMk/>
            <pc:sldMk cId="4223572414" sldId="339"/>
            <ac:spMk id="5" creationId="{9CD943DD-44DA-D14E-86E5-53D56F3B4693}"/>
          </ac:spMkLst>
        </pc:spChg>
        <pc:spChg chg="mod">
          <ac:chgData name="Khattab, Sherif" userId="c83b1e15-36f3-4f46-aceb-05aac24c545e" providerId="ADAL" clId="{E6EB0EA7-2544-4CF1-A7D6-AFF5E9AECA5D}" dt="2020-05-14T17:16:25.708" v="6"/>
          <ac:spMkLst>
            <pc:docMk/>
            <pc:sldMk cId="4223572414" sldId="339"/>
            <ac:spMk id="107522" creationId="{7F365B32-B892-9644-B8A9-4981039D7D56}"/>
          </ac:spMkLst>
        </pc:spChg>
        <pc:spChg chg="mod">
          <ac:chgData name="Khattab, Sherif" userId="c83b1e15-36f3-4f46-aceb-05aac24c545e" providerId="ADAL" clId="{E6EB0EA7-2544-4CF1-A7D6-AFF5E9AECA5D}" dt="2020-05-14T17:16:25.708" v="6"/>
          <ac:spMkLst>
            <pc:docMk/>
            <pc:sldMk cId="4223572414" sldId="339"/>
            <ac:spMk id="107523" creationId="{0F9697C6-2257-044C-8E34-AC62DE514C44}"/>
          </ac:spMkLst>
        </pc:spChg>
      </pc:sldChg>
      <pc:sldChg chg="modSp">
        <pc:chgData name="Khattab, Sherif" userId="c83b1e15-36f3-4f46-aceb-05aac24c545e" providerId="ADAL" clId="{E6EB0EA7-2544-4CF1-A7D6-AFF5E9AECA5D}" dt="2020-05-14T17:16:25.708" v="6"/>
        <pc:sldMkLst>
          <pc:docMk/>
          <pc:sldMk cId="470668490" sldId="340"/>
        </pc:sldMkLst>
        <pc:spChg chg="mod">
          <ac:chgData name="Khattab, Sherif" userId="c83b1e15-36f3-4f46-aceb-05aac24c545e" providerId="ADAL" clId="{E6EB0EA7-2544-4CF1-A7D6-AFF5E9AECA5D}" dt="2020-05-14T17:16:25.708" v="6"/>
          <ac:spMkLst>
            <pc:docMk/>
            <pc:sldMk cId="470668490" sldId="340"/>
            <ac:spMk id="4" creationId="{29BFE3FF-96E0-4A48-9771-0902F36838F3}"/>
          </ac:spMkLst>
        </pc:spChg>
        <pc:spChg chg="mod">
          <ac:chgData name="Khattab, Sherif" userId="c83b1e15-36f3-4f46-aceb-05aac24c545e" providerId="ADAL" clId="{E6EB0EA7-2544-4CF1-A7D6-AFF5E9AECA5D}" dt="2020-05-14T17:16:25.708" v="6"/>
          <ac:spMkLst>
            <pc:docMk/>
            <pc:sldMk cId="470668490" sldId="340"/>
            <ac:spMk id="5" creationId="{85AFFB91-7C27-6641-9A78-BE1CCACB6DE8}"/>
          </ac:spMkLst>
        </pc:spChg>
        <pc:spChg chg="mod">
          <ac:chgData name="Khattab, Sherif" userId="c83b1e15-36f3-4f46-aceb-05aac24c545e" providerId="ADAL" clId="{E6EB0EA7-2544-4CF1-A7D6-AFF5E9AECA5D}" dt="2020-05-14T17:16:25.708" v="6"/>
          <ac:spMkLst>
            <pc:docMk/>
            <pc:sldMk cId="470668490" sldId="340"/>
            <ac:spMk id="108546" creationId="{96849A06-BBDF-C040-849E-A024B4FC255B}"/>
          </ac:spMkLst>
        </pc:spChg>
        <pc:spChg chg="mod">
          <ac:chgData name="Khattab, Sherif" userId="c83b1e15-36f3-4f46-aceb-05aac24c545e" providerId="ADAL" clId="{E6EB0EA7-2544-4CF1-A7D6-AFF5E9AECA5D}" dt="2020-05-14T17:16:25.708" v="6"/>
          <ac:spMkLst>
            <pc:docMk/>
            <pc:sldMk cId="470668490" sldId="340"/>
            <ac:spMk id="108547" creationId="{CC82A9AD-5F15-AB49-8F90-FE2C306DA419}"/>
          </ac:spMkLst>
        </pc:spChg>
      </pc:sldChg>
      <pc:sldChg chg="modSp">
        <pc:chgData name="Khattab, Sherif" userId="c83b1e15-36f3-4f46-aceb-05aac24c545e" providerId="ADAL" clId="{E6EB0EA7-2544-4CF1-A7D6-AFF5E9AECA5D}" dt="2020-05-14T17:16:25.708" v="6"/>
        <pc:sldMkLst>
          <pc:docMk/>
          <pc:sldMk cId="1205868326" sldId="341"/>
        </pc:sldMkLst>
        <pc:spChg chg="mod">
          <ac:chgData name="Khattab, Sherif" userId="c83b1e15-36f3-4f46-aceb-05aac24c545e" providerId="ADAL" clId="{E6EB0EA7-2544-4CF1-A7D6-AFF5E9AECA5D}" dt="2020-05-14T17:16:25.708" v="6"/>
          <ac:spMkLst>
            <pc:docMk/>
            <pc:sldMk cId="1205868326" sldId="341"/>
            <ac:spMk id="4" creationId="{A5FE58C8-1460-C848-AB84-4F361A9896A1}"/>
          </ac:spMkLst>
        </pc:spChg>
        <pc:spChg chg="mod">
          <ac:chgData name="Khattab, Sherif" userId="c83b1e15-36f3-4f46-aceb-05aac24c545e" providerId="ADAL" clId="{E6EB0EA7-2544-4CF1-A7D6-AFF5E9AECA5D}" dt="2020-05-14T17:16:25.708" v="6"/>
          <ac:spMkLst>
            <pc:docMk/>
            <pc:sldMk cId="1205868326" sldId="341"/>
            <ac:spMk id="5" creationId="{F81FC055-C345-0D4E-990E-67395EA45FB7}"/>
          </ac:spMkLst>
        </pc:spChg>
        <pc:spChg chg="mod">
          <ac:chgData name="Khattab, Sherif" userId="c83b1e15-36f3-4f46-aceb-05aac24c545e" providerId="ADAL" clId="{E6EB0EA7-2544-4CF1-A7D6-AFF5E9AECA5D}" dt="2020-05-14T17:16:25.708" v="6"/>
          <ac:spMkLst>
            <pc:docMk/>
            <pc:sldMk cId="1205868326" sldId="341"/>
            <ac:spMk id="109570" creationId="{6A881214-C7A5-214A-8E7E-4D686B71DB5F}"/>
          </ac:spMkLst>
        </pc:spChg>
        <pc:spChg chg="mod">
          <ac:chgData name="Khattab, Sherif" userId="c83b1e15-36f3-4f46-aceb-05aac24c545e" providerId="ADAL" clId="{E6EB0EA7-2544-4CF1-A7D6-AFF5E9AECA5D}" dt="2020-05-14T17:16:25.708" v="6"/>
          <ac:spMkLst>
            <pc:docMk/>
            <pc:sldMk cId="1205868326" sldId="341"/>
            <ac:spMk id="109571" creationId="{EB65A8A9-691B-3D4F-B0AA-00914900DB3A}"/>
          </ac:spMkLst>
        </pc:spChg>
      </pc:sldChg>
      <pc:sldChg chg="modSp">
        <pc:chgData name="Khattab, Sherif" userId="c83b1e15-36f3-4f46-aceb-05aac24c545e" providerId="ADAL" clId="{E6EB0EA7-2544-4CF1-A7D6-AFF5E9AECA5D}" dt="2020-05-14T17:16:25.708" v="6"/>
        <pc:sldMkLst>
          <pc:docMk/>
          <pc:sldMk cId="1806563943" sldId="342"/>
        </pc:sldMkLst>
        <pc:spChg chg="mod">
          <ac:chgData name="Khattab, Sherif" userId="c83b1e15-36f3-4f46-aceb-05aac24c545e" providerId="ADAL" clId="{E6EB0EA7-2544-4CF1-A7D6-AFF5E9AECA5D}" dt="2020-05-14T17:16:25.708" v="6"/>
          <ac:spMkLst>
            <pc:docMk/>
            <pc:sldMk cId="1806563943" sldId="342"/>
            <ac:spMk id="7" creationId="{6E9B925F-4BC9-934E-AB01-067F794B522E}"/>
          </ac:spMkLst>
        </pc:spChg>
        <pc:spChg chg="mod">
          <ac:chgData name="Khattab, Sherif" userId="c83b1e15-36f3-4f46-aceb-05aac24c545e" providerId="ADAL" clId="{E6EB0EA7-2544-4CF1-A7D6-AFF5E9AECA5D}" dt="2020-05-14T17:16:25.708" v="6"/>
          <ac:spMkLst>
            <pc:docMk/>
            <pc:sldMk cId="1806563943" sldId="342"/>
            <ac:spMk id="8" creationId="{0A731FB3-7935-8345-B6C7-AEE0B02240B9}"/>
          </ac:spMkLst>
        </pc:spChg>
        <pc:spChg chg="mod">
          <ac:chgData name="Khattab, Sherif" userId="c83b1e15-36f3-4f46-aceb-05aac24c545e" providerId="ADAL" clId="{E6EB0EA7-2544-4CF1-A7D6-AFF5E9AECA5D}" dt="2020-05-14T17:16:25.708" v="6"/>
          <ac:spMkLst>
            <pc:docMk/>
            <pc:sldMk cId="1806563943" sldId="342"/>
            <ac:spMk id="110597" creationId="{BDC36B20-DEF6-BF4D-B0E7-8F5461CE049F}"/>
          </ac:spMkLst>
        </pc:spChg>
        <pc:spChg chg="mod">
          <ac:chgData name="Khattab, Sherif" userId="c83b1e15-36f3-4f46-aceb-05aac24c545e" providerId="ADAL" clId="{E6EB0EA7-2544-4CF1-A7D6-AFF5E9AECA5D}" dt="2020-05-14T17:16:25.708" v="6"/>
          <ac:spMkLst>
            <pc:docMk/>
            <pc:sldMk cId="1806563943" sldId="342"/>
            <ac:spMk id="110598" creationId="{58C40865-3753-A447-9770-211D098125F8}"/>
          </ac:spMkLst>
        </pc:spChg>
      </pc:sldChg>
      <pc:sldChg chg="modSp">
        <pc:chgData name="Khattab, Sherif" userId="c83b1e15-36f3-4f46-aceb-05aac24c545e" providerId="ADAL" clId="{E6EB0EA7-2544-4CF1-A7D6-AFF5E9AECA5D}" dt="2020-05-14T17:16:25.708" v="6"/>
        <pc:sldMkLst>
          <pc:docMk/>
          <pc:sldMk cId="1167711490" sldId="343"/>
        </pc:sldMkLst>
        <pc:spChg chg="mod">
          <ac:chgData name="Khattab, Sherif" userId="c83b1e15-36f3-4f46-aceb-05aac24c545e" providerId="ADAL" clId="{E6EB0EA7-2544-4CF1-A7D6-AFF5E9AECA5D}" dt="2020-05-14T17:16:25.708" v="6"/>
          <ac:spMkLst>
            <pc:docMk/>
            <pc:sldMk cId="1167711490" sldId="343"/>
            <ac:spMk id="7" creationId="{72500EF2-C006-2647-8CFD-300FA28B30EA}"/>
          </ac:spMkLst>
        </pc:spChg>
        <pc:spChg chg="mod">
          <ac:chgData name="Khattab, Sherif" userId="c83b1e15-36f3-4f46-aceb-05aac24c545e" providerId="ADAL" clId="{E6EB0EA7-2544-4CF1-A7D6-AFF5E9AECA5D}" dt="2020-05-14T17:16:25.708" v="6"/>
          <ac:spMkLst>
            <pc:docMk/>
            <pc:sldMk cId="1167711490" sldId="343"/>
            <ac:spMk id="8" creationId="{5513A82D-D95D-3B46-B415-F25C0E574B15}"/>
          </ac:spMkLst>
        </pc:spChg>
        <pc:spChg chg="mod">
          <ac:chgData name="Khattab, Sherif" userId="c83b1e15-36f3-4f46-aceb-05aac24c545e" providerId="ADAL" clId="{E6EB0EA7-2544-4CF1-A7D6-AFF5E9AECA5D}" dt="2020-05-14T17:16:25.708" v="6"/>
          <ac:spMkLst>
            <pc:docMk/>
            <pc:sldMk cId="1167711490" sldId="343"/>
            <ac:spMk id="111621" creationId="{98D1A996-CF96-BF4C-9178-C10B8182C328}"/>
          </ac:spMkLst>
        </pc:spChg>
        <pc:spChg chg="mod">
          <ac:chgData name="Khattab, Sherif" userId="c83b1e15-36f3-4f46-aceb-05aac24c545e" providerId="ADAL" clId="{E6EB0EA7-2544-4CF1-A7D6-AFF5E9AECA5D}" dt="2020-05-14T17:16:25.708" v="6"/>
          <ac:spMkLst>
            <pc:docMk/>
            <pc:sldMk cId="1167711490" sldId="343"/>
            <ac:spMk id="111622" creationId="{8B17F8A5-FE1E-5540-991C-590D33FA245A}"/>
          </ac:spMkLst>
        </pc:spChg>
      </pc:sldChg>
      <pc:sldChg chg="modSp">
        <pc:chgData name="Khattab, Sherif" userId="c83b1e15-36f3-4f46-aceb-05aac24c545e" providerId="ADAL" clId="{E6EB0EA7-2544-4CF1-A7D6-AFF5E9AECA5D}" dt="2020-05-14T17:16:25.708" v="6"/>
        <pc:sldMkLst>
          <pc:docMk/>
          <pc:sldMk cId="1271999567" sldId="349"/>
        </pc:sldMkLst>
        <pc:spChg chg="mod">
          <ac:chgData name="Khattab, Sherif" userId="c83b1e15-36f3-4f46-aceb-05aac24c545e" providerId="ADAL" clId="{E6EB0EA7-2544-4CF1-A7D6-AFF5E9AECA5D}" dt="2020-05-14T17:16:25.708" v="6"/>
          <ac:spMkLst>
            <pc:docMk/>
            <pc:sldMk cId="1271999567" sldId="349"/>
            <ac:spMk id="2" creationId="{17A8AD5B-F689-B94F-A878-23B8A0273164}"/>
          </ac:spMkLst>
        </pc:spChg>
        <pc:spChg chg="mod">
          <ac:chgData name="Khattab, Sherif" userId="c83b1e15-36f3-4f46-aceb-05aac24c545e" providerId="ADAL" clId="{E6EB0EA7-2544-4CF1-A7D6-AFF5E9AECA5D}" dt="2020-05-14T17:16:25.708" v="6"/>
          <ac:spMkLst>
            <pc:docMk/>
            <pc:sldMk cId="1271999567" sldId="349"/>
            <ac:spMk id="6" creationId="{A88B15B3-238A-4746-829A-03A0FAA7FB19}"/>
          </ac:spMkLst>
        </pc:spChg>
        <pc:spChg chg="mod">
          <ac:chgData name="Khattab, Sherif" userId="c83b1e15-36f3-4f46-aceb-05aac24c545e" providerId="ADAL" clId="{E6EB0EA7-2544-4CF1-A7D6-AFF5E9AECA5D}" dt="2020-05-14T17:16:25.708" v="6"/>
          <ac:spMkLst>
            <pc:docMk/>
            <pc:sldMk cId="1271999567" sldId="349"/>
            <ac:spMk id="7" creationId="{D97A772E-AF56-8A43-8E21-10E9198972DA}"/>
          </ac:spMkLst>
        </pc:spChg>
        <pc:spChg chg="mod">
          <ac:chgData name="Khattab, Sherif" userId="c83b1e15-36f3-4f46-aceb-05aac24c545e" providerId="ADAL" clId="{E6EB0EA7-2544-4CF1-A7D6-AFF5E9AECA5D}" dt="2020-05-14T17:16:25.708" v="6"/>
          <ac:spMkLst>
            <pc:docMk/>
            <pc:sldMk cId="1271999567" sldId="349"/>
            <ac:spMk id="117762" creationId="{39807B7F-29D5-4E40-91D5-70F81AE81EDD}"/>
          </ac:spMkLst>
        </pc:spChg>
      </pc:sldChg>
      <pc:sldChg chg="modSp">
        <pc:chgData name="Khattab, Sherif" userId="c83b1e15-36f3-4f46-aceb-05aac24c545e" providerId="ADAL" clId="{E6EB0EA7-2544-4CF1-A7D6-AFF5E9AECA5D}" dt="2020-05-14T17:16:25.708" v="6"/>
        <pc:sldMkLst>
          <pc:docMk/>
          <pc:sldMk cId="434376579" sldId="363"/>
        </pc:sldMkLst>
        <pc:spChg chg="mod">
          <ac:chgData name="Khattab, Sherif" userId="c83b1e15-36f3-4f46-aceb-05aac24c545e" providerId="ADAL" clId="{E6EB0EA7-2544-4CF1-A7D6-AFF5E9AECA5D}" dt="2020-05-14T17:16:25.708" v="6"/>
          <ac:spMkLst>
            <pc:docMk/>
            <pc:sldMk cId="434376579" sldId="363"/>
            <ac:spMk id="13" creationId="{399F8E88-2D61-7E41-B9E7-D5D16445265E}"/>
          </ac:spMkLst>
        </pc:spChg>
        <pc:spChg chg="mod">
          <ac:chgData name="Khattab, Sherif" userId="c83b1e15-36f3-4f46-aceb-05aac24c545e" providerId="ADAL" clId="{E6EB0EA7-2544-4CF1-A7D6-AFF5E9AECA5D}" dt="2020-05-14T17:16:25.708" v="6"/>
          <ac:spMkLst>
            <pc:docMk/>
            <pc:sldMk cId="434376579" sldId="363"/>
            <ac:spMk id="14" creationId="{1D9B0268-8DED-C745-8271-8B812DB10776}"/>
          </ac:spMkLst>
        </pc:spChg>
        <pc:spChg chg="mod">
          <ac:chgData name="Khattab, Sherif" userId="c83b1e15-36f3-4f46-aceb-05aac24c545e" providerId="ADAL" clId="{E6EB0EA7-2544-4CF1-A7D6-AFF5E9AECA5D}" dt="2020-05-14T17:16:25.708" v="6"/>
          <ac:spMkLst>
            <pc:docMk/>
            <pc:sldMk cId="434376579" sldId="363"/>
            <ac:spMk id="91148" creationId="{D182CBCC-E588-9C46-9A14-D3D8D1F9D94B}"/>
          </ac:spMkLst>
        </pc:spChg>
      </pc:sldChg>
      <pc:sldChg chg="modSp">
        <pc:chgData name="Khattab, Sherif" userId="c83b1e15-36f3-4f46-aceb-05aac24c545e" providerId="ADAL" clId="{E6EB0EA7-2544-4CF1-A7D6-AFF5E9AECA5D}" dt="2020-05-14T17:16:25.708" v="6"/>
        <pc:sldMkLst>
          <pc:docMk/>
          <pc:sldMk cId="815621424" sldId="364"/>
        </pc:sldMkLst>
        <pc:spChg chg="mod">
          <ac:chgData name="Khattab, Sherif" userId="c83b1e15-36f3-4f46-aceb-05aac24c545e" providerId="ADAL" clId="{E6EB0EA7-2544-4CF1-A7D6-AFF5E9AECA5D}" dt="2020-05-14T17:16:25.708" v="6"/>
          <ac:spMkLst>
            <pc:docMk/>
            <pc:sldMk cId="815621424" sldId="364"/>
            <ac:spMk id="27" creationId="{667676E5-52CF-B949-92AA-54CEC4825EDD}"/>
          </ac:spMkLst>
        </pc:spChg>
        <pc:spChg chg="mod">
          <ac:chgData name="Khattab, Sherif" userId="c83b1e15-36f3-4f46-aceb-05aac24c545e" providerId="ADAL" clId="{E6EB0EA7-2544-4CF1-A7D6-AFF5E9AECA5D}" dt="2020-05-14T17:16:25.708" v="6"/>
          <ac:spMkLst>
            <pc:docMk/>
            <pc:sldMk cId="815621424" sldId="364"/>
            <ac:spMk id="28" creationId="{EC52B04B-D8AF-8643-A73A-7D7FBE25B1FC}"/>
          </ac:spMkLst>
        </pc:spChg>
        <pc:spChg chg="mod">
          <ac:chgData name="Khattab, Sherif" userId="c83b1e15-36f3-4f46-aceb-05aac24c545e" providerId="ADAL" clId="{E6EB0EA7-2544-4CF1-A7D6-AFF5E9AECA5D}" dt="2020-05-14T17:16:25.708" v="6"/>
          <ac:spMkLst>
            <pc:docMk/>
            <pc:sldMk cId="815621424" sldId="364"/>
            <ac:spMk id="93186" creationId="{E502F9E0-21A9-6844-A11A-A0680165B684}"/>
          </ac:spMkLst>
        </pc:spChg>
        <pc:spChg chg="mod">
          <ac:chgData name="Khattab, Sherif" userId="c83b1e15-36f3-4f46-aceb-05aac24c545e" providerId="ADAL" clId="{E6EB0EA7-2544-4CF1-A7D6-AFF5E9AECA5D}" dt="2020-05-14T17:16:25.708" v="6"/>
          <ac:spMkLst>
            <pc:docMk/>
            <pc:sldMk cId="815621424" sldId="364"/>
            <ac:spMk id="93187" creationId="{83249007-0AB0-EB49-9417-995673C1CEF5}"/>
          </ac:spMkLst>
        </pc:spChg>
      </pc:sldChg>
      <pc:sldChg chg="modSp">
        <pc:chgData name="Khattab, Sherif" userId="c83b1e15-36f3-4f46-aceb-05aac24c545e" providerId="ADAL" clId="{E6EB0EA7-2544-4CF1-A7D6-AFF5E9AECA5D}" dt="2020-05-14T17:16:25.708" v="6"/>
        <pc:sldMkLst>
          <pc:docMk/>
          <pc:sldMk cId="1934104099" sldId="365"/>
        </pc:sldMkLst>
        <pc:spChg chg="mod">
          <ac:chgData name="Khattab, Sherif" userId="c83b1e15-36f3-4f46-aceb-05aac24c545e" providerId="ADAL" clId="{E6EB0EA7-2544-4CF1-A7D6-AFF5E9AECA5D}" dt="2020-05-14T17:16:25.708" v="6"/>
          <ac:spMkLst>
            <pc:docMk/>
            <pc:sldMk cId="1934104099" sldId="365"/>
            <ac:spMk id="8" creationId="{87B93D98-EEC5-C245-A824-29408C4F6AA9}"/>
          </ac:spMkLst>
        </pc:spChg>
        <pc:spChg chg="mod">
          <ac:chgData name="Khattab, Sherif" userId="c83b1e15-36f3-4f46-aceb-05aac24c545e" providerId="ADAL" clId="{E6EB0EA7-2544-4CF1-A7D6-AFF5E9AECA5D}" dt="2020-05-14T17:16:25.708" v="6"/>
          <ac:spMkLst>
            <pc:docMk/>
            <pc:sldMk cId="1934104099" sldId="365"/>
            <ac:spMk id="9" creationId="{97A00662-141E-7B4B-97ED-0FA4B9115725}"/>
          </ac:spMkLst>
        </pc:spChg>
        <pc:spChg chg="mod">
          <ac:chgData name="Khattab, Sherif" userId="c83b1e15-36f3-4f46-aceb-05aac24c545e" providerId="ADAL" clId="{E6EB0EA7-2544-4CF1-A7D6-AFF5E9AECA5D}" dt="2020-05-14T17:16:25.708" v="6"/>
          <ac:spMkLst>
            <pc:docMk/>
            <pc:sldMk cId="1934104099" sldId="365"/>
            <ac:spMk id="94210" creationId="{FD1747F8-31B5-1F41-BD48-CAFBB42D9534}"/>
          </ac:spMkLst>
        </pc:spChg>
        <pc:spChg chg="mod">
          <ac:chgData name="Khattab, Sherif" userId="c83b1e15-36f3-4f46-aceb-05aac24c545e" providerId="ADAL" clId="{E6EB0EA7-2544-4CF1-A7D6-AFF5E9AECA5D}" dt="2020-05-14T17:16:25.708" v="6"/>
          <ac:spMkLst>
            <pc:docMk/>
            <pc:sldMk cId="1934104099" sldId="365"/>
            <ac:spMk id="94211" creationId="{2F4C0CE7-B9FD-0E45-8A7B-DDDB3455B140}"/>
          </ac:spMkLst>
        </pc:spChg>
      </pc:sldChg>
      <pc:sldChg chg="modSp">
        <pc:chgData name="Khattab, Sherif" userId="c83b1e15-36f3-4f46-aceb-05aac24c545e" providerId="ADAL" clId="{E6EB0EA7-2544-4CF1-A7D6-AFF5E9AECA5D}" dt="2020-05-14T17:16:25.708" v="6"/>
        <pc:sldMkLst>
          <pc:docMk/>
          <pc:sldMk cId="2782429159" sldId="366"/>
        </pc:sldMkLst>
        <pc:spChg chg="mod">
          <ac:chgData name="Khattab, Sherif" userId="c83b1e15-36f3-4f46-aceb-05aac24c545e" providerId="ADAL" clId="{E6EB0EA7-2544-4CF1-A7D6-AFF5E9AECA5D}" dt="2020-05-14T17:16:25.708" v="6"/>
          <ac:spMkLst>
            <pc:docMk/>
            <pc:sldMk cId="2782429159" sldId="366"/>
            <ac:spMk id="4" creationId="{27D16428-557C-2344-B354-75ACA52C8E36}"/>
          </ac:spMkLst>
        </pc:spChg>
        <pc:spChg chg="mod">
          <ac:chgData name="Khattab, Sherif" userId="c83b1e15-36f3-4f46-aceb-05aac24c545e" providerId="ADAL" clId="{E6EB0EA7-2544-4CF1-A7D6-AFF5E9AECA5D}" dt="2020-05-14T17:16:25.708" v="6"/>
          <ac:spMkLst>
            <pc:docMk/>
            <pc:sldMk cId="2782429159" sldId="366"/>
            <ac:spMk id="5" creationId="{9B92B5DB-B929-F947-BA57-49A11A6B5B28}"/>
          </ac:spMkLst>
        </pc:spChg>
        <pc:spChg chg="mod">
          <ac:chgData name="Khattab, Sherif" userId="c83b1e15-36f3-4f46-aceb-05aac24c545e" providerId="ADAL" clId="{E6EB0EA7-2544-4CF1-A7D6-AFF5E9AECA5D}" dt="2020-05-14T17:16:25.708" v="6"/>
          <ac:spMkLst>
            <pc:docMk/>
            <pc:sldMk cId="2782429159" sldId="366"/>
            <ac:spMk id="95234" creationId="{22679527-1C13-D745-AD6F-BECD21053034}"/>
          </ac:spMkLst>
        </pc:spChg>
      </pc:sldChg>
      <pc:sldChg chg="modSp">
        <pc:chgData name="Khattab, Sherif" userId="c83b1e15-36f3-4f46-aceb-05aac24c545e" providerId="ADAL" clId="{E6EB0EA7-2544-4CF1-A7D6-AFF5E9AECA5D}" dt="2020-05-14T17:16:25.708" v="6"/>
        <pc:sldMkLst>
          <pc:docMk/>
          <pc:sldMk cId="2251973667" sldId="367"/>
        </pc:sldMkLst>
        <pc:spChg chg="mod">
          <ac:chgData name="Khattab, Sherif" userId="c83b1e15-36f3-4f46-aceb-05aac24c545e" providerId="ADAL" clId="{E6EB0EA7-2544-4CF1-A7D6-AFF5E9AECA5D}" dt="2020-05-14T17:16:25.708" v="6"/>
          <ac:spMkLst>
            <pc:docMk/>
            <pc:sldMk cId="2251973667" sldId="367"/>
            <ac:spMk id="4" creationId="{27AC079A-FDEE-5245-9DF2-0EA014E67F57}"/>
          </ac:spMkLst>
        </pc:spChg>
        <pc:spChg chg="mod">
          <ac:chgData name="Khattab, Sherif" userId="c83b1e15-36f3-4f46-aceb-05aac24c545e" providerId="ADAL" clId="{E6EB0EA7-2544-4CF1-A7D6-AFF5E9AECA5D}" dt="2020-05-14T17:16:25.708" v="6"/>
          <ac:spMkLst>
            <pc:docMk/>
            <pc:sldMk cId="2251973667" sldId="367"/>
            <ac:spMk id="5" creationId="{4BE14FC9-25DA-A545-BFFF-97AA43D9616B}"/>
          </ac:spMkLst>
        </pc:spChg>
        <pc:spChg chg="mod">
          <ac:chgData name="Khattab, Sherif" userId="c83b1e15-36f3-4f46-aceb-05aac24c545e" providerId="ADAL" clId="{E6EB0EA7-2544-4CF1-A7D6-AFF5E9AECA5D}" dt="2020-05-14T17:16:25.708" v="6"/>
          <ac:spMkLst>
            <pc:docMk/>
            <pc:sldMk cId="2251973667" sldId="367"/>
            <ac:spMk id="98306" creationId="{8383A26D-3C56-0042-8B6C-8FD1E0DFA250}"/>
          </ac:spMkLst>
        </pc:spChg>
        <pc:spChg chg="mod">
          <ac:chgData name="Khattab, Sherif" userId="c83b1e15-36f3-4f46-aceb-05aac24c545e" providerId="ADAL" clId="{E6EB0EA7-2544-4CF1-A7D6-AFF5E9AECA5D}" dt="2020-05-14T17:16:25.708" v="6"/>
          <ac:spMkLst>
            <pc:docMk/>
            <pc:sldMk cId="2251973667" sldId="367"/>
            <ac:spMk id="98307" creationId="{6AF066B1-89F4-4E4D-8ABF-40AC813F6866}"/>
          </ac:spMkLst>
        </pc:spChg>
      </pc:sldChg>
      <pc:sldChg chg="modSp">
        <pc:chgData name="Khattab, Sherif" userId="c83b1e15-36f3-4f46-aceb-05aac24c545e" providerId="ADAL" clId="{E6EB0EA7-2544-4CF1-A7D6-AFF5E9AECA5D}" dt="2020-05-14T17:16:25.708" v="6"/>
        <pc:sldMkLst>
          <pc:docMk/>
          <pc:sldMk cId="3138501136" sldId="368"/>
        </pc:sldMkLst>
        <pc:spChg chg="mod">
          <ac:chgData name="Khattab, Sherif" userId="c83b1e15-36f3-4f46-aceb-05aac24c545e" providerId="ADAL" clId="{E6EB0EA7-2544-4CF1-A7D6-AFF5E9AECA5D}" dt="2020-05-14T17:16:25.708" v="6"/>
          <ac:spMkLst>
            <pc:docMk/>
            <pc:sldMk cId="3138501136" sldId="368"/>
            <ac:spMk id="7" creationId="{532CA168-7A4E-084D-AF13-F17DA4C99AF9}"/>
          </ac:spMkLst>
        </pc:spChg>
        <pc:spChg chg="mod">
          <ac:chgData name="Khattab, Sherif" userId="c83b1e15-36f3-4f46-aceb-05aac24c545e" providerId="ADAL" clId="{E6EB0EA7-2544-4CF1-A7D6-AFF5E9AECA5D}" dt="2020-05-14T17:16:25.708" v="6"/>
          <ac:spMkLst>
            <pc:docMk/>
            <pc:sldMk cId="3138501136" sldId="368"/>
            <ac:spMk id="8" creationId="{0C0EE1E8-F246-0344-879F-ACDF28735FC1}"/>
          </ac:spMkLst>
        </pc:spChg>
        <pc:spChg chg="mod">
          <ac:chgData name="Khattab, Sherif" userId="c83b1e15-36f3-4f46-aceb-05aac24c545e" providerId="ADAL" clId="{E6EB0EA7-2544-4CF1-A7D6-AFF5E9AECA5D}" dt="2020-05-14T17:16:25.708" v="6"/>
          <ac:spMkLst>
            <pc:docMk/>
            <pc:sldMk cId="3138501136" sldId="368"/>
            <ac:spMk id="99333" creationId="{6961FFD0-3136-6744-AF77-2A7A1A790F1E}"/>
          </ac:spMkLst>
        </pc:spChg>
      </pc:sldChg>
      <pc:sldChg chg="modSp">
        <pc:chgData name="Khattab, Sherif" userId="c83b1e15-36f3-4f46-aceb-05aac24c545e" providerId="ADAL" clId="{E6EB0EA7-2544-4CF1-A7D6-AFF5E9AECA5D}" dt="2020-05-14T17:16:25.708" v="6"/>
        <pc:sldMkLst>
          <pc:docMk/>
          <pc:sldMk cId="3210992163" sldId="369"/>
        </pc:sldMkLst>
        <pc:spChg chg="mod">
          <ac:chgData name="Khattab, Sherif" userId="c83b1e15-36f3-4f46-aceb-05aac24c545e" providerId="ADAL" clId="{E6EB0EA7-2544-4CF1-A7D6-AFF5E9AECA5D}" dt="2020-05-14T17:16:25.708" v="6"/>
          <ac:spMkLst>
            <pc:docMk/>
            <pc:sldMk cId="3210992163" sldId="369"/>
            <ac:spMk id="4" creationId="{73DBA84E-7D96-E442-8FC3-A0C3749B1CC1}"/>
          </ac:spMkLst>
        </pc:spChg>
        <pc:spChg chg="mod">
          <ac:chgData name="Khattab, Sherif" userId="c83b1e15-36f3-4f46-aceb-05aac24c545e" providerId="ADAL" clId="{E6EB0EA7-2544-4CF1-A7D6-AFF5E9AECA5D}" dt="2020-05-14T17:16:25.708" v="6"/>
          <ac:spMkLst>
            <pc:docMk/>
            <pc:sldMk cId="3210992163" sldId="369"/>
            <ac:spMk id="5" creationId="{B9F1484A-3D19-CA4A-81F0-82E85A0AC7BB}"/>
          </ac:spMkLst>
        </pc:spChg>
        <pc:spChg chg="mod">
          <ac:chgData name="Khattab, Sherif" userId="c83b1e15-36f3-4f46-aceb-05aac24c545e" providerId="ADAL" clId="{E6EB0EA7-2544-4CF1-A7D6-AFF5E9AECA5D}" dt="2020-05-14T17:16:25.708" v="6"/>
          <ac:spMkLst>
            <pc:docMk/>
            <pc:sldMk cId="3210992163" sldId="369"/>
            <ac:spMk id="100354" creationId="{E957CE05-A4BD-144F-A0C4-0AAE7BD7009B}"/>
          </ac:spMkLst>
        </pc:spChg>
        <pc:spChg chg="mod">
          <ac:chgData name="Khattab, Sherif" userId="c83b1e15-36f3-4f46-aceb-05aac24c545e" providerId="ADAL" clId="{E6EB0EA7-2544-4CF1-A7D6-AFF5E9AECA5D}" dt="2020-05-14T17:16:25.708" v="6"/>
          <ac:spMkLst>
            <pc:docMk/>
            <pc:sldMk cId="3210992163" sldId="369"/>
            <ac:spMk id="100355" creationId="{0C36604A-A763-A345-B88E-8E6F2BF0C1FE}"/>
          </ac:spMkLst>
        </pc:spChg>
      </pc:sldChg>
      <pc:sldChg chg="modSp">
        <pc:chgData name="Khattab, Sherif" userId="c83b1e15-36f3-4f46-aceb-05aac24c545e" providerId="ADAL" clId="{E6EB0EA7-2544-4CF1-A7D6-AFF5E9AECA5D}" dt="2020-05-14T17:16:25.708" v="6"/>
        <pc:sldMkLst>
          <pc:docMk/>
          <pc:sldMk cId="4013065491" sldId="370"/>
        </pc:sldMkLst>
        <pc:spChg chg="mod">
          <ac:chgData name="Khattab, Sherif" userId="c83b1e15-36f3-4f46-aceb-05aac24c545e" providerId="ADAL" clId="{E6EB0EA7-2544-4CF1-A7D6-AFF5E9AECA5D}" dt="2020-05-14T17:16:25.708" v="6"/>
          <ac:spMkLst>
            <pc:docMk/>
            <pc:sldMk cId="4013065491" sldId="370"/>
            <ac:spMk id="6" creationId="{B0B49E68-86D2-5744-ABD1-0A95627B1316}"/>
          </ac:spMkLst>
        </pc:spChg>
        <pc:spChg chg="mod">
          <ac:chgData name="Khattab, Sherif" userId="c83b1e15-36f3-4f46-aceb-05aac24c545e" providerId="ADAL" clId="{E6EB0EA7-2544-4CF1-A7D6-AFF5E9AECA5D}" dt="2020-05-14T17:16:25.708" v="6"/>
          <ac:spMkLst>
            <pc:docMk/>
            <pc:sldMk cId="4013065491" sldId="370"/>
            <ac:spMk id="7" creationId="{FD8B4B24-CAA8-9C41-A932-1538077BB231}"/>
          </ac:spMkLst>
        </pc:spChg>
        <pc:spChg chg="mod">
          <ac:chgData name="Khattab, Sherif" userId="c83b1e15-36f3-4f46-aceb-05aac24c545e" providerId="ADAL" clId="{E6EB0EA7-2544-4CF1-A7D6-AFF5E9AECA5D}" dt="2020-05-14T17:16:25.708" v="6"/>
          <ac:spMkLst>
            <pc:docMk/>
            <pc:sldMk cId="4013065491" sldId="370"/>
            <ac:spMk id="101378" creationId="{1C91B2E0-F076-D54D-8685-060CEC00A4EC}"/>
          </ac:spMkLst>
        </pc:spChg>
      </pc:sldChg>
      <pc:sldChg chg="modSp">
        <pc:chgData name="Khattab, Sherif" userId="c83b1e15-36f3-4f46-aceb-05aac24c545e" providerId="ADAL" clId="{E6EB0EA7-2544-4CF1-A7D6-AFF5E9AECA5D}" dt="2020-05-14T17:16:25.708" v="6"/>
        <pc:sldMkLst>
          <pc:docMk/>
          <pc:sldMk cId="2592968416" sldId="371"/>
        </pc:sldMkLst>
        <pc:spChg chg="mod">
          <ac:chgData name="Khattab, Sherif" userId="c83b1e15-36f3-4f46-aceb-05aac24c545e" providerId="ADAL" clId="{E6EB0EA7-2544-4CF1-A7D6-AFF5E9AECA5D}" dt="2020-05-14T17:16:25.708" v="6"/>
          <ac:spMkLst>
            <pc:docMk/>
            <pc:sldMk cId="2592968416" sldId="371"/>
            <ac:spMk id="6" creationId="{04A613E7-574B-C34F-80DA-88C723B69E84}"/>
          </ac:spMkLst>
        </pc:spChg>
        <pc:spChg chg="mod">
          <ac:chgData name="Khattab, Sherif" userId="c83b1e15-36f3-4f46-aceb-05aac24c545e" providerId="ADAL" clId="{E6EB0EA7-2544-4CF1-A7D6-AFF5E9AECA5D}" dt="2020-05-14T17:16:25.708" v="6"/>
          <ac:spMkLst>
            <pc:docMk/>
            <pc:sldMk cId="2592968416" sldId="371"/>
            <ac:spMk id="7" creationId="{7CC2F7F6-93EA-AE4F-84CC-7374B32F503D}"/>
          </ac:spMkLst>
        </pc:spChg>
        <pc:spChg chg="mod">
          <ac:chgData name="Khattab, Sherif" userId="c83b1e15-36f3-4f46-aceb-05aac24c545e" providerId="ADAL" clId="{E6EB0EA7-2544-4CF1-A7D6-AFF5E9AECA5D}" dt="2020-05-14T17:16:25.708" v="6"/>
          <ac:spMkLst>
            <pc:docMk/>
            <pc:sldMk cId="2592968416" sldId="371"/>
            <ac:spMk id="102404" creationId="{6FDA00AC-6865-D94C-836F-7D9600078A83}"/>
          </ac:spMkLst>
        </pc:spChg>
      </pc:sldChg>
      <pc:sldChg chg="modSp">
        <pc:chgData name="Khattab, Sherif" userId="c83b1e15-36f3-4f46-aceb-05aac24c545e" providerId="ADAL" clId="{E6EB0EA7-2544-4CF1-A7D6-AFF5E9AECA5D}" dt="2020-05-14T17:16:25.708" v="6"/>
        <pc:sldMkLst>
          <pc:docMk/>
          <pc:sldMk cId="3848335379" sldId="372"/>
        </pc:sldMkLst>
        <pc:spChg chg="mod">
          <ac:chgData name="Khattab, Sherif" userId="c83b1e15-36f3-4f46-aceb-05aac24c545e" providerId="ADAL" clId="{E6EB0EA7-2544-4CF1-A7D6-AFF5E9AECA5D}" dt="2020-05-14T17:16:25.708" v="6"/>
          <ac:spMkLst>
            <pc:docMk/>
            <pc:sldMk cId="3848335379" sldId="372"/>
            <ac:spMk id="7" creationId="{1C1CA73E-1E55-D244-B89B-B72382873627}"/>
          </ac:spMkLst>
        </pc:spChg>
        <pc:spChg chg="mod">
          <ac:chgData name="Khattab, Sherif" userId="c83b1e15-36f3-4f46-aceb-05aac24c545e" providerId="ADAL" clId="{E6EB0EA7-2544-4CF1-A7D6-AFF5E9AECA5D}" dt="2020-05-14T17:16:25.708" v="6"/>
          <ac:spMkLst>
            <pc:docMk/>
            <pc:sldMk cId="3848335379" sldId="372"/>
            <ac:spMk id="8" creationId="{79E131D4-95F6-D248-9154-AE15F551EEE7}"/>
          </ac:spMkLst>
        </pc:spChg>
        <pc:spChg chg="mod">
          <ac:chgData name="Khattab, Sherif" userId="c83b1e15-36f3-4f46-aceb-05aac24c545e" providerId="ADAL" clId="{E6EB0EA7-2544-4CF1-A7D6-AFF5E9AECA5D}" dt="2020-05-14T17:16:25.708" v="6"/>
          <ac:spMkLst>
            <pc:docMk/>
            <pc:sldMk cId="3848335379" sldId="372"/>
            <ac:spMk id="103429" creationId="{8D930911-1A6D-B54F-B76E-66809DD1728E}"/>
          </ac:spMkLst>
        </pc:spChg>
        <pc:spChg chg="mod">
          <ac:chgData name="Khattab, Sherif" userId="c83b1e15-36f3-4f46-aceb-05aac24c545e" providerId="ADAL" clId="{E6EB0EA7-2544-4CF1-A7D6-AFF5E9AECA5D}" dt="2020-05-14T17:16:25.708" v="6"/>
          <ac:spMkLst>
            <pc:docMk/>
            <pc:sldMk cId="3848335379" sldId="372"/>
            <ac:spMk id="103430" creationId="{0CA11B9E-1475-6C4F-9C95-B08141F31ADC}"/>
          </ac:spMkLst>
        </pc:spChg>
      </pc:sldChg>
      <pc:sldChg chg="modSp">
        <pc:chgData name="Khattab, Sherif" userId="c83b1e15-36f3-4f46-aceb-05aac24c545e" providerId="ADAL" clId="{E6EB0EA7-2544-4CF1-A7D6-AFF5E9AECA5D}" dt="2020-05-14T17:16:25.708" v="6"/>
        <pc:sldMkLst>
          <pc:docMk/>
          <pc:sldMk cId="3161117264" sldId="373"/>
        </pc:sldMkLst>
        <pc:spChg chg="mod">
          <ac:chgData name="Khattab, Sherif" userId="c83b1e15-36f3-4f46-aceb-05aac24c545e" providerId="ADAL" clId="{E6EB0EA7-2544-4CF1-A7D6-AFF5E9AECA5D}" dt="2020-05-14T17:16:25.708" v="6"/>
          <ac:spMkLst>
            <pc:docMk/>
            <pc:sldMk cId="3161117264" sldId="373"/>
            <ac:spMk id="4" creationId="{D286E859-8EBE-914A-BE43-1BFE745BB03C}"/>
          </ac:spMkLst>
        </pc:spChg>
        <pc:spChg chg="mod">
          <ac:chgData name="Khattab, Sherif" userId="c83b1e15-36f3-4f46-aceb-05aac24c545e" providerId="ADAL" clId="{E6EB0EA7-2544-4CF1-A7D6-AFF5E9AECA5D}" dt="2020-05-14T17:16:25.708" v="6"/>
          <ac:spMkLst>
            <pc:docMk/>
            <pc:sldMk cId="3161117264" sldId="373"/>
            <ac:spMk id="5" creationId="{BB0DD3E4-3515-714D-878B-FD1CC73773E4}"/>
          </ac:spMkLst>
        </pc:spChg>
        <pc:spChg chg="mod">
          <ac:chgData name="Khattab, Sherif" userId="c83b1e15-36f3-4f46-aceb-05aac24c545e" providerId="ADAL" clId="{E6EB0EA7-2544-4CF1-A7D6-AFF5E9AECA5D}" dt="2020-05-14T17:16:25.708" v="6"/>
          <ac:spMkLst>
            <pc:docMk/>
            <pc:sldMk cId="3161117264" sldId="373"/>
            <ac:spMk id="104450" creationId="{EB53BFD2-2569-C440-A78C-F70A1D185BE8}"/>
          </ac:spMkLst>
        </pc:spChg>
        <pc:spChg chg="mod">
          <ac:chgData name="Khattab, Sherif" userId="c83b1e15-36f3-4f46-aceb-05aac24c545e" providerId="ADAL" clId="{E6EB0EA7-2544-4CF1-A7D6-AFF5E9AECA5D}" dt="2020-05-14T17:16:25.708" v="6"/>
          <ac:spMkLst>
            <pc:docMk/>
            <pc:sldMk cId="3161117264" sldId="373"/>
            <ac:spMk id="104451" creationId="{36A9E868-CE41-B547-B6C1-87C325B8A1FF}"/>
          </ac:spMkLst>
        </pc:spChg>
      </pc:sldChg>
      <pc:sldChg chg="modSp">
        <pc:chgData name="Khattab, Sherif" userId="c83b1e15-36f3-4f46-aceb-05aac24c545e" providerId="ADAL" clId="{E6EB0EA7-2544-4CF1-A7D6-AFF5E9AECA5D}" dt="2020-05-14T17:16:25.708" v="6"/>
        <pc:sldMkLst>
          <pc:docMk/>
          <pc:sldMk cId="1542066946" sldId="374"/>
        </pc:sldMkLst>
        <pc:spChg chg="mod">
          <ac:chgData name="Khattab, Sherif" userId="c83b1e15-36f3-4f46-aceb-05aac24c545e" providerId="ADAL" clId="{E6EB0EA7-2544-4CF1-A7D6-AFF5E9AECA5D}" dt="2020-05-14T17:16:25.708" v="6"/>
          <ac:spMkLst>
            <pc:docMk/>
            <pc:sldMk cId="1542066946" sldId="374"/>
            <ac:spMk id="4" creationId="{EEDC933A-1F17-A24F-80B2-2B746C541E3D}"/>
          </ac:spMkLst>
        </pc:spChg>
        <pc:spChg chg="mod">
          <ac:chgData name="Khattab, Sherif" userId="c83b1e15-36f3-4f46-aceb-05aac24c545e" providerId="ADAL" clId="{E6EB0EA7-2544-4CF1-A7D6-AFF5E9AECA5D}" dt="2020-05-14T17:16:25.708" v="6"/>
          <ac:spMkLst>
            <pc:docMk/>
            <pc:sldMk cId="1542066946" sldId="374"/>
            <ac:spMk id="5" creationId="{309D0953-6635-1B4D-A779-9F44EE0705E6}"/>
          </ac:spMkLst>
        </pc:spChg>
        <pc:spChg chg="mod">
          <ac:chgData name="Khattab, Sherif" userId="c83b1e15-36f3-4f46-aceb-05aac24c545e" providerId="ADAL" clId="{E6EB0EA7-2544-4CF1-A7D6-AFF5E9AECA5D}" dt="2020-05-14T17:16:25.708" v="6"/>
          <ac:spMkLst>
            <pc:docMk/>
            <pc:sldMk cId="1542066946" sldId="374"/>
            <ac:spMk id="105474" creationId="{6E60B537-4E2B-3645-8740-E45FF319D167}"/>
          </ac:spMkLst>
        </pc:spChg>
        <pc:spChg chg="mod">
          <ac:chgData name="Khattab, Sherif" userId="c83b1e15-36f3-4f46-aceb-05aac24c545e" providerId="ADAL" clId="{E6EB0EA7-2544-4CF1-A7D6-AFF5E9AECA5D}" dt="2020-05-14T17:16:25.708" v="6"/>
          <ac:spMkLst>
            <pc:docMk/>
            <pc:sldMk cId="1542066946" sldId="374"/>
            <ac:spMk id="105475" creationId="{B2EA02B2-FF2F-E840-9115-9F46B908CC54}"/>
          </ac:spMkLst>
        </pc:spChg>
      </pc:sldChg>
      <pc:sldChg chg="modSp">
        <pc:chgData name="Khattab, Sherif" userId="c83b1e15-36f3-4f46-aceb-05aac24c545e" providerId="ADAL" clId="{E6EB0EA7-2544-4CF1-A7D6-AFF5E9AECA5D}" dt="2020-05-14T17:16:25.708" v="6"/>
        <pc:sldMkLst>
          <pc:docMk/>
          <pc:sldMk cId="834112894" sldId="375"/>
        </pc:sldMkLst>
        <pc:spChg chg="mod">
          <ac:chgData name="Khattab, Sherif" userId="c83b1e15-36f3-4f46-aceb-05aac24c545e" providerId="ADAL" clId="{E6EB0EA7-2544-4CF1-A7D6-AFF5E9AECA5D}" dt="2020-05-14T17:16:25.708" v="6"/>
          <ac:spMkLst>
            <pc:docMk/>
            <pc:sldMk cId="834112894" sldId="375"/>
            <ac:spMk id="4" creationId="{31956E2C-E5A6-0647-BF42-137E615716E0}"/>
          </ac:spMkLst>
        </pc:spChg>
        <pc:spChg chg="mod">
          <ac:chgData name="Khattab, Sherif" userId="c83b1e15-36f3-4f46-aceb-05aac24c545e" providerId="ADAL" clId="{E6EB0EA7-2544-4CF1-A7D6-AFF5E9AECA5D}" dt="2020-05-14T17:16:25.708" v="6"/>
          <ac:spMkLst>
            <pc:docMk/>
            <pc:sldMk cId="834112894" sldId="375"/>
            <ac:spMk id="5" creationId="{B7C7726A-A27A-B54E-8233-121EE02C6ADC}"/>
          </ac:spMkLst>
        </pc:spChg>
        <pc:spChg chg="mod">
          <ac:chgData name="Khattab, Sherif" userId="c83b1e15-36f3-4f46-aceb-05aac24c545e" providerId="ADAL" clId="{E6EB0EA7-2544-4CF1-A7D6-AFF5E9AECA5D}" dt="2020-05-14T17:16:25.708" v="6"/>
          <ac:spMkLst>
            <pc:docMk/>
            <pc:sldMk cId="834112894" sldId="375"/>
            <ac:spMk id="112642" creationId="{838EA777-B608-8E4A-8B51-786B3BEF4E8D}"/>
          </ac:spMkLst>
        </pc:spChg>
        <pc:spChg chg="mod">
          <ac:chgData name="Khattab, Sherif" userId="c83b1e15-36f3-4f46-aceb-05aac24c545e" providerId="ADAL" clId="{E6EB0EA7-2544-4CF1-A7D6-AFF5E9AECA5D}" dt="2020-05-14T17:16:25.708" v="6"/>
          <ac:spMkLst>
            <pc:docMk/>
            <pc:sldMk cId="834112894" sldId="375"/>
            <ac:spMk id="112643" creationId="{362D90CE-C693-414D-B6F5-8829A4C95071}"/>
          </ac:spMkLst>
        </pc:spChg>
      </pc:sldChg>
      <pc:sldChg chg="modSp">
        <pc:chgData name="Khattab, Sherif" userId="c83b1e15-36f3-4f46-aceb-05aac24c545e" providerId="ADAL" clId="{E6EB0EA7-2544-4CF1-A7D6-AFF5E9AECA5D}" dt="2020-05-14T17:16:25.708" v="6"/>
        <pc:sldMkLst>
          <pc:docMk/>
          <pc:sldMk cId="1165577892" sldId="376"/>
        </pc:sldMkLst>
        <pc:spChg chg="mod">
          <ac:chgData name="Khattab, Sherif" userId="c83b1e15-36f3-4f46-aceb-05aac24c545e" providerId="ADAL" clId="{E6EB0EA7-2544-4CF1-A7D6-AFF5E9AECA5D}" dt="2020-05-14T17:16:25.708" v="6"/>
          <ac:spMkLst>
            <pc:docMk/>
            <pc:sldMk cId="1165577892" sldId="376"/>
            <ac:spMk id="40" creationId="{67328B6C-4287-814A-93BF-39FD1F8937B2}"/>
          </ac:spMkLst>
        </pc:spChg>
        <pc:spChg chg="mod">
          <ac:chgData name="Khattab, Sherif" userId="c83b1e15-36f3-4f46-aceb-05aac24c545e" providerId="ADAL" clId="{E6EB0EA7-2544-4CF1-A7D6-AFF5E9AECA5D}" dt="2020-05-14T17:16:25.708" v="6"/>
          <ac:spMkLst>
            <pc:docMk/>
            <pc:sldMk cId="1165577892" sldId="376"/>
            <ac:spMk id="41" creationId="{8B2F9FDC-8F0A-CC49-98A2-71FB6688BA80}"/>
          </ac:spMkLst>
        </pc:spChg>
        <pc:spChg chg="mod">
          <ac:chgData name="Khattab, Sherif" userId="c83b1e15-36f3-4f46-aceb-05aac24c545e" providerId="ADAL" clId="{E6EB0EA7-2544-4CF1-A7D6-AFF5E9AECA5D}" dt="2020-05-14T17:16:25.708" v="6"/>
          <ac:spMkLst>
            <pc:docMk/>
            <pc:sldMk cId="1165577892" sldId="376"/>
            <ac:spMk id="113666" creationId="{75B0BB18-45FE-C145-86F9-5F2D13AD61F3}"/>
          </ac:spMkLst>
        </pc:spChg>
        <pc:spChg chg="mod">
          <ac:chgData name="Khattab, Sherif" userId="c83b1e15-36f3-4f46-aceb-05aac24c545e" providerId="ADAL" clId="{E6EB0EA7-2544-4CF1-A7D6-AFF5E9AECA5D}" dt="2020-05-14T17:16:25.708" v="6"/>
          <ac:spMkLst>
            <pc:docMk/>
            <pc:sldMk cId="1165577892" sldId="376"/>
            <ac:spMk id="113667" creationId="{53E09A75-9602-D845-8429-42B9F821B4BA}"/>
          </ac:spMkLst>
        </pc:spChg>
      </pc:sldChg>
      <pc:sldChg chg="modSp">
        <pc:chgData name="Khattab, Sherif" userId="c83b1e15-36f3-4f46-aceb-05aac24c545e" providerId="ADAL" clId="{E6EB0EA7-2544-4CF1-A7D6-AFF5E9AECA5D}" dt="2020-05-14T17:16:25.708" v="6"/>
        <pc:sldMkLst>
          <pc:docMk/>
          <pc:sldMk cId="583513582" sldId="377"/>
        </pc:sldMkLst>
        <pc:spChg chg="mod">
          <ac:chgData name="Khattab, Sherif" userId="c83b1e15-36f3-4f46-aceb-05aac24c545e" providerId="ADAL" clId="{E6EB0EA7-2544-4CF1-A7D6-AFF5E9AECA5D}" dt="2020-05-14T17:16:25.708" v="6"/>
          <ac:spMkLst>
            <pc:docMk/>
            <pc:sldMk cId="583513582" sldId="377"/>
            <ac:spMk id="7" creationId="{0E336C6B-24E5-C547-995B-7595329F8449}"/>
          </ac:spMkLst>
        </pc:spChg>
        <pc:spChg chg="mod">
          <ac:chgData name="Khattab, Sherif" userId="c83b1e15-36f3-4f46-aceb-05aac24c545e" providerId="ADAL" clId="{E6EB0EA7-2544-4CF1-A7D6-AFF5E9AECA5D}" dt="2020-05-14T17:16:25.708" v="6"/>
          <ac:spMkLst>
            <pc:docMk/>
            <pc:sldMk cId="583513582" sldId="377"/>
            <ac:spMk id="8" creationId="{E0264D84-51E2-CF40-866C-B9902608A9A7}"/>
          </ac:spMkLst>
        </pc:spChg>
        <pc:spChg chg="mod">
          <ac:chgData name="Khattab, Sherif" userId="c83b1e15-36f3-4f46-aceb-05aac24c545e" providerId="ADAL" clId="{E6EB0EA7-2544-4CF1-A7D6-AFF5E9AECA5D}" dt="2020-05-14T17:16:25.708" v="6"/>
          <ac:spMkLst>
            <pc:docMk/>
            <pc:sldMk cId="583513582" sldId="377"/>
            <ac:spMk id="114693" creationId="{2AAD9DE3-45D5-A249-B337-D99D281826B9}"/>
          </ac:spMkLst>
        </pc:spChg>
      </pc:sldChg>
      <pc:sldChg chg="modSp">
        <pc:chgData name="Khattab, Sherif" userId="c83b1e15-36f3-4f46-aceb-05aac24c545e" providerId="ADAL" clId="{E6EB0EA7-2544-4CF1-A7D6-AFF5E9AECA5D}" dt="2020-05-14T17:16:25.708" v="6"/>
        <pc:sldMkLst>
          <pc:docMk/>
          <pc:sldMk cId="3990797458" sldId="378"/>
        </pc:sldMkLst>
        <pc:spChg chg="mod">
          <ac:chgData name="Khattab, Sherif" userId="c83b1e15-36f3-4f46-aceb-05aac24c545e" providerId="ADAL" clId="{E6EB0EA7-2544-4CF1-A7D6-AFF5E9AECA5D}" dt="2020-05-14T17:16:25.708" v="6"/>
          <ac:spMkLst>
            <pc:docMk/>
            <pc:sldMk cId="3990797458" sldId="378"/>
            <ac:spMk id="4" creationId="{BD0C602E-3244-7347-8C4C-7141324C4D74}"/>
          </ac:spMkLst>
        </pc:spChg>
        <pc:spChg chg="mod">
          <ac:chgData name="Khattab, Sherif" userId="c83b1e15-36f3-4f46-aceb-05aac24c545e" providerId="ADAL" clId="{E6EB0EA7-2544-4CF1-A7D6-AFF5E9AECA5D}" dt="2020-05-14T17:16:25.708" v="6"/>
          <ac:spMkLst>
            <pc:docMk/>
            <pc:sldMk cId="3990797458" sldId="378"/>
            <ac:spMk id="5" creationId="{83641B87-BBB9-9941-85A4-F6E6D630A406}"/>
          </ac:spMkLst>
        </pc:spChg>
        <pc:spChg chg="mod">
          <ac:chgData name="Khattab, Sherif" userId="c83b1e15-36f3-4f46-aceb-05aac24c545e" providerId="ADAL" clId="{E6EB0EA7-2544-4CF1-A7D6-AFF5E9AECA5D}" dt="2020-05-14T17:16:25.708" v="6"/>
          <ac:spMkLst>
            <pc:docMk/>
            <pc:sldMk cId="3990797458" sldId="378"/>
            <ac:spMk id="115714" creationId="{662FDEC6-1A57-7A4E-BD61-B4C9C42FB107}"/>
          </ac:spMkLst>
        </pc:spChg>
        <pc:spChg chg="mod">
          <ac:chgData name="Khattab, Sherif" userId="c83b1e15-36f3-4f46-aceb-05aac24c545e" providerId="ADAL" clId="{E6EB0EA7-2544-4CF1-A7D6-AFF5E9AECA5D}" dt="2020-05-14T17:16:25.708" v="6"/>
          <ac:spMkLst>
            <pc:docMk/>
            <pc:sldMk cId="3990797458" sldId="378"/>
            <ac:spMk id="115715" creationId="{9CCF0D6A-3A12-D542-BC48-B9C95F39152F}"/>
          </ac:spMkLst>
        </pc:spChg>
      </pc:sldChg>
      <pc:sldChg chg="modSp">
        <pc:chgData name="Khattab, Sherif" userId="c83b1e15-36f3-4f46-aceb-05aac24c545e" providerId="ADAL" clId="{E6EB0EA7-2544-4CF1-A7D6-AFF5E9AECA5D}" dt="2020-05-14T17:16:25.708" v="6"/>
        <pc:sldMkLst>
          <pc:docMk/>
          <pc:sldMk cId="2736486443" sldId="379"/>
        </pc:sldMkLst>
        <pc:spChg chg="mod">
          <ac:chgData name="Khattab, Sherif" userId="c83b1e15-36f3-4f46-aceb-05aac24c545e" providerId="ADAL" clId="{E6EB0EA7-2544-4CF1-A7D6-AFF5E9AECA5D}" dt="2020-05-14T17:16:25.708" v="6"/>
          <ac:spMkLst>
            <pc:docMk/>
            <pc:sldMk cId="2736486443" sldId="379"/>
            <ac:spMk id="7" creationId="{58C40539-46F0-494A-8163-8D5BF28501B8}"/>
          </ac:spMkLst>
        </pc:spChg>
        <pc:spChg chg="mod">
          <ac:chgData name="Khattab, Sherif" userId="c83b1e15-36f3-4f46-aceb-05aac24c545e" providerId="ADAL" clId="{E6EB0EA7-2544-4CF1-A7D6-AFF5E9AECA5D}" dt="2020-05-14T17:16:25.708" v="6"/>
          <ac:spMkLst>
            <pc:docMk/>
            <pc:sldMk cId="2736486443" sldId="379"/>
            <ac:spMk id="8" creationId="{FE005030-9F97-AB44-8CA9-4B4CEC2B226B}"/>
          </ac:spMkLst>
        </pc:spChg>
        <pc:spChg chg="mod">
          <ac:chgData name="Khattab, Sherif" userId="c83b1e15-36f3-4f46-aceb-05aac24c545e" providerId="ADAL" clId="{E6EB0EA7-2544-4CF1-A7D6-AFF5E9AECA5D}" dt="2020-05-14T17:16:25.708" v="6"/>
          <ac:spMkLst>
            <pc:docMk/>
            <pc:sldMk cId="2736486443" sldId="379"/>
            <ac:spMk id="116741" creationId="{61954CF2-0056-D24F-AC34-B313ACE689DF}"/>
          </ac:spMkLst>
        </pc:spChg>
        <pc:spChg chg="mod">
          <ac:chgData name="Khattab, Sherif" userId="c83b1e15-36f3-4f46-aceb-05aac24c545e" providerId="ADAL" clId="{E6EB0EA7-2544-4CF1-A7D6-AFF5E9AECA5D}" dt="2020-05-14T17:16:25.708" v="6"/>
          <ac:spMkLst>
            <pc:docMk/>
            <pc:sldMk cId="2736486443" sldId="379"/>
            <ac:spMk id="116742" creationId="{7FDA39D6-D460-F84C-B825-972ADE5DCF4A}"/>
          </ac:spMkLst>
        </pc:spChg>
      </pc:sldChg>
      <pc:sldChg chg="modSp">
        <pc:chgData name="Khattab, Sherif" userId="c83b1e15-36f3-4f46-aceb-05aac24c545e" providerId="ADAL" clId="{E6EB0EA7-2544-4CF1-A7D6-AFF5E9AECA5D}" dt="2020-05-14T17:16:25.708" v="6"/>
        <pc:sldMkLst>
          <pc:docMk/>
          <pc:sldMk cId="541381985" sldId="380"/>
        </pc:sldMkLst>
        <pc:spChg chg="mod">
          <ac:chgData name="Khattab, Sherif" userId="c83b1e15-36f3-4f46-aceb-05aac24c545e" providerId="ADAL" clId="{E6EB0EA7-2544-4CF1-A7D6-AFF5E9AECA5D}" dt="2020-05-14T17:16:25.708" v="6"/>
          <ac:spMkLst>
            <pc:docMk/>
            <pc:sldMk cId="541381985" sldId="380"/>
            <ac:spMk id="23" creationId="{D8BAE81C-B76B-1043-9117-0845AC5B4638}"/>
          </ac:spMkLst>
        </pc:spChg>
        <pc:spChg chg="mod">
          <ac:chgData name="Khattab, Sherif" userId="c83b1e15-36f3-4f46-aceb-05aac24c545e" providerId="ADAL" clId="{E6EB0EA7-2544-4CF1-A7D6-AFF5E9AECA5D}" dt="2020-05-14T17:16:25.708" v="6"/>
          <ac:spMkLst>
            <pc:docMk/>
            <pc:sldMk cId="541381985" sldId="380"/>
            <ac:spMk id="24" creationId="{E12A7118-22DB-E24A-AC7D-671F01F34327}"/>
          </ac:spMkLst>
        </pc:spChg>
        <pc:spChg chg="mod">
          <ac:chgData name="Khattab, Sherif" userId="c83b1e15-36f3-4f46-aceb-05aac24c545e" providerId="ADAL" clId="{E6EB0EA7-2544-4CF1-A7D6-AFF5E9AECA5D}" dt="2020-05-14T17:16:25.708" v="6"/>
          <ac:spMkLst>
            <pc:docMk/>
            <pc:sldMk cId="541381985" sldId="380"/>
            <ac:spMk id="118786" creationId="{26D54543-5CF1-B947-A0EE-00F2D893EE94}"/>
          </ac:spMkLst>
        </pc:spChg>
      </pc:sldChg>
      <pc:sldChg chg="modSp">
        <pc:chgData name="Khattab, Sherif" userId="c83b1e15-36f3-4f46-aceb-05aac24c545e" providerId="ADAL" clId="{E6EB0EA7-2544-4CF1-A7D6-AFF5E9AECA5D}" dt="2020-05-14T17:16:25.708" v="6"/>
        <pc:sldMkLst>
          <pc:docMk/>
          <pc:sldMk cId="2235897330" sldId="381"/>
        </pc:sldMkLst>
        <pc:spChg chg="mod">
          <ac:chgData name="Khattab, Sherif" userId="c83b1e15-36f3-4f46-aceb-05aac24c545e" providerId="ADAL" clId="{E6EB0EA7-2544-4CF1-A7D6-AFF5E9AECA5D}" dt="2020-05-14T17:16:25.708" v="6"/>
          <ac:spMkLst>
            <pc:docMk/>
            <pc:sldMk cId="2235897330" sldId="381"/>
            <ac:spMk id="6" creationId="{14AD1B91-AC10-B440-9C4C-C14AAC27D890}"/>
          </ac:spMkLst>
        </pc:spChg>
        <pc:spChg chg="mod">
          <ac:chgData name="Khattab, Sherif" userId="c83b1e15-36f3-4f46-aceb-05aac24c545e" providerId="ADAL" clId="{E6EB0EA7-2544-4CF1-A7D6-AFF5E9AECA5D}" dt="2020-05-14T17:16:25.708" v="6"/>
          <ac:spMkLst>
            <pc:docMk/>
            <pc:sldMk cId="2235897330" sldId="381"/>
            <ac:spMk id="7" creationId="{B9EE9886-5992-E94D-9C19-0A09959F63CE}"/>
          </ac:spMkLst>
        </pc:spChg>
        <pc:spChg chg="mod">
          <ac:chgData name="Khattab, Sherif" userId="c83b1e15-36f3-4f46-aceb-05aac24c545e" providerId="ADAL" clId="{E6EB0EA7-2544-4CF1-A7D6-AFF5E9AECA5D}" dt="2020-05-14T17:16:25.708" v="6"/>
          <ac:spMkLst>
            <pc:docMk/>
            <pc:sldMk cId="2235897330" sldId="381"/>
            <ac:spMk id="119812" creationId="{A73752DD-1D6A-F745-BB51-635DA198A402}"/>
          </ac:spMkLst>
        </pc:spChg>
        <pc:spChg chg="mod">
          <ac:chgData name="Khattab, Sherif" userId="c83b1e15-36f3-4f46-aceb-05aac24c545e" providerId="ADAL" clId="{E6EB0EA7-2544-4CF1-A7D6-AFF5E9AECA5D}" dt="2020-05-14T17:16:25.708" v="6"/>
          <ac:spMkLst>
            <pc:docMk/>
            <pc:sldMk cId="2235897330" sldId="381"/>
            <ac:spMk id="119813" creationId="{2D0E5FEC-FE0E-9048-B247-70B668077E38}"/>
          </ac:spMkLst>
        </pc:spChg>
      </pc:sldChg>
      <pc:sldChg chg="modSp">
        <pc:chgData name="Khattab, Sherif" userId="c83b1e15-36f3-4f46-aceb-05aac24c545e" providerId="ADAL" clId="{E6EB0EA7-2544-4CF1-A7D6-AFF5E9AECA5D}" dt="2020-05-14T17:16:25.708" v="6"/>
        <pc:sldMkLst>
          <pc:docMk/>
          <pc:sldMk cId="3360044446" sldId="382"/>
        </pc:sldMkLst>
        <pc:spChg chg="mod">
          <ac:chgData name="Khattab, Sherif" userId="c83b1e15-36f3-4f46-aceb-05aac24c545e" providerId="ADAL" clId="{E6EB0EA7-2544-4CF1-A7D6-AFF5E9AECA5D}" dt="2020-05-14T17:16:25.708" v="6"/>
          <ac:spMkLst>
            <pc:docMk/>
            <pc:sldMk cId="3360044446" sldId="382"/>
            <ac:spMk id="6" creationId="{892037B0-DA9E-524E-9830-DB51F1E2FAD4}"/>
          </ac:spMkLst>
        </pc:spChg>
        <pc:spChg chg="mod">
          <ac:chgData name="Khattab, Sherif" userId="c83b1e15-36f3-4f46-aceb-05aac24c545e" providerId="ADAL" clId="{E6EB0EA7-2544-4CF1-A7D6-AFF5E9AECA5D}" dt="2020-05-14T17:16:25.708" v="6"/>
          <ac:spMkLst>
            <pc:docMk/>
            <pc:sldMk cId="3360044446" sldId="382"/>
            <ac:spMk id="7" creationId="{7AAA58F4-97D1-A64F-ABCD-20A52A9C827F}"/>
          </ac:spMkLst>
        </pc:spChg>
        <pc:spChg chg="mod">
          <ac:chgData name="Khattab, Sherif" userId="c83b1e15-36f3-4f46-aceb-05aac24c545e" providerId="ADAL" clId="{E6EB0EA7-2544-4CF1-A7D6-AFF5E9AECA5D}" dt="2020-05-14T17:16:25.708" v="6"/>
          <ac:spMkLst>
            <pc:docMk/>
            <pc:sldMk cId="3360044446" sldId="382"/>
            <ac:spMk id="120836" creationId="{88BA2802-16A1-694F-9A85-7A5E70F37E97}"/>
          </ac:spMkLst>
        </pc:spChg>
      </pc:sldChg>
      <pc:sldChg chg="modSp">
        <pc:chgData name="Khattab, Sherif" userId="c83b1e15-36f3-4f46-aceb-05aac24c545e" providerId="ADAL" clId="{E6EB0EA7-2544-4CF1-A7D6-AFF5E9AECA5D}" dt="2020-05-14T17:16:25.708" v="6"/>
        <pc:sldMkLst>
          <pc:docMk/>
          <pc:sldMk cId="1954384084" sldId="383"/>
        </pc:sldMkLst>
        <pc:spChg chg="mod">
          <ac:chgData name="Khattab, Sherif" userId="c83b1e15-36f3-4f46-aceb-05aac24c545e" providerId="ADAL" clId="{E6EB0EA7-2544-4CF1-A7D6-AFF5E9AECA5D}" dt="2020-05-14T17:16:25.708" v="6"/>
          <ac:spMkLst>
            <pc:docMk/>
            <pc:sldMk cId="1954384084" sldId="383"/>
            <ac:spMk id="2" creationId="{C152C312-EE9A-B14C-81EE-6E9046ACD9F5}"/>
          </ac:spMkLst>
        </pc:spChg>
        <pc:spChg chg="mod">
          <ac:chgData name="Khattab, Sherif" userId="c83b1e15-36f3-4f46-aceb-05aac24c545e" providerId="ADAL" clId="{E6EB0EA7-2544-4CF1-A7D6-AFF5E9AECA5D}" dt="2020-05-14T17:16:25.708" v="6"/>
          <ac:spMkLst>
            <pc:docMk/>
            <pc:sldMk cId="1954384084" sldId="383"/>
            <ac:spMk id="6" creationId="{42655DCF-2496-8343-8285-CC501D3D933F}"/>
          </ac:spMkLst>
        </pc:spChg>
        <pc:spChg chg="mod">
          <ac:chgData name="Khattab, Sherif" userId="c83b1e15-36f3-4f46-aceb-05aac24c545e" providerId="ADAL" clId="{E6EB0EA7-2544-4CF1-A7D6-AFF5E9AECA5D}" dt="2020-05-14T17:16:25.708" v="6"/>
          <ac:spMkLst>
            <pc:docMk/>
            <pc:sldMk cId="1954384084" sldId="383"/>
            <ac:spMk id="7" creationId="{46F010D7-2CC3-2A4D-91D1-83C1FF96DE38}"/>
          </ac:spMkLst>
        </pc:spChg>
        <pc:spChg chg="mod">
          <ac:chgData name="Khattab, Sherif" userId="c83b1e15-36f3-4f46-aceb-05aac24c545e" providerId="ADAL" clId="{E6EB0EA7-2544-4CF1-A7D6-AFF5E9AECA5D}" dt="2020-05-14T17:16:25.708" v="6"/>
          <ac:spMkLst>
            <pc:docMk/>
            <pc:sldMk cId="1954384084" sldId="383"/>
            <ac:spMk id="121858" creationId="{996677B1-E9B9-7E43-80C2-5A0146DDFBD6}"/>
          </ac:spMkLst>
        </pc:spChg>
      </pc:sldChg>
      <pc:sldChg chg="modSp">
        <pc:chgData name="Khattab, Sherif" userId="c83b1e15-36f3-4f46-aceb-05aac24c545e" providerId="ADAL" clId="{E6EB0EA7-2544-4CF1-A7D6-AFF5E9AECA5D}" dt="2020-05-14T17:16:25.708" v="6"/>
        <pc:sldMkLst>
          <pc:docMk/>
          <pc:sldMk cId="220759689" sldId="384"/>
        </pc:sldMkLst>
        <pc:spChg chg="mod">
          <ac:chgData name="Khattab, Sherif" userId="c83b1e15-36f3-4f46-aceb-05aac24c545e" providerId="ADAL" clId="{E6EB0EA7-2544-4CF1-A7D6-AFF5E9AECA5D}" dt="2020-05-14T17:16:25.708" v="6"/>
          <ac:spMkLst>
            <pc:docMk/>
            <pc:sldMk cId="220759689" sldId="384"/>
            <ac:spMk id="2" creationId="{CF207B98-521B-224F-9214-404C50F1BDD2}"/>
          </ac:spMkLst>
        </pc:spChg>
        <pc:spChg chg="mod">
          <ac:chgData name="Khattab, Sherif" userId="c83b1e15-36f3-4f46-aceb-05aac24c545e" providerId="ADAL" clId="{E6EB0EA7-2544-4CF1-A7D6-AFF5E9AECA5D}" dt="2020-05-14T17:16:25.708" v="6"/>
          <ac:spMkLst>
            <pc:docMk/>
            <pc:sldMk cId="220759689" sldId="384"/>
            <ac:spMk id="4" creationId="{CC9723C8-7544-8F48-9942-691DFD0E7709}"/>
          </ac:spMkLst>
        </pc:spChg>
        <pc:spChg chg="mod">
          <ac:chgData name="Khattab, Sherif" userId="c83b1e15-36f3-4f46-aceb-05aac24c545e" providerId="ADAL" clId="{E6EB0EA7-2544-4CF1-A7D6-AFF5E9AECA5D}" dt="2020-05-14T17:16:25.708" v="6"/>
          <ac:spMkLst>
            <pc:docMk/>
            <pc:sldMk cId="220759689" sldId="384"/>
            <ac:spMk id="5" creationId="{E6792081-A4F1-204D-89A2-A383EBF798DE}"/>
          </ac:spMkLst>
        </pc:spChg>
        <pc:spChg chg="mod">
          <ac:chgData name="Khattab, Sherif" userId="c83b1e15-36f3-4f46-aceb-05aac24c545e" providerId="ADAL" clId="{E6EB0EA7-2544-4CF1-A7D6-AFF5E9AECA5D}" dt="2020-05-14T17:16:25.708" v="6"/>
          <ac:spMkLst>
            <pc:docMk/>
            <pc:sldMk cId="220759689" sldId="384"/>
            <ac:spMk id="122883" creationId="{0E76E078-47E1-124A-A71A-BC95F0EC2D35}"/>
          </ac:spMkLst>
        </pc:spChg>
      </pc:sldChg>
      <pc:sldChg chg="modSp">
        <pc:chgData name="Khattab, Sherif" userId="c83b1e15-36f3-4f46-aceb-05aac24c545e" providerId="ADAL" clId="{E6EB0EA7-2544-4CF1-A7D6-AFF5E9AECA5D}" dt="2020-05-14T17:16:25.708" v="6"/>
        <pc:sldMkLst>
          <pc:docMk/>
          <pc:sldMk cId="2809799376" sldId="385"/>
        </pc:sldMkLst>
        <pc:spChg chg="mod">
          <ac:chgData name="Khattab, Sherif" userId="c83b1e15-36f3-4f46-aceb-05aac24c545e" providerId="ADAL" clId="{E6EB0EA7-2544-4CF1-A7D6-AFF5E9AECA5D}" dt="2020-05-14T17:16:25.708" v="6"/>
          <ac:spMkLst>
            <pc:docMk/>
            <pc:sldMk cId="2809799376" sldId="385"/>
            <ac:spMk id="6" creationId="{5C0366B7-59B2-A44E-A41C-A7F29A0C0CA0}"/>
          </ac:spMkLst>
        </pc:spChg>
        <pc:spChg chg="mod">
          <ac:chgData name="Khattab, Sherif" userId="c83b1e15-36f3-4f46-aceb-05aac24c545e" providerId="ADAL" clId="{E6EB0EA7-2544-4CF1-A7D6-AFF5E9AECA5D}" dt="2020-05-14T17:16:25.708" v="6"/>
          <ac:spMkLst>
            <pc:docMk/>
            <pc:sldMk cId="2809799376" sldId="385"/>
            <ac:spMk id="7" creationId="{B7E9558F-D8D8-2248-A973-1E52834737CC}"/>
          </ac:spMkLst>
        </pc:spChg>
        <pc:spChg chg="mod">
          <ac:chgData name="Khattab, Sherif" userId="c83b1e15-36f3-4f46-aceb-05aac24c545e" providerId="ADAL" clId="{E6EB0EA7-2544-4CF1-A7D6-AFF5E9AECA5D}" dt="2020-05-14T17:16:25.708" v="6"/>
          <ac:spMkLst>
            <pc:docMk/>
            <pc:sldMk cId="2809799376" sldId="385"/>
            <ac:spMk id="123906" creationId="{C9706936-D7BB-8D41-95AD-F45EB6AAB603}"/>
          </ac:spMkLst>
        </pc:spChg>
      </pc:sldChg>
      <pc:sldChg chg="add">
        <pc:chgData name="Khattab, Sherif" userId="c83b1e15-36f3-4f46-aceb-05aac24c545e" providerId="ADAL" clId="{E6EB0EA7-2544-4CF1-A7D6-AFF5E9AECA5D}" dt="2020-05-14T17:10:05.791" v="0"/>
        <pc:sldMkLst>
          <pc:docMk/>
          <pc:sldMk cId="1330366002" sldId="454"/>
        </pc:sldMkLst>
      </pc:sldChg>
      <pc:sldMasterChg chg="modSldLayout">
        <pc:chgData name="Khattab, Sherif" userId="c83b1e15-36f3-4f46-aceb-05aac24c545e" providerId="ADAL" clId="{E6EB0EA7-2544-4CF1-A7D6-AFF5E9AECA5D}" dt="2020-05-14T17:11:02.329" v="5" actId="478"/>
        <pc:sldMasterMkLst>
          <pc:docMk/>
          <pc:sldMasterMk cId="0" sldId="2147483648"/>
        </pc:sldMasterMkLst>
        <pc:sldLayoutChg chg="addSp delSp modSp">
          <pc:chgData name="Khattab, Sherif" userId="c83b1e15-36f3-4f46-aceb-05aac24c545e" providerId="ADAL" clId="{E6EB0EA7-2544-4CF1-A7D6-AFF5E9AECA5D}" dt="2020-05-14T17:11:02.329" v="5" actId="478"/>
          <pc:sldLayoutMkLst>
            <pc:docMk/>
            <pc:sldMasterMk cId="0" sldId="2147483648"/>
            <pc:sldLayoutMk cId="75952674" sldId="2147483651"/>
          </pc:sldLayoutMkLst>
          <pc:spChg chg="mod">
            <ac:chgData name="Khattab, Sherif" userId="c83b1e15-36f3-4f46-aceb-05aac24c545e" providerId="ADAL" clId="{E6EB0EA7-2544-4CF1-A7D6-AFF5E9AECA5D}" dt="2020-05-14T17:10:58.314" v="4" actId="207"/>
            <ac:spMkLst>
              <pc:docMk/>
              <pc:sldMasterMk cId="0" sldId="2147483648"/>
              <pc:sldLayoutMk cId="75952674" sldId="2147483651"/>
              <ac:spMk id="2" creationId="{00000000-0000-0000-0000-000000000000}"/>
            </ac:spMkLst>
          </pc:spChg>
          <pc:picChg chg="add del mod">
            <ac:chgData name="Khattab, Sherif" userId="c83b1e15-36f3-4f46-aceb-05aac24c545e" providerId="ADAL" clId="{E6EB0EA7-2544-4CF1-A7D6-AFF5E9AECA5D}" dt="2020-05-14T17:11:02.329" v="5" actId="478"/>
            <ac:picMkLst>
              <pc:docMk/>
              <pc:sldMasterMk cId="0" sldId="2147483648"/>
              <pc:sldLayoutMk cId="75952674" sldId="2147483651"/>
              <ac:picMk id="10" creationId="{CE32924D-DB3B-4207-A608-C0B94DD56D2C}"/>
            </ac:picMkLst>
          </pc:picChg>
        </pc:sldLayoutChg>
      </pc:sldMasterChg>
    </pc:docChg>
  </pc:docChgLst>
  <pc:docChgLst>
    <pc:chgData name="Khattab, Sherif" userId="c83b1e15-36f3-4f46-aceb-05aac24c545e" providerId="ADAL" clId="{BA7E1913-A6F0-C848-94D5-CEC45678B150}"/>
    <pc:docChg chg="addSld modSld">
      <pc:chgData name="Khattab, Sherif" userId="c83b1e15-36f3-4f46-aceb-05aac24c545e" providerId="ADAL" clId="{BA7E1913-A6F0-C848-94D5-CEC45678B150}" dt="2021-01-20T03:36:45.256" v="0"/>
      <pc:docMkLst>
        <pc:docMk/>
      </pc:docMkLst>
      <pc:sldChg chg="add">
        <pc:chgData name="Khattab, Sherif" userId="c83b1e15-36f3-4f46-aceb-05aac24c545e" providerId="ADAL" clId="{BA7E1913-A6F0-C848-94D5-CEC45678B150}" dt="2021-01-20T03:36:45.256" v="0"/>
        <pc:sldMkLst>
          <pc:docMk/>
          <pc:sldMk cId="2329144619" sldId="445"/>
        </pc:sldMkLst>
      </pc:sldChg>
      <pc:sldChg chg="add">
        <pc:chgData name="Khattab, Sherif" userId="c83b1e15-36f3-4f46-aceb-05aac24c545e" providerId="ADAL" clId="{BA7E1913-A6F0-C848-94D5-CEC45678B150}" dt="2021-01-20T03:36:45.256" v="0"/>
        <pc:sldMkLst>
          <pc:docMk/>
          <pc:sldMk cId="1783368962" sldId="448"/>
        </pc:sldMkLst>
      </pc:sldChg>
      <pc:sldChg chg="add">
        <pc:chgData name="Khattab, Sherif" userId="c83b1e15-36f3-4f46-aceb-05aac24c545e" providerId="ADAL" clId="{BA7E1913-A6F0-C848-94D5-CEC45678B150}" dt="2021-01-20T03:36:45.256" v="0"/>
        <pc:sldMkLst>
          <pc:docMk/>
          <pc:sldMk cId="2276002102" sldId="451"/>
        </pc:sldMkLst>
      </pc:sldChg>
      <pc:sldChg chg="modSp">
        <pc:chgData name="Khattab, Sherif" userId="c83b1e15-36f3-4f46-aceb-05aac24c545e" providerId="ADAL" clId="{BA7E1913-A6F0-C848-94D5-CEC45678B150}" dt="2021-01-20T03:36:45.256" v="0"/>
        <pc:sldMkLst>
          <pc:docMk/>
          <pc:sldMk cId="1025764700" sldId="471"/>
        </pc:sldMkLst>
        <pc:spChg chg="mod">
          <ac:chgData name="Khattab, Sherif" userId="c83b1e15-36f3-4f46-aceb-05aac24c545e" providerId="ADAL" clId="{BA7E1913-A6F0-C848-94D5-CEC45678B150}" dt="2021-01-20T03:36:45.256" v="0"/>
          <ac:spMkLst>
            <pc:docMk/>
            <pc:sldMk cId="1025764700" sldId="471"/>
            <ac:spMk id="2" creationId="{002C4211-0128-449E-9D1F-69BC748F2810}"/>
          </ac:spMkLst>
        </pc:spChg>
        <pc:spChg chg="mod">
          <ac:chgData name="Khattab, Sherif" userId="c83b1e15-36f3-4f46-aceb-05aac24c545e" providerId="ADAL" clId="{BA7E1913-A6F0-C848-94D5-CEC45678B150}" dt="2021-01-20T03:36:45.256" v="0"/>
          <ac:spMkLst>
            <pc:docMk/>
            <pc:sldMk cId="1025764700" sldId="471"/>
            <ac:spMk id="4" creationId="{2E01187D-8C39-467D-8FD2-B6E79B15F5CB}"/>
          </ac:spMkLst>
        </pc:spChg>
        <pc:spChg chg="mod">
          <ac:chgData name="Khattab, Sherif" userId="c83b1e15-36f3-4f46-aceb-05aac24c545e" providerId="ADAL" clId="{BA7E1913-A6F0-C848-94D5-CEC45678B150}" dt="2021-01-20T03:36:45.256" v="0"/>
          <ac:spMkLst>
            <pc:docMk/>
            <pc:sldMk cId="1025764700" sldId="471"/>
            <ac:spMk id="5121" creationId="{7512BAA4-EBB3-4158-9546-24CBE50F6439}"/>
          </ac:spMkLst>
        </pc:spChg>
        <pc:spChg chg="mod">
          <ac:chgData name="Khattab, Sherif" userId="c83b1e15-36f3-4f46-aceb-05aac24c545e" providerId="ADAL" clId="{BA7E1913-A6F0-C848-94D5-CEC45678B150}" dt="2021-01-20T03:36:45.256" v="0"/>
          <ac:spMkLst>
            <pc:docMk/>
            <pc:sldMk cId="1025764700" sldId="471"/>
            <ac:spMk id="5122" creationId="{23997D45-6B1B-416E-BB06-0DAFD6B2DE75}"/>
          </ac:spMkLst>
        </pc:spChg>
        <pc:grpChg chg="mod">
          <ac:chgData name="Khattab, Sherif" userId="c83b1e15-36f3-4f46-aceb-05aac24c545e" providerId="ADAL" clId="{BA7E1913-A6F0-C848-94D5-CEC45678B150}" dt="2021-01-20T03:36:45.256" v="0"/>
          <ac:grpSpMkLst>
            <pc:docMk/>
            <pc:sldMk cId="1025764700" sldId="471"/>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025764700" sldId="471"/>
            <ac:graphicFrameMk id="5123" creationId="{21D7AF36-DB7D-4E96-B4D0-2E733D24C464}"/>
          </ac:graphicFrameMkLst>
        </pc:graphicFrameChg>
      </pc:sldChg>
      <pc:sldChg chg="modSp">
        <pc:chgData name="Khattab, Sherif" userId="c83b1e15-36f3-4f46-aceb-05aac24c545e" providerId="ADAL" clId="{BA7E1913-A6F0-C848-94D5-CEC45678B150}" dt="2021-01-20T03:36:45.256" v="0"/>
        <pc:sldMkLst>
          <pc:docMk/>
          <pc:sldMk cId="3109107092" sldId="472"/>
        </pc:sldMkLst>
        <pc:spChg chg="mod">
          <ac:chgData name="Khattab, Sherif" userId="c83b1e15-36f3-4f46-aceb-05aac24c545e" providerId="ADAL" clId="{BA7E1913-A6F0-C848-94D5-CEC45678B150}" dt="2021-01-20T03:36:45.256" v="0"/>
          <ac:spMkLst>
            <pc:docMk/>
            <pc:sldMk cId="3109107092" sldId="472"/>
            <ac:spMk id="3" creationId="{30AEF3C6-7EA7-449A-9293-E3ED9F2886F9}"/>
          </ac:spMkLst>
        </pc:spChg>
        <pc:spChg chg="mod">
          <ac:chgData name="Khattab, Sherif" userId="c83b1e15-36f3-4f46-aceb-05aac24c545e" providerId="ADAL" clId="{BA7E1913-A6F0-C848-94D5-CEC45678B150}" dt="2021-01-20T03:36:45.256" v="0"/>
          <ac:spMkLst>
            <pc:docMk/>
            <pc:sldMk cId="3109107092" sldId="472"/>
            <ac:spMk id="5" creationId="{86D334BE-F1A0-401C-A7A6-E8399DADA66A}"/>
          </ac:spMkLst>
        </pc:spChg>
        <pc:spChg chg="mod">
          <ac:chgData name="Khattab, Sherif" userId="c83b1e15-36f3-4f46-aceb-05aac24c545e" providerId="ADAL" clId="{BA7E1913-A6F0-C848-94D5-CEC45678B150}" dt="2021-01-20T03:36:45.256" v="0"/>
          <ac:spMkLst>
            <pc:docMk/>
            <pc:sldMk cId="3109107092" sldId="472"/>
            <ac:spMk id="7" creationId="{E5F29704-03AA-B747-A2ED-5B8027B1EDEB}"/>
          </ac:spMkLst>
        </pc:spChg>
        <pc:spChg chg="mod">
          <ac:chgData name="Khattab, Sherif" userId="c83b1e15-36f3-4f46-aceb-05aac24c545e" providerId="ADAL" clId="{BA7E1913-A6F0-C848-94D5-CEC45678B150}" dt="2021-01-20T03:36:45.256" v="0"/>
          <ac:spMkLst>
            <pc:docMk/>
            <pc:sldMk cId="3109107092" sldId="472"/>
            <ac:spMk id="6146" creationId="{5AEA12F1-A345-4E80-B81B-BB7F54B720F7}"/>
          </ac:spMkLst>
        </pc:spChg>
        <pc:grpChg chg="mod">
          <ac:chgData name="Khattab, Sherif" userId="c83b1e15-36f3-4f46-aceb-05aac24c545e" providerId="ADAL" clId="{BA7E1913-A6F0-C848-94D5-CEC45678B150}" dt="2021-01-20T03:36:45.256" v="0"/>
          <ac:grpSpMkLst>
            <pc:docMk/>
            <pc:sldMk cId="3109107092" sldId="47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109107092" sldId="472"/>
            <ac:graphicFrameMk id="6145" creationId="{1F7F153F-0046-48A7-AF42-071F4C813482}"/>
          </ac:graphicFrameMkLst>
        </pc:graphicFrameChg>
      </pc:sldChg>
      <pc:sldChg chg="modSp">
        <pc:chgData name="Khattab, Sherif" userId="c83b1e15-36f3-4f46-aceb-05aac24c545e" providerId="ADAL" clId="{BA7E1913-A6F0-C848-94D5-CEC45678B150}" dt="2021-01-20T03:36:45.256" v="0"/>
        <pc:sldMkLst>
          <pc:docMk/>
          <pc:sldMk cId="4038969182" sldId="477"/>
        </pc:sldMkLst>
        <pc:spChg chg="mod">
          <ac:chgData name="Khattab, Sherif" userId="c83b1e15-36f3-4f46-aceb-05aac24c545e" providerId="ADAL" clId="{BA7E1913-A6F0-C848-94D5-CEC45678B150}" dt="2021-01-20T03:36:45.256" v="0"/>
          <ac:spMkLst>
            <pc:docMk/>
            <pc:sldMk cId="4038969182" sldId="477"/>
            <ac:spMk id="2" creationId="{FC2F5822-FB95-4FA7-8814-7A9973030216}"/>
          </ac:spMkLst>
        </pc:spChg>
        <pc:spChg chg="mod">
          <ac:chgData name="Khattab, Sherif" userId="c83b1e15-36f3-4f46-aceb-05aac24c545e" providerId="ADAL" clId="{BA7E1913-A6F0-C848-94D5-CEC45678B150}" dt="2021-01-20T03:36:45.256" v="0"/>
          <ac:spMkLst>
            <pc:docMk/>
            <pc:sldMk cId="4038969182" sldId="477"/>
            <ac:spMk id="4" creationId="{AC512AFF-6A18-4D49-A4E6-2CC1827AA033}"/>
          </ac:spMkLst>
        </pc:spChg>
        <pc:spChg chg="mod">
          <ac:chgData name="Khattab, Sherif" userId="c83b1e15-36f3-4f46-aceb-05aac24c545e" providerId="ADAL" clId="{BA7E1913-A6F0-C848-94D5-CEC45678B150}" dt="2021-01-20T03:36:45.256" v="0"/>
          <ac:spMkLst>
            <pc:docMk/>
            <pc:sldMk cId="4038969182" sldId="477"/>
            <ac:spMk id="16385" creationId="{6A11D2B9-CA45-4A0D-B509-8257E2D9B94F}"/>
          </ac:spMkLst>
        </pc:spChg>
        <pc:spChg chg="mod">
          <ac:chgData name="Khattab, Sherif" userId="c83b1e15-36f3-4f46-aceb-05aac24c545e" providerId="ADAL" clId="{BA7E1913-A6F0-C848-94D5-CEC45678B150}" dt="2021-01-20T03:36:45.256" v="0"/>
          <ac:spMkLst>
            <pc:docMk/>
            <pc:sldMk cId="4038969182" sldId="477"/>
            <ac:spMk id="16386" creationId="{2EE14E1C-57AD-4AA5-8D97-EF494DA8A5A6}"/>
          </ac:spMkLst>
        </pc:spChg>
        <pc:grpChg chg="mod">
          <ac:chgData name="Khattab, Sherif" userId="c83b1e15-36f3-4f46-aceb-05aac24c545e" providerId="ADAL" clId="{BA7E1913-A6F0-C848-94D5-CEC45678B150}" dt="2021-01-20T03:36:45.256" v="0"/>
          <ac:grpSpMkLst>
            <pc:docMk/>
            <pc:sldMk cId="4038969182" sldId="477"/>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4038969182" sldId="477"/>
            <ac:graphicFrameMk id="16387" creationId="{AF2F8ED8-16A1-4F89-BDB6-8C2730B36B52}"/>
          </ac:graphicFrameMkLst>
        </pc:graphicFrameChg>
      </pc:sldChg>
      <pc:sldChg chg="modSp">
        <pc:chgData name="Khattab, Sherif" userId="c83b1e15-36f3-4f46-aceb-05aac24c545e" providerId="ADAL" clId="{BA7E1913-A6F0-C848-94D5-CEC45678B150}" dt="2021-01-20T03:36:45.256" v="0"/>
        <pc:sldMkLst>
          <pc:docMk/>
          <pc:sldMk cId="873856523" sldId="479"/>
        </pc:sldMkLst>
        <pc:spChg chg="mod">
          <ac:chgData name="Khattab, Sherif" userId="c83b1e15-36f3-4f46-aceb-05aac24c545e" providerId="ADAL" clId="{BA7E1913-A6F0-C848-94D5-CEC45678B150}" dt="2021-01-20T03:36:45.256" v="0"/>
          <ac:spMkLst>
            <pc:docMk/>
            <pc:sldMk cId="873856523" sldId="479"/>
            <ac:spMk id="2" creationId="{0EA6D591-B53C-496E-AC8A-4A137C95CFED}"/>
          </ac:spMkLst>
        </pc:spChg>
        <pc:spChg chg="mod">
          <ac:chgData name="Khattab, Sherif" userId="c83b1e15-36f3-4f46-aceb-05aac24c545e" providerId="ADAL" clId="{BA7E1913-A6F0-C848-94D5-CEC45678B150}" dt="2021-01-20T03:36:45.256" v="0"/>
          <ac:spMkLst>
            <pc:docMk/>
            <pc:sldMk cId="873856523" sldId="479"/>
            <ac:spMk id="4" creationId="{ED98CD1B-CC0F-4183-9A7A-D761866A6186}"/>
          </ac:spMkLst>
        </pc:spChg>
        <pc:spChg chg="mod">
          <ac:chgData name="Khattab, Sherif" userId="c83b1e15-36f3-4f46-aceb-05aac24c545e" providerId="ADAL" clId="{BA7E1913-A6F0-C848-94D5-CEC45678B150}" dt="2021-01-20T03:36:45.256" v="0"/>
          <ac:spMkLst>
            <pc:docMk/>
            <pc:sldMk cId="873856523" sldId="479"/>
            <ac:spMk id="18433" creationId="{E3607FC9-A77A-4CEC-B201-FD6943B401ED}"/>
          </ac:spMkLst>
        </pc:spChg>
        <pc:spChg chg="mod">
          <ac:chgData name="Khattab, Sherif" userId="c83b1e15-36f3-4f46-aceb-05aac24c545e" providerId="ADAL" clId="{BA7E1913-A6F0-C848-94D5-CEC45678B150}" dt="2021-01-20T03:36:45.256" v="0"/>
          <ac:spMkLst>
            <pc:docMk/>
            <pc:sldMk cId="873856523" sldId="479"/>
            <ac:spMk id="18434" creationId="{A670C1CC-C98F-4983-9392-1D866C0F5D42}"/>
          </ac:spMkLst>
        </pc:spChg>
        <pc:grpChg chg="mod">
          <ac:chgData name="Khattab, Sherif" userId="c83b1e15-36f3-4f46-aceb-05aac24c545e" providerId="ADAL" clId="{BA7E1913-A6F0-C848-94D5-CEC45678B150}" dt="2021-01-20T03:36:45.256" v="0"/>
          <ac:grpSpMkLst>
            <pc:docMk/>
            <pc:sldMk cId="873856523" sldId="47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873856523" sldId="479"/>
            <ac:graphicFrameMk id="18435" creationId="{E649380A-CE1F-4021-A060-3DE112829840}"/>
          </ac:graphicFrameMkLst>
        </pc:graphicFrameChg>
      </pc:sldChg>
      <pc:sldChg chg="modSp">
        <pc:chgData name="Khattab, Sherif" userId="c83b1e15-36f3-4f46-aceb-05aac24c545e" providerId="ADAL" clId="{BA7E1913-A6F0-C848-94D5-CEC45678B150}" dt="2021-01-20T03:36:45.256" v="0"/>
        <pc:sldMkLst>
          <pc:docMk/>
          <pc:sldMk cId="1560930406" sldId="482"/>
        </pc:sldMkLst>
        <pc:spChg chg="mod">
          <ac:chgData name="Khattab, Sherif" userId="c83b1e15-36f3-4f46-aceb-05aac24c545e" providerId="ADAL" clId="{BA7E1913-A6F0-C848-94D5-CEC45678B150}" dt="2021-01-20T03:36:45.256" v="0"/>
          <ac:spMkLst>
            <pc:docMk/>
            <pc:sldMk cId="1560930406" sldId="482"/>
            <ac:spMk id="2" creationId="{DF0F4013-0B68-4D88-865A-4FC3176C8654}"/>
          </ac:spMkLst>
        </pc:spChg>
        <pc:spChg chg="mod">
          <ac:chgData name="Khattab, Sherif" userId="c83b1e15-36f3-4f46-aceb-05aac24c545e" providerId="ADAL" clId="{BA7E1913-A6F0-C848-94D5-CEC45678B150}" dt="2021-01-20T03:36:45.256" v="0"/>
          <ac:spMkLst>
            <pc:docMk/>
            <pc:sldMk cId="1560930406" sldId="482"/>
            <ac:spMk id="4" creationId="{EC2FC32F-B9CD-4D1A-AE2B-0825BE055635}"/>
          </ac:spMkLst>
        </pc:spChg>
        <pc:spChg chg="mod">
          <ac:chgData name="Khattab, Sherif" userId="c83b1e15-36f3-4f46-aceb-05aac24c545e" providerId="ADAL" clId="{BA7E1913-A6F0-C848-94D5-CEC45678B150}" dt="2021-01-20T03:36:45.256" v="0"/>
          <ac:spMkLst>
            <pc:docMk/>
            <pc:sldMk cId="1560930406" sldId="482"/>
            <ac:spMk id="23553" creationId="{E59624D1-FEEB-4340-9651-13DD586B53A9}"/>
          </ac:spMkLst>
        </pc:spChg>
        <pc:spChg chg="mod">
          <ac:chgData name="Khattab, Sherif" userId="c83b1e15-36f3-4f46-aceb-05aac24c545e" providerId="ADAL" clId="{BA7E1913-A6F0-C848-94D5-CEC45678B150}" dt="2021-01-20T03:36:45.256" v="0"/>
          <ac:spMkLst>
            <pc:docMk/>
            <pc:sldMk cId="1560930406" sldId="482"/>
            <ac:spMk id="23554" creationId="{352A19DE-2E99-4131-8018-428EB1D381D8}"/>
          </ac:spMkLst>
        </pc:spChg>
        <pc:grpChg chg="mod">
          <ac:chgData name="Khattab, Sherif" userId="c83b1e15-36f3-4f46-aceb-05aac24c545e" providerId="ADAL" clId="{BA7E1913-A6F0-C848-94D5-CEC45678B150}" dt="2021-01-20T03:36:45.256" v="0"/>
          <ac:grpSpMkLst>
            <pc:docMk/>
            <pc:sldMk cId="1560930406" sldId="48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560930406" sldId="482"/>
            <ac:graphicFrameMk id="23555" creationId="{72BCA54F-0328-4938-A740-EE2040664901}"/>
          </ac:graphicFrameMkLst>
        </pc:graphicFrameChg>
      </pc:sldChg>
      <pc:sldChg chg="modSp">
        <pc:chgData name="Khattab, Sherif" userId="c83b1e15-36f3-4f46-aceb-05aac24c545e" providerId="ADAL" clId="{BA7E1913-A6F0-C848-94D5-CEC45678B150}" dt="2021-01-20T03:36:45.256" v="0"/>
        <pc:sldMkLst>
          <pc:docMk/>
          <pc:sldMk cId="1948397067" sldId="484"/>
        </pc:sldMkLst>
        <pc:spChg chg="mod">
          <ac:chgData name="Khattab, Sherif" userId="c83b1e15-36f3-4f46-aceb-05aac24c545e" providerId="ADAL" clId="{BA7E1913-A6F0-C848-94D5-CEC45678B150}" dt="2021-01-20T03:36:45.256" v="0"/>
          <ac:spMkLst>
            <pc:docMk/>
            <pc:sldMk cId="1948397067" sldId="484"/>
            <ac:spMk id="3" creationId="{8EEA02BE-54EF-4DED-8936-3DDE41ED48F3}"/>
          </ac:spMkLst>
        </pc:spChg>
        <pc:spChg chg="mod">
          <ac:chgData name="Khattab, Sherif" userId="c83b1e15-36f3-4f46-aceb-05aac24c545e" providerId="ADAL" clId="{BA7E1913-A6F0-C848-94D5-CEC45678B150}" dt="2021-01-20T03:36:45.256" v="0"/>
          <ac:spMkLst>
            <pc:docMk/>
            <pc:sldMk cId="1948397067" sldId="484"/>
            <ac:spMk id="5" creationId="{DE1FD728-0EB3-4F5A-B200-1BF20173728C}"/>
          </ac:spMkLst>
        </pc:spChg>
        <pc:spChg chg="mod">
          <ac:chgData name="Khattab, Sherif" userId="c83b1e15-36f3-4f46-aceb-05aac24c545e" providerId="ADAL" clId="{BA7E1913-A6F0-C848-94D5-CEC45678B150}" dt="2021-01-20T03:36:45.256" v="0"/>
          <ac:spMkLst>
            <pc:docMk/>
            <pc:sldMk cId="1948397067" sldId="484"/>
            <ac:spMk id="7" creationId="{8A225AA0-21AD-A843-A4E3-3C82E24A7D11}"/>
          </ac:spMkLst>
        </pc:spChg>
        <pc:spChg chg="mod">
          <ac:chgData name="Khattab, Sherif" userId="c83b1e15-36f3-4f46-aceb-05aac24c545e" providerId="ADAL" clId="{BA7E1913-A6F0-C848-94D5-CEC45678B150}" dt="2021-01-20T03:36:45.256" v="0"/>
          <ac:spMkLst>
            <pc:docMk/>
            <pc:sldMk cId="1948397067" sldId="484"/>
            <ac:spMk id="25601" creationId="{5E2E26B9-79A1-4156-BA81-69E66E0DF0CE}"/>
          </ac:spMkLst>
        </pc:spChg>
        <pc:grpChg chg="mod">
          <ac:chgData name="Khattab, Sherif" userId="c83b1e15-36f3-4f46-aceb-05aac24c545e" providerId="ADAL" clId="{BA7E1913-A6F0-C848-94D5-CEC45678B150}" dt="2021-01-20T03:36:45.256" v="0"/>
          <ac:grpSpMkLst>
            <pc:docMk/>
            <pc:sldMk cId="1948397067" sldId="48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948397067" sldId="484"/>
            <ac:graphicFrameMk id="25602" creationId="{D681AA8F-570B-452A-9EE8-6BAD95C0CB2A}"/>
          </ac:graphicFrameMkLst>
        </pc:graphicFrameChg>
      </pc:sldChg>
      <pc:sldChg chg="modSp">
        <pc:chgData name="Khattab, Sherif" userId="c83b1e15-36f3-4f46-aceb-05aac24c545e" providerId="ADAL" clId="{BA7E1913-A6F0-C848-94D5-CEC45678B150}" dt="2021-01-20T03:36:45.256" v="0"/>
        <pc:sldMkLst>
          <pc:docMk/>
          <pc:sldMk cId="1363323927" sldId="488"/>
        </pc:sldMkLst>
        <pc:spChg chg="mod">
          <ac:chgData name="Khattab, Sherif" userId="c83b1e15-36f3-4f46-aceb-05aac24c545e" providerId="ADAL" clId="{BA7E1913-A6F0-C848-94D5-CEC45678B150}" dt="2021-01-20T03:36:45.256" v="0"/>
          <ac:spMkLst>
            <pc:docMk/>
            <pc:sldMk cId="1363323927" sldId="488"/>
            <ac:spMk id="2" creationId="{D1784F0E-0CE3-4DF2-BF5E-AC961DED9AD5}"/>
          </ac:spMkLst>
        </pc:spChg>
        <pc:spChg chg="mod">
          <ac:chgData name="Khattab, Sherif" userId="c83b1e15-36f3-4f46-aceb-05aac24c545e" providerId="ADAL" clId="{BA7E1913-A6F0-C848-94D5-CEC45678B150}" dt="2021-01-20T03:36:45.256" v="0"/>
          <ac:spMkLst>
            <pc:docMk/>
            <pc:sldMk cId="1363323927" sldId="488"/>
            <ac:spMk id="4" creationId="{EDE852BE-9DBB-4B9F-96D6-41502235E65B}"/>
          </ac:spMkLst>
        </pc:spChg>
        <pc:spChg chg="mod">
          <ac:chgData name="Khattab, Sherif" userId="c83b1e15-36f3-4f46-aceb-05aac24c545e" providerId="ADAL" clId="{BA7E1913-A6F0-C848-94D5-CEC45678B150}" dt="2021-01-20T03:36:45.256" v="0"/>
          <ac:spMkLst>
            <pc:docMk/>
            <pc:sldMk cId="1363323927" sldId="488"/>
            <ac:spMk id="29697" creationId="{28E17C06-9C26-4EA2-A8CB-9E266E08CFC9}"/>
          </ac:spMkLst>
        </pc:spChg>
        <pc:spChg chg="mod">
          <ac:chgData name="Khattab, Sherif" userId="c83b1e15-36f3-4f46-aceb-05aac24c545e" providerId="ADAL" clId="{BA7E1913-A6F0-C848-94D5-CEC45678B150}" dt="2021-01-20T03:36:45.256" v="0"/>
          <ac:spMkLst>
            <pc:docMk/>
            <pc:sldMk cId="1363323927" sldId="488"/>
            <ac:spMk id="29699" creationId="{9B87D08D-EF4A-454B-A132-2A933B33FADF}"/>
          </ac:spMkLst>
        </pc:spChg>
        <pc:grpChg chg="mod">
          <ac:chgData name="Khattab, Sherif" userId="c83b1e15-36f3-4f46-aceb-05aac24c545e" providerId="ADAL" clId="{BA7E1913-A6F0-C848-94D5-CEC45678B150}" dt="2021-01-20T03:36:45.256" v="0"/>
          <ac:grpSpMkLst>
            <pc:docMk/>
            <pc:sldMk cId="1363323927" sldId="488"/>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363323927" sldId="488"/>
            <ac:graphicFrameMk id="29698" creationId="{5096B804-6DD5-4EA7-8B5D-E7C04AA4F65D}"/>
          </ac:graphicFrameMkLst>
        </pc:graphicFrameChg>
      </pc:sldChg>
      <pc:sldChg chg="modSp">
        <pc:chgData name="Khattab, Sherif" userId="c83b1e15-36f3-4f46-aceb-05aac24c545e" providerId="ADAL" clId="{BA7E1913-A6F0-C848-94D5-CEC45678B150}" dt="2021-01-20T03:36:45.256" v="0"/>
        <pc:sldMkLst>
          <pc:docMk/>
          <pc:sldMk cId="936409682" sldId="489"/>
        </pc:sldMkLst>
        <pc:spChg chg="mod">
          <ac:chgData name="Khattab, Sherif" userId="c83b1e15-36f3-4f46-aceb-05aac24c545e" providerId="ADAL" clId="{BA7E1913-A6F0-C848-94D5-CEC45678B150}" dt="2021-01-20T03:36:45.256" v="0"/>
          <ac:spMkLst>
            <pc:docMk/>
            <pc:sldMk cId="936409682" sldId="489"/>
            <ac:spMk id="2" creationId="{150C62BB-E114-454B-85DB-53D764ED6038}"/>
          </ac:spMkLst>
        </pc:spChg>
        <pc:spChg chg="mod">
          <ac:chgData name="Khattab, Sherif" userId="c83b1e15-36f3-4f46-aceb-05aac24c545e" providerId="ADAL" clId="{BA7E1913-A6F0-C848-94D5-CEC45678B150}" dt="2021-01-20T03:36:45.256" v="0"/>
          <ac:spMkLst>
            <pc:docMk/>
            <pc:sldMk cId="936409682" sldId="489"/>
            <ac:spMk id="4" creationId="{8F548AA1-681E-4DA0-A9AF-6C8D550D5E08}"/>
          </ac:spMkLst>
        </pc:spChg>
        <pc:spChg chg="mod">
          <ac:chgData name="Khattab, Sherif" userId="c83b1e15-36f3-4f46-aceb-05aac24c545e" providerId="ADAL" clId="{BA7E1913-A6F0-C848-94D5-CEC45678B150}" dt="2021-01-20T03:36:45.256" v="0"/>
          <ac:spMkLst>
            <pc:docMk/>
            <pc:sldMk cId="936409682" sldId="489"/>
            <ac:spMk id="30721" creationId="{0A3F3B3A-9F5F-4801-AFED-E732F58A9EA2}"/>
          </ac:spMkLst>
        </pc:spChg>
        <pc:spChg chg="mod">
          <ac:chgData name="Khattab, Sherif" userId="c83b1e15-36f3-4f46-aceb-05aac24c545e" providerId="ADAL" clId="{BA7E1913-A6F0-C848-94D5-CEC45678B150}" dt="2021-01-20T03:36:45.256" v="0"/>
          <ac:spMkLst>
            <pc:docMk/>
            <pc:sldMk cId="936409682" sldId="489"/>
            <ac:spMk id="30722" creationId="{33C3E8B9-1772-47B4-9411-185F126423BA}"/>
          </ac:spMkLst>
        </pc:spChg>
        <pc:grpChg chg="mod">
          <ac:chgData name="Khattab, Sherif" userId="c83b1e15-36f3-4f46-aceb-05aac24c545e" providerId="ADAL" clId="{BA7E1913-A6F0-C848-94D5-CEC45678B150}" dt="2021-01-20T03:36:45.256" v="0"/>
          <ac:grpSpMkLst>
            <pc:docMk/>
            <pc:sldMk cId="936409682" sldId="48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936409682" sldId="489"/>
            <ac:graphicFrameMk id="30723" creationId="{24ED8923-A61A-4244-A0FE-28542EDE5C2B}"/>
          </ac:graphicFrameMkLst>
        </pc:graphicFrameChg>
      </pc:sldChg>
      <pc:sldChg chg="modSp">
        <pc:chgData name="Khattab, Sherif" userId="c83b1e15-36f3-4f46-aceb-05aac24c545e" providerId="ADAL" clId="{BA7E1913-A6F0-C848-94D5-CEC45678B150}" dt="2021-01-20T03:36:45.256" v="0"/>
        <pc:sldMkLst>
          <pc:docMk/>
          <pc:sldMk cId="3447713174" sldId="494"/>
        </pc:sldMkLst>
        <pc:spChg chg="mod">
          <ac:chgData name="Khattab, Sherif" userId="c83b1e15-36f3-4f46-aceb-05aac24c545e" providerId="ADAL" clId="{BA7E1913-A6F0-C848-94D5-CEC45678B150}" dt="2021-01-20T03:36:45.256" v="0"/>
          <ac:spMkLst>
            <pc:docMk/>
            <pc:sldMk cId="3447713174" sldId="494"/>
            <ac:spMk id="3" creationId="{68983252-D58B-4136-834E-912F539F00B6}"/>
          </ac:spMkLst>
        </pc:spChg>
        <pc:spChg chg="mod">
          <ac:chgData name="Khattab, Sherif" userId="c83b1e15-36f3-4f46-aceb-05aac24c545e" providerId="ADAL" clId="{BA7E1913-A6F0-C848-94D5-CEC45678B150}" dt="2021-01-20T03:36:45.256" v="0"/>
          <ac:spMkLst>
            <pc:docMk/>
            <pc:sldMk cId="3447713174" sldId="494"/>
            <ac:spMk id="5" creationId="{6E7E3CCF-4F96-45E6-B828-6AA5F067043A}"/>
          </ac:spMkLst>
        </pc:spChg>
        <pc:spChg chg="mod">
          <ac:chgData name="Khattab, Sherif" userId="c83b1e15-36f3-4f46-aceb-05aac24c545e" providerId="ADAL" clId="{BA7E1913-A6F0-C848-94D5-CEC45678B150}" dt="2021-01-20T03:36:45.256" v="0"/>
          <ac:spMkLst>
            <pc:docMk/>
            <pc:sldMk cId="3447713174" sldId="494"/>
            <ac:spMk id="7" creationId="{E82B22B3-1517-E346-9A8B-094A40D2FC5B}"/>
          </ac:spMkLst>
        </pc:spChg>
        <pc:spChg chg="mod">
          <ac:chgData name="Khattab, Sherif" userId="c83b1e15-36f3-4f46-aceb-05aac24c545e" providerId="ADAL" clId="{BA7E1913-A6F0-C848-94D5-CEC45678B150}" dt="2021-01-20T03:36:45.256" v="0"/>
          <ac:spMkLst>
            <pc:docMk/>
            <pc:sldMk cId="3447713174" sldId="494"/>
            <ac:spMk id="35841" creationId="{B48F48C8-3631-4F5F-8724-374B534CDB0D}"/>
          </ac:spMkLst>
        </pc:spChg>
        <pc:grpChg chg="mod">
          <ac:chgData name="Khattab, Sherif" userId="c83b1e15-36f3-4f46-aceb-05aac24c545e" providerId="ADAL" clId="{BA7E1913-A6F0-C848-94D5-CEC45678B150}" dt="2021-01-20T03:36:45.256" v="0"/>
          <ac:grpSpMkLst>
            <pc:docMk/>
            <pc:sldMk cId="3447713174" sldId="49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447713174" sldId="494"/>
            <ac:graphicFrameMk id="35842" creationId="{8D1701A4-A56B-439A-9B39-A560D76A3316}"/>
          </ac:graphicFrameMkLst>
        </pc:graphicFrameChg>
      </pc:sldChg>
      <pc:sldChg chg="modSp">
        <pc:chgData name="Khattab, Sherif" userId="c83b1e15-36f3-4f46-aceb-05aac24c545e" providerId="ADAL" clId="{BA7E1913-A6F0-C848-94D5-CEC45678B150}" dt="2021-01-20T03:36:45.256" v="0"/>
        <pc:sldMkLst>
          <pc:docMk/>
          <pc:sldMk cId="2129126942" sldId="495"/>
        </pc:sldMkLst>
        <pc:spChg chg="mod">
          <ac:chgData name="Khattab, Sherif" userId="c83b1e15-36f3-4f46-aceb-05aac24c545e" providerId="ADAL" clId="{BA7E1913-A6F0-C848-94D5-CEC45678B150}" dt="2021-01-20T03:36:45.256" v="0"/>
          <ac:spMkLst>
            <pc:docMk/>
            <pc:sldMk cId="2129126942" sldId="495"/>
            <ac:spMk id="2" creationId="{B0EDE6F0-5E08-467B-A6AE-AA045809023A}"/>
          </ac:spMkLst>
        </pc:spChg>
        <pc:spChg chg="mod">
          <ac:chgData name="Khattab, Sherif" userId="c83b1e15-36f3-4f46-aceb-05aac24c545e" providerId="ADAL" clId="{BA7E1913-A6F0-C848-94D5-CEC45678B150}" dt="2021-01-20T03:36:45.256" v="0"/>
          <ac:spMkLst>
            <pc:docMk/>
            <pc:sldMk cId="2129126942" sldId="495"/>
            <ac:spMk id="4" creationId="{31048580-254B-4562-B07A-13FA9D7EEB7E}"/>
          </ac:spMkLst>
        </pc:spChg>
        <pc:spChg chg="mod">
          <ac:chgData name="Khattab, Sherif" userId="c83b1e15-36f3-4f46-aceb-05aac24c545e" providerId="ADAL" clId="{BA7E1913-A6F0-C848-94D5-CEC45678B150}" dt="2021-01-20T03:36:45.256" v="0"/>
          <ac:spMkLst>
            <pc:docMk/>
            <pc:sldMk cId="2129126942" sldId="495"/>
            <ac:spMk id="36865" creationId="{7EA33581-0FBA-4513-BC21-59EBD3254C34}"/>
          </ac:spMkLst>
        </pc:spChg>
        <pc:spChg chg="mod">
          <ac:chgData name="Khattab, Sherif" userId="c83b1e15-36f3-4f46-aceb-05aac24c545e" providerId="ADAL" clId="{BA7E1913-A6F0-C848-94D5-CEC45678B150}" dt="2021-01-20T03:36:45.256" v="0"/>
          <ac:spMkLst>
            <pc:docMk/>
            <pc:sldMk cId="2129126942" sldId="495"/>
            <ac:spMk id="36866" creationId="{D4B374AC-8E1B-4FB1-8CD1-E75C5A388926}"/>
          </ac:spMkLst>
        </pc:spChg>
        <pc:grpChg chg="mod">
          <ac:chgData name="Khattab, Sherif" userId="c83b1e15-36f3-4f46-aceb-05aac24c545e" providerId="ADAL" clId="{BA7E1913-A6F0-C848-94D5-CEC45678B150}" dt="2021-01-20T03:36:45.256" v="0"/>
          <ac:grpSpMkLst>
            <pc:docMk/>
            <pc:sldMk cId="2129126942" sldId="495"/>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2129126942" sldId="495"/>
            <ac:graphicFrameMk id="36867" creationId="{6EBD17C3-7239-4686-9A19-775BA4E9A6D5}"/>
          </ac:graphicFrameMkLst>
        </pc:graphicFrameChg>
      </pc:sldChg>
    </pc:docChg>
  </pc:docChgLst>
  <pc:docChgLst>
    <pc:chgData name="Khattab, Sherif" userId="c83b1e15-36f3-4f46-aceb-05aac24c545e" providerId="ADAL" clId="{79D9A848-63DC-C04B-A37B-45CD4B398B25}"/>
    <pc:docChg chg="sldOrd">
      <pc:chgData name="Khattab, Sherif" userId="c83b1e15-36f3-4f46-aceb-05aac24c545e" providerId="ADAL" clId="{79D9A848-63DC-C04B-A37B-45CD4B398B25}" dt="2020-10-07T03:45:55.390" v="0" actId="20578"/>
      <pc:docMkLst>
        <pc:docMk/>
      </pc:docMkLst>
      <pc:sldChg chg="ord">
        <pc:chgData name="Khattab, Sherif" userId="c83b1e15-36f3-4f46-aceb-05aac24c545e" providerId="ADAL" clId="{79D9A848-63DC-C04B-A37B-45CD4B398B25}" dt="2020-10-07T03:45:55.390" v="0" actId="20578"/>
        <pc:sldMkLst>
          <pc:docMk/>
          <pc:sldMk cId="434376579" sldId="363"/>
        </pc:sldMkLst>
      </pc:sldChg>
    </pc:docChg>
  </pc:docChgLst>
  <pc:docChgLst>
    <pc:chgData name="Khattab, Sherif" userId="c83b1e15-36f3-4f46-aceb-05aac24c545e" providerId="ADAL" clId="{DBB728A6-41A7-A74B-AEC9-4D7AA2D09E96}"/>
    <pc:docChg chg="undo custSel addSld delSld modSld">
      <pc:chgData name="Khattab, Sherif" userId="c83b1e15-36f3-4f46-aceb-05aac24c545e" providerId="ADAL" clId="{DBB728A6-41A7-A74B-AEC9-4D7AA2D09E96}" dt="2021-06-01T16:13:40.540" v="268"/>
      <pc:docMkLst>
        <pc:docMk/>
      </pc:docMkLst>
      <pc:sldChg chg="add">
        <pc:chgData name="Khattab, Sherif" userId="c83b1e15-36f3-4f46-aceb-05aac24c545e" providerId="ADAL" clId="{DBB728A6-41A7-A74B-AEC9-4D7AA2D09E96}" dt="2021-06-01T16:05:12.518" v="125"/>
        <pc:sldMkLst>
          <pc:docMk/>
          <pc:sldMk cId="1806563943" sldId="342"/>
        </pc:sldMkLst>
      </pc:sldChg>
      <pc:sldChg chg="add">
        <pc:chgData name="Khattab, Sherif" userId="c83b1e15-36f3-4f46-aceb-05aac24c545e" providerId="ADAL" clId="{DBB728A6-41A7-A74B-AEC9-4D7AA2D09E96}" dt="2021-06-01T16:05:12.518" v="125"/>
        <pc:sldMkLst>
          <pc:docMk/>
          <pc:sldMk cId="1167711490" sldId="343"/>
        </pc:sldMkLst>
      </pc:sldChg>
      <pc:sldChg chg="del">
        <pc:chgData name="Khattab, Sherif" userId="c83b1e15-36f3-4f46-aceb-05aac24c545e" providerId="ADAL" clId="{DBB728A6-41A7-A74B-AEC9-4D7AA2D09E96}" dt="2021-06-01T16:04:04.622" v="112" actId="2696"/>
        <pc:sldMkLst>
          <pc:docMk/>
          <pc:sldMk cId="3210992163" sldId="369"/>
        </pc:sldMkLst>
      </pc:sldChg>
      <pc:sldChg chg="del">
        <pc:chgData name="Khattab, Sherif" userId="c83b1e15-36f3-4f46-aceb-05aac24c545e" providerId="ADAL" clId="{DBB728A6-41A7-A74B-AEC9-4D7AA2D09E96}" dt="2021-06-01T16:04:05.828" v="113" actId="2696"/>
        <pc:sldMkLst>
          <pc:docMk/>
          <pc:sldMk cId="4013065491" sldId="370"/>
        </pc:sldMkLst>
      </pc:sldChg>
      <pc:sldChg chg="del">
        <pc:chgData name="Khattab, Sherif" userId="c83b1e15-36f3-4f46-aceb-05aac24c545e" providerId="ADAL" clId="{DBB728A6-41A7-A74B-AEC9-4D7AA2D09E96}" dt="2021-06-01T16:04:07.249" v="114" actId="2696"/>
        <pc:sldMkLst>
          <pc:docMk/>
          <pc:sldMk cId="3848335379" sldId="372"/>
        </pc:sldMkLst>
      </pc:sldChg>
      <pc:sldChg chg="del">
        <pc:chgData name="Khattab, Sherif" userId="c83b1e15-36f3-4f46-aceb-05aac24c545e" providerId="ADAL" clId="{DBB728A6-41A7-A74B-AEC9-4D7AA2D09E96}" dt="2021-06-01T16:04:16.745" v="123" actId="2696"/>
        <pc:sldMkLst>
          <pc:docMk/>
          <pc:sldMk cId="3161117264" sldId="373"/>
        </pc:sldMkLst>
      </pc:sldChg>
      <pc:sldChg chg="modSp mod">
        <pc:chgData name="Khattab, Sherif" userId="c83b1e15-36f3-4f46-aceb-05aac24c545e" providerId="ADAL" clId="{DBB728A6-41A7-A74B-AEC9-4D7AA2D09E96}" dt="2021-06-01T16:01:16.994" v="5" actId="20577"/>
        <pc:sldMkLst>
          <pc:docMk/>
          <pc:sldMk cId="1330366002" sldId="454"/>
        </pc:sldMkLst>
        <pc:spChg chg="mod">
          <ac:chgData name="Khattab, Sherif" userId="c83b1e15-36f3-4f46-aceb-05aac24c545e" providerId="ADAL" clId="{DBB728A6-41A7-A74B-AEC9-4D7AA2D09E96}" dt="2021-06-01T16:01:16.994" v="5" actId="20577"/>
          <ac:spMkLst>
            <pc:docMk/>
            <pc:sldMk cId="1330366002" sldId="454"/>
            <ac:spMk id="3" creationId="{00000000-0000-0000-0000-000000000000}"/>
          </ac:spMkLst>
        </pc:spChg>
      </pc:sldChg>
      <pc:sldChg chg="modSp mod">
        <pc:chgData name="Khattab, Sherif" userId="c83b1e15-36f3-4f46-aceb-05aac24c545e" providerId="ADAL" clId="{DBB728A6-41A7-A74B-AEC9-4D7AA2D09E96}" dt="2021-06-01T16:03:03.549" v="60" actId="20577"/>
        <pc:sldMkLst>
          <pc:docMk/>
          <pc:sldMk cId="4070542404" sldId="498"/>
        </pc:sldMkLst>
        <pc:spChg chg="mod">
          <ac:chgData name="Khattab, Sherif" userId="c83b1e15-36f3-4f46-aceb-05aac24c545e" providerId="ADAL" clId="{DBB728A6-41A7-A74B-AEC9-4D7AA2D09E96}" dt="2021-06-01T16:03:03.549" v="60" actId="20577"/>
          <ac:spMkLst>
            <pc:docMk/>
            <pc:sldMk cId="4070542404" sldId="498"/>
            <ac:spMk id="3" creationId="{2466C52D-9A48-4683-BE7F-268D8DB7FAAD}"/>
          </ac:spMkLst>
        </pc:spChg>
      </pc:sldChg>
      <pc:sldChg chg="modSp mod modAnim">
        <pc:chgData name="Khattab, Sherif" userId="c83b1e15-36f3-4f46-aceb-05aac24c545e" providerId="ADAL" clId="{DBB728A6-41A7-A74B-AEC9-4D7AA2D09E96}" dt="2021-06-01T16:12:54.885" v="264"/>
        <pc:sldMkLst>
          <pc:docMk/>
          <pc:sldMk cId="1076502047" sldId="500"/>
        </pc:sldMkLst>
        <pc:spChg chg="mod">
          <ac:chgData name="Khattab, Sherif" userId="c83b1e15-36f3-4f46-aceb-05aac24c545e" providerId="ADAL" clId="{DBB728A6-41A7-A74B-AEC9-4D7AA2D09E96}" dt="2021-06-01T16:08:51.604" v="159" actId="20577"/>
          <ac:spMkLst>
            <pc:docMk/>
            <pc:sldMk cId="1076502047" sldId="500"/>
            <ac:spMk id="2" creationId="{6BF01C35-B7E9-AD43-99C8-95170559C8A0}"/>
          </ac:spMkLst>
        </pc:spChg>
      </pc:sldChg>
      <pc:sldChg chg="modSp mod">
        <pc:chgData name="Khattab, Sherif" userId="c83b1e15-36f3-4f46-aceb-05aac24c545e" providerId="ADAL" clId="{DBB728A6-41A7-A74B-AEC9-4D7AA2D09E96}" dt="2021-06-01T16:03:49.626" v="100" actId="20577"/>
        <pc:sldMkLst>
          <pc:docMk/>
          <pc:sldMk cId="747882086" sldId="504"/>
        </pc:sldMkLst>
        <pc:spChg chg="mod">
          <ac:chgData name="Khattab, Sherif" userId="c83b1e15-36f3-4f46-aceb-05aac24c545e" providerId="ADAL" clId="{DBB728A6-41A7-A74B-AEC9-4D7AA2D09E96}" dt="2021-06-01T16:03:49.626" v="100" actId="20577"/>
          <ac:spMkLst>
            <pc:docMk/>
            <pc:sldMk cId="747882086" sldId="504"/>
            <ac:spMk id="3" creationId="{93532249-5E17-2A4B-B649-961DDDF1F5F6}"/>
          </ac:spMkLst>
        </pc:spChg>
      </pc:sldChg>
      <pc:sldChg chg="modSp mod">
        <pc:chgData name="Khattab, Sherif" userId="c83b1e15-36f3-4f46-aceb-05aac24c545e" providerId="ADAL" clId="{DBB728A6-41A7-A74B-AEC9-4D7AA2D09E96}" dt="2021-06-01T16:07:06.959" v="135" actId="20577"/>
        <pc:sldMkLst>
          <pc:docMk/>
          <pc:sldMk cId="3635299179" sldId="505"/>
        </pc:sldMkLst>
        <pc:spChg chg="mod">
          <ac:chgData name="Khattab, Sherif" userId="c83b1e15-36f3-4f46-aceb-05aac24c545e" providerId="ADAL" clId="{DBB728A6-41A7-A74B-AEC9-4D7AA2D09E96}" dt="2021-06-01T16:07:06.959" v="135" actId="20577"/>
          <ac:spMkLst>
            <pc:docMk/>
            <pc:sldMk cId="3635299179" sldId="505"/>
            <ac:spMk id="3" creationId="{9FDE3B14-90B9-4B5A-83C7-6E633E32EA28}"/>
          </ac:spMkLst>
        </pc:spChg>
      </pc:sldChg>
      <pc:sldChg chg="add">
        <pc:chgData name="Khattab, Sherif" userId="c83b1e15-36f3-4f46-aceb-05aac24c545e" providerId="ADAL" clId="{DBB728A6-41A7-A74B-AEC9-4D7AA2D09E96}" dt="2021-06-01T16:05:12.518" v="125"/>
        <pc:sldMkLst>
          <pc:docMk/>
          <pc:sldMk cId="2005153346" sldId="508"/>
        </pc:sldMkLst>
      </pc:sldChg>
      <pc:sldChg chg="add">
        <pc:chgData name="Khattab, Sherif" userId="c83b1e15-36f3-4f46-aceb-05aac24c545e" providerId="ADAL" clId="{DBB728A6-41A7-A74B-AEC9-4D7AA2D09E96}" dt="2021-06-01T16:13:40.540" v="268"/>
        <pc:sldMkLst>
          <pc:docMk/>
          <pc:sldMk cId="778276797" sldId="511"/>
        </pc:sldMkLst>
      </pc:sldChg>
      <pc:sldChg chg="del">
        <pc:chgData name="Khattab, Sherif" userId="c83b1e15-36f3-4f46-aceb-05aac24c545e" providerId="ADAL" clId="{DBB728A6-41A7-A74B-AEC9-4D7AA2D09E96}" dt="2021-06-01T16:03:27.224" v="61" actId="2696"/>
        <pc:sldMkLst>
          <pc:docMk/>
          <pc:sldMk cId="1591353735" sldId="511"/>
        </pc:sldMkLst>
      </pc:sldChg>
      <pc:sldChg chg="modSp add del mod">
        <pc:chgData name="Khattab, Sherif" userId="c83b1e15-36f3-4f46-aceb-05aac24c545e" providerId="ADAL" clId="{DBB728A6-41A7-A74B-AEC9-4D7AA2D09E96}" dt="2021-06-01T16:13:36.792" v="267" actId="2696"/>
        <pc:sldMkLst>
          <pc:docMk/>
          <pc:sldMk cId="4202616107" sldId="511"/>
        </pc:sldMkLst>
        <pc:spChg chg="mod">
          <ac:chgData name="Khattab, Sherif" userId="c83b1e15-36f3-4f46-aceb-05aac24c545e" providerId="ADAL" clId="{DBB728A6-41A7-A74B-AEC9-4D7AA2D09E96}" dt="2021-06-01T16:08:56.589" v="163" actId="20577"/>
          <ac:spMkLst>
            <pc:docMk/>
            <pc:sldMk cId="4202616107" sldId="511"/>
            <ac:spMk id="2" creationId="{6BF01C35-B7E9-AD43-99C8-95170559C8A0}"/>
          </ac:spMkLst>
        </pc:spChg>
      </pc:sldChg>
      <pc:sldChg chg="del">
        <pc:chgData name="Khattab, Sherif" userId="c83b1e15-36f3-4f46-aceb-05aac24c545e" providerId="ADAL" clId="{DBB728A6-41A7-A74B-AEC9-4D7AA2D09E96}" dt="2021-06-01T16:03:27.224" v="61" actId="2696"/>
        <pc:sldMkLst>
          <pc:docMk/>
          <pc:sldMk cId="2021183208" sldId="512"/>
        </pc:sldMkLst>
      </pc:sldChg>
      <pc:sldChg chg="add">
        <pc:chgData name="Khattab, Sherif" userId="c83b1e15-36f3-4f46-aceb-05aac24c545e" providerId="ADAL" clId="{DBB728A6-41A7-A74B-AEC9-4D7AA2D09E96}" dt="2021-06-01T16:05:12.518" v="125"/>
        <pc:sldMkLst>
          <pc:docMk/>
          <pc:sldMk cId="2907412692" sldId="512"/>
        </pc:sldMkLst>
      </pc:sldChg>
      <pc:sldChg chg="del">
        <pc:chgData name="Khattab, Sherif" userId="c83b1e15-36f3-4f46-aceb-05aac24c545e" providerId="ADAL" clId="{DBB728A6-41A7-A74B-AEC9-4D7AA2D09E96}" dt="2021-06-01T16:03:27.224" v="61" actId="2696"/>
        <pc:sldMkLst>
          <pc:docMk/>
          <pc:sldMk cId="610542854" sldId="513"/>
        </pc:sldMkLst>
      </pc:sldChg>
      <pc:sldChg chg="add">
        <pc:chgData name="Khattab, Sherif" userId="c83b1e15-36f3-4f46-aceb-05aac24c545e" providerId="ADAL" clId="{DBB728A6-41A7-A74B-AEC9-4D7AA2D09E96}" dt="2021-06-01T16:05:12.518" v="125"/>
        <pc:sldMkLst>
          <pc:docMk/>
          <pc:sldMk cId="3017477705" sldId="513"/>
        </pc:sldMkLst>
      </pc:sldChg>
      <pc:sldChg chg="del">
        <pc:chgData name="Khattab, Sherif" userId="c83b1e15-36f3-4f46-aceb-05aac24c545e" providerId="ADAL" clId="{DBB728A6-41A7-A74B-AEC9-4D7AA2D09E96}" dt="2021-06-01T16:03:27.224" v="61" actId="2696"/>
        <pc:sldMkLst>
          <pc:docMk/>
          <pc:sldMk cId="4263135937" sldId="514"/>
        </pc:sldMkLst>
      </pc:sldChg>
      <pc:sldChg chg="del">
        <pc:chgData name="Khattab, Sherif" userId="c83b1e15-36f3-4f46-aceb-05aac24c545e" providerId="ADAL" clId="{DBB728A6-41A7-A74B-AEC9-4D7AA2D09E96}" dt="2021-06-01T16:03:27.224" v="61" actId="2696"/>
        <pc:sldMkLst>
          <pc:docMk/>
          <pc:sldMk cId="3258818256" sldId="515"/>
        </pc:sldMkLst>
      </pc:sldChg>
      <pc:sldChg chg="add">
        <pc:chgData name="Khattab, Sherif" userId="c83b1e15-36f3-4f46-aceb-05aac24c545e" providerId="ADAL" clId="{DBB728A6-41A7-A74B-AEC9-4D7AA2D09E96}" dt="2021-06-01T16:05:12.518" v="125"/>
        <pc:sldMkLst>
          <pc:docMk/>
          <pc:sldMk cId="3718964789" sldId="517"/>
        </pc:sldMkLst>
      </pc:sldChg>
      <pc:sldChg chg="add">
        <pc:chgData name="Khattab, Sherif" userId="c83b1e15-36f3-4f46-aceb-05aac24c545e" providerId="ADAL" clId="{DBB728A6-41A7-A74B-AEC9-4D7AA2D09E96}" dt="2021-06-01T16:13:40.540" v="268"/>
        <pc:sldMkLst>
          <pc:docMk/>
          <pc:sldMk cId="1660465073" sldId="518"/>
        </pc:sldMkLst>
      </pc:sldChg>
      <pc:sldChg chg="modSp add del mod">
        <pc:chgData name="Khattab, Sherif" userId="c83b1e15-36f3-4f46-aceb-05aac24c545e" providerId="ADAL" clId="{DBB728A6-41A7-A74B-AEC9-4D7AA2D09E96}" dt="2021-06-01T16:13:36.792" v="267" actId="2696"/>
        <pc:sldMkLst>
          <pc:docMk/>
          <pc:sldMk cId="1703326374" sldId="518"/>
        </pc:sldMkLst>
        <pc:spChg chg="mod">
          <ac:chgData name="Khattab, Sherif" userId="c83b1e15-36f3-4f46-aceb-05aac24c545e" providerId="ADAL" clId="{DBB728A6-41A7-A74B-AEC9-4D7AA2D09E96}" dt="2021-06-01T16:09:03.377" v="171" actId="20577"/>
          <ac:spMkLst>
            <pc:docMk/>
            <pc:sldMk cId="1703326374" sldId="518"/>
            <ac:spMk id="2" creationId="{8667BC04-66FF-6645-BF3B-C1E3661A415F}"/>
          </ac:spMkLst>
        </pc:spChg>
      </pc:sldChg>
      <pc:sldChg chg="add del">
        <pc:chgData name="Khattab, Sherif" userId="c83b1e15-36f3-4f46-aceb-05aac24c545e" providerId="ADAL" clId="{DBB728A6-41A7-A74B-AEC9-4D7AA2D09E96}" dt="2021-06-01T16:05:53.421" v="128" actId="2696"/>
        <pc:sldMkLst>
          <pc:docMk/>
          <pc:sldMk cId="2915741044" sldId="518"/>
        </pc:sldMkLst>
      </pc:sldChg>
      <pc:sldChg chg="add">
        <pc:chgData name="Khattab, Sherif" userId="c83b1e15-36f3-4f46-aceb-05aac24c545e" providerId="ADAL" clId="{DBB728A6-41A7-A74B-AEC9-4D7AA2D09E96}" dt="2021-06-01T16:05:12.518" v="125"/>
        <pc:sldMkLst>
          <pc:docMk/>
          <pc:sldMk cId="4075118613" sldId="519"/>
        </pc:sldMkLst>
      </pc:sldChg>
      <pc:sldChg chg="add del">
        <pc:chgData name="Khattab, Sherif" userId="c83b1e15-36f3-4f46-aceb-05aac24c545e" providerId="ADAL" clId="{DBB728A6-41A7-A74B-AEC9-4D7AA2D09E96}" dt="2021-06-01T16:05:32.083" v="126" actId="2696"/>
        <pc:sldMkLst>
          <pc:docMk/>
          <pc:sldMk cId="3895288894" sldId="520"/>
        </pc:sldMkLst>
      </pc:sldChg>
      <pc:sldChg chg="add">
        <pc:chgData name="Khattab, Sherif" userId="c83b1e15-36f3-4f46-aceb-05aac24c545e" providerId="ADAL" clId="{DBB728A6-41A7-A74B-AEC9-4D7AA2D09E96}" dt="2021-06-01T16:05:40.887" v="127"/>
        <pc:sldMkLst>
          <pc:docMk/>
          <pc:sldMk cId="4276380497" sldId="520"/>
        </pc:sldMkLst>
      </pc:sldChg>
      <pc:sldChg chg="add">
        <pc:chgData name="Khattab, Sherif" userId="c83b1e15-36f3-4f46-aceb-05aac24c545e" providerId="ADAL" clId="{DBB728A6-41A7-A74B-AEC9-4D7AA2D09E96}" dt="2021-06-01T16:05:12.518" v="125"/>
        <pc:sldMkLst>
          <pc:docMk/>
          <pc:sldMk cId="2551136325" sldId="521"/>
        </pc:sldMkLst>
      </pc:sldChg>
      <pc:sldChg chg="modSp add del mod">
        <pc:chgData name="Khattab, Sherif" userId="c83b1e15-36f3-4f46-aceb-05aac24c545e" providerId="ADAL" clId="{DBB728A6-41A7-A74B-AEC9-4D7AA2D09E96}" dt="2021-06-01T16:07:21.787" v="136" actId="2696"/>
        <pc:sldMkLst>
          <pc:docMk/>
          <pc:sldMk cId="3652489610" sldId="522"/>
        </pc:sldMkLst>
        <pc:spChg chg="mod">
          <ac:chgData name="Khattab, Sherif" userId="c83b1e15-36f3-4f46-aceb-05aac24c545e" providerId="ADAL" clId="{DBB728A6-41A7-A74B-AEC9-4D7AA2D09E96}" dt="2021-06-01T16:06:11.529" v="130" actId="21"/>
          <ac:spMkLst>
            <pc:docMk/>
            <pc:sldMk cId="3652489610" sldId="522"/>
            <ac:spMk id="3" creationId="{9FDE3B14-90B9-4B5A-83C7-6E633E32EA28}"/>
          </ac:spMkLst>
        </pc:spChg>
      </pc:sldChg>
      <pc:sldChg chg="add">
        <pc:chgData name="Khattab, Sherif" userId="c83b1e15-36f3-4f46-aceb-05aac24c545e" providerId="ADAL" clId="{DBB728A6-41A7-A74B-AEC9-4D7AA2D09E96}" dt="2021-06-01T16:05:12.518" v="125"/>
        <pc:sldMkLst>
          <pc:docMk/>
          <pc:sldMk cId="4218373473" sldId="523"/>
        </pc:sldMkLst>
      </pc:sldChg>
      <pc:sldChg chg="add">
        <pc:chgData name="Khattab, Sherif" userId="c83b1e15-36f3-4f46-aceb-05aac24c545e" providerId="ADAL" clId="{DBB728A6-41A7-A74B-AEC9-4D7AA2D09E96}" dt="2021-06-01T16:05:12.518" v="125"/>
        <pc:sldMkLst>
          <pc:docMk/>
          <pc:sldMk cId="707882026" sldId="524"/>
        </pc:sldMkLst>
      </pc:sldChg>
      <pc:sldChg chg="add">
        <pc:chgData name="Khattab, Sherif" userId="c83b1e15-36f3-4f46-aceb-05aac24c545e" providerId="ADAL" clId="{DBB728A6-41A7-A74B-AEC9-4D7AA2D09E96}" dt="2021-06-01T16:05:12.518" v="125"/>
        <pc:sldMkLst>
          <pc:docMk/>
          <pc:sldMk cId="1471214150" sldId="525"/>
        </pc:sldMkLst>
      </pc:sldChg>
      <pc:sldChg chg="add">
        <pc:chgData name="Khattab, Sherif" userId="c83b1e15-36f3-4f46-aceb-05aac24c545e" providerId="ADAL" clId="{DBB728A6-41A7-A74B-AEC9-4D7AA2D09E96}" dt="2021-06-01T16:05:12.518" v="125"/>
        <pc:sldMkLst>
          <pc:docMk/>
          <pc:sldMk cId="486560120" sldId="526"/>
        </pc:sldMkLst>
      </pc:sldChg>
      <pc:sldChg chg="add">
        <pc:chgData name="Khattab, Sherif" userId="c83b1e15-36f3-4f46-aceb-05aac24c545e" providerId="ADAL" clId="{DBB728A6-41A7-A74B-AEC9-4D7AA2D09E96}" dt="2021-06-01T16:05:12.518" v="125"/>
        <pc:sldMkLst>
          <pc:docMk/>
          <pc:sldMk cId="2108493189" sldId="527"/>
        </pc:sldMkLst>
      </pc:sldChg>
      <pc:sldChg chg="add">
        <pc:chgData name="Khattab, Sherif" userId="c83b1e15-36f3-4f46-aceb-05aac24c545e" providerId="ADAL" clId="{DBB728A6-41A7-A74B-AEC9-4D7AA2D09E96}" dt="2021-06-01T16:05:12.518" v="125"/>
        <pc:sldMkLst>
          <pc:docMk/>
          <pc:sldMk cId="1839202036" sldId="528"/>
        </pc:sldMkLst>
      </pc:sldChg>
      <pc:sldChg chg="add">
        <pc:chgData name="Khattab, Sherif" userId="c83b1e15-36f3-4f46-aceb-05aac24c545e" providerId="ADAL" clId="{DBB728A6-41A7-A74B-AEC9-4D7AA2D09E96}" dt="2021-06-01T16:05:12.518" v="125"/>
        <pc:sldMkLst>
          <pc:docMk/>
          <pc:sldMk cId="2618280309" sldId="529"/>
        </pc:sldMkLst>
      </pc:sldChg>
      <pc:sldChg chg="add">
        <pc:chgData name="Khattab, Sherif" userId="c83b1e15-36f3-4f46-aceb-05aac24c545e" providerId="ADAL" clId="{DBB728A6-41A7-A74B-AEC9-4D7AA2D09E96}" dt="2021-06-01T16:05:12.518" v="125"/>
        <pc:sldMkLst>
          <pc:docMk/>
          <pc:sldMk cId="1301141676" sldId="530"/>
        </pc:sldMkLst>
      </pc:sldChg>
      <pc:sldChg chg="add">
        <pc:chgData name="Khattab, Sherif" userId="c83b1e15-36f3-4f46-aceb-05aac24c545e" providerId="ADAL" clId="{DBB728A6-41A7-A74B-AEC9-4D7AA2D09E96}" dt="2021-06-01T16:05:12.518" v="125"/>
        <pc:sldMkLst>
          <pc:docMk/>
          <pc:sldMk cId="3336646820" sldId="531"/>
        </pc:sldMkLst>
      </pc:sldChg>
      <pc:sldChg chg="add">
        <pc:chgData name="Khattab, Sherif" userId="c83b1e15-36f3-4f46-aceb-05aac24c545e" providerId="ADAL" clId="{DBB728A6-41A7-A74B-AEC9-4D7AA2D09E96}" dt="2021-06-01T16:05:12.518" v="125"/>
        <pc:sldMkLst>
          <pc:docMk/>
          <pc:sldMk cId="3989127528" sldId="532"/>
        </pc:sldMkLst>
      </pc:sldChg>
      <pc:sldChg chg="modSp new mod modAnim">
        <pc:chgData name="Khattab, Sherif" userId="c83b1e15-36f3-4f46-aceb-05aac24c545e" providerId="ADAL" clId="{DBB728A6-41A7-A74B-AEC9-4D7AA2D09E96}" dt="2021-06-01T16:12:45.636" v="262"/>
        <pc:sldMkLst>
          <pc:docMk/>
          <pc:sldMk cId="1094606044" sldId="533"/>
        </pc:sldMkLst>
        <pc:spChg chg="mod">
          <ac:chgData name="Khattab, Sherif" userId="c83b1e15-36f3-4f46-aceb-05aac24c545e" providerId="ADAL" clId="{DBB728A6-41A7-A74B-AEC9-4D7AA2D09E96}" dt="2021-06-01T16:08:34.874" v="152" actId="20577"/>
          <ac:spMkLst>
            <pc:docMk/>
            <pc:sldMk cId="1094606044" sldId="533"/>
            <ac:spMk id="2" creationId="{F693074C-6482-464A-8F7F-0861D67A56A1}"/>
          </ac:spMkLst>
        </pc:spChg>
        <pc:spChg chg="mod">
          <ac:chgData name="Khattab, Sherif" userId="c83b1e15-36f3-4f46-aceb-05aac24c545e" providerId="ADAL" clId="{DBB728A6-41A7-A74B-AEC9-4D7AA2D09E96}" dt="2021-06-01T16:12:34.412" v="260" actId="6549"/>
          <ac:spMkLst>
            <pc:docMk/>
            <pc:sldMk cId="1094606044" sldId="533"/>
            <ac:spMk id="3" creationId="{68F36FE4-12DC-EF42-BA65-895F055A2EE5}"/>
          </ac:spMkLst>
        </pc:spChg>
      </pc:sldChg>
    </pc:docChg>
  </pc:docChgLst>
  <pc:docChgLst>
    <pc:chgData name="Khattab, Sherif" userId="c83b1e15-36f3-4f46-aceb-05aac24c545e" providerId="ADAL" clId="{20ECC735-6357-4521-A768-B7D7C3A147EB}"/>
    <pc:docChg chg="undo redo custSel addSld delSld modSld sldOrd">
      <pc:chgData name="Khattab, Sherif" userId="c83b1e15-36f3-4f46-aceb-05aac24c545e" providerId="ADAL" clId="{20ECC735-6357-4521-A768-B7D7C3A147EB}" dt="2021-02-03T02:35:36.158" v="2841" actId="1076"/>
      <pc:docMkLst>
        <pc:docMk/>
      </pc:docMkLst>
      <pc:sldChg chg="del">
        <pc:chgData name="Khattab, Sherif" userId="c83b1e15-36f3-4f46-aceb-05aac24c545e" providerId="ADAL" clId="{20ECC735-6357-4521-A768-B7D7C3A147EB}" dt="2021-02-02T15:27:16.366" v="1122" actId="47"/>
        <pc:sldMkLst>
          <pc:docMk/>
          <pc:sldMk cId="3681208715" sldId="257"/>
        </pc:sldMkLst>
      </pc:sldChg>
      <pc:sldChg chg="del">
        <pc:chgData name="Khattab, Sherif" userId="c83b1e15-36f3-4f46-aceb-05aac24c545e" providerId="ADAL" clId="{20ECC735-6357-4521-A768-B7D7C3A147EB}" dt="2021-02-02T15:27:16.420" v="1123" actId="47"/>
        <pc:sldMkLst>
          <pc:docMk/>
          <pc:sldMk cId="1664517503" sldId="258"/>
        </pc:sldMkLst>
      </pc:sldChg>
      <pc:sldChg chg="del">
        <pc:chgData name="Khattab, Sherif" userId="c83b1e15-36f3-4f46-aceb-05aac24c545e" providerId="ADAL" clId="{20ECC735-6357-4521-A768-B7D7C3A147EB}" dt="2021-01-28T18:04:43.792" v="0" actId="47"/>
        <pc:sldMkLst>
          <pc:docMk/>
          <pc:sldMk cId="1004035158" sldId="259"/>
        </pc:sldMkLst>
      </pc:sldChg>
      <pc:sldChg chg="del">
        <pc:chgData name="Khattab, Sherif" userId="c83b1e15-36f3-4f46-aceb-05aac24c545e" providerId="ADAL" clId="{20ECC735-6357-4521-A768-B7D7C3A147EB}" dt="2021-02-02T15:27:16.470" v="1125" actId="47"/>
        <pc:sldMkLst>
          <pc:docMk/>
          <pc:sldMk cId="3230569327" sldId="260"/>
        </pc:sldMkLst>
      </pc:sldChg>
      <pc:sldChg chg="del">
        <pc:chgData name="Khattab, Sherif" userId="c83b1e15-36f3-4f46-aceb-05aac24c545e" providerId="ADAL" clId="{20ECC735-6357-4521-A768-B7D7C3A147EB}" dt="2021-01-28T18:04:43.792" v="0" actId="47"/>
        <pc:sldMkLst>
          <pc:docMk/>
          <pc:sldMk cId="1444142485" sldId="261"/>
        </pc:sldMkLst>
      </pc:sldChg>
      <pc:sldChg chg="del">
        <pc:chgData name="Khattab, Sherif" userId="c83b1e15-36f3-4f46-aceb-05aac24c545e" providerId="ADAL" clId="{20ECC735-6357-4521-A768-B7D7C3A147EB}" dt="2021-01-28T18:04:43.792" v="0" actId="47"/>
        <pc:sldMkLst>
          <pc:docMk/>
          <pc:sldMk cId="516417489" sldId="262"/>
        </pc:sldMkLst>
      </pc:sldChg>
      <pc:sldChg chg="del">
        <pc:chgData name="Khattab, Sherif" userId="c83b1e15-36f3-4f46-aceb-05aac24c545e" providerId="ADAL" clId="{20ECC735-6357-4521-A768-B7D7C3A147EB}" dt="2021-01-28T18:04:43.792" v="0" actId="47"/>
        <pc:sldMkLst>
          <pc:docMk/>
          <pc:sldMk cId="561583903" sldId="263"/>
        </pc:sldMkLst>
      </pc:sldChg>
      <pc:sldChg chg="del">
        <pc:chgData name="Khattab, Sherif" userId="c83b1e15-36f3-4f46-aceb-05aac24c545e" providerId="ADAL" clId="{20ECC735-6357-4521-A768-B7D7C3A147EB}" dt="2021-01-28T18:04:43.792" v="0" actId="47"/>
        <pc:sldMkLst>
          <pc:docMk/>
          <pc:sldMk cId="982315759" sldId="264"/>
        </pc:sldMkLst>
      </pc:sldChg>
      <pc:sldChg chg="del">
        <pc:chgData name="Khattab, Sherif" userId="c83b1e15-36f3-4f46-aceb-05aac24c545e" providerId="ADAL" clId="{20ECC735-6357-4521-A768-B7D7C3A147EB}" dt="2021-01-28T18:04:43.792" v="0" actId="47"/>
        <pc:sldMkLst>
          <pc:docMk/>
          <pc:sldMk cId="423130617" sldId="265"/>
        </pc:sldMkLst>
      </pc:sldChg>
      <pc:sldChg chg="del">
        <pc:chgData name="Khattab, Sherif" userId="c83b1e15-36f3-4f46-aceb-05aac24c545e" providerId="ADAL" clId="{20ECC735-6357-4521-A768-B7D7C3A147EB}" dt="2021-02-02T15:27:17.828" v="1155" actId="47"/>
        <pc:sldMkLst>
          <pc:docMk/>
          <pc:sldMk cId="386763112" sldId="266"/>
        </pc:sldMkLst>
      </pc:sldChg>
      <pc:sldChg chg="del">
        <pc:chgData name="Khattab, Sherif" userId="c83b1e15-36f3-4f46-aceb-05aac24c545e" providerId="ADAL" clId="{20ECC735-6357-4521-A768-B7D7C3A147EB}" dt="2021-01-28T18:04:43.792" v="0" actId="47"/>
        <pc:sldMkLst>
          <pc:docMk/>
          <pc:sldMk cId="661211275" sldId="267"/>
        </pc:sldMkLst>
      </pc:sldChg>
      <pc:sldChg chg="del">
        <pc:chgData name="Khattab, Sherif" userId="c83b1e15-36f3-4f46-aceb-05aac24c545e" providerId="ADAL" clId="{20ECC735-6357-4521-A768-B7D7C3A147EB}" dt="2021-01-28T18:04:43.792" v="0" actId="47"/>
        <pc:sldMkLst>
          <pc:docMk/>
          <pc:sldMk cId="1897509347" sldId="268"/>
        </pc:sldMkLst>
      </pc:sldChg>
      <pc:sldChg chg="del">
        <pc:chgData name="Khattab, Sherif" userId="c83b1e15-36f3-4f46-aceb-05aac24c545e" providerId="ADAL" clId="{20ECC735-6357-4521-A768-B7D7C3A147EB}" dt="2021-01-28T18:04:43.792" v="0" actId="47"/>
        <pc:sldMkLst>
          <pc:docMk/>
          <pc:sldMk cId="1042310649" sldId="269"/>
        </pc:sldMkLst>
      </pc:sldChg>
      <pc:sldChg chg="del">
        <pc:chgData name="Khattab, Sherif" userId="c83b1e15-36f3-4f46-aceb-05aac24c545e" providerId="ADAL" clId="{20ECC735-6357-4521-A768-B7D7C3A147EB}" dt="2021-01-28T18:04:43.792" v="0" actId="47"/>
        <pc:sldMkLst>
          <pc:docMk/>
          <pc:sldMk cId="703361262" sldId="270"/>
        </pc:sldMkLst>
      </pc:sldChg>
      <pc:sldChg chg="del">
        <pc:chgData name="Khattab, Sherif" userId="c83b1e15-36f3-4f46-aceb-05aac24c545e" providerId="ADAL" clId="{20ECC735-6357-4521-A768-B7D7C3A147EB}" dt="2021-01-28T18:04:43.792" v="0" actId="47"/>
        <pc:sldMkLst>
          <pc:docMk/>
          <pc:sldMk cId="1436808390" sldId="271"/>
        </pc:sldMkLst>
      </pc:sldChg>
      <pc:sldChg chg="del">
        <pc:chgData name="Khattab, Sherif" userId="c83b1e15-36f3-4f46-aceb-05aac24c545e" providerId="ADAL" clId="{20ECC735-6357-4521-A768-B7D7C3A147EB}" dt="2021-01-28T18:04:43.792" v="0" actId="47"/>
        <pc:sldMkLst>
          <pc:docMk/>
          <pc:sldMk cId="1301683851" sldId="272"/>
        </pc:sldMkLst>
      </pc:sldChg>
      <pc:sldChg chg="del">
        <pc:chgData name="Khattab, Sherif" userId="c83b1e15-36f3-4f46-aceb-05aac24c545e" providerId="ADAL" clId="{20ECC735-6357-4521-A768-B7D7C3A147EB}" dt="2021-02-02T15:27:17.061" v="1138" actId="47"/>
        <pc:sldMkLst>
          <pc:docMk/>
          <pc:sldMk cId="1920820884" sldId="273"/>
        </pc:sldMkLst>
      </pc:sldChg>
      <pc:sldChg chg="del">
        <pc:chgData name="Khattab, Sherif" userId="c83b1e15-36f3-4f46-aceb-05aac24c545e" providerId="ADAL" clId="{20ECC735-6357-4521-A768-B7D7C3A147EB}" dt="2021-01-28T18:04:43.792" v="0" actId="47"/>
        <pc:sldMkLst>
          <pc:docMk/>
          <pc:sldMk cId="55302999" sldId="274"/>
        </pc:sldMkLst>
      </pc:sldChg>
      <pc:sldChg chg="del">
        <pc:chgData name="Khattab, Sherif" userId="c83b1e15-36f3-4f46-aceb-05aac24c545e" providerId="ADAL" clId="{20ECC735-6357-4521-A768-B7D7C3A147EB}" dt="2021-01-28T18:04:43.792" v="0" actId="47"/>
        <pc:sldMkLst>
          <pc:docMk/>
          <pc:sldMk cId="2064114192" sldId="276"/>
        </pc:sldMkLst>
      </pc:sldChg>
      <pc:sldChg chg="del">
        <pc:chgData name="Khattab, Sherif" userId="c83b1e15-36f3-4f46-aceb-05aac24c545e" providerId="ADAL" clId="{20ECC735-6357-4521-A768-B7D7C3A147EB}" dt="2021-02-02T15:27:17.228" v="1141" actId="47"/>
        <pc:sldMkLst>
          <pc:docMk/>
          <pc:sldMk cId="2017417480" sldId="277"/>
        </pc:sldMkLst>
      </pc:sldChg>
      <pc:sldChg chg="del">
        <pc:chgData name="Khattab, Sherif" userId="c83b1e15-36f3-4f46-aceb-05aac24c545e" providerId="ADAL" clId="{20ECC735-6357-4521-A768-B7D7C3A147EB}" dt="2021-01-28T18:04:43.792" v="0" actId="47"/>
        <pc:sldMkLst>
          <pc:docMk/>
          <pc:sldMk cId="1000435174" sldId="278"/>
        </pc:sldMkLst>
      </pc:sldChg>
      <pc:sldChg chg="del">
        <pc:chgData name="Khattab, Sherif" userId="c83b1e15-36f3-4f46-aceb-05aac24c545e" providerId="ADAL" clId="{20ECC735-6357-4521-A768-B7D7C3A147EB}" dt="2021-01-28T18:04:43.792" v="0" actId="47"/>
        <pc:sldMkLst>
          <pc:docMk/>
          <pc:sldMk cId="2080017563" sldId="279"/>
        </pc:sldMkLst>
      </pc:sldChg>
      <pc:sldChg chg="del">
        <pc:chgData name="Khattab, Sherif" userId="c83b1e15-36f3-4f46-aceb-05aac24c545e" providerId="ADAL" clId="{20ECC735-6357-4521-A768-B7D7C3A147EB}" dt="2021-02-02T15:27:17.379" v="1145" actId="47"/>
        <pc:sldMkLst>
          <pc:docMk/>
          <pc:sldMk cId="2773510753" sldId="280"/>
        </pc:sldMkLst>
      </pc:sldChg>
      <pc:sldChg chg="del">
        <pc:chgData name="Khattab, Sherif" userId="c83b1e15-36f3-4f46-aceb-05aac24c545e" providerId="ADAL" clId="{20ECC735-6357-4521-A768-B7D7C3A147EB}" dt="2021-01-28T18:04:43.792" v="0" actId="47"/>
        <pc:sldMkLst>
          <pc:docMk/>
          <pc:sldMk cId="1445345591" sldId="281"/>
        </pc:sldMkLst>
      </pc:sldChg>
      <pc:sldChg chg="del">
        <pc:chgData name="Khattab, Sherif" userId="c83b1e15-36f3-4f46-aceb-05aac24c545e" providerId="ADAL" clId="{20ECC735-6357-4521-A768-B7D7C3A147EB}" dt="2021-01-28T18:04:43.792" v="0" actId="47"/>
        <pc:sldMkLst>
          <pc:docMk/>
          <pc:sldMk cId="306268545" sldId="282"/>
        </pc:sldMkLst>
      </pc:sldChg>
      <pc:sldChg chg="del">
        <pc:chgData name="Khattab, Sherif" userId="c83b1e15-36f3-4f46-aceb-05aac24c545e" providerId="ADAL" clId="{20ECC735-6357-4521-A768-B7D7C3A147EB}" dt="2021-02-02T15:27:17.485" v="1148" actId="47"/>
        <pc:sldMkLst>
          <pc:docMk/>
          <pc:sldMk cId="171235497" sldId="283"/>
        </pc:sldMkLst>
      </pc:sldChg>
      <pc:sldChg chg="del">
        <pc:chgData name="Khattab, Sherif" userId="c83b1e15-36f3-4f46-aceb-05aac24c545e" providerId="ADAL" clId="{20ECC735-6357-4521-A768-B7D7C3A147EB}" dt="2021-02-02T15:27:17.524" v="1149" actId="47"/>
        <pc:sldMkLst>
          <pc:docMk/>
          <pc:sldMk cId="2099089282" sldId="284"/>
        </pc:sldMkLst>
      </pc:sldChg>
      <pc:sldChg chg="del">
        <pc:chgData name="Khattab, Sherif" userId="c83b1e15-36f3-4f46-aceb-05aac24c545e" providerId="ADAL" clId="{20ECC735-6357-4521-A768-B7D7C3A147EB}" dt="2021-02-02T15:27:17.552" v="1150" actId="47"/>
        <pc:sldMkLst>
          <pc:docMk/>
          <pc:sldMk cId="1136622862" sldId="285"/>
        </pc:sldMkLst>
      </pc:sldChg>
      <pc:sldChg chg="del">
        <pc:chgData name="Khattab, Sherif" userId="c83b1e15-36f3-4f46-aceb-05aac24c545e" providerId="ADAL" clId="{20ECC735-6357-4521-A768-B7D7C3A147EB}" dt="2021-02-02T15:27:16.725" v="1131" actId="47"/>
        <pc:sldMkLst>
          <pc:docMk/>
          <pc:sldMk cId="3949722242" sldId="286"/>
        </pc:sldMkLst>
      </pc:sldChg>
      <pc:sldChg chg="del">
        <pc:chgData name="Khattab, Sherif" userId="c83b1e15-36f3-4f46-aceb-05aac24c545e" providerId="ADAL" clId="{20ECC735-6357-4521-A768-B7D7C3A147EB}" dt="2021-02-02T15:27:16.834" v="1134" actId="47"/>
        <pc:sldMkLst>
          <pc:docMk/>
          <pc:sldMk cId="1032220564" sldId="287"/>
        </pc:sldMkLst>
      </pc:sldChg>
      <pc:sldChg chg="del">
        <pc:chgData name="Khattab, Sherif" userId="c83b1e15-36f3-4f46-aceb-05aac24c545e" providerId="ADAL" clId="{20ECC735-6357-4521-A768-B7D7C3A147EB}" dt="2021-02-02T15:27:16.923" v="1135" actId="47"/>
        <pc:sldMkLst>
          <pc:docMk/>
          <pc:sldMk cId="1268007695" sldId="288"/>
        </pc:sldMkLst>
      </pc:sldChg>
      <pc:sldChg chg="del">
        <pc:chgData name="Khattab, Sherif" userId="c83b1e15-36f3-4f46-aceb-05aac24c545e" providerId="ADAL" clId="{20ECC735-6357-4521-A768-B7D7C3A147EB}" dt="2021-02-02T15:27:16.965" v="1136" actId="47"/>
        <pc:sldMkLst>
          <pc:docMk/>
          <pc:sldMk cId="463012687" sldId="289"/>
        </pc:sldMkLst>
      </pc:sldChg>
      <pc:sldChg chg="del">
        <pc:chgData name="Khattab, Sherif" userId="c83b1e15-36f3-4f46-aceb-05aac24c545e" providerId="ADAL" clId="{20ECC735-6357-4521-A768-B7D7C3A147EB}" dt="2021-02-02T15:27:17.271" v="1142" actId="47"/>
        <pc:sldMkLst>
          <pc:docMk/>
          <pc:sldMk cId="442392580" sldId="290"/>
        </pc:sldMkLst>
      </pc:sldChg>
      <pc:sldChg chg="del">
        <pc:chgData name="Khattab, Sherif" userId="c83b1e15-36f3-4f46-aceb-05aac24c545e" providerId="ADAL" clId="{20ECC735-6357-4521-A768-B7D7C3A147EB}" dt="2021-01-28T18:04:43.792" v="0" actId="47"/>
        <pc:sldMkLst>
          <pc:docMk/>
          <pc:sldMk cId="2710637777" sldId="322"/>
        </pc:sldMkLst>
      </pc:sldChg>
      <pc:sldChg chg="del">
        <pc:chgData name="Khattab, Sherif" userId="c83b1e15-36f3-4f46-aceb-05aac24c545e" providerId="ADAL" clId="{20ECC735-6357-4521-A768-B7D7C3A147EB}" dt="2021-01-28T18:04:43.792" v="0" actId="47"/>
        <pc:sldMkLst>
          <pc:docMk/>
          <pc:sldMk cId="3292918179" sldId="324"/>
        </pc:sldMkLst>
      </pc:sldChg>
      <pc:sldChg chg="addSp delSp modSp add del mod">
        <pc:chgData name="Khattab, Sherif" userId="c83b1e15-36f3-4f46-aceb-05aac24c545e" providerId="ADAL" clId="{20ECC735-6357-4521-A768-B7D7C3A147EB}" dt="2021-02-02T18:53:24.417" v="2385" actId="47"/>
        <pc:sldMkLst>
          <pc:docMk/>
          <pc:sldMk cId="355119911" sldId="338"/>
        </pc:sldMkLst>
        <pc:spChg chg="del mod">
          <ac:chgData name="Khattab, Sherif" userId="c83b1e15-36f3-4f46-aceb-05aac24c545e" providerId="ADAL" clId="{20ECC735-6357-4521-A768-B7D7C3A147EB}" dt="2021-02-02T15:16:22.294" v="959" actId="478"/>
          <ac:spMkLst>
            <pc:docMk/>
            <pc:sldMk cId="355119911" sldId="338"/>
            <ac:spMk id="106498" creationId="{563702C7-BB92-8744-86F7-6AB1069051A1}"/>
          </ac:spMkLst>
        </pc:spChg>
        <pc:spChg chg="mod">
          <ac:chgData name="Khattab, Sherif" userId="c83b1e15-36f3-4f46-aceb-05aac24c545e" providerId="ADAL" clId="{20ECC735-6357-4521-A768-B7D7C3A147EB}" dt="2021-02-02T15:18:27.442" v="1069" actId="20577"/>
          <ac:spMkLst>
            <pc:docMk/>
            <pc:sldMk cId="355119911" sldId="338"/>
            <ac:spMk id="106500" creationId="{C1A6B44F-6A6E-624E-A1A8-C1E38440BAFC}"/>
          </ac:spMkLst>
        </pc:spChg>
        <pc:picChg chg="add del mod">
          <ac:chgData name="Khattab, Sherif" userId="c83b1e15-36f3-4f46-aceb-05aac24c545e" providerId="ADAL" clId="{20ECC735-6357-4521-A768-B7D7C3A147EB}" dt="2021-02-02T15:17:14.060" v="968" actId="478"/>
          <ac:picMkLst>
            <pc:docMk/>
            <pc:sldMk cId="355119911" sldId="338"/>
            <ac:picMk id="3" creationId="{29CB9F2A-EC0B-422B-BF7C-EAE97A368CCD}"/>
          </ac:picMkLst>
        </pc:picChg>
        <pc:picChg chg="add mod">
          <ac:chgData name="Khattab, Sherif" userId="c83b1e15-36f3-4f46-aceb-05aac24c545e" providerId="ADAL" clId="{20ECC735-6357-4521-A768-B7D7C3A147EB}" dt="2021-02-02T15:17:20.516" v="973" actId="1076"/>
          <ac:picMkLst>
            <pc:docMk/>
            <pc:sldMk cId="355119911" sldId="338"/>
            <ac:picMk id="7" creationId="{D7F1F289-1786-4494-912F-A8FD48635A50}"/>
          </ac:picMkLst>
        </pc:picChg>
      </pc:sldChg>
      <pc:sldChg chg="modSp add del mod">
        <pc:chgData name="Khattab, Sherif" userId="c83b1e15-36f3-4f46-aceb-05aac24c545e" providerId="ADAL" clId="{20ECC735-6357-4521-A768-B7D7C3A147EB}" dt="2021-02-02T18:53:24.417" v="2385" actId="47"/>
        <pc:sldMkLst>
          <pc:docMk/>
          <pc:sldMk cId="4223572414" sldId="339"/>
        </pc:sldMkLst>
        <pc:spChg chg="mod">
          <ac:chgData name="Khattab, Sherif" userId="c83b1e15-36f3-4f46-aceb-05aac24c545e" providerId="ADAL" clId="{20ECC735-6357-4521-A768-B7D7C3A147EB}" dt="2021-02-02T15:36:00.414" v="1795" actId="27636"/>
          <ac:spMkLst>
            <pc:docMk/>
            <pc:sldMk cId="4223572414" sldId="339"/>
            <ac:spMk id="107523" creationId="{0F9697C6-2257-044C-8E34-AC62DE514C44}"/>
          </ac:spMkLst>
        </pc:spChg>
      </pc:sldChg>
      <pc:sldChg chg="modSp add del mod">
        <pc:chgData name="Khattab, Sherif" userId="c83b1e15-36f3-4f46-aceb-05aac24c545e" providerId="ADAL" clId="{20ECC735-6357-4521-A768-B7D7C3A147EB}" dt="2021-02-02T18:53:24.417" v="2385" actId="47"/>
        <pc:sldMkLst>
          <pc:docMk/>
          <pc:sldMk cId="470668490" sldId="340"/>
        </pc:sldMkLst>
        <pc:spChg chg="mod">
          <ac:chgData name="Khattab, Sherif" userId="c83b1e15-36f3-4f46-aceb-05aac24c545e" providerId="ADAL" clId="{20ECC735-6357-4521-A768-B7D7C3A147EB}" dt="2021-02-02T15:36:07.255" v="1799" actId="20577"/>
          <ac:spMkLst>
            <pc:docMk/>
            <pc:sldMk cId="470668490" sldId="340"/>
            <ac:spMk id="108547" creationId="{CC82A9AD-5F15-AB49-8F90-FE2C306DA419}"/>
          </ac:spMkLst>
        </pc:spChg>
      </pc:sldChg>
      <pc:sldChg chg="add del ord">
        <pc:chgData name="Khattab, Sherif" userId="c83b1e15-36f3-4f46-aceb-05aac24c545e" providerId="ADAL" clId="{20ECC735-6357-4521-A768-B7D7C3A147EB}" dt="2021-02-02T18:53:29.574" v="2387" actId="47"/>
        <pc:sldMkLst>
          <pc:docMk/>
          <pc:sldMk cId="1205868326" sldId="341"/>
        </pc:sldMkLst>
      </pc:sldChg>
      <pc:sldChg chg="del">
        <pc:chgData name="Khattab, Sherif" userId="c83b1e15-36f3-4f46-aceb-05aac24c545e" providerId="ADAL" clId="{20ECC735-6357-4521-A768-B7D7C3A147EB}" dt="2021-02-02T15:27:08.601" v="1111" actId="47"/>
        <pc:sldMkLst>
          <pc:docMk/>
          <pc:sldMk cId="1806563943" sldId="342"/>
        </pc:sldMkLst>
      </pc:sldChg>
      <pc:sldChg chg="del">
        <pc:chgData name="Khattab, Sherif" userId="c83b1e15-36f3-4f46-aceb-05aac24c545e" providerId="ADAL" clId="{20ECC735-6357-4521-A768-B7D7C3A147EB}" dt="2021-02-02T15:27:10.554" v="1112" actId="47"/>
        <pc:sldMkLst>
          <pc:docMk/>
          <pc:sldMk cId="1167711490" sldId="343"/>
        </pc:sldMkLst>
      </pc:sldChg>
      <pc:sldChg chg="del">
        <pc:chgData name="Khattab, Sherif" userId="c83b1e15-36f3-4f46-aceb-05aac24c545e" providerId="ADAL" clId="{20ECC735-6357-4521-A768-B7D7C3A147EB}" dt="2021-02-02T15:27:15.497" v="1115" actId="47"/>
        <pc:sldMkLst>
          <pc:docMk/>
          <pc:sldMk cId="1271999567" sldId="349"/>
        </pc:sldMkLst>
      </pc:sldChg>
      <pc:sldChg chg="del">
        <pc:chgData name="Khattab, Sherif" userId="c83b1e15-36f3-4f46-aceb-05aac24c545e" providerId="ADAL" clId="{20ECC735-6357-4521-A768-B7D7C3A147EB}" dt="2021-01-28T18:04:43.792" v="0" actId="47"/>
        <pc:sldMkLst>
          <pc:docMk/>
          <pc:sldMk cId="434376579" sldId="363"/>
        </pc:sldMkLst>
      </pc:sldChg>
      <pc:sldChg chg="del">
        <pc:chgData name="Khattab, Sherif" userId="c83b1e15-36f3-4f46-aceb-05aac24c545e" providerId="ADAL" clId="{20ECC735-6357-4521-A768-B7D7C3A147EB}" dt="2021-01-28T18:04:43.792" v="0" actId="47"/>
        <pc:sldMkLst>
          <pc:docMk/>
          <pc:sldMk cId="815621424" sldId="364"/>
        </pc:sldMkLst>
      </pc:sldChg>
      <pc:sldChg chg="del">
        <pc:chgData name="Khattab, Sherif" userId="c83b1e15-36f3-4f46-aceb-05aac24c545e" providerId="ADAL" clId="{20ECC735-6357-4521-A768-B7D7C3A147EB}" dt="2021-01-28T18:04:43.792" v="0" actId="47"/>
        <pc:sldMkLst>
          <pc:docMk/>
          <pc:sldMk cId="1934104099" sldId="365"/>
        </pc:sldMkLst>
      </pc:sldChg>
      <pc:sldChg chg="del">
        <pc:chgData name="Khattab, Sherif" userId="c83b1e15-36f3-4f46-aceb-05aac24c545e" providerId="ADAL" clId="{20ECC735-6357-4521-A768-B7D7C3A147EB}" dt="2021-01-28T18:04:43.792" v="0" actId="47"/>
        <pc:sldMkLst>
          <pc:docMk/>
          <pc:sldMk cId="2782429159" sldId="366"/>
        </pc:sldMkLst>
      </pc:sldChg>
      <pc:sldChg chg="del">
        <pc:chgData name="Khattab, Sherif" userId="c83b1e15-36f3-4f46-aceb-05aac24c545e" providerId="ADAL" clId="{20ECC735-6357-4521-A768-B7D7C3A147EB}" dt="2021-01-28T18:04:43.792" v="0" actId="47"/>
        <pc:sldMkLst>
          <pc:docMk/>
          <pc:sldMk cId="2251973667" sldId="367"/>
        </pc:sldMkLst>
      </pc:sldChg>
      <pc:sldChg chg="del">
        <pc:chgData name="Khattab, Sherif" userId="c83b1e15-36f3-4f46-aceb-05aac24c545e" providerId="ADAL" clId="{20ECC735-6357-4521-A768-B7D7C3A147EB}" dt="2021-01-28T18:04:43.792" v="0" actId="47"/>
        <pc:sldMkLst>
          <pc:docMk/>
          <pc:sldMk cId="3138501136" sldId="368"/>
        </pc:sldMkLst>
      </pc:sldChg>
      <pc:sldChg chg="addSp delSp modSp mod">
        <pc:chgData name="Khattab, Sherif" userId="c83b1e15-36f3-4f46-aceb-05aac24c545e" providerId="ADAL" clId="{20ECC735-6357-4521-A768-B7D7C3A147EB}" dt="2021-02-03T02:08:25.437" v="2809" actId="9405"/>
        <pc:sldMkLst>
          <pc:docMk/>
          <pc:sldMk cId="3210992163" sldId="369"/>
        </pc:sldMkLst>
        <pc:spChg chg="mod">
          <ac:chgData name="Khattab, Sherif" userId="c83b1e15-36f3-4f46-aceb-05aac24c545e" providerId="ADAL" clId="{20ECC735-6357-4521-A768-B7D7C3A147EB}" dt="2021-01-28T18:05:24.975" v="25" actId="20577"/>
          <ac:spMkLst>
            <pc:docMk/>
            <pc:sldMk cId="3210992163" sldId="369"/>
            <ac:spMk id="100354" creationId="{E957CE05-A4BD-144F-A0C4-0AAE7BD7009B}"/>
          </ac:spMkLst>
        </pc:spChg>
        <pc:spChg chg="mod">
          <ac:chgData name="Khattab, Sherif" userId="c83b1e15-36f3-4f46-aceb-05aac24c545e" providerId="ADAL" clId="{20ECC735-6357-4521-A768-B7D7C3A147EB}" dt="2021-02-03T02:07:45.834" v="2800" actId="14100"/>
          <ac:spMkLst>
            <pc:docMk/>
            <pc:sldMk cId="3210992163" sldId="369"/>
            <ac:spMk id="100355" creationId="{0C36604A-A763-A345-B88E-8E6F2BF0C1FE}"/>
          </ac:spMkLst>
        </pc:spChg>
        <pc:picChg chg="add del mod">
          <ac:chgData name="Khattab, Sherif" userId="c83b1e15-36f3-4f46-aceb-05aac24c545e" providerId="ADAL" clId="{20ECC735-6357-4521-A768-B7D7C3A147EB}" dt="2021-02-03T02:07:18.068" v="2796" actId="478"/>
          <ac:picMkLst>
            <pc:docMk/>
            <pc:sldMk cId="3210992163" sldId="369"/>
            <ac:picMk id="3" creationId="{42C7C9C9-1040-4558-8226-A38C0E5F5239}"/>
          </ac:picMkLst>
        </pc:picChg>
        <pc:picChg chg="add mod">
          <ac:chgData name="Khattab, Sherif" userId="c83b1e15-36f3-4f46-aceb-05aac24c545e" providerId="ADAL" clId="{20ECC735-6357-4521-A768-B7D7C3A147EB}" dt="2021-02-03T02:08:17.060" v="2807" actId="1076"/>
          <ac:picMkLst>
            <pc:docMk/>
            <pc:sldMk cId="3210992163" sldId="369"/>
            <ac:picMk id="7" creationId="{8289F39E-20D4-48DB-B0D7-920A9B1D2C84}"/>
          </ac:picMkLst>
        </pc:picChg>
        <pc:inkChg chg="add mod">
          <ac:chgData name="Khattab, Sherif" userId="c83b1e15-36f3-4f46-aceb-05aac24c545e" providerId="ADAL" clId="{20ECC735-6357-4521-A768-B7D7C3A147EB}" dt="2021-02-03T02:08:13.655" v="2806" actId="1076"/>
          <ac:inkMkLst>
            <pc:docMk/>
            <pc:sldMk cId="3210992163" sldId="369"/>
            <ac:inkMk id="8" creationId="{75B10704-325A-4EC9-89BD-F20244F1E355}"/>
          </ac:inkMkLst>
        </pc:inkChg>
        <pc:inkChg chg="add">
          <ac:chgData name="Khattab, Sherif" userId="c83b1e15-36f3-4f46-aceb-05aac24c545e" providerId="ADAL" clId="{20ECC735-6357-4521-A768-B7D7C3A147EB}" dt="2021-02-03T02:08:22.082" v="2808" actId="9405"/>
          <ac:inkMkLst>
            <pc:docMk/>
            <pc:sldMk cId="3210992163" sldId="369"/>
            <ac:inkMk id="9" creationId="{65902BB3-D968-4B54-8B69-A55E7B9FC9C7}"/>
          </ac:inkMkLst>
        </pc:inkChg>
        <pc:inkChg chg="add">
          <ac:chgData name="Khattab, Sherif" userId="c83b1e15-36f3-4f46-aceb-05aac24c545e" providerId="ADAL" clId="{20ECC735-6357-4521-A768-B7D7C3A147EB}" dt="2021-02-03T02:08:25.437" v="2809" actId="9405"/>
          <ac:inkMkLst>
            <pc:docMk/>
            <pc:sldMk cId="3210992163" sldId="369"/>
            <ac:inkMk id="10" creationId="{877346C0-8418-41AB-AD05-4613E1FE78DF}"/>
          </ac:inkMkLst>
        </pc:inkChg>
      </pc:sldChg>
      <pc:sldChg chg="modSp add del mod">
        <pc:chgData name="Khattab, Sherif" userId="c83b1e15-36f3-4f46-aceb-05aac24c545e" providerId="ADAL" clId="{20ECC735-6357-4521-A768-B7D7C3A147EB}" dt="2021-02-02T15:30:00.899" v="1304" actId="113"/>
        <pc:sldMkLst>
          <pc:docMk/>
          <pc:sldMk cId="4013065491" sldId="370"/>
        </pc:sldMkLst>
        <pc:spChg chg="mod">
          <ac:chgData name="Khattab, Sherif" userId="c83b1e15-36f3-4f46-aceb-05aac24c545e" providerId="ADAL" clId="{20ECC735-6357-4521-A768-B7D7C3A147EB}" dt="2021-02-02T15:30:00.899" v="1304" actId="113"/>
          <ac:spMkLst>
            <pc:docMk/>
            <pc:sldMk cId="4013065491" sldId="370"/>
            <ac:spMk id="101379" creationId="{0BE74C56-0B43-2A44-A8C0-3EA8E3E44D8A}"/>
          </ac:spMkLst>
        </pc:spChg>
        <pc:spChg chg="mod">
          <ac:chgData name="Khattab, Sherif" userId="c83b1e15-36f3-4f46-aceb-05aac24c545e" providerId="ADAL" clId="{20ECC735-6357-4521-A768-B7D7C3A147EB}" dt="2021-02-02T15:28:52.803" v="1278" actId="20577"/>
          <ac:spMkLst>
            <pc:docMk/>
            <pc:sldMk cId="4013065491" sldId="370"/>
            <ac:spMk id="101380" creationId="{D24E1DF0-CC9A-1E44-B5BF-29147C8DFD32}"/>
          </ac:spMkLst>
        </pc:spChg>
        <pc:spChg chg="mod">
          <ac:chgData name="Khattab, Sherif" userId="c83b1e15-36f3-4f46-aceb-05aac24c545e" providerId="ADAL" clId="{20ECC735-6357-4521-A768-B7D7C3A147EB}" dt="2021-02-02T15:28:43.842" v="1275" actId="6549"/>
          <ac:spMkLst>
            <pc:docMk/>
            <pc:sldMk cId="4013065491" sldId="370"/>
            <ac:spMk id="101381" creationId="{B569C0DB-2D8E-CB4C-9A01-F234C35ECD4E}"/>
          </ac:spMkLst>
        </pc:spChg>
      </pc:sldChg>
      <pc:sldChg chg="addSp modSp add del mod modAnim">
        <pc:chgData name="Khattab, Sherif" userId="c83b1e15-36f3-4f46-aceb-05aac24c545e" providerId="ADAL" clId="{20ECC735-6357-4521-A768-B7D7C3A147EB}" dt="2021-02-02T15:39:16.738" v="1920"/>
        <pc:sldMkLst>
          <pc:docMk/>
          <pc:sldMk cId="2592968416" sldId="371"/>
        </pc:sldMkLst>
        <pc:spChg chg="add mod">
          <ac:chgData name="Khattab, Sherif" userId="c83b1e15-36f3-4f46-aceb-05aac24c545e" providerId="ADAL" clId="{20ECC735-6357-4521-A768-B7D7C3A147EB}" dt="2021-02-02T15:39:13.004" v="1919" actId="1076"/>
          <ac:spMkLst>
            <pc:docMk/>
            <pc:sldMk cId="2592968416" sldId="371"/>
            <ac:spMk id="2" creationId="{2F63E310-9701-4C8E-8A83-D5E0B19A5EAA}"/>
          </ac:spMkLst>
        </pc:spChg>
        <pc:spChg chg="mod">
          <ac:chgData name="Khattab, Sherif" userId="c83b1e15-36f3-4f46-aceb-05aac24c545e" providerId="ADAL" clId="{20ECC735-6357-4521-A768-B7D7C3A147EB}" dt="2021-02-02T15:38:28.106" v="1872" actId="20577"/>
          <ac:spMkLst>
            <pc:docMk/>
            <pc:sldMk cId="2592968416" sldId="371"/>
            <ac:spMk id="102402" creationId="{E1CB258F-124C-064A-912D-68205C351F24}"/>
          </ac:spMkLst>
        </pc:spChg>
        <pc:spChg chg="mod">
          <ac:chgData name="Khattab, Sherif" userId="c83b1e15-36f3-4f46-aceb-05aac24c545e" providerId="ADAL" clId="{20ECC735-6357-4521-A768-B7D7C3A147EB}" dt="2021-02-02T15:38:44.866" v="1873" actId="1076"/>
          <ac:spMkLst>
            <pc:docMk/>
            <pc:sldMk cId="2592968416" sldId="371"/>
            <ac:spMk id="102403" creationId="{785D7A99-6D63-8249-82FA-5B237B098A1E}"/>
          </ac:spMkLst>
        </pc:spChg>
        <pc:spChg chg="mod">
          <ac:chgData name="Khattab, Sherif" userId="c83b1e15-36f3-4f46-aceb-05aac24c545e" providerId="ADAL" clId="{20ECC735-6357-4521-A768-B7D7C3A147EB}" dt="2021-02-02T15:38:11.355" v="1859" actId="20577"/>
          <ac:spMkLst>
            <pc:docMk/>
            <pc:sldMk cId="2592968416" sldId="371"/>
            <ac:spMk id="102405" creationId="{142E8EAC-B1DB-A042-BDAA-20329E91A50B}"/>
          </ac:spMkLst>
        </pc:spChg>
      </pc:sldChg>
      <pc:sldChg chg="modSp add del mod">
        <pc:chgData name="Khattab, Sherif" userId="c83b1e15-36f3-4f46-aceb-05aac24c545e" providerId="ADAL" clId="{20ECC735-6357-4521-A768-B7D7C3A147EB}" dt="2021-02-02T15:30:29.595" v="1307" actId="20577"/>
        <pc:sldMkLst>
          <pc:docMk/>
          <pc:sldMk cId="3848335379" sldId="372"/>
        </pc:sldMkLst>
        <pc:spChg chg="mod">
          <ac:chgData name="Khattab, Sherif" userId="c83b1e15-36f3-4f46-aceb-05aac24c545e" providerId="ADAL" clId="{20ECC735-6357-4521-A768-B7D7C3A147EB}" dt="2021-02-02T15:30:29.595" v="1307" actId="20577"/>
          <ac:spMkLst>
            <pc:docMk/>
            <pc:sldMk cId="3848335379" sldId="372"/>
            <ac:spMk id="103428" creationId="{A91BC9E7-33A1-9347-899F-CCEFE80B5E85}"/>
          </ac:spMkLst>
        </pc:spChg>
      </pc:sldChg>
      <pc:sldChg chg="add del">
        <pc:chgData name="Khattab, Sherif" userId="c83b1e15-36f3-4f46-aceb-05aac24c545e" providerId="ADAL" clId="{20ECC735-6357-4521-A768-B7D7C3A147EB}" dt="2021-02-02T15:27:42.677" v="1218" actId="47"/>
        <pc:sldMkLst>
          <pc:docMk/>
          <pc:sldMk cId="3161117264" sldId="373"/>
        </pc:sldMkLst>
      </pc:sldChg>
      <pc:sldChg chg="modSp add del mod">
        <pc:chgData name="Khattab, Sherif" userId="c83b1e15-36f3-4f46-aceb-05aac24c545e" providerId="ADAL" clId="{20ECC735-6357-4521-A768-B7D7C3A147EB}" dt="2021-02-02T18:53:24.417" v="2385" actId="47"/>
        <pc:sldMkLst>
          <pc:docMk/>
          <pc:sldMk cId="1542066946" sldId="374"/>
        </pc:sldMkLst>
        <pc:spChg chg="mod">
          <ac:chgData name="Khattab, Sherif" userId="c83b1e15-36f3-4f46-aceb-05aac24c545e" providerId="ADAL" clId="{20ECC735-6357-4521-A768-B7D7C3A147EB}" dt="2021-02-02T15:35:10.833" v="1760" actId="20577"/>
          <ac:spMkLst>
            <pc:docMk/>
            <pc:sldMk cId="1542066946" sldId="374"/>
            <ac:spMk id="105475" creationId="{B2EA02B2-FF2F-E840-9115-9F46B908CC54}"/>
          </ac:spMkLst>
        </pc:spChg>
      </pc:sldChg>
      <pc:sldChg chg="add del">
        <pc:chgData name="Khattab, Sherif" userId="c83b1e15-36f3-4f46-aceb-05aac24c545e" providerId="ADAL" clId="{20ECC735-6357-4521-A768-B7D7C3A147EB}" dt="2021-02-02T18:53:24.417" v="2385" actId="47"/>
        <pc:sldMkLst>
          <pc:docMk/>
          <pc:sldMk cId="834112894" sldId="375"/>
        </pc:sldMkLst>
      </pc:sldChg>
      <pc:sldChg chg="add del">
        <pc:chgData name="Khattab, Sherif" userId="c83b1e15-36f3-4f46-aceb-05aac24c545e" providerId="ADAL" clId="{20ECC735-6357-4521-A768-B7D7C3A147EB}" dt="2021-02-02T18:53:24.417" v="2385" actId="47"/>
        <pc:sldMkLst>
          <pc:docMk/>
          <pc:sldMk cId="1165577892" sldId="376"/>
        </pc:sldMkLst>
      </pc:sldChg>
      <pc:sldChg chg="modSp add del mod">
        <pc:chgData name="Khattab, Sherif" userId="c83b1e15-36f3-4f46-aceb-05aac24c545e" providerId="ADAL" clId="{20ECC735-6357-4521-A768-B7D7C3A147EB}" dt="2021-02-02T15:32:51.419" v="1494" actId="20577"/>
        <pc:sldMkLst>
          <pc:docMk/>
          <pc:sldMk cId="583513582" sldId="377"/>
        </pc:sldMkLst>
        <pc:spChg chg="mod">
          <ac:chgData name="Khattab, Sherif" userId="c83b1e15-36f3-4f46-aceb-05aac24c545e" providerId="ADAL" clId="{20ECC735-6357-4521-A768-B7D7C3A147EB}" dt="2021-02-02T15:32:51.419" v="1494" actId="20577"/>
          <ac:spMkLst>
            <pc:docMk/>
            <pc:sldMk cId="583513582" sldId="377"/>
            <ac:spMk id="114693" creationId="{2AAD9DE3-45D5-A249-B337-D99D281826B9}"/>
          </ac:spMkLst>
        </pc:spChg>
      </pc:sldChg>
      <pc:sldChg chg="del">
        <pc:chgData name="Khattab, Sherif" userId="c83b1e15-36f3-4f46-aceb-05aac24c545e" providerId="ADAL" clId="{20ECC735-6357-4521-A768-B7D7C3A147EB}" dt="2021-02-02T15:27:14.830" v="1113" actId="47"/>
        <pc:sldMkLst>
          <pc:docMk/>
          <pc:sldMk cId="3990797458" sldId="378"/>
        </pc:sldMkLst>
      </pc:sldChg>
      <pc:sldChg chg="del">
        <pc:chgData name="Khattab, Sherif" userId="c83b1e15-36f3-4f46-aceb-05aac24c545e" providerId="ADAL" clId="{20ECC735-6357-4521-A768-B7D7C3A147EB}" dt="2021-02-02T15:27:15.179" v="1114" actId="47"/>
        <pc:sldMkLst>
          <pc:docMk/>
          <pc:sldMk cId="2736486443" sldId="379"/>
        </pc:sldMkLst>
      </pc:sldChg>
      <pc:sldChg chg="del">
        <pc:chgData name="Khattab, Sherif" userId="c83b1e15-36f3-4f46-aceb-05aac24c545e" providerId="ADAL" clId="{20ECC735-6357-4521-A768-B7D7C3A147EB}" dt="2021-02-02T15:27:15.745" v="1116" actId="47"/>
        <pc:sldMkLst>
          <pc:docMk/>
          <pc:sldMk cId="541381985" sldId="380"/>
        </pc:sldMkLst>
      </pc:sldChg>
      <pc:sldChg chg="del">
        <pc:chgData name="Khattab, Sherif" userId="c83b1e15-36f3-4f46-aceb-05aac24c545e" providerId="ADAL" clId="{20ECC735-6357-4521-A768-B7D7C3A147EB}" dt="2021-02-02T15:27:16.230" v="1117" actId="47"/>
        <pc:sldMkLst>
          <pc:docMk/>
          <pc:sldMk cId="2235897330" sldId="381"/>
        </pc:sldMkLst>
      </pc:sldChg>
      <pc:sldChg chg="del">
        <pc:chgData name="Khattab, Sherif" userId="c83b1e15-36f3-4f46-aceb-05aac24c545e" providerId="ADAL" clId="{20ECC735-6357-4521-A768-B7D7C3A147EB}" dt="2021-02-02T15:27:16.264" v="1118" actId="47"/>
        <pc:sldMkLst>
          <pc:docMk/>
          <pc:sldMk cId="3360044446" sldId="382"/>
        </pc:sldMkLst>
      </pc:sldChg>
      <pc:sldChg chg="del">
        <pc:chgData name="Khattab, Sherif" userId="c83b1e15-36f3-4f46-aceb-05aac24c545e" providerId="ADAL" clId="{20ECC735-6357-4521-A768-B7D7C3A147EB}" dt="2021-02-02T15:27:16.284" v="1119" actId="47"/>
        <pc:sldMkLst>
          <pc:docMk/>
          <pc:sldMk cId="1954384084" sldId="383"/>
        </pc:sldMkLst>
      </pc:sldChg>
      <pc:sldChg chg="del">
        <pc:chgData name="Khattab, Sherif" userId="c83b1e15-36f3-4f46-aceb-05aac24c545e" providerId="ADAL" clId="{20ECC735-6357-4521-A768-B7D7C3A147EB}" dt="2021-02-02T15:27:16.319" v="1120" actId="47"/>
        <pc:sldMkLst>
          <pc:docMk/>
          <pc:sldMk cId="220759689" sldId="384"/>
        </pc:sldMkLst>
      </pc:sldChg>
      <pc:sldChg chg="del">
        <pc:chgData name="Khattab, Sherif" userId="c83b1e15-36f3-4f46-aceb-05aac24c545e" providerId="ADAL" clId="{20ECC735-6357-4521-A768-B7D7C3A147EB}" dt="2021-02-02T15:27:16.340" v="1121" actId="47"/>
        <pc:sldMkLst>
          <pc:docMk/>
          <pc:sldMk cId="2809799376" sldId="385"/>
        </pc:sldMkLst>
      </pc:sldChg>
      <pc:sldChg chg="del">
        <pc:chgData name="Khattab, Sherif" userId="c83b1e15-36f3-4f46-aceb-05aac24c545e" providerId="ADAL" clId="{20ECC735-6357-4521-A768-B7D7C3A147EB}" dt="2021-01-28T18:04:43.792" v="0" actId="47"/>
        <pc:sldMkLst>
          <pc:docMk/>
          <pc:sldMk cId="2329144619" sldId="445"/>
        </pc:sldMkLst>
      </pc:sldChg>
      <pc:sldChg chg="del">
        <pc:chgData name="Khattab, Sherif" userId="c83b1e15-36f3-4f46-aceb-05aac24c545e" providerId="ADAL" clId="{20ECC735-6357-4521-A768-B7D7C3A147EB}" dt="2021-01-28T18:04:43.792" v="0" actId="47"/>
        <pc:sldMkLst>
          <pc:docMk/>
          <pc:sldMk cId="1783368962" sldId="448"/>
        </pc:sldMkLst>
      </pc:sldChg>
      <pc:sldChg chg="del">
        <pc:chgData name="Khattab, Sherif" userId="c83b1e15-36f3-4f46-aceb-05aac24c545e" providerId="ADAL" clId="{20ECC735-6357-4521-A768-B7D7C3A147EB}" dt="2021-01-28T18:04:43.792" v="0" actId="47"/>
        <pc:sldMkLst>
          <pc:docMk/>
          <pc:sldMk cId="2276002102" sldId="451"/>
        </pc:sldMkLst>
      </pc:sldChg>
      <pc:sldChg chg="del">
        <pc:chgData name="Khattab, Sherif" userId="c83b1e15-36f3-4f46-aceb-05aac24c545e" providerId="ADAL" clId="{20ECC735-6357-4521-A768-B7D7C3A147EB}" dt="2021-02-02T15:27:16.446" v="1124" actId="47"/>
        <pc:sldMkLst>
          <pc:docMk/>
          <pc:sldMk cId="2163467695" sldId="455"/>
        </pc:sldMkLst>
      </pc:sldChg>
      <pc:sldChg chg="del">
        <pc:chgData name="Khattab, Sherif" userId="c83b1e15-36f3-4f46-aceb-05aac24c545e" providerId="ADAL" clId="{20ECC735-6357-4521-A768-B7D7C3A147EB}" dt="2021-02-02T15:27:16.503" v="1126" actId="47"/>
        <pc:sldMkLst>
          <pc:docMk/>
          <pc:sldMk cId="3400641916" sldId="456"/>
        </pc:sldMkLst>
      </pc:sldChg>
      <pc:sldChg chg="del">
        <pc:chgData name="Khattab, Sherif" userId="c83b1e15-36f3-4f46-aceb-05aac24c545e" providerId="ADAL" clId="{20ECC735-6357-4521-A768-B7D7C3A147EB}" dt="2021-02-02T15:27:16.549" v="1127" actId="47"/>
        <pc:sldMkLst>
          <pc:docMk/>
          <pc:sldMk cId="2840639230" sldId="457"/>
        </pc:sldMkLst>
      </pc:sldChg>
      <pc:sldChg chg="del">
        <pc:chgData name="Khattab, Sherif" userId="c83b1e15-36f3-4f46-aceb-05aac24c545e" providerId="ADAL" clId="{20ECC735-6357-4521-A768-B7D7C3A147EB}" dt="2021-02-02T15:27:16.578" v="1128" actId="47"/>
        <pc:sldMkLst>
          <pc:docMk/>
          <pc:sldMk cId="2116012598" sldId="458"/>
        </pc:sldMkLst>
      </pc:sldChg>
      <pc:sldChg chg="del">
        <pc:chgData name="Khattab, Sherif" userId="c83b1e15-36f3-4f46-aceb-05aac24c545e" providerId="ADAL" clId="{20ECC735-6357-4521-A768-B7D7C3A147EB}" dt="2021-02-02T15:27:16.659" v="1129" actId="47"/>
        <pc:sldMkLst>
          <pc:docMk/>
          <pc:sldMk cId="1816629761" sldId="459"/>
        </pc:sldMkLst>
      </pc:sldChg>
      <pc:sldChg chg="del">
        <pc:chgData name="Khattab, Sherif" userId="c83b1e15-36f3-4f46-aceb-05aac24c545e" providerId="ADAL" clId="{20ECC735-6357-4521-A768-B7D7C3A147EB}" dt="2021-02-02T15:27:16.695" v="1130" actId="47"/>
        <pc:sldMkLst>
          <pc:docMk/>
          <pc:sldMk cId="4107670357" sldId="460"/>
        </pc:sldMkLst>
      </pc:sldChg>
      <pc:sldChg chg="del">
        <pc:chgData name="Khattab, Sherif" userId="c83b1e15-36f3-4f46-aceb-05aac24c545e" providerId="ADAL" clId="{20ECC735-6357-4521-A768-B7D7C3A147EB}" dt="2021-02-02T15:27:16.774" v="1132" actId="47"/>
        <pc:sldMkLst>
          <pc:docMk/>
          <pc:sldMk cId="3714784862" sldId="461"/>
        </pc:sldMkLst>
      </pc:sldChg>
      <pc:sldChg chg="del">
        <pc:chgData name="Khattab, Sherif" userId="c83b1e15-36f3-4f46-aceb-05aac24c545e" providerId="ADAL" clId="{20ECC735-6357-4521-A768-B7D7C3A147EB}" dt="2021-02-02T15:27:16.812" v="1133" actId="47"/>
        <pc:sldMkLst>
          <pc:docMk/>
          <pc:sldMk cId="931898487" sldId="462"/>
        </pc:sldMkLst>
      </pc:sldChg>
      <pc:sldChg chg="del">
        <pc:chgData name="Khattab, Sherif" userId="c83b1e15-36f3-4f46-aceb-05aac24c545e" providerId="ADAL" clId="{20ECC735-6357-4521-A768-B7D7C3A147EB}" dt="2021-02-02T15:27:16.981" v="1137" actId="47"/>
        <pc:sldMkLst>
          <pc:docMk/>
          <pc:sldMk cId="1471081860" sldId="463"/>
        </pc:sldMkLst>
      </pc:sldChg>
      <pc:sldChg chg="del">
        <pc:chgData name="Khattab, Sherif" userId="c83b1e15-36f3-4f46-aceb-05aac24c545e" providerId="ADAL" clId="{20ECC735-6357-4521-A768-B7D7C3A147EB}" dt="2021-02-02T15:27:17.169" v="1139" actId="47"/>
        <pc:sldMkLst>
          <pc:docMk/>
          <pc:sldMk cId="574001865" sldId="464"/>
        </pc:sldMkLst>
      </pc:sldChg>
      <pc:sldChg chg="del">
        <pc:chgData name="Khattab, Sherif" userId="c83b1e15-36f3-4f46-aceb-05aac24c545e" providerId="ADAL" clId="{20ECC735-6357-4521-A768-B7D7C3A147EB}" dt="2021-02-02T15:27:17.202" v="1140" actId="47"/>
        <pc:sldMkLst>
          <pc:docMk/>
          <pc:sldMk cId="2156977365" sldId="465"/>
        </pc:sldMkLst>
      </pc:sldChg>
      <pc:sldChg chg="del">
        <pc:chgData name="Khattab, Sherif" userId="c83b1e15-36f3-4f46-aceb-05aac24c545e" providerId="ADAL" clId="{20ECC735-6357-4521-A768-B7D7C3A147EB}" dt="2021-02-02T15:27:17.292" v="1143" actId="47"/>
        <pc:sldMkLst>
          <pc:docMk/>
          <pc:sldMk cId="117329803" sldId="466"/>
        </pc:sldMkLst>
      </pc:sldChg>
      <pc:sldChg chg="del">
        <pc:chgData name="Khattab, Sherif" userId="c83b1e15-36f3-4f46-aceb-05aac24c545e" providerId="ADAL" clId="{20ECC735-6357-4521-A768-B7D7C3A147EB}" dt="2021-02-02T15:27:17.352" v="1144" actId="47"/>
        <pc:sldMkLst>
          <pc:docMk/>
          <pc:sldMk cId="3643915362" sldId="467"/>
        </pc:sldMkLst>
      </pc:sldChg>
      <pc:sldChg chg="del">
        <pc:chgData name="Khattab, Sherif" userId="c83b1e15-36f3-4f46-aceb-05aac24c545e" providerId="ADAL" clId="{20ECC735-6357-4521-A768-B7D7C3A147EB}" dt="2021-02-02T15:27:17.403" v="1146" actId="47"/>
        <pc:sldMkLst>
          <pc:docMk/>
          <pc:sldMk cId="1593910045" sldId="468"/>
        </pc:sldMkLst>
      </pc:sldChg>
      <pc:sldChg chg="del">
        <pc:chgData name="Khattab, Sherif" userId="c83b1e15-36f3-4f46-aceb-05aac24c545e" providerId="ADAL" clId="{20ECC735-6357-4521-A768-B7D7C3A147EB}" dt="2021-02-02T15:27:17.424" v="1147" actId="47"/>
        <pc:sldMkLst>
          <pc:docMk/>
          <pc:sldMk cId="3392020218" sldId="469"/>
        </pc:sldMkLst>
      </pc:sldChg>
      <pc:sldChg chg="del">
        <pc:chgData name="Khattab, Sherif" userId="c83b1e15-36f3-4f46-aceb-05aac24c545e" providerId="ADAL" clId="{20ECC735-6357-4521-A768-B7D7C3A147EB}" dt="2021-02-02T15:27:17.586" v="1151" actId="47"/>
        <pc:sldMkLst>
          <pc:docMk/>
          <pc:sldMk cId="3824051756" sldId="470"/>
        </pc:sldMkLst>
      </pc:sldChg>
      <pc:sldChg chg="del">
        <pc:chgData name="Khattab, Sherif" userId="c83b1e15-36f3-4f46-aceb-05aac24c545e" providerId="ADAL" clId="{20ECC735-6357-4521-A768-B7D7C3A147EB}" dt="2021-02-02T15:27:17.737" v="1152" actId="47"/>
        <pc:sldMkLst>
          <pc:docMk/>
          <pc:sldMk cId="1025764700" sldId="471"/>
        </pc:sldMkLst>
      </pc:sldChg>
      <pc:sldChg chg="del">
        <pc:chgData name="Khattab, Sherif" userId="c83b1e15-36f3-4f46-aceb-05aac24c545e" providerId="ADAL" clId="{20ECC735-6357-4521-A768-B7D7C3A147EB}" dt="2021-02-02T15:27:17.784" v="1153" actId="47"/>
        <pc:sldMkLst>
          <pc:docMk/>
          <pc:sldMk cId="3109107092" sldId="472"/>
        </pc:sldMkLst>
      </pc:sldChg>
      <pc:sldChg chg="del">
        <pc:chgData name="Khattab, Sherif" userId="c83b1e15-36f3-4f46-aceb-05aac24c545e" providerId="ADAL" clId="{20ECC735-6357-4521-A768-B7D7C3A147EB}" dt="2021-02-02T15:27:17.803" v="1154" actId="47"/>
        <pc:sldMkLst>
          <pc:docMk/>
          <pc:sldMk cId="2185675405" sldId="473"/>
        </pc:sldMkLst>
      </pc:sldChg>
      <pc:sldChg chg="del">
        <pc:chgData name="Khattab, Sherif" userId="c83b1e15-36f3-4f46-aceb-05aac24c545e" providerId="ADAL" clId="{20ECC735-6357-4521-A768-B7D7C3A147EB}" dt="2021-02-02T15:27:17.854" v="1156" actId="47"/>
        <pc:sldMkLst>
          <pc:docMk/>
          <pc:sldMk cId="1719184921" sldId="474"/>
        </pc:sldMkLst>
      </pc:sldChg>
      <pc:sldChg chg="del">
        <pc:chgData name="Khattab, Sherif" userId="c83b1e15-36f3-4f46-aceb-05aac24c545e" providerId="ADAL" clId="{20ECC735-6357-4521-A768-B7D7C3A147EB}" dt="2021-02-02T15:27:17.917" v="1157" actId="47"/>
        <pc:sldMkLst>
          <pc:docMk/>
          <pc:sldMk cId="3632958702" sldId="475"/>
        </pc:sldMkLst>
      </pc:sldChg>
      <pc:sldChg chg="del">
        <pc:chgData name="Khattab, Sherif" userId="c83b1e15-36f3-4f46-aceb-05aac24c545e" providerId="ADAL" clId="{20ECC735-6357-4521-A768-B7D7C3A147EB}" dt="2021-02-02T15:27:17.954" v="1158" actId="47"/>
        <pc:sldMkLst>
          <pc:docMk/>
          <pc:sldMk cId="2634117846" sldId="476"/>
        </pc:sldMkLst>
      </pc:sldChg>
      <pc:sldChg chg="del">
        <pc:chgData name="Khattab, Sherif" userId="c83b1e15-36f3-4f46-aceb-05aac24c545e" providerId="ADAL" clId="{20ECC735-6357-4521-A768-B7D7C3A147EB}" dt="2021-02-02T15:27:17.987" v="1159" actId="47"/>
        <pc:sldMkLst>
          <pc:docMk/>
          <pc:sldMk cId="4038969182" sldId="477"/>
        </pc:sldMkLst>
      </pc:sldChg>
      <pc:sldChg chg="del">
        <pc:chgData name="Khattab, Sherif" userId="c83b1e15-36f3-4f46-aceb-05aac24c545e" providerId="ADAL" clId="{20ECC735-6357-4521-A768-B7D7C3A147EB}" dt="2021-02-02T15:27:18.011" v="1160" actId="47"/>
        <pc:sldMkLst>
          <pc:docMk/>
          <pc:sldMk cId="326259628" sldId="478"/>
        </pc:sldMkLst>
      </pc:sldChg>
      <pc:sldChg chg="del">
        <pc:chgData name="Khattab, Sherif" userId="c83b1e15-36f3-4f46-aceb-05aac24c545e" providerId="ADAL" clId="{20ECC735-6357-4521-A768-B7D7C3A147EB}" dt="2021-02-02T15:27:18.039" v="1161" actId="47"/>
        <pc:sldMkLst>
          <pc:docMk/>
          <pc:sldMk cId="873856523" sldId="479"/>
        </pc:sldMkLst>
      </pc:sldChg>
      <pc:sldChg chg="del">
        <pc:chgData name="Khattab, Sherif" userId="c83b1e15-36f3-4f46-aceb-05aac24c545e" providerId="ADAL" clId="{20ECC735-6357-4521-A768-B7D7C3A147EB}" dt="2021-02-02T15:27:18.063" v="1162" actId="47"/>
        <pc:sldMkLst>
          <pc:docMk/>
          <pc:sldMk cId="3465344065" sldId="480"/>
        </pc:sldMkLst>
      </pc:sldChg>
      <pc:sldChg chg="del">
        <pc:chgData name="Khattab, Sherif" userId="c83b1e15-36f3-4f46-aceb-05aac24c545e" providerId="ADAL" clId="{20ECC735-6357-4521-A768-B7D7C3A147EB}" dt="2021-02-02T15:27:18.104" v="1163" actId="47"/>
        <pc:sldMkLst>
          <pc:docMk/>
          <pc:sldMk cId="2002489455" sldId="481"/>
        </pc:sldMkLst>
      </pc:sldChg>
      <pc:sldChg chg="del">
        <pc:chgData name="Khattab, Sherif" userId="c83b1e15-36f3-4f46-aceb-05aac24c545e" providerId="ADAL" clId="{20ECC735-6357-4521-A768-B7D7C3A147EB}" dt="2021-02-02T15:27:18.131" v="1164" actId="47"/>
        <pc:sldMkLst>
          <pc:docMk/>
          <pc:sldMk cId="1560930406" sldId="482"/>
        </pc:sldMkLst>
      </pc:sldChg>
      <pc:sldChg chg="del">
        <pc:chgData name="Khattab, Sherif" userId="c83b1e15-36f3-4f46-aceb-05aac24c545e" providerId="ADAL" clId="{20ECC735-6357-4521-A768-B7D7C3A147EB}" dt="2021-02-02T15:27:18.150" v="1165" actId="47"/>
        <pc:sldMkLst>
          <pc:docMk/>
          <pc:sldMk cId="1387835057" sldId="483"/>
        </pc:sldMkLst>
      </pc:sldChg>
      <pc:sldChg chg="del">
        <pc:chgData name="Khattab, Sherif" userId="c83b1e15-36f3-4f46-aceb-05aac24c545e" providerId="ADAL" clId="{20ECC735-6357-4521-A768-B7D7C3A147EB}" dt="2021-02-02T15:27:18.210" v="1166" actId="47"/>
        <pc:sldMkLst>
          <pc:docMk/>
          <pc:sldMk cId="1948397067" sldId="484"/>
        </pc:sldMkLst>
      </pc:sldChg>
      <pc:sldChg chg="del">
        <pc:chgData name="Khattab, Sherif" userId="c83b1e15-36f3-4f46-aceb-05aac24c545e" providerId="ADAL" clId="{20ECC735-6357-4521-A768-B7D7C3A147EB}" dt="2021-02-02T15:27:18.232" v="1167" actId="47"/>
        <pc:sldMkLst>
          <pc:docMk/>
          <pc:sldMk cId="3473693154" sldId="485"/>
        </pc:sldMkLst>
      </pc:sldChg>
      <pc:sldChg chg="del">
        <pc:chgData name="Khattab, Sherif" userId="c83b1e15-36f3-4f46-aceb-05aac24c545e" providerId="ADAL" clId="{20ECC735-6357-4521-A768-B7D7C3A147EB}" dt="2021-02-02T15:27:18.252" v="1168" actId="47"/>
        <pc:sldMkLst>
          <pc:docMk/>
          <pc:sldMk cId="2983945636" sldId="486"/>
        </pc:sldMkLst>
      </pc:sldChg>
      <pc:sldChg chg="del">
        <pc:chgData name="Khattab, Sherif" userId="c83b1e15-36f3-4f46-aceb-05aac24c545e" providerId="ADAL" clId="{20ECC735-6357-4521-A768-B7D7C3A147EB}" dt="2021-02-02T15:27:18.287" v="1169" actId="47"/>
        <pc:sldMkLst>
          <pc:docMk/>
          <pc:sldMk cId="3673539870" sldId="487"/>
        </pc:sldMkLst>
      </pc:sldChg>
      <pc:sldChg chg="del">
        <pc:chgData name="Khattab, Sherif" userId="c83b1e15-36f3-4f46-aceb-05aac24c545e" providerId="ADAL" clId="{20ECC735-6357-4521-A768-B7D7C3A147EB}" dt="2021-02-02T15:27:18.330" v="1170" actId="47"/>
        <pc:sldMkLst>
          <pc:docMk/>
          <pc:sldMk cId="1363323927" sldId="488"/>
        </pc:sldMkLst>
      </pc:sldChg>
      <pc:sldChg chg="del">
        <pc:chgData name="Khattab, Sherif" userId="c83b1e15-36f3-4f46-aceb-05aac24c545e" providerId="ADAL" clId="{20ECC735-6357-4521-A768-B7D7C3A147EB}" dt="2021-02-02T15:27:18.370" v="1171" actId="47"/>
        <pc:sldMkLst>
          <pc:docMk/>
          <pc:sldMk cId="936409682" sldId="489"/>
        </pc:sldMkLst>
      </pc:sldChg>
      <pc:sldChg chg="del">
        <pc:chgData name="Khattab, Sherif" userId="c83b1e15-36f3-4f46-aceb-05aac24c545e" providerId="ADAL" clId="{20ECC735-6357-4521-A768-B7D7C3A147EB}" dt="2021-02-02T15:27:18.391" v="1172" actId="47"/>
        <pc:sldMkLst>
          <pc:docMk/>
          <pc:sldMk cId="3252833104" sldId="490"/>
        </pc:sldMkLst>
      </pc:sldChg>
      <pc:sldChg chg="del">
        <pc:chgData name="Khattab, Sherif" userId="c83b1e15-36f3-4f46-aceb-05aac24c545e" providerId="ADAL" clId="{20ECC735-6357-4521-A768-B7D7C3A147EB}" dt="2021-02-02T15:27:18.411" v="1173" actId="47"/>
        <pc:sldMkLst>
          <pc:docMk/>
          <pc:sldMk cId="3413759872" sldId="491"/>
        </pc:sldMkLst>
      </pc:sldChg>
      <pc:sldChg chg="del">
        <pc:chgData name="Khattab, Sherif" userId="c83b1e15-36f3-4f46-aceb-05aac24c545e" providerId="ADAL" clId="{20ECC735-6357-4521-A768-B7D7C3A147EB}" dt="2021-02-02T15:27:18.442" v="1174" actId="47"/>
        <pc:sldMkLst>
          <pc:docMk/>
          <pc:sldMk cId="1930502979" sldId="492"/>
        </pc:sldMkLst>
      </pc:sldChg>
      <pc:sldChg chg="del">
        <pc:chgData name="Khattab, Sherif" userId="c83b1e15-36f3-4f46-aceb-05aac24c545e" providerId="ADAL" clId="{20ECC735-6357-4521-A768-B7D7C3A147EB}" dt="2021-02-02T15:27:18.517" v="1175" actId="47"/>
        <pc:sldMkLst>
          <pc:docMk/>
          <pc:sldMk cId="220106575" sldId="493"/>
        </pc:sldMkLst>
      </pc:sldChg>
      <pc:sldChg chg="del">
        <pc:chgData name="Khattab, Sherif" userId="c83b1e15-36f3-4f46-aceb-05aac24c545e" providerId="ADAL" clId="{20ECC735-6357-4521-A768-B7D7C3A147EB}" dt="2021-02-02T15:27:18.562" v="1176" actId="47"/>
        <pc:sldMkLst>
          <pc:docMk/>
          <pc:sldMk cId="3447713174" sldId="494"/>
        </pc:sldMkLst>
      </pc:sldChg>
      <pc:sldChg chg="add del">
        <pc:chgData name="Khattab, Sherif" userId="c83b1e15-36f3-4f46-aceb-05aac24c545e" providerId="ADAL" clId="{20ECC735-6357-4521-A768-B7D7C3A147EB}" dt="2021-02-02T15:27:55.687" v="1229" actId="47"/>
        <pc:sldMkLst>
          <pc:docMk/>
          <pc:sldMk cId="2129126942" sldId="495"/>
        </pc:sldMkLst>
      </pc:sldChg>
      <pc:sldChg chg="del">
        <pc:chgData name="Khattab, Sherif" userId="c83b1e15-36f3-4f46-aceb-05aac24c545e" providerId="ADAL" clId="{20ECC735-6357-4521-A768-B7D7C3A147EB}" dt="2021-02-02T14:52:11.293" v="225" actId="47"/>
        <pc:sldMkLst>
          <pc:docMk/>
          <pc:sldMk cId="702367729" sldId="496"/>
        </pc:sldMkLst>
      </pc:sldChg>
      <pc:sldChg chg="addSp modSp new add del mod">
        <pc:chgData name="Khattab, Sherif" userId="c83b1e15-36f3-4f46-aceb-05aac24c545e" providerId="ADAL" clId="{20ECC735-6357-4521-A768-B7D7C3A147EB}" dt="2021-02-03T02:09:13.352" v="2814" actId="1076"/>
        <pc:sldMkLst>
          <pc:docMk/>
          <pc:sldMk cId="2782489002" sldId="497"/>
        </pc:sldMkLst>
        <pc:spChg chg="mod">
          <ac:chgData name="Khattab, Sherif" userId="c83b1e15-36f3-4f46-aceb-05aac24c545e" providerId="ADAL" clId="{20ECC735-6357-4521-A768-B7D7C3A147EB}" dt="2021-02-02T15:33:36.137" v="1545" actId="404"/>
          <ac:spMkLst>
            <pc:docMk/>
            <pc:sldMk cId="2782489002" sldId="497"/>
            <ac:spMk id="2" creationId="{3BD3413F-6868-458B-BDB5-4C663C7953C2}"/>
          </ac:spMkLst>
        </pc:spChg>
        <pc:spChg chg="mod">
          <ac:chgData name="Khattab, Sherif" userId="c83b1e15-36f3-4f46-aceb-05aac24c545e" providerId="ADAL" clId="{20ECC735-6357-4521-A768-B7D7C3A147EB}" dt="2021-02-02T15:32:00.183" v="1450" actId="12"/>
          <ac:spMkLst>
            <pc:docMk/>
            <pc:sldMk cId="2782489002" sldId="497"/>
            <ac:spMk id="3" creationId="{80D7DCF8-D0B1-4FAC-AB7E-388730635948}"/>
          </ac:spMkLst>
        </pc:spChg>
        <pc:picChg chg="add mod">
          <ac:chgData name="Khattab, Sherif" userId="c83b1e15-36f3-4f46-aceb-05aac24c545e" providerId="ADAL" clId="{20ECC735-6357-4521-A768-B7D7C3A147EB}" dt="2021-02-03T02:09:13.352" v="2814" actId="1076"/>
          <ac:picMkLst>
            <pc:docMk/>
            <pc:sldMk cId="2782489002" sldId="497"/>
            <ac:picMk id="7" creationId="{4201D6AF-33D2-4017-8DBD-878E4F209F08}"/>
          </ac:picMkLst>
        </pc:picChg>
      </pc:sldChg>
      <pc:sldChg chg="modSp add mod">
        <pc:chgData name="Khattab, Sherif" userId="c83b1e15-36f3-4f46-aceb-05aac24c545e" providerId="ADAL" clId="{20ECC735-6357-4521-A768-B7D7C3A147EB}" dt="2021-02-02T15:02:23.544" v="636" actId="27636"/>
        <pc:sldMkLst>
          <pc:docMk/>
          <pc:sldMk cId="4070542404" sldId="498"/>
        </pc:sldMkLst>
        <pc:spChg chg="mod">
          <ac:chgData name="Khattab, Sherif" userId="c83b1e15-36f3-4f46-aceb-05aac24c545e" providerId="ADAL" clId="{20ECC735-6357-4521-A768-B7D7C3A147EB}" dt="2021-02-02T15:02:23.544" v="636" actId="27636"/>
          <ac:spMkLst>
            <pc:docMk/>
            <pc:sldMk cId="4070542404" sldId="498"/>
            <ac:spMk id="3" creationId="{2466C52D-9A48-4683-BE7F-268D8DB7FAAD}"/>
          </ac:spMkLst>
        </pc:spChg>
      </pc:sldChg>
      <pc:sldChg chg="add del">
        <pc:chgData name="Khattab, Sherif" userId="c83b1e15-36f3-4f46-aceb-05aac24c545e" providerId="ADAL" clId="{20ECC735-6357-4521-A768-B7D7C3A147EB}" dt="2021-02-02T14:56:30.315" v="286" actId="47"/>
        <pc:sldMkLst>
          <pc:docMk/>
          <pc:sldMk cId="3138829773" sldId="499"/>
        </pc:sldMkLst>
      </pc:sldChg>
      <pc:sldChg chg="addSp delSp modSp add mod">
        <pc:chgData name="Khattab, Sherif" userId="c83b1e15-36f3-4f46-aceb-05aac24c545e" providerId="ADAL" clId="{20ECC735-6357-4521-A768-B7D7C3A147EB}" dt="2021-02-02T15:44:48.112" v="1961" actId="478"/>
        <pc:sldMkLst>
          <pc:docMk/>
          <pc:sldMk cId="1076502047" sldId="500"/>
        </pc:sldMkLst>
        <pc:spChg chg="mod">
          <ac:chgData name="Khattab, Sherif" userId="c83b1e15-36f3-4f46-aceb-05aac24c545e" providerId="ADAL" clId="{20ECC735-6357-4521-A768-B7D7C3A147EB}" dt="2021-02-02T15:10:50.854" v="865" actId="20577"/>
          <ac:spMkLst>
            <pc:docMk/>
            <pc:sldMk cId="1076502047" sldId="500"/>
            <ac:spMk id="3" creationId="{443F42C8-5750-0341-86AA-B64ED9D37EB6}"/>
          </ac:spMkLst>
        </pc:spChg>
        <pc:spChg chg="add del">
          <ac:chgData name="Khattab, Sherif" userId="c83b1e15-36f3-4f46-aceb-05aac24c545e" providerId="ADAL" clId="{20ECC735-6357-4521-A768-B7D7C3A147EB}" dt="2021-02-02T15:44:48.112" v="1961" actId="478"/>
          <ac:spMkLst>
            <pc:docMk/>
            <pc:sldMk cId="1076502047" sldId="500"/>
            <ac:spMk id="6" creationId="{51124316-81F2-4A1A-943A-C8032DE62152}"/>
          </ac:spMkLst>
        </pc:spChg>
        <pc:spChg chg="add del mod">
          <ac:chgData name="Khattab, Sherif" userId="c83b1e15-36f3-4f46-aceb-05aac24c545e" providerId="ADAL" clId="{20ECC735-6357-4521-A768-B7D7C3A147EB}" dt="2021-02-02T15:44:44.573" v="1960" actId="478"/>
          <ac:spMkLst>
            <pc:docMk/>
            <pc:sldMk cId="1076502047" sldId="500"/>
            <ac:spMk id="7" creationId="{3C0A4539-CC5E-4380-9DD1-9E3328ECFC01}"/>
          </ac:spMkLst>
        </pc:spChg>
        <pc:spChg chg="add del mod">
          <ac:chgData name="Khattab, Sherif" userId="c83b1e15-36f3-4f46-aceb-05aac24c545e" providerId="ADAL" clId="{20ECC735-6357-4521-A768-B7D7C3A147EB}" dt="2021-02-02T15:44:40.253" v="1958" actId="478"/>
          <ac:spMkLst>
            <pc:docMk/>
            <pc:sldMk cId="1076502047" sldId="500"/>
            <ac:spMk id="8" creationId="{E775B5C0-B08A-4A01-AD7E-128B9BB76B8C}"/>
          </ac:spMkLst>
        </pc:spChg>
        <pc:spChg chg="add del mod">
          <ac:chgData name="Khattab, Sherif" userId="c83b1e15-36f3-4f46-aceb-05aac24c545e" providerId="ADAL" clId="{20ECC735-6357-4521-A768-B7D7C3A147EB}" dt="2021-02-02T15:44:43.008" v="1959" actId="478"/>
          <ac:spMkLst>
            <pc:docMk/>
            <pc:sldMk cId="1076502047" sldId="500"/>
            <ac:spMk id="9" creationId="{AF9B2AEA-69C7-4F37-AF4F-73A745C598ED}"/>
          </ac:spMkLst>
        </pc:spChg>
      </pc:sldChg>
      <pc:sldChg chg="modSp add mod">
        <pc:chgData name="Khattab, Sherif" userId="c83b1e15-36f3-4f46-aceb-05aac24c545e" providerId="ADAL" clId="{20ECC735-6357-4521-A768-B7D7C3A147EB}" dt="2021-02-02T15:11:33.813" v="950" actId="20577"/>
        <pc:sldMkLst>
          <pc:docMk/>
          <pc:sldMk cId="747882086" sldId="504"/>
        </pc:sldMkLst>
        <pc:spChg chg="mod">
          <ac:chgData name="Khattab, Sherif" userId="c83b1e15-36f3-4f46-aceb-05aac24c545e" providerId="ADAL" clId="{20ECC735-6357-4521-A768-B7D7C3A147EB}" dt="2021-02-02T14:56:38.967" v="311" actId="5793"/>
          <ac:spMkLst>
            <pc:docMk/>
            <pc:sldMk cId="747882086" sldId="504"/>
            <ac:spMk id="2" creationId="{E097A24C-0B49-6145-9835-7406BF7C245B}"/>
          </ac:spMkLst>
        </pc:spChg>
        <pc:spChg chg="mod">
          <ac:chgData name="Khattab, Sherif" userId="c83b1e15-36f3-4f46-aceb-05aac24c545e" providerId="ADAL" clId="{20ECC735-6357-4521-A768-B7D7C3A147EB}" dt="2021-02-02T15:11:33.813" v="950" actId="20577"/>
          <ac:spMkLst>
            <pc:docMk/>
            <pc:sldMk cId="747882086" sldId="504"/>
            <ac:spMk id="3" creationId="{93532249-5E17-2A4B-B649-961DDDF1F5F6}"/>
          </ac:spMkLst>
        </pc:spChg>
      </pc:sldChg>
      <pc:sldChg chg="modSp new mod">
        <pc:chgData name="Khattab, Sherif" userId="c83b1e15-36f3-4f46-aceb-05aac24c545e" providerId="ADAL" clId="{20ECC735-6357-4521-A768-B7D7C3A147EB}" dt="2021-02-02T18:53:03.546" v="2384" actId="20577"/>
        <pc:sldMkLst>
          <pc:docMk/>
          <pc:sldMk cId="3635299179" sldId="505"/>
        </pc:sldMkLst>
        <pc:spChg chg="mod">
          <ac:chgData name="Khattab, Sherif" userId="c83b1e15-36f3-4f46-aceb-05aac24c545e" providerId="ADAL" clId="{20ECC735-6357-4521-A768-B7D7C3A147EB}" dt="2021-02-02T15:11:11.294" v="888" actId="5793"/>
          <ac:spMkLst>
            <pc:docMk/>
            <pc:sldMk cId="3635299179" sldId="505"/>
            <ac:spMk id="2" creationId="{4697D5D8-73B6-46FE-9121-07FEE70D566F}"/>
          </ac:spMkLst>
        </pc:spChg>
        <pc:spChg chg="mod">
          <ac:chgData name="Khattab, Sherif" userId="c83b1e15-36f3-4f46-aceb-05aac24c545e" providerId="ADAL" clId="{20ECC735-6357-4521-A768-B7D7C3A147EB}" dt="2021-02-02T18:53:03.546" v="2384" actId="20577"/>
          <ac:spMkLst>
            <pc:docMk/>
            <pc:sldMk cId="3635299179" sldId="505"/>
            <ac:spMk id="3" creationId="{9FDE3B14-90B9-4B5A-83C7-6E633E32EA28}"/>
          </ac:spMkLst>
        </pc:spChg>
      </pc:sldChg>
      <pc:sldChg chg="modSp new del mod">
        <pc:chgData name="Khattab, Sherif" userId="c83b1e15-36f3-4f46-aceb-05aac24c545e" providerId="ADAL" clId="{20ECC735-6357-4521-A768-B7D7C3A147EB}" dt="2021-02-02T15:27:38.145" v="1216" actId="680"/>
        <pc:sldMkLst>
          <pc:docMk/>
          <pc:sldMk cId="3671976920" sldId="506"/>
        </pc:sldMkLst>
        <pc:spChg chg="mod">
          <ac:chgData name="Khattab, Sherif" userId="c83b1e15-36f3-4f46-aceb-05aac24c545e" providerId="ADAL" clId="{20ECC735-6357-4521-A768-B7D7C3A147EB}" dt="2021-02-02T15:27:37.541" v="1215" actId="20577"/>
          <ac:spMkLst>
            <pc:docMk/>
            <pc:sldMk cId="3671976920" sldId="506"/>
            <ac:spMk id="2" creationId="{F02836B6-C09B-408B-A17E-3E9D338A7825}"/>
          </ac:spMkLst>
        </pc:spChg>
        <pc:spChg chg="mod">
          <ac:chgData name="Khattab, Sherif" userId="c83b1e15-36f3-4f46-aceb-05aac24c545e" providerId="ADAL" clId="{20ECC735-6357-4521-A768-B7D7C3A147EB}" dt="2021-02-02T15:27:36.714" v="1214" actId="20577"/>
          <ac:spMkLst>
            <pc:docMk/>
            <pc:sldMk cId="3671976920" sldId="506"/>
            <ac:spMk id="3" creationId="{4B585D6E-814F-4843-BAD6-AC8F23FD0FB1}"/>
          </ac:spMkLst>
        </pc:spChg>
      </pc:sldChg>
      <pc:sldChg chg="addSp delSp modSp new mod">
        <pc:chgData name="Khattab, Sherif" userId="c83b1e15-36f3-4f46-aceb-05aac24c545e" providerId="ADAL" clId="{20ECC735-6357-4521-A768-B7D7C3A147EB}" dt="2021-02-03T02:35:36.158" v="2841" actId="1076"/>
        <pc:sldMkLst>
          <pc:docMk/>
          <pc:sldMk cId="3696636401" sldId="506"/>
        </pc:sldMkLst>
        <pc:spChg chg="mod">
          <ac:chgData name="Khattab, Sherif" userId="c83b1e15-36f3-4f46-aceb-05aac24c545e" providerId="ADAL" clId="{20ECC735-6357-4521-A768-B7D7C3A147EB}" dt="2021-02-02T15:28:05.623" v="1245" actId="20577"/>
          <ac:spMkLst>
            <pc:docMk/>
            <pc:sldMk cId="3696636401" sldId="506"/>
            <ac:spMk id="2" creationId="{582BB28A-8674-42BF-A553-2C3612BC3B4B}"/>
          </ac:spMkLst>
        </pc:spChg>
        <pc:spChg chg="mod">
          <ac:chgData name="Khattab, Sherif" userId="c83b1e15-36f3-4f46-aceb-05aac24c545e" providerId="ADAL" clId="{20ECC735-6357-4521-A768-B7D7C3A147EB}" dt="2021-02-02T15:28:10.012" v="1258" actId="20577"/>
          <ac:spMkLst>
            <pc:docMk/>
            <pc:sldMk cId="3696636401" sldId="506"/>
            <ac:spMk id="3" creationId="{C62B6C5A-CC0C-40C3-BD2B-60F0CF3EE1C4}"/>
          </ac:spMkLst>
        </pc:spChg>
        <pc:spChg chg="add del">
          <ac:chgData name="Khattab, Sherif" userId="c83b1e15-36f3-4f46-aceb-05aac24c545e" providerId="ADAL" clId="{20ECC735-6357-4521-A768-B7D7C3A147EB}" dt="2021-02-03T02:33:37.015" v="2826" actId="478"/>
          <ac:spMkLst>
            <pc:docMk/>
            <pc:sldMk cId="3696636401" sldId="506"/>
            <ac:spMk id="9" creationId="{F2DEA1EA-B39C-4EC9-BAC4-744FF3889824}"/>
          </ac:spMkLst>
        </pc:spChg>
        <pc:spChg chg="add del">
          <ac:chgData name="Khattab, Sherif" userId="c83b1e15-36f3-4f46-aceb-05aac24c545e" providerId="ADAL" clId="{20ECC735-6357-4521-A768-B7D7C3A147EB}" dt="2021-02-03T02:34:27.449" v="2831" actId="478"/>
          <ac:spMkLst>
            <pc:docMk/>
            <pc:sldMk cId="3696636401" sldId="506"/>
            <ac:spMk id="13" creationId="{1DD9E2A4-571C-47A7-B7ED-9EA6F49D3004}"/>
          </ac:spMkLst>
        </pc:spChg>
        <pc:picChg chg="add mod">
          <ac:chgData name="Khattab, Sherif" userId="c83b1e15-36f3-4f46-aceb-05aac24c545e" providerId="ADAL" clId="{20ECC735-6357-4521-A768-B7D7C3A147EB}" dt="2021-02-03T02:33:02.612" v="2824" actId="14100"/>
          <ac:picMkLst>
            <pc:docMk/>
            <pc:sldMk cId="3696636401" sldId="506"/>
            <ac:picMk id="7" creationId="{02C3C82A-AB2F-48F5-861D-62F8E67479FF}"/>
          </ac:picMkLst>
        </pc:picChg>
        <pc:picChg chg="add mod">
          <ac:chgData name="Khattab, Sherif" userId="c83b1e15-36f3-4f46-aceb-05aac24c545e" providerId="ADAL" clId="{20ECC735-6357-4521-A768-B7D7C3A147EB}" dt="2021-02-03T02:33:50.432" v="2829" actId="1076"/>
          <ac:picMkLst>
            <pc:docMk/>
            <pc:sldMk cId="3696636401" sldId="506"/>
            <ac:picMk id="11" creationId="{1DF00FAA-6BB4-4738-867A-9C5C29D0C6D6}"/>
          </ac:picMkLst>
        </pc:picChg>
        <pc:picChg chg="add mod">
          <ac:chgData name="Khattab, Sherif" userId="c83b1e15-36f3-4f46-aceb-05aac24c545e" providerId="ADAL" clId="{20ECC735-6357-4521-A768-B7D7C3A147EB}" dt="2021-02-03T02:35:33.615" v="2840" actId="14100"/>
          <ac:picMkLst>
            <pc:docMk/>
            <pc:sldMk cId="3696636401" sldId="506"/>
            <ac:picMk id="15" creationId="{E8FB8316-F2C2-4528-9B6F-A4148DF293DD}"/>
          </ac:picMkLst>
        </pc:picChg>
        <pc:picChg chg="add mod">
          <ac:chgData name="Khattab, Sherif" userId="c83b1e15-36f3-4f46-aceb-05aac24c545e" providerId="ADAL" clId="{20ECC735-6357-4521-A768-B7D7C3A147EB}" dt="2021-02-03T02:35:36.158" v="2841" actId="1076"/>
          <ac:picMkLst>
            <pc:docMk/>
            <pc:sldMk cId="3696636401" sldId="506"/>
            <ac:picMk id="17" creationId="{1C8E4C0D-BAAA-4416-8168-D817EC297918}"/>
          </ac:picMkLst>
        </pc:picChg>
      </pc:sldChg>
      <pc:sldChg chg="addSp modSp new mod">
        <pc:chgData name="Khattab, Sherif" userId="c83b1e15-36f3-4f46-aceb-05aac24c545e" providerId="ADAL" clId="{20ECC735-6357-4521-A768-B7D7C3A147EB}" dt="2021-02-03T02:09:54.772" v="2820" actId="1076"/>
        <pc:sldMkLst>
          <pc:docMk/>
          <pc:sldMk cId="3742099282" sldId="507"/>
        </pc:sldMkLst>
        <pc:spChg chg="mod">
          <ac:chgData name="Khattab, Sherif" userId="c83b1e15-36f3-4f46-aceb-05aac24c545e" providerId="ADAL" clId="{20ECC735-6357-4521-A768-B7D7C3A147EB}" dt="2021-02-02T15:34:06.833" v="1600" actId="404"/>
          <ac:spMkLst>
            <pc:docMk/>
            <pc:sldMk cId="3742099282" sldId="507"/>
            <ac:spMk id="2" creationId="{E3658AD3-AF70-4629-BEA7-54DD04929497}"/>
          </ac:spMkLst>
        </pc:spChg>
        <pc:spChg chg="mod">
          <ac:chgData name="Khattab, Sherif" userId="c83b1e15-36f3-4f46-aceb-05aac24c545e" providerId="ADAL" clId="{20ECC735-6357-4521-A768-B7D7C3A147EB}" dt="2021-02-02T15:34:55.391" v="1757" actId="20577"/>
          <ac:spMkLst>
            <pc:docMk/>
            <pc:sldMk cId="3742099282" sldId="507"/>
            <ac:spMk id="3" creationId="{E25963B9-99F2-488F-8009-23E0F6DFA4AD}"/>
          </ac:spMkLst>
        </pc:spChg>
        <pc:inkChg chg="add mod">
          <ac:chgData name="Khattab, Sherif" userId="c83b1e15-36f3-4f46-aceb-05aac24c545e" providerId="ADAL" clId="{20ECC735-6357-4521-A768-B7D7C3A147EB}" dt="2021-02-03T02:09:54.772" v="2820" actId="1076"/>
          <ac:inkMkLst>
            <pc:docMk/>
            <pc:sldMk cId="3742099282" sldId="507"/>
            <ac:inkMk id="6" creationId="{8BAEC6B6-A621-46C2-B816-DF61416211BD}"/>
          </ac:inkMkLst>
        </pc:inkChg>
      </pc:sldChg>
      <pc:sldChg chg="modSp new del mod">
        <pc:chgData name="Khattab, Sherif" userId="c83b1e15-36f3-4f46-aceb-05aac24c545e" providerId="ADAL" clId="{20ECC735-6357-4521-A768-B7D7C3A147EB}" dt="2021-02-02T18:53:29.232" v="2386" actId="47"/>
        <pc:sldMkLst>
          <pc:docMk/>
          <pc:sldMk cId="559907490" sldId="508"/>
        </pc:sldMkLst>
        <pc:spChg chg="mod">
          <ac:chgData name="Khattab, Sherif" userId="c83b1e15-36f3-4f46-aceb-05aac24c545e" providerId="ADAL" clId="{20ECC735-6357-4521-A768-B7D7C3A147EB}" dt="2021-02-02T15:36:42.803" v="1836" actId="20577"/>
          <ac:spMkLst>
            <pc:docMk/>
            <pc:sldMk cId="559907490" sldId="508"/>
            <ac:spMk id="3" creationId="{7E8DCFCF-6C1F-410B-BE84-85C57D7B23D5}"/>
          </ac:spMkLst>
        </pc:spChg>
      </pc:sldChg>
      <pc:sldChg chg="addSp delSp modSp new mod">
        <pc:chgData name="Khattab, Sherif" userId="c83b1e15-36f3-4f46-aceb-05aac24c545e" providerId="ADAL" clId="{20ECC735-6357-4521-A768-B7D7C3A147EB}" dt="2021-02-02T15:39:58.731" v="1956" actId="1076"/>
        <pc:sldMkLst>
          <pc:docMk/>
          <pc:sldMk cId="2870353729" sldId="509"/>
        </pc:sldMkLst>
        <pc:spChg chg="mod">
          <ac:chgData name="Khattab, Sherif" userId="c83b1e15-36f3-4f46-aceb-05aac24c545e" providerId="ADAL" clId="{20ECC735-6357-4521-A768-B7D7C3A147EB}" dt="2021-02-02T15:39:28.836" v="1944" actId="20577"/>
          <ac:spMkLst>
            <pc:docMk/>
            <pc:sldMk cId="2870353729" sldId="509"/>
            <ac:spMk id="2" creationId="{B9D27392-A30A-4196-883E-AF3E9CA31013}"/>
          </ac:spMkLst>
        </pc:spChg>
        <pc:spChg chg="del">
          <ac:chgData name="Khattab, Sherif" userId="c83b1e15-36f3-4f46-aceb-05aac24c545e" providerId="ADAL" clId="{20ECC735-6357-4521-A768-B7D7C3A147EB}" dt="2021-02-02T15:39:35.416" v="1947" actId="478"/>
          <ac:spMkLst>
            <pc:docMk/>
            <pc:sldMk cId="2870353729" sldId="509"/>
            <ac:spMk id="3" creationId="{BA1F009A-2C7C-4A8B-BEB6-5617FADE5C9F}"/>
          </ac:spMkLst>
        </pc:spChg>
        <pc:spChg chg="add mod">
          <ac:chgData name="Khattab, Sherif" userId="c83b1e15-36f3-4f46-aceb-05aac24c545e" providerId="ADAL" clId="{20ECC735-6357-4521-A768-B7D7C3A147EB}" dt="2021-02-02T15:39:58.731" v="1956" actId="1076"/>
          <ac:spMkLst>
            <pc:docMk/>
            <pc:sldMk cId="2870353729" sldId="509"/>
            <ac:spMk id="6" creationId="{02B11C17-C690-4BA2-AE97-257D25685BA2}"/>
          </ac:spMkLst>
        </pc:spChg>
      </pc:sldChg>
      <pc:sldChg chg="modSp new mod">
        <pc:chgData name="Khattab, Sherif" userId="c83b1e15-36f3-4f46-aceb-05aac24c545e" providerId="ADAL" clId="{20ECC735-6357-4521-A768-B7D7C3A147EB}" dt="2021-02-02T15:46:43.377" v="2192" actId="20577"/>
        <pc:sldMkLst>
          <pc:docMk/>
          <pc:sldMk cId="3729759638" sldId="510"/>
        </pc:sldMkLst>
        <pc:spChg chg="mod">
          <ac:chgData name="Khattab, Sherif" userId="c83b1e15-36f3-4f46-aceb-05aac24c545e" providerId="ADAL" clId="{20ECC735-6357-4521-A768-B7D7C3A147EB}" dt="2021-02-02T15:45:45.828" v="2031" actId="404"/>
          <ac:spMkLst>
            <pc:docMk/>
            <pc:sldMk cId="3729759638" sldId="510"/>
            <ac:spMk id="2" creationId="{EA27DDFF-AD74-4309-8137-7E56C6D9ABF0}"/>
          </ac:spMkLst>
        </pc:spChg>
        <pc:spChg chg="mod">
          <ac:chgData name="Khattab, Sherif" userId="c83b1e15-36f3-4f46-aceb-05aac24c545e" providerId="ADAL" clId="{20ECC735-6357-4521-A768-B7D7C3A147EB}" dt="2021-02-02T15:46:43.377" v="2192" actId="20577"/>
          <ac:spMkLst>
            <pc:docMk/>
            <pc:sldMk cId="3729759638" sldId="510"/>
            <ac:spMk id="3" creationId="{4042C3C0-12DA-4341-8E4B-6B5C7F4BF0C6}"/>
          </ac:spMkLst>
        </pc:spChg>
      </pc:sldChg>
      <pc:sldChg chg="modSp new del mod ord">
        <pc:chgData name="Khattab, Sherif" userId="c83b1e15-36f3-4f46-aceb-05aac24c545e" providerId="ADAL" clId="{20ECC735-6357-4521-A768-B7D7C3A147EB}" dt="2021-02-02T18:53:24.417" v="2385" actId="47"/>
        <pc:sldMkLst>
          <pc:docMk/>
          <pc:sldMk cId="1569223641" sldId="511"/>
        </pc:sldMkLst>
        <pc:spChg chg="mod">
          <ac:chgData name="Khattab, Sherif" userId="c83b1e15-36f3-4f46-aceb-05aac24c545e" providerId="ADAL" clId="{20ECC735-6357-4521-A768-B7D7C3A147EB}" dt="2021-02-02T15:47:49.377" v="2223" actId="20577"/>
          <ac:spMkLst>
            <pc:docMk/>
            <pc:sldMk cId="1569223641" sldId="511"/>
            <ac:spMk id="2" creationId="{321B2A36-644B-4455-AAF1-D5AC3A501D84}"/>
          </ac:spMkLst>
        </pc:spChg>
        <pc:spChg chg="mod">
          <ac:chgData name="Khattab, Sherif" userId="c83b1e15-36f3-4f46-aceb-05aac24c545e" providerId="ADAL" clId="{20ECC735-6357-4521-A768-B7D7C3A147EB}" dt="2021-02-02T15:49:03.230" v="2378" actId="20577"/>
          <ac:spMkLst>
            <pc:docMk/>
            <pc:sldMk cId="1569223641" sldId="511"/>
            <ac:spMk id="3" creationId="{922277BB-8C70-4DB7-8013-E006AFF8A44D}"/>
          </ac:spMkLst>
        </pc:spChg>
      </pc:sldChg>
      <pc:sldChg chg="modSp new mod">
        <pc:chgData name="Khattab, Sherif" userId="c83b1e15-36f3-4f46-aceb-05aac24c545e" providerId="ADAL" clId="{20ECC735-6357-4521-A768-B7D7C3A147EB}" dt="2021-02-02T19:39:34.158" v="2677" actId="20577"/>
        <pc:sldMkLst>
          <pc:docMk/>
          <pc:sldMk cId="1591353735" sldId="511"/>
        </pc:sldMkLst>
        <pc:spChg chg="mod">
          <ac:chgData name="Khattab, Sherif" userId="c83b1e15-36f3-4f46-aceb-05aac24c545e" providerId="ADAL" clId="{20ECC735-6357-4521-A768-B7D7C3A147EB}" dt="2021-02-02T19:38:01.515" v="2426" actId="20577"/>
          <ac:spMkLst>
            <pc:docMk/>
            <pc:sldMk cId="1591353735" sldId="511"/>
            <ac:spMk id="2" creationId="{7D38A7C9-4D12-4AD6-9D0C-96896D1174D6}"/>
          </ac:spMkLst>
        </pc:spChg>
        <pc:spChg chg="mod">
          <ac:chgData name="Khattab, Sherif" userId="c83b1e15-36f3-4f46-aceb-05aac24c545e" providerId="ADAL" clId="{20ECC735-6357-4521-A768-B7D7C3A147EB}" dt="2021-02-02T19:39:34.158" v="2677" actId="20577"/>
          <ac:spMkLst>
            <pc:docMk/>
            <pc:sldMk cId="1591353735" sldId="511"/>
            <ac:spMk id="3" creationId="{41FE772B-EE09-4082-9520-F2B439890E12}"/>
          </ac:spMkLst>
        </pc:spChg>
      </pc:sldChg>
      <pc:sldChg chg="addSp delSp modSp new mod">
        <pc:chgData name="Khattab, Sherif" userId="c83b1e15-36f3-4f46-aceb-05aac24c545e" providerId="ADAL" clId="{20ECC735-6357-4521-A768-B7D7C3A147EB}" dt="2021-02-03T02:03:58.816" v="2712" actId="478"/>
        <pc:sldMkLst>
          <pc:docMk/>
          <pc:sldMk cId="2021183208" sldId="512"/>
        </pc:sldMkLst>
        <pc:spChg chg="mod">
          <ac:chgData name="Khattab, Sherif" userId="c83b1e15-36f3-4f46-aceb-05aac24c545e" providerId="ADAL" clId="{20ECC735-6357-4521-A768-B7D7C3A147EB}" dt="2021-02-03T02:03:41.865" v="2708" actId="20577"/>
          <ac:spMkLst>
            <pc:docMk/>
            <pc:sldMk cId="2021183208" sldId="512"/>
            <ac:spMk id="2" creationId="{32DBCD6D-0035-48A2-AE34-43966A977589}"/>
          </ac:spMkLst>
        </pc:spChg>
        <pc:spChg chg="del">
          <ac:chgData name="Khattab, Sherif" userId="c83b1e15-36f3-4f46-aceb-05aac24c545e" providerId="ADAL" clId="{20ECC735-6357-4521-A768-B7D7C3A147EB}" dt="2021-02-03T02:03:58.816" v="2712" actId="478"/>
          <ac:spMkLst>
            <pc:docMk/>
            <pc:sldMk cId="2021183208" sldId="512"/>
            <ac:spMk id="3" creationId="{BDC693FA-F8E9-42F7-AA6C-144282A297FC}"/>
          </ac:spMkLst>
        </pc:spChg>
        <pc:picChg chg="add mod">
          <ac:chgData name="Khattab, Sherif" userId="c83b1e15-36f3-4f46-aceb-05aac24c545e" providerId="ADAL" clId="{20ECC735-6357-4521-A768-B7D7C3A147EB}" dt="2021-02-03T02:03:51.036" v="2711" actId="1076"/>
          <ac:picMkLst>
            <pc:docMk/>
            <pc:sldMk cId="2021183208" sldId="512"/>
            <ac:picMk id="7" creationId="{C19DB90B-C6A6-42C5-B88F-C71C9FC4E150}"/>
          </ac:picMkLst>
        </pc:picChg>
      </pc:sldChg>
      <pc:sldChg chg="addSp delSp modSp new mod">
        <pc:chgData name="Khattab, Sherif" userId="c83b1e15-36f3-4f46-aceb-05aac24c545e" providerId="ADAL" clId="{20ECC735-6357-4521-A768-B7D7C3A147EB}" dt="2021-02-03T02:04:50.415" v="2740" actId="478"/>
        <pc:sldMkLst>
          <pc:docMk/>
          <pc:sldMk cId="610542854" sldId="513"/>
        </pc:sldMkLst>
        <pc:spChg chg="mod">
          <ac:chgData name="Khattab, Sherif" userId="c83b1e15-36f3-4f46-aceb-05aac24c545e" providerId="ADAL" clId="{20ECC735-6357-4521-A768-B7D7C3A147EB}" dt="2021-02-03T02:04:20.844" v="2732" actId="20577"/>
          <ac:spMkLst>
            <pc:docMk/>
            <pc:sldMk cId="610542854" sldId="513"/>
            <ac:spMk id="2" creationId="{918C6E05-8262-4512-A679-068F841EA2FF}"/>
          </ac:spMkLst>
        </pc:spChg>
        <pc:spChg chg="del">
          <ac:chgData name="Khattab, Sherif" userId="c83b1e15-36f3-4f46-aceb-05aac24c545e" providerId="ADAL" clId="{20ECC735-6357-4521-A768-B7D7C3A147EB}" dt="2021-02-03T02:04:50.415" v="2740" actId="478"/>
          <ac:spMkLst>
            <pc:docMk/>
            <pc:sldMk cId="610542854" sldId="513"/>
            <ac:spMk id="3" creationId="{15B3AA76-90F6-4CEA-A1CF-1A6D0BD679F5}"/>
          </ac:spMkLst>
        </pc:spChg>
        <pc:inkChg chg="add mod">
          <ac:chgData name="Khattab, Sherif" userId="c83b1e15-36f3-4f46-aceb-05aac24c545e" providerId="ADAL" clId="{20ECC735-6357-4521-A768-B7D7C3A147EB}" dt="2021-02-03T02:04:48.342" v="2739" actId="1076"/>
          <ac:inkMkLst>
            <pc:docMk/>
            <pc:sldMk cId="610542854" sldId="513"/>
            <ac:inkMk id="6" creationId="{3C87F779-8B4B-483E-A809-6825D9C5ECEE}"/>
          </ac:inkMkLst>
        </pc:inkChg>
      </pc:sldChg>
      <pc:sldChg chg="addSp delSp modSp new mod">
        <pc:chgData name="Khattab, Sherif" userId="c83b1e15-36f3-4f46-aceb-05aac24c545e" providerId="ADAL" clId="{20ECC735-6357-4521-A768-B7D7C3A147EB}" dt="2021-02-03T02:05:37.766" v="2770" actId="478"/>
        <pc:sldMkLst>
          <pc:docMk/>
          <pc:sldMk cId="4263135937" sldId="514"/>
        </pc:sldMkLst>
        <pc:spChg chg="mod">
          <ac:chgData name="Khattab, Sherif" userId="c83b1e15-36f3-4f46-aceb-05aac24c545e" providerId="ADAL" clId="{20ECC735-6357-4521-A768-B7D7C3A147EB}" dt="2021-02-03T02:05:26.564" v="2766" actId="20577"/>
          <ac:spMkLst>
            <pc:docMk/>
            <pc:sldMk cId="4263135937" sldId="514"/>
            <ac:spMk id="2" creationId="{0DD4D5B7-74D2-4794-B22F-E7CCC2D5366F}"/>
          </ac:spMkLst>
        </pc:spChg>
        <pc:spChg chg="del">
          <ac:chgData name="Khattab, Sherif" userId="c83b1e15-36f3-4f46-aceb-05aac24c545e" providerId="ADAL" clId="{20ECC735-6357-4521-A768-B7D7C3A147EB}" dt="2021-02-03T02:05:37.766" v="2770" actId="478"/>
          <ac:spMkLst>
            <pc:docMk/>
            <pc:sldMk cId="4263135937" sldId="514"/>
            <ac:spMk id="3" creationId="{E610CB8E-21A6-448A-840B-D9F78432C461}"/>
          </ac:spMkLst>
        </pc:spChg>
        <pc:picChg chg="add mod">
          <ac:chgData name="Khattab, Sherif" userId="c83b1e15-36f3-4f46-aceb-05aac24c545e" providerId="ADAL" clId="{20ECC735-6357-4521-A768-B7D7C3A147EB}" dt="2021-02-03T02:05:35.471" v="2769" actId="1076"/>
          <ac:picMkLst>
            <pc:docMk/>
            <pc:sldMk cId="4263135937" sldId="514"/>
            <ac:picMk id="7" creationId="{5F5F7E71-8D48-4643-8EDE-08B6D3E65304}"/>
          </ac:picMkLst>
        </pc:picChg>
      </pc:sldChg>
      <pc:sldChg chg="addSp delSp modSp new mod">
        <pc:chgData name="Khattab, Sherif" userId="c83b1e15-36f3-4f46-aceb-05aac24c545e" providerId="ADAL" clId="{20ECC735-6357-4521-A768-B7D7C3A147EB}" dt="2021-02-03T02:06:39.672" v="2790" actId="1076"/>
        <pc:sldMkLst>
          <pc:docMk/>
          <pc:sldMk cId="3258818256" sldId="515"/>
        </pc:sldMkLst>
        <pc:spChg chg="mod">
          <ac:chgData name="Khattab, Sherif" userId="c83b1e15-36f3-4f46-aceb-05aac24c545e" providerId="ADAL" clId="{20ECC735-6357-4521-A768-B7D7C3A147EB}" dt="2021-02-03T02:06:02.775" v="2781" actId="20577"/>
          <ac:spMkLst>
            <pc:docMk/>
            <pc:sldMk cId="3258818256" sldId="515"/>
            <ac:spMk id="2" creationId="{094ADF86-52C2-43B2-931E-DAF8D43B0522}"/>
          </ac:spMkLst>
        </pc:spChg>
        <pc:spChg chg="del">
          <ac:chgData name="Khattab, Sherif" userId="c83b1e15-36f3-4f46-aceb-05aac24c545e" providerId="ADAL" clId="{20ECC735-6357-4521-A768-B7D7C3A147EB}" dt="2021-02-03T02:06:37.517" v="2789" actId="478"/>
          <ac:spMkLst>
            <pc:docMk/>
            <pc:sldMk cId="3258818256" sldId="515"/>
            <ac:spMk id="3" creationId="{82FAF7F8-A6D7-43F1-A6E8-DD53FB5D3867}"/>
          </ac:spMkLst>
        </pc:spChg>
        <pc:picChg chg="add del mod">
          <ac:chgData name="Khattab, Sherif" userId="c83b1e15-36f3-4f46-aceb-05aac24c545e" providerId="ADAL" clId="{20ECC735-6357-4521-A768-B7D7C3A147EB}" dt="2021-02-03T02:06:15.520" v="2786" actId="478"/>
          <ac:picMkLst>
            <pc:docMk/>
            <pc:sldMk cId="3258818256" sldId="515"/>
            <ac:picMk id="7" creationId="{8C9AD129-60A2-4F01-BD39-2FF7D0765727}"/>
          </ac:picMkLst>
        </pc:picChg>
        <pc:picChg chg="add mod">
          <ac:chgData name="Khattab, Sherif" userId="c83b1e15-36f3-4f46-aceb-05aac24c545e" providerId="ADAL" clId="{20ECC735-6357-4521-A768-B7D7C3A147EB}" dt="2021-02-03T02:06:39.672" v="2790" actId="1076"/>
          <ac:picMkLst>
            <pc:docMk/>
            <pc:sldMk cId="3258818256" sldId="515"/>
            <ac:picMk id="9" creationId="{29649FB6-F52E-41CA-BEBF-6C7D090B81B2}"/>
          </ac:picMkLst>
        </pc:picChg>
      </pc:sldChg>
    </pc:docChg>
  </pc:docChgLst>
  <pc:docChgLst>
    <pc:chgData name="Sherif Khattab" userId="c83b1e15-36f3-4f46-aceb-05aac24c545e" providerId="ADAL" clId="{20ECC735-6357-4521-A768-B7D7C3A147EB}"/>
    <pc:docChg chg="custSel modSld">
      <pc:chgData name="Sherif Khattab" userId="c83b1e15-36f3-4f46-aceb-05aac24c545e" providerId="ADAL" clId="{20ECC735-6357-4521-A768-B7D7C3A147EB}" dt="2021-02-05T05:27:19.863" v="11" actId="20577"/>
      <pc:docMkLst>
        <pc:docMk/>
      </pc:docMkLst>
      <pc:sldChg chg="modSp mod">
        <pc:chgData name="Sherif Khattab" userId="c83b1e15-36f3-4f46-aceb-05aac24c545e" providerId="ADAL" clId="{20ECC735-6357-4521-A768-B7D7C3A147EB}" dt="2021-02-05T05:27:19.863" v="11" actId="20577"/>
        <pc:sldMkLst>
          <pc:docMk/>
          <pc:sldMk cId="3729759638" sldId="510"/>
        </pc:sldMkLst>
        <pc:spChg chg="mod">
          <ac:chgData name="Sherif Khattab" userId="c83b1e15-36f3-4f46-aceb-05aac24c545e" providerId="ADAL" clId="{20ECC735-6357-4521-A768-B7D7C3A147EB}" dt="2021-02-05T05:27:19.863" v="11" actId="20577"/>
          <ac:spMkLst>
            <pc:docMk/>
            <pc:sldMk cId="3729759638" sldId="510"/>
            <ac:spMk id="3" creationId="{4042C3C0-12DA-4341-8E4B-6B5C7F4BF0C6}"/>
          </ac:spMkLst>
        </pc:spChg>
      </pc:sldChg>
    </pc:docChg>
  </pc:docChgLst>
  <pc:docChgLst>
    <pc:chgData name="Khattab, Sherif" userId="c83b1e15-36f3-4f46-aceb-05aac24c545e" providerId="ADAL" clId="{EE78B4C3-BA47-2B47-8B84-4022815E3587}"/>
    <pc:docChg chg="addSld delSld modSld">
      <pc:chgData name="Khattab, Sherif" userId="c83b1e15-36f3-4f46-aceb-05aac24c545e" providerId="ADAL" clId="{EE78B4C3-BA47-2B47-8B84-4022815E3587}" dt="2019-05-14T13:34:18.851" v="46"/>
      <pc:docMkLst>
        <pc:docMk/>
      </pc:docMkLst>
      <pc:sldChg chg="modSp">
        <pc:chgData name="Khattab, Sherif" userId="c83b1e15-36f3-4f46-aceb-05aac24c545e" providerId="ADAL" clId="{EE78B4C3-BA47-2B47-8B84-4022815E3587}" dt="2019-05-14T13:28:04.131" v="18" actId="20577"/>
        <pc:sldMkLst>
          <pc:docMk/>
          <pc:sldMk cId="0" sldId="256"/>
        </pc:sldMkLst>
        <pc:spChg chg="mod">
          <ac:chgData name="Khattab, Sherif" userId="c83b1e15-36f3-4f46-aceb-05aac24c545e" providerId="ADAL" clId="{EE78B4C3-BA47-2B47-8B84-4022815E3587}" dt="2019-05-14T13:28:04.131" v="18" actId="20577"/>
          <ac:spMkLst>
            <pc:docMk/>
            <pc:sldMk cId="0" sldId="256"/>
            <ac:spMk id="2" creationId="{00000000-0000-0000-0000-000000000000}"/>
          </ac:spMkLst>
        </pc:spChg>
      </pc:sldChg>
      <pc:sldChg chg="delSp">
        <pc:chgData name="Khattab, Sherif" userId="c83b1e15-36f3-4f46-aceb-05aac24c545e" providerId="ADAL" clId="{EE78B4C3-BA47-2B47-8B84-4022815E3587}" dt="2019-05-14T13:30:07.468" v="20"/>
        <pc:sldMkLst>
          <pc:docMk/>
          <pc:sldMk cId="1004035158" sldId="259"/>
        </pc:sldMkLst>
        <pc:spChg chg="del">
          <ac:chgData name="Khattab, Sherif" userId="c83b1e15-36f3-4f46-aceb-05aac24c545e" providerId="ADAL" clId="{EE78B4C3-BA47-2B47-8B84-4022815E3587}" dt="2019-05-14T13:30:07.468" v="20"/>
          <ac:spMkLst>
            <pc:docMk/>
            <pc:sldMk cId="1004035158" sldId="259"/>
            <ac:spMk id="2" creationId="{00000000-0000-0000-0000-000000000000}"/>
          </ac:spMkLst>
        </pc:spChg>
      </pc:sldChg>
      <pc:sldChg chg="delSp">
        <pc:chgData name="Khattab, Sherif" userId="c83b1e15-36f3-4f46-aceb-05aac24c545e" providerId="ADAL" clId="{EE78B4C3-BA47-2B47-8B84-4022815E3587}" dt="2019-05-14T13:30:07.468" v="20"/>
        <pc:sldMkLst>
          <pc:docMk/>
          <pc:sldMk cId="1444142485" sldId="261"/>
        </pc:sldMkLst>
        <pc:spChg chg="del">
          <ac:chgData name="Khattab, Sherif" userId="c83b1e15-36f3-4f46-aceb-05aac24c545e" providerId="ADAL" clId="{EE78B4C3-BA47-2B47-8B84-4022815E3587}" dt="2019-05-14T13:30:07.468" v="20"/>
          <ac:spMkLst>
            <pc:docMk/>
            <pc:sldMk cId="1444142485" sldId="261"/>
            <ac:spMk id="3" creationId="{00000000-0000-0000-0000-000000000000}"/>
          </ac:spMkLst>
        </pc:spChg>
      </pc:sldChg>
      <pc:sldChg chg="delSp">
        <pc:chgData name="Khattab, Sherif" userId="c83b1e15-36f3-4f46-aceb-05aac24c545e" providerId="ADAL" clId="{EE78B4C3-BA47-2B47-8B84-4022815E3587}" dt="2019-05-14T13:30:07.468" v="20"/>
        <pc:sldMkLst>
          <pc:docMk/>
          <pc:sldMk cId="516417489" sldId="262"/>
        </pc:sldMkLst>
        <pc:spChg chg="del">
          <ac:chgData name="Khattab, Sherif" userId="c83b1e15-36f3-4f46-aceb-05aac24c545e" providerId="ADAL" clId="{EE78B4C3-BA47-2B47-8B84-4022815E3587}" dt="2019-05-14T13:30:07.468" v="20"/>
          <ac:spMkLst>
            <pc:docMk/>
            <pc:sldMk cId="516417489" sldId="262"/>
            <ac:spMk id="2" creationId="{00000000-0000-0000-0000-000000000000}"/>
          </ac:spMkLst>
        </pc:spChg>
      </pc:sldChg>
      <pc:sldChg chg="delSp">
        <pc:chgData name="Khattab, Sherif" userId="c83b1e15-36f3-4f46-aceb-05aac24c545e" providerId="ADAL" clId="{EE78B4C3-BA47-2B47-8B84-4022815E3587}" dt="2019-05-14T13:30:07.468" v="20"/>
        <pc:sldMkLst>
          <pc:docMk/>
          <pc:sldMk cId="561583903" sldId="263"/>
        </pc:sldMkLst>
        <pc:spChg chg="del">
          <ac:chgData name="Khattab, Sherif" userId="c83b1e15-36f3-4f46-aceb-05aac24c545e" providerId="ADAL" clId="{EE78B4C3-BA47-2B47-8B84-4022815E3587}" dt="2019-05-14T13:30:07.468" v="20"/>
          <ac:spMkLst>
            <pc:docMk/>
            <pc:sldMk cId="561583903" sldId="263"/>
            <ac:spMk id="3" creationId="{00000000-0000-0000-0000-000000000000}"/>
          </ac:spMkLst>
        </pc:spChg>
      </pc:sldChg>
      <pc:sldChg chg="delSp">
        <pc:chgData name="Khattab, Sherif" userId="c83b1e15-36f3-4f46-aceb-05aac24c545e" providerId="ADAL" clId="{EE78B4C3-BA47-2B47-8B84-4022815E3587}" dt="2019-05-14T13:30:07.468" v="20"/>
        <pc:sldMkLst>
          <pc:docMk/>
          <pc:sldMk cId="982315759" sldId="264"/>
        </pc:sldMkLst>
        <pc:spChg chg="del">
          <ac:chgData name="Khattab, Sherif" userId="c83b1e15-36f3-4f46-aceb-05aac24c545e" providerId="ADAL" clId="{EE78B4C3-BA47-2B47-8B84-4022815E3587}" dt="2019-05-14T13:30:07.468" v="20"/>
          <ac:spMkLst>
            <pc:docMk/>
            <pc:sldMk cId="982315759" sldId="264"/>
            <ac:spMk id="2" creationId="{00000000-0000-0000-0000-000000000000}"/>
          </ac:spMkLst>
        </pc:spChg>
      </pc:sldChg>
      <pc:sldChg chg="delSp modSp">
        <pc:chgData name="Khattab, Sherif" userId="c83b1e15-36f3-4f46-aceb-05aac24c545e" providerId="ADAL" clId="{EE78B4C3-BA47-2B47-8B84-4022815E3587}" dt="2019-05-14T13:30:35.317" v="37" actId="20577"/>
        <pc:sldMkLst>
          <pc:docMk/>
          <pc:sldMk cId="423130617" sldId="265"/>
        </pc:sldMkLst>
        <pc:spChg chg="del">
          <ac:chgData name="Khattab, Sherif" userId="c83b1e15-36f3-4f46-aceb-05aac24c545e" providerId="ADAL" clId="{EE78B4C3-BA47-2B47-8B84-4022815E3587}" dt="2019-05-14T13:30:07.468" v="20"/>
          <ac:spMkLst>
            <pc:docMk/>
            <pc:sldMk cId="423130617" sldId="265"/>
            <ac:spMk id="3" creationId="{00000000-0000-0000-0000-000000000000}"/>
          </ac:spMkLst>
        </pc:spChg>
        <pc:spChg chg="mod">
          <ac:chgData name="Khattab, Sherif" userId="c83b1e15-36f3-4f46-aceb-05aac24c545e" providerId="ADAL" clId="{EE78B4C3-BA47-2B47-8B84-4022815E3587}" dt="2019-05-14T13:30:35.317" v="37" actId="20577"/>
          <ac:spMkLst>
            <pc:docMk/>
            <pc:sldMk cId="423130617" sldId="265"/>
            <ac:spMk id="12290" creationId="{00000000-0000-0000-0000-000000000000}"/>
          </ac:spMkLst>
        </pc:spChg>
      </pc:sldChg>
      <pc:sldChg chg="delSp">
        <pc:chgData name="Khattab, Sherif" userId="c83b1e15-36f3-4f46-aceb-05aac24c545e" providerId="ADAL" clId="{EE78B4C3-BA47-2B47-8B84-4022815E3587}" dt="2019-05-14T13:30:07.468" v="20"/>
        <pc:sldMkLst>
          <pc:docMk/>
          <pc:sldMk cId="661211275" sldId="267"/>
        </pc:sldMkLst>
        <pc:spChg chg="del">
          <ac:chgData name="Khattab, Sherif" userId="c83b1e15-36f3-4f46-aceb-05aac24c545e" providerId="ADAL" clId="{EE78B4C3-BA47-2B47-8B84-4022815E3587}" dt="2019-05-14T13:30:07.468" v="20"/>
          <ac:spMkLst>
            <pc:docMk/>
            <pc:sldMk cId="661211275" sldId="267"/>
            <ac:spMk id="2" creationId="{00000000-0000-0000-0000-000000000000}"/>
          </ac:spMkLst>
        </pc:spChg>
      </pc:sldChg>
      <pc:sldChg chg="delSp">
        <pc:chgData name="Khattab, Sherif" userId="c83b1e15-36f3-4f46-aceb-05aac24c545e" providerId="ADAL" clId="{EE78B4C3-BA47-2B47-8B84-4022815E3587}" dt="2019-05-14T13:30:07.468" v="20"/>
        <pc:sldMkLst>
          <pc:docMk/>
          <pc:sldMk cId="1897509347" sldId="268"/>
        </pc:sldMkLst>
        <pc:spChg chg="del">
          <ac:chgData name="Khattab, Sherif" userId="c83b1e15-36f3-4f46-aceb-05aac24c545e" providerId="ADAL" clId="{EE78B4C3-BA47-2B47-8B84-4022815E3587}" dt="2019-05-14T13:30:07.468" v="20"/>
          <ac:spMkLst>
            <pc:docMk/>
            <pc:sldMk cId="1897509347" sldId="268"/>
            <ac:spMk id="2" creationId="{00000000-0000-0000-0000-000000000000}"/>
          </ac:spMkLst>
        </pc:spChg>
      </pc:sldChg>
      <pc:sldChg chg="delSp">
        <pc:chgData name="Khattab, Sherif" userId="c83b1e15-36f3-4f46-aceb-05aac24c545e" providerId="ADAL" clId="{EE78B4C3-BA47-2B47-8B84-4022815E3587}" dt="2019-05-14T13:30:07.468" v="20"/>
        <pc:sldMkLst>
          <pc:docMk/>
          <pc:sldMk cId="1042310649" sldId="269"/>
        </pc:sldMkLst>
        <pc:spChg chg="del">
          <ac:chgData name="Khattab, Sherif" userId="c83b1e15-36f3-4f46-aceb-05aac24c545e" providerId="ADAL" clId="{EE78B4C3-BA47-2B47-8B84-4022815E3587}" dt="2019-05-14T13:30:07.468" v="20"/>
          <ac:spMkLst>
            <pc:docMk/>
            <pc:sldMk cId="1042310649" sldId="269"/>
            <ac:spMk id="3" creationId="{00000000-0000-0000-0000-000000000000}"/>
          </ac:spMkLst>
        </pc:spChg>
      </pc:sldChg>
      <pc:sldChg chg="delSp">
        <pc:chgData name="Khattab, Sherif" userId="c83b1e15-36f3-4f46-aceb-05aac24c545e" providerId="ADAL" clId="{EE78B4C3-BA47-2B47-8B84-4022815E3587}" dt="2019-05-14T13:30:07.468" v="20"/>
        <pc:sldMkLst>
          <pc:docMk/>
          <pc:sldMk cId="703361262" sldId="270"/>
        </pc:sldMkLst>
        <pc:spChg chg="del">
          <ac:chgData name="Khattab, Sherif" userId="c83b1e15-36f3-4f46-aceb-05aac24c545e" providerId="ADAL" clId="{EE78B4C3-BA47-2B47-8B84-4022815E3587}" dt="2019-05-14T13:30:07.468" v="20"/>
          <ac:spMkLst>
            <pc:docMk/>
            <pc:sldMk cId="703361262" sldId="270"/>
            <ac:spMk id="3" creationId="{00000000-0000-0000-0000-000000000000}"/>
          </ac:spMkLst>
        </pc:spChg>
      </pc:sldChg>
      <pc:sldChg chg="delSp">
        <pc:chgData name="Khattab, Sherif" userId="c83b1e15-36f3-4f46-aceb-05aac24c545e" providerId="ADAL" clId="{EE78B4C3-BA47-2B47-8B84-4022815E3587}" dt="2019-05-14T13:30:07.468" v="20"/>
        <pc:sldMkLst>
          <pc:docMk/>
          <pc:sldMk cId="1436808390" sldId="271"/>
        </pc:sldMkLst>
        <pc:spChg chg="del">
          <ac:chgData name="Khattab, Sherif" userId="c83b1e15-36f3-4f46-aceb-05aac24c545e" providerId="ADAL" clId="{EE78B4C3-BA47-2B47-8B84-4022815E3587}" dt="2019-05-14T13:30:07.468" v="20"/>
          <ac:spMkLst>
            <pc:docMk/>
            <pc:sldMk cId="1436808390" sldId="271"/>
            <ac:spMk id="2" creationId="{00000000-0000-0000-0000-000000000000}"/>
          </ac:spMkLst>
        </pc:spChg>
      </pc:sldChg>
      <pc:sldChg chg="delSp">
        <pc:chgData name="Khattab, Sherif" userId="c83b1e15-36f3-4f46-aceb-05aac24c545e" providerId="ADAL" clId="{EE78B4C3-BA47-2B47-8B84-4022815E3587}" dt="2019-05-14T13:30:07.468" v="20"/>
        <pc:sldMkLst>
          <pc:docMk/>
          <pc:sldMk cId="1301683851" sldId="272"/>
        </pc:sldMkLst>
        <pc:spChg chg="del">
          <ac:chgData name="Khattab, Sherif" userId="c83b1e15-36f3-4f46-aceb-05aac24c545e" providerId="ADAL" clId="{EE78B4C3-BA47-2B47-8B84-4022815E3587}" dt="2019-05-14T13:30:07.468" v="20"/>
          <ac:spMkLst>
            <pc:docMk/>
            <pc:sldMk cId="1301683851" sldId="272"/>
            <ac:spMk id="3" creationId="{00000000-0000-0000-0000-000000000000}"/>
          </ac:spMkLst>
        </pc:spChg>
      </pc:sldChg>
      <pc:sldChg chg="delSp">
        <pc:chgData name="Khattab, Sherif" userId="c83b1e15-36f3-4f46-aceb-05aac24c545e" providerId="ADAL" clId="{EE78B4C3-BA47-2B47-8B84-4022815E3587}" dt="2019-05-14T13:30:07.468" v="20"/>
        <pc:sldMkLst>
          <pc:docMk/>
          <pc:sldMk cId="55302999" sldId="274"/>
        </pc:sldMkLst>
        <pc:spChg chg="del">
          <ac:chgData name="Khattab, Sherif" userId="c83b1e15-36f3-4f46-aceb-05aac24c545e" providerId="ADAL" clId="{EE78B4C3-BA47-2B47-8B84-4022815E3587}" dt="2019-05-14T13:30:07.468" v="20"/>
          <ac:spMkLst>
            <pc:docMk/>
            <pc:sldMk cId="55302999" sldId="274"/>
            <ac:spMk id="2" creationId="{00000000-0000-0000-0000-000000000000}"/>
          </ac:spMkLst>
        </pc:spChg>
      </pc:sldChg>
      <pc:sldChg chg="delSp">
        <pc:chgData name="Khattab, Sherif" userId="c83b1e15-36f3-4f46-aceb-05aac24c545e" providerId="ADAL" clId="{EE78B4C3-BA47-2B47-8B84-4022815E3587}" dt="2019-05-14T13:30:07.468" v="20"/>
        <pc:sldMkLst>
          <pc:docMk/>
          <pc:sldMk cId="2064114192" sldId="276"/>
        </pc:sldMkLst>
        <pc:spChg chg="del">
          <ac:chgData name="Khattab, Sherif" userId="c83b1e15-36f3-4f46-aceb-05aac24c545e" providerId="ADAL" clId="{EE78B4C3-BA47-2B47-8B84-4022815E3587}" dt="2019-05-14T13:30:07.468" v="20"/>
          <ac:spMkLst>
            <pc:docMk/>
            <pc:sldMk cId="2064114192" sldId="276"/>
            <ac:spMk id="2" creationId="{00000000-0000-0000-0000-000000000000}"/>
          </ac:spMkLst>
        </pc:spChg>
      </pc:sldChg>
      <pc:sldChg chg="delSp">
        <pc:chgData name="Khattab, Sherif" userId="c83b1e15-36f3-4f46-aceb-05aac24c545e" providerId="ADAL" clId="{EE78B4C3-BA47-2B47-8B84-4022815E3587}" dt="2019-05-14T13:30:07.468" v="20"/>
        <pc:sldMkLst>
          <pc:docMk/>
          <pc:sldMk cId="1000435174" sldId="278"/>
        </pc:sldMkLst>
        <pc:spChg chg="del">
          <ac:chgData name="Khattab, Sherif" userId="c83b1e15-36f3-4f46-aceb-05aac24c545e" providerId="ADAL" clId="{EE78B4C3-BA47-2B47-8B84-4022815E3587}" dt="2019-05-14T13:30:07.468" v="20"/>
          <ac:spMkLst>
            <pc:docMk/>
            <pc:sldMk cId="1000435174" sldId="278"/>
            <ac:spMk id="2" creationId="{00000000-0000-0000-0000-000000000000}"/>
          </ac:spMkLst>
        </pc:spChg>
      </pc:sldChg>
      <pc:sldChg chg="delSp">
        <pc:chgData name="Khattab, Sherif" userId="c83b1e15-36f3-4f46-aceb-05aac24c545e" providerId="ADAL" clId="{EE78B4C3-BA47-2B47-8B84-4022815E3587}" dt="2019-05-14T13:30:07.468" v="20"/>
        <pc:sldMkLst>
          <pc:docMk/>
          <pc:sldMk cId="2080017563" sldId="279"/>
        </pc:sldMkLst>
        <pc:spChg chg="del">
          <ac:chgData name="Khattab, Sherif" userId="c83b1e15-36f3-4f46-aceb-05aac24c545e" providerId="ADAL" clId="{EE78B4C3-BA47-2B47-8B84-4022815E3587}" dt="2019-05-14T13:30:07.468" v="20"/>
          <ac:spMkLst>
            <pc:docMk/>
            <pc:sldMk cId="2080017563" sldId="279"/>
            <ac:spMk id="3" creationId="{00000000-0000-0000-0000-000000000000}"/>
          </ac:spMkLst>
        </pc:spChg>
      </pc:sldChg>
      <pc:sldChg chg="delSp">
        <pc:chgData name="Khattab, Sherif" userId="c83b1e15-36f3-4f46-aceb-05aac24c545e" providerId="ADAL" clId="{EE78B4C3-BA47-2B47-8B84-4022815E3587}" dt="2019-05-14T13:30:07.468" v="20"/>
        <pc:sldMkLst>
          <pc:docMk/>
          <pc:sldMk cId="1445345591" sldId="281"/>
        </pc:sldMkLst>
        <pc:spChg chg="del">
          <ac:chgData name="Khattab, Sherif" userId="c83b1e15-36f3-4f46-aceb-05aac24c545e" providerId="ADAL" clId="{EE78B4C3-BA47-2B47-8B84-4022815E3587}" dt="2019-05-14T13:30:07.468" v="20"/>
          <ac:spMkLst>
            <pc:docMk/>
            <pc:sldMk cId="1445345591" sldId="281"/>
            <ac:spMk id="2" creationId="{00000000-0000-0000-0000-000000000000}"/>
          </ac:spMkLst>
        </pc:spChg>
      </pc:sldChg>
      <pc:sldChg chg="delSp">
        <pc:chgData name="Khattab, Sherif" userId="c83b1e15-36f3-4f46-aceb-05aac24c545e" providerId="ADAL" clId="{EE78B4C3-BA47-2B47-8B84-4022815E3587}" dt="2019-05-14T13:30:07.468" v="20"/>
        <pc:sldMkLst>
          <pc:docMk/>
          <pc:sldMk cId="306268545" sldId="282"/>
        </pc:sldMkLst>
        <pc:spChg chg="del">
          <ac:chgData name="Khattab, Sherif" userId="c83b1e15-36f3-4f46-aceb-05aac24c545e" providerId="ADAL" clId="{EE78B4C3-BA47-2B47-8B84-4022815E3587}" dt="2019-05-14T13:30:07.468" v="20"/>
          <ac:spMkLst>
            <pc:docMk/>
            <pc:sldMk cId="306268545" sldId="282"/>
            <ac:spMk id="2" creationId="{00000000-0000-0000-0000-000000000000}"/>
          </ac:spMkLst>
        </pc:spChg>
      </pc:sldChg>
      <pc:sldChg chg="delSp add">
        <pc:chgData name="Khattab, Sherif" userId="c83b1e15-36f3-4f46-aceb-05aac24c545e" providerId="ADAL" clId="{EE78B4C3-BA47-2B47-8B84-4022815E3587}" dt="2019-05-14T13:34:18.851" v="46"/>
        <pc:sldMkLst>
          <pc:docMk/>
          <pc:sldMk cId="2710637777" sldId="322"/>
        </pc:sldMkLst>
        <pc:spChg chg="del">
          <ac:chgData name="Khattab, Sherif" userId="c83b1e15-36f3-4f46-aceb-05aac24c545e" providerId="ADAL" clId="{EE78B4C3-BA47-2B47-8B84-4022815E3587}" dt="2019-05-14T13:34:18.851" v="46"/>
          <ac:spMkLst>
            <pc:docMk/>
            <pc:sldMk cId="2710637777" sldId="322"/>
            <ac:spMk id="6" creationId="{0700C6EC-DCCB-614E-A0F4-3418D2D78AC7}"/>
          </ac:spMkLst>
        </pc:spChg>
      </pc:sldChg>
      <pc:sldChg chg="delSp add">
        <pc:chgData name="Khattab, Sherif" userId="c83b1e15-36f3-4f46-aceb-05aac24c545e" providerId="ADAL" clId="{EE78B4C3-BA47-2B47-8B84-4022815E3587}" dt="2019-05-14T13:34:18.851" v="46"/>
        <pc:sldMkLst>
          <pc:docMk/>
          <pc:sldMk cId="3292918179" sldId="324"/>
        </pc:sldMkLst>
        <pc:spChg chg="del">
          <ac:chgData name="Khattab, Sherif" userId="c83b1e15-36f3-4f46-aceb-05aac24c545e" providerId="ADAL" clId="{EE78B4C3-BA47-2B47-8B84-4022815E3587}" dt="2019-05-14T13:34:18.851" v="46"/>
          <ac:spMkLst>
            <pc:docMk/>
            <pc:sldMk cId="3292918179" sldId="324"/>
            <ac:spMk id="26" creationId="{3729950E-4F02-6B44-A5A4-B6238ABBD35B}"/>
          </ac:spMkLst>
        </pc:spChg>
      </pc:sldChg>
      <pc:sldChg chg="delSp add">
        <pc:chgData name="Khattab, Sherif" userId="c83b1e15-36f3-4f46-aceb-05aac24c545e" providerId="ADAL" clId="{EE78B4C3-BA47-2B47-8B84-4022815E3587}" dt="2019-05-14T13:34:18.851" v="46"/>
        <pc:sldMkLst>
          <pc:docMk/>
          <pc:sldMk cId="355119911" sldId="338"/>
        </pc:sldMkLst>
        <pc:spChg chg="del">
          <ac:chgData name="Khattab, Sherif" userId="c83b1e15-36f3-4f46-aceb-05aac24c545e" providerId="ADAL" clId="{EE78B4C3-BA47-2B47-8B84-4022815E3587}" dt="2019-05-14T13:34:18.851" v="46"/>
          <ac:spMkLst>
            <pc:docMk/>
            <pc:sldMk cId="355119911" sldId="338"/>
            <ac:spMk id="7" creationId="{AC4B9F18-B1E5-C341-B953-6D96BAA0EB6C}"/>
          </ac:spMkLst>
        </pc:spChg>
      </pc:sldChg>
      <pc:sldChg chg="delSp add">
        <pc:chgData name="Khattab, Sherif" userId="c83b1e15-36f3-4f46-aceb-05aac24c545e" providerId="ADAL" clId="{EE78B4C3-BA47-2B47-8B84-4022815E3587}" dt="2019-05-14T13:34:18.851" v="46"/>
        <pc:sldMkLst>
          <pc:docMk/>
          <pc:sldMk cId="4223572414" sldId="339"/>
        </pc:sldMkLst>
        <pc:spChg chg="del">
          <ac:chgData name="Khattab, Sherif" userId="c83b1e15-36f3-4f46-aceb-05aac24c545e" providerId="ADAL" clId="{EE78B4C3-BA47-2B47-8B84-4022815E3587}" dt="2019-05-14T13:34:18.851" v="46"/>
          <ac:spMkLst>
            <pc:docMk/>
            <pc:sldMk cId="4223572414" sldId="339"/>
            <ac:spMk id="6" creationId="{48879884-318D-6C49-B6B8-463E617B85F1}"/>
          </ac:spMkLst>
        </pc:spChg>
      </pc:sldChg>
      <pc:sldChg chg="delSp add">
        <pc:chgData name="Khattab, Sherif" userId="c83b1e15-36f3-4f46-aceb-05aac24c545e" providerId="ADAL" clId="{EE78B4C3-BA47-2B47-8B84-4022815E3587}" dt="2019-05-14T13:34:18.851" v="46"/>
        <pc:sldMkLst>
          <pc:docMk/>
          <pc:sldMk cId="470668490" sldId="340"/>
        </pc:sldMkLst>
        <pc:spChg chg="del">
          <ac:chgData name="Khattab, Sherif" userId="c83b1e15-36f3-4f46-aceb-05aac24c545e" providerId="ADAL" clId="{EE78B4C3-BA47-2B47-8B84-4022815E3587}" dt="2019-05-14T13:34:18.851" v="46"/>
          <ac:spMkLst>
            <pc:docMk/>
            <pc:sldMk cId="470668490" sldId="340"/>
            <ac:spMk id="6" creationId="{32D0E818-62B1-0A49-9CFC-1DC58F40FEBE}"/>
          </ac:spMkLst>
        </pc:spChg>
      </pc:sldChg>
      <pc:sldChg chg="delSp add">
        <pc:chgData name="Khattab, Sherif" userId="c83b1e15-36f3-4f46-aceb-05aac24c545e" providerId="ADAL" clId="{EE78B4C3-BA47-2B47-8B84-4022815E3587}" dt="2019-05-14T13:34:18.851" v="46"/>
        <pc:sldMkLst>
          <pc:docMk/>
          <pc:sldMk cId="1205868326" sldId="341"/>
        </pc:sldMkLst>
        <pc:spChg chg="del">
          <ac:chgData name="Khattab, Sherif" userId="c83b1e15-36f3-4f46-aceb-05aac24c545e" providerId="ADAL" clId="{EE78B4C3-BA47-2B47-8B84-4022815E3587}" dt="2019-05-14T13:34:18.851" v="46"/>
          <ac:spMkLst>
            <pc:docMk/>
            <pc:sldMk cId="1205868326" sldId="341"/>
            <ac:spMk id="6" creationId="{918B0854-EAA5-9D49-9ED0-EA7684377156}"/>
          </ac:spMkLst>
        </pc:spChg>
      </pc:sldChg>
      <pc:sldChg chg="delSp add">
        <pc:chgData name="Khattab, Sherif" userId="c83b1e15-36f3-4f46-aceb-05aac24c545e" providerId="ADAL" clId="{EE78B4C3-BA47-2B47-8B84-4022815E3587}" dt="2019-05-14T13:34:18.851" v="46"/>
        <pc:sldMkLst>
          <pc:docMk/>
          <pc:sldMk cId="1806563943" sldId="342"/>
        </pc:sldMkLst>
        <pc:spChg chg="del">
          <ac:chgData name="Khattab, Sherif" userId="c83b1e15-36f3-4f46-aceb-05aac24c545e" providerId="ADAL" clId="{EE78B4C3-BA47-2B47-8B84-4022815E3587}" dt="2019-05-14T13:34:18.851" v="46"/>
          <ac:spMkLst>
            <pc:docMk/>
            <pc:sldMk cId="1806563943" sldId="342"/>
            <ac:spMk id="9" creationId="{712AC7F1-3CB0-3140-8620-EAE2154DEBDF}"/>
          </ac:spMkLst>
        </pc:spChg>
      </pc:sldChg>
      <pc:sldChg chg="delSp add">
        <pc:chgData name="Khattab, Sherif" userId="c83b1e15-36f3-4f46-aceb-05aac24c545e" providerId="ADAL" clId="{EE78B4C3-BA47-2B47-8B84-4022815E3587}" dt="2019-05-14T13:34:18.851" v="46"/>
        <pc:sldMkLst>
          <pc:docMk/>
          <pc:sldMk cId="1167711490" sldId="343"/>
        </pc:sldMkLst>
        <pc:spChg chg="del">
          <ac:chgData name="Khattab, Sherif" userId="c83b1e15-36f3-4f46-aceb-05aac24c545e" providerId="ADAL" clId="{EE78B4C3-BA47-2B47-8B84-4022815E3587}" dt="2019-05-14T13:34:18.851" v="46"/>
          <ac:spMkLst>
            <pc:docMk/>
            <pc:sldMk cId="1167711490" sldId="343"/>
            <ac:spMk id="9" creationId="{7277E941-6A46-A141-896C-8CF8D763337C}"/>
          </ac:spMkLst>
        </pc:spChg>
      </pc:sldChg>
      <pc:sldChg chg="delSp add">
        <pc:chgData name="Khattab, Sherif" userId="c83b1e15-36f3-4f46-aceb-05aac24c545e" providerId="ADAL" clId="{EE78B4C3-BA47-2B47-8B84-4022815E3587}" dt="2019-05-14T13:34:18.851" v="46"/>
        <pc:sldMkLst>
          <pc:docMk/>
          <pc:sldMk cId="1271999567" sldId="349"/>
        </pc:sldMkLst>
        <pc:spChg chg="del">
          <ac:chgData name="Khattab, Sherif" userId="c83b1e15-36f3-4f46-aceb-05aac24c545e" providerId="ADAL" clId="{EE78B4C3-BA47-2B47-8B84-4022815E3587}" dt="2019-05-14T13:34:18.851" v="46"/>
          <ac:spMkLst>
            <pc:docMk/>
            <pc:sldMk cId="1271999567" sldId="349"/>
            <ac:spMk id="8" creationId="{7BD79B2E-E2F2-FE40-AF15-AA838FE67060}"/>
          </ac:spMkLst>
        </pc:spChg>
      </pc:sldChg>
      <pc:sldChg chg="delSp add">
        <pc:chgData name="Khattab, Sherif" userId="c83b1e15-36f3-4f46-aceb-05aac24c545e" providerId="ADAL" clId="{EE78B4C3-BA47-2B47-8B84-4022815E3587}" dt="2019-05-14T13:34:18.851" v="46"/>
        <pc:sldMkLst>
          <pc:docMk/>
          <pc:sldMk cId="434376579" sldId="363"/>
        </pc:sldMkLst>
        <pc:spChg chg="del">
          <ac:chgData name="Khattab, Sherif" userId="c83b1e15-36f3-4f46-aceb-05aac24c545e" providerId="ADAL" clId="{EE78B4C3-BA47-2B47-8B84-4022815E3587}" dt="2019-05-14T13:34:18.851" v="46"/>
          <ac:spMkLst>
            <pc:docMk/>
            <pc:sldMk cId="434376579" sldId="363"/>
            <ac:spMk id="15" creationId="{1190D209-83D1-A548-8C7B-C35DE4396F91}"/>
          </ac:spMkLst>
        </pc:spChg>
      </pc:sldChg>
      <pc:sldChg chg="delSp add">
        <pc:chgData name="Khattab, Sherif" userId="c83b1e15-36f3-4f46-aceb-05aac24c545e" providerId="ADAL" clId="{EE78B4C3-BA47-2B47-8B84-4022815E3587}" dt="2019-05-14T13:34:18.851" v="46"/>
        <pc:sldMkLst>
          <pc:docMk/>
          <pc:sldMk cId="815621424" sldId="364"/>
        </pc:sldMkLst>
        <pc:spChg chg="del">
          <ac:chgData name="Khattab, Sherif" userId="c83b1e15-36f3-4f46-aceb-05aac24c545e" providerId="ADAL" clId="{EE78B4C3-BA47-2B47-8B84-4022815E3587}" dt="2019-05-14T13:34:18.851" v="46"/>
          <ac:spMkLst>
            <pc:docMk/>
            <pc:sldMk cId="815621424" sldId="364"/>
            <ac:spMk id="29" creationId="{6D10D6C8-49C6-BE4E-9E3F-EEC76AE056AA}"/>
          </ac:spMkLst>
        </pc:spChg>
      </pc:sldChg>
      <pc:sldChg chg="delSp add">
        <pc:chgData name="Khattab, Sherif" userId="c83b1e15-36f3-4f46-aceb-05aac24c545e" providerId="ADAL" clId="{EE78B4C3-BA47-2B47-8B84-4022815E3587}" dt="2019-05-14T13:34:18.851" v="46"/>
        <pc:sldMkLst>
          <pc:docMk/>
          <pc:sldMk cId="1934104099" sldId="365"/>
        </pc:sldMkLst>
        <pc:spChg chg="del">
          <ac:chgData name="Khattab, Sherif" userId="c83b1e15-36f3-4f46-aceb-05aac24c545e" providerId="ADAL" clId="{EE78B4C3-BA47-2B47-8B84-4022815E3587}" dt="2019-05-14T13:34:18.851" v="46"/>
          <ac:spMkLst>
            <pc:docMk/>
            <pc:sldMk cId="1934104099" sldId="365"/>
            <ac:spMk id="10" creationId="{87886125-1D5E-014B-A276-636801877DB6}"/>
          </ac:spMkLst>
        </pc:spChg>
      </pc:sldChg>
      <pc:sldChg chg="delSp add">
        <pc:chgData name="Khattab, Sherif" userId="c83b1e15-36f3-4f46-aceb-05aac24c545e" providerId="ADAL" clId="{EE78B4C3-BA47-2B47-8B84-4022815E3587}" dt="2019-05-14T13:34:18.851" v="46"/>
        <pc:sldMkLst>
          <pc:docMk/>
          <pc:sldMk cId="2782429159" sldId="366"/>
        </pc:sldMkLst>
        <pc:spChg chg="del">
          <ac:chgData name="Khattab, Sherif" userId="c83b1e15-36f3-4f46-aceb-05aac24c545e" providerId="ADAL" clId="{EE78B4C3-BA47-2B47-8B84-4022815E3587}" dt="2019-05-14T13:34:18.851" v="46"/>
          <ac:spMkLst>
            <pc:docMk/>
            <pc:sldMk cId="2782429159" sldId="366"/>
            <ac:spMk id="6" creationId="{35E278D3-0A71-264A-B99D-056EBFA58F06}"/>
          </ac:spMkLst>
        </pc:spChg>
      </pc:sldChg>
      <pc:sldChg chg="delSp add">
        <pc:chgData name="Khattab, Sherif" userId="c83b1e15-36f3-4f46-aceb-05aac24c545e" providerId="ADAL" clId="{EE78B4C3-BA47-2B47-8B84-4022815E3587}" dt="2019-05-14T13:34:18.851" v="46"/>
        <pc:sldMkLst>
          <pc:docMk/>
          <pc:sldMk cId="2251973667" sldId="367"/>
        </pc:sldMkLst>
        <pc:spChg chg="del">
          <ac:chgData name="Khattab, Sherif" userId="c83b1e15-36f3-4f46-aceb-05aac24c545e" providerId="ADAL" clId="{EE78B4C3-BA47-2B47-8B84-4022815E3587}" dt="2019-05-14T13:34:18.851" v="46"/>
          <ac:spMkLst>
            <pc:docMk/>
            <pc:sldMk cId="2251973667" sldId="367"/>
            <ac:spMk id="6" creationId="{156F37D5-7C3B-D446-B495-19F8366B5AD6}"/>
          </ac:spMkLst>
        </pc:spChg>
      </pc:sldChg>
      <pc:sldChg chg="delSp add">
        <pc:chgData name="Khattab, Sherif" userId="c83b1e15-36f3-4f46-aceb-05aac24c545e" providerId="ADAL" clId="{EE78B4C3-BA47-2B47-8B84-4022815E3587}" dt="2019-05-14T13:34:18.851" v="46"/>
        <pc:sldMkLst>
          <pc:docMk/>
          <pc:sldMk cId="3138501136" sldId="368"/>
        </pc:sldMkLst>
        <pc:spChg chg="del">
          <ac:chgData name="Khattab, Sherif" userId="c83b1e15-36f3-4f46-aceb-05aac24c545e" providerId="ADAL" clId="{EE78B4C3-BA47-2B47-8B84-4022815E3587}" dt="2019-05-14T13:34:18.851" v="46"/>
          <ac:spMkLst>
            <pc:docMk/>
            <pc:sldMk cId="3138501136" sldId="368"/>
            <ac:spMk id="9" creationId="{2996EA4B-3DC2-9F42-B065-0840F656E48E}"/>
          </ac:spMkLst>
        </pc:spChg>
      </pc:sldChg>
      <pc:sldChg chg="delSp add">
        <pc:chgData name="Khattab, Sherif" userId="c83b1e15-36f3-4f46-aceb-05aac24c545e" providerId="ADAL" clId="{EE78B4C3-BA47-2B47-8B84-4022815E3587}" dt="2019-05-14T13:34:18.851" v="46"/>
        <pc:sldMkLst>
          <pc:docMk/>
          <pc:sldMk cId="3210992163" sldId="369"/>
        </pc:sldMkLst>
        <pc:spChg chg="del">
          <ac:chgData name="Khattab, Sherif" userId="c83b1e15-36f3-4f46-aceb-05aac24c545e" providerId="ADAL" clId="{EE78B4C3-BA47-2B47-8B84-4022815E3587}" dt="2019-05-14T13:34:18.851" v="46"/>
          <ac:spMkLst>
            <pc:docMk/>
            <pc:sldMk cId="3210992163" sldId="369"/>
            <ac:spMk id="6" creationId="{B0B02CAE-6A9B-A441-9498-BF8F3DB626EB}"/>
          </ac:spMkLst>
        </pc:spChg>
      </pc:sldChg>
      <pc:sldChg chg="delSp add">
        <pc:chgData name="Khattab, Sherif" userId="c83b1e15-36f3-4f46-aceb-05aac24c545e" providerId="ADAL" clId="{EE78B4C3-BA47-2B47-8B84-4022815E3587}" dt="2019-05-14T13:34:18.851" v="46"/>
        <pc:sldMkLst>
          <pc:docMk/>
          <pc:sldMk cId="4013065491" sldId="370"/>
        </pc:sldMkLst>
        <pc:spChg chg="del">
          <ac:chgData name="Khattab, Sherif" userId="c83b1e15-36f3-4f46-aceb-05aac24c545e" providerId="ADAL" clId="{EE78B4C3-BA47-2B47-8B84-4022815E3587}" dt="2019-05-14T13:34:18.851" v="46"/>
          <ac:spMkLst>
            <pc:docMk/>
            <pc:sldMk cId="4013065491" sldId="370"/>
            <ac:spMk id="8" creationId="{D0EF7B2F-C2A6-4E4A-BA48-98165068EB9D}"/>
          </ac:spMkLst>
        </pc:spChg>
      </pc:sldChg>
      <pc:sldChg chg="delSp add">
        <pc:chgData name="Khattab, Sherif" userId="c83b1e15-36f3-4f46-aceb-05aac24c545e" providerId="ADAL" clId="{EE78B4C3-BA47-2B47-8B84-4022815E3587}" dt="2019-05-14T13:34:18.851" v="46"/>
        <pc:sldMkLst>
          <pc:docMk/>
          <pc:sldMk cId="2592968416" sldId="371"/>
        </pc:sldMkLst>
        <pc:spChg chg="del">
          <ac:chgData name="Khattab, Sherif" userId="c83b1e15-36f3-4f46-aceb-05aac24c545e" providerId="ADAL" clId="{EE78B4C3-BA47-2B47-8B84-4022815E3587}" dt="2019-05-14T13:34:18.851" v="46"/>
          <ac:spMkLst>
            <pc:docMk/>
            <pc:sldMk cId="2592968416" sldId="371"/>
            <ac:spMk id="8" creationId="{61F73BD1-10AC-B146-B4D6-4D1B879CEAE3}"/>
          </ac:spMkLst>
        </pc:spChg>
      </pc:sldChg>
      <pc:sldChg chg="delSp add">
        <pc:chgData name="Khattab, Sherif" userId="c83b1e15-36f3-4f46-aceb-05aac24c545e" providerId="ADAL" clId="{EE78B4C3-BA47-2B47-8B84-4022815E3587}" dt="2019-05-14T13:34:18.851" v="46"/>
        <pc:sldMkLst>
          <pc:docMk/>
          <pc:sldMk cId="3848335379" sldId="372"/>
        </pc:sldMkLst>
        <pc:spChg chg="del">
          <ac:chgData name="Khattab, Sherif" userId="c83b1e15-36f3-4f46-aceb-05aac24c545e" providerId="ADAL" clId="{EE78B4C3-BA47-2B47-8B84-4022815E3587}" dt="2019-05-14T13:34:18.851" v="46"/>
          <ac:spMkLst>
            <pc:docMk/>
            <pc:sldMk cId="3848335379" sldId="372"/>
            <ac:spMk id="9" creationId="{A9CB262F-7565-A04A-9FDE-A27BCA955EC0}"/>
          </ac:spMkLst>
        </pc:spChg>
      </pc:sldChg>
      <pc:sldChg chg="delSp add">
        <pc:chgData name="Khattab, Sherif" userId="c83b1e15-36f3-4f46-aceb-05aac24c545e" providerId="ADAL" clId="{EE78B4C3-BA47-2B47-8B84-4022815E3587}" dt="2019-05-14T13:34:18.851" v="46"/>
        <pc:sldMkLst>
          <pc:docMk/>
          <pc:sldMk cId="3161117264" sldId="373"/>
        </pc:sldMkLst>
        <pc:spChg chg="del">
          <ac:chgData name="Khattab, Sherif" userId="c83b1e15-36f3-4f46-aceb-05aac24c545e" providerId="ADAL" clId="{EE78B4C3-BA47-2B47-8B84-4022815E3587}" dt="2019-05-14T13:34:18.851" v="46"/>
          <ac:spMkLst>
            <pc:docMk/>
            <pc:sldMk cId="3161117264" sldId="373"/>
            <ac:spMk id="6" creationId="{E9F1DC46-4FA4-D444-A7D6-705144867080}"/>
          </ac:spMkLst>
        </pc:spChg>
      </pc:sldChg>
      <pc:sldChg chg="delSp add">
        <pc:chgData name="Khattab, Sherif" userId="c83b1e15-36f3-4f46-aceb-05aac24c545e" providerId="ADAL" clId="{EE78B4C3-BA47-2B47-8B84-4022815E3587}" dt="2019-05-14T13:34:18.851" v="46"/>
        <pc:sldMkLst>
          <pc:docMk/>
          <pc:sldMk cId="1542066946" sldId="374"/>
        </pc:sldMkLst>
        <pc:spChg chg="del">
          <ac:chgData name="Khattab, Sherif" userId="c83b1e15-36f3-4f46-aceb-05aac24c545e" providerId="ADAL" clId="{EE78B4C3-BA47-2B47-8B84-4022815E3587}" dt="2019-05-14T13:34:18.851" v="46"/>
          <ac:spMkLst>
            <pc:docMk/>
            <pc:sldMk cId="1542066946" sldId="374"/>
            <ac:spMk id="6" creationId="{D50D1AE2-A719-F648-ABE5-1D2605CF399A}"/>
          </ac:spMkLst>
        </pc:spChg>
      </pc:sldChg>
      <pc:sldChg chg="delSp add">
        <pc:chgData name="Khattab, Sherif" userId="c83b1e15-36f3-4f46-aceb-05aac24c545e" providerId="ADAL" clId="{EE78B4C3-BA47-2B47-8B84-4022815E3587}" dt="2019-05-14T13:34:18.851" v="46"/>
        <pc:sldMkLst>
          <pc:docMk/>
          <pc:sldMk cId="834112894" sldId="375"/>
        </pc:sldMkLst>
        <pc:spChg chg="del">
          <ac:chgData name="Khattab, Sherif" userId="c83b1e15-36f3-4f46-aceb-05aac24c545e" providerId="ADAL" clId="{EE78B4C3-BA47-2B47-8B84-4022815E3587}" dt="2019-05-14T13:34:18.851" v="46"/>
          <ac:spMkLst>
            <pc:docMk/>
            <pc:sldMk cId="834112894" sldId="375"/>
            <ac:spMk id="6" creationId="{429B8308-B899-EF4A-97A6-3EEDF546FBBB}"/>
          </ac:spMkLst>
        </pc:spChg>
      </pc:sldChg>
      <pc:sldChg chg="delSp add">
        <pc:chgData name="Khattab, Sherif" userId="c83b1e15-36f3-4f46-aceb-05aac24c545e" providerId="ADAL" clId="{EE78B4C3-BA47-2B47-8B84-4022815E3587}" dt="2019-05-14T13:34:18.851" v="46"/>
        <pc:sldMkLst>
          <pc:docMk/>
          <pc:sldMk cId="1165577892" sldId="376"/>
        </pc:sldMkLst>
        <pc:spChg chg="del">
          <ac:chgData name="Khattab, Sherif" userId="c83b1e15-36f3-4f46-aceb-05aac24c545e" providerId="ADAL" clId="{EE78B4C3-BA47-2B47-8B84-4022815E3587}" dt="2019-05-14T13:34:18.851" v="46"/>
          <ac:spMkLst>
            <pc:docMk/>
            <pc:sldMk cId="1165577892" sldId="376"/>
            <ac:spMk id="42" creationId="{27F42901-D1CE-084B-9E38-96413317B8CF}"/>
          </ac:spMkLst>
        </pc:spChg>
      </pc:sldChg>
      <pc:sldChg chg="delSp add">
        <pc:chgData name="Khattab, Sherif" userId="c83b1e15-36f3-4f46-aceb-05aac24c545e" providerId="ADAL" clId="{EE78B4C3-BA47-2B47-8B84-4022815E3587}" dt="2019-05-14T13:34:18.851" v="46"/>
        <pc:sldMkLst>
          <pc:docMk/>
          <pc:sldMk cId="1942139729" sldId="377"/>
        </pc:sldMkLst>
        <pc:spChg chg="del">
          <ac:chgData name="Khattab, Sherif" userId="c83b1e15-36f3-4f46-aceb-05aac24c545e" providerId="ADAL" clId="{EE78B4C3-BA47-2B47-8B84-4022815E3587}" dt="2019-05-14T13:34:18.851" v="46"/>
          <ac:spMkLst>
            <pc:docMk/>
            <pc:sldMk cId="1942139729" sldId="377"/>
            <ac:spMk id="9" creationId="{68716DFF-FDE6-F443-A890-77FBFB539BEB}"/>
          </ac:spMkLst>
        </pc:spChg>
      </pc:sldChg>
      <pc:sldChg chg="delSp add">
        <pc:chgData name="Khattab, Sherif" userId="c83b1e15-36f3-4f46-aceb-05aac24c545e" providerId="ADAL" clId="{EE78B4C3-BA47-2B47-8B84-4022815E3587}" dt="2019-05-14T13:34:18.851" v="46"/>
        <pc:sldMkLst>
          <pc:docMk/>
          <pc:sldMk cId="3990797458" sldId="378"/>
        </pc:sldMkLst>
        <pc:spChg chg="del">
          <ac:chgData name="Khattab, Sherif" userId="c83b1e15-36f3-4f46-aceb-05aac24c545e" providerId="ADAL" clId="{EE78B4C3-BA47-2B47-8B84-4022815E3587}" dt="2019-05-14T13:34:18.851" v="46"/>
          <ac:spMkLst>
            <pc:docMk/>
            <pc:sldMk cId="3990797458" sldId="378"/>
            <ac:spMk id="6" creationId="{ADE8E4C1-F96E-1346-A961-80E2D6A49C9A}"/>
          </ac:spMkLst>
        </pc:spChg>
      </pc:sldChg>
      <pc:sldChg chg="delSp add">
        <pc:chgData name="Khattab, Sherif" userId="c83b1e15-36f3-4f46-aceb-05aac24c545e" providerId="ADAL" clId="{EE78B4C3-BA47-2B47-8B84-4022815E3587}" dt="2019-05-14T13:34:18.851" v="46"/>
        <pc:sldMkLst>
          <pc:docMk/>
          <pc:sldMk cId="2736486443" sldId="379"/>
        </pc:sldMkLst>
        <pc:spChg chg="del">
          <ac:chgData name="Khattab, Sherif" userId="c83b1e15-36f3-4f46-aceb-05aac24c545e" providerId="ADAL" clId="{EE78B4C3-BA47-2B47-8B84-4022815E3587}" dt="2019-05-14T13:34:18.851" v="46"/>
          <ac:spMkLst>
            <pc:docMk/>
            <pc:sldMk cId="2736486443" sldId="379"/>
            <ac:spMk id="9" creationId="{68630AFF-8EA0-D641-8FA2-6949259437AD}"/>
          </ac:spMkLst>
        </pc:spChg>
      </pc:sldChg>
      <pc:sldChg chg="delSp add">
        <pc:chgData name="Khattab, Sherif" userId="c83b1e15-36f3-4f46-aceb-05aac24c545e" providerId="ADAL" clId="{EE78B4C3-BA47-2B47-8B84-4022815E3587}" dt="2019-05-14T13:34:18.851" v="46"/>
        <pc:sldMkLst>
          <pc:docMk/>
          <pc:sldMk cId="541381985" sldId="380"/>
        </pc:sldMkLst>
        <pc:spChg chg="del">
          <ac:chgData name="Khattab, Sherif" userId="c83b1e15-36f3-4f46-aceb-05aac24c545e" providerId="ADAL" clId="{EE78B4C3-BA47-2B47-8B84-4022815E3587}" dt="2019-05-14T13:34:18.851" v="46"/>
          <ac:spMkLst>
            <pc:docMk/>
            <pc:sldMk cId="541381985" sldId="380"/>
            <ac:spMk id="25" creationId="{4D20C47B-3C18-E64F-95ED-21B263511FAD}"/>
          </ac:spMkLst>
        </pc:spChg>
      </pc:sldChg>
      <pc:sldChg chg="delSp add">
        <pc:chgData name="Khattab, Sherif" userId="c83b1e15-36f3-4f46-aceb-05aac24c545e" providerId="ADAL" clId="{EE78B4C3-BA47-2B47-8B84-4022815E3587}" dt="2019-05-14T13:34:18.851" v="46"/>
        <pc:sldMkLst>
          <pc:docMk/>
          <pc:sldMk cId="2235897330" sldId="381"/>
        </pc:sldMkLst>
        <pc:spChg chg="del">
          <ac:chgData name="Khattab, Sherif" userId="c83b1e15-36f3-4f46-aceb-05aac24c545e" providerId="ADAL" clId="{EE78B4C3-BA47-2B47-8B84-4022815E3587}" dt="2019-05-14T13:34:18.851" v="46"/>
          <ac:spMkLst>
            <pc:docMk/>
            <pc:sldMk cId="2235897330" sldId="381"/>
            <ac:spMk id="8" creationId="{9D3BDADA-F567-BD4E-9F02-7C5462E120E7}"/>
          </ac:spMkLst>
        </pc:spChg>
      </pc:sldChg>
      <pc:sldChg chg="delSp add">
        <pc:chgData name="Khattab, Sherif" userId="c83b1e15-36f3-4f46-aceb-05aac24c545e" providerId="ADAL" clId="{EE78B4C3-BA47-2B47-8B84-4022815E3587}" dt="2019-05-14T13:34:18.851" v="46"/>
        <pc:sldMkLst>
          <pc:docMk/>
          <pc:sldMk cId="3360044446" sldId="382"/>
        </pc:sldMkLst>
        <pc:spChg chg="del">
          <ac:chgData name="Khattab, Sherif" userId="c83b1e15-36f3-4f46-aceb-05aac24c545e" providerId="ADAL" clId="{EE78B4C3-BA47-2B47-8B84-4022815E3587}" dt="2019-05-14T13:34:18.851" v="46"/>
          <ac:spMkLst>
            <pc:docMk/>
            <pc:sldMk cId="3360044446" sldId="382"/>
            <ac:spMk id="8" creationId="{90688045-CAEF-334F-9E8D-5DE392BB31B7}"/>
          </ac:spMkLst>
        </pc:spChg>
      </pc:sldChg>
      <pc:sldChg chg="delSp add">
        <pc:chgData name="Khattab, Sherif" userId="c83b1e15-36f3-4f46-aceb-05aac24c545e" providerId="ADAL" clId="{EE78B4C3-BA47-2B47-8B84-4022815E3587}" dt="2019-05-14T13:34:18.851" v="46"/>
        <pc:sldMkLst>
          <pc:docMk/>
          <pc:sldMk cId="1954384084" sldId="383"/>
        </pc:sldMkLst>
        <pc:spChg chg="del">
          <ac:chgData name="Khattab, Sherif" userId="c83b1e15-36f3-4f46-aceb-05aac24c545e" providerId="ADAL" clId="{EE78B4C3-BA47-2B47-8B84-4022815E3587}" dt="2019-05-14T13:34:18.851" v="46"/>
          <ac:spMkLst>
            <pc:docMk/>
            <pc:sldMk cId="1954384084" sldId="383"/>
            <ac:spMk id="8" creationId="{307391A8-557A-8A4A-8E68-85B54349ED8F}"/>
          </ac:spMkLst>
        </pc:spChg>
      </pc:sldChg>
      <pc:sldChg chg="delSp add">
        <pc:chgData name="Khattab, Sherif" userId="c83b1e15-36f3-4f46-aceb-05aac24c545e" providerId="ADAL" clId="{EE78B4C3-BA47-2B47-8B84-4022815E3587}" dt="2019-05-14T13:34:18.851" v="46"/>
        <pc:sldMkLst>
          <pc:docMk/>
          <pc:sldMk cId="220759689" sldId="384"/>
        </pc:sldMkLst>
        <pc:spChg chg="del">
          <ac:chgData name="Khattab, Sherif" userId="c83b1e15-36f3-4f46-aceb-05aac24c545e" providerId="ADAL" clId="{EE78B4C3-BA47-2B47-8B84-4022815E3587}" dt="2019-05-14T13:34:18.851" v="46"/>
          <ac:spMkLst>
            <pc:docMk/>
            <pc:sldMk cId="220759689" sldId="384"/>
            <ac:spMk id="6" creationId="{E1DC0099-5926-8C42-9144-C73482BF1FE7}"/>
          </ac:spMkLst>
        </pc:spChg>
      </pc:sldChg>
      <pc:sldChg chg="delSp add">
        <pc:chgData name="Khattab, Sherif" userId="c83b1e15-36f3-4f46-aceb-05aac24c545e" providerId="ADAL" clId="{EE78B4C3-BA47-2B47-8B84-4022815E3587}" dt="2019-05-14T13:34:18.851" v="46"/>
        <pc:sldMkLst>
          <pc:docMk/>
          <pc:sldMk cId="2809799376" sldId="385"/>
        </pc:sldMkLst>
        <pc:spChg chg="del">
          <ac:chgData name="Khattab, Sherif" userId="c83b1e15-36f3-4f46-aceb-05aac24c545e" providerId="ADAL" clId="{EE78B4C3-BA47-2B47-8B84-4022815E3587}" dt="2019-05-14T13:34:18.851" v="46"/>
          <ac:spMkLst>
            <pc:docMk/>
            <pc:sldMk cId="2809799376" sldId="385"/>
            <ac:spMk id="8" creationId="{0E14A1DC-F2CD-F64B-A516-0E10067BD269}"/>
          </ac:spMkLst>
        </pc:spChg>
      </pc:sldChg>
    </pc:docChg>
  </pc:docChgLst>
  <pc:docChgLst>
    <pc:chgData name="Khattab, Sherif" userId="c83b1e15-36f3-4f46-aceb-05aac24c545e" providerId="ADAL" clId="{2ADE63E9-E2C9-7246-9E3A-3CE97796841D}"/>
    <pc:docChg chg="custSel addSld modSld modMainMaster">
      <pc:chgData name="Khattab, Sherif" userId="c83b1e15-36f3-4f46-aceb-05aac24c545e" providerId="ADAL" clId="{2ADE63E9-E2C9-7246-9E3A-3CE97796841D}" dt="2020-05-14T17:34:15.216" v="192" actId="1036"/>
      <pc:docMkLst>
        <pc:docMk/>
      </pc:docMkLst>
      <pc:sldChg chg="delSp modSp add mod modTransition chgLayout">
        <pc:chgData name="Khattab, Sherif" userId="c83b1e15-36f3-4f46-aceb-05aac24c545e" providerId="ADAL" clId="{2ADE63E9-E2C9-7246-9E3A-3CE97796841D}" dt="2020-05-14T17:24:26.078" v="22" actId="700"/>
        <pc:sldMkLst>
          <pc:docMk/>
          <pc:sldMk cId="3681208715" sldId="257"/>
        </pc:sldMkLst>
        <pc:spChg chg="mod ord">
          <ac:chgData name="Khattab, Sherif" userId="c83b1e15-36f3-4f46-aceb-05aac24c545e" providerId="ADAL" clId="{2ADE63E9-E2C9-7246-9E3A-3CE97796841D}" dt="2020-05-14T17:24:26.078" v="22" actId="700"/>
          <ac:spMkLst>
            <pc:docMk/>
            <pc:sldMk cId="3681208715" sldId="257"/>
            <ac:spMk id="4" creationId="{2E0DDA8D-06C7-4BAC-BDBD-D3BD3DDF9BA4}"/>
          </ac:spMkLst>
        </pc:spChg>
        <pc:spChg chg="mod ord">
          <ac:chgData name="Khattab, Sherif" userId="c83b1e15-36f3-4f46-aceb-05aac24c545e" providerId="ADAL" clId="{2ADE63E9-E2C9-7246-9E3A-3CE97796841D}" dt="2020-05-14T17:24:26.078" v="22" actId="700"/>
          <ac:spMkLst>
            <pc:docMk/>
            <pc:sldMk cId="3681208715" sldId="257"/>
            <ac:spMk id="5" creationId="{A1EA3AF4-D3F1-4298-8140-9B5106826B60}"/>
          </ac:spMkLst>
        </pc:spChg>
        <pc:spChg chg="del">
          <ac:chgData name="Khattab, Sherif" userId="c83b1e15-36f3-4f46-aceb-05aac24c545e" providerId="ADAL" clId="{2ADE63E9-E2C9-7246-9E3A-3CE97796841D}" dt="2020-05-14T17:22:51.467" v="19"/>
          <ac:spMkLst>
            <pc:docMk/>
            <pc:sldMk cId="3681208715" sldId="257"/>
            <ac:spMk id="6" creationId="{30039E47-83F5-4986-AD67-385C5E992CC4}"/>
          </ac:spMkLst>
        </pc:spChg>
        <pc:spChg chg="mod ord">
          <ac:chgData name="Khattab, Sherif" userId="c83b1e15-36f3-4f46-aceb-05aac24c545e" providerId="ADAL" clId="{2ADE63E9-E2C9-7246-9E3A-3CE97796841D}" dt="2020-05-14T17:24:26.078" v="22" actId="700"/>
          <ac:spMkLst>
            <pc:docMk/>
            <pc:sldMk cId="3681208715" sldId="257"/>
            <ac:spMk id="5122" creationId="{45699F27-E993-49CA-AED1-B264756636FA}"/>
          </ac:spMkLst>
        </pc:spChg>
        <pc:spChg chg="mod ord">
          <ac:chgData name="Khattab, Sherif" userId="c83b1e15-36f3-4f46-aceb-05aac24c545e" providerId="ADAL" clId="{2ADE63E9-E2C9-7246-9E3A-3CE97796841D}" dt="2020-05-14T17:24:26.078" v="22" actId="700"/>
          <ac:spMkLst>
            <pc:docMk/>
            <pc:sldMk cId="3681208715" sldId="257"/>
            <ac:spMk id="5123" creationId="{550C3EC1-F853-4061-A0F2-F81B64390D10}"/>
          </ac:spMkLst>
        </pc:spChg>
      </pc:sldChg>
      <pc:sldChg chg="delSp modSp add mod chgLayout">
        <pc:chgData name="Khattab, Sherif" userId="c83b1e15-36f3-4f46-aceb-05aac24c545e" providerId="ADAL" clId="{2ADE63E9-E2C9-7246-9E3A-3CE97796841D}" dt="2020-05-14T17:25:14.941" v="31" actId="700"/>
        <pc:sldMkLst>
          <pc:docMk/>
          <pc:sldMk cId="1664517503" sldId="258"/>
        </pc:sldMkLst>
        <pc:spChg chg="mod ord">
          <ac:chgData name="Khattab, Sherif" userId="c83b1e15-36f3-4f46-aceb-05aac24c545e" providerId="ADAL" clId="{2ADE63E9-E2C9-7246-9E3A-3CE97796841D}" dt="2020-05-14T17:25:14.941" v="31" actId="700"/>
          <ac:spMkLst>
            <pc:docMk/>
            <pc:sldMk cId="1664517503" sldId="258"/>
            <ac:spMk id="4" creationId="{6D5DB287-3308-4A27-B442-02FC48B43DCC}"/>
          </ac:spMkLst>
        </pc:spChg>
        <pc:spChg chg="mod ord">
          <ac:chgData name="Khattab, Sherif" userId="c83b1e15-36f3-4f46-aceb-05aac24c545e" providerId="ADAL" clId="{2ADE63E9-E2C9-7246-9E3A-3CE97796841D}" dt="2020-05-14T17:25:14.941" v="31" actId="700"/>
          <ac:spMkLst>
            <pc:docMk/>
            <pc:sldMk cId="1664517503" sldId="258"/>
            <ac:spMk id="5" creationId="{7F62074C-DB6F-4B49-B5BE-426A56D75291}"/>
          </ac:spMkLst>
        </pc:spChg>
        <pc:spChg chg="del">
          <ac:chgData name="Khattab, Sherif" userId="c83b1e15-36f3-4f46-aceb-05aac24c545e" providerId="ADAL" clId="{2ADE63E9-E2C9-7246-9E3A-3CE97796841D}" dt="2020-05-14T17:22:51.467" v="19"/>
          <ac:spMkLst>
            <pc:docMk/>
            <pc:sldMk cId="1664517503" sldId="258"/>
            <ac:spMk id="6" creationId="{DBEB0910-47B5-4B34-B216-EE6456CE63F3}"/>
          </ac:spMkLst>
        </pc:spChg>
        <pc:spChg chg="mod ord">
          <ac:chgData name="Khattab, Sherif" userId="c83b1e15-36f3-4f46-aceb-05aac24c545e" providerId="ADAL" clId="{2ADE63E9-E2C9-7246-9E3A-3CE97796841D}" dt="2020-05-14T17:25:14.941" v="31" actId="700"/>
          <ac:spMkLst>
            <pc:docMk/>
            <pc:sldMk cId="1664517503" sldId="258"/>
            <ac:spMk id="1030" creationId="{0368ECC8-3051-4F99-A98B-C53D8F6FD10D}"/>
          </ac:spMkLst>
        </pc:spChg>
        <pc:spChg chg="mod ord">
          <ac:chgData name="Khattab, Sherif" userId="c83b1e15-36f3-4f46-aceb-05aac24c545e" providerId="ADAL" clId="{2ADE63E9-E2C9-7246-9E3A-3CE97796841D}" dt="2020-05-14T17:25:14.941" v="31" actId="700"/>
          <ac:spMkLst>
            <pc:docMk/>
            <pc:sldMk cId="1664517503" sldId="258"/>
            <ac:spMk id="1031" creationId="{A3A9FBD7-079E-4DB0-ABD2-CFB33A90CD3B}"/>
          </ac:spMkLst>
        </pc:spChg>
      </pc:sldChg>
      <pc:sldChg chg="delSp modSp add mod chgLayout">
        <pc:chgData name="Khattab, Sherif" userId="c83b1e15-36f3-4f46-aceb-05aac24c545e" providerId="ADAL" clId="{2ADE63E9-E2C9-7246-9E3A-3CE97796841D}" dt="2020-05-14T17:25:37.153" v="35" actId="700"/>
        <pc:sldMkLst>
          <pc:docMk/>
          <pc:sldMk cId="3230569327" sldId="260"/>
        </pc:sldMkLst>
        <pc:spChg chg="mod ord">
          <ac:chgData name="Khattab, Sherif" userId="c83b1e15-36f3-4f46-aceb-05aac24c545e" providerId="ADAL" clId="{2ADE63E9-E2C9-7246-9E3A-3CE97796841D}" dt="2020-05-14T17:25:37.153" v="35" actId="700"/>
          <ac:spMkLst>
            <pc:docMk/>
            <pc:sldMk cId="3230569327" sldId="260"/>
            <ac:spMk id="4" creationId="{12D0CFB9-98A1-4644-9075-FD8241684B3F}"/>
          </ac:spMkLst>
        </pc:spChg>
        <pc:spChg chg="mod ord">
          <ac:chgData name="Khattab, Sherif" userId="c83b1e15-36f3-4f46-aceb-05aac24c545e" providerId="ADAL" clId="{2ADE63E9-E2C9-7246-9E3A-3CE97796841D}" dt="2020-05-14T17:25:37.153" v="35" actId="700"/>
          <ac:spMkLst>
            <pc:docMk/>
            <pc:sldMk cId="3230569327" sldId="260"/>
            <ac:spMk id="5" creationId="{EA6302F6-5FA4-4BF9-9BAC-047F6A9EB36E}"/>
          </ac:spMkLst>
        </pc:spChg>
        <pc:spChg chg="del">
          <ac:chgData name="Khattab, Sherif" userId="c83b1e15-36f3-4f46-aceb-05aac24c545e" providerId="ADAL" clId="{2ADE63E9-E2C9-7246-9E3A-3CE97796841D}" dt="2020-05-14T17:22:51.467" v="19"/>
          <ac:spMkLst>
            <pc:docMk/>
            <pc:sldMk cId="3230569327" sldId="260"/>
            <ac:spMk id="6" creationId="{952F9D76-11EF-4C87-AEE4-5B113B33AA47}"/>
          </ac:spMkLst>
        </pc:spChg>
        <pc:spChg chg="mod ord">
          <ac:chgData name="Khattab, Sherif" userId="c83b1e15-36f3-4f46-aceb-05aac24c545e" providerId="ADAL" clId="{2ADE63E9-E2C9-7246-9E3A-3CE97796841D}" dt="2020-05-14T17:25:37.153" v="35" actId="700"/>
          <ac:spMkLst>
            <pc:docMk/>
            <pc:sldMk cId="3230569327" sldId="260"/>
            <ac:spMk id="7172" creationId="{7B1E42B3-380F-43F5-A523-96E27B80FD0B}"/>
          </ac:spMkLst>
        </pc:spChg>
        <pc:spChg chg="mod ord">
          <ac:chgData name="Khattab, Sherif" userId="c83b1e15-36f3-4f46-aceb-05aac24c545e" providerId="ADAL" clId="{2ADE63E9-E2C9-7246-9E3A-3CE97796841D}" dt="2020-05-14T17:25:37.153" v="35" actId="700"/>
          <ac:spMkLst>
            <pc:docMk/>
            <pc:sldMk cId="3230569327" sldId="260"/>
            <ac:spMk id="7173" creationId="{78A499B5-9D51-4382-A503-4CC1F3B2216F}"/>
          </ac:spMkLst>
        </pc:spChg>
      </pc:sldChg>
      <pc:sldChg chg="modSp add mod modTransition setBg chgLayout">
        <pc:chgData name="Khattab, Sherif" userId="c83b1e15-36f3-4f46-aceb-05aac24c545e" providerId="ADAL" clId="{2ADE63E9-E2C9-7246-9E3A-3CE97796841D}" dt="2020-05-14T17:32:32.474" v="132" actId="700"/>
        <pc:sldMkLst>
          <pc:docMk/>
          <pc:sldMk cId="386763112" sldId="266"/>
        </pc:sldMkLst>
        <pc:spChg chg="mod ord">
          <ac:chgData name="Khattab, Sherif" userId="c83b1e15-36f3-4f46-aceb-05aac24c545e" providerId="ADAL" clId="{2ADE63E9-E2C9-7246-9E3A-3CE97796841D}" dt="2020-05-14T17:32:32.474" v="132" actId="700"/>
          <ac:spMkLst>
            <pc:docMk/>
            <pc:sldMk cId="386763112" sldId="266"/>
            <ac:spMk id="2" creationId="{CEFAF124-F9B6-474A-B09B-B27BF28DF285}"/>
          </ac:spMkLst>
        </pc:spChg>
        <pc:spChg chg="mod ord">
          <ac:chgData name="Khattab, Sherif" userId="c83b1e15-36f3-4f46-aceb-05aac24c545e" providerId="ADAL" clId="{2ADE63E9-E2C9-7246-9E3A-3CE97796841D}" dt="2020-05-14T17:32:32.474" v="132" actId="700"/>
          <ac:spMkLst>
            <pc:docMk/>
            <pc:sldMk cId="386763112" sldId="266"/>
            <ac:spMk id="4" creationId="{A566E38A-BBB5-4D22-9BE1-AC143426CD46}"/>
          </ac:spMkLst>
        </pc:spChg>
        <pc:spChg chg="mod ord">
          <ac:chgData name="Khattab, Sherif" userId="c83b1e15-36f3-4f46-aceb-05aac24c545e" providerId="ADAL" clId="{2ADE63E9-E2C9-7246-9E3A-3CE97796841D}" dt="2020-05-14T17:32:32.474" v="132" actId="700"/>
          <ac:spMkLst>
            <pc:docMk/>
            <pc:sldMk cId="386763112" sldId="266"/>
            <ac:spMk id="12289" creationId="{62C40A63-7AEB-4A3F-820B-BC2E23CF6253}"/>
          </ac:spMkLst>
        </pc:spChg>
        <pc:spChg chg="mod ord">
          <ac:chgData name="Khattab, Sherif" userId="c83b1e15-36f3-4f46-aceb-05aac24c545e" providerId="ADAL" clId="{2ADE63E9-E2C9-7246-9E3A-3CE97796841D}" dt="2020-05-14T17:32:32.474" v="132" actId="700"/>
          <ac:spMkLst>
            <pc:docMk/>
            <pc:sldMk cId="386763112" sldId="266"/>
            <ac:spMk id="12290" creationId="{8FA9C2D3-E42F-4A88-98BE-A8B3EE2EB90D}"/>
          </ac:spMkLst>
        </pc:spChg>
      </pc:sldChg>
      <pc:sldChg chg="delSp modSp add mod modClrScheme chgLayout">
        <pc:chgData name="Khattab, Sherif" userId="c83b1e15-36f3-4f46-aceb-05aac24c545e" providerId="ADAL" clId="{2ADE63E9-E2C9-7246-9E3A-3CE97796841D}" dt="2020-05-14T17:30:14.773" v="112" actId="207"/>
        <pc:sldMkLst>
          <pc:docMk/>
          <pc:sldMk cId="1920820884" sldId="273"/>
        </pc:sldMkLst>
        <pc:spChg chg="mod ord">
          <ac:chgData name="Khattab, Sherif" userId="c83b1e15-36f3-4f46-aceb-05aac24c545e" providerId="ADAL" clId="{2ADE63E9-E2C9-7246-9E3A-3CE97796841D}" dt="2020-05-14T17:30:14.773" v="112" actId="207"/>
          <ac:spMkLst>
            <pc:docMk/>
            <pc:sldMk cId="1920820884" sldId="273"/>
            <ac:spMk id="5" creationId="{FC499793-E9E3-4888-8413-2E106D10E477}"/>
          </ac:spMkLst>
        </pc:spChg>
        <pc:spChg chg="mod ord">
          <ac:chgData name="Khattab, Sherif" userId="c83b1e15-36f3-4f46-aceb-05aac24c545e" providerId="ADAL" clId="{2ADE63E9-E2C9-7246-9E3A-3CE97796841D}" dt="2020-05-14T17:30:14.773" v="112" actId="207"/>
          <ac:spMkLst>
            <pc:docMk/>
            <pc:sldMk cId="1920820884" sldId="273"/>
            <ac:spMk id="6" creationId="{510D549B-08F4-40D1-AD1E-68D24CF202CA}"/>
          </ac:spMkLst>
        </pc:spChg>
        <pc:spChg chg="del mod ord">
          <ac:chgData name="Khattab, Sherif" userId="c83b1e15-36f3-4f46-aceb-05aac24c545e" providerId="ADAL" clId="{2ADE63E9-E2C9-7246-9E3A-3CE97796841D}" dt="2020-05-14T17:22:51.467" v="19"/>
          <ac:spMkLst>
            <pc:docMk/>
            <pc:sldMk cId="1920820884" sldId="273"/>
            <ac:spMk id="7" creationId="{48178900-0A09-4069-8BC8-DE856ABAE467}"/>
          </ac:spMkLst>
        </pc:spChg>
        <pc:spChg chg="mod ord">
          <ac:chgData name="Khattab, Sherif" userId="c83b1e15-36f3-4f46-aceb-05aac24c545e" providerId="ADAL" clId="{2ADE63E9-E2C9-7246-9E3A-3CE97796841D}" dt="2020-05-14T17:24:26.078" v="22" actId="700"/>
          <ac:spMkLst>
            <pc:docMk/>
            <pc:sldMk cId="1920820884" sldId="273"/>
            <ac:spMk id="20483" creationId="{E4058124-78B3-4B54-BDBF-2295EAF9CC4E}"/>
          </ac:spMkLst>
        </pc:spChg>
        <pc:spChg chg="mod ord">
          <ac:chgData name="Khattab, Sherif" userId="c83b1e15-36f3-4f46-aceb-05aac24c545e" providerId="ADAL" clId="{2ADE63E9-E2C9-7246-9E3A-3CE97796841D}" dt="2020-05-14T17:24:26.078" v="22" actId="700"/>
          <ac:spMkLst>
            <pc:docMk/>
            <pc:sldMk cId="1920820884" sldId="273"/>
            <ac:spMk id="20485" creationId="{7BEED891-A5E7-4A54-A86A-39E4EE6AE0FF}"/>
          </ac:spMkLst>
        </pc:spChg>
      </pc:sldChg>
      <pc:sldChg chg="delSp modSp add mod modClrScheme chgLayout">
        <pc:chgData name="Khattab, Sherif" userId="c83b1e15-36f3-4f46-aceb-05aac24c545e" providerId="ADAL" clId="{2ADE63E9-E2C9-7246-9E3A-3CE97796841D}" dt="2020-05-14T17:24:59.667" v="30" actId="207"/>
        <pc:sldMkLst>
          <pc:docMk/>
          <pc:sldMk cId="2017417480" sldId="277"/>
        </pc:sldMkLst>
        <pc:spChg chg="mod ord">
          <ac:chgData name="Khattab, Sherif" userId="c83b1e15-36f3-4f46-aceb-05aac24c545e" providerId="ADAL" clId="{2ADE63E9-E2C9-7246-9E3A-3CE97796841D}" dt="2020-05-14T17:24:59.667" v="30" actId="207"/>
          <ac:spMkLst>
            <pc:docMk/>
            <pc:sldMk cId="2017417480" sldId="277"/>
            <ac:spMk id="5" creationId="{3525546F-0B66-4C13-9C3B-8D2383FE1C94}"/>
          </ac:spMkLst>
        </pc:spChg>
        <pc:spChg chg="mod ord">
          <ac:chgData name="Khattab, Sherif" userId="c83b1e15-36f3-4f46-aceb-05aac24c545e" providerId="ADAL" clId="{2ADE63E9-E2C9-7246-9E3A-3CE97796841D}" dt="2020-05-14T17:24:59.667" v="30" actId="207"/>
          <ac:spMkLst>
            <pc:docMk/>
            <pc:sldMk cId="2017417480" sldId="277"/>
            <ac:spMk id="6" creationId="{F3EC550F-BE8A-4470-B27A-79D5F8830C0D}"/>
          </ac:spMkLst>
        </pc:spChg>
        <pc:spChg chg="del mod ord">
          <ac:chgData name="Khattab, Sherif" userId="c83b1e15-36f3-4f46-aceb-05aac24c545e" providerId="ADAL" clId="{2ADE63E9-E2C9-7246-9E3A-3CE97796841D}" dt="2020-05-14T17:22:51.467" v="19"/>
          <ac:spMkLst>
            <pc:docMk/>
            <pc:sldMk cId="2017417480" sldId="277"/>
            <ac:spMk id="7" creationId="{01A28142-74E0-4C0E-93DC-07C2A38ED49F}"/>
          </ac:spMkLst>
        </pc:spChg>
        <pc:spChg chg="mod ord">
          <ac:chgData name="Khattab, Sherif" userId="c83b1e15-36f3-4f46-aceb-05aac24c545e" providerId="ADAL" clId="{2ADE63E9-E2C9-7246-9E3A-3CE97796841D}" dt="2020-05-14T17:24:40.474" v="25" actId="700"/>
          <ac:spMkLst>
            <pc:docMk/>
            <pc:sldMk cId="2017417480" sldId="277"/>
            <ac:spMk id="24579" creationId="{FDA90472-0A8B-442F-AA48-71099394017A}"/>
          </ac:spMkLst>
        </pc:spChg>
        <pc:spChg chg="mod ord">
          <ac:chgData name="Khattab, Sherif" userId="c83b1e15-36f3-4f46-aceb-05aac24c545e" providerId="ADAL" clId="{2ADE63E9-E2C9-7246-9E3A-3CE97796841D}" dt="2020-05-14T17:24:40.474" v="25" actId="700"/>
          <ac:spMkLst>
            <pc:docMk/>
            <pc:sldMk cId="2017417480" sldId="277"/>
            <ac:spMk id="24581" creationId="{134F36E9-EC25-4348-AB7C-576D69035F2E}"/>
          </ac:spMkLst>
        </pc:spChg>
      </pc:sldChg>
      <pc:sldChg chg="delSp modSp add mod chgLayout">
        <pc:chgData name="Khattab, Sherif" userId="c83b1e15-36f3-4f46-aceb-05aac24c545e" providerId="ADAL" clId="{2ADE63E9-E2C9-7246-9E3A-3CE97796841D}" dt="2020-05-14T17:24:26.078" v="22" actId="700"/>
        <pc:sldMkLst>
          <pc:docMk/>
          <pc:sldMk cId="2773510753" sldId="280"/>
        </pc:sldMkLst>
        <pc:spChg chg="mod ord">
          <ac:chgData name="Khattab, Sherif" userId="c83b1e15-36f3-4f46-aceb-05aac24c545e" providerId="ADAL" clId="{2ADE63E9-E2C9-7246-9E3A-3CE97796841D}" dt="2020-05-14T17:24:26.078" v="22" actId="700"/>
          <ac:spMkLst>
            <pc:docMk/>
            <pc:sldMk cId="2773510753" sldId="280"/>
            <ac:spMk id="6" creationId="{45E3724B-6C7E-4F4E-BBD0-0508D920F778}"/>
          </ac:spMkLst>
        </pc:spChg>
        <pc:spChg chg="mod ord">
          <ac:chgData name="Khattab, Sherif" userId="c83b1e15-36f3-4f46-aceb-05aac24c545e" providerId="ADAL" clId="{2ADE63E9-E2C9-7246-9E3A-3CE97796841D}" dt="2020-05-14T17:24:26.078" v="22" actId="700"/>
          <ac:spMkLst>
            <pc:docMk/>
            <pc:sldMk cId="2773510753" sldId="280"/>
            <ac:spMk id="7" creationId="{770F542D-F07B-4DEE-BF4A-F55839083B18}"/>
          </ac:spMkLst>
        </pc:spChg>
        <pc:spChg chg="del">
          <ac:chgData name="Khattab, Sherif" userId="c83b1e15-36f3-4f46-aceb-05aac24c545e" providerId="ADAL" clId="{2ADE63E9-E2C9-7246-9E3A-3CE97796841D}" dt="2020-05-14T17:22:51.467" v="19"/>
          <ac:spMkLst>
            <pc:docMk/>
            <pc:sldMk cId="2773510753" sldId="280"/>
            <ac:spMk id="8" creationId="{B7636233-5A62-4E29-998B-97B89F01C446}"/>
          </ac:spMkLst>
        </pc:spChg>
        <pc:spChg chg="mod ord">
          <ac:chgData name="Khattab, Sherif" userId="c83b1e15-36f3-4f46-aceb-05aac24c545e" providerId="ADAL" clId="{2ADE63E9-E2C9-7246-9E3A-3CE97796841D}" dt="2020-05-14T17:24:26.078" v="22" actId="700"/>
          <ac:spMkLst>
            <pc:docMk/>
            <pc:sldMk cId="2773510753" sldId="280"/>
            <ac:spMk id="27655" creationId="{88CD6029-D505-4046-B262-3728E98558C9}"/>
          </ac:spMkLst>
        </pc:spChg>
        <pc:spChg chg="mod ord">
          <ac:chgData name="Khattab, Sherif" userId="c83b1e15-36f3-4f46-aceb-05aac24c545e" providerId="ADAL" clId="{2ADE63E9-E2C9-7246-9E3A-3CE97796841D}" dt="2020-05-14T17:24:26.078" v="22" actId="700"/>
          <ac:spMkLst>
            <pc:docMk/>
            <pc:sldMk cId="2773510753" sldId="280"/>
            <ac:spMk id="27656" creationId="{5F645CD5-8D2C-44F7-817E-5B87B631AF74}"/>
          </ac:spMkLst>
        </pc:spChg>
      </pc:sldChg>
      <pc:sldChg chg="delSp modSp add mod chgLayout">
        <pc:chgData name="Khattab, Sherif" userId="c83b1e15-36f3-4f46-aceb-05aac24c545e" providerId="ADAL" clId="{2ADE63E9-E2C9-7246-9E3A-3CE97796841D}" dt="2020-05-14T17:24:26.078" v="22" actId="700"/>
        <pc:sldMkLst>
          <pc:docMk/>
          <pc:sldMk cId="171235497" sldId="283"/>
        </pc:sldMkLst>
        <pc:spChg chg="mod ord">
          <ac:chgData name="Khattab, Sherif" userId="c83b1e15-36f3-4f46-aceb-05aac24c545e" providerId="ADAL" clId="{2ADE63E9-E2C9-7246-9E3A-3CE97796841D}" dt="2020-05-14T17:24:26.078" v="22" actId="700"/>
          <ac:spMkLst>
            <pc:docMk/>
            <pc:sldMk cId="171235497" sldId="283"/>
            <ac:spMk id="4" creationId="{ADAF0CBA-9954-4CCC-95D5-CC30D48E0F1F}"/>
          </ac:spMkLst>
        </pc:spChg>
        <pc:spChg chg="mod ord">
          <ac:chgData name="Khattab, Sherif" userId="c83b1e15-36f3-4f46-aceb-05aac24c545e" providerId="ADAL" clId="{2ADE63E9-E2C9-7246-9E3A-3CE97796841D}" dt="2020-05-14T17:24:26.078" v="22" actId="700"/>
          <ac:spMkLst>
            <pc:docMk/>
            <pc:sldMk cId="171235497" sldId="283"/>
            <ac:spMk id="5" creationId="{810DD0E0-1167-4E24-AE69-A61BD962FDBB}"/>
          </ac:spMkLst>
        </pc:spChg>
        <pc:spChg chg="del">
          <ac:chgData name="Khattab, Sherif" userId="c83b1e15-36f3-4f46-aceb-05aac24c545e" providerId="ADAL" clId="{2ADE63E9-E2C9-7246-9E3A-3CE97796841D}" dt="2020-05-14T17:22:51.467" v="19"/>
          <ac:spMkLst>
            <pc:docMk/>
            <pc:sldMk cId="171235497" sldId="283"/>
            <ac:spMk id="6" creationId="{0EE071E0-1F5B-45D8-90C3-DBF412334D4C}"/>
          </ac:spMkLst>
        </pc:spChg>
        <pc:spChg chg="mod ord">
          <ac:chgData name="Khattab, Sherif" userId="c83b1e15-36f3-4f46-aceb-05aac24c545e" providerId="ADAL" clId="{2ADE63E9-E2C9-7246-9E3A-3CE97796841D}" dt="2020-05-14T17:24:26.078" v="22" actId="700"/>
          <ac:spMkLst>
            <pc:docMk/>
            <pc:sldMk cId="171235497" sldId="283"/>
            <ac:spMk id="30724" creationId="{0E15F83F-A5FA-4153-B851-341E8E81570E}"/>
          </ac:spMkLst>
        </pc:spChg>
        <pc:spChg chg="mod ord">
          <ac:chgData name="Khattab, Sherif" userId="c83b1e15-36f3-4f46-aceb-05aac24c545e" providerId="ADAL" clId="{2ADE63E9-E2C9-7246-9E3A-3CE97796841D}" dt="2020-05-14T17:24:26.078" v="22" actId="700"/>
          <ac:spMkLst>
            <pc:docMk/>
            <pc:sldMk cId="171235497" sldId="283"/>
            <ac:spMk id="30725" creationId="{E1B18993-CB9D-41C2-9E1C-724CA5CC0474}"/>
          </ac:spMkLst>
        </pc:spChg>
      </pc:sldChg>
      <pc:sldChg chg="delSp modSp add mod chgLayout">
        <pc:chgData name="Khattab, Sherif" userId="c83b1e15-36f3-4f46-aceb-05aac24c545e" providerId="ADAL" clId="{2ADE63E9-E2C9-7246-9E3A-3CE97796841D}" dt="2020-05-14T17:24:26.078" v="22" actId="700"/>
        <pc:sldMkLst>
          <pc:docMk/>
          <pc:sldMk cId="2099089282" sldId="284"/>
        </pc:sldMkLst>
        <pc:spChg chg="mod ord">
          <ac:chgData name="Khattab, Sherif" userId="c83b1e15-36f3-4f46-aceb-05aac24c545e" providerId="ADAL" clId="{2ADE63E9-E2C9-7246-9E3A-3CE97796841D}" dt="2020-05-14T17:24:26.078" v="22" actId="700"/>
          <ac:spMkLst>
            <pc:docMk/>
            <pc:sldMk cId="2099089282" sldId="284"/>
            <ac:spMk id="4" creationId="{F6C9B60F-3DBB-44E1-9FC8-922232D24280}"/>
          </ac:spMkLst>
        </pc:spChg>
        <pc:spChg chg="mod ord">
          <ac:chgData name="Khattab, Sherif" userId="c83b1e15-36f3-4f46-aceb-05aac24c545e" providerId="ADAL" clId="{2ADE63E9-E2C9-7246-9E3A-3CE97796841D}" dt="2020-05-14T17:24:26.078" v="22" actId="700"/>
          <ac:spMkLst>
            <pc:docMk/>
            <pc:sldMk cId="2099089282" sldId="284"/>
            <ac:spMk id="5" creationId="{87869125-CE2E-4072-9F2F-E6170BA0F1EF}"/>
          </ac:spMkLst>
        </pc:spChg>
        <pc:spChg chg="del">
          <ac:chgData name="Khattab, Sherif" userId="c83b1e15-36f3-4f46-aceb-05aac24c545e" providerId="ADAL" clId="{2ADE63E9-E2C9-7246-9E3A-3CE97796841D}" dt="2020-05-14T17:22:51.467" v="19"/>
          <ac:spMkLst>
            <pc:docMk/>
            <pc:sldMk cId="2099089282" sldId="284"/>
            <ac:spMk id="6" creationId="{48FF70CE-030D-4E7A-B681-E99B3CD57E51}"/>
          </ac:spMkLst>
        </pc:spChg>
        <pc:spChg chg="mod ord">
          <ac:chgData name="Khattab, Sherif" userId="c83b1e15-36f3-4f46-aceb-05aac24c545e" providerId="ADAL" clId="{2ADE63E9-E2C9-7246-9E3A-3CE97796841D}" dt="2020-05-14T17:24:26.078" v="22" actId="700"/>
          <ac:spMkLst>
            <pc:docMk/>
            <pc:sldMk cId="2099089282" sldId="284"/>
            <ac:spMk id="31748" creationId="{2653520C-A7DA-4A69-8691-2BB64FFE2A68}"/>
          </ac:spMkLst>
        </pc:spChg>
        <pc:spChg chg="mod ord">
          <ac:chgData name="Khattab, Sherif" userId="c83b1e15-36f3-4f46-aceb-05aac24c545e" providerId="ADAL" clId="{2ADE63E9-E2C9-7246-9E3A-3CE97796841D}" dt="2020-05-14T17:24:26.078" v="22" actId="700"/>
          <ac:spMkLst>
            <pc:docMk/>
            <pc:sldMk cId="2099089282" sldId="284"/>
            <ac:spMk id="31749" creationId="{33CB87FD-8E8E-445B-AD23-77F43FDA0814}"/>
          </ac:spMkLst>
        </pc:spChg>
      </pc:sldChg>
      <pc:sldChg chg="delSp modSp add mod chgLayout">
        <pc:chgData name="Khattab, Sherif" userId="c83b1e15-36f3-4f46-aceb-05aac24c545e" providerId="ADAL" clId="{2ADE63E9-E2C9-7246-9E3A-3CE97796841D}" dt="2020-05-14T17:24:26.078" v="22" actId="700"/>
        <pc:sldMkLst>
          <pc:docMk/>
          <pc:sldMk cId="1136622862" sldId="285"/>
        </pc:sldMkLst>
        <pc:spChg chg="mod ord">
          <ac:chgData name="Khattab, Sherif" userId="c83b1e15-36f3-4f46-aceb-05aac24c545e" providerId="ADAL" clId="{2ADE63E9-E2C9-7246-9E3A-3CE97796841D}" dt="2020-05-14T17:24:26.078" v="22" actId="700"/>
          <ac:spMkLst>
            <pc:docMk/>
            <pc:sldMk cId="1136622862" sldId="285"/>
            <ac:spMk id="4" creationId="{4FEB4148-A4C2-4EEE-A3CD-76B9C83F2F73}"/>
          </ac:spMkLst>
        </pc:spChg>
        <pc:spChg chg="mod ord">
          <ac:chgData name="Khattab, Sherif" userId="c83b1e15-36f3-4f46-aceb-05aac24c545e" providerId="ADAL" clId="{2ADE63E9-E2C9-7246-9E3A-3CE97796841D}" dt="2020-05-14T17:24:26.078" v="22" actId="700"/>
          <ac:spMkLst>
            <pc:docMk/>
            <pc:sldMk cId="1136622862" sldId="285"/>
            <ac:spMk id="5" creationId="{78D1783B-087A-4549-B409-A2FF5AFD9991}"/>
          </ac:spMkLst>
        </pc:spChg>
        <pc:spChg chg="del">
          <ac:chgData name="Khattab, Sherif" userId="c83b1e15-36f3-4f46-aceb-05aac24c545e" providerId="ADAL" clId="{2ADE63E9-E2C9-7246-9E3A-3CE97796841D}" dt="2020-05-14T17:22:51.467" v="19"/>
          <ac:spMkLst>
            <pc:docMk/>
            <pc:sldMk cId="1136622862" sldId="285"/>
            <ac:spMk id="6" creationId="{90459C1A-26C0-4018-8B40-76A28E751E99}"/>
          </ac:spMkLst>
        </pc:spChg>
        <pc:spChg chg="mod ord">
          <ac:chgData name="Khattab, Sherif" userId="c83b1e15-36f3-4f46-aceb-05aac24c545e" providerId="ADAL" clId="{2ADE63E9-E2C9-7246-9E3A-3CE97796841D}" dt="2020-05-14T17:24:26.078" v="22" actId="700"/>
          <ac:spMkLst>
            <pc:docMk/>
            <pc:sldMk cId="1136622862" sldId="285"/>
            <ac:spMk id="32774" creationId="{06FD15CE-FF1B-49F4-8641-CBFFE2617020}"/>
          </ac:spMkLst>
        </pc:spChg>
        <pc:spChg chg="mod ord">
          <ac:chgData name="Khattab, Sherif" userId="c83b1e15-36f3-4f46-aceb-05aac24c545e" providerId="ADAL" clId="{2ADE63E9-E2C9-7246-9E3A-3CE97796841D}" dt="2020-05-14T17:24:26.078" v="22" actId="700"/>
          <ac:spMkLst>
            <pc:docMk/>
            <pc:sldMk cId="1136622862" sldId="285"/>
            <ac:spMk id="32775" creationId="{180AA69F-72BB-4974-BC4E-09B7641CAFF4}"/>
          </ac:spMkLst>
        </pc:spChg>
      </pc:sldChg>
      <pc:sldChg chg="delSp modSp add mod modTransition chgLayout">
        <pc:chgData name="Khattab, Sherif" userId="c83b1e15-36f3-4f46-aceb-05aac24c545e" providerId="ADAL" clId="{2ADE63E9-E2C9-7246-9E3A-3CE97796841D}" dt="2020-05-14T17:24:26.078" v="22" actId="700"/>
        <pc:sldMkLst>
          <pc:docMk/>
          <pc:sldMk cId="3949722242" sldId="286"/>
        </pc:sldMkLst>
        <pc:spChg chg="mod ord">
          <ac:chgData name="Khattab, Sherif" userId="c83b1e15-36f3-4f46-aceb-05aac24c545e" providerId="ADAL" clId="{2ADE63E9-E2C9-7246-9E3A-3CE97796841D}" dt="2020-05-14T17:24:26.078" v="22" actId="700"/>
          <ac:spMkLst>
            <pc:docMk/>
            <pc:sldMk cId="3949722242" sldId="286"/>
            <ac:spMk id="4" creationId="{EEAD60E3-B94D-402F-938C-6053223687CE}"/>
          </ac:spMkLst>
        </pc:spChg>
        <pc:spChg chg="mod ord">
          <ac:chgData name="Khattab, Sherif" userId="c83b1e15-36f3-4f46-aceb-05aac24c545e" providerId="ADAL" clId="{2ADE63E9-E2C9-7246-9E3A-3CE97796841D}" dt="2020-05-14T17:24:26.078" v="22" actId="700"/>
          <ac:spMkLst>
            <pc:docMk/>
            <pc:sldMk cId="3949722242" sldId="286"/>
            <ac:spMk id="5" creationId="{792B3F77-C24F-4032-B208-E646BB91B582}"/>
          </ac:spMkLst>
        </pc:spChg>
        <pc:spChg chg="del">
          <ac:chgData name="Khattab, Sherif" userId="c83b1e15-36f3-4f46-aceb-05aac24c545e" providerId="ADAL" clId="{2ADE63E9-E2C9-7246-9E3A-3CE97796841D}" dt="2020-05-14T17:22:51.467" v="19"/>
          <ac:spMkLst>
            <pc:docMk/>
            <pc:sldMk cId="3949722242" sldId="286"/>
            <ac:spMk id="6" creationId="{42FD183D-42B2-4301-8A0E-0D264EBBDAB3}"/>
          </ac:spMkLst>
        </pc:spChg>
        <pc:spChg chg="mod ord">
          <ac:chgData name="Khattab, Sherif" userId="c83b1e15-36f3-4f46-aceb-05aac24c545e" providerId="ADAL" clId="{2ADE63E9-E2C9-7246-9E3A-3CE97796841D}" dt="2020-05-14T17:24:26.078" v="22" actId="700"/>
          <ac:spMkLst>
            <pc:docMk/>
            <pc:sldMk cId="3949722242" sldId="286"/>
            <ac:spMk id="39938" creationId="{CED1A8E4-F3B1-4AB6-8113-BB0DE942000F}"/>
          </ac:spMkLst>
        </pc:spChg>
        <pc:spChg chg="mod ord">
          <ac:chgData name="Khattab, Sherif" userId="c83b1e15-36f3-4f46-aceb-05aac24c545e" providerId="ADAL" clId="{2ADE63E9-E2C9-7246-9E3A-3CE97796841D}" dt="2020-05-14T17:24:26.078" v="22" actId="700"/>
          <ac:spMkLst>
            <pc:docMk/>
            <pc:sldMk cId="3949722242" sldId="286"/>
            <ac:spMk id="39939" creationId="{91F39470-FE02-4902-B89F-87DBA61AB2C6}"/>
          </ac:spMkLst>
        </pc:spChg>
      </pc:sldChg>
      <pc:sldChg chg="delSp modSp add mod modTransition chgLayout">
        <pc:chgData name="Khattab, Sherif" userId="c83b1e15-36f3-4f46-aceb-05aac24c545e" providerId="ADAL" clId="{2ADE63E9-E2C9-7246-9E3A-3CE97796841D}" dt="2020-05-14T17:28:01.093" v="68" actId="14100"/>
        <pc:sldMkLst>
          <pc:docMk/>
          <pc:sldMk cId="1032220564" sldId="287"/>
        </pc:sldMkLst>
        <pc:spChg chg="mod ord">
          <ac:chgData name="Khattab, Sherif" userId="c83b1e15-36f3-4f46-aceb-05aac24c545e" providerId="ADAL" clId="{2ADE63E9-E2C9-7246-9E3A-3CE97796841D}" dt="2020-05-14T17:24:26.078" v="22" actId="700"/>
          <ac:spMkLst>
            <pc:docMk/>
            <pc:sldMk cId="1032220564" sldId="287"/>
            <ac:spMk id="5" creationId="{178E55D8-C24A-4E57-B865-4EB4969B6C6C}"/>
          </ac:spMkLst>
        </pc:spChg>
        <pc:spChg chg="mod ord">
          <ac:chgData name="Khattab, Sherif" userId="c83b1e15-36f3-4f46-aceb-05aac24c545e" providerId="ADAL" clId="{2ADE63E9-E2C9-7246-9E3A-3CE97796841D}" dt="2020-05-14T17:24:26.078" v="22" actId="700"/>
          <ac:spMkLst>
            <pc:docMk/>
            <pc:sldMk cId="1032220564" sldId="287"/>
            <ac:spMk id="6" creationId="{BFF95065-C649-4526-93B3-E883909D87A2}"/>
          </ac:spMkLst>
        </pc:spChg>
        <pc:spChg chg="del">
          <ac:chgData name="Khattab, Sherif" userId="c83b1e15-36f3-4f46-aceb-05aac24c545e" providerId="ADAL" clId="{2ADE63E9-E2C9-7246-9E3A-3CE97796841D}" dt="2020-05-14T17:22:51.467" v="19"/>
          <ac:spMkLst>
            <pc:docMk/>
            <pc:sldMk cId="1032220564" sldId="287"/>
            <ac:spMk id="7" creationId="{17800276-4567-4676-A54C-5FE3EA9ACEC0}"/>
          </ac:spMkLst>
        </pc:spChg>
        <pc:spChg chg="mod ord">
          <ac:chgData name="Khattab, Sherif" userId="c83b1e15-36f3-4f46-aceb-05aac24c545e" providerId="ADAL" clId="{2ADE63E9-E2C9-7246-9E3A-3CE97796841D}" dt="2020-05-14T17:24:26.078" v="22" actId="700"/>
          <ac:spMkLst>
            <pc:docMk/>
            <pc:sldMk cId="1032220564" sldId="287"/>
            <ac:spMk id="41986" creationId="{3A79F927-4F1A-4373-BAE8-F498E25BB301}"/>
          </ac:spMkLst>
        </pc:spChg>
        <pc:spChg chg="mod ord">
          <ac:chgData name="Khattab, Sherif" userId="c83b1e15-36f3-4f46-aceb-05aac24c545e" providerId="ADAL" clId="{2ADE63E9-E2C9-7246-9E3A-3CE97796841D}" dt="2020-05-14T17:28:01.093" v="68" actId="14100"/>
          <ac:spMkLst>
            <pc:docMk/>
            <pc:sldMk cId="1032220564" sldId="287"/>
            <ac:spMk id="41987" creationId="{26929F26-875D-4BB7-9162-E5C46D0A53E8}"/>
          </ac:spMkLst>
        </pc:spChg>
      </pc:sldChg>
      <pc:sldChg chg="delSp modSp add mod modTransition chgLayout">
        <pc:chgData name="Khattab, Sherif" userId="c83b1e15-36f3-4f46-aceb-05aac24c545e" providerId="ADAL" clId="{2ADE63E9-E2C9-7246-9E3A-3CE97796841D}" dt="2020-05-14T17:28:21.126" v="69" actId="700"/>
        <pc:sldMkLst>
          <pc:docMk/>
          <pc:sldMk cId="1268007695" sldId="288"/>
        </pc:sldMkLst>
        <pc:spChg chg="mod ord">
          <ac:chgData name="Khattab, Sherif" userId="c83b1e15-36f3-4f46-aceb-05aac24c545e" providerId="ADAL" clId="{2ADE63E9-E2C9-7246-9E3A-3CE97796841D}" dt="2020-05-14T17:28:21.126" v="69" actId="700"/>
          <ac:spMkLst>
            <pc:docMk/>
            <pc:sldMk cId="1268007695" sldId="288"/>
            <ac:spMk id="4" creationId="{8DADB8A8-04F4-43EF-A724-E4DF86BBDDE7}"/>
          </ac:spMkLst>
        </pc:spChg>
        <pc:spChg chg="mod ord">
          <ac:chgData name="Khattab, Sherif" userId="c83b1e15-36f3-4f46-aceb-05aac24c545e" providerId="ADAL" clId="{2ADE63E9-E2C9-7246-9E3A-3CE97796841D}" dt="2020-05-14T17:28:21.126" v="69" actId="700"/>
          <ac:spMkLst>
            <pc:docMk/>
            <pc:sldMk cId="1268007695" sldId="288"/>
            <ac:spMk id="5" creationId="{0B3C0DF3-BDE8-4BBC-A0B5-9911BC2FBB97}"/>
          </ac:spMkLst>
        </pc:spChg>
        <pc:spChg chg="del">
          <ac:chgData name="Khattab, Sherif" userId="c83b1e15-36f3-4f46-aceb-05aac24c545e" providerId="ADAL" clId="{2ADE63E9-E2C9-7246-9E3A-3CE97796841D}" dt="2020-05-14T17:22:51.467" v="19"/>
          <ac:spMkLst>
            <pc:docMk/>
            <pc:sldMk cId="1268007695" sldId="288"/>
            <ac:spMk id="6" creationId="{08FB0B5A-2A32-46B6-B2EB-37646A3ACD46}"/>
          </ac:spMkLst>
        </pc:spChg>
        <pc:spChg chg="mod ord">
          <ac:chgData name="Khattab, Sherif" userId="c83b1e15-36f3-4f46-aceb-05aac24c545e" providerId="ADAL" clId="{2ADE63E9-E2C9-7246-9E3A-3CE97796841D}" dt="2020-05-14T17:28:21.126" v="69" actId="700"/>
          <ac:spMkLst>
            <pc:docMk/>
            <pc:sldMk cId="1268007695" sldId="288"/>
            <ac:spMk id="45060" creationId="{773007D0-99A1-415B-902E-F099D53A88A5}"/>
          </ac:spMkLst>
        </pc:spChg>
        <pc:spChg chg="mod ord">
          <ac:chgData name="Khattab, Sherif" userId="c83b1e15-36f3-4f46-aceb-05aac24c545e" providerId="ADAL" clId="{2ADE63E9-E2C9-7246-9E3A-3CE97796841D}" dt="2020-05-14T17:28:21.126" v="69" actId="700"/>
          <ac:spMkLst>
            <pc:docMk/>
            <pc:sldMk cId="1268007695" sldId="288"/>
            <ac:spMk id="45061" creationId="{C82BDD8E-B02C-45D7-A4E1-5AA0B3D3D510}"/>
          </ac:spMkLst>
        </pc:spChg>
      </pc:sldChg>
      <pc:sldChg chg="addSp delSp modSp add mod modTransition modClrScheme chgLayout">
        <pc:chgData name="Khattab, Sherif" userId="c83b1e15-36f3-4f46-aceb-05aac24c545e" providerId="ADAL" clId="{2ADE63E9-E2C9-7246-9E3A-3CE97796841D}" dt="2020-05-14T17:29:40.055" v="89" actId="20577"/>
        <pc:sldMkLst>
          <pc:docMk/>
          <pc:sldMk cId="463012687" sldId="289"/>
        </pc:sldMkLst>
        <pc:spChg chg="add del mod ord">
          <ac:chgData name="Khattab, Sherif" userId="c83b1e15-36f3-4f46-aceb-05aac24c545e" providerId="ADAL" clId="{2ADE63E9-E2C9-7246-9E3A-3CE97796841D}" dt="2020-05-14T17:24:26.078" v="22" actId="700"/>
          <ac:spMkLst>
            <pc:docMk/>
            <pc:sldMk cId="463012687" sldId="289"/>
            <ac:spMk id="2" creationId="{6A29EE6B-2263-DA48-AEA8-296266CA9B91}"/>
          </ac:spMkLst>
        </pc:spChg>
        <pc:spChg chg="add mod ord">
          <ac:chgData name="Khattab, Sherif" userId="c83b1e15-36f3-4f46-aceb-05aac24c545e" providerId="ADAL" clId="{2ADE63E9-E2C9-7246-9E3A-3CE97796841D}" dt="2020-05-14T17:24:26.078" v="22" actId="700"/>
          <ac:spMkLst>
            <pc:docMk/>
            <pc:sldMk cId="463012687" sldId="289"/>
            <ac:spMk id="3" creationId="{A796DF92-F102-4646-A298-BB70F5017AAE}"/>
          </ac:spMkLst>
        </pc:spChg>
        <pc:spChg chg="mod ord">
          <ac:chgData name="Khattab, Sherif" userId="c83b1e15-36f3-4f46-aceb-05aac24c545e" providerId="ADAL" clId="{2ADE63E9-E2C9-7246-9E3A-3CE97796841D}" dt="2020-05-14T17:24:26.078" v="22" actId="700"/>
          <ac:spMkLst>
            <pc:docMk/>
            <pc:sldMk cId="463012687" sldId="289"/>
            <ac:spMk id="103" creationId="{4F76D617-EEBD-4B8B-B82A-EA3BF2585492}"/>
          </ac:spMkLst>
        </pc:spChg>
        <pc:spChg chg="mod ord">
          <ac:chgData name="Khattab, Sherif" userId="c83b1e15-36f3-4f46-aceb-05aac24c545e" providerId="ADAL" clId="{2ADE63E9-E2C9-7246-9E3A-3CE97796841D}" dt="2020-05-14T17:24:26.078" v="22" actId="700"/>
          <ac:spMkLst>
            <pc:docMk/>
            <pc:sldMk cId="463012687" sldId="289"/>
            <ac:spMk id="104" creationId="{68C29CE1-EA81-413E-B1F8-53A0F2399AB7}"/>
          </ac:spMkLst>
        </pc:spChg>
        <pc:spChg chg="del mod ord">
          <ac:chgData name="Khattab, Sherif" userId="c83b1e15-36f3-4f46-aceb-05aac24c545e" providerId="ADAL" clId="{2ADE63E9-E2C9-7246-9E3A-3CE97796841D}" dt="2020-05-14T17:22:51.467" v="19"/>
          <ac:spMkLst>
            <pc:docMk/>
            <pc:sldMk cId="463012687" sldId="289"/>
            <ac:spMk id="105" creationId="{A65A479E-8F06-4807-A3BA-E4FB7EE7338D}"/>
          </ac:spMkLst>
        </pc:spChg>
        <pc:spChg chg="mod ord">
          <ac:chgData name="Khattab, Sherif" userId="c83b1e15-36f3-4f46-aceb-05aac24c545e" providerId="ADAL" clId="{2ADE63E9-E2C9-7246-9E3A-3CE97796841D}" dt="2020-05-14T17:24:26.078" v="22" actId="700"/>
          <ac:spMkLst>
            <pc:docMk/>
            <pc:sldMk cId="463012687" sldId="289"/>
            <ac:spMk id="46082" creationId="{15E50D80-617E-410E-98DB-B2F2274843A1}"/>
          </ac:spMkLst>
        </pc:spChg>
        <pc:spChg chg="mod">
          <ac:chgData name="Khattab, Sherif" userId="c83b1e15-36f3-4f46-aceb-05aac24c545e" providerId="ADAL" clId="{2ADE63E9-E2C9-7246-9E3A-3CE97796841D}" dt="2020-05-14T17:29:40.055" v="89" actId="20577"/>
          <ac:spMkLst>
            <pc:docMk/>
            <pc:sldMk cId="463012687" sldId="289"/>
            <ac:spMk id="46282" creationId="{E7A6F565-6797-41A4-9E37-DE763723D06D}"/>
          </ac:spMkLst>
        </pc:spChg>
        <pc:spChg chg="mod">
          <ac:chgData name="Khattab, Sherif" userId="c83b1e15-36f3-4f46-aceb-05aac24c545e" providerId="ADAL" clId="{2ADE63E9-E2C9-7246-9E3A-3CE97796841D}" dt="2020-05-14T17:28:54.793" v="79" actId="20577"/>
          <ac:spMkLst>
            <pc:docMk/>
            <pc:sldMk cId="463012687" sldId="289"/>
            <ac:spMk id="46283" creationId="{3F42026E-385F-48A6-8000-7D34E9DD210A}"/>
          </ac:spMkLst>
        </pc:spChg>
      </pc:sldChg>
      <pc:sldChg chg="delSp modSp add mod modTransition chgLayout">
        <pc:chgData name="Khattab, Sherif" userId="c83b1e15-36f3-4f46-aceb-05aac24c545e" providerId="ADAL" clId="{2ADE63E9-E2C9-7246-9E3A-3CE97796841D}" dt="2020-05-14T17:30:33.872" v="125" actId="700"/>
        <pc:sldMkLst>
          <pc:docMk/>
          <pc:sldMk cId="442392580" sldId="290"/>
        </pc:sldMkLst>
        <pc:spChg chg="mod ord">
          <ac:chgData name="Khattab, Sherif" userId="c83b1e15-36f3-4f46-aceb-05aac24c545e" providerId="ADAL" clId="{2ADE63E9-E2C9-7246-9E3A-3CE97796841D}" dt="2020-05-14T17:30:33.872" v="125" actId="700"/>
          <ac:spMkLst>
            <pc:docMk/>
            <pc:sldMk cId="442392580" sldId="290"/>
            <ac:spMk id="4" creationId="{47F3073E-0434-49F9-B09D-F5F5E393ECB2}"/>
          </ac:spMkLst>
        </pc:spChg>
        <pc:spChg chg="mod ord">
          <ac:chgData name="Khattab, Sherif" userId="c83b1e15-36f3-4f46-aceb-05aac24c545e" providerId="ADAL" clId="{2ADE63E9-E2C9-7246-9E3A-3CE97796841D}" dt="2020-05-14T17:30:33.872" v="125" actId="700"/>
          <ac:spMkLst>
            <pc:docMk/>
            <pc:sldMk cId="442392580" sldId="290"/>
            <ac:spMk id="5" creationId="{6751EE3F-1EE0-4017-8CCC-0FC0F8920420}"/>
          </ac:spMkLst>
        </pc:spChg>
        <pc:spChg chg="del">
          <ac:chgData name="Khattab, Sherif" userId="c83b1e15-36f3-4f46-aceb-05aac24c545e" providerId="ADAL" clId="{2ADE63E9-E2C9-7246-9E3A-3CE97796841D}" dt="2020-05-14T17:22:51.467" v="19"/>
          <ac:spMkLst>
            <pc:docMk/>
            <pc:sldMk cId="442392580" sldId="290"/>
            <ac:spMk id="6" creationId="{5B59F93E-BC5B-4A6C-BB2E-D594EECDCE93}"/>
          </ac:spMkLst>
        </pc:spChg>
        <pc:spChg chg="mod ord">
          <ac:chgData name="Khattab, Sherif" userId="c83b1e15-36f3-4f46-aceb-05aac24c545e" providerId="ADAL" clId="{2ADE63E9-E2C9-7246-9E3A-3CE97796841D}" dt="2020-05-14T17:30:33.872" v="125" actId="700"/>
          <ac:spMkLst>
            <pc:docMk/>
            <pc:sldMk cId="442392580" sldId="290"/>
            <ac:spMk id="51202" creationId="{1832268E-E249-40C6-B18D-A6A0000E752C}"/>
          </ac:spMkLst>
        </pc:spChg>
        <pc:spChg chg="mod ord">
          <ac:chgData name="Khattab, Sherif" userId="c83b1e15-36f3-4f46-aceb-05aac24c545e" providerId="ADAL" clId="{2ADE63E9-E2C9-7246-9E3A-3CE97796841D}" dt="2020-05-14T17:30:33.872" v="125" actId="700"/>
          <ac:spMkLst>
            <pc:docMk/>
            <pc:sldMk cId="442392580" sldId="290"/>
            <ac:spMk id="51203" creationId="{E1844388-F7ED-4AAE-B175-B692045FDD4D}"/>
          </ac:spMkLst>
        </pc:spChg>
      </pc:sldChg>
      <pc:sldChg chg="delSp modSp add mod chgLayout">
        <pc:chgData name="Khattab, Sherif" userId="c83b1e15-36f3-4f46-aceb-05aac24c545e" providerId="ADAL" clId="{2ADE63E9-E2C9-7246-9E3A-3CE97796841D}" dt="2020-05-14T17:25:32.689" v="34" actId="14100"/>
        <pc:sldMkLst>
          <pc:docMk/>
          <pc:sldMk cId="2163467695" sldId="455"/>
        </pc:sldMkLst>
        <pc:spChg chg="mod ord">
          <ac:chgData name="Khattab, Sherif" userId="c83b1e15-36f3-4f46-aceb-05aac24c545e" providerId="ADAL" clId="{2ADE63E9-E2C9-7246-9E3A-3CE97796841D}" dt="2020-05-14T17:25:27.042" v="33" actId="700"/>
          <ac:spMkLst>
            <pc:docMk/>
            <pc:sldMk cId="2163467695" sldId="455"/>
            <ac:spMk id="13" creationId="{F928C86B-9BBA-478E-97A6-0FED10F15F5A}"/>
          </ac:spMkLst>
        </pc:spChg>
        <pc:spChg chg="mod ord">
          <ac:chgData name="Khattab, Sherif" userId="c83b1e15-36f3-4f46-aceb-05aac24c545e" providerId="ADAL" clId="{2ADE63E9-E2C9-7246-9E3A-3CE97796841D}" dt="2020-05-14T17:25:27.042" v="33" actId="700"/>
          <ac:spMkLst>
            <pc:docMk/>
            <pc:sldMk cId="2163467695" sldId="455"/>
            <ac:spMk id="14" creationId="{E452A7E1-97CE-42C7-A761-3560AB948338}"/>
          </ac:spMkLst>
        </pc:spChg>
        <pc:spChg chg="del">
          <ac:chgData name="Khattab, Sherif" userId="c83b1e15-36f3-4f46-aceb-05aac24c545e" providerId="ADAL" clId="{2ADE63E9-E2C9-7246-9E3A-3CE97796841D}" dt="2020-05-14T17:22:51.467" v="19"/>
          <ac:spMkLst>
            <pc:docMk/>
            <pc:sldMk cId="2163467695" sldId="455"/>
            <ac:spMk id="15" creationId="{1E01F785-60CA-42DE-8E3B-590093AC26AD}"/>
          </ac:spMkLst>
        </pc:spChg>
        <pc:spChg chg="mod ord">
          <ac:chgData name="Khattab, Sherif" userId="c83b1e15-36f3-4f46-aceb-05aac24c545e" providerId="ADAL" clId="{2ADE63E9-E2C9-7246-9E3A-3CE97796841D}" dt="2020-05-14T17:25:27.042" v="33" actId="700"/>
          <ac:spMkLst>
            <pc:docMk/>
            <pc:sldMk cId="2163467695" sldId="455"/>
            <ac:spMk id="6148" creationId="{7106B0E7-A749-4160-B5A9-D2DF2E8EA412}"/>
          </ac:spMkLst>
        </pc:spChg>
        <pc:spChg chg="mod ord">
          <ac:chgData name="Khattab, Sherif" userId="c83b1e15-36f3-4f46-aceb-05aac24c545e" providerId="ADAL" clId="{2ADE63E9-E2C9-7246-9E3A-3CE97796841D}" dt="2020-05-14T17:25:32.689" v="34" actId="14100"/>
          <ac:spMkLst>
            <pc:docMk/>
            <pc:sldMk cId="2163467695" sldId="455"/>
            <ac:spMk id="6149" creationId="{63646622-A320-4FCB-BDB6-A3233F933A38}"/>
          </ac:spMkLst>
        </pc:spChg>
      </pc:sldChg>
      <pc:sldChg chg="delSp modSp add mod chgLayout">
        <pc:chgData name="Khattab, Sherif" userId="c83b1e15-36f3-4f46-aceb-05aac24c545e" providerId="ADAL" clId="{2ADE63E9-E2C9-7246-9E3A-3CE97796841D}" dt="2020-05-14T17:25:44.638" v="36" actId="700"/>
        <pc:sldMkLst>
          <pc:docMk/>
          <pc:sldMk cId="3400641916" sldId="456"/>
        </pc:sldMkLst>
        <pc:spChg chg="mod ord">
          <ac:chgData name="Khattab, Sherif" userId="c83b1e15-36f3-4f46-aceb-05aac24c545e" providerId="ADAL" clId="{2ADE63E9-E2C9-7246-9E3A-3CE97796841D}" dt="2020-05-14T17:25:44.638" v="36" actId="700"/>
          <ac:spMkLst>
            <pc:docMk/>
            <pc:sldMk cId="3400641916" sldId="456"/>
            <ac:spMk id="4" creationId="{0C501DED-619E-4C64-9029-D36EDA52D5E2}"/>
          </ac:spMkLst>
        </pc:spChg>
        <pc:spChg chg="mod ord">
          <ac:chgData name="Khattab, Sherif" userId="c83b1e15-36f3-4f46-aceb-05aac24c545e" providerId="ADAL" clId="{2ADE63E9-E2C9-7246-9E3A-3CE97796841D}" dt="2020-05-14T17:25:44.638" v="36" actId="700"/>
          <ac:spMkLst>
            <pc:docMk/>
            <pc:sldMk cId="3400641916" sldId="456"/>
            <ac:spMk id="5" creationId="{4DB07EA0-620D-48EC-8380-94EDB409FF33}"/>
          </ac:spMkLst>
        </pc:spChg>
        <pc:spChg chg="del">
          <ac:chgData name="Khattab, Sherif" userId="c83b1e15-36f3-4f46-aceb-05aac24c545e" providerId="ADAL" clId="{2ADE63E9-E2C9-7246-9E3A-3CE97796841D}" dt="2020-05-14T17:22:51.467" v="19"/>
          <ac:spMkLst>
            <pc:docMk/>
            <pc:sldMk cId="3400641916" sldId="456"/>
            <ac:spMk id="6" creationId="{023763B8-FFB6-4DAF-ABC2-8FA8BF93BD2B}"/>
          </ac:spMkLst>
        </pc:spChg>
        <pc:spChg chg="mod ord">
          <ac:chgData name="Khattab, Sherif" userId="c83b1e15-36f3-4f46-aceb-05aac24c545e" providerId="ADAL" clId="{2ADE63E9-E2C9-7246-9E3A-3CE97796841D}" dt="2020-05-14T17:25:44.638" v="36" actId="700"/>
          <ac:spMkLst>
            <pc:docMk/>
            <pc:sldMk cId="3400641916" sldId="456"/>
            <ac:spMk id="8196" creationId="{00C9B4BB-AB2D-4394-BF7A-F5949276FF65}"/>
          </ac:spMkLst>
        </pc:spChg>
        <pc:spChg chg="mod ord">
          <ac:chgData name="Khattab, Sherif" userId="c83b1e15-36f3-4f46-aceb-05aac24c545e" providerId="ADAL" clId="{2ADE63E9-E2C9-7246-9E3A-3CE97796841D}" dt="2020-05-14T17:25:44.638" v="36" actId="700"/>
          <ac:spMkLst>
            <pc:docMk/>
            <pc:sldMk cId="3400641916" sldId="456"/>
            <ac:spMk id="8197" creationId="{6F433D05-CE85-4E2C-9163-77BFF5B30FA1}"/>
          </ac:spMkLst>
        </pc:spChg>
      </pc:sldChg>
      <pc:sldChg chg="delSp modSp add mod chgLayout">
        <pc:chgData name="Khattab, Sherif" userId="c83b1e15-36f3-4f46-aceb-05aac24c545e" providerId="ADAL" clId="{2ADE63E9-E2C9-7246-9E3A-3CE97796841D}" dt="2020-05-14T17:25:54.410" v="37" actId="700"/>
        <pc:sldMkLst>
          <pc:docMk/>
          <pc:sldMk cId="2840639230" sldId="457"/>
        </pc:sldMkLst>
        <pc:spChg chg="mod ord">
          <ac:chgData name="Khattab, Sherif" userId="c83b1e15-36f3-4f46-aceb-05aac24c545e" providerId="ADAL" clId="{2ADE63E9-E2C9-7246-9E3A-3CE97796841D}" dt="2020-05-14T17:25:54.410" v="37" actId="700"/>
          <ac:spMkLst>
            <pc:docMk/>
            <pc:sldMk cId="2840639230" sldId="457"/>
            <ac:spMk id="4" creationId="{CA333CC6-DFDD-4181-9081-11B37BF22B5A}"/>
          </ac:spMkLst>
        </pc:spChg>
        <pc:spChg chg="mod ord">
          <ac:chgData name="Khattab, Sherif" userId="c83b1e15-36f3-4f46-aceb-05aac24c545e" providerId="ADAL" clId="{2ADE63E9-E2C9-7246-9E3A-3CE97796841D}" dt="2020-05-14T17:25:54.410" v="37" actId="700"/>
          <ac:spMkLst>
            <pc:docMk/>
            <pc:sldMk cId="2840639230" sldId="457"/>
            <ac:spMk id="5" creationId="{2A335E4A-CE74-4E32-A60A-8D66FBB97966}"/>
          </ac:spMkLst>
        </pc:spChg>
        <pc:spChg chg="del">
          <ac:chgData name="Khattab, Sherif" userId="c83b1e15-36f3-4f46-aceb-05aac24c545e" providerId="ADAL" clId="{2ADE63E9-E2C9-7246-9E3A-3CE97796841D}" dt="2020-05-14T17:22:51.467" v="19"/>
          <ac:spMkLst>
            <pc:docMk/>
            <pc:sldMk cId="2840639230" sldId="457"/>
            <ac:spMk id="6" creationId="{CC7B709E-E350-4A23-BD38-1D49FBF24361}"/>
          </ac:spMkLst>
        </pc:spChg>
        <pc:spChg chg="mod ord">
          <ac:chgData name="Khattab, Sherif" userId="c83b1e15-36f3-4f46-aceb-05aac24c545e" providerId="ADAL" clId="{2ADE63E9-E2C9-7246-9E3A-3CE97796841D}" dt="2020-05-14T17:25:54.410" v="37" actId="700"/>
          <ac:spMkLst>
            <pc:docMk/>
            <pc:sldMk cId="2840639230" sldId="457"/>
            <ac:spMk id="9220" creationId="{9F6ACF0A-A9BC-458D-91BA-7F81A03D1827}"/>
          </ac:spMkLst>
        </pc:spChg>
        <pc:spChg chg="mod ord">
          <ac:chgData name="Khattab, Sherif" userId="c83b1e15-36f3-4f46-aceb-05aac24c545e" providerId="ADAL" clId="{2ADE63E9-E2C9-7246-9E3A-3CE97796841D}" dt="2020-05-14T17:25:54.410" v="37" actId="700"/>
          <ac:spMkLst>
            <pc:docMk/>
            <pc:sldMk cId="2840639230" sldId="457"/>
            <ac:spMk id="9221" creationId="{F0F5198E-4256-459E-84F8-6DCC0EAB9C42}"/>
          </ac:spMkLst>
        </pc:spChg>
      </pc:sldChg>
      <pc:sldChg chg="delSp modSp add mod chgLayout">
        <pc:chgData name="Khattab, Sherif" userId="c83b1e15-36f3-4f46-aceb-05aac24c545e" providerId="ADAL" clId="{2ADE63E9-E2C9-7246-9E3A-3CE97796841D}" dt="2020-05-14T17:27:11.851" v="45" actId="1076"/>
        <pc:sldMkLst>
          <pc:docMk/>
          <pc:sldMk cId="2116012598" sldId="458"/>
        </pc:sldMkLst>
        <pc:spChg chg="mod ord">
          <ac:chgData name="Khattab, Sherif" userId="c83b1e15-36f3-4f46-aceb-05aac24c545e" providerId="ADAL" clId="{2ADE63E9-E2C9-7246-9E3A-3CE97796841D}" dt="2020-05-14T17:25:59.210" v="38" actId="700"/>
          <ac:spMkLst>
            <pc:docMk/>
            <pc:sldMk cId="2116012598" sldId="458"/>
            <ac:spMk id="18" creationId="{0DD0BCCC-1C21-41BD-A2D4-4187D528A6FA}"/>
          </ac:spMkLst>
        </pc:spChg>
        <pc:spChg chg="mod ord">
          <ac:chgData name="Khattab, Sherif" userId="c83b1e15-36f3-4f46-aceb-05aac24c545e" providerId="ADAL" clId="{2ADE63E9-E2C9-7246-9E3A-3CE97796841D}" dt="2020-05-14T17:25:59.210" v="38" actId="700"/>
          <ac:spMkLst>
            <pc:docMk/>
            <pc:sldMk cId="2116012598" sldId="458"/>
            <ac:spMk id="19" creationId="{A8939D31-7531-443B-A1D6-3A025603C129}"/>
          </ac:spMkLst>
        </pc:spChg>
        <pc:spChg chg="del">
          <ac:chgData name="Khattab, Sherif" userId="c83b1e15-36f3-4f46-aceb-05aac24c545e" providerId="ADAL" clId="{2ADE63E9-E2C9-7246-9E3A-3CE97796841D}" dt="2020-05-14T17:22:51.467" v="19"/>
          <ac:spMkLst>
            <pc:docMk/>
            <pc:sldMk cId="2116012598" sldId="458"/>
            <ac:spMk id="20" creationId="{35596B77-5781-457D-B69A-9809B57D757E}"/>
          </ac:spMkLst>
        </pc:spChg>
        <pc:spChg chg="mod ord">
          <ac:chgData name="Khattab, Sherif" userId="c83b1e15-36f3-4f46-aceb-05aac24c545e" providerId="ADAL" clId="{2ADE63E9-E2C9-7246-9E3A-3CE97796841D}" dt="2020-05-14T17:25:59.210" v="38" actId="700"/>
          <ac:spMkLst>
            <pc:docMk/>
            <pc:sldMk cId="2116012598" sldId="458"/>
            <ac:spMk id="10246" creationId="{C3A12935-12F8-4ED8-9B64-F06AB12E55B9}"/>
          </ac:spMkLst>
        </pc:spChg>
        <pc:spChg chg="mod ord">
          <ac:chgData name="Khattab, Sherif" userId="c83b1e15-36f3-4f46-aceb-05aac24c545e" providerId="ADAL" clId="{2ADE63E9-E2C9-7246-9E3A-3CE97796841D}" dt="2020-05-14T17:26:44.400" v="43" actId="14100"/>
          <ac:spMkLst>
            <pc:docMk/>
            <pc:sldMk cId="2116012598" sldId="458"/>
            <ac:spMk id="10248" creationId="{BC108558-57C0-4606-AEA5-8FBFB994DE51}"/>
          </ac:spMkLst>
        </pc:spChg>
        <pc:spChg chg="mod">
          <ac:chgData name="Khattab, Sherif" userId="c83b1e15-36f3-4f46-aceb-05aac24c545e" providerId="ADAL" clId="{2ADE63E9-E2C9-7246-9E3A-3CE97796841D}" dt="2020-05-14T17:27:11.851" v="45" actId="1076"/>
          <ac:spMkLst>
            <pc:docMk/>
            <pc:sldMk cId="2116012598" sldId="458"/>
            <ac:spMk id="10249" creationId="{0CC99AEF-0A47-4870-9967-83A349E495DE}"/>
          </ac:spMkLst>
        </pc:spChg>
        <pc:spChg chg="mod">
          <ac:chgData name="Khattab, Sherif" userId="c83b1e15-36f3-4f46-aceb-05aac24c545e" providerId="ADAL" clId="{2ADE63E9-E2C9-7246-9E3A-3CE97796841D}" dt="2020-05-14T17:27:11.851" v="45" actId="1076"/>
          <ac:spMkLst>
            <pc:docMk/>
            <pc:sldMk cId="2116012598" sldId="458"/>
            <ac:spMk id="10251" creationId="{5EF53F1F-0B14-4F0D-843F-E2ED0FB972F7}"/>
          </ac:spMkLst>
        </pc:spChg>
        <pc:spChg chg="mod">
          <ac:chgData name="Khattab, Sherif" userId="c83b1e15-36f3-4f46-aceb-05aac24c545e" providerId="ADAL" clId="{2ADE63E9-E2C9-7246-9E3A-3CE97796841D}" dt="2020-05-14T17:27:02.740" v="44" actId="1076"/>
          <ac:spMkLst>
            <pc:docMk/>
            <pc:sldMk cId="2116012598" sldId="458"/>
            <ac:spMk id="10254" creationId="{CEE787A4-AF92-423A-AD6D-CEA0E6CD4844}"/>
          </ac:spMkLst>
        </pc:spChg>
        <pc:spChg chg="mod">
          <ac:chgData name="Khattab, Sherif" userId="c83b1e15-36f3-4f46-aceb-05aac24c545e" providerId="ADAL" clId="{2ADE63E9-E2C9-7246-9E3A-3CE97796841D}" dt="2020-05-14T17:27:02.740" v="44" actId="1076"/>
          <ac:spMkLst>
            <pc:docMk/>
            <pc:sldMk cId="2116012598" sldId="458"/>
            <ac:spMk id="10255" creationId="{5A30A7C0-C52B-454E-B438-BC14429A33D9}"/>
          </ac:spMkLst>
        </pc:spChg>
        <pc:spChg chg="mod">
          <ac:chgData name="Khattab, Sherif" userId="c83b1e15-36f3-4f46-aceb-05aac24c545e" providerId="ADAL" clId="{2ADE63E9-E2C9-7246-9E3A-3CE97796841D}" dt="2020-05-14T17:26:38.787" v="42" actId="1076"/>
          <ac:spMkLst>
            <pc:docMk/>
            <pc:sldMk cId="2116012598" sldId="458"/>
            <ac:spMk id="10257" creationId="{866139E2-3D1E-481A-8179-1A2DEC24B474}"/>
          </ac:spMkLst>
        </pc:spChg>
        <pc:spChg chg="mod">
          <ac:chgData name="Khattab, Sherif" userId="c83b1e15-36f3-4f46-aceb-05aac24c545e" providerId="ADAL" clId="{2ADE63E9-E2C9-7246-9E3A-3CE97796841D}" dt="2020-05-14T17:26:38.787" v="42" actId="1076"/>
          <ac:spMkLst>
            <pc:docMk/>
            <pc:sldMk cId="2116012598" sldId="458"/>
            <ac:spMk id="10258" creationId="{9324300F-DE68-4EE0-AD03-608DED84E467}"/>
          </ac:spMkLst>
        </pc:spChg>
        <pc:spChg chg="mod">
          <ac:chgData name="Khattab, Sherif" userId="c83b1e15-36f3-4f46-aceb-05aac24c545e" providerId="ADAL" clId="{2ADE63E9-E2C9-7246-9E3A-3CE97796841D}" dt="2020-05-14T17:26:38.787" v="42" actId="1076"/>
          <ac:spMkLst>
            <pc:docMk/>
            <pc:sldMk cId="2116012598" sldId="458"/>
            <ac:spMk id="10259" creationId="{B81CE88E-A537-493D-9679-69C67FD74225}"/>
          </ac:spMkLst>
        </pc:spChg>
        <pc:spChg chg="mod">
          <ac:chgData name="Khattab, Sherif" userId="c83b1e15-36f3-4f46-aceb-05aac24c545e" providerId="ADAL" clId="{2ADE63E9-E2C9-7246-9E3A-3CE97796841D}" dt="2020-05-14T17:26:38.787" v="42" actId="1076"/>
          <ac:spMkLst>
            <pc:docMk/>
            <pc:sldMk cId="2116012598" sldId="458"/>
            <ac:spMk id="10260" creationId="{FA805A1E-17ED-4CFD-9111-2C9BB1ADAEE7}"/>
          </ac:spMkLst>
        </pc:spChg>
        <pc:cxnChg chg="mod">
          <ac:chgData name="Khattab, Sherif" userId="c83b1e15-36f3-4f46-aceb-05aac24c545e" providerId="ADAL" clId="{2ADE63E9-E2C9-7246-9E3A-3CE97796841D}" dt="2020-05-14T17:27:11.851" v="45" actId="1076"/>
          <ac:cxnSpMkLst>
            <pc:docMk/>
            <pc:sldMk cId="2116012598" sldId="458"/>
            <ac:cxnSpMk id="10253" creationId="{09213882-3891-4831-B492-5211BCF84E7B}"/>
          </ac:cxnSpMkLst>
        </pc:cxnChg>
        <pc:cxnChg chg="mod">
          <ac:chgData name="Khattab, Sherif" userId="c83b1e15-36f3-4f46-aceb-05aac24c545e" providerId="ADAL" clId="{2ADE63E9-E2C9-7246-9E3A-3CE97796841D}" dt="2020-05-14T17:27:02.740" v="44" actId="1076"/>
          <ac:cxnSpMkLst>
            <pc:docMk/>
            <pc:sldMk cId="2116012598" sldId="458"/>
            <ac:cxnSpMk id="10256" creationId="{4C68CDC5-C1C6-4D6A-9EB5-0F73849E4725}"/>
          </ac:cxnSpMkLst>
        </pc:cxnChg>
        <pc:cxnChg chg="mod">
          <ac:chgData name="Khattab, Sherif" userId="c83b1e15-36f3-4f46-aceb-05aac24c545e" providerId="ADAL" clId="{2ADE63E9-E2C9-7246-9E3A-3CE97796841D}" dt="2020-05-14T17:26:38.787" v="42" actId="1076"/>
          <ac:cxnSpMkLst>
            <pc:docMk/>
            <pc:sldMk cId="2116012598" sldId="458"/>
            <ac:cxnSpMk id="10261" creationId="{F96E3A30-DA5E-4B87-8F76-9FB72DBAE7F3}"/>
          </ac:cxnSpMkLst>
        </pc:cxnChg>
        <pc:cxnChg chg="mod">
          <ac:chgData name="Khattab, Sherif" userId="c83b1e15-36f3-4f46-aceb-05aac24c545e" providerId="ADAL" clId="{2ADE63E9-E2C9-7246-9E3A-3CE97796841D}" dt="2020-05-14T17:26:38.787" v="42" actId="1076"/>
          <ac:cxnSpMkLst>
            <pc:docMk/>
            <pc:sldMk cId="2116012598" sldId="458"/>
            <ac:cxnSpMk id="10262" creationId="{FB165D0C-B543-4919-9B90-A4D660124DC7}"/>
          </ac:cxnSpMkLst>
        </pc:cxnChg>
        <pc:cxnChg chg="mod">
          <ac:chgData name="Khattab, Sherif" userId="c83b1e15-36f3-4f46-aceb-05aac24c545e" providerId="ADAL" clId="{2ADE63E9-E2C9-7246-9E3A-3CE97796841D}" dt="2020-05-14T17:26:38.787" v="42" actId="1076"/>
          <ac:cxnSpMkLst>
            <pc:docMk/>
            <pc:sldMk cId="2116012598" sldId="458"/>
            <ac:cxnSpMk id="10263" creationId="{FBABDE2A-455A-406C-A492-DD1C65E2CB9E}"/>
          </ac:cxnSpMkLst>
        </pc:cxnChg>
        <pc:cxnChg chg="mod">
          <ac:chgData name="Khattab, Sherif" userId="c83b1e15-36f3-4f46-aceb-05aac24c545e" providerId="ADAL" clId="{2ADE63E9-E2C9-7246-9E3A-3CE97796841D}" dt="2020-05-14T17:26:38.787" v="42" actId="1076"/>
          <ac:cxnSpMkLst>
            <pc:docMk/>
            <pc:sldMk cId="2116012598" sldId="458"/>
            <ac:cxnSpMk id="10264" creationId="{3F677374-EC85-4B1A-8FE7-1788F0E69DC9}"/>
          </ac:cxnSpMkLst>
        </pc:cxnChg>
      </pc:sldChg>
      <pc:sldChg chg="delSp modSp add mod chgLayout">
        <pc:chgData name="Khattab, Sherif" userId="c83b1e15-36f3-4f46-aceb-05aac24c545e" providerId="ADAL" clId="{2ADE63E9-E2C9-7246-9E3A-3CE97796841D}" dt="2020-05-14T17:27:19.561" v="46" actId="700"/>
        <pc:sldMkLst>
          <pc:docMk/>
          <pc:sldMk cId="1816629761" sldId="459"/>
        </pc:sldMkLst>
        <pc:spChg chg="mod ord">
          <ac:chgData name="Khattab, Sherif" userId="c83b1e15-36f3-4f46-aceb-05aac24c545e" providerId="ADAL" clId="{2ADE63E9-E2C9-7246-9E3A-3CE97796841D}" dt="2020-05-14T17:27:19.561" v="46" actId="700"/>
          <ac:spMkLst>
            <pc:docMk/>
            <pc:sldMk cId="1816629761" sldId="459"/>
            <ac:spMk id="4" creationId="{4241FD83-D063-4E9C-9970-2E18A952654A}"/>
          </ac:spMkLst>
        </pc:spChg>
        <pc:spChg chg="mod ord">
          <ac:chgData name="Khattab, Sherif" userId="c83b1e15-36f3-4f46-aceb-05aac24c545e" providerId="ADAL" clId="{2ADE63E9-E2C9-7246-9E3A-3CE97796841D}" dt="2020-05-14T17:27:19.561" v="46" actId="700"/>
          <ac:spMkLst>
            <pc:docMk/>
            <pc:sldMk cId="1816629761" sldId="459"/>
            <ac:spMk id="5" creationId="{5A593ACF-D8C4-4DA4-9B4B-043F2DE1609C}"/>
          </ac:spMkLst>
        </pc:spChg>
        <pc:spChg chg="del">
          <ac:chgData name="Khattab, Sherif" userId="c83b1e15-36f3-4f46-aceb-05aac24c545e" providerId="ADAL" clId="{2ADE63E9-E2C9-7246-9E3A-3CE97796841D}" dt="2020-05-14T17:22:51.467" v="19"/>
          <ac:spMkLst>
            <pc:docMk/>
            <pc:sldMk cId="1816629761" sldId="459"/>
            <ac:spMk id="6" creationId="{85AABA79-04DE-4964-90C2-01CC00A14945}"/>
          </ac:spMkLst>
        </pc:spChg>
        <pc:spChg chg="mod ord">
          <ac:chgData name="Khattab, Sherif" userId="c83b1e15-36f3-4f46-aceb-05aac24c545e" providerId="ADAL" clId="{2ADE63E9-E2C9-7246-9E3A-3CE97796841D}" dt="2020-05-14T17:27:19.561" v="46" actId="700"/>
          <ac:spMkLst>
            <pc:docMk/>
            <pc:sldMk cId="1816629761" sldId="459"/>
            <ac:spMk id="11268" creationId="{DCC8124E-C0C4-47F4-9CF8-0B29C0F180CC}"/>
          </ac:spMkLst>
        </pc:spChg>
        <pc:spChg chg="mod ord">
          <ac:chgData name="Khattab, Sherif" userId="c83b1e15-36f3-4f46-aceb-05aac24c545e" providerId="ADAL" clId="{2ADE63E9-E2C9-7246-9E3A-3CE97796841D}" dt="2020-05-14T17:27:19.561" v="46" actId="700"/>
          <ac:spMkLst>
            <pc:docMk/>
            <pc:sldMk cId="1816629761" sldId="459"/>
            <ac:spMk id="11269" creationId="{4C1EEB5E-4EB2-44E4-B248-0B50DA997EEE}"/>
          </ac:spMkLst>
        </pc:spChg>
      </pc:sldChg>
      <pc:sldChg chg="addSp delSp modSp add mod modClrScheme chgLayout">
        <pc:chgData name="Khattab, Sherif" userId="c83b1e15-36f3-4f46-aceb-05aac24c545e" providerId="ADAL" clId="{2ADE63E9-E2C9-7246-9E3A-3CE97796841D}" dt="2020-05-14T17:27:48.367" v="67" actId="1035"/>
        <pc:sldMkLst>
          <pc:docMk/>
          <pc:sldMk cId="4107670357" sldId="460"/>
        </pc:sldMkLst>
        <pc:spChg chg="add del mod ord">
          <ac:chgData name="Khattab, Sherif" userId="c83b1e15-36f3-4f46-aceb-05aac24c545e" providerId="ADAL" clId="{2ADE63E9-E2C9-7246-9E3A-3CE97796841D}" dt="2020-05-14T17:24:26.078" v="22" actId="700"/>
          <ac:spMkLst>
            <pc:docMk/>
            <pc:sldMk cId="4107670357" sldId="460"/>
            <ac:spMk id="2" creationId="{27B2015D-2FAF-F241-9C3D-20404D9BDD66}"/>
          </ac:spMkLst>
        </pc:spChg>
        <pc:spChg chg="add del mod ord">
          <ac:chgData name="Khattab, Sherif" userId="c83b1e15-36f3-4f46-aceb-05aac24c545e" providerId="ADAL" clId="{2ADE63E9-E2C9-7246-9E3A-3CE97796841D}" dt="2020-05-14T17:27:37.722" v="47" actId="700"/>
          <ac:spMkLst>
            <pc:docMk/>
            <pc:sldMk cId="4107670357" sldId="460"/>
            <ac:spMk id="3" creationId="{1FC44D7F-81AF-244D-B9A7-BC25C5E49A53}"/>
          </ac:spMkLst>
        </pc:spChg>
        <pc:spChg chg="add mod ord">
          <ac:chgData name="Khattab, Sherif" userId="c83b1e15-36f3-4f46-aceb-05aac24c545e" providerId="ADAL" clId="{2ADE63E9-E2C9-7246-9E3A-3CE97796841D}" dt="2020-05-14T17:27:37.722" v="47" actId="700"/>
          <ac:spMkLst>
            <pc:docMk/>
            <pc:sldMk cId="4107670357" sldId="460"/>
            <ac:spMk id="4" creationId="{6A8B551D-0577-AE4D-B330-5B218FF32064}"/>
          </ac:spMkLst>
        </pc:spChg>
        <pc:spChg chg="mod ord">
          <ac:chgData name="Khattab, Sherif" userId="c83b1e15-36f3-4f46-aceb-05aac24c545e" providerId="ADAL" clId="{2ADE63E9-E2C9-7246-9E3A-3CE97796841D}" dt="2020-05-14T17:27:48.367" v="67" actId="1035"/>
          <ac:spMkLst>
            <pc:docMk/>
            <pc:sldMk cId="4107670357" sldId="460"/>
            <ac:spMk id="79" creationId="{AC30E945-E64B-46D7-8282-9E5BE33141DE}"/>
          </ac:spMkLst>
        </pc:spChg>
        <pc:spChg chg="mod ord">
          <ac:chgData name="Khattab, Sherif" userId="c83b1e15-36f3-4f46-aceb-05aac24c545e" providerId="ADAL" clId="{2ADE63E9-E2C9-7246-9E3A-3CE97796841D}" dt="2020-05-14T17:27:48.367" v="67" actId="1035"/>
          <ac:spMkLst>
            <pc:docMk/>
            <pc:sldMk cId="4107670357" sldId="460"/>
            <ac:spMk id="80" creationId="{C943E33F-8841-4C77-93A0-696A25CE1F56}"/>
          </ac:spMkLst>
        </pc:spChg>
        <pc:spChg chg="del mod ord">
          <ac:chgData name="Khattab, Sherif" userId="c83b1e15-36f3-4f46-aceb-05aac24c545e" providerId="ADAL" clId="{2ADE63E9-E2C9-7246-9E3A-3CE97796841D}" dt="2020-05-14T17:22:51.467" v="19"/>
          <ac:spMkLst>
            <pc:docMk/>
            <pc:sldMk cId="4107670357" sldId="460"/>
            <ac:spMk id="81" creationId="{E86BDC68-12BF-4C23-8ACC-3EBEE330CE85}"/>
          </ac:spMkLst>
        </pc:spChg>
        <pc:spChg chg="mod ord">
          <ac:chgData name="Khattab, Sherif" userId="c83b1e15-36f3-4f46-aceb-05aac24c545e" providerId="ADAL" clId="{2ADE63E9-E2C9-7246-9E3A-3CE97796841D}" dt="2020-05-14T17:27:37.722" v="47" actId="700"/>
          <ac:spMkLst>
            <pc:docMk/>
            <pc:sldMk cId="4107670357" sldId="460"/>
            <ac:spMk id="12293" creationId="{55D07904-8037-463C-87D9-314C7FCE51EC}"/>
          </ac:spMkLst>
        </pc:spChg>
      </pc:sldChg>
      <pc:sldChg chg="delSp modSp add mod chgLayout">
        <pc:chgData name="Khattab, Sherif" userId="c83b1e15-36f3-4f46-aceb-05aac24c545e" providerId="ADAL" clId="{2ADE63E9-E2C9-7246-9E3A-3CE97796841D}" dt="2020-05-14T17:24:26.078" v="22" actId="700"/>
        <pc:sldMkLst>
          <pc:docMk/>
          <pc:sldMk cId="3714784862" sldId="461"/>
        </pc:sldMkLst>
        <pc:spChg chg="mod ord">
          <ac:chgData name="Khattab, Sherif" userId="c83b1e15-36f3-4f46-aceb-05aac24c545e" providerId="ADAL" clId="{2ADE63E9-E2C9-7246-9E3A-3CE97796841D}" dt="2020-05-14T17:24:26.078" v="22" actId="700"/>
          <ac:spMkLst>
            <pc:docMk/>
            <pc:sldMk cId="3714784862" sldId="461"/>
            <ac:spMk id="4" creationId="{ADAADE78-9B55-46C4-AAAC-067854EBC4EA}"/>
          </ac:spMkLst>
        </pc:spChg>
        <pc:spChg chg="mod ord">
          <ac:chgData name="Khattab, Sherif" userId="c83b1e15-36f3-4f46-aceb-05aac24c545e" providerId="ADAL" clId="{2ADE63E9-E2C9-7246-9E3A-3CE97796841D}" dt="2020-05-14T17:24:26.078" v="22" actId="700"/>
          <ac:spMkLst>
            <pc:docMk/>
            <pc:sldMk cId="3714784862" sldId="461"/>
            <ac:spMk id="5" creationId="{8763EA49-9752-4630-B350-5728A8E09E5D}"/>
          </ac:spMkLst>
        </pc:spChg>
        <pc:spChg chg="del">
          <ac:chgData name="Khattab, Sherif" userId="c83b1e15-36f3-4f46-aceb-05aac24c545e" providerId="ADAL" clId="{2ADE63E9-E2C9-7246-9E3A-3CE97796841D}" dt="2020-05-14T17:22:51.467" v="19"/>
          <ac:spMkLst>
            <pc:docMk/>
            <pc:sldMk cId="3714784862" sldId="461"/>
            <ac:spMk id="6" creationId="{121C9742-BCD4-4F27-A4E1-E74690BFBC78}"/>
          </ac:spMkLst>
        </pc:spChg>
        <pc:spChg chg="mod ord">
          <ac:chgData name="Khattab, Sherif" userId="c83b1e15-36f3-4f46-aceb-05aac24c545e" providerId="ADAL" clId="{2ADE63E9-E2C9-7246-9E3A-3CE97796841D}" dt="2020-05-14T17:24:26.078" v="22" actId="700"/>
          <ac:spMkLst>
            <pc:docMk/>
            <pc:sldMk cId="3714784862" sldId="461"/>
            <ac:spMk id="14340" creationId="{4E3EBF97-B232-4C38-A629-8E537DE9F824}"/>
          </ac:spMkLst>
        </pc:spChg>
        <pc:spChg chg="mod ord">
          <ac:chgData name="Khattab, Sherif" userId="c83b1e15-36f3-4f46-aceb-05aac24c545e" providerId="ADAL" clId="{2ADE63E9-E2C9-7246-9E3A-3CE97796841D}" dt="2020-05-14T17:24:26.078" v="22" actId="700"/>
          <ac:spMkLst>
            <pc:docMk/>
            <pc:sldMk cId="3714784862" sldId="461"/>
            <ac:spMk id="14341" creationId="{1B14A586-9478-40F6-BB1C-D6F20F86AE9E}"/>
          </ac:spMkLst>
        </pc:spChg>
      </pc:sldChg>
      <pc:sldChg chg="delSp modSp add mod chgLayout">
        <pc:chgData name="Khattab, Sherif" userId="c83b1e15-36f3-4f46-aceb-05aac24c545e" providerId="ADAL" clId="{2ADE63E9-E2C9-7246-9E3A-3CE97796841D}" dt="2020-05-14T17:24:26.078" v="22" actId="700"/>
        <pc:sldMkLst>
          <pc:docMk/>
          <pc:sldMk cId="931898487" sldId="462"/>
        </pc:sldMkLst>
        <pc:spChg chg="mod ord">
          <ac:chgData name="Khattab, Sherif" userId="c83b1e15-36f3-4f46-aceb-05aac24c545e" providerId="ADAL" clId="{2ADE63E9-E2C9-7246-9E3A-3CE97796841D}" dt="2020-05-14T17:24:26.078" v="22" actId="700"/>
          <ac:spMkLst>
            <pc:docMk/>
            <pc:sldMk cId="931898487" sldId="462"/>
            <ac:spMk id="68" creationId="{B49C1101-554F-429F-8FC4-CA827B867275}"/>
          </ac:spMkLst>
        </pc:spChg>
        <pc:spChg chg="mod ord">
          <ac:chgData name="Khattab, Sherif" userId="c83b1e15-36f3-4f46-aceb-05aac24c545e" providerId="ADAL" clId="{2ADE63E9-E2C9-7246-9E3A-3CE97796841D}" dt="2020-05-14T17:24:26.078" v="22" actId="700"/>
          <ac:spMkLst>
            <pc:docMk/>
            <pc:sldMk cId="931898487" sldId="462"/>
            <ac:spMk id="69" creationId="{C528BF96-5199-4A59-B9E4-7E72C35DA246}"/>
          </ac:spMkLst>
        </pc:spChg>
        <pc:spChg chg="del">
          <ac:chgData name="Khattab, Sherif" userId="c83b1e15-36f3-4f46-aceb-05aac24c545e" providerId="ADAL" clId="{2ADE63E9-E2C9-7246-9E3A-3CE97796841D}" dt="2020-05-14T17:22:51.467" v="19"/>
          <ac:spMkLst>
            <pc:docMk/>
            <pc:sldMk cId="931898487" sldId="462"/>
            <ac:spMk id="70" creationId="{B777A156-D19B-4C7C-B2E0-BCEB2329160C}"/>
          </ac:spMkLst>
        </pc:spChg>
        <pc:spChg chg="mod ord">
          <ac:chgData name="Khattab, Sherif" userId="c83b1e15-36f3-4f46-aceb-05aac24c545e" providerId="ADAL" clId="{2ADE63E9-E2C9-7246-9E3A-3CE97796841D}" dt="2020-05-14T17:24:26.078" v="22" actId="700"/>
          <ac:spMkLst>
            <pc:docMk/>
            <pc:sldMk cId="931898487" sldId="462"/>
            <ac:spMk id="15366" creationId="{E923A2DC-56ED-44C8-A2A3-DDEA48F9BFF8}"/>
          </ac:spMkLst>
        </pc:spChg>
        <pc:spChg chg="mod ord">
          <ac:chgData name="Khattab, Sherif" userId="c83b1e15-36f3-4f46-aceb-05aac24c545e" providerId="ADAL" clId="{2ADE63E9-E2C9-7246-9E3A-3CE97796841D}" dt="2020-05-14T17:24:26.078" v="22" actId="700"/>
          <ac:spMkLst>
            <pc:docMk/>
            <pc:sldMk cId="931898487" sldId="462"/>
            <ac:spMk id="15367" creationId="{C682B606-36D1-4D20-A0B5-489B0D19F6CB}"/>
          </ac:spMkLst>
        </pc:spChg>
      </pc:sldChg>
      <pc:sldChg chg="delSp modSp add mod chgLayout">
        <pc:chgData name="Khattab, Sherif" userId="c83b1e15-36f3-4f46-aceb-05aac24c545e" providerId="ADAL" clId="{2ADE63E9-E2C9-7246-9E3A-3CE97796841D}" dt="2020-05-14T17:30:00.439" v="90" actId="700"/>
        <pc:sldMkLst>
          <pc:docMk/>
          <pc:sldMk cId="1471081860" sldId="463"/>
        </pc:sldMkLst>
        <pc:spChg chg="mod ord">
          <ac:chgData name="Khattab, Sherif" userId="c83b1e15-36f3-4f46-aceb-05aac24c545e" providerId="ADAL" clId="{2ADE63E9-E2C9-7246-9E3A-3CE97796841D}" dt="2020-05-14T17:30:00.439" v="90" actId="700"/>
          <ac:spMkLst>
            <pc:docMk/>
            <pc:sldMk cId="1471081860" sldId="463"/>
            <ac:spMk id="4" creationId="{3824219C-153C-4D64-9A11-4DAF4D90F28B}"/>
          </ac:spMkLst>
        </pc:spChg>
        <pc:spChg chg="mod ord">
          <ac:chgData name="Khattab, Sherif" userId="c83b1e15-36f3-4f46-aceb-05aac24c545e" providerId="ADAL" clId="{2ADE63E9-E2C9-7246-9E3A-3CE97796841D}" dt="2020-05-14T17:30:00.439" v="90" actId="700"/>
          <ac:spMkLst>
            <pc:docMk/>
            <pc:sldMk cId="1471081860" sldId="463"/>
            <ac:spMk id="5" creationId="{C32C4E1D-BAFE-4FC5-B4DB-23D6BC466537}"/>
          </ac:spMkLst>
        </pc:spChg>
        <pc:spChg chg="del">
          <ac:chgData name="Khattab, Sherif" userId="c83b1e15-36f3-4f46-aceb-05aac24c545e" providerId="ADAL" clId="{2ADE63E9-E2C9-7246-9E3A-3CE97796841D}" dt="2020-05-14T17:22:51.467" v="19"/>
          <ac:spMkLst>
            <pc:docMk/>
            <pc:sldMk cId="1471081860" sldId="463"/>
            <ac:spMk id="6" creationId="{01428443-F6BF-413D-967D-219DE01CDF81}"/>
          </ac:spMkLst>
        </pc:spChg>
        <pc:spChg chg="mod ord">
          <ac:chgData name="Khattab, Sherif" userId="c83b1e15-36f3-4f46-aceb-05aac24c545e" providerId="ADAL" clId="{2ADE63E9-E2C9-7246-9E3A-3CE97796841D}" dt="2020-05-14T17:30:00.439" v="90" actId="700"/>
          <ac:spMkLst>
            <pc:docMk/>
            <pc:sldMk cId="1471081860" sldId="463"/>
            <ac:spMk id="18436" creationId="{F154481D-3DE0-40CD-B589-DE9EDB37E87E}"/>
          </ac:spMkLst>
        </pc:spChg>
        <pc:spChg chg="mod ord">
          <ac:chgData name="Khattab, Sherif" userId="c83b1e15-36f3-4f46-aceb-05aac24c545e" providerId="ADAL" clId="{2ADE63E9-E2C9-7246-9E3A-3CE97796841D}" dt="2020-05-14T17:30:00.439" v="90" actId="700"/>
          <ac:spMkLst>
            <pc:docMk/>
            <pc:sldMk cId="1471081860" sldId="463"/>
            <ac:spMk id="18437" creationId="{88C1900D-94A0-4933-AD4A-875F96A4F933}"/>
          </ac:spMkLst>
        </pc:spChg>
      </pc:sldChg>
      <pc:sldChg chg="addSp delSp modSp add mod modClrScheme chgLayout">
        <pc:chgData name="Khattab, Sherif" userId="c83b1e15-36f3-4f46-aceb-05aac24c545e" providerId="ADAL" clId="{2ADE63E9-E2C9-7246-9E3A-3CE97796841D}" dt="2020-05-14T17:30:27.381" v="124" actId="1036"/>
        <pc:sldMkLst>
          <pc:docMk/>
          <pc:sldMk cId="574001865" sldId="464"/>
        </pc:sldMkLst>
        <pc:spChg chg="add del mod ord">
          <ac:chgData name="Khattab, Sherif" userId="c83b1e15-36f3-4f46-aceb-05aac24c545e" providerId="ADAL" clId="{2ADE63E9-E2C9-7246-9E3A-3CE97796841D}" dt="2020-05-14T17:24:26.078" v="22" actId="700"/>
          <ac:spMkLst>
            <pc:docMk/>
            <pc:sldMk cId="574001865" sldId="464"/>
            <ac:spMk id="2" creationId="{AF74D17F-A8E8-A546-92E4-8411F0365F46}"/>
          </ac:spMkLst>
        </pc:spChg>
        <pc:spChg chg="add mod ord">
          <ac:chgData name="Khattab, Sherif" userId="c83b1e15-36f3-4f46-aceb-05aac24c545e" providerId="ADAL" clId="{2ADE63E9-E2C9-7246-9E3A-3CE97796841D}" dt="2020-05-14T17:24:26.078" v="22" actId="700"/>
          <ac:spMkLst>
            <pc:docMk/>
            <pc:sldMk cId="574001865" sldId="464"/>
            <ac:spMk id="3" creationId="{EF088527-5E4D-794E-84BE-3FAD5F7C8AEF}"/>
          </ac:spMkLst>
        </pc:spChg>
        <pc:spChg chg="mod ord">
          <ac:chgData name="Khattab, Sherif" userId="c83b1e15-36f3-4f46-aceb-05aac24c545e" providerId="ADAL" clId="{2ADE63E9-E2C9-7246-9E3A-3CE97796841D}" dt="2020-05-14T17:30:27.381" v="124" actId="1036"/>
          <ac:spMkLst>
            <pc:docMk/>
            <pc:sldMk cId="574001865" sldId="464"/>
            <ac:spMk id="275" creationId="{C49D5FF6-FB0D-4D7B-9DE7-585FBBDADD7C}"/>
          </ac:spMkLst>
        </pc:spChg>
        <pc:spChg chg="mod ord">
          <ac:chgData name="Khattab, Sherif" userId="c83b1e15-36f3-4f46-aceb-05aac24c545e" providerId="ADAL" clId="{2ADE63E9-E2C9-7246-9E3A-3CE97796841D}" dt="2020-05-14T17:30:27.381" v="124" actId="1036"/>
          <ac:spMkLst>
            <pc:docMk/>
            <pc:sldMk cId="574001865" sldId="464"/>
            <ac:spMk id="276" creationId="{A0EA9709-73B3-425A-90D2-8F028DE26365}"/>
          </ac:spMkLst>
        </pc:spChg>
        <pc:spChg chg="del mod ord">
          <ac:chgData name="Khattab, Sherif" userId="c83b1e15-36f3-4f46-aceb-05aac24c545e" providerId="ADAL" clId="{2ADE63E9-E2C9-7246-9E3A-3CE97796841D}" dt="2020-05-14T17:22:51.467" v="19"/>
          <ac:spMkLst>
            <pc:docMk/>
            <pc:sldMk cId="574001865" sldId="464"/>
            <ac:spMk id="277" creationId="{A856A312-C89F-4C69-A147-76FBD1014D79}"/>
          </ac:spMkLst>
        </pc:spChg>
        <pc:spChg chg="mod ord">
          <ac:chgData name="Khattab, Sherif" userId="c83b1e15-36f3-4f46-aceb-05aac24c545e" providerId="ADAL" clId="{2ADE63E9-E2C9-7246-9E3A-3CE97796841D}" dt="2020-05-14T17:24:26.078" v="22" actId="700"/>
          <ac:spMkLst>
            <pc:docMk/>
            <pc:sldMk cId="574001865" sldId="464"/>
            <ac:spMk id="21511" creationId="{E3A549C8-FA9E-4588-BF78-E3FF3FFE9549}"/>
          </ac:spMkLst>
        </pc:spChg>
      </pc:sldChg>
      <pc:sldChg chg="delSp modSp add mod chgLayout">
        <pc:chgData name="Khattab, Sherif" userId="c83b1e15-36f3-4f46-aceb-05aac24c545e" providerId="ADAL" clId="{2ADE63E9-E2C9-7246-9E3A-3CE97796841D}" dt="2020-05-14T17:24:35.303" v="24" actId="700"/>
        <pc:sldMkLst>
          <pc:docMk/>
          <pc:sldMk cId="2156977365" sldId="465"/>
        </pc:sldMkLst>
        <pc:spChg chg="mod ord">
          <ac:chgData name="Khattab, Sherif" userId="c83b1e15-36f3-4f46-aceb-05aac24c545e" providerId="ADAL" clId="{2ADE63E9-E2C9-7246-9E3A-3CE97796841D}" dt="2020-05-14T17:24:35.303" v="24" actId="700"/>
          <ac:spMkLst>
            <pc:docMk/>
            <pc:sldMk cId="2156977365" sldId="465"/>
            <ac:spMk id="109" creationId="{A90DB8E0-A944-4A37-8EC2-27F8FB89DD71}"/>
          </ac:spMkLst>
        </pc:spChg>
        <pc:spChg chg="mod ord">
          <ac:chgData name="Khattab, Sherif" userId="c83b1e15-36f3-4f46-aceb-05aac24c545e" providerId="ADAL" clId="{2ADE63E9-E2C9-7246-9E3A-3CE97796841D}" dt="2020-05-14T17:24:35.303" v="24" actId="700"/>
          <ac:spMkLst>
            <pc:docMk/>
            <pc:sldMk cId="2156977365" sldId="465"/>
            <ac:spMk id="110" creationId="{A536D14A-687D-472B-9FF2-70C66F2F3880}"/>
          </ac:spMkLst>
        </pc:spChg>
        <pc:spChg chg="del">
          <ac:chgData name="Khattab, Sherif" userId="c83b1e15-36f3-4f46-aceb-05aac24c545e" providerId="ADAL" clId="{2ADE63E9-E2C9-7246-9E3A-3CE97796841D}" dt="2020-05-14T17:22:51.467" v="19"/>
          <ac:spMkLst>
            <pc:docMk/>
            <pc:sldMk cId="2156977365" sldId="465"/>
            <ac:spMk id="111" creationId="{1129D549-1D8A-4399-9861-55F84C18678E}"/>
          </ac:spMkLst>
        </pc:spChg>
        <pc:spChg chg="mod ord">
          <ac:chgData name="Khattab, Sherif" userId="c83b1e15-36f3-4f46-aceb-05aac24c545e" providerId="ADAL" clId="{2ADE63E9-E2C9-7246-9E3A-3CE97796841D}" dt="2020-05-14T17:24:35.303" v="24" actId="700"/>
          <ac:spMkLst>
            <pc:docMk/>
            <pc:sldMk cId="2156977365" sldId="465"/>
            <ac:spMk id="23558" creationId="{0EC85F20-8F2B-4BE3-A710-9004CBE2EC92}"/>
          </ac:spMkLst>
        </pc:spChg>
        <pc:spChg chg="mod ord">
          <ac:chgData name="Khattab, Sherif" userId="c83b1e15-36f3-4f46-aceb-05aac24c545e" providerId="ADAL" clId="{2ADE63E9-E2C9-7246-9E3A-3CE97796841D}" dt="2020-05-14T17:24:35.303" v="24" actId="700"/>
          <ac:spMkLst>
            <pc:docMk/>
            <pc:sldMk cId="2156977365" sldId="465"/>
            <ac:spMk id="23674" creationId="{4D76BCDC-27B9-4D4B-B937-8F5D4916D535}"/>
          </ac:spMkLst>
        </pc:spChg>
      </pc:sldChg>
      <pc:sldChg chg="delSp modSp add mod chgLayout">
        <pc:chgData name="Khattab, Sherif" userId="c83b1e15-36f3-4f46-aceb-05aac24c545e" providerId="ADAL" clId="{2ADE63E9-E2C9-7246-9E3A-3CE97796841D}" dt="2020-05-14T17:30:38.337" v="126" actId="700"/>
        <pc:sldMkLst>
          <pc:docMk/>
          <pc:sldMk cId="117329803" sldId="466"/>
        </pc:sldMkLst>
        <pc:spChg chg="mod ord">
          <ac:chgData name="Khattab, Sherif" userId="c83b1e15-36f3-4f46-aceb-05aac24c545e" providerId="ADAL" clId="{2ADE63E9-E2C9-7246-9E3A-3CE97796841D}" dt="2020-05-14T17:30:38.337" v="126" actId="700"/>
          <ac:spMkLst>
            <pc:docMk/>
            <pc:sldMk cId="117329803" sldId="466"/>
            <ac:spMk id="4" creationId="{ACF29A16-AD11-411C-8EF9-10E778F2444C}"/>
          </ac:spMkLst>
        </pc:spChg>
        <pc:spChg chg="mod ord">
          <ac:chgData name="Khattab, Sherif" userId="c83b1e15-36f3-4f46-aceb-05aac24c545e" providerId="ADAL" clId="{2ADE63E9-E2C9-7246-9E3A-3CE97796841D}" dt="2020-05-14T17:30:38.337" v="126" actId="700"/>
          <ac:spMkLst>
            <pc:docMk/>
            <pc:sldMk cId="117329803" sldId="466"/>
            <ac:spMk id="5" creationId="{EF1138B3-919F-4581-95C4-F2A59707A4CD}"/>
          </ac:spMkLst>
        </pc:spChg>
        <pc:spChg chg="del">
          <ac:chgData name="Khattab, Sherif" userId="c83b1e15-36f3-4f46-aceb-05aac24c545e" providerId="ADAL" clId="{2ADE63E9-E2C9-7246-9E3A-3CE97796841D}" dt="2020-05-14T17:22:51.467" v="19"/>
          <ac:spMkLst>
            <pc:docMk/>
            <pc:sldMk cId="117329803" sldId="466"/>
            <ac:spMk id="6" creationId="{C6861837-F629-4FAB-95C7-9AE41D4AB90A}"/>
          </ac:spMkLst>
        </pc:spChg>
        <pc:spChg chg="mod ord">
          <ac:chgData name="Khattab, Sherif" userId="c83b1e15-36f3-4f46-aceb-05aac24c545e" providerId="ADAL" clId="{2ADE63E9-E2C9-7246-9E3A-3CE97796841D}" dt="2020-05-14T17:30:38.337" v="126" actId="700"/>
          <ac:spMkLst>
            <pc:docMk/>
            <pc:sldMk cId="117329803" sldId="466"/>
            <ac:spMk id="25604" creationId="{33F74F58-5AEE-4208-B2A0-F38BE7CC0488}"/>
          </ac:spMkLst>
        </pc:spChg>
        <pc:spChg chg="mod ord">
          <ac:chgData name="Khattab, Sherif" userId="c83b1e15-36f3-4f46-aceb-05aac24c545e" providerId="ADAL" clId="{2ADE63E9-E2C9-7246-9E3A-3CE97796841D}" dt="2020-05-14T17:30:38.337" v="126" actId="700"/>
          <ac:spMkLst>
            <pc:docMk/>
            <pc:sldMk cId="117329803" sldId="466"/>
            <ac:spMk id="25605" creationId="{A1CFC3EC-62FE-4B9A-AE92-1B4871A2A24B}"/>
          </ac:spMkLst>
        </pc:spChg>
      </pc:sldChg>
      <pc:sldChg chg="delSp modSp add mod chgLayout">
        <pc:chgData name="Khattab, Sherif" userId="c83b1e15-36f3-4f46-aceb-05aac24c545e" providerId="ADAL" clId="{2ADE63E9-E2C9-7246-9E3A-3CE97796841D}" dt="2020-05-14T17:30:42.656" v="127" actId="700"/>
        <pc:sldMkLst>
          <pc:docMk/>
          <pc:sldMk cId="3643915362" sldId="467"/>
        </pc:sldMkLst>
        <pc:spChg chg="mod ord">
          <ac:chgData name="Khattab, Sherif" userId="c83b1e15-36f3-4f46-aceb-05aac24c545e" providerId="ADAL" clId="{2ADE63E9-E2C9-7246-9E3A-3CE97796841D}" dt="2020-05-14T17:30:42.656" v="127" actId="700"/>
          <ac:spMkLst>
            <pc:docMk/>
            <pc:sldMk cId="3643915362" sldId="467"/>
            <ac:spMk id="4" creationId="{B9F28271-2B8E-44F6-B7B2-17DE57478D8E}"/>
          </ac:spMkLst>
        </pc:spChg>
        <pc:spChg chg="mod ord">
          <ac:chgData name="Khattab, Sherif" userId="c83b1e15-36f3-4f46-aceb-05aac24c545e" providerId="ADAL" clId="{2ADE63E9-E2C9-7246-9E3A-3CE97796841D}" dt="2020-05-14T17:30:42.656" v="127" actId="700"/>
          <ac:spMkLst>
            <pc:docMk/>
            <pc:sldMk cId="3643915362" sldId="467"/>
            <ac:spMk id="5" creationId="{1B0A81B9-6197-45F7-B296-7A52C18063C1}"/>
          </ac:spMkLst>
        </pc:spChg>
        <pc:spChg chg="del">
          <ac:chgData name="Khattab, Sherif" userId="c83b1e15-36f3-4f46-aceb-05aac24c545e" providerId="ADAL" clId="{2ADE63E9-E2C9-7246-9E3A-3CE97796841D}" dt="2020-05-14T17:22:51.467" v="19"/>
          <ac:spMkLst>
            <pc:docMk/>
            <pc:sldMk cId="3643915362" sldId="467"/>
            <ac:spMk id="6" creationId="{8F14868C-3BCB-49E8-BF8F-1D5536247C49}"/>
          </ac:spMkLst>
        </pc:spChg>
        <pc:spChg chg="mod ord">
          <ac:chgData name="Khattab, Sherif" userId="c83b1e15-36f3-4f46-aceb-05aac24c545e" providerId="ADAL" clId="{2ADE63E9-E2C9-7246-9E3A-3CE97796841D}" dt="2020-05-14T17:30:42.656" v="127" actId="700"/>
          <ac:spMkLst>
            <pc:docMk/>
            <pc:sldMk cId="3643915362" sldId="467"/>
            <ac:spMk id="26630" creationId="{A81363C7-4655-46A6-8596-994579C8C8EA}"/>
          </ac:spMkLst>
        </pc:spChg>
        <pc:spChg chg="mod ord">
          <ac:chgData name="Khattab, Sherif" userId="c83b1e15-36f3-4f46-aceb-05aac24c545e" providerId="ADAL" clId="{2ADE63E9-E2C9-7246-9E3A-3CE97796841D}" dt="2020-05-14T17:30:42.656" v="127" actId="700"/>
          <ac:spMkLst>
            <pc:docMk/>
            <pc:sldMk cId="3643915362" sldId="467"/>
            <ac:spMk id="26631" creationId="{72F21A71-3278-4DB9-B611-9115B3F42092}"/>
          </ac:spMkLst>
        </pc:spChg>
      </pc:sldChg>
      <pc:sldChg chg="delSp modSp add mod chgLayout">
        <pc:chgData name="Khattab, Sherif" userId="c83b1e15-36f3-4f46-aceb-05aac24c545e" providerId="ADAL" clId="{2ADE63E9-E2C9-7246-9E3A-3CE97796841D}" dt="2020-05-14T17:30:52.614" v="128" actId="14100"/>
        <pc:sldMkLst>
          <pc:docMk/>
          <pc:sldMk cId="1593910045" sldId="468"/>
        </pc:sldMkLst>
        <pc:spChg chg="mod ord">
          <ac:chgData name="Khattab, Sherif" userId="c83b1e15-36f3-4f46-aceb-05aac24c545e" providerId="ADAL" clId="{2ADE63E9-E2C9-7246-9E3A-3CE97796841D}" dt="2020-05-14T17:24:26.078" v="22" actId="700"/>
          <ac:spMkLst>
            <pc:docMk/>
            <pc:sldMk cId="1593910045" sldId="468"/>
            <ac:spMk id="18" creationId="{7151C27D-109F-470D-BED0-8B859A72E383}"/>
          </ac:spMkLst>
        </pc:spChg>
        <pc:spChg chg="mod ord">
          <ac:chgData name="Khattab, Sherif" userId="c83b1e15-36f3-4f46-aceb-05aac24c545e" providerId="ADAL" clId="{2ADE63E9-E2C9-7246-9E3A-3CE97796841D}" dt="2020-05-14T17:24:26.078" v="22" actId="700"/>
          <ac:spMkLst>
            <pc:docMk/>
            <pc:sldMk cId="1593910045" sldId="468"/>
            <ac:spMk id="19" creationId="{7F995B3A-E6BD-4C96-8C11-B5CEEF6DDB01}"/>
          </ac:spMkLst>
        </pc:spChg>
        <pc:spChg chg="del">
          <ac:chgData name="Khattab, Sherif" userId="c83b1e15-36f3-4f46-aceb-05aac24c545e" providerId="ADAL" clId="{2ADE63E9-E2C9-7246-9E3A-3CE97796841D}" dt="2020-05-14T17:22:51.467" v="19"/>
          <ac:spMkLst>
            <pc:docMk/>
            <pc:sldMk cId="1593910045" sldId="468"/>
            <ac:spMk id="20" creationId="{B7C6FCFA-C53F-4C3B-8C44-2A3D992AA30E}"/>
          </ac:spMkLst>
        </pc:spChg>
        <pc:spChg chg="mod ord">
          <ac:chgData name="Khattab, Sherif" userId="c83b1e15-36f3-4f46-aceb-05aac24c545e" providerId="ADAL" clId="{2ADE63E9-E2C9-7246-9E3A-3CE97796841D}" dt="2020-05-14T17:24:26.078" v="22" actId="700"/>
          <ac:spMkLst>
            <pc:docMk/>
            <pc:sldMk cId="1593910045" sldId="468"/>
            <ac:spMk id="28682" creationId="{B7C01B7A-81D1-4F0D-9CC2-B4DA989AFCC4}"/>
          </ac:spMkLst>
        </pc:spChg>
        <pc:spChg chg="mod ord">
          <ac:chgData name="Khattab, Sherif" userId="c83b1e15-36f3-4f46-aceb-05aac24c545e" providerId="ADAL" clId="{2ADE63E9-E2C9-7246-9E3A-3CE97796841D}" dt="2020-05-14T17:30:52.614" v="128" actId="14100"/>
          <ac:spMkLst>
            <pc:docMk/>
            <pc:sldMk cId="1593910045" sldId="468"/>
            <ac:spMk id="28683" creationId="{5D7D31E4-586C-4C3B-B93F-13DF7256B63A}"/>
          </ac:spMkLst>
        </pc:spChg>
      </pc:sldChg>
      <pc:sldChg chg="delSp modSp add mod chgLayout">
        <pc:chgData name="Khattab, Sherif" userId="c83b1e15-36f3-4f46-aceb-05aac24c545e" providerId="ADAL" clId="{2ADE63E9-E2C9-7246-9E3A-3CE97796841D}" dt="2020-05-14T17:24:26.078" v="22" actId="700"/>
        <pc:sldMkLst>
          <pc:docMk/>
          <pc:sldMk cId="3392020218" sldId="469"/>
        </pc:sldMkLst>
        <pc:spChg chg="mod ord">
          <ac:chgData name="Khattab, Sherif" userId="c83b1e15-36f3-4f46-aceb-05aac24c545e" providerId="ADAL" clId="{2ADE63E9-E2C9-7246-9E3A-3CE97796841D}" dt="2020-05-14T17:24:26.078" v="22" actId="700"/>
          <ac:spMkLst>
            <pc:docMk/>
            <pc:sldMk cId="3392020218" sldId="469"/>
            <ac:spMk id="4" creationId="{35C2CA87-30FC-4FA4-9F1C-6D57B7A5BF67}"/>
          </ac:spMkLst>
        </pc:spChg>
        <pc:spChg chg="mod ord">
          <ac:chgData name="Khattab, Sherif" userId="c83b1e15-36f3-4f46-aceb-05aac24c545e" providerId="ADAL" clId="{2ADE63E9-E2C9-7246-9E3A-3CE97796841D}" dt="2020-05-14T17:24:26.078" v="22" actId="700"/>
          <ac:spMkLst>
            <pc:docMk/>
            <pc:sldMk cId="3392020218" sldId="469"/>
            <ac:spMk id="5" creationId="{99807333-FB32-4274-BAF1-5581E2466BAF}"/>
          </ac:spMkLst>
        </pc:spChg>
        <pc:spChg chg="del">
          <ac:chgData name="Khattab, Sherif" userId="c83b1e15-36f3-4f46-aceb-05aac24c545e" providerId="ADAL" clId="{2ADE63E9-E2C9-7246-9E3A-3CE97796841D}" dt="2020-05-14T17:22:51.467" v="19"/>
          <ac:spMkLst>
            <pc:docMk/>
            <pc:sldMk cId="3392020218" sldId="469"/>
            <ac:spMk id="6" creationId="{2790CF52-F99C-42CE-860C-F428475E7881}"/>
          </ac:spMkLst>
        </pc:spChg>
        <pc:spChg chg="mod ord">
          <ac:chgData name="Khattab, Sherif" userId="c83b1e15-36f3-4f46-aceb-05aac24c545e" providerId="ADAL" clId="{2ADE63E9-E2C9-7246-9E3A-3CE97796841D}" dt="2020-05-14T17:24:26.078" v="22" actId="700"/>
          <ac:spMkLst>
            <pc:docMk/>
            <pc:sldMk cId="3392020218" sldId="469"/>
            <ac:spMk id="29701" creationId="{D1B90B40-FE0C-45D1-A230-8D39376F51A3}"/>
          </ac:spMkLst>
        </pc:spChg>
        <pc:spChg chg="mod ord">
          <ac:chgData name="Khattab, Sherif" userId="c83b1e15-36f3-4f46-aceb-05aac24c545e" providerId="ADAL" clId="{2ADE63E9-E2C9-7246-9E3A-3CE97796841D}" dt="2020-05-14T17:24:26.078" v="22" actId="700"/>
          <ac:spMkLst>
            <pc:docMk/>
            <pc:sldMk cId="3392020218" sldId="469"/>
            <ac:spMk id="29702" creationId="{DDDD1F21-3A23-4298-A5B5-EB5A1986D181}"/>
          </ac:spMkLst>
        </pc:spChg>
      </pc:sldChg>
      <pc:sldChg chg="modSp add mod setBg chgLayout">
        <pc:chgData name="Khattab, Sherif" userId="c83b1e15-36f3-4f46-aceb-05aac24c545e" providerId="ADAL" clId="{2ADE63E9-E2C9-7246-9E3A-3CE97796841D}" dt="2020-05-14T17:32:32.474" v="132" actId="700"/>
        <pc:sldMkLst>
          <pc:docMk/>
          <pc:sldMk cId="3824051756" sldId="470"/>
        </pc:sldMkLst>
        <pc:spChg chg="mod ord">
          <ac:chgData name="Khattab, Sherif" userId="c83b1e15-36f3-4f46-aceb-05aac24c545e" providerId="ADAL" clId="{2ADE63E9-E2C9-7246-9E3A-3CE97796841D}" dt="2020-05-14T17:32:32.474" v="132" actId="700"/>
          <ac:spMkLst>
            <pc:docMk/>
            <pc:sldMk cId="3824051756" sldId="470"/>
            <ac:spMk id="2" creationId="{E8D6067A-05A1-42FE-89B0-4E11641FA97D}"/>
          </ac:spMkLst>
        </pc:spChg>
        <pc:spChg chg="mod ord">
          <ac:chgData name="Khattab, Sherif" userId="c83b1e15-36f3-4f46-aceb-05aac24c545e" providerId="ADAL" clId="{2ADE63E9-E2C9-7246-9E3A-3CE97796841D}" dt="2020-05-14T17:32:32.474" v="132" actId="700"/>
          <ac:spMkLst>
            <pc:docMk/>
            <pc:sldMk cId="3824051756" sldId="470"/>
            <ac:spMk id="4" creationId="{2881FF88-3CAD-40CD-B84F-E2F0AE3D5D6F}"/>
          </ac:spMkLst>
        </pc:spChg>
        <pc:spChg chg="mod ord">
          <ac:chgData name="Khattab, Sherif" userId="c83b1e15-36f3-4f46-aceb-05aac24c545e" providerId="ADAL" clId="{2ADE63E9-E2C9-7246-9E3A-3CE97796841D}" dt="2020-05-14T17:32:32.474" v="132" actId="700"/>
          <ac:spMkLst>
            <pc:docMk/>
            <pc:sldMk cId="3824051756" sldId="470"/>
            <ac:spMk id="4097" creationId="{1955F746-344D-4502-874B-6359F36BEDD1}"/>
          </ac:spMkLst>
        </pc:spChg>
        <pc:spChg chg="mod ord">
          <ac:chgData name="Khattab, Sherif" userId="c83b1e15-36f3-4f46-aceb-05aac24c545e" providerId="ADAL" clId="{2ADE63E9-E2C9-7246-9E3A-3CE97796841D}" dt="2020-05-14T17:32:32.474" v="132" actId="700"/>
          <ac:spMkLst>
            <pc:docMk/>
            <pc:sldMk cId="3824051756" sldId="470"/>
            <ac:spMk id="4098" creationId="{B93A81E3-4C4D-4BD0-A5D6-A2B6E3655A85}"/>
          </ac:spMkLst>
        </pc:spChg>
      </pc:sldChg>
      <pc:sldChg chg="modSp add mod setBg chgLayout">
        <pc:chgData name="Khattab, Sherif" userId="c83b1e15-36f3-4f46-aceb-05aac24c545e" providerId="ADAL" clId="{2ADE63E9-E2C9-7246-9E3A-3CE97796841D}" dt="2020-05-14T17:32:32.474" v="132" actId="700"/>
        <pc:sldMkLst>
          <pc:docMk/>
          <pc:sldMk cId="1025764700" sldId="471"/>
        </pc:sldMkLst>
        <pc:spChg chg="mod ord">
          <ac:chgData name="Khattab, Sherif" userId="c83b1e15-36f3-4f46-aceb-05aac24c545e" providerId="ADAL" clId="{2ADE63E9-E2C9-7246-9E3A-3CE97796841D}" dt="2020-05-14T17:32:32.474" v="132" actId="700"/>
          <ac:spMkLst>
            <pc:docMk/>
            <pc:sldMk cId="1025764700" sldId="471"/>
            <ac:spMk id="2" creationId="{002C4211-0128-449E-9D1F-69BC748F2810}"/>
          </ac:spMkLst>
        </pc:spChg>
        <pc:spChg chg="mod ord">
          <ac:chgData name="Khattab, Sherif" userId="c83b1e15-36f3-4f46-aceb-05aac24c545e" providerId="ADAL" clId="{2ADE63E9-E2C9-7246-9E3A-3CE97796841D}" dt="2020-05-14T17:32:32.474" v="132" actId="700"/>
          <ac:spMkLst>
            <pc:docMk/>
            <pc:sldMk cId="1025764700" sldId="471"/>
            <ac:spMk id="4" creationId="{2E01187D-8C39-467D-8FD2-B6E79B15F5CB}"/>
          </ac:spMkLst>
        </pc:spChg>
        <pc:spChg chg="mod ord">
          <ac:chgData name="Khattab, Sherif" userId="c83b1e15-36f3-4f46-aceb-05aac24c545e" providerId="ADAL" clId="{2ADE63E9-E2C9-7246-9E3A-3CE97796841D}" dt="2020-05-14T17:32:32.474" v="132" actId="700"/>
          <ac:spMkLst>
            <pc:docMk/>
            <pc:sldMk cId="1025764700" sldId="471"/>
            <ac:spMk id="5121" creationId="{7512BAA4-EBB3-4158-9546-24CBE50F6439}"/>
          </ac:spMkLst>
        </pc:spChg>
        <pc:spChg chg="mod ord">
          <ac:chgData name="Khattab, Sherif" userId="c83b1e15-36f3-4f46-aceb-05aac24c545e" providerId="ADAL" clId="{2ADE63E9-E2C9-7246-9E3A-3CE97796841D}" dt="2020-05-14T17:32:32.474" v="132" actId="700"/>
          <ac:spMkLst>
            <pc:docMk/>
            <pc:sldMk cId="1025764700" sldId="471"/>
            <ac:spMk id="5122" creationId="{23997D45-6B1B-416E-BB06-0DAFD6B2DE75}"/>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109107092" sldId="472"/>
        </pc:sldMkLst>
        <pc:spChg chg="del">
          <ac:chgData name="Khattab, Sherif" userId="c83b1e15-36f3-4f46-aceb-05aac24c545e" providerId="ADAL" clId="{2ADE63E9-E2C9-7246-9E3A-3CE97796841D}" dt="2020-05-14T17:32:26.256" v="130" actId="700"/>
          <ac:spMkLst>
            <pc:docMk/>
            <pc:sldMk cId="3109107092" sldId="472"/>
            <ac:spMk id="2" creationId="{2AED4BE0-CB8B-46A2-8EF0-E486F269B286}"/>
          </ac:spMkLst>
        </pc:spChg>
        <pc:spChg chg="mod ord">
          <ac:chgData name="Khattab, Sherif" userId="c83b1e15-36f3-4f46-aceb-05aac24c545e" providerId="ADAL" clId="{2ADE63E9-E2C9-7246-9E3A-3CE97796841D}" dt="2020-05-14T17:32:32.474" v="132" actId="700"/>
          <ac:spMkLst>
            <pc:docMk/>
            <pc:sldMk cId="3109107092" sldId="472"/>
            <ac:spMk id="3" creationId="{30AEF3C6-7EA7-449A-9293-E3ED9F2886F9}"/>
          </ac:spMkLst>
        </pc:spChg>
        <pc:spChg chg="add del mod ord">
          <ac:chgData name="Khattab, Sherif" userId="c83b1e15-36f3-4f46-aceb-05aac24c545e" providerId="ADAL" clId="{2ADE63E9-E2C9-7246-9E3A-3CE97796841D}" dt="2020-05-14T17:32:29.326" v="131" actId="700"/>
          <ac:spMkLst>
            <pc:docMk/>
            <pc:sldMk cId="3109107092" sldId="472"/>
            <ac:spMk id="4" creationId="{40106270-06DE-6746-89D3-5C56B4143AC7}"/>
          </ac:spMkLst>
        </pc:spChg>
        <pc:spChg chg="mod ord">
          <ac:chgData name="Khattab, Sherif" userId="c83b1e15-36f3-4f46-aceb-05aac24c545e" providerId="ADAL" clId="{2ADE63E9-E2C9-7246-9E3A-3CE97796841D}" dt="2020-05-14T17:32:32.474" v="132" actId="700"/>
          <ac:spMkLst>
            <pc:docMk/>
            <pc:sldMk cId="3109107092" sldId="472"/>
            <ac:spMk id="5" creationId="{86D334BE-F1A0-401C-A7A6-E8399DADA66A}"/>
          </ac:spMkLst>
        </pc:spChg>
        <pc:spChg chg="add del mod ord">
          <ac:chgData name="Khattab, Sherif" userId="c83b1e15-36f3-4f46-aceb-05aac24c545e" providerId="ADAL" clId="{2ADE63E9-E2C9-7246-9E3A-3CE97796841D}" dt="2020-05-14T17:32:32.474" v="132" actId="700"/>
          <ac:spMkLst>
            <pc:docMk/>
            <pc:sldMk cId="3109107092" sldId="472"/>
            <ac:spMk id="6" creationId="{9AF3B698-8433-684C-8D9B-C1734A69A18D}"/>
          </ac:spMkLst>
        </pc:spChg>
        <pc:spChg chg="add mod ord">
          <ac:chgData name="Khattab, Sherif" userId="c83b1e15-36f3-4f46-aceb-05aac24c545e" providerId="ADAL" clId="{2ADE63E9-E2C9-7246-9E3A-3CE97796841D}" dt="2020-05-14T17:32:32.474" v="132" actId="700"/>
          <ac:spMkLst>
            <pc:docMk/>
            <pc:sldMk cId="3109107092" sldId="472"/>
            <ac:spMk id="7" creationId="{E5F29704-03AA-B747-A2ED-5B8027B1EDEB}"/>
          </ac:spMkLst>
        </pc:spChg>
        <pc:spChg chg="mod ord">
          <ac:chgData name="Khattab, Sherif" userId="c83b1e15-36f3-4f46-aceb-05aac24c545e" providerId="ADAL" clId="{2ADE63E9-E2C9-7246-9E3A-3CE97796841D}" dt="2020-05-14T17:32:32.474" v="132" actId="700"/>
          <ac:spMkLst>
            <pc:docMk/>
            <pc:sldMk cId="3109107092" sldId="472"/>
            <ac:spMk id="6146" creationId="{5AEA12F1-A345-4E80-B81B-BB7F54B720F7}"/>
          </ac:spMkLst>
        </pc:spChg>
      </pc:sldChg>
      <pc:sldChg chg="modSp add mod modTransition setBg chgLayout">
        <pc:chgData name="Khattab, Sherif" userId="c83b1e15-36f3-4f46-aceb-05aac24c545e" providerId="ADAL" clId="{2ADE63E9-E2C9-7246-9E3A-3CE97796841D}" dt="2020-05-14T17:32:32.474" v="132" actId="700"/>
        <pc:sldMkLst>
          <pc:docMk/>
          <pc:sldMk cId="2185675405" sldId="473"/>
        </pc:sldMkLst>
        <pc:spChg chg="mod ord">
          <ac:chgData name="Khattab, Sherif" userId="c83b1e15-36f3-4f46-aceb-05aac24c545e" providerId="ADAL" clId="{2ADE63E9-E2C9-7246-9E3A-3CE97796841D}" dt="2020-05-14T17:32:32.474" v="132" actId="700"/>
          <ac:spMkLst>
            <pc:docMk/>
            <pc:sldMk cId="2185675405" sldId="473"/>
            <ac:spMk id="2" creationId="{C6813236-8B8F-4096-AD46-1CA9A921239A}"/>
          </ac:spMkLst>
        </pc:spChg>
        <pc:spChg chg="mod ord">
          <ac:chgData name="Khattab, Sherif" userId="c83b1e15-36f3-4f46-aceb-05aac24c545e" providerId="ADAL" clId="{2ADE63E9-E2C9-7246-9E3A-3CE97796841D}" dt="2020-05-14T17:32:32.474" v="132" actId="700"/>
          <ac:spMkLst>
            <pc:docMk/>
            <pc:sldMk cId="2185675405" sldId="473"/>
            <ac:spMk id="4" creationId="{281F98A8-A1F2-450D-82CF-2ED88520FB31}"/>
          </ac:spMkLst>
        </pc:spChg>
        <pc:spChg chg="mod ord">
          <ac:chgData name="Khattab, Sherif" userId="c83b1e15-36f3-4f46-aceb-05aac24c545e" providerId="ADAL" clId="{2ADE63E9-E2C9-7246-9E3A-3CE97796841D}" dt="2020-05-14T17:32:32.474" v="132" actId="700"/>
          <ac:spMkLst>
            <pc:docMk/>
            <pc:sldMk cId="2185675405" sldId="473"/>
            <ac:spMk id="11265" creationId="{522206D1-4DDC-47D9-9088-90C5CFB6F862}"/>
          </ac:spMkLst>
        </pc:spChg>
        <pc:spChg chg="mod ord">
          <ac:chgData name="Khattab, Sherif" userId="c83b1e15-36f3-4f46-aceb-05aac24c545e" providerId="ADAL" clId="{2ADE63E9-E2C9-7246-9E3A-3CE97796841D}" dt="2020-05-14T17:32:32.474" v="132" actId="700"/>
          <ac:spMkLst>
            <pc:docMk/>
            <pc:sldMk cId="2185675405" sldId="473"/>
            <ac:spMk id="11266" creationId="{C570F62B-5E72-4698-A9CD-B82D69B1B3E0}"/>
          </ac:spMkLst>
        </pc:spChg>
      </pc:sldChg>
      <pc:sldChg chg="modSp add mod modTransition setBg chgLayout">
        <pc:chgData name="Khattab, Sherif" userId="c83b1e15-36f3-4f46-aceb-05aac24c545e" providerId="ADAL" clId="{2ADE63E9-E2C9-7246-9E3A-3CE97796841D}" dt="2020-05-14T17:32:32.474" v="132" actId="700"/>
        <pc:sldMkLst>
          <pc:docMk/>
          <pc:sldMk cId="1719184921" sldId="474"/>
        </pc:sldMkLst>
        <pc:spChg chg="mod ord">
          <ac:chgData name="Khattab, Sherif" userId="c83b1e15-36f3-4f46-aceb-05aac24c545e" providerId="ADAL" clId="{2ADE63E9-E2C9-7246-9E3A-3CE97796841D}" dt="2020-05-14T17:32:32.474" v="132" actId="700"/>
          <ac:spMkLst>
            <pc:docMk/>
            <pc:sldMk cId="1719184921" sldId="474"/>
            <ac:spMk id="2" creationId="{714500B9-F99D-46AA-A49A-B9CB985764E3}"/>
          </ac:spMkLst>
        </pc:spChg>
        <pc:spChg chg="mod ord">
          <ac:chgData name="Khattab, Sherif" userId="c83b1e15-36f3-4f46-aceb-05aac24c545e" providerId="ADAL" clId="{2ADE63E9-E2C9-7246-9E3A-3CE97796841D}" dt="2020-05-14T17:32:32.474" v="132" actId="700"/>
          <ac:spMkLst>
            <pc:docMk/>
            <pc:sldMk cId="1719184921" sldId="474"/>
            <ac:spMk id="4" creationId="{C7A7847A-2027-436E-B690-771D4CE55034}"/>
          </ac:spMkLst>
        </pc:spChg>
        <pc:spChg chg="mod ord">
          <ac:chgData name="Khattab, Sherif" userId="c83b1e15-36f3-4f46-aceb-05aac24c545e" providerId="ADAL" clId="{2ADE63E9-E2C9-7246-9E3A-3CE97796841D}" dt="2020-05-14T17:32:32.474" v="132" actId="700"/>
          <ac:spMkLst>
            <pc:docMk/>
            <pc:sldMk cId="1719184921" sldId="474"/>
            <ac:spMk id="14337" creationId="{5E0F9F94-F989-4125-BDDE-E01760E2392A}"/>
          </ac:spMkLst>
        </pc:spChg>
        <pc:spChg chg="mod ord">
          <ac:chgData name="Khattab, Sherif" userId="c83b1e15-36f3-4f46-aceb-05aac24c545e" providerId="ADAL" clId="{2ADE63E9-E2C9-7246-9E3A-3CE97796841D}" dt="2020-05-14T17:32:32.474" v="132" actId="700"/>
          <ac:spMkLst>
            <pc:docMk/>
            <pc:sldMk cId="1719184921" sldId="474"/>
            <ac:spMk id="14338" creationId="{A9E55149-AC71-450D-B27A-2FAC68CBC7EB}"/>
          </ac:spMkLst>
        </pc:spChg>
      </pc:sldChg>
      <pc:sldChg chg="modSp add mod setBg chgLayout">
        <pc:chgData name="Khattab, Sherif" userId="c83b1e15-36f3-4f46-aceb-05aac24c545e" providerId="ADAL" clId="{2ADE63E9-E2C9-7246-9E3A-3CE97796841D}" dt="2020-05-14T17:32:32.474" v="132" actId="700"/>
        <pc:sldMkLst>
          <pc:docMk/>
          <pc:sldMk cId="3632958702" sldId="475"/>
        </pc:sldMkLst>
        <pc:spChg chg="mod ord">
          <ac:chgData name="Khattab, Sherif" userId="c83b1e15-36f3-4f46-aceb-05aac24c545e" providerId="ADAL" clId="{2ADE63E9-E2C9-7246-9E3A-3CE97796841D}" dt="2020-05-14T17:32:32.474" v="132" actId="700"/>
          <ac:spMkLst>
            <pc:docMk/>
            <pc:sldMk cId="3632958702" sldId="475"/>
            <ac:spMk id="2" creationId="{9098BFE0-FB14-4FDF-B239-368AB25C4656}"/>
          </ac:spMkLst>
        </pc:spChg>
        <pc:spChg chg="mod ord">
          <ac:chgData name="Khattab, Sherif" userId="c83b1e15-36f3-4f46-aceb-05aac24c545e" providerId="ADAL" clId="{2ADE63E9-E2C9-7246-9E3A-3CE97796841D}" dt="2020-05-14T17:32:32.474" v="132" actId="700"/>
          <ac:spMkLst>
            <pc:docMk/>
            <pc:sldMk cId="3632958702" sldId="475"/>
            <ac:spMk id="4" creationId="{0EF6E624-0A3E-4DD3-9D16-BE20815A90D4}"/>
          </ac:spMkLst>
        </pc:spChg>
        <pc:spChg chg="mod ord">
          <ac:chgData name="Khattab, Sherif" userId="c83b1e15-36f3-4f46-aceb-05aac24c545e" providerId="ADAL" clId="{2ADE63E9-E2C9-7246-9E3A-3CE97796841D}" dt="2020-05-14T17:32:32.474" v="132" actId="700"/>
          <ac:spMkLst>
            <pc:docMk/>
            <pc:sldMk cId="3632958702" sldId="475"/>
            <ac:spMk id="10241" creationId="{20D7B19A-244C-4451-AB31-637CE4D4CE6A}"/>
          </ac:spMkLst>
        </pc:spChg>
        <pc:spChg chg="mod ord">
          <ac:chgData name="Khattab, Sherif" userId="c83b1e15-36f3-4f46-aceb-05aac24c545e" providerId="ADAL" clId="{2ADE63E9-E2C9-7246-9E3A-3CE97796841D}" dt="2020-05-14T17:32:32.474" v="132" actId="700"/>
          <ac:spMkLst>
            <pc:docMk/>
            <pc:sldMk cId="3632958702" sldId="475"/>
            <ac:spMk id="10242" creationId="{612ED614-FC4A-4C8B-8216-6ACBE1A9541E}"/>
          </ac:spMkLst>
        </pc:spChg>
      </pc:sldChg>
      <pc:sldChg chg="addSp delSp modSp add mod setBg chgLayout">
        <pc:chgData name="Khattab, Sherif" userId="c83b1e15-36f3-4f46-aceb-05aac24c545e" providerId="ADAL" clId="{2ADE63E9-E2C9-7246-9E3A-3CE97796841D}" dt="2020-05-14T17:32:32.474" v="132" actId="700"/>
        <pc:sldMkLst>
          <pc:docMk/>
          <pc:sldMk cId="2634117846" sldId="476"/>
        </pc:sldMkLst>
        <pc:spChg chg="del">
          <ac:chgData name="Khattab, Sherif" userId="c83b1e15-36f3-4f46-aceb-05aac24c545e" providerId="ADAL" clId="{2ADE63E9-E2C9-7246-9E3A-3CE97796841D}" dt="2020-05-14T17:32:26.256" v="130" actId="700"/>
          <ac:spMkLst>
            <pc:docMk/>
            <pc:sldMk cId="2634117846" sldId="476"/>
            <ac:spMk id="2" creationId="{38487650-FCF5-4B5C-856E-BE30F32C03BB}"/>
          </ac:spMkLst>
        </pc:spChg>
        <pc:spChg chg="mod ord">
          <ac:chgData name="Khattab, Sherif" userId="c83b1e15-36f3-4f46-aceb-05aac24c545e" providerId="ADAL" clId="{2ADE63E9-E2C9-7246-9E3A-3CE97796841D}" dt="2020-05-14T17:32:32.474" v="132" actId="700"/>
          <ac:spMkLst>
            <pc:docMk/>
            <pc:sldMk cId="2634117846" sldId="476"/>
            <ac:spMk id="3" creationId="{0D5FC714-764A-42DC-B362-C00E7889E545}"/>
          </ac:spMkLst>
        </pc:spChg>
        <pc:spChg chg="add del mod ord">
          <ac:chgData name="Khattab, Sherif" userId="c83b1e15-36f3-4f46-aceb-05aac24c545e" providerId="ADAL" clId="{2ADE63E9-E2C9-7246-9E3A-3CE97796841D}" dt="2020-05-14T17:32:29.326" v="131" actId="700"/>
          <ac:spMkLst>
            <pc:docMk/>
            <pc:sldMk cId="2634117846" sldId="476"/>
            <ac:spMk id="4" creationId="{9F41C026-540C-D946-80B8-D5DD12B51858}"/>
          </ac:spMkLst>
        </pc:spChg>
        <pc:spChg chg="mod ord">
          <ac:chgData name="Khattab, Sherif" userId="c83b1e15-36f3-4f46-aceb-05aac24c545e" providerId="ADAL" clId="{2ADE63E9-E2C9-7246-9E3A-3CE97796841D}" dt="2020-05-14T17:32:32.474" v="132" actId="700"/>
          <ac:spMkLst>
            <pc:docMk/>
            <pc:sldMk cId="2634117846" sldId="476"/>
            <ac:spMk id="5" creationId="{8BDA7C5A-80A5-42EE-B6CF-BFAE25598543}"/>
          </ac:spMkLst>
        </pc:spChg>
        <pc:spChg chg="add del mod ord">
          <ac:chgData name="Khattab, Sherif" userId="c83b1e15-36f3-4f46-aceb-05aac24c545e" providerId="ADAL" clId="{2ADE63E9-E2C9-7246-9E3A-3CE97796841D}" dt="2020-05-14T17:32:32.474" v="132" actId="700"/>
          <ac:spMkLst>
            <pc:docMk/>
            <pc:sldMk cId="2634117846" sldId="476"/>
            <ac:spMk id="6" creationId="{4B557CF0-5D0E-3545-A965-5B23F43F3FB9}"/>
          </ac:spMkLst>
        </pc:spChg>
        <pc:spChg chg="add mod ord">
          <ac:chgData name="Khattab, Sherif" userId="c83b1e15-36f3-4f46-aceb-05aac24c545e" providerId="ADAL" clId="{2ADE63E9-E2C9-7246-9E3A-3CE97796841D}" dt="2020-05-14T17:32:32.474" v="132" actId="700"/>
          <ac:spMkLst>
            <pc:docMk/>
            <pc:sldMk cId="2634117846" sldId="476"/>
            <ac:spMk id="7" creationId="{44731E72-C95C-EB4B-A626-59E28AE89AFC}"/>
          </ac:spMkLst>
        </pc:spChg>
        <pc:spChg chg="mod ord">
          <ac:chgData name="Khattab, Sherif" userId="c83b1e15-36f3-4f46-aceb-05aac24c545e" providerId="ADAL" clId="{2ADE63E9-E2C9-7246-9E3A-3CE97796841D}" dt="2020-05-14T17:32:32.474" v="132" actId="700"/>
          <ac:spMkLst>
            <pc:docMk/>
            <pc:sldMk cId="2634117846" sldId="476"/>
            <ac:spMk id="15361" creationId="{46F2E61B-6CE8-4481-A01D-E49CADFFB587}"/>
          </ac:spMkLst>
        </pc:spChg>
      </pc:sldChg>
      <pc:sldChg chg="modSp add mod modTransition setBg chgLayout">
        <pc:chgData name="Khattab, Sherif" userId="c83b1e15-36f3-4f46-aceb-05aac24c545e" providerId="ADAL" clId="{2ADE63E9-E2C9-7246-9E3A-3CE97796841D}" dt="2020-05-14T17:32:32.474" v="132" actId="700"/>
        <pc:sldMkLst>
          <pc:docMk/>
          <pc:sldMk cId="4038969182" sldId="477"/>
        </pc:sldMkLst>
        <pc:spChg chg="mod ord">
          <ac:chgData name="Khattab, Sherif" userId="c83b1e15-36f3-4f46-aceb-05aac24c545e" providerId="ADAL" clId="{2ADE63E9-E2C9-7246-9E3A-3CE97796841D}" dt="2020-05-14T17:32:32.474" v="132" actId="700"/>
          <ac:spMkLst>
            <pc:docMk/>
            <pc:sldMk cId="4038969182" sldId="477"/>
            <ac:spMk id="2" creationId="{FC2F5822-FB95-4FA7-8814-7A9973030216}"/>
          </ac:spMkLst>
        </pc:spChg>
        <pc:spChg chg="mod ord">
          <ac:chgData name="Khattab, Sherif" userId="c83b1e15-36f3-4f46-aceb-05aac24c545e" providerId="ADAL" clId="{2ADE63E9-E2C9-7246-9E3A-3CE97796841D}" dt="2020-05-14T17:32:32.474" v="132" actId="700"/>
          <ac:spMkLst>
            <pc:docMk/>
            <pc:sldMk cId="4038969182" sldId="477"/>
            <ac:spMk id="4" creationId="{AC512AFF-6A18-4D49-A4E6-2CC1827AA033}"/>
          </ac:spMkLst>
        </pc:spChg>
        <pc:spChg chg="mod ord">
          <ac:chgData name="Khattab, Sherif" userId="c83b1e15-36f3-4f46-aceb-05aac24c545e" providerId="ADAL" clId="{2ADE63E9-E2C9-7246-9E3A-3CE97796841D}" dt="2020-05-14T17:32:32.474" v="132" actId="700"/>
          <ac:spMkLst>
            <pc:docMk/>
            <pc:sldMk cId="4038969182" sldId="477"/>
            <ac:spMk id="16385" creationId="{6A11D2B9-CA45-4A0D-B509-8257E2D9B94F}"/>
          </ac:spMkLst>
        </pc:spChg>
        <pc:spChg chg="mod ord">
          <ac:chgData name="Khattab, Sherif" userId="c83b1e15-36f3-4f46-aceb-05aac24c545e" providerId="ADAL" clId="{2ADE63E9-E2C9-7246-9E3A-3CE97796841D}" dt="2020-05-14T17:32:32.474" v="132" actId="700"/>
          <ac:spMkLst>
            <pc:docMk/>
            <pc:sldMk cId="4038969182" sldId="477"/>
            <ac:spMk id="16386" creationId="{2EE14E1C-57AD-4AA5-8D97-EF494DA8A5A6}"/>
          </ac:spMkLst>
        </pc:spChg>
      </pc:sldChg>
      <pc:sldChg chg="modSp add mod setBg chgLayout">
        <pc:chgData name="Khattab, Sherif" userId="c83b1e15-36f3-4f46-aceb-05aac24c545e" providerId="ADAL" clId="{2ADE63E9-E2C9-7246-9E3A-3CE97796841D}" dt="2020-05-14T17:32:32.474" v="132" actId="700"/>
        <pc:sldMkLst>
          <pc:docMk/>
          <pc:sldMk cId="326259628" sldId="478"/>
        </pc:sldMkLst>
        <pc:spChg chg="mod ord">
          <ac:chgData name="Khattab, Sherif" userId="c83b1e15-36f3-4f46-aceb-05aac24c545e" providerId="ADAL" clId="{2ADE63E9-E2C9-7246-9E3A-3CE97796841D}" dt="2020-05-14T17:32:32.474" v="132" actId="700"/>
          <ac:spMkLst>
            <pc:docMk/>
            <pc:sldMk cId="326259628" sldId="478"/>
            <ac:spMk id="2" creationId="{E062ACD1-570C-402E-8392-9B5493153BD3}"/>
          </ac:spMkLst>
        </pc:spChg>
        <pc:spChg chg="mod ord">
          <ac:chgData name="Khattab, Sherif" userId="c83b1e15-36f3-4f46-aceb-05aac24c545e" providerId="ADAL" clId="{2ADE63E9-E2C9-7246-9E3A-3CE97796841D}" dt="2020-05-14T17:32:32.474" v="132" actId="700"/>
          <ac:spMkLst>
            <pc:docMk/>
            <pc:sldMk cId="326259628" sldId="478"/>
            <ac:spMk id="4" creationId="{C930AAE5-A143-485B-8675-C5B93A7A5FB5}"/>
          </ac:spMkLst>
        </pc:spChg>
        <pc:spChg chg="mod ord">
          <ac:chgData name="Khattab, Sherif" userId="c83b1e15-36f3-4f46-aceb-05aac24c545e" providerId="ADAL" clId="{2ADE63E9-E2C9-7246-9E3A-3CE97796841D}" dt="2020-05-14T17:32:32.474" v="132" actId="700"/>
          <ac:spMkLst>
            <pc:docMk/>
            <pc:sldMk cId="326259628" sldId="478"/>
            <ac:spMk id="17409" creationId="{3FA5BF51-7963-48D9-BD2B-FB627F72FD97}"/>
          </ac:spMkLst>
        </pc:spChg>
        <pc:spChg chg="mod ord">
          <ac:chgData name="Khattab, Sherif" userId="c83b1e15-36f3-4f46-aceb-05aac24c545e" providerId="ADAL" clId="{2ADE63E9-E2C9-7246-9E3A-3CE97796841D}" dt="2020-05-14T17:32:32.474" v="132" actId="700"/>
          <ac:spMkLst>
            <pc:docMk/>
            <pc:sldMk cId="326259628" sldId="478"/>
            <ac:spMk id="17410" creationId="{FD2C61C6-866E-4872-9AD1-25125E239118}"/>
          </ac:spMkLst>
        </pc:spChg>
      </pc:sldChg>
      <pc:sldChg chg="modSp add mod modTransition setBg chgLayout">
        <pc:chgData name="Khattab, Sherif" userId="c83b1e15-36f3-4f46-aceb-05aac24c545e" providerId="ADAL" clId="{2ADE63E9-E2C9-7246-9E3A-3CE97796841D}" dt="2020-05-14T17:32:32.474" v="132" actId="700"/>
        <pc:sldMkLst>
          <pc:docMk/>
          <pc:sldMk cId="873856523" sldId="479"/>
        </pc:sldMkLst>
        <pc:spChg chg="mod ord">
          <ac:chgData name="Khattab, Sherif" userId="c83b1e15-36f3-4f46-aceb-05aac24c545e" providerId="ADAL" clId="{2ADE63E9-E2C9-7246-9E3A-3CE97796841D}" dt="2020-05-14T17:32:32.474" v="132" actId="700"/>
          <ac:spMkLst>
            <pc:docMk/>
            <pc:sldMk cId="873856523" sldId="479"/>
            <ac:spMk id="2" creationId="{0EA6D591-B53C-496E-AC8A-4A137C95CFED}"/>
          </ac:spMkLst>
        </pc:spChg>
        <pc:spChg chg="mod ord">
          <ac:chgData name="Khattab, Sherif" userId="c83b1e15-36f3-4f46-aceb-05aac24c545e" providerId="ADAL" clId="{2ADE63E9-E2C9-7246-9E3A-3CE97796841D}" dt="2020-05-14T17:32:32.474" v="132" actId="700"/>
          <ac:spMkLst>
            <pc:docMk/>
            <pc:sldMk cId="873856523" sldId="479"/>
            <ac:spMk id="4" creationId="{ED98CD1B-CC0F-4183-9A7A-D761866A6186}"/>
          </ac:spMkLst>
        </pc:spChg>
        <pc:spChg chg="mod ord">
          <ac:chgData name="Khattab, Sherif" userId="c83b1e15-36f3-4f46-aceb-05aac24c545e" providerId="ADAL" clId="{2ADE63E9-E2C9-7246-9E3A-3CE97796841D}" dt="2020-05-14T17:32:32.474" v="132" actId="700"/>
          <ac:spMkLst>
            <pc:docMk/>
            <pc:sldMk cId="873856523" sldId="479"/>
            <ac:spMk id="18433" creationId="{E3607FC9-A77A-4CEC-B201-FD6943B401ED}"/>
          </ac:spMkLst>
        </pc:spChg>
        <pc:spChg chg="mod ord">
          <ac:chgData name="Khattab, Sherif" userId="c83b1e15-36f3-4f46-aceb-05aac24c545e" providerId="ADAL" clId="{2ADE63E9-E2C9-7246-9E3A-3CE97796841D}" dt="2020-05-14T17:32:32.474" v="132" actId="700"/>
          <ac:spMkLst>
            <pc:docMk/>
            <pc:sldMk cId="873856523" sldId="479"/>
            <ac:spMk id="18434" creationId="{A670C1CC-C98F-4983-9392-1D866C0F5D42}"/>
          </ac:spMkLst>
        </pc:spChg>
      </pc:sldChg>
      <pc:sldChg chg="modSp add mod setBg chgLayout">
        <pc:chgData name="Khattab, Sherif" userId="c83b1e15-36f3-4f46-aceb-05aac24c545e" providerId="ADAL" clId="{2ADE63E9-E2C9-7246-9E3A-3CE97796841D}" dt="2020-05-14T17:32:32.474" v="132" actId="700"/>
        <pc:sldMkLst>
          <pc:docMk/>
          <pc:sldMk cId="3465344065" sldId="480"/>
        </pc:sldMkLst>
        <pc:spChg chg="mod ord">
          <ac:chgData name="Khattab, Sherif" userId="c83b1e15-36f3-4f46-aceb-05aac24c545e" providerId="ADAL" clId="{2ADE63E9-E2C9-7246-9E3A-3CE97796841D}" dt="2020-05-14T17:32:32.474" v="132" actId="700"/>
          <ac:spMkLst>
            <pc:docMk/>
            <pc:sldMk cId="3465344065" sldId="480"/>
            <ac:spMk id="2" creationId="{11132C19-C3D2-4144-95C9-05511E063086}"/>
          </ac:spMkLst>
        </pc:spChg>
        <pc:spChg chg="mod ord">
          <ac:chgData name="Khattab, Sherif" userId="c83b1e15-36f3-4f46-aceb-05aac24c545e" providerId="ADAL" clId="{2ADE63E9-E2C9-7246-9E3A-3CE97796841D}" dt="2020-05-14T17:32:32.474" v="132" actId="700"/>
          <ac:spMkLst>
            <pc:docMk/>
            <pc:sldMk cId="3465344065" sldId="480"/>
            <ac:spMk id="4" creationId="{F9CF27AE-4665-4145-A6BD-FA5AEE73A1D6}"/>
          </ac:spMkLst>
        </pc:spChg>
        <pc:spChg chg="mod ord">
          <ac:chgData name="Khattab, Sherif" userId="c83b1e15-36f3-4f46-aceb-05aac24c545e" providerId="ADAL" clId="{2ADE63E9-E2C9-7246-9E3A-3CE97796841D}" dt="2020-05-14T17:32:32.474" v="132" actId="700"/>
          <ac:spMkLst>
            <pc:docMk/>
            <pc:sldMk cId="3465344065" sldId="480"/>
            <ac:spMk id="19457" creationId="{1260AB16-B7C6-49E8-8537-222E8A0B12DF}"/>
          </ac:spMkLst>
        </pc:spChg>
        <pc:spChg chg="mod ord">
          <ac:chgData name="Khattab, Sherif" userId="c83b1e15-36f3-4f46-aceb-05aac24c545e" providerId="ADAL" clId="{2ADE63E9-E2C9-7246-9E3A-3CE97796841D}" dt="2020-05-14T17:32:32.474" v="132" actId="700"/>
          <ac:spMkLst>
            <pc:docMk/>
            <pc:sldMk cId="3465344065" sldId="480"/>
            <ac:spMk id="19458" creationId="{8DE01213-3EA3-44D3-A522-C138B7172B87}"/>
          </ac:spMkLst>
        </pc:spChg>
      </pc:sldChg>
      <pc:sldChg chg="modSp add mod setBg chgLayout">
        <pc:chgData name="Khattab, Sherif" userId="c83b1e15-36f3-4f46-aceb-05aac24c545e" providerId="ADAL" clId="{2ADE63E9-E2C9-7246-9E3A-3CE97796841D}" dt="2020-05-14T17:32:32.474" v="132" actId="700"/>
        <pc:sldMkLst>
          <pc:docMk/>
          <pc:sldMk cId="2002489455" sldId="481"/>
        </pc:sldMkLst>
        <pc:spChg chg="mod ord">
          <ac:chgData name="Khattab, Sherif" userId="c83b1e15-36f3-4f46-aceb-05aac24c545e" providerId="ADAL" clId="{2ADE63E9-E2C9-7246-9E3A-3CE97796841D}" dt="2020-05-14T17:32:32.474" v="132" actId="700"/>
          <ac:spMkLst>
            <pc:docMk/>
            <pc:sldMk cId="2002489455" sldId="481"/>
            <ac:spMk id="2" creationId="{28056DCF-BD99-41AE-8A45-79565A5E5EC6}"/>
          </ac:spMkLst>
        </pc:spChg>
        <pc:spChg chg="mod ord">
          <ac:chgData name="Khattab, Sherif" userId="c83b1e15-36f3-4f46-aceb-05aac24c545e" providerId="ADAL" clId="{2ADE63E9-E2C9-7246-9E3A-3CE97796841D}" dt="2020-05-14T17:32:32.474" v="132" actId="700"/>
          <ac:spMkLst>
            <pc:docMk/>
            <pc:sldMk cId="2002489455" sldId="481"/>
            <ac:spMk id="4" creationId="{A79585B2-A921-40F0-932E-AC3F74E709BF}"/>
          </ac:spMkLst>
        </pc:spChg>
        <pc:spChg chg="mod ord">
          <ac:chgData name="Khattab, Sherif" userId="c83b1e15-36f3-4f46-aceb-05aac24c545e" providerId="ADAL" clId="{2ADE63E9-E2C9-7246-9E3A-3CE97796841D}" dt="2020-05-14T17:32:32.474" v="132" actId="700"/>
          <ac:spMkLst>
            <pc:docMk/>
            <pc:sldMk cId="2002489455" sldId="481"/>
            <ac:spMk id="22529" creationId="{A112A8D4-1658-40CE-AA71-89F4B1ED4C53}"/>
          </ac:spMkLst>
        </pc:spChg>
        <pc:spChg chg="mod ord">
          <ac:chgData name="Khattab, Sherif" userId="c83b1e15-36f3-4f46-aceb-05aac24c545e" providerId="ADAL" clId="{2ADE63E9-E2C9-7246-9E3A-3CE97796841D}" dt="2020-05-14T17:32:32.474" v="132" actId="700"/>
          <ac:spMkLst>
            <pc:docMk/>
            <pc:sldMk cId="2002489455" sldId="481"/>
            <ac:spMk id="22530" creationId="{2CBAA7AF-2C27-461D-A7D3-183D7DE49AE2}"/>
          </ac:spMkLst>
        </pc:spChg>
      </pc:sldChg>
      <pc:sldChg chg="modSp add mod setBg chgLayout">
        <pc:chgData name="Khattab, Sherif" userId="c83b1e15-36f3-4f46-aceb-05aac24c545e" providerId="ADAL" clId="{2ADE63E9-E2C9-7246-9E3A-3CE97796841D}" dt="2020-05-14T17:32:32.474" v="132" actId="700"/>
        <pc:sldMkLst>
          <pc:docMk/>
          <pc:sldMk cId="1560930406" sldId="482"/>
        </pc:sldMkLst>
        <pc:spChg chg="mod ord">
          <ac:chgData name="Khattab, Sherif" userId="c83b1e15-36f3-4f46-aceb-05aac24c545e" providerId="ADAL" clId="{2ADE63E9-E2C9-7246-9E3A-3CE97796841D}" dt="2020-05-14T17:32:32.474" v="132" actId="700"/>
          <ac:spMkLst>
            <pc:docMk/>
            <pc:sldMk cId="1560930406" sldId="482"/>
            <ac:spMk id="2" creationId="{DF0F4013-0B68-4D88-865A-4FC3176C8654}"/>
          </ac:spMkLst>
        </pc:spChg>
        <pc:spChg chg="mod ord">
          <ac:chgData name="Khattab, Sherif" userId="c83b1e15-36f3-4f46-aceb-05aac24c545e" providerId="ADAL" clId="{2ADE63E9-E2C9-7246-9E3A-3CE97796841D}" dt="2020-05-14T17:32:32.474" v="132" actId="700"/>
          <ac:spMkLst>
            <pc:docMk/>
            <pc:sldMk cId="1560930406" sldId="482"/>
            <ac:spMk id="4" creationId="{EC2FC32F-B9CD-4D1A-AE2B-0825BE055635}"/>
          </ac:spMkLst>
        </pc:spChg>
        <pc:spChg chg="mod ord">
          <ac:chgData name="Khattab, Sherif" userId="c83b1e15-36f3-4f46-aceb-05aac24c545e" providerId="ADAL" clId="{2ADE63E9-E2C9-7246-9E3A-3CE97796841D}" dt="2020-05-14T17:32:32.474" v="132" actId="700"/>
          <ac:spMkLst>
            <pc:docMk/>
            <pc:sldMk cId="1560930406" sldId="482"/>
            <ac:spMk id="23553" creationId="{E59624D1-FEEB-4340-9651-13DD586B53A9}"/>
          </ac:spMkLst>
        </pc:spChg>
        <pc:spChg chg="mod ord">
          <ac:chgData name="Khattab, Sherif" userId="c83b1e15-36f3-4f46-aceb-05aac24c545e" providerId="ADAL" clId="{2ADE63E9-E2C9-7246-9E3A-3CE97796841D}" dt="2020-05-14T17:32:32.474" v="132" actId="700"/>
          <ac:spMkLst>
            <pc:docMk/>
            <pc:sldMk cId="1560930406" sldId="482"/>
            <ac:spMk id="23554" creationId="{352A19DE-2E99-4131-8018-428EB1D381D8}"/>
          </ac:spMkLst>
        </pc:spChg>
      </pc:sldChg>
      <pc:sldChg chg="modSp add mod modTransition setBg chgLayout">
        <pc:chgData name="Khattab, Sherif" userId="c83b1e15-36f3-4f46-aceb-05aac24c545e" providerId="ADAL" clId="{2ADE63E9-E2C9-7246-9E3A-3CE97796841D}" dt="2020-05-14T17:32:32.474" v="132" actId="700"/>
        <pc:sldMkLst>
          <pc:docMk/>
          <pc:sldMk cId="1387835057" sldId="483"/>
        </pc:sldMkLst>
        <pc:spChg chg="mod ord">
          <ac:chgData name="Khattab, Sherif" userId="c83b1e15-36f3-4f46-aceb-05aac24c545e" providerId="ADAL" clId="{2ADE63E9-E2C9-7246-9E3A-3CE97796841D}" dt="2020-05-14T17:32:32.474" v="132" actId="700"/>
          <ac:spMkLst>
            <pc:docMk/>
            <pc:sldMk cId="1387835057" sldId="483"/>
            <ac:spMk id="2" creationId="{A6AF18B9-6FF0-4C74-A586-1E93EC2994BF}"/>
          </ac:spMkLst>
        </pc:spChg>
        <pc:spChg chg="mod ord">
          <ac:chgData name="Khattab, Sherif" userId="c83b1e15-36f3-4f46-aceb-05aac24c545e" providerId="ADAL" clId="{2ADE63E9-E2C9-7246-9E3A-3CE97796841D}" dt="2020-05-14T17:32:32.474" v="132" actId="700"/>
          <ac:spMkLst>
            <pc:docMk/>
            <pc:sldMk cId="1387835057" sldId="483"/>
            <ac:spMk id="4" creationId="{695B28AA-F135-4C0B-81EF-050B8EDFE010}"/>
          </ac:spMkLst>
        </pc:spChg>
        <pc:spChg chg="mod ord">
          <ac:chgData name="Khattab, Sherif" userId="c83b1e15-36f3-4f46-aceb-05aac24c545e" providerId="ADAL" clId="{2ADE63E9-E2C9-7246-9E3A-3CE97796841D}" dt="2020-05-14T17:32:32.474" v="132" actId="700"/>
          <ac:spMkLst>
            <pc:docMk/>
            <pc:sldMk cId="1387835057" sldId="483"/>
            <ac:spMk id="24577" creationId="{77EC0389-3FCE-4FE8-A2EC-CC38786BD14C}"/>
          </ac:spMkLst>
        </pc:spChg>
        <pc:spChg chg="mod ord">
          <ac:chgData name="Khattab, Sherif" userId="c83b1e15-36f3-4f46-aceb-05aac24c545e" providerId="ADAL" clId="{2ADE63E9-E2C9-7246-9E3A-3CE97796841D}" dt="2020-05-14T17:32:32.474" v="132" actId="700"/>
          <ac:spMkLst>
            <pc:docMk/>
            <pc:sldMk cId="1387835057" sldId="483"/>
            <ac:spMk id="24578" creationId="{A4BB8E81-AF1B-43C3-BD62-03BC2CAACBA4}"/>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1948397067" sldId="484"/>
        </pc:sldMkLst>
        <pc:spChg chg="del">
          <ac:chgData name="Khattab, Sherif" userId="c83b1e15-36f3-4f46-aceb-05aac24c545e" providerId="ADAL" clId="{2ADE63E9-E2C9-7246-9E3A-3CE97796841D}" dt="2020-05-14T17:32:26.256" v="130" actId="700"/>
          <ac:spMkLst>
            <pc:docMk/>
            <pc:sldMk cId="1948397067" sldId="484"/>
            <ac:spMk id="2" creationId="{583DE45C-2415-4E3D-8278-F51570832279}"/>
          </ac:spMkLst>
        </pc:spChg>
        <pc:spChg chg="mod ord">
          <ac:chgData name="Khattab, Sherif" userId="c83b1e15-36f3-4f46-aceb-05aac24c545e" providerId="ADAL" clId="{2ADE63E9-E2C9-7246-9E3A-3CE97796841D}" dt="2020-05-14T17:32:32.474" v="132" actId="700"/>
          <ac:spMkLst>
            <pc:docMk/>
            <pc:sldMk cId="1948397067" sldId="484"/>
            <ac:spMk id="3" creationId="{8EEA02BE-54EF-4DED-8936-3DDE41ED48F3}"/>
          </ac:spMkLst>
        </pc:spChg>
        <pc:spChg chg="add del mod ord">
          <ac:chgData name="Khattab, Sherif" userId="c83b1e15-36f3-4f46-aceb-05aac24c545e" providerId="ADAL" clId="{2ADE63E9-E2C9-7246-9E3A-3CE97796841D}" dt="2020-05-14T17:32:29.326" v="131" actId="700"/>
          <ac:spMkLst>
            <pc:docMk/>
            <pc:sldMk cId="1948397067" sldId="484"/>
            <ac:spMk id="4" creationId="{CA42FC3E-BF76-B145-B3A3-B75EDD4DF99F}"/>
          </ac:spMkLst>
        </pc:spChg>
        <pc:spChg chg="mod ord">
          <ac:chgData name="Khattab, Sherif" userId="c83b1e15-36f3-4f46-aceb-05aac24c545e" providerId="ADAL" clId="{2ADE63E9-E2C9-7246-9E3A-3CE97796841D}" dt="2020-05-14T17:32:32.474" v="132" actId="700"/>
          <ac:spMkLst>
            <pc:docMk/>
            <pc:sldMk cId="1948397067" sldId="484"/>
            <ac:spMk id="5" creationId="{DE1FD728-0EB3-4F5A-B200-1BF20173728C}"/>
          </ac:spMkLst>
        </pc:spChg>
        <pc:spChg chg="add del mod ord">
          <ac:chgData name="Khattab, Sherif" userId="c83b1e15-36f3-4f46-aceb-05aac24c545e" providerId="ADAL" clId="{2ADE63E9-E2C9-7246-9E3A-3CE97796841D}" dt="2020-05-14T17:32:32.474" v="132" actId="700"/>
          <ac:spMkLst>
            <pc:docMk/>
            <pc:sldMk cId="1948397067" sldId="484"/>
            <ac:spMk id="6" creationId="{1797A981-9C02-B14D-965E-3A26A76E662D}"/>
          </ac:spMkLst>
        </pc:spChg>
        <pc:spChg chg="add mod ord">
          <ac:chgData name="Khattab, Sherif" userId="c83b1e15-36f3-4f46-aceb-05aac24c545e" providerId="ADAL" clId="{2ADE63E9-E2C9-7246-9E3A-3CE97796841D}" dt="2020-05-14T17:32:32.474" v="132" actId="700"/>
          <ac:spMkLst>
            <pc:docMk/>
            <pc:sldMk cId="1948397067" sldId="484"/>
            <ac:spMk id="7" creationId="{8A225AA0-21AD-A843-A4E3-3C82E24A7D11}"/>
          </ac:spMkLst>
        </pc:spChg>
        <pc:spChg chg="mod ord">
          <ac:chgData name="Khattab, Sherif" userId="c83b1e15-36f3-4f46-aceb-05aac24c545e" providerId="ADAL" clId="{2ADE63E9-E2C9-7246-9E3A-3CE97796841D}" dt="2020-05-14T17:32:32.474" v="132" actId="700"/>
          <ac:spMkLst>
            <pc:docMk/>
            <pc:sldMk cId="1948397067" sldId="484"/>
            <ac:spMk id="25601" creationId="{5E2E26B9-79A1-4156-BA81-69E66E0DF0CE}"/>
          </ac:spMkLst>
        </pc:spChg>
      </pc:sldChg>
      <pc:sldChg chg="modSp add mod modTransition setBg chgLayout">
        <pc:chgData name="Khattab, Sherif" userId="c83b1e15-36f3-4f46-aceb-05aac24c545e" providerId="ADAL" clId="{2ADE63E9-E2C9-7246-9E3A-3CE97796841D}" dt="2020-05-14T17:32:32.474" v="132" actId="700"/>
        <pc:sldMkLst>
          <pc:docMk/>
          <pc:sldMk cId="3473693154" sldId="485"/>
        </pc:sldMkLst>
        <pc:spChg chg="mod ord">
          <ac:chgData name="Khattab, Sherif" userId="c83b1e15-36f3-4f46-aceb-05aac24c545e" providerId="ADAL" clId="{2ADE63E9-E2C9-7246-9E3A-3CE97796841D}" dt="2020-05-14T17:32:32.474" v="132" actId="700"/>
          <ac:spMkLst>
            <pc:docMk/>
            <pc:sldMk cId="3473693154" sldId="485"/>
            <ac:spMk id="2" creationId="{586854B2-D813-4866-991C-A454A76AA11F}"/>
          </ac:spMkLst>
        </pc:spChg>
        <pc:spChg chg="mod ord">
          <ac:chgData name="Khattab, Sherif" userId="c83b1e15-36f3-4f46-aceb-05aac24c545e" providerId="ADAL" clId="{2ADE63E9-E2C9-7246-9E3A-3CE97796841D}" dt="2020-05-14T17:32:32.474" v="132" actId="700"/>
          <ac:spMkLst>
            <pc:docMk/>
            <pc:sldMk cId="3473693154" sldId="485"/>
            <ac:spMk id="4" creationId="{8A46F5C7-08E2-45F5-81BA-1784EE136164}"/>
          </ac:spMkLst>
        </pc:spChg>
        <pc:spChg chg="mod ord">
          <ac:chgData name="Khattab, Sherif" userId="c83b1e15-36f3-4f46-aceb-05aac24c545e" providerId="ADAL" clId="{2ADE63E9-E2C9-7246-9E3A-3CE97796841D}" dt="2020-05-14T17:32:32.474" v="132" actId="700"/>
          <ac:spMkLst>
            <pc:docMk/>
            <pc:sldMk cId="3473693154" sldId="485"/>
            <ac:spMk id="26625" creationId="{C1D92301-73F4-4C23-99EC-1F78FAD6D495}"/>
          </ac:spMkLst>
        </pc:spChg>
        <pc:spChg chg="mod ord">
          <ac:chgData name="Khattab, Sherif" userId="c83b1e15-36f3-4f46-aceb-05aac24c545e" providerId="ADAL" clId="{2ADE63E9-E2C9-7246-9E3A-3CE97796841D}" dt="2020-05-14T17:32:32.474" v="132" actId="700"/>
          <ac:spMkLst>
            <pc:docMk/>
            <pc:sldMk cId="3473693154" sldId="485"/>
            <ac:spMk id="26626" creationId="{2651E592-DA2E-4E0E-A6BB-2B5F27098645}"/>
          </ac:spMkLst>
        </pc:spChg>
      </pc:sldChg>
      <pc:sldChg chg="modSp add mod modTransition setBg chgLayout">
        <pc:chgData name="Khattab, Sherif" userId="c83b1e15-36f3-4f46-aceb-05aac24c545e" providerId="ADAL" clId="{2ADE63E9-E2C9-7246-9E3A-3CE97796841D}" dt="2020-05-14T17:32:32.474" v="132" actId="700"/>
        <pc:sldMkLst>
          <pc:docMk/>
          <pc:sldMk cId="2983945636" sldId="486"/>
        </pc:sldMkLst>
        <pc:spChg chg="mod ord">
          <ac:chgData name="Khattab, Sherif" userId="c83b1e15-36f3-4f46-aceb-05aac24c545e" providerId="ADAL" clId="{2ADE63E9-E2C9-7246-9E3A-3CE97796841D}" dt="2020-05-14T17:32:32.474" v="132" actId="700"/>
          <ac:spMkLst>
            <pc:docMk/>
            <pc:sldMk cId="2983945636" sldId="486"/>
            <ac:spMk id="2" creationId="{030E642F-8AF9-447D-9779-038C807126FB}"/>
          </ac:spMkLst>
        </pc:spChg>
        <pc:spChg chg="mod ord">
          <ac:chgData name="Khattab, Sherif" userId="c83b1e15-36f3-4f46-aceb-05aac24c545e" providerId="ADAL" clId="{2ADE63E9-E2C9-7246-9E3A-3CE97796841D}" dt="2020-05-14T17:32:32.474" v="132" actId="700"/>
          <ac:spMkLst>
            <pc:docMk/>
            <pc:sldMk cId="2983945636" sldId="486"/>
            <ac:spMk id="4" creationId="{9A4DA0B9-6022-40BD-A698-C2A0004977E2}"/>
          </ac:spMkLst>
        </pc:spChg>
        <pc:spChg chg="mod ord">
          <ac:chgData name="Khattab, Sherif" userId="c83b1e15-36f3-4f46-aceb-05aac24c545e" providerId="ADAL" clId="{2ADE63E9-E2C9-7246-9E3A-3CE97796841D}" dt="2020-05-14T17:32:32.474" v="132" actId="700"/>
          <ac:spMkLst>
            <pc:docMk/>
            <pc:sldMk cId="2983945636" sldId="486"/>
            <ac:spMk id="27649" creationId="{A30CE637-C564-4C88-9CE7-7861A8F85416}"/>
          </ac:spMkLst>
        </pc:spChg>
        <pc:spChg chg="mod ord">
          <ac:chgData name="Khattab, Sherif" userId="c83b1e15-36f3-4f46-aceb-05aac24c545e" providerId="ADAL" clId="{2ADE63E9-E2C9-7246-9E3A-3CE97796841D}" dt="2020-05-14T17:32:32.474" v="132" actId="700"/>
          <ac:spMkLst>
            <pc:docMk/>
            <pc:sldMk cId="2983945636" sldId="486"/>
            <ac:spMk id="27650" creationId="{3B4B0BBB-7C33-4C49-9B92-A42C3AB117EF}"/>
          </ac:spMkLst>
        </pc:spChg>
      </pc:sldChg>
      <pc:sldChg chg="modSp add mod modTransition setBg chgLayout">
        <pc:chgData name="Khattab, Sherif" userId="c83b1e15-36f3-4f46-aceb-05aac24c545e" providerId="ADAL" clId="{2ADE63E9-E2C9-7246-9E3A-3CE97796841D}" dt="2020-05-14T17:32:32.474" v="132" actId="700"/>
        <pc:sldMkLst>
          <pc:docMk/>
          <pc:sldMk cId="3673539870" sldId="487"/>
        </pc:sldMkLst>
        <pc:spChg chg="mod ord">
          <ac:chgData name="Khattab, Sherif" userId="c83b1e15-36f3-4f46-aceb-05aac24c545e" providerId="ADAL" clId="{2ADE63E9-E2C9-7246-9E3A-3CE97796841D}" dt="2020-05-14T17:32:32.474" v="132" actId="700"/>
          <ac:spMkLst>
            <pc:docMk/>
            <pc:sldMk cId="3673539870" sldId="487"/>
            <ac:spMk id="2" creationId="{27633559-11FA-4E73-827B-61052702ECFD}"/>
          </ac:spMkLst>
        </pc:spChg>
        <pc:spChg chg="mod ord">
          <ac:chgData name="Khattab, Sherif" userId="c83b1e15-36f3-4f46-aceb-05aac24c545e" providerId="ADAL" clId="{2ADE63E9-E2C9-7246-9E3A-3CE97796841D}" dt="2020-05-14T17:32:32.474" v="132" actId="700"/>
          <ac:spMkLst>
            <pc:docMk/>
            <pc:sldMk cId="3673539870" sldId="487"/>
            <ac:spMk id="4" creationId="{DB7AC9D8-6AAC-45B4-B947-1418EC60416E}"/>
          </ac:spMkLst>
        </pc:spChg>
        <pc:spChg chg="mod ord">
          <ac:chgData name="Khattab, Sherif" userId="c83b1e15-36f3-4f46-aceb-05aac24c545e" providerId="ADAL" clId="{2ADE63E9-E2C9-7246-9E3A-3CE97796841D}" dt="2020-05-14T17:32:32.474" v="132" actId="700"/>
          <ac:spMkLst>
            <pc:docMk/>
            <pc:sldMk cId="3673539870" sldId="487"/>
            <ac:spMk id="28673" creationId="{01919240-6D5F-40C6-9DDB-8CA2B9C67437}"/>
          </ac:spMkLst>
        </pc:spChg>
        <pc:spChg chg="mod ord">
          <ac:chgData name="Khattab, Sherif" userId="c83b1e15-36f3-4f46-aceb-05aac24c545e" providerId="ADAL" clId="{2ADE63E9-E2C9-7246-9E3A-3CE97796841D}" dt="2020-05-14T17:32:32.474" v="132" actId="700"/>
          <ac:spMkLst>
            <pc:docMk/>
            <pc:sldMk cId="3673539870" sldId="487"/>
            <ac:spMk id="28674" creationId="{33FEC19D-87C7-48B3-AA20-D08F664388EE}"/>
          </ac:spMkLst>
        </pc:spChg>
      </pc:sldChg>
      <pc:sldChg chg="modSp add mod modTransition setBg chgLayout">
        <pc:chgData name="Khattab, Sherif" userId="c83b1e15-36f3-4f46-aceb-05aac24c545e" providerId="ADAL" clId="{2ADE63E9-E2C9-7246-9E3A-3CE97796841D}" dt="2020-05-14T17:32:32.474" v="132" actId="700"/>
        <pc:sldMkLst>
          <pc:docMk/>
          <pc:sldMk cId="1363323927" sldId="488"/>
        </pc:sldMkLst>
        <pc:spChg chg="mod ord">
          <ac:chgData name="Khattab, Sherif" userId="c83b1e15-36f3-4f46-aceb-05aac24c545e" providerId="ADAL" clId="{2ADE63E9-E2C9-7246-9E3A-3CE97796841D}" dt="2020-05-14T17:32:32.474" v="132" actId="700"/>
          <ac:spMkLst>
            <pc:docMk/>
            <pc:sldMk cId="1363323927" sldId="488"/>
            <ac:spMk id="2" creationId="{D1784F0E-0CE3-4DF2-BF5E-AC961DED9AD5}"/>
          </ac:spMkLst>
        </pc:spChg>
        <pc:spChg chg="mod ord">
          <ac:chgData name="Khattab, Sherif" userId="c83b1e15-36f3-4f46-aceb-05aac24c545e" providerId="ADAL" clId="{2ADE63E9-E2C9-7246-9E3A-3CE97796841D}" dt="2020-05-14T17:32:32.474" v="132" actId="700"/>
          <ac:spMkLst>
            <pc:docMk/>
            <pc:sldMk cId="1363323927" sldId="488"/>
            <ac:spMk id="4" creationId="{EDE852BE-9DBB-4B9F-96D6-41502235E65B}"/>
          </ac:spMkLst>
        </pc:spChg>
        <pc:spChg chg="mod ord">
          <ac:chgData name="Khattab, Sherif" userId="c83b1e15-36f3-4f46-aceb-05aac24c545e" providerId="ADAL" clId="{2ADE63E9-E2C9-7246-9E3A-3CE97796841D}" dt="2020-05-14T17:32:32.474" v="132" actId="700"/>
          <ac:spMkLst>
            <pc:docMk/>
            <pc:sldMk cId="1363323927" sldId="488"/>
            <ac:spMk id="29697" creationId="{28E17C06-9C26-4EA2-A8CB-9E266E08CFC9}"/>
          </ac:spMkLst>
        </pc:spChg>
        <pc:spChg chg="mod ord">
          <ac:chgData name="Khattab, Sherif" userId="c83b1e15-36f3-4f46-aceb-05aac24c545e" providerId="ADAL" clId="{2ADE63E9-E2C9-7246-9E3A-3CE97796841D}" dt="2020-05-14T17:32:32.474" v="132" actId="700"/>
          <ac:spMkLst>
            <pc:docMk/>
            <pc:sldMk cId="1363323927" sldId="488"/>
            <ac:spMk id="29699" creationId="{9B87D08D-EF4A-454B-A132-2A933B33FADF}"/>
          </ac:spMkLst>
        </pc:spChg>
      </pc:sldChg>
      <pc:sldChg chg="modSp add mod modTransition setBg chgLayout">
        <pc:chgData name="Khattab, Sherif" userId="c83b1e15-36f3-4f46-aceb-05aac24c545e" providerId="ADAL" clId="{2ADE63E9-E2C9-7246-9E3A-3CE97796841D}" dt="2020-05-14T17:32:32.474" v="132" actId="700"/>
        <pc:sldMkLst>
          <pc:docMk/>
          <pc:sldMk cId="936409682" sldId="489"/>
        </pc:sldMkLst>
        <pc:spChg chg="mod ord">
          <ac:chgData name="Khattab, Sherif" userId="c83b1e15-36f3-4f46-aceb-05aac24c545e" providerId="ADAL" clId="{2ADE63E9-E2C9-7246-9E3A-3CE97796841D}" dt="2020-05-14T17:32:32.474" v="132" actId="700"/>
          <ac:spMkLst>
            <pc:docMk/>
            <pc:sldMk cId="936409682" sldId="489"/>
            <ac:spMk id="2" creationId="{150C62BB-E114-454B-85DB-53D764ED6038}"/>
          </ac:spMkLst>
        </pc:spChg>
        <pc:spChg chg="mod ord">
          <ac:chgData name="Khattab, Sherif" userId="c83b1e15-36f3-4f46-aceb-05aac24c545e" providerId="ADAL" clId="{2ADE63E9-E2C9-7246-9E3A-3CE97796841D}" dt="2020-05-14T17:32:32.474" v="132" actId="700"/>
          <ac:spMkLst>
            <pc:docMk/>
            <pc:sldMk cId="936409682" sldId="489"/>
            <ac:spMk id="4" creationId="{8F548AA1-681E-4DA0-A9AF-6C8D550D5E08}"/>
          </ac:spMkLst>
        </pc:spChg>
        <pc:spChg chg="mod ord">
          <ac:chgData name="Khattab, Sherif" userId="c83b1e15-36f3-4f46-aceb-05aac24c545e" providerId="ADAL" clId="{2ADE63E9-E2C9-7246-9E3A-3CE97796841D}" dt="2020-05-14T17:32:32.474" v="132" actId="700"/>
          <ac:spMkLst>
            <pc:docMk/>
            <pc:sldMk cId="936409682" sldId="489"/>
            <ac:spMk id="30721" creationId="{0A3F3B3A-9F5F-4801-AFED-E732F58A9EA2}"/>
          </ac:spMkLst>
        </pc:spChg>
        <pc:spChg chg="mod ord">
          <ac:chgData name="Khattab, Sherif" userId="c83b1e15-36f3-4f46-aceb-05aac24c545e" providerId="ADAL" clId="{2ADE63E9-E2C9-7246-9E3A-3CE97796841D}" dt="2020-05-14T17:32:32.474" v="132" actId="700"/>
          <ac:spMkLst>
            <pc:docMk/>
            <pc:sldMk cId="936409682" sldId="489"/>
            <ac:spMk id="30722" creationId="{33C3E8B9-1772-47B4-9411-185F126423BA}"/>
          </ac:spMkLst>
        </pc:spChg>
      </pc:sldChg>
      <pc:sldChg chg="modSp add mod modTransition setBg chgLayout">
        <pc:chgData name="Khattab, Sherif" userId="c83b1e15-36f3-4f46-aceb-05aac24c545e" providerId="ADAL" clId="{2ADE63E9-E2C9-7246-9E3A-3CE97796841D}" dt="2020-05-14T17:32:32.474" v="132" actId="700"/>
        <pc:sldMkLst>
          <pc:docMk/>
          <pc:sldMk cId="3252833104" sldId="490"/>
        </pc:sldMkLst>
        <pc:spChg chg="mod ord">
          <ac:chgData name="Khattab, Sherif" userId="c83b1e15-36f3-4f46-aceb-05aac24c545e" providerId="ADAL" clId="{2ADE63E9-E2C9-7246-9E3A-3CE97796841D}" dt="2020-05-14T17:32:32.474" v="132" actId="700"/>
          <ac:spMkLst>
            <pc:docMk/>
            <pc:sldMk cId="3252833104" sldId="490"/>
            <ac:spMk id="2" creationId="{0AB4CCAD-745E-4E3C-9226-6DC017810F96}"/>
          </ac:spMkLst>
        </pc:spChg>
        <pc:spChg chg="mod ord">
          <ac:chgData name="Khattab, Sherif" userId="c83b1e15-36f3-4f46-aceb-05aac24c545e" providerId="ADAL" clId="{2ADE63E9-E2C9-7246-9E3A-3CE97796841D}" dt="2020-05-14T17:32:32.474" v="132" actId="700"/>
          <ac:spMkLst>
            <pc:docMk/>
            <pc:sldMk cId="3252833104" sldId="490"/>
            <ac:spMk id="4" creationId="{0E17533F-915A-40CF-AD4D-FEF68ECE520B}"/>
          </ac:spMkLst>
        </pc:spChg>
        <pc:spChg chg="mod ord">
          <ac:chgData name="Khattab, Sherif" userId="c83b1e15-36f3-4f46-aceb-05aac24c545e" providerId="ADAL" clId="{2ADE63E9-E2C9-7246-9E3A-3CE97796841D}" dt="2020-05-14T17:32:32.474" v="132" actId="700"/>
          <ac:spMkLst>
            <pc:docMk/>
            <pc:sldMk cId="3252833104" sldId="490"/>
            <ac:spMk id="31745" creationId="{1E8891A6-96C0-4E27-853C-F42C1FEB58A8}"/>
          </ac:spMkLst>
        </pc:spChg>
        <pc:spChg chg="mod ord">
          <ac:chgData name="Khattab, Sherif" userId="c83b1e15-36f3-4f46-aceb-05aac24c545e" providerId="ADAL" clId="{2ADE63E9-E2C9-7246-9E3A-3CE97796841D}" dt="2020-05-14T17:32:32.474" v="132" actId="700"/>
          <ac:spMkLst>
            <pc:docMk/>
            <pc:sldMk cId="3252833104" sldId="490"/>
            <ac:spMk id="31746" creationId="{BF923C93-357F-4C7D-9396-96EB75958AAC}"/>
          </ac:spMkLst>
        </pc:spChg>
      </pc:sldChg>
      <pc:sldChg chg="modSp add mod modTransition setBg chgLayout">
        <pc:chgData name="Khattab, Sherif" userId="c83b1e15-36f3-4f46-aceb-05aac24c545e" providerId="ADAL" clId="{2ADE63E9-E2C9-7246-9E3A-3CE97796841D}" dt="2020-05-14T17:32:32.474" v="132" actId="700"/>
        <pc:sldMkLst>
          <pc:docMk/>
          <pc:sldMk cId="3413759872" sldId="491"/>
        </pc:sldMkLst>
        <pc:spChg chg="mod ord">
          <ac:chgData name="Khattab, Sherif" userId="c83b1e15-36f3-4f46-aceb-05aac24c545e" providerId="ADAL" clId="{2ADE63E9-E2C9-7246-9E3A-3CE97796841D}" dt="2020-05-14T17:32:32.474" v="132" actId="700"/>
          <ac:spMkLst>
            <pc:docMk/>
            <pc:sldMk cId="3413759872" sldId="491"/>
            <ac:spMk id="2" creationId="{1027E442-3CFA-4401-94FC-2170C9E73E8F}"/>
          </ac:spMkLst>
        </pc:spChg>
        <pc:spChg chg="mod ord">
          <ac:chgData name="Khattab, Sherif" userId="c83b1e15-36f3-4f46-aceb-05aac24c545e" providerId="ADAL" clId="{2ADE63E9-E2C9-7246-9E3A-3CE97796841D}" dt="2020-05-14T17:32:32.474" v="132" actId="700"/>
          <ac:spMkLst>
            <pc:docMk/>
            <pc:sldMk cId="3413759872" sldId="491"/>
            <ac:spMk id="4" creationId="{A2496084-E468-4336-8392-0971AB5A5C1C}"/>
          </ac:spMkLst>
        </pc:spChg>
        <pc:spChg chg="mod ord">
          <ac:chgData name="Khattab, Sherif" userId="c83b1e15-36f3-4f46-aceb-05aac24c545e" providerId="ADAL" clId="{2ADE63E9-E2C9-7246-9E3A-3CE97796841D}" dt="2020-05-14T17:32:32.474" v="132" actId="700"/>
          <ac:spMkLst>
            <pc:docMk/>
            <pc:sldMk cId="3413759872" sldId="491"/>
            <ac:spMk id="32769" creationId="{70B7AFA9-D4FE-4173-A948-E13727E09CD2}"/>
          </ac:spMkLst>
        </pc:spChg>
        <pc:spChg chg="mod ord">
          <ac:chgData name="Khattab, Sherif" userId="c83b1e15-36f3-4f46-aceb-05aac24c545e" providerId="ADAL" clId="{2ADE63E9-E2C9-7246-9E3A-3CE97796841D}" dt="2020-05-14T17:32:32.474" v="132" actId="700"/>
          <ac:spMkLst>
            <pc:docMk/>
            <pc:sldMk cId="3413759872" sldId="491"/>
            <ac:spMk id="32770" creationId="{2003D6DA-6FCF-4674-B357-0BC2E15667E5}"/>
          </ac:spMkLst>
        </pc:spChg>
      </pc:sldChg>
      <pc:sldChg chg="modSp add mod modTransition setBg chgLayout">
        <pc:chgData name="Khattab, Sherif" userId="c83b1e15-36f3-4f46-aceb-05aac24c545e" providerId="ADAL" clId="{2ADE63E9-E2C9-7246-9E3A-3CE97796841D}" dt="2020-05-14T17:32:32.474" v="132" actId="700"/>
        <pc:sldMkLst>
          <pc:docMk/>
          <pc:sldMk cId="1930502979" sldId="492"/>
        </pc:sldMkLst>
        <pc:spChg chg="mod ord">
          <ac:chgData name="Khattab, Sherif" userId="c83b1e15-36f3-4f46-aceb-05aac24c545e" providerId="ADAL" clId="{2ADE63E9-E2C9-7246-9E3A-3CE97796841D}" dt="2020-05-14T17:32:32.474" v="132" actId="700"/>
          <ac:spMkLst>
            <pc:docMk/>
            <pc:sldMk cId="1930502979" sldId="492"/>
            <ac:spMk id="2" creationId="{AF463D6A-7083-4182-9A9C-D477EE5F3F7F}"/>
          </ac:spMkLst>
        </pc:spChg>
        <pc:spChg chg="mod ord">
          <ac:chgData name="Khattab, Sherif" userId="c83b1e15-36f3-4f46-aceb-05aac24c545e" providerId="ADAL" clId="{2ADE63E9-E2C9-7246-9E3A-3CE97796841D}" dt="2020-05-14T17:32:32.474" v="132" actId="700"/>
          <ac:spMkLst>
            <pc:docMk/>
            <pc:sldMk cId="1930502979" sldId="492"/>
            <ac:spMk id="4" creationId="{77D35DCD-6B4B-48ED-A662-E0C04B82AC18}"/>
          </ac:spMkLst>
        </pc:spChg>
        <pc:spChg chg="mod ord">
          <ac:chgData name="Khattab, Sherif" userId="c83b1e15-36f3-4f46-aceb-05aac24c545e" providerId="ADAL" clId="{2ADE63E9-E2C9-7246-9E3A-3CE97796841D}" dt="2020-05-14T17:32:32.474" v="132" actId="700"/>
          <ac:spMkLst>
            <pc:docMk/>
            <pc:sldMk cId="1930502979" sldId="492"/>
            <ac:spMk id="33793" creationId="{98938A4B-FBBE-4B80-96D3-98D19EAD19AB}"/>
          </ac:spMkLst>
        </pc:spChg>
        <pc:spChg chg="mod ord">
          <ac:chgData name="Khattab, Sherif" userId="c83b1e15-36f3-4f46-aceb-05aac24c545e" providerId="ADAL" clId="{2ADE63E9-E2C9-7246-9E3A-3CE97796841D}" dt="2020-05-14T17:32:32.474" v="132" actId="700"/>
          <ac:spMkLst>
            <pc:docMk/>
            <pc:sldMk cId="1930502979" sldId="492"/>
            <ac:spMk id="33794" creationId="{F897DF60-5272-4433-A64E-8A0B17493296}"/>
          </ac:spMkLst>
        </pc:spChg>
      </pc:sldChg>
      <pc:sldChg chg="modSp add mod modTransition setBg chgLayout">
        <pc:chgData name="Khattab, Sherif" userId="c83b1e15-36f3-4f46-aceb-05aac24c545e" providerId="ADAL" clId="{2ADE63E9-E2C9-7246-9E3A-3CE97796841D}" dt="2020-05-14T17:32:32.474" v="132" actId="700"/>
        <pc:sldMkLst>
          <pc:docMk/>
          <pc:sldMk cId="220106575" sldId="493"/>
        </pc:sldMkLst>
        <pc:spChg chg="mod ord">
          <ac:chgData name="Khattab, Sherif" userId="c83b1e15-36f3-4f46-aceb-05aac24c545e" providerId="ADAL" clId="{2ADE63E9-E2C9-7246-9E3A-3CE97796841D}" dt="2020-05-14T17:32:32.474" v="132" actId="700"/>
          <ac:spMkLst>
            <pc:docMk/>
            <pc:sldMk cId="220106575" sldId="493"/>
            <ac:spMk id="2" creationId="{43DFBBC9-4136-4E97-A6D6-B78F7012890A}"/>
          </ac:spMkLst>
        </pc:spChg>
        <pc:spChg chg="mod ord">
          <ac:chgData name="Khattab, Sherif" userId="c83b1e15-36f3-4f46-aceb-05aac24c545e" providerId="ADAL" clId="{2ADE63E9-E2C9-7246-9E3A-3CE97796841D}" dt="2020-05-14T17:32:32.474" v="132" actId="700"/>
          <ac:spMkLst>
            <pc:docMk/>
            <pc:sldMk cId="220106575" sldId="493"/>
            <ac:spMk id="4" creationId="{25CF7889-61F0-4C28-8BFB-01E675AA116F}"/>
          </ac:spMkLst>
        </pc:spChg>
        <pc:spChg chg="mod ord">
          <ac:chgData name="Khattab, Sherif" userId="c83b1e15-36f3-4f46-aceb-05aac24c545e" providerId="ADAL" clId="{2ADE63E9-E2C9-7246-9E3A-3CE97796841D}" dt="2020-05-14T17:32:32.474" v="132" actId="700"/>
          <ac:spMkLst>
            <pc:docMk/>
            <pc:sldMk cId="220106575" sldId="493"/>
            <ac:spMk id="34817" creationId="{2B049970-E6B8-4764-A81D-48485CE156A1}"/>
          </ac:spMkLst>
        </pc:spChg>
        <pc:spChg chg="mod ord">
          <ac:chgData name="Khattab, Sherif" userId="c83b1e15-36f3-4f46-aceb-05aac24c545e" providerId="ADAL" clId="{2ADE63E9-E2C9-7246-9E3A-3CE97796841D}" dt="2020-05-14T17:32:32.474" v="132" actId="700"/>
          <ac:spMkLst>
            <pc:docMk/>
            <pc:sldMk cId="220106575" sldId="493"/>
            <ac:spMk id="34818" creationId="{FA1CAA89-73A8-442A-8657-96DF59B323CA}"/>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447713174" sldId="494"/>
        </pc:sldMkLst>
        <pc:spChg chg="del">
          <ac:chgData name="Khattab, Sherif" userId="c83b1e15-36f3-4f46-aceb-05aac24c545e" providerId="ADAL" clId="{2ADE63E9-E2C9-7246-9E3A-3CE97796841D}" dt="2020-05-14T17:32:26.256" v="130" actId="700"/>
          <ac:spMkLst>
            <pc:docMk/>
            <pc:sldMk cId="3447713174" sldId="494"/>
            <ac:spMk id="2" creationId="{320299F7-1750-4643-86A4-EBD60FF8D413}"/>
          </ac:spMkLst>
        </pc:spChg>
        <pc:spChg chg="mod ord">
          <ac:chgData name="Khattab, Sherif" userId="c83b1e15-36f3-4f46-aceb-05aac24c545e" providerId="ADAL" clId="{2ADE63E9-E2C9-7246-9E3A-3CE97796841D}" dt="2020-05-14T17:32:32.474" v="132" actId="700"/>
          <ac:spMkLst>
            <pc:docMk/>
            <pc:sldMk cId="3447713174" sldId="494"/>
            <ac:spMk id="3" creationId="{68983252-D58B-4136-834E-912F539F00B6}"/>
          </ac:spMkLst>
        </pc:spChg>
        <pc:spChg chg="add del mod ord">
          <ac:chgData name="Khattab, Sherif" userId="c83b1e15-36f3-4f46-aceb-05aac24c545e" providerId="ADAL" clId="{2ADE63E9-E2C9-7246-9E3A-3CE97796841D}" dt="2020-05-14T17:32:29.326" v="131" actId="700"/>
          <ac:spMkLst>
            <pc:docMk/>
            <pc:sldMk cId="3447713174" sldId="494"/>
            <ac:spMk id="4" creationId="{F1C5221E-3275-354D-8246-664C2D10F868}"/>
          </ac:spMkLst>
        </pc:spChg>
        <pc:spChg chg="mod ord">
          <ac:chgData name="Khattab, Sherif" userId="c83b1e15-36f3-4f46-aceb-05aac24c545e" providerId="ADAL" clId="{2ADE63E9-E2C9-7246-9E3A-3CE97796841D}" dt="2020-05-14T17:32:32.474" v="132" actId="700"/>
          <ac:spMkLst>
            <pc:docMk/>
            <pc:sldMk cId="3447713174" sldId="494"/>
            <ac:spMk id="5" creationId="{6E7E3CCF-4F96-45E6-B828-6AA5F067043A}"/>
          </ac:spMkLst>
        </pc:spChg>
        <pc:spChg chg="add del mod ord">
          <ac:chgData name="Khattab, Sherif" userId="c83b1e15-36f3-4f46-aceb-05aac24c545e" providerId="ADAL" clId="{2ADE63E9-E2C9-7246-9E3A-3CE97796841D}" dt="2020-05-14T17:32:32.474" v="132" actId="700"/>
          <ac:spMkLst>
            <pc:docMk/>
            <pc:sldMk cId="3447713174" sldId="494"/>
            <ac:spMk id="6" creationId="{D189306E-1892-F346-B097-2E016845C1A6}"/>
          </ac:spMkLst>
        </pc:spChg>
        <pc:spChg chg="add mod ord">
          <ac:chgData name="Khattab, Sherif" userId="c83b1e15-36f3-4f46-aceb-05aac24c545e" providerId="ADAL" clId="{2ADE63E9-E2C9-7246-9E3A-3CE97796841D}" dt="2020-05-14T17:32:32.474" v="132" actId="700"/>
          <ac:spMkLst>
            <pc:docMk/>
            <pc:sldMk cId="3447713174" sldId="494"/>
            <ac:spMk id="7" creationId="{E82B22B3-1517-E346-9A8B-094A40D2FC5B}"/>
          </ac:spMkLst>
        </pc:spChg>
        <pc:spChg chg="mod ord">
          <ac:chgData name="Khattab, Sherif" userId="c83b1e15-36f3-4f46-aceb-05aac24c545e" providerId="ADAL" clId="{2ADE63E9-E2C9-7246-9E3A-3CE97796841D}" dt="2020-05-14T17:32:32.474" v="132" actId="700"/>
          <ac:spMkLst>
            <pc:docMk/>
            <pc:sldMk cId="3447713174" sldId="494"/>
            <ac:spMk id="35841" creationId="{B48F48C8-3631-4F5F-8724-374B534CDB0D}"/>
          </ac:spMkLst>
        </pc:spChg>
      </pc:sldChg>
      <pc:sldChg chg="modSp add mod modTransition setBg chgLayout">
        <pc:chgData name="Khattab, Sherif" userId="c83b1e15-36f3-4f46-aceb-05aac24c545e" providerId="ADAL" clId="{2ADE63E9-E2C9-7246-9E3A-3CE97796841D}" dt="2020-05-14T17:32:32.474" v="132" actId="700"/>
        <pc:sldMkLst>
          <pc:docMk/>
          <pc:sldMk cId="2129126942" sldId="495"/>
        </pc:sldMkLst>
        <pc:spChg chg="mod ord">
          <ac:chgData name="Khattab, Sherif" userId="c83b1e15-36f3-4f46-aceb-05aac24c545e" providerId="ADAL" clId="{2ADE63E9-E2C9-7246-9E3A-3CE97796841D}" dt="2020-05-14T17:32:32.474" v="132" actId="700"/>
          <ac:spMkLst>
            <pc:docMk/>
            <pc:sldMk cId="2129126942" sldId="495"/>
            <ac:spMk id="2" creationId="{B0EDE6F0-5E08-467B-A6AE-AA045809023A}"/>
          </ac:spMkLst>
        </pc:spChg>
        <pc:spChg chg="mod ord">
          <ac:chgData name="Khattab, Sherif" userId="c83b1e15-36f3-4f46-aceb-05aac24c545e" providerId="ADAL" clId="{2ADE63E9-E2C9-7246-9E3A-3CE97796841D}" dt="2020-05-14T17:32:32.474" v="132" actId="700"/>
          <ac:spMkLst>
            <pc:docMk/>
            <pc:sldMk cId="2129126942" sldId="495"/>
            <ac:spMk id="4" creationId="{31048580-254B-4562-B07A-13FA9D7EEB7E}"/>
          </ac:spMkLst>
        </pc:spChg>
        <pc:spChg chg="mod ord">
          <ac:chgData name="Khattab, Sherif" userId="c83b1e15-36f3-4f46-aceb-05aac24c545e" providerId="ADAL" clId="{2ADE63E9-E2C9-7246-9E3A-3CE97796841D}" dt="2020-05-14T17:32:32.474" v="132" actId="700"/>
          <ac:spMkLst>
            <pc:docMk/>
            <pc:sldMk cId="2129126942" sldId="495"/>
            <ac:spMk id="36865" creationId="{7EA33581-0FBA-4513-BC21-59EBD3254C34}"/>
          </ac:spMkLst>
        </pc:spChg>
        <pc:spChg chg="mod ord">
          <ac:chgData name="Khattab, Sherif" userId="c83b1e15-36f3-4f46-aceb-05aac24c545e" providerId="ADAL" clId="{2ADE63E9-E2C9-7246-9E3A-3CE97796841D}" dt="2020-05-14T17:32:32.474" v="132" actId="700"/>
          <ac:spMkLst>
            <pc:docMk/>
            <pc:sldMk cId="2129126942" sldId="495"/>
            <ac:spMk id="36866" creationId="{D4B374AC-8E1B-4FB1-8CD1-E75C5A388926}"/>
          </ac:spMkLst>
        </pc:spChg>
      </pc:sldChg>
      <pc:sldMasterChg chg="delSldLayout modSldLayout">
        <pc:chgData name="Khattab, Sherif" userId="c83b1e15-36f3-4f46-aceb-05aac24c545e" providerId="ADAL" clId="{2ADE63E9-E2C9-7246-9E3A-3CE97796841D}" dt="2020-05-14T17:34:15.216" v="192" actId="1036"/>
        <pc:sldMasterMkLst>
          <pc:docMk/>
          <pc:sldMasterMk cId="0" sldId="2147483648"/>
        </pc:sldMasterMkLst>
        <pc:sldLayoutChg chg="delSp modSp">
          <pc:chgData name="Khattab, Sherif" userId="c83b1e15-36f3-4f46-aceb-05aac24c545e" providerId="ADAL" clId="{2ADE63E9-E2C9-7246-9E3A-3CE97796841D}" dt="2020-05-14T17:34:15.216" v="192" actId="1036"/>
          <pc:sldLayoutMkLst>
            <pc:docMk/>
            <pc:sldMasterMk cId="0" sldId="2147483648"/>
            <pc:sldLayoutMk cId="75952674" sldId="2147483651"/>
          </pc:sldLayoutMkLst>
          <pc:spChg chg="del">
            <ac:chgData name="Khattab, Sherif" userId="c83b1e15-36f3-4f46-aceb-05aac24c545e" providerId="ADAL" clId="{2ADE63E9-E2C9-7246-9E3A-3CE97796841D}" dt="2020-05-14T17:23:27.201" v="20" actId="478"/>
            <ac:spMkLst>
              <pc:docMk/>
              <pc:sldMasterMk cId="0" sldId="2147483648"/>
              <pc:sldLayoutMk cId="75952674" sldId="2147483651"/>
              <ac:spMk id="7" creationId="{00000000-0000-0000-0000-000000000000}"/>
            </ac:spMkLst>
          </pc:spChg>
          <pc:spChg chg="mod">
            <ac:chgData name="Khattab, Sherif" userId="c83b1e15-36f3-4f46-aceb-05aac24c545e" providerId="ADAL" clId="{2ADE63E9-E2C9-7246-9E3A-3CE97796841D}" dt="2020-05-14T17:33:25.139" v="179" actId="1035"/>
            <ac:spMkLst>
              <pc:docMk/>
              <pc:sldMasterMk cId="0" sldId="2147483648"/>
              <pc:sldLayoutMk cId="75952674" sldId="2147483651"/>
              <ac:spMk id="8" creationId="{00000000-0000-0000-0000-000000000000}"/>
            </ac:spMkLst>
          </pc:spChg>
          <pc:spChg chg="mod">
            <ac:chgData name="Khattab, Sherif" userId="c83b1e15-36f3-4f46-aceb-05aac24c545e" providerId="ADAL" clId="{2ADE63E9-E2C9-7246-9E3A-3CE97796841D}" dt="2020-05-14T17:34:15.216" v="192" actId="1036"/>
            <ac:spMkLst>
              <pc:docMk/>
              <pc:sldMasterMk cId="0" sldId="2147483648"/>
              <pc:sldLayoutMk cId="75952674" sldId="2147483651"/>
              <ac:spMk id="9" creationId="{00000000-0000-0000-0000-000000000000}"/>
            </ac:spMkLst>
          </pc:spChg>
        </pc:sldLayoutChg>
        <pc:sldLayoutChg chg="del">
          <pc:chgData name="Khattab, Sherif" userId="c83b1e15-36f3-4f46-aceb-05aac24c545e" providerId="ADAL" clId="{2ADE63E9-E2C9-7246-9E3A-3CE97796841D}" dt="2020-05-14T17:33:04.174" v="173" actId="2696"/>
          <pc:sldLayoutMkLst>
            <pc:docMk/>
            <pc:sldMasterMk cId="0" sldId="2147483648"/>
            <pc:sldLayoutMk cId="728376708" sldId="2147483652"/>
          </pc:sldLayoutMkLst>
        </pc:sldLayoutChg>
        <pc:sldLayoutChg chg="del">
          <pc:chgData name="Khattab, Sherif" userId="c83b1e15-36f3-4f46-aceb-05aac24c545e" providerId="ADAL" clId="{2ADE63E9-E2C9-7246-9E3A-3CE97796841D}" dt="2020-05-14T17:33:04.164" v="172" actId="2696"/>
          <pc:sldLayoutMkLst>
            <pc:docMk/>
            <pc:sldMasterMk cId="0" sldId="2147483648"/>
            <pc:sldLayoutMk cId="2053041551" sldId="2147483653"/>
          </pc:sldLayoutMkLst>
        </pc:sldLayoutChg>
        <pc:sldLayoutChg chg="del">
          <pc:chgData name="Khattab, Sherif" userId="c83b1e15-36f3-4f46-aceb-05aac24c545e" providerId="ADAL" clId="{2ADE63E9-E2C9-7246-9E3A-3CE97796841D}" dt="2020-05-14T17:33:04.149" v="171" actId="2696"/>
          <pc:sldLayoutMkLst>
            <pc:docMk/>
            <pc:sldMasterMk cId="0" sldId="2147483648"/>
            <pc:sldLayoutMk cId="556619493" sldId="2147483654"/>
          </pc:sldLayoutMkLst>
        </pc:sldLayoutChg>
        <pc:sldLayoutChg chg="del">
          <pc:chgData name="Khattab, Sherif" userId="c83b1e15-36f3-4f46-aceb-05aac24c545e" providerId="ADAL" clId="{2ADE63E9-E2C9-7246-9E3A-3CE97796841D}" dt="2020-05-14T17:33:04.132" v="170" actId="2696"/>
          <pc:sldLayoutMkLst>
            <pc:docMk/>
            <pc:sldMasterMk cId="0" sldId="2147483648"/>
            <pc:sldLayoutMk cId="3828478907" sldId="2147483673"/>
          </pc:sldLayoutMkLst>
        </pc:sldLayoutChg>
        <pc:sldLayoutChg chg="del">
          <pc:chgData name="Khattab, Sherif" userId="c83b1e15-36f3-4f46-aceb-05aac24c545e" providerId="ADAL" clId="{2ADE63E9-E2C9-7246-9E3A-3CE97796841D}" dt="2020-05-14T17:33:04.126" v="169" actId="2696"/>
          <pc:sldLayoutMkLst>
            <pc:docMk/>
            <pc:sldMasterMk cId="0" sldId="2147483648"/>
            <pc:sldLayoutMk cId="787621719" sldId="2147483674"/>
          </pc:sldLayoutMkLst>
        </pc:sldLayoutChg>
        <pc:sldLayoutChg chg="del">
          <pc:chgData name="Khattab, Sherif" userId="c83b1e15-36f3-4f46-aceb-05aac24c545e" providerId="ADAL" clId="{2ADE63E9-E2C9-7246-9E3A-3CE97796841D}" dt="2020-05-14T17:33:04.117" v="168" actId="2696"/>
          <pc:sldLayoutMkLst>
            <pc:docMk/>
            <pc:sldMasterMk cId="0" sldId="2147483648"/>
            <pc:sldLayoutMk cId="4112806943" sldId="2147483675"/>
          </pc:sldLayoutMkLst>
        </pc:sldLayoutChg>
        <pc:sldLayoutChg chg="del">
          <pc:chgData name="Khattab, Sherif" userId="c83b1e15-36f3-4f46-aceb-05aac24c545e" providerId="ADAL" clId="{2ADE63E9-E2C9-7246-9E3A-3CE97796841D}" dt="2020-05-14T17:33:04.109" v="167" actId="2696"/>
          <pc:sldLayoutMkLst>
            <pc:docMk/>
            <pc:sldMasterMk cId="0" sldId="2147483648"/>
            <pc:sldLayoutMk cId="1641748147" sldId="2147483676"/>
          </pc:sldLayoutMkLst>
        </pc:sldLayoutChg>
        <pc:sldLayoutChg chg="del">
          <pc:chgData name="Khattab, Sherif" userId="c83b1e15-36f3-4f46-aceb-05aac24c545e" providerId="ADAL" clId="{2ADE63E9-E2C9-7246-9E3A-3CE97796841D}" dt="2020-05-14T17:33:04.101" v="166" actId="2696"/>
          <pc:sldLayoutMkLst>
            <pc:docMk/>
            <pc:sldMasterMk cId="0" sldId="2147483648"/>
            <pc:sldLayoutMk cId="771645810" sldId="2147483677"/>
          </pc:sldLayoutMkLst>
        </pc:sldLayoutChg>
        <pc:sldLayoutChg chg="del">
          <pc:chgData name="Khattab, Sherif" userId="c83b1e15-36f3-4f46-aceb-05aac24c545e" providerId="ADAL" clId="{2ADE63E9-E2C9-7246-9E3A-3CE97796841D}" dt="2020-05-14T17:33:04.093" v="165" actId="2696"/>
          <pc:sldLayoutMkLst>
            <pc:docMk/>
            <pc:sldMasterMk cId="0" sldId="2147483648"/>
            <pc:sldLayoutMk cId="3325671883" sldId="2147483678"/>
          </pc:sldLayoutMkLst>
        </pc:sldLayoutChg>
        <pc:sldLayoutChg chg="del">
          <pc:chgData name="Khattab, Sherif" userId="c83b1e15-36f3-4f46-aceb-05aac24c545e" providerId="ADAL" clId="{2ADE63E9-E2C9-7246-9E3A-3CE97796841D}" dt="2020-05-14T17:33:04.085" v="164" actId="2696"/>
          <pc:sldLayoutMkLst>
            <pc:docMk/>
            <pc:sldMasterMk cId="0" sldId="2147483648"/>
            <pc:sldLayoutMk cId="240480276" sldId="2147483679"/>
          </pc:sldLayoutMkLst>
        </pc:sldLayoutChg>
        <pc:sldLayoutChg chg="del">
          <pc:chgData name="Khattab, Sherif" userId="c83b1e15-36f3-4f46-aceb-05aac24c545e" providerId="ADAL" clId="{2ADE63E9-E2C9-7246-9E3A-3CE97796841D}" dt="2020-05-14T17:33:04.077" v="163" actId="2696"/>
          <pc:sldLayoutMkLst>
            <pc:docMk/>
            <pc:sldMasterMk cId="0" sldId="2147483648"/>
            <pc:sldLayoutMk cId="4237536376" sldId="2147483680"/>
          </pc:sldLayoutMkLst>
        </pc:sldLayoutChg>
        <pc:sldLayoutChg chg="del">
          <pc:chgData name="Khattab, Sherif" userId="c83b1e15-36f3-4f46-aceb-05aac24c545e" providerId="ADAL" clId="{2ADE63E9-E2C9-7246-9E3A-3CE97796841D}" dt="2020-05-14T17:33:04.068" v="162" actId="2696"/>
          <pc:sldLayoutMkLst>
            <pc:docMk/>
            <pc:sldMasterMk cId="0" sldId="2147483648"/>
            <pc:sldLayoutMk cId="311390262" sldId="2147483681"/>
          </pc:sldLayoutMkLst>
        </pc:sldLayoutChg>
        <pc:sldLayoutChg chg="del">
          <pc:chgData name="Khattab, Sherif" userId="c83b1e15-36f3-4f46-aceb-05aac24c545e" providerId="ADAL" clId="{2ADE63E9-E2C9-7246-9E3A-3CE97796841D}" dt="2020-05-14T17:33:04.059" v="161" actId="2696"/>
          <pc:sldLayoutMkLst>
            <pc:docMk/>
            <pc:sldMasterMk cId="0" sldId="2147483648"/>
            <pc:sldLayoutMk cId="1359298778" sldId="2147483682"/>
          </pc:sldLayoutMkLst>
        </pc:sldLayoutChg>
        <pc:sldLayoutChg chg="del">
          <pc:chgData name="Khattab, Sherif" userId="c83b1e15-36f3-4f46-aceb-05aac24c545e" providerId="ADAL" clId="{2ADE63E9-E2C9-7246-9E3A-3CE97796841D}" dt="2020-05-14T17:33:04.051" v="160" actId="2696"/>
          <pc:sldLayoutMkLst>
            <pc:docMk/>
            <pc:sldMasterMk cId="0" sldId="2147483648"/>
            <pc:sldLayoutMk cId="519219913" sldId="2147483683"/>
          </pc:sldLayoutMkLst>
        </pc:sldLayoutChg>
        <pc:sldLayoutChg chg="del">
          <pc:chgData name="Khattab, Sherif" userId="c83b1e15-36f3-4f46-aceb-05aac24c545e" providerId="ADAL" clId="{2ADE63E9-E2C9-7246-9E3A-3CE97796841D}" dt="2020-05-14T17:33:04.042" v="159" actId="2696"/>
          <pc:sldLayoutMkLst>
            <pc:docMk/>
            <pc:sldMasterMk cId="0" sldId="2147483648"/>
            <pc:sldLayoutMk cId="1090555678" sldId="2147483684"/>
          </pc:sldLayoutMkLst>
        </pc:sldLayoutChg>
        <pc:sldLayoutChg chg="del">
          <pc:chgData name="Khattab, Sherif" userId="c83b1e15-36f3-4f46-aceb-05aac24c545e" providerId="ADAL" clId="{2ADE63E9-E2C9-7246-9E3A-3CE97796841D}" dt="2020-05-14T17:33:03.982" v="152" actId="2696"/>
          <pc:sldLayoutMkLst>
            <pc:docMk/>
            <pc:sldMasterMk cId="0" sldId="2147483648"/>
            <pc:sldLayoutMk cId="2952444833" sldId="2147483693"/>
          </pc:sldLayoutMkLst>
        </pc:sldLayoutChg>
        <pc:sldLayoutChg chg="del">
          <pc:chgData name="Khattab, Sherif" userId="c83b1e15-36f3-4f46-aceb-05aac24c545e" providerId="ADAL" clId="{2ADE63E9-E2C9-7246-9E3A-3CE97796841D}" dt="2020-05-14T17:33:04.034" v="158" actId="2696"/>
          <pc:sldLayoutMkLst>
            <pc:docMk/>
            <pc:sldMasterMk cId="0" sldId="2147483648"/>
            <pc:sldLayoutMk cId="673069484" sldId="2147483719"/>
          </pc:sldLayoutMkLst>
        </pc:sldLayoutChg>
        <pc:sldLayoutChg chg="del">
          <pc:chgData name="Khattab, Sherif" userId="c83b1e15-36f3-4f46-aceb-05aac24c545e" providerId="ADAL" clId="{2ADE63E9-E2C9-7246-9E3A-3CE97796841D}" dt="2020-05-14T17:33:04.028" v="157" actId="2696"/>
          <pc:sldLayoutMkLst>
            <pc:docMk/>
            <pc:sldMasterMk cId="0" sldId="2147483648"/>
            <pc:sldLayoutMk cId="1722969868" sldId="2147483720"/>
          </pc:sldLayoutMkLst>
        </pc:sldLayoutChg>
        <pc:sldLayoutChg chg="del">
          <pc:chgData name="Khattab, Sherif" userId="c83b1e15-36f3-4f46-aceb-05aac24c545e" providerId="ADAL" clId="{2ADE63E9-E2C9-7246-9E3A-3CE97796841D}" dt="2020-05-14T17:33:04.019" v="156" actId="2696"/>
          <pc:sldLayoutMkLst>
            <pc:docMk/>
            <pc:sldMasterMk cId="0" sldId="2147483648"/>
            <pc:sldLayoutMk cId="1315007808" sldId="2147483721"/>
          </pc:sldLayoutMkLst>
        </pc:sldLayoutChg>
        <pc:sldLayoutChg chg="del">
          <pc:chgData name="Khattab, Sherif" userId="c83b1e15-36f3-4f46-aceb-05aac24c545e" providerId="ADAL" clId="{2ADE63E9-E2C9-7246-9E3A-3CE97796841D}" dt="2020-05-14T17:33:04.009" v="155" actId="2696"/>
          <pc:sldLayoutMkLst>
            <pc:docMk/>
            <pc:sldMasterMk cId="0" sldId="2147483648"/>
            <pc:sldLayoutMk cId="3374265578" sldId="2147483722"/>
          </pc:sldLayoutMkLst>
        </pc:sldLayoutChg>
        <pc:sldLayoutChg chg="del">
          <pc:chgData name="Khattab, Sherif" userId="c83b1e15-36f3-4f46-aceb-05aac24c545e" providerId="ADAL" clId="{2ADE63E9-E2C9-7246-9E3A-3CE97796841D}" dt="2020-05-14T17:33:04" v="154" actId="2696"/>
          <pc:sldLayoutMkLst>
            <pc:docMk/>
            <pc:sldMasterMk cId="0" sldId="2147483648"/>
            <pc:sldLayoutMk cId="3201493037" sldId="2147483723"/>
          </pc:sldLayoutMkLst>
        </pc:sldLayoutChg>
        <pc:sldLayoutChg chg="del">
          <pc:chgData name="Khattab, Sherif" userId="c83b1e15-36f3-4f46-aceb-05aac24c545e" providerId="ADAL" clId="{2ADE63E9-E2C9-7246-9E3A-3CE97796841D}" dt="2020-05-14T17:33:03.991" v="153" actId="2696"/>
          <pc:sldLayoutMkLst>
            <pc:docMk/>
            <pc:sldMasterMk cId="0" sldId="2147483648"/>
            <pc:sldLayoutMk cId="2604926639" sldId="2147483724"/>
          </pc:sldLayoutMkLst>
        </pc:sldLayoutChg>
        <pc:sldLayoutChg chg="del">
          <pc:chgData name="Khattab, Sherif" userId="c83b1e15-36f3-4f46-aceb-05aac24c545e" providerId="ADAL" clId="{2ADE63E9-E2C9-7246-9E3A-3CE97796841D}" dt="2020-05-14T17:33:03.973" v="151" actId="2696"/>
          <pc:sldLayoutMkLst>
            <pc:docMk/>
            <pc:sldMasterMk cId="0" sldId="2147483648"/>
            <pc:sldLayoutMk cId="3403911752" sldId="2147483725"/>
          </pc:sldLayoutMkLst>
        </pc:sldLayoutChg>
        <pc:sldLayoutChg chg="del">
          <pc:chgData name="Khattab, Sherif" userId="c83b1e15-36f3-4f46-aceb-05aac24c545e" providerId="ADAL" clId="{2ADE63E9-E2C9-7246-9E3A-3CE97796841D}" dt="2020-05-14T17:33:03.970" v="150" actId="2696"/>
          <pc:sldLayoutMkLst>
            <pc:docMk/>
            <pc:sldMasterMk cId="0" sldId="2147483648"/>
            <pc:sldLayoutMk cId="1271462927" sldId="2147483726"/>
          </pc:sldLayoutMkLst>
        </pc:sldLayoutChg>
        <pc:sldLayoutChg chg="del">
          <pc:chgData name="Khattab, Sherif" userId="c83b1e15-36f3-4f46-aceb-05aac24c545e" providerId="ADAL" clId="{2ADE63E9-E2C9-7246-9E3A-3CE97796841D}" dt="2020-05-14T17:33:03.966" v="149" actId="2696"/>
          <pc:sldLayoutMkLst>
            <pc:docMk/>
            <pc:sldMasterMk cId="0" sldId="2147483648"/>
            <pc:sldLayoutMk cId="2728139940" sldId="2147483733"/>
          </pc:sldLayoutMkLst>
        </pc:sldLayoutChg>
        <pc:sldLayoutChg chg="del">
          <pc:chgData name="Khattab, Sherif" userId="c83b1e15-36f3-4f46-aceb-05aac24c545e" providerId="ADAL" clId="{2ADE63E9-E2C9-7246-9E3A-3CE97796841D}" dt="2020-05-14T17:33:03.961" v="148" actId="2696"/>
          <pc:sldLayoutMkLst>
            <pc:docMk/>
            <pc:sldMasterMk cId="0" sldId="2147483648"/>
            <pc:sldLayoutMk cId="1311146222" sldId="2147483735"/>
          </pc:sldLayoutMkLst>
        </pc:sldLayoutChg>
        <pc:sldLayoutChg chg="del">
          <pc:chgData name="Khattab, Sherif" userId="c83b1e15-36f3-4f46-aceb-05aac24c545e" providerId="ADAL" clId="{2ADE63E9-E2C9-7246-9E3A-3CE97796841D}" dt="2020-05-14T17:33:03.953" v="147" actId="2696"/>
          <pc:sldLayoutMkLst>
            <pc:docMk/>
            <pc:sldMasterMk cId="0" sldId="2147483648"/>
            <pc:sldLayoutMk cId="898799085" sldId="2147483736"/>
          </pc:sldLayoutMkLst>
        </pc:sldLayoutChg>
        <pc:sldLayoutChg chg="del">
          <pc:chgData name="Khattab, Sherif" userId="c83b1e15-36f3-4f46-aceb-05aac24c545e" providerId="ADAL" clId="{2ADE63E9-E2C9-7246-9E3A-3CE97796841D}" dt="2020-05-14T17:33:03.944" v="146" actId="2696"/>
          <pc:sldLayoutMkLst>
            <pc:docMk/>
            <pc:sldMasterMk cId="0" sldId="2147483648"/>
            <pc:sldLayoutMk cId="1404730390" sldId="2147483737"/>
          </pc:sldLayoutMkLst>
        </pc:sldLayoutChg>
        <pc:sldLayoutChg chg="del">
          <pc:chgData name="Khattab, Sherif" userId="c83b1e15-36f3-4f46-aceb-05aac24c545e" providerId="ADAL" clId="{2ADE63E9-E2C9-7246-9E3A-3CE97796841D}" dt="2020-05-14T17:33:03.936" v="145" actId="2696"/>
          <pc:sldLayoutMkLst>
            <pc:docMk/>
            <pc:sldMasterMk cId="0" sldId="2147483648"/>
            <pc:sldLayoutMk cId="2602697234" sldId="2147483738"/>
          </pc:sldLayoutMkLst>
        </pc:sldLayoutChg>
        <pc:sldLayoutChg chg="del">
          <pc:chgData name="Khattab, Sherif" userId="c83b1e15-36f3-4f46-aceb-05aac24c545e" providerId="ADAL" clId="{2ADE63E9-E2C9-7246-9E3A-3CE97796841D}" dt="2020-05-14T17:33:03.927" v="144" actId="2696"/>
          <pc:sldLayoutMkLst>
            <pc:docMk/>
            <pc:sldMasterMk cId="0" sldId="2147483648"/>
            <pc:sldLayoutMk cId="1603948302" sldId="2147483739"/>
          </pc:sldLayoutMkLst>
        </pc:sldLayoutChg>
        <pc:sldLayoutChg chg="del">
          <pc:chgData name="Khattab, Sherif" userId="c83b1e15-36f3-4f46-aceb-05aac24c545e" providerId="ADAL" clId="{2ADE63E9-E2C9-7246-9E3A-3CE97796841D}" dt="2020-05-14T17:33:03.919" v="143" actId="2696"/>
          <pc:sldLayoutMkLst>
            <pc:docMk/>
            <pc:sldMasterMk cId="0" sldId="2147483648"/>
            <pc:sldLayoutMk cId="1795622570" sldId="2147483740"/>
          </pc:sldLayoutMkLst>
        </pc:sldLayoutChg>
        <pc:sldLayoutChg chg="del">
          <pc:chgData name="Khattab, Sherif" userId="c83b1e15-36f3-4f46-aceb-05aac24c545e" providerId="ADAL" clId="{2ADE63E9-E2C9-7246-9E3A-3CE97796841D}" dt="2020-05-14T17:33:03.911" v="142" actId="2696"/>
          <pc:sldLayoutMkLst>
            <pc:docMk/>
            <pc:sldMasterMk cId="0" sldId="2147483648"/>
            <pc:sldLayoutMk cId="1939396029" sldId="2147483741"/>
          </pc:sldLayoutMkLst>
        </pc:sldLayoutChg>
        <pc:sldLayoutChg chg="del">
          <pc:chgData name="Khattab, Sherif" userId="c83b1e15-36f3-4f46-aceb-05aac24c545e" providerId="ADAL" clId="{2ADE63E9-E2C9-7246-9E3A-3CE97796841D}" dt="2020-05-14T17:33:03.902" v="141" actId="2696"/>
          <pc:sldLayoutMkLst>
            <pc:docMk/>
            <pc:sldMasterMk cId="0" sldId="2147483648"/>
            <pc:sldLayoutMk cId="1803011769" sldId="2147483742"/>
          </pc:sldLayoutMkLst>
        </pc:sldLayoutChg>
        <pc:sldLayoutChg chg="del">
          <pc:chgData name="Khattab, Sherif" userId="c83b1e15-36f3-4f46-aceb-05aac24c545e" providerId="ADAL" clId="{2ADE63E9-E2C9-7246-9E3A-3CE97796841D}" dt="2020-05-14T17:33:03.894" v="140" actId="2696"/>
          <pc:sldLayoutMkLst>
            <pc:docMk/>
            <pc:sldMasterMk cId="0" sldId="2147483648"/>
            <pc:sldLayoutMk cId="1159562957" sldId="2147483743"/>
          </pc:sldLayoutMkLst>
        </pc:sldLayoutChg>
        <pc:sldLayoutChg chg="del">
          <pc:chgData name="Khattab, Sherif" userId="c83b1e15-36f3-4f46-aceb-05aac24c545e" providerId="ADAL" clId="{2ADE63E9-E2C9-7246-9E3A-3CE97796841D}" dt="2020-05-14T17:33:03.886" v="139" actId="2696"/>
          <pc:sldLayoutMkLst>
            <pc:docMk/>
            <pc:sldMasterMk cId="0" sldId="2147483648"/>
            <pc:sldLayoutMk cId="1278813586" sldId="2147483744"/>
          </pc:sldLayoutMkLst>
        </pc:sldLayoutChg>
        <pc:sldLayoutChg chg="del">
          <pc:chgData name="Khattab, Sherif" userId="c83b1e15-36f3-4f46-aceb-05aac24c545e" providerId="ADAL" clId="{2ADE63E9-E2C9-7246-9E3A-3CE97796841D}" dt="2020-05-14T17:33:03.877" v="138" actId="2696"/>
          <pc:sldLayoutMkLst>
            <pc:docMk/>
            <pc:sldMasterMk cId="0" sldId="2147483648"/>
            <pc:sldLayoutMk cId="2999496241" sldId="2147483746"/>
          </pc:sldLayoutMkLst>
        </pc:sldLayoutChg>
        <pc:sldLayoutChg chg="del">
          <pc:chgData name="Khattab, Sherif" userId="c83b1e15-36f3-4f46-aceb-05aac24c545e" providerId="ADAL" clId="{2ADE63E9-E2C9-7246-9E3A-3CE97796841D}" dt="2020-05-14T17:33:03.867" v="137" actId="2696"/>
          <pc:sldLayoutMkLst>
            <pc:docMk/>
            <pc:sldMasterMk cId="0" sldId="2147483648"/>
            <pc:sldLayoutMk cId="451071923" sldId="2147483747"/>
          </pc:sldLayoutMkLst>
        </pc:sldLayoutChg>
        <pc:sldLayoutChg chg="del">
          <pc:chgData name="Khattab, Sherif" userId="c83b1e15-36f3-4f46-aceb-05aac24c545e" providerId="ADAL" clId="{2ADE63E9-E2C9-7246-9E3A-3CE97796841D}" dt="2020-05-14T17:33:03.857" v="136" actId="2696"/>
          <pc:sldLayoutMkLst>
            <pc:docMk/>
            <pc:sldMasterMk cId="0" sldId="2147483648"/>
            <pc:sldLayoutMk cId="3305184107" sldId="2147483748"/>
          </pc:sldLayoutMkLst>
        </pc:sldLayoutChg>
        <pc:sldLayoutChg chg="del">
          <pc:chgData name="Khattab, Sherif" userId="c83b1e15-36f3-4f46-aceb-05aac24c545e" providerId="ADAL" clId="{2ADE63E9-E2C9-7246-9E3A-3CE97796841D}" dt="2020-05-14T17:33:03.848" v="135" actId="2696"/>
          <pc:sldLayoutMkLst>
            <pc:docMk/>
            <pc:sldMasterMk cId="0" sldId="2147483648"/>
            <pc:sldLayoutMk cId="564874526" sldId="2147483749"/>
          </pc:sldLayoutMkLst>
        </pc:sldLayoutChg>
        <pc:sldLayoutChg chg="del">
          <pc:chgData name="Khattab, Sherif" userId="c83b1e15-36f3-4f46-aceb-05aac24c545e" providerId="ADAL" clId="{2ADE63E9-E2C9-7246-9E3A-3CE97796841D}" dt="2020-05-14T17:33:03.839" v="134" actId="2696"/>
          <pc:sldLayoutMkLst>
            <pc:docMk/>
            <pc:sldMasterMk cId="0" sldId="2147483648"/>
            <pc:sldLayoutMk cId="1136361707" sldId="2147483750"/>
          </pc:sldLayoutMkLst>
        </pc:sldLayoutChg>
        <pc:sldLayoutChg chg="del">
          <pc:chgData name="Khattab, Sherif" userId="c83b1e15-36f3-4f46-aceb-05aac24c545e" providerId="ADAL" clId="{2ADE63E9-E2C9-7246-9E3A-3CE97796841D}" dt="2020-05-14T17:33:03.829" v="133" actId="2696"/>
          <pc:sldLayoutMkLst>
            <pc:docMk/>
            <pc:sldMasterMk cId="0" sldId="2147483648"/>
            <pc:sldLayoutMk cId="432095624" sldId="2147483751"/>
          </pc:sldLayoutMkLst>
        </pc:sldLayoutChg>
      </pc:sldMasterChg>
    </pc:docChg>
  </pc:docChgLst>
  <pc:docChgLst>
    <pc:chgData name="Khattab, Sherif" userId="c83b1e15-36f3-4f46-aceb-05aac24c545e" providerId="ADAL" clId="{DE316A4D-089D-2A40-9FA9-4724C2884636}"/>
    <pc:docChg chg="undo custSel addSld delSld modSld">
      <pc:chgData name="Khattab, Sherif" userId="c83b1e15-36f3-4f46-aceb-05aac24c545e" providerId="ADAL" clId="{DE316A4D-089D-2A40-9FA9-4724C2884636}" dt="2019-05-23T05:43:41.544" v="183"/>
      <pc:docMkLst>
        <pc:docMk/>
      </pc:docMkLst>
      <pc:sldChg chg="modSp">
        <pc:chgData name="Khattab, Sherif" userId="c83b1e15-36f3-4f46-aceb-05aac24c545e" providerId="ADAL" clId="{DE316A4D-089D-2A40-9FA9-4724C2884636}" dt="2019-05-14T13:41:27.276" v="1" actId="20577"/>
        <pc:sldMkLst>
          <pc:docMk/>
          <pc:sldMk cId="0" sldId="256"/>
        </pc:sldMkLst>
        <pc:spChg chg="mod">
          <ac:chgData name="Khattab, Sherif" userId="c83b1e15-36f3-4f46-aceb-05aac24c545e" providerId="ADAL" clId="{DE316A4D-089D-2A40-9FA9-4724C2884636}" dt="2019-05-14T13:41:27.276" v="1" actId="20577"/>
          <ac:spMkLst>
            <pc:docMk/>
            <pc:sldMk cId="0" sldId="256"/>
            <ac:spMk id="2" creationId="{00000000-0000-0000-0000-000000000000}"/>
          </ac:spMkLst>
        </pc:spChg>
      </pc:sldChg>
      <pc:sldChg chg="del">
        <pc:chgData name="Khattab, Sherif" userId="c83b1e15-36f3-4f46-aceb-05aac24c545e" providerId="ADAL" clId="{DE316A4D-089D-2A40-9FA9-4724C2884636}" dt="2019-05-23T03:59:27.081" v="2" actId="2696"/>
        <pc:sldMkLst>
          <pc:docMk/>
          <pc:sldMk cId="1969176380" sldId="257"/>
        </pc:sldMkLst>
      </pc:sldChg>
      <pc:sldChg chg="del">
        <pc:chgData name="Khattab, Sherif" userId="c83b1e15-36f3-4f46-aceb-05aac24c545e" providerId="ADAL" clId="{DE316A4D-089D-2A40-9FA9-4724C2884636}" dt="2019-05-23T03:59:31.239" v="3" actId="2696"/>
        <pc:sldMkLst>
          <pc:docMk/>
          <pc:sldMk cId="978894378" sldId="266"/>
        </pc:sldMkLst>
      </pc:sldChg>
      <pc:sldChg chg="del">
        <pc:chgData name="Khattab, Sherif" userId="c83b1e15-36f3-4f46-aceb-05aac24c545e" providerId="ADAL" clId="{DE316A4D-089D-2A40-9FA9-4724C2884636}" dt="2019-05-23T03:59:34.863" v="4" actId="2696"/>
        <pc:sldMkLst>
          <pc:docMk/>
          <pc:sldMk cId="1871263980" sldId="275"/>
        </pc:sldMkLst>
      </pc:sldChg>
      <pc:sldChg chg="del">
        <pc:chgData name="Khattab, Sherif" userId="c83b1e15-36f3-4f46-aceb-05aac24c545e" providerId="ADAL" clId="{DE316A4D-089D-2A40-9FA9-4724C2884636}" dt="2019-05-23T03:59:50.802" v="5" actId="2696"/>
        <pc:sldMkLst>
          <pc:docMk/>
          <pc:sldMk cId="2119836463" sldId="283"/>
        </pc:sldMkLst>
      </pc:sldChg>
      <pc:sldChg chg="del">
        <pc:chgData name="Khattab, Sherif" userId="c83b1e15-36f3-4f46-aceb-05aac24c545e" providerId="ADAL" clId="{DE316A4D-089D-2A40-9FA9-4724C2884636}" dt="2019-05-23T03:59:50.830" v="6" actId="2696"/>
        <pc:sldMkLst>
          <pc:docMk/>
          <pc:sldMk cId="1220313734" sldId="284"/>
        </pc:sldMkLst>
      </pc:sldChg>
      <pc:sldChg chg="del">
        <pc:chgData name="Khattab, Sherif" userId="c83b1e15-36f3-4f46-aceb-05aac24c545e" providerId="ADAL" clId="{DE316A4D-089D-2A40-9FA9-4724C2884636}" dt="2019-05-23T03:59:50.853" v="7" actId="2696"/>
        <pc:sldMkLst>
          <pc:docMk/>
          <pc:sldMk cId="882805023" sldId="285"/>
        </pc:sldMkLst>
      </pc:sldChg>
      <pc:sldChg chg="del">
        <pc:chgData name="Khattab, Sherif" userId="c83b1e15-36f3-4f46-aceb-05aac24c545e" providerId="ADAL" clId="{DE316A4D-089D-2A40-9FA9-4724C2884636}" dt="2019-05-23T03:59:50.877" v="8" actId="2696"/>
        <pc:sldMkLst>
          <pc:docMk/>
          <pc:sldMk cId="561854054" sldId="287"/>
        </pc:sldMkLst>
      </pc:sldChg>
      <pc:sldChg chg="del">
        <pc:chgData name="Khattab, Sherif" userId="c83b1e15-36f3-4f46-aceb-05aac24c545e" providerId="ADAL" clId="{DE316A4D-089D-2A40-9FA9-4724C2884636}" dt="2019-05-23T03:59:50.893" v="9" actId="2696"/>
        <pc:sldMkLst>
          <pc:docMk/>
          <pc:sldMk cId="1121912213" sldId="288"/>
        </pc:sldMkLst>
      </pc:sldChg>
      <pc:sldChg chg="del">
        <pc:chgData name="Khattab, Sherif" userId="c83b1e15-36f3-4f46-aceb-05aac24c545e" providerId="ADAL" clId="{DE316A4D-089D-2A40-9FA9-4724C2884636}" dt="2019-05-23T03:59:50.912" v="10" actId="2696"/>
        <pc:sldMkLst>
          <pc:docMk/>
          <pc:sldMk cId="2123485087" sldId="289"/>
        </pc:sldMkLst>
      </pc:sldChg>
      <pc:sldChg chg="del">
        <pc:chgData name="Khattab, Sherif" userId="c83b1e15-36f3-4f46-aceb-05aac24c545e" providerId="ADAL" clId="{DE316A4D-089D-2A40-9FA9-4724C2884636}" dt="2019-05-23T03:59:50.929" v="11" actId="2696"/>
        <pc:sldMkLst>
          <pc:docMk/>
          <pc:sldMk cId="1071549106" sldId="290"/>
        </pc:sldMkLst>
      </pc:sldChg>
      <pc:sldChg chg="del">
        <pc:chgData name="Khattab, Sherif" userId="c83b1e15-36f3-4f46-aceb-05aac24c545e" providerId="ADAL" clId="{DE316A4D-089D-2A40-9FA9-4724C2884636}" dt="2019-05-23T03:59:50.947" v="12" actId="2696"/>
        <pc:sldMkLst>
          <pc:docMk/>
          <pc:sldMk cId="622828641" sldId="291"/>
        </pc:sldMkLst>
      </pc:sldChg>
      <pc:sldChg chg="del">
        <pc:chgData name="Khattab, Sherif" userId="c83b1e15-36f3-4f46-aceb-05aac24c545e" providerId="ADAL" clId="{DE316A4D-089D-2A40-9FA9-4724C2884636}" dt="2019-05-23T03:59:50.968" v="13" actId="2696"/>
        <pc:sldMkLst>
          <pc:docMk/>
          <pc:sldMk cId="1781024462" sldId="292"/>
        </pc:sldMkLst>
      </pc:sldChg>
      <pc:sldChg chg="del">
        <pc:chgData name="Khattab, Sherif" userId="c83b1e15-36f3-4f46-aceb-05aac24c545e" providerId="ADAL" clId="{DE316A4D-089D-2A40-9FA9-4724C2884636}" dt="2019-05-23T03:59:50.988" v="14" actId="2696"/>
        <pc:sldMkLst>
          <pc:docMk/>
          <pc:sldMk cId="64306115" sldId="295"/>
        </pc:sldMkLst>
      </pc:sldChg>
      <pc:sldChg chg="del">
        <pc:chgData name="Khattab, Sherif" userId="c83b1e15-36f3-4f46-aceb-05aac24c545e" providerId="ADAL" clId="{DE316A4D-089D-2A40-9FA9-4724C2884636}" dt="2019-05-23T03:59:51.007" v="15" actId="2696"/>
        <pc:sldMkLst>
          <pc:docMk/>
          <pc:sldMk cId="281707087" sldId="296"/>
        </pc:sldMkLst>
      </pc:sldChg>
      <pc:sldChg chg="del">
        <pc:chgData name="Khattab, Sherif" userId="c83b1e15-36f3-4f46-aceb-05aac24c545e" providerId="ADAL" clId="{DE316A4D-089D-2A40-9FA9-4724C2884636}" dt="2019-05-23T03:59:51.028" v="16" actId="2696"/>
        <pc:sldMkLst>
          <pc:docMk/>
          <pc:sldMk cId="275381494" sldId="297"/>
        </pc:sldMkLst>
      </pc:sldChg>
      <pc:sldChg chg="del">
        <pc:chgData name="Khattab, Sherif" userId="c83b1e15-36f3-4f46-aceb-05aac24c545e" providerId="ADAL" clId="{DE316A4D-089D-2A40-9FA9-4724C2884636}" dt="2019-05-23T03:59:51.054" v="17" actId="2696"/>
        <pc:sldMkLst>
          <pc:docMk/>
          <pc:sldMk cId="1323538422" sldId="298"/>
        </pc:sldMkLst>
      </pc:sldChg>
      <pc:sldChg chg="del">
        <pc:chgData name="Khattab, Sherif" userId="c83b1e15-36f3-4f46-aceb-05aac24c545e" providerId="ADAL" clId="{DE316A4D-089D-2A40-9FA9-4724C2884636}" dt="2019-05-23T03:59:51.076" v="18" actId="2696"/>
        <pc:sldMkLst>
          <pc:docMk/>
          <pc:sldMk cId="1186219626" sldId="299"/>
        </pc:sldMkLst>
      </pc:sldChg>
      <pc:sldChg chg="del">
        <pc:chgData name="Khattab, Sherif" userId="c83b1e15-36f3-4f46-aceb-05aac24c545e" providerId="ADAL" clId="{DE316A4D-089D-2A40-9FA9-4724C2884636}" dt="2019-05-23T03:59:51.094" v="19" actId="2696"/>
        <pc:sldMkLst>
          <pc:docMk/>
          <pc:sldMk cId="1838361739" sldId="300"/>
        </pc:sldMkLst>
      </pc:sldChg>
      <pc:sldChg chg="del">
        <pc:chgData name="Khattab, Sherif" userId="c83b1e15-36f3-4f46-aceb-05aac24c545e" providerId="ADAL" clId="{DE316A4D-089D-2A40-9FA9-4724C2884636}" dt="2019-05-23T03:59:51.121" v="20" actId="2696"/>
        <pc:sldMkLst>
          <pc:docMk/>
          <pc:sldMk cId="2051028719" sldId="301"/>
        </pc:sldMkLst>
      </pc:sldChg>
      <pc:sldChg chg="del">
        <pc:chgData name="Khattab, Sherif" userId="c83b1e15-36f3-4f46-aceb-05aac24c545e" providerId="ADAL" clId="{DE316A4D-089D-2A40-9FA9-4724C2884636}" dt="2019-05-23T03:59:51.137" v="21" actId="2696"/>
        <pc:sldMkLst>
          <pc:docMk/>
          <pc:sldMk cId="247758724" sldId="302"/>
        </pc:sldMkLst>
      </pc:sldChg>
      <pc:sldChg chg="del">
        <pc:chgData name="Khattab, Sherif" userId="c83b1e15-36f3-4f46-aceb-05aac24c545e" providerId="ADAL" clId="{DE316A4D-089D-2A40-9FA9-4724C2884636}" dt="2019-05-23T03:59:51.155" v="22" actId="2696"/>
        <pc:sldMkLst>
          <pc:docMk/>
          <pc:sldMk cId="1220341221" sldId="308"/>
        </pc:sldMkLst>
      </pc:sldChg>
      <pc:sldChg chg="del">
        <pc:chgData name="Khattab, Sherif" userId="c83b1e15-36f3-4f46-aceb-05aac24c545e" providerId="ADAL" clId="{DE316A4D-089D-2A40-9FA9-4724C2884636}" dt="2019-05-23T03:59:51.175" v="23" actId="2696"/>
        <pc:sldMkLst>
          <pc:docMk/>
          <pc:sldMk cId="7029104" sldId="310"/>
        </pc:sldMkLst>
      </pc:sldChg>
      <pc:sldChg chg="del">
        <pc:chgData name="Khattab, Sherif" userId="c83b1e15-36f3-4f46-aceb-05aac24c545e" providerId="ADAL" clId="{DE316A4D-089D-2A40-9FA9-4724C2884636}" dt="2019-05-23T03:59:51.194" v="24" actId="2696"/>
        <pc:sldMkLst>
          <pc:docMk/>
          <pc:sldMk cId="1024142779" sldId="312"/>
        </pc:sldMkLst>
      </pc:sldChg>
      <pc:sldChg chg="del">
        <pc:chgData name="Khattab, Sherif" userId="c83b1e15-36f3-4f46-aceb-05aac24c545e" providerId="ADAL" clId="{DE316A4D-089D-2A40-9FA9-4724C2884636}" dt="2019-05-23T03:59:51.209" v="25" actId="2696"/>
        <pc:sldMkLst>
          <pc:docMk/>
          <pc:sldMk cId="1916533646" sldId="313"/>
        </pc:sldMkLst>
      </pc:sldChg>
      <pc:sldChg chg="del">
        <pc:chgData name="Khattab, Sherif" userId="c83b1e15-36f3-4f46-aceb-05aac24c545e" providerId="ADAL" clId="{DE316A4D-089D-2A40-9FA9-4724C2884636}" dt="2019-05-23T03:59:51.225" v="26" actId="2696"/>
        <pc:sldMkLst>
          <pc:docMk/>
          <pc:sldMk cId="1496362242" sldId="314"/>
        </pc:sldMkLst>
      </pc:sldChg>
      <pc:sldChg chg="del">
        <pc:chgData name="Khattab, Sherif" userId="c83b1e15-36f3-4f46-aceb-05aac24c545e" providerId="ADAL" clId="{DE316A4D-089D-2A40-9FA9-4724C2884636}" dt="2019-05-23T03:59:51.246" v="27" actId="2696"/>
        <pc:sldMkLst>
          <pc:docMk/>
          <pc:sldMk cId="1231859445" sldId="315"/>
        </pc:sldMkLst>
      </pc:sldChg>
      <pc:sldChg chg="del">
        <pc:chgData name="Khattab, Sherif" userId="c83b1e15-36f3-4f46-aceb-05aac24c545e" providerId="ADAL" clId="{DE316A4D-089D-2A40-9FA9-4724C2884636}" dt="2019-05-23T03:59:51.263" v="28" actId="2696"/>
        <pc:sldMkLst>
          <pc:docMk/>
          <pc:sldMk cId="1500164103" sldId="316"/>
        </pc:sldMkLst>
      </pc:sldChg>
      <pc:sldChg chg="del">
        <pc:chgData name="Khattab, Sherif" userId="c83b1e15-36f3-4f46-aceb-05aac24c545e" providerId="ADAL" clId="{DE316A4D-089D-2A40-9FA9-4724C2884636}" dt="2019-05-23T03:59:51.285" v="29" actId="2696"/>
        <pc:sldMkLst>
          <pc:docMk/>
          <pc:sldMk cId="2062436898" sldId="317"/>
        </pc:sldMkLst>
      </pc:sldChg>
      <pc:sldChg chg="del">
        <pc:chgData name="Khattab, Sherif" userId="c83b1e15-36f3-4f46-aceb-05aac24c545e" providerId="ADAL" clId="{DE316A4D-089D-2A40-9FA9-4724C2884636}" dt="2019-05-23T04:00:10.658" v="31" actId="2696"/>
        <pc:sldMkLst>
          <pc:docMk/>
          <pc:sldMk cId="234564799" sldId="321"/>
        </pc:sldMkLst>
      </pc:sldChg>
      <pc:sldChg chg="del">
        <pc:chgData name="Khattab, Sherif" userId="c83b1e15-36f3-4f46-aceb-05aac24c545e" providerId="ADAL" clId="{DE316A4D-089D-2A40-9FA9-4724C2884636}" dt="2019-05-23T04:00:10.675" v="32" actId="2696"/>
        <pc:sldMkLst>
          <pc:docMk/>
          <pc:sldMk cId="12771870" sldId="323"/>
        </pc:sldMkLst>
      </pc:sldChg>
      <pc:sldChg chg="del">
        <pc:chgData name="Khattab, Sherif" userId="c83b1e15-36f3-4f46-aceb-05aac24c545e" providerId="ADAL" clId="{DE316A4D-089D-2A40-9FA9-4724C2884636}" dt="2019-05-23T04:00:10.691" v="33" actId="2696"/>
        <pc:sldMkLst>
          <pc:docMk/>
          <pc:sldMk cId="1847714567" sldId="325"/>
        </pc:sldMkLst>
      </pc:sldChg>
      <pc:sldChg chg="del">
        <pc:chgData name="Khattab, Sherif" userId="c83b1e15-36f3-4f46-aceb-05aac24c545e" providerId="ADAL" clId="{DE316A4D-089D-2A40-9FA9-4724C2884636}" dt="2019-05-23T04:00:10.712" v="34" actId="2696"/>
        <pc:sldMkLst>
          <pc:docMk/>
          <pc:sldMk cId="564977494" sldId="326"/>
        </pc:sldMkLst>
      </pc:sldChg>
      <pc:sldChg chg="del">
        <pc:chgData name="Khattab, Sherif" userId="c83b1e15-36f3-4f46-aceb-05aac24c545e" providerId="ADAL" clId="{DE316A4D-089D-2A40-9FA9-4724C2884636}" dt="2019-05-23T04:00:10.730" v="35" actId="2696"/>
        <pc:sldMkLst>
          <pc:docMk/>
          <pc:sldMk cId="1957278823" sldId="327"/>
        </pc:sldMkLst>
      </pc:sldChg>
      <pc:sldChg chg="del">
        <pc:chgData name="Khattab, Sherif" userId="c83b1e15-36f3-4f46-aceb-05aac24c545e" providerId="ADAL" clId="{DE316A4D-089D-2A40-9FA9-4724C2884636}" dt="2019-05-23T04:00:10.745" v="36" actId="2696"/>
        <pc:sldMkLst>
          <pc:docMk/>
          <pc:sldMk cId="336896758" sldId="328"/>
        </pc:sldMkLst>
      </pc:sldChg>
      <pc:sldChg chg="del">
        <pc:chgData name="Khattab, Sherif" userId="c83b1e15-36f3-4f46-aceb-05aac24c545e" providerId="ADAL" clId="{DE316A4D-089D-2A40-9FA9-4724C2884636}" dt="2019-05-23T04:00:10.764" v="37" actId="2696"/>
        <pc:sldMkLst>
          <pc:docMk/>
          <pc:sldMk cId="815879604" sldId="329"/>
        </pc:sldMkLst>
      </pc:sldChg>
      <pc:sldChg chg="del">
        <pc:chgData name="Khattab, Sherif" userId="c83b1e15-36f3-4f46-aceb-05aac24c545e" providerId="ADAL" clId="{DE316A4D-089D-2A40-9FA9-4724C2884636}" dt="2019-05-23T04:00:10.782" v="38" actId="2696"/>
        <pc:sldMkLst>
          <pc:docMk/>
          <pc:sldMk cId="1076495690" sldId="330"/>
        </pc:sldMkLst>
      </pc:sldChg>
      <pc:sldChg chg="del">
        <pc:chgData name="Khattab, Sherif" userId="c83b1e15-36f3-4f46-aceb-05aac24c545e" providerId="ADAL" clId="{DE316A4D-089D-2A40-9FA9-4724C2884636}" dt="2019-05-23T04:00:10.800" v="39" actId="2696"/>
        <pc:sldMkLst>
          <pc:docMk/>
          <pc:sldMk cId="17720096" sldId="331"/>
        </pc:sldMkLst>
      </pc:sldChg>
      <pc:sldChg chg="del">
        <pc:chgData name="Khattab, Sherif" userId="c83b1e15-36f3-4f46-aceb-05aac24c545e" providerId="ADAL" clId="{DE316A4D-089D-2A40-9FA9-4724C2884636}" dt="2019-05-23T04:00:10.818" v="40" actId="2696"/>
        <pc:sldMkLst>
          <pc:docMk/>
          <pc:sldMk cId="501490190" sldId="332"/>
        </pc:sldMkLst>
      </pc:sldChg>
      <pc:sldChg chg="del">
        <pc:chgData name="Khattab, Sherif" userId="c83b1e15-36f3-4f46-aceb-05aac24c545e" providerId="ADAL" clId="{DE316A4D-089D-2A40-9FA9-4724C2884636}" dt="2019-05-23T04:00:10.831" v="41" actId="2696"/>
        <pc:sldMkLst>
          <pc:docMk/>
          <pc:sldMk cId="790480540" sldId="333"/>
        </pc:sldMkLst>
      </pc:sldChg>
      <pc:sldChg chg="del">
        <pc:chgData name="Khattab, Sherif" userId="c83b1e15-36f3-4f46-aceb-05aac24c545e" providerId="ADAL" clId="{DE316A4D-089D-2A40-9FA9-4724C2884636}" dt="2019-05-23T04:00:10.847" v="42" actId="2696"/>
        <pc:sldMkLst>
          <pc:docMk/>
          <pc:sldMk cId="1721885993" sldId="334"/>
        </pc:sldMkLst>
      </pc:sldChg>
      <pc:sldChg chg="del">
        <pc:chgData name="Khattab, Sherif" userId="c83b1e15-36f3-4f46-aceb-05aac24c545e" providerId="ADAL" clId="{DE316A4D-089D-2A40-9FA9-4724C2884636}" dt="2019-05-23T04:00:10.862" v="43" actId="2696"/>
        <pc:sldMkLst>
          <pc:docMk/>
          <pc:sldMk cId="2048526379" sldId="335"/>
        </pc:sldMkLst>
      </pc:sldChg>
      <pc:sldChg chg="del">
        <pc:chgData name="Khattab, Sherif" userId="c83b1e15-36f3-4f46-aceb-05aac24c545e" providerId="ADAL" clId="{DE316A4D-089D-2A40-9FA9-4724C2884636}" dt="2019-05-23T04:00:10.875" v="44" actId="2696"/>
        <pc:sldMkLst>
          <pc:docMk/>
          <pc:sldMk cId="1818037055" sldId="336"/>
        </pc:sldMkLst>
      </pc:sldChg>
      <pc:sldChg chg="del">
        <pc:chgData name="Khattab, Sherif" userId="c83b1e15-36f3-4f46-aceb-05aac24c545e" providerId="ADAL" clId="{DE316A4D-089D-2A40-9FA9-4724C2884636}" dt="2019-05-23T04:00:10.942" v="45" actId="2696"/>
        <pc:sldMkLst>
          <pc:docMk/>
          <pc:sldMk cId="1351453869" sldId="337"/>
        </pc:sldMkLst>
      </pc:sldChg>
      <pc:sldChg chg="del">
        <pc:chgData name="Khattab, Sherif" userId="c83b1e15-36f3-4f46-aceb-05aac24c545e" providerId="ADAL" clId="{DE316A4D-089D-2A40-9FA9-4724C2884636}" dt="2019-05-23T04:00:10.959" v="46" actId="2696"/>
        <pc:sldMkLst>
          <pc:docMk/>
          <pc:sldMk cId="299099826" sldId="344"/>
        </pc:sldMkLst>
      </pc:sldChg>
      <pc:sldChg chg="del">
        <pc:chgData name="Khattab, Sherif" userId="c83b1e15-36f3-4f46-aceb-05aac24c545e" providerId="ADAL" clId="{DE316A4D-089D-2A40-9FA9-4724C2884636}" dt="2019-05-23T04:00:10.978" v="47" actId="2696"/>
        <pc:sldMkLst>
          <pc:docMk/>
          <pc:sldMk cId="1172624611" sldId="345"/>
        </pc:sldMkLst>
      </pc:sldChg>
      <pc:sldChg chg="del">
        <pc:chgData name="Khattab, Sherif" userId="c83b1e15-36f3-4f46-aceb-05aac24c545e" providerId="ADAL" clId="{DE316A4D-089D-2A40-9FA9-4724C2884636}" dt="2019-05-23T04:00:10.995" v="48" actId="2696"/>
        <pc:sldMkLst>
          <pc:docMk/>
          <pc:sldMk cId="1402694930" sldId="346"/>
        </pc:sldMkLst>
      </pc:sldChg>
      <pc:sldChg chg="del">
        <pc:chgData name="Khattab, Sherif" userId="c83b1e15-36f3-4f46-aceb-05aac24c545e" providerId="ADAL" clId="{DE316A4D-089D-2A40-9FA9-4724C2884636}" dt="2019-05-23T04:00:11.012" v="49" actId="2696"/>
        <pc:sldMkLst>
          <pc:docMk/>
          <pc:sldMk cId="1142103534" sldId="347"/>
        </pc:sldMkLst>
      </pc:sldChg>
      <pc:sldChg chg="del">
        <pc:chgData name="Khattab, Sherif" userId="c83b1e15-36f3-4f46-aceb-05aac24c545e" providerId="ADAL" clId="{DE316A4D-089D-2A40-9FA9-4724C2884636}" dt="2019-05-23T04:00:11.027" v="50" actId="2696"/>
        <pc:sldMkLst>
          <pc:docMk/>
          <pc:sldMk cId="1487891482" sldId="348"/>
        </pc:sldMkLst>
      </pc:sldChg>
      <pc:sldChg chg="del">
        <pc:chgData name="Khattab, Sherif" userId="c83b1e15-36f3-4f46-aceb-05aac24c545e" providerId="ADAL" clId="{DE316A4D-089D-2A40-9FA9-4724C2884636}" dt="2019-05-23T04:00:11.046" v="51" actId="2696"/>
        <pc:sldMkLst>
          <pc:docMk/>
          <pc:sldMk cId="1088938428" sldId="350"/>
        </pc:sldMkLst>
      </pc:sldChg>
      <pc:sldChg chg="del">
        <pc:chgData name="Khattab, Sherif" userId="c83b1e15-36f3-4f46-aceb-05aac24c545e" providerId="ADAL" clId="{DE316A4D-089D-2A40-9FA9-4724C2884636}" dt="2019-05-23T04:00:11.061" v="52" actId="2696"/>
        <pc:sldMkLst>
          <pc:docMk/>
          <pc:sldMk cId="522303428" sldId="351"/>
        </pc:sldMkLst>
      </pc:sldChg>
      <pc:sldChg chg="del">
        <pc:chgData name="Khattab, Sherif" userId="c83b1e15-36f3-4f46-aceb-05aac24c545e" providerId="ADAL" clId="{DE316A4D-089D-2A40-9FA9-4724C2884636}" dt="2019-05-23T04:00:11.078" v="53" actId="2696"/>
        <pc:sldMkLst>
          <pc:docMk/>
          <pc:sldMk cId="1414576433" sldId="352"/>
        </pc:sldMkLst>
      </pc:sldChg>
      <pc:sldChg chg="del">
        <pc:chgData name="Khattab, Sherif" userId="c83b1e15-36f3-4f46-aceb-05aac24c545e" providerId="ADAL" clId="{DE316A4D-089D-2A40-9FA9-4724C2884636}" dt="2019-05-23T04:00:11.097" v="54" actId="2696"/>
        <pc:sldMkLst>
          <pc:docMk/>
          <pc:sldMk cId="335586832" sldId="353"/>
        </pc:sldMkLst>
      </pc:sldChg>
      <pc:sldChg chg="del">
        <pc:chgData name="Khattab, Sherif" userId="c83b1e15-36f3-4f46-aceb-05aac24c545e" providerId="ADAL" clId="{DE316A4D-089D-2A40-9FA9-4724C2884636}" dt="2019-05-23T04:00:11.116" v="55" actId="2696"/>
        <pc:sldMkLst>
          <pc:docMk/>
          <pc:sldMk cId="1312654365" sldId="354"/>
        </pc:sldMkLst>
      </pc:sldChg>
      <pc:sldChg chg="del">
        <pc:chgData name="Khattab, Sherif" userId="c83b1e15-36f3-4f46-aceb-05aac24c545e" providerId="ADAL" clId="{DE316A4D-089D-2A40-9FA9-4724C2884636}" dt="2019-05-23T04:00:11.135" v="56" actId="2696"/>
        <pc:sldMkLst>
          <pc:docMk/>
          <pc:sldMk cId="1650496688" sldId="355"/>
        </pc:sldMkLst>
      </pc:sldChg>
      <pc:sldChg chg="del">
        <pc:chgData name="Khattab, Sherif" userId="c83b1e15-36f3-4f46-aceb-05aac24c545e" providerId="ADAL" clId="{DE316A4D-089D-2A40-9FA9-4724C2884636}" dt="2019-05-23T04:00:11.151" v="57" actId="2696"/>
        <pc:sldMkLst>
          <pc:docMk/>
          <pc:sldMk cId="1454150411" sldId="356"/>
        </pc:sldMkLst>
      </pc:sldChg>
      <pc:sldChg chg="del">
        <pc:chgData name="Khattab, Sherif" userId="c83b1e15-36f3-4f46-aceb-05aac24c545e" providerId="ADAL" clId="{DE316A4D-089D-2A40-9FA9-4724C2884636}" dt="2019-05-23T04:00:11.168" v="58" actId="2696"/>
        <pc:sldMkLst>
          <pc:docMk/>
          <pc:sldMk cId="101929529" sldId="360"/>
        </pc:sldMkLst>
      </pc:sldChg>
      <pc:sldChg chg="del">
        <pc:chgData name="Khattab, Sherif" userId="c83b1e15-36f3-4f46-aceb-05aac24c545e" providerId="ADAL" clId="{DE316A4D-089D-2A40-9FA9-4724C2884636}" dt="2019-05-23T04:00:11.184" v="59" actId="2696"/>
        <pc:sldMkLst>
          <pc:docMk/>
          <pc:sldMk cId="1698948873" sldId="361"/>
        </pc:sldMkLst>
      </pc:sldChg>
      <pc:sldChg chg="del">
        <pc:chgData name="Khattab, Sherif" userId="c83b1e15-36f3-4f46-aceb-05aac24c545e" providerId="ADAL" clId="{DE316A4D-089D-2A40-9FA9-4724C2884636}" dt="2019-05-23T04:00:10.639" v="30" actId="2696"/>
        <pc:sldMkLst>
          <pc:docMk/>
          <pc:sldMk cId="1039212811" sldId="362"/>
        </pc:sldMkLst>
      </pc:sldChg>
      <pc:sldChg chg="modSp">
        <pc:chgData name="Khattab, Sherif" userId="c83b1e15-36f3-4f46-aceb-05aac24c545e" providerId="ADAL" clId="{DE316A4D-089D-2A40-9FA9-4724C2884636}" dt="2019-05-23T04:41:06.345" v="179" actId="20577"/>
        <pc:sldMkLst>
          <pc:docMk/>
          <pc:sldMk cId="2782429159" sldId="366"/>
        </pc:sldMkLst>
        <pc:spChg chg="mod">
          <ac:chgData name="Khattab, Sherif" userId="c83b1e15-36f3-4f46-aceb-05aac24c545e" providerId="ADAL" clId="{DE316A4D-089D-2A40-9FA9-4724C2884636}" dt="2019-05-23T04:41:06.345" v="179" actId="20577"/>
          <ac:spMkLst>
            <pc:docMk/>
            <pc:sldMk cId="2782429159" sldId="366"/>
            <ac:spMk id="95235" creationId="{2B3AF23D-100F-A945-8AE4-C62D08FB4EFF}"/>
          </ac:spMkLst>
        </pc:spChg>
      </pc:sldChg>
      <pc:sldChg chg="modSp">
        <pc:chgData name="Khattab, Sherif" userId="c83b1e15-36f3-4f46-aceb-05aac24c545e" providerId="ADAL" clId="{DE316A4D-089D-2A40-9FA9-4724C2884636}" dt="2019-05-23T04:06:27.051" v="169" actId="20577"/>
        <pc:sldMkLst>
          <pc:docMk/>
          <pc:sldMk cId="1542066946" sldId="374"/>
        </pc:sldMkLst>
        <pc:spChg chg="mod">
          <ac:chgData name="Khattab, Sherif" userId="c83b1e15-36f3-4f46-aceb-05aac24c545e" providerId="ADAL" clId="{DE316A4D-089D-2A40-9FA9-4724C2884636}" dt="2019-05-23T04:06:27.051" v="169" actId="20577"/>
          <ac:spMkLst>
            <pc:docMk/>
            <pc:sldMk cId="1542066946" sldId="374"/>
            <ac:spMk id="105475" creationId="{B2EA02B2-FF2F-E840-9115-9F46B908CC54}"/>
          </ac:spMkLst>
        </pc:spChg>
      </pc:sldChg>
      <pc:sldChg chg="add">
        <pc:chgData name="Khattab, Sherif" userId="c83b1e15-36f3-4f46-aceb-05aac24c545e" providerId="ADAL" clId="{DE316A4D-089D-2A40-9FA9-4724C2884636}" dt="2019-05-23T05:43:41.544" v="183"/>
        <pc:sldMkLst>
          <pc:docMk/>
          <pc:sldMk cId="583513582" sldId="377"/>
        </pc:sldMkLst>
      </pc:sldChg>
      <pc:sldChg chg="modSp del">
        <pc:chgData name="Khattab, Sherif" userId="c83b1e15-36f3-4f46-aceb-05aac24c545e" providerId="ADAL" clId="{DE316A4D-089D-2A40-9FA9-4724C2884636}" dt="2019-05-23T05:43:32.974" v="182" actId="2696"/>
        <pc:sldMkLst>
          <pc:docMk/>
          <pc:sldMk cId="1942139729" sldId="377"/>
        </pc:sldMkLst>
        <pc:spChg chg="mod">
          <ac:chgData name="Khattab, Sherif" userId="c83b1e15-36f3-4f46-aceb-05aac24c545e" providerId="ADAL" clId="{DE316A4D-089D-2A40-9FA9-4724C2884636}" dt="2019-05-23T05:40:47.295" v="181" actId="20577"/>
          <ac:spMkLst>
            <pc:docMk/>
            <pc:sldMk cId="1942139729" sldId="377"/>
            <ac:spMk id="114694" creationId="{BBDAC104-BD98-9A47-A516-EE144AE2C4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772400" cy="10058400"/>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4" name="AutoShape 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5" name="AutoShape 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6" name="AutoShape 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7" name="AutoShape 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8" name="AutoShape 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9" name="AutoShape 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0" name="AutoShape 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1" name="AutoShape 9"/>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2" name="AutoShape 10"/>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3" name="AutoShape 11"/>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4" name="AutoShape 1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5" name="AutoShape 1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6" name="AutoShape 1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7" name="AutoShape 1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8" name="AutoShape 1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9" name="AutoShape 1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90" name="AutoShape 1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20500" name="Rectangle 19"/>
          <p:cNvSpPr>
            <a:spLocks noGrp="1" noRot="1" noChangeAspect="1" noChangeArrowheads="1"/>
          </p:cNvSpPr>
          <p:nvPr>
            <p:ph type="sldImg"/>
          </p:nvPr>
        </p:nvSpPr>
        <p:spPr bwMode="auto">
          <a:xfrm>
            <a:off x="1371600" y="763588"/>
            <a:ext cx="4999038"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92" name="Rectangle 20"/>
          <p:cNvSpPr>
            <a:spLocks noGrp="1" noChangeArrowheads="1"/>
          </p:cNvSpPr>
          <p:nvPr>
            <p:ph type="body"/>
          </p:nvPr>
        </p:nvSpPr>
        <p:spPr bwMode="auto">
          <a:xfrm>
            <a:off x="777875" y="4776788"/>
            <a:ext cx="6188075" cy="450056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3" name="Rectangle 21"/>
          <p:cNvSpPr>
            <a:spLocks noGrp="1" noChangeArrowheads="1"/>
          </p:cNvSpPr>
          <p:nvPr>
            <p:ph type="hdr"/>
          </p:nvPr>
        </p:nvSpPr>
        <p:spPr bwMode="auto">
          <a:xfrm>
            <a:off x="0"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4" name="Rectangle 22"/>
          <p:cNvSpPr>
            <a:spLocks noGrp="1" noChangeArrowheads="1"/>
          </p:cNvSpPr>
          <p:nvPr>
            <p:ph type="dt"/>
          </p:nvPr>
        </p:nvSpPr>
        <p:spPr bwMode="auto">
          <a:xfrm>
            <a:off x="4398963"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5" name="Rectangle 23"/>
          <p:cNvSpPr>
            <a:spLocks noGrp="1" noChangeArrowheads="1"/>
          </p:cNvSpPr>
          <p:nvPr>
            <p:ph type="ftr"/>
          </p:nvPr>
        </p:nvSpPr>
        <p:spPr bwMode="auto">
          <a:xfrm>
            <a:off x="0"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6" name="Rectangle 24"/>
          <p:cNvSpPr>
            <a:spLocks noGrp="1" noChangeArrowheads="1"/>
          </p:cNvSpPr>
          <p:nvPr>
            <p:ph type="sldNum"/>
          </p:nvPr>
        </p:nvSpPr>
        <p:spPr bwMode="auto">
          <a:xfrm>
            <a:off x="4398963"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6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fld id="{6BBF61AC-9675-4DE0-97B3-F33B7A218B95}"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8663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0379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dirty="0">
                <a:latin typeface="+mn-lt"/>
              </a:rPr>
              <a:t>CS/COE 1550 – Operating Systems – Sherif Khattab</a:t>
            </a:r>
            <a:endParaRPr lang="en-GB" dirty="0"/>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dirty="0"/>
          </a:p>
        </p:txBody>
      </p:sp>
    </p:spTree>
    <p:extLst>
      <p:ext uri="{BB962C8B-B14F-4D97-AF65-F5344CB8AC3E}">
        <p14:creationId xmlns:p14="http://schemas.microsoft.com/office/powerpoint/2010/main" val="759526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a:p>
            <a:pPr lvl="4"/>
            <a:r>
              <a:rPr lang="en-GB" altLang="en-US" dirty="0"/>
              <a:t>Eighth Outline Level</a:t>
            </a:r>
          </a:p>
          <a:p>
            <a:pPr lvl="4"/>
            <a:r>
              <a:rPr lang="en-GB" altLang="en-US" dirty="0"/>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CS/COE 1550 – Operating Systems – Sherif Khattab</a:t>
            </a:r>
            <a:endParaRPr lang="en-GB" dirty="0"/>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dirty="0"/>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36511"/>
            <a:ext cx="10080625" cy="1520177"/>
          </a:xfrm>
          <a:solidFill>
            <a:srgbClr val="024E9D"/>
          </a:solidFill>
        </p:spPr>
        <p:txBody>
          <a:bodyPr/>
          <a:lstStyle/>
          <a:p>
            <a:pPr>
              <a:lnSpc>
                <a:spcPct val="100000"/>
              </a:lnSpc>
            </a:pPr>
            <a:r>
              <a:rPr lang="en-US" sz="3600" dirty="0">
                <a:solidFill>
                  <a:srgbClr val="FCB818"/>
                </a:solidFill>
                <a:latin typeface="Helvetica" pitchFamily="2" charset="0"/>
              </a:rPr>
              <a:t>Introduction to Operating Systems</a:t>
            </a:r>
            <a:br>
              <a:rPr lang="en-US" sz="3600" dirty="0">
                <a:solidFill>
                  <a:srgbClr val="FCB818"/>
                </a:solidFill>
                <a:latin typeface="Helvetica" pitchFamily="2" charset="0"/>
              </a:rPr>
            </a:br>
            <a:r>
              <a:rPr lang="en-US" sz="3600" dirty="0">
                <a:solidFill>
                  <a:srgbClr val="FCB818"/>
                </a:solidFill>
                <a:latin typeface="Helvetica" pitchFamily="2" charset="0"/>
              </a:rPr>
              <a:t>CS/COE 1550</a:t>
            </a:r>
          </a:p>
        </p:txBody>
      </p:sp>
      <p:sp>
        <p:nvSpPr>
          <p:cNvPr id="3" name="Subtitle 2"/>
          <p:cNvSpPr>
            <a:spLocks noGrp="1"/>
          </p:cNvSpPr>
          <p:nvPr>
            <p:ph type="subTitle" idx="1"/>
          </p:nvPr>
        </p:nvSpPr>
        <p:spPr>
          <a:xfrm>
            <a:off x="133350" y="4283074"/>
            <a:ext cx="9791700" cy="2689225"/>
          </a:xfrm>
        </p:spPr>
        <p:txBody>
          <a:bodyPr>
            <a:normAutofit/>
          </a:bodyPr>
          <a:lstStyle/>
          <a:p>
            <a:r>
              <a:rPr lang="en-US" dirty="0"/>
              <a:t>Summer 2020-2021</a:t>
            </a:r>
          </a:p>
          <a:p>
            <a:pPr eaLnBrk="1">
              <a:lnSpc>
                <a:spcPct val="92000"/>
              </a:lnSpc>
            </a:pPr>
            <a:r>
              <a:rPr lang="en-GB" altLang="en-US" sz="4000" dirty="0"/>
              <a:t>Sherif Khattab</a:t>
            </a:r>
          </a:p>
          <a:p>
            <a:pPr eaLnBrk="1">
              <a:lnSpc>
                <a:spcPct val="92000"/>
              </a:lnSpc>
            </a:pPr>
            <a:r>
              <a:rPr lang="en-GB" altLang="en-US" dirty="0"/>
              <a:t>ksm73@pitt.edu</a:t>
            </a:r>
          </a:p>
        </p:txBody>
      </p:sp>
      <p:sp>
        <p:nvSpPr>
          <p:cNvPr id="4" name="Rectangle 3"/>
          <p:cNvSpPr/>
          <p:nvPr/>
        </p:nvSpPr>
        <p:spPr>
          <a:xfrm>
            <a:off x="1588" y="7011055"/>
            <a:ext cx="10079037" cy="347146"/>
          </a:xfrm>
          <a:prstGeom prst="rect">
            <a:avLst/>
          </a:prstGeom>
        </p:spPr>
        <p:txBody>
          <a:bodyPr wrap="square">
            <a:spAutoFit/>
          </a:bodyPr>
          <a:lstStyle/>
          <a:p>
            <a:pPr algn="ctr">
              <a:lnSpc>
                <a:spcPct val="92000"/>
              </a:lnSpc>
            </a:pPr>
            <a:r>
              <a:rPr lang="en-GB" altLang="en-US" dirty="0">
                <a:solidFill>
                  <a:schemeClr val="tx1"/>
                </a:solidFill>
              </a:rPr>
              <a:t>(Some slides are from </a:t>
            </a:r>
            <a:r>
              <a:rPr lang="en-US" altLang="en-US" b="1" dirty="0" err="1">
                <a:solidFill>
                  <a:schemeClr val="tx1"/>
                </a:solidFill>
                <a:latin typeface="Helvetica" pitchFamily="-84" charset="0"/>
              </a:rPr>
              <a:t>S</a:t>
            </a:r>
            <a:r>
              <a:rPr lang="en-US" b="1" dirty="0" err="1">
                <a:solidFill>
                  <a:schemeClr val="tx1"/>
                </a:solidFill>
                <a:latin typeface="Helvetica" pitchFamily="-84" charset="0"/>
              </a:rPr>
              <a:t>ilberschatz</a:t>
            </a:r>
            <a:r>
              <a:rPr lang="en-US" b="1" dirty="0">
                <a:solidFill>
                  <a:schemeClr val="tx1"/>
                </a:solidFill>
                <a:latin typeface="Helvetica" pitchFamily="-84" charset="0"/>
              </a:rPr>
              <a:t>, Galvin and Gagne ©2013)</a:t>
            </a:r>
          </a:p>
        </p:txBody>
      </p:sp>
      <p:sp>
        <p:nvSpPr>
          <p:cNvPr id="6" name="Rectangle 2">
            <a:extLst>
              <a:ext uri="{FF2B5EF4-FFF2-40B4-BE49-F238E27FC236}">
                <a16:creationId xmlns:a16="http://schemas.microsoft.com/office/drawing/2014/main" id="{65337C4B-56D9-CA45-A58A-0DDC8D509B6E}"/>
              </a:ext>
            </a:extLst>
          </p:cNvPr>
          <p:cNvSpPr>
            <a:spLocks noChangeArrowheads="1"/>
          </p:cNvSpPr>
          <p:nvPr/>
        </p:nvSpPr>
        <p:spPr bwMode="auto">
          <a:xfrm>
            <a:off x="3113590" y="43178"/>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B8DAB396-41D6-4B4E-AA4E-B2F810803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201474"/>
            <a:ext cx="561975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660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787B-B7B4-45B7-961D-07A76C77FA5D}"/>
              </a:ext>
            </a:extLst>
          </p:cNvPr>
          <p:cNvSpPr>
            <a:spLocks noGrp="1"/>
          </p:cNvSpPr>
          <p:nvPr>
            <p:ph type="title"/>
          </p:nvPr>
        </p:nvSpPr>
        <p:spPr/>
        <p:txBody>
          <a:bodyPr/>
          <a:lstStyle/>
          <a:p>
            <a:r>
              <a:rPr lang="en-US"/>
              <a:t>Priority Inheritance</a:t>
            </a:r>
          </a:p>
        </p:txBody>
      </p:sp>
      <p:sp>
        <p:nvSpPr>
          <p:cNvPr id="3" name="Content Placeholder 2">
            <a:extLst>
              <a:ext uri="{FF2B5EF4-FFF2-40B4-BE49-F238E27FC236}">
                <a16:creationId xmlns:a16="http://schemas.microsoft.com/office/drawing/2014/main" id="{066FAE47-835C-4F38-937A-78BBF0F77520}"/>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FFB18A9B-56E2-4206-B002-E4AC21643E63}"/>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9026B348-BC71-4F67-933F-31E9C5C96D3D}"/>
              </a:ext>
            </a:extLst>
          </p:cNvPr>
          <p:cNvSpPr>
            <a:spLocks noGrp="1"/>
          </p:cNvSpPr>
          <p:nvPr>
            <p:ph type="sldNum" idx="12"/>
          </p:nvPr>
        </p:nvSpPr>
        <p:spPr/>
        <p:txBody>
          <a:bodyPr/>
          <a:lstStyle/>
          <a:p>
            <a:fld id="{65E435D9-63B0-4660-8D04-E83F5E2CA2AE}" type="slidenum">
              <a:rPr lang="en-GB" altLang="en-US" smtClean="0"/>
              <a:pPr/>
              <a:t>10</a:t>
            </a:fld>
            <a:endParaRPr lang="en-GB" altLang="en-US"/>
          </a:p>
        </p:txBody>
      </p:sp>
      <p:pic>
        <p:nvPicPr>
          <p:cNvPr id="8" name="Picture 7">
            <a:extLst>
              <a:ext uri="{FF2B5EF4-FFF2-40B4-BE49-F238E27FC236}">
                <a16:creationId xmlns:a16="http://schemas.microsoft.com/office/drawing/2014/main" id="{E764EC99-EE1B-450E-BEA5-0CED79865555}"/>
              </a:ext>
            </a:extLst>
          </p:cNvPr>
          <p:cNvPicPr>
            <a:picLocks noChangeAspect="1"/>
          </p:cNvPicPr>
          <p:nvPr/>
        </p:nvPicPr>
        <p:blipFill>
          <a:blip r:embed="rId2"/>
          <a:stretch>
            <a:fillRect/>
          </a:stretch>
        </p:blipFill>
        <p:spPr>
          <a:xfrm>
            <a:off x="1346682" y="1382759"/>
            <a:ext cx="8099322" cy="5400628"/>
          </a:xfrm>
          <a:prstGeom prst="rect">
            <a:avLst/>
          </a:prstGeom>
        </p:spPr>
      </p:pic>
    </p:spTree>
    <p:extLst>
      <p:ext uri="{BB962C8B-B14F-4D97-AF65-F5344CB8AC3E}">
        <p14:creationId xmlns:p14="http://schemas.microsoft.com/office/powerpoint/2010/main" val="4276380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4">
            <a:extLst>
              <a:ext uri="{FF2B5EF4-FFF2-40B4-BE49-F238E27FC236}">
                <a16:creationId xmlns:a16="http://schemas.microsoft.com/office/drawing/2014/main" id="{6FDA00AC-6865-D94C-836F-7D9600078A83}"/>
              </a:ext>
            </a:extLst>
          </p:cNvPr>
          <p:cNvSpPr>
            <a:spLocks noGrp="1" noChangeArrowheads="1"/>
          </p:cNvSpPr>
          <p:nvPr>
            <p:ph type="title"/>
          </p:nvPr>
        </p:nvSpPr>
        <p:spPr/>
        <p:txBody>
          <a:bodyPr/>
          <a:lstStyle/>
          <a:p>
            <a:r>
              <a:rPr lang="en-US" altLang="en-US" sz="3527"/>
              <a:t>Implementing semaphores with blocking</a:t>
            </a:r>
          </a:p>
        </p:txBody>
      </p:sp>
      <p:sp>
        <p:nvSpPr>
          <p:cNvPr id="102405" name="Rectangle 5">
            <a:extLst>
              <a:ext uri="{FF2B5EF4-FFF2-40B4-BE49-F238E27FC236}">
                <a16:creationId xmlns:a16="http://schemas.microsoft.com/office/drawing/2014/main" id="{142E8EAC-B1DB-A042-BDAA-20329E91A50B}"/>
              </a:ext>
            </a:extLst>
          </p:cNvPr>
          <p:cNvSpPr>
            <a:spLocks noGrp="1" noChangeArrowheads="1"/>
          </p:cNvSpPr>
          <p:nvPr>
            <p:ph idx="1"/>
          </p:nvPr>
        </p:nvSpPr>
        <p:spPr>
          <a:xfrm>
            <a:off x="0" y="775504"/>
            <a:ext cx="4872320" cy="6506358"/>
          </a:xfrm>
        </p:spPr>
        <p:txBody>
          <a:bodyPr/>
          <a:lstStyle/>
          <a:p>
            <a:r>
              <a:rPr lang="en-US" altLang="en-US" sz="2646" dirty="0"/>
              <a:t>Assume two operations:</a:t>
            </a:r>
          </a:p>
          <a:p>
            <a:pPr lvl="1"/>
            <a:r>
              <a:rPr lang="en-US" altLang="en-US" sz="2205" dirty="0"/>
              <a:t>Sleep(): suspends current process</a:t>
            </a:r>
          </a:p>
          <a:p>
            <a:pPr lvl="1"/>
            <a:r>
              <a:rPr lang="en-US" altLang="en-US" sz="2205" dirty="0"/>
              <a:t>Wakeup(P): allows process P to resume execution</a:t>
            </a:r>
          </a:p>
          <a:p>
            <a:r>
              <a:rPr lang="en-US" altLang="en-US" sz="2646" dirty="0"/>
              <a:t>Semaphore data structure</a:t>
            </a:r>
          </a:p>
          <a:p>
            <a:pPr lvl="1"/>
            <a:r>
              <a:rPr lang="en-US" altLang="en-US" sz="2205" dirty="0"/>
              <a:t>Tracks value of semaphore</a:t>
            </a:r>
          </a:p>
          <a:p>
            <a:pPr lvl="1"/>
            <a:r>
              <a:rPr lang="en-US" altLang="en-US" sz="2205" dirty="0"/>
              <a:t>Keeps a list of processes waiting for the semaphore</a:t>
            </a:r>
          </a:p>
          <a:p>
            <a:r>
              <a:rPr lang="en-US" altLang="en-US" sz="2646" dirty="0"/>
              <a:t>Operations still atomic</a:t>
            </a:r>
          </a:p>
        </p:txBody>
      </p:sp>
      <p:sp>
        <p:nvSpPr>
          <p:cNvPr id="6" name="Footer Placeholder 4">
            <a:extLst>
              <a:ext uri="{FF2B5EF4-FFF2-40B4-BE49-F238E27FC236}">
                <a16:creationId xmlns:a16="http://schemas.microsoft.com/office/drawing/2014/main" id="{04A613E7-574B-C34F-80DA-88C723B69E84}"/>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7" name="Slide Number Placeholder 5">
            <a:extLst>
              <a:ext uri="{FF2B5EF4-FFF2-40B4-BE49-F238E27FC236}">
                <a16:creationId xmlns:a16="http://schemas.microsoft.com/office/drawing/2014/main" id="{7CC2F7F6-93EA-AE4F-84CC-7374B32F503D}"/>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02E0B4B7-F0EB-744B-83D2-9218B3FCCBEF}"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11</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102402" name="Text Box 2">
            <a:extLst>
              <a:ext uri="{FF2B5EF4-FFF2-40B4-BE49-F238E27FC236}">
                <a16:creationId xmlns:a16="http://schemas.microsoft.com/office/drawing/2014/main" id="{E1CB258F-124C-064A-912D-68205C351F24}"/>
              </a:ext>
            </a:extLst>
          </p:cNvPr>
          <p:cNvSpPr txBox="1">
            <a:spLocks noChangeArrowheads="1"/>
          </p:cNvSpPr>
          <p:nvPr/>
        </p:nvSpPr>
        <p:spPr bwMode="auto">
          <a:xfrm>
            <a:off x="840493" y="5375769"/>
            <a:ext cx="4240068" cy="1725183"/>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Semaphore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int value;</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a:t>
            </a:r>
            <a:r>
              <a:rPr kumimoji="0" lang="en-US" altLang="en-US" sz="1764" b="0" i="0" u="none" strike="noStrike" kern="1200" cap="none" spc="0" normalizeH="0" baseline="0" noProof="0" dirty="0" err="1">
                <a:ln>
                  <a:noFill/>
                </a:ln>
                <a:solidFill>
                  <a:srgbClr val="000000"/>
                </a:solidFill>
                <a:effectLst/>
                <a:uLnTx/>
                <a:uFillTx/>
                <a:latin typeface="Monaco" pitchFamily="2" charset="77"/>
                <a:ea typeface="+mn-ea"/>
                <a:cs typeface="Arial"/>
              </a:rPr>
              <a:t>ProcessList</a:t>
            </a: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pl;</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void down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void up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a:t>
            </a:r>
          </a:p>
        </p:txBody>
      </p:sp>
      <p:sp>
        <p:nvSpPr>
          <p:cNvPr id="102403" name="Text Box 3">
            <a:extLst>
              <a:ext uri="{FF2B5EF4-FFF2-40B4-BE49-F238E27FC236}">
                <a16:creationId xmlns:a16="http://schemas.microsoft.com/office/drawing/2014/main" id="{785D7A99-6D63-8249-82FA-5B237B098A1E}"/>
              </a:ext>
            </a:extLst>
          </p:cNvPr>
          <p:cNvSpPr txBox="1">
            <a:spLocks noChangeArrowheads="1"/>
          </p:cNvSpPr>
          <p:nvPr/>
        </p:nvSpPr>
        <p:spPr bwMode="auto">
          <a:xfrm>
            <a:off x="5208306" y="874420"/>
            <a:ext cx="4479807" cy="5016853"/>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dirty="0">
                <a:ln>
                  <a:noFill/>
                </a:ln>
                <a:solidFill>
                  <a:srgbClr val="000000"/>
                </a:solidFill>
                <a:effectLst/>
                <a:uLnTx/>
                <a:uFillTx/>
                <a:latin typeface="Helvetica" pitchFamily="2" charset="0"/>
                <a:ea typeface="+mn-ea"/>
                <a:cs typeface="Arial"/>
              </a:rPr>
              <a:t>Semaphore code</a:t>
            </a:r>
            <a:endParaRPr kumimoji="0" lang="en-US" altLang="en-US" sz="1764" b="0" i="0" u="none" strike="noStrike" kern="1200" cap="none" spc="0" normalizeH="0" baseline="0" noProof="0" dirty="0">
              <a:ln>
                <a:noFill/>
              </a:ln>
              <a:solidFill>
                <a:srgbClr val="000000"/>
              </a:solidFill>
              <a:effectLst/>
              <a:uLnTx/>
              <a:uFillTx/>
              <a:latin typeface="Helvetica"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Semaphore::down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value -= 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if (value &lt; 0)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 add this process to pl</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Sleep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Semaphore::up ()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Process 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value += 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if (value &lt;= 0)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 remove a process 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 from pl</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Wakeup (P);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a:t>
            </a:r>
          </a:p>
        </p:txBody>
      </p:sp>
      <p:sp>
        <p:nvSpPr>
          <p:cNvPr id="2" name="TextBox 1">
            <a:extLst>
              <a:ext uri="{FF2B5EF4-FFF2-40B4-BE49-F238E27FC236}">
                <a16:creationId xmlns:a16="http://schemas.microsoft.com/office/drawing/2014/main" id="{2F63E310-9701-4C8E-8A83-D5E0B19A5EAA}"/>
              </a:ext>
            </a:extLst>
          </p:cNvPr>
          <p:cNvSpPr txBox="1"/>
          <p:nvPr/>
        </p:nvSpPr>
        <p:spPr>
          <a:xfrm>
            <a:off x="5208306" y="6119669"/>
            <a:ext cx="4634602" cy="288284"/>
          </a:xfrm>
          <a:prstGeom prst="rect">
            <a:avLst/>
          </a:prstGeom>
          <a:noFill/>
        </p:spPr>
        <p:txBody>
          <a:bodyPr wrap="none" rtlCol="0">
            <a:spAutoFit/>
          </a:bodyPr>
          <a:lstStyle/>
          <a:p>
            <a:r>
              <a:rPr lang="en-US" b="1" dirty="0">
                <a:solidFill>
                  <a:srgbClr val="FF0000"/>
                </a:solidFill>
              </a:rPr>
              <a:t>How to protect these shared variables??</a:t>
            </a:r>
          </a:p>
        </p:txBody>
      </p:sp>
    </p:spTree>
    <p:extLst>
      <p:ext uri="{BB962C8B-B14F-4D97-AF65-F5344CB8AC3E}">
        <p14:creationId xmlns:p14="http://schemas.microsoft.com/office/powerpoint/2010/main" val="259296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7392-A30A-4196-883E-AF3E9CA31013}"/>
              </a:ext>
            </a:extLst>
          </p:cNvPr>
          <p:cNvSpPr>
            <a:spLocks noGrp="1"/>
          </p:cNvSpPr>
          <p:nvPr>
            <p:ph type="title"/>
          </p:nvPr>
        </p:nvSpPr>
        <p:spPr/>
        <p:txBody>
          <a:bodyPr/>
          <a:lstStyle/>
          <a:p>
            <a:r>
              <a:rPr lang="en-US" dirty="0"/>
              <a:t>Spinlocks in Semaphores</a:t>
            </a:r>
          </a:p>
        </p:txBody>
      </p:sp>
      <p:sp>
        <p:nvSpPr>
          <p:cNvPr id="4" name="Footer Placeholder 3">
            <a:extLst>
              <a:ext uri="{FF2B5EF4-FFF2-40B4-BE49-F238E27FC236}">
                <a16:creationId xmlns:a16="http://schemas.microsoft.com/office/drawing/2014/main" id="{590E4B71-0B3D-4365-A429-98BF72EAE9F6}"/>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AC81AF7D-B7E1-4565-8E24-7E18E4BD2C3C}"/>
              </a:ext>
            </a:extLst>
          </p:cNvPr>
          <p:cNvSpPr>
            <a:spLocks noGrp="1"/>
          </p:cNvSpPr>
          <p:nvPr>
            <p:ph type="sldNum" idx="12"/>
          </p:nvPr>
        </p:nvSpPr>
        <p:spPr/>
        <p:txBody>
          <a:bodyPr/>
          <a:lstStyle/>
          <a:p>
            <a:fld id="{65E435D9-63B0-4660-8D04-E83F5E2CA2AE}" type="slidenum">
              <a:rPr lang="en-GB" altLang="en-US" smtClean="0"/>
              <a:pPr/>
              <a:t>12</a:t>
            </a:fld>
            <a:endParaRPr lang="en-GB" altLang="en-US" dirty="0"/>
          </a:p>
        </p:txBody>
      </p:sp>
      <p:sp>
        <p:nvSpPr>
          <p:cNvPr id="6" name="Text Box 3">
            <a:extLst>
              <a:ext uri="{FF2B5EF4-FFF2-40B4-BE49-F238E27FC236}">
                <a16:creationId xmlns:a16="http://schemas.microsoft.com/office/drawing/2014/main" id="{02B11C17-C690-4BA2-AE97-257D25685BA2}"/>
              </a:ext>
            </a:extLst>
          </p:cNvPr>
          <p:cNvSpPr txBox="1">
            <a:spLocks noChangeArrowheads="1"/>
          </p:cNvSpPr>
          <p:nvPr/>
        </p:nvSpPr>
        <p:spPr bwMode="auto">
          <a:xfrm>
            <a:off x="1618978" y="1114742"/>
            <a:ext cx="6569712" cy="5697809"/>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b="0" i="0" u="none" strike="noStrike" kern="1200" cap="none" spc="0" normalizeH="0" baseline="0" noProof="0" dirty="0">
                <a:ln>
                  <a:noFill/>
                </a:ln>
                <a:solidFill>
                  <a:srgbClr val="000000"/>
                </a:solidFill>
                <a:effectLst/>
                <a:uLnTx/>
                <a:uFillTx/>
                <a:latin typeface="Helvetica" pitchFamily="2" charset="0"/>
                <a:ea typeface="+mn-ea"/>
                <a:cs typeface="Arial"/>
              </a:rPr>
              <a:t>Semaphore code</a:t>
            </a:r>
            <a:endParaRPr kumimoji="0" lang="en-US" altLang="en-US" sz="2000" b="0" i="0" u="none" strike="noStrike" kern="1200" cap="none" spc="0" normalizeH="0" baseline="0" noProof="0" dirty="0">
              <a:ln>
                <a:noFill/>
              </a:ln>
              <a:solidFill>
                <a:srgbClr val="000000"/>
              </a:solidFill>
              <a:effectLst/>
              <a:uLnTx/>
              <a:uFillTx/>
              <a:latin typeface="Helvetica"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Semaphore::down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value -= 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if (value &lt; 0)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 add this process to pl</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Sleep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Semaphore::up ()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Process 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value += 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if (value &lt;= 0)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 remove a process 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 from pl</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Wakeup (P);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a:t>
            </a:r>
          </a:p>
        </p:txBody>
      </p:sp>
    </p:spTree>
    <p:extLst>
      <p:ext uri="{BB962C8B-B14F-4D97-AF65-F5344CB8AC3E}">
        <p14:creationId xmlns:p14="http://schemas.microsoft.com/office/powerpoint/2010/main" val="2870353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7DDFF-AD74-4309-8137-7E56C6D9ABF0}"/>
              </a:ext>
            </a:extLst>
          </p:cNvPr>
          <p:cNvSpPr>
            <a:spLocks noGrp="1"/>
          </p:cNvSpPr>
          <p:nvPr>
            <p:ph type="title"/>
          </p:nvPr>
        </p:nvSpPr>
        <p:spPr/>
        <p:txBody>
          <a:bodyPr>
            <a:noAutofit/>
          </a:bodyPr>
          <a:lstStyle/>
          <a:p>
            <a:r>
              <a:rPr lang="en-US" sz="3200" dirty="0"/>
              <a:t>Spinlocks are sometimes better than Semaphores</a:t>
            </a:r>
          </a:p>
        </p:txBody>
      </p:sp>
      <p:sp>
        <p:nvSpPr>
          <p:cNvPr id="3" name="Content Placeholder 2">
            <a:extLst>
              <a:ext uri="{FF2B5EF4-FFF2-40B4-BE49-F238E27FC236}">
                <a16:creationId xmlns:a16="http://schemas.microsoft.com/office/drawing/2014/main" id="{4042C3C0-12DA-4341-8E4B-6B5C7F4BF0C6}"/>
              </a:ext>
            </a:extLst>
          </p:cNvPr>
          <p:cNvSpPr>
            <a:spLocks noGrp="1"/>
          </p:cNvSpPr>
          <p:nvPr>
            <p:ph idx="1"/>
          </p:nvPr>
        </p:nvSpPr>
        <p:spPr/>
        <p:txBody>
          <a:bodyPr/>
          <a:lstStyle/>
          <a:p>
            <a:r>
              <a:rPr lang="en-US"/>
              <a:t>Multiple cores</a:t>
            </a:r>
            <a:endParaRPr lang="en-US" dirty="0"/>
          </a:p>
          <a:p>
            <a:r>
              <a:rPr lang="en-US" dirty="0"/>
              <a:t>Very (very) short waiting time to enter the critical section</a:t>
            </a:r>
          </a:p>
          <a:p>
            <a:pPr lvl="1"/>
            <a:r>
              <a:rPr lang="en-US" dirty="0"/>
              <a:t>&lt; context-switching time</a:t>
            </a:r>
          </a:p>
          <a:p>
            <a:pPr lvl="1"/>
            <a:r>
              <a:rPr lang="en-US" dirty="0"/>
              <a:t>Few contending processes</a:t>
            </a:r>
          </a:p>
          <a:p>
            <a:pPr lvl="1"/>
            <a:r>
              <a:rPr lang="en-US" dirty="0"/>
              <a:t>Short critical section code</a:t>
            </a:r>
          </a:p>
        </p:txBody>
      </p:sp>
      <p:sp>
        <p:nvSpPr>
          <p:cNvPr id="4" name="Footer Placeholder 3">
            <a:extLst>
              <a:ext uri="{FF2B5EF4-FFF2-40B4-BE49-F238E27FC236}">
                <a16:creationId xmlns:a16="http://schemas.microsoft.com/office/drawing/2014/main" id="{056CCCD2-0AAB-4E9E-851B-48EFD917BB5A}"/>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5DB79CF6-FDB2-4A93-B82A-95DC06DE00E4}"/>
              </a:ext>
            </a:extLst>
          </p:cNvPr>
          <p:cNvSpPr>
            <a:spLocks noGrp="1"/>
          </p:cNvSpPr>
          <p:nvPr>
            <p:ph type="sldNum" idx="12"/>
          </p:nvPr>
        </p:nvSpPr>
        <p:spPr/>
        <p:txBody>
          <a:bodyPr/>
          <a:lstStyle/>
          <a:p>
            <a:fld id="{65E435D9-63B0-4660-8D04-E83F5E2CA2AE}" type="slidenum">
              <a:rPr lang="en-GB" altLang="en-US" smtClean="0"/>
              <a:pPr/>
              <a:t>13</a:t>
            </a:fld>
            <a:endParaRPr lang="en-GB" altLang="en-US" dirty="0"/>
          </a:p>
        </p:txBody>
      </p:sp>
    </p:spTree>
    <p:extLst>
      <p:ext uri="{BB962C8B-B14F-4D97-AF65-F5344CB8AC3E}">
        <p14:creationId xmlns:p14="http://schemas.microsoft.com/office/powerpoint/2010/main" val="3729759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B28A-8674-42BF-A553-2C3612BC3B4B}"/>
              </a:ext>
            </a:extLst>
          </p:cNvPr>
          <p:cNvSpPr>
            <a:spLocks noGrp="1"/>
          </p:cNvSpPr>
          <p:nvPr>
            <p:ph type="title"/>
          </p:nvPr>
        </p:nvSpPr>
        <p:spPr/>
        <p:txBody>
          <a:bodyPr/>
          <a:lstStyle/>
          <a:p>
            <a:r>
              <a:rPr lang="en-US" dirty="0"/>
              <a:t>Xv6 Walkthrough</a:t>
            </a:r>
          </a:p>
        </p:txBody>
      </p:sp>
      <p:sp>
        <p:nvSpPr>
          <p:cNvPr id="3" name="Content Placeholder 2">
            <a:extLst>
              <a:ext uri="{FF2B5EF4-FFF2-40B4-BE49-F238E27FC236}">
                <a16:creationId xmlns:a16="http://schemas.microsoft.com/office/drawing/2014/main" id="{C62B6C5A-CC0C-40C3-BD2B-60F0CF3EE1C4}"/>
              </a:ext>
            </a:extLst>
          </p:cNvPr>
          <p:cNvSpPr>
            <a:spLocks noGrp="1"/>
          </p:cNvSpPr>
          <p:nvPr>
            <p:ph idx="1"/>
          </p:nvPr>
        </p:nvSpPr>
        <p:spPr/>
        <p:txBody>
          <a:bodyPr/>
          <a:lstStyle/>
          <a:p>
            <a:r>
              <a:rPr lang="en-US" dirty="0"/>
              <a:t>Spinlocks</a:t>
            </a:r>
          </a:p>
        </p:txBody>
      </p:sp>
      <p:sp>
        <p:nvSpPr>
          <p:cNvPr id="4" name="Footer Placeholder 3">
            <a:extLst>
              <a:ext uri="{FF2B5EF4-FFF2-40B4-BE49-F238E27FC236}">
                <a16:creationId xmlns:a16="http://schemas.microsoft.com/office/drawing/2014/main" id="{0A36E1D9-544E-4B5A-9302-BDE3B0A3F275}"/>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4EBBFD23-2AB7-4671-BD28-264D45A19CEB}"/>
              </a:ext>
            </a:extLst>
          </p:cNvPr>
          <p:cNvSpPr>
            <a:spLocks noGrp="1"/>
          </p:cNvSpPr>
          <p:nvPr>
            <p:ph type="sldNum" idx="12"/>
          </p:nvPr>
        </p:nvSpPr>
        <p:spPr/>
        <p:txBody>
          <a:bodyPr/>
          <a:lstStyle/>
          <a:p>
            <a:fld id="{65E435D9-63B0-4660-8D04-E83F5E2CA2AE}" type="slidenum">
              <a:rPr lang="en-GB" altLang="en-US" smtClean="0"/>
              <a:pPr/>
              <a:t>14</a:t>
            </a:fld>
            <a:endParaRPr lang="en-GB" altLang="en-US" dirty="0"/>
          </a:p>
        </p:txBody>
      </p:sp>
      <p:pic>
        <p:nvPicPr>
          <p:cNvPr id="7" name="Picture 6">
            <a:extLst>
              <a:ext uri="{FF2B5EF4-FFF2-40B4-BE49-F238E27FC236}">
                <a16:creationId xmlns:a16="http://schemas.microsoft.com/office/drawing/2014/main" id="{02C3C82A-AB2F-48F5-861D-62F8E67479FF}"/>
              </a:ext>
            </a:extLst>
          </p:cNvPr>
          <p:cNvPicPr>
            <a:picLocks noChangeAspect="1"/>
          </p:cNvPicPr>
          <p:nvPr/>
        </p:nvPicPr>
        <p:blipFill>
          <a:blip r:embed="rId2"/>
          <a:stretch>
            <a:fillRect/>
          </a:stretch>
        </p:blipFill>
        <p:spPr>
          <a:xfrm>
            <a:off x="401638" y="1354943"/>
            <a:ext cx="3945174" cy="1592453"/>
          </a:xfrm>
          <a:prstGeom prst="rect">
            <a:avLst/>
          </a:prstGeom>
        </p:spPr>
      </p:pic>
      <p:pic>
        <p:nvPicPr>
          <p:cNvPr id="11" name="Picture 10">
            <a:extLst>
              <a:ext uri="{FF2B5EF4-FFF2-40B4-BE49-F238E27FC236}">
                <a16:creationId xmlns:a16="http://schemas.microsoft.com/office/drawing/2014/main" id="{1DF00FAA-6BB4-4738-867A-9C5C29D0C6D6}"/>
              </a:ext>
            </a:extLst>
          </p:cNvPr>
          <p:cNvPicPr>
            <a:picLocks noChangeAspect="1"/>
          </p:cNvPicPr>
          <p:nvPr/>
        </p:nvPicPr>
        <p:blipFill>
          <a:blip r:embed="rId3"/>
          <a:stretch>
            <a:fillRect/>
          </a:stretch>
        </p:blipFill>
        <p:spPr>
          <a:xfrm>
            <a:off x="4772749" y="1354943"/>
            <a:ext cx="4906238" cy="2223139"/>
          </a:xfrm>
          <a:prstGeom prst="rect">
            <a:avLst/>
          </a:prstGeom>
        </p:spPr>
      </p:pic>
      <p:pic>
        <p:nvPicPr>
          <p:cNvPr id="15" name="Picture 14">
            <a:extLst>
              <a:ext uri="{FF2B5EF4-FFF2-40B4-BE49-F238E27FC236}">
                <a16:creationId xmlns:a16="http://schemas.microsoft.com/office/drawing/2014/main" id="{E8FB8316-F2C2-4528-9B6F-A4148DF293DD}"/>
              </a:ext>
            </a:extLst>
          </p:cNvPr>
          <p:cNvPicPr>
            <a:picLocks noChangeAspect="1"/>
          </p:cNvPicPr>
          <p:nvPr/>
        </p:nvPicPr>
        <p:blipFill>
          <a:blip r:embed="rId4"/>
          <a:stretch>
            <a:fillRect/>
          </a:stretch>
        </p:blipFill>
        <p:spPr>
          <a:xfrm>
            <a:off x="156950" y="4218650"/>
            <a:ext cx="4851577" cy="2626650"/>
          </a:xfrm>
          <a:prstGeom prst="rect">
            <a:avLst/>
          </a:prstGeom>
        </p:spPr>
      </p:pic>
      <p:pic>
        <p:nvPicPr>
          <p:cNvPr id="17" name="Picture 16">
            <a:extLst>
              <a:ext uri="{FF2B5EF4-FFF2-40B4-BE49-F238E27FC236}">
                <a16:creationId xmlns:a16="http://schemas.microsoft.com/office/drawing/2014/main" id="{1C8E4C0D-BAAA-4416-8168-D817EC297918}"/>
              </a:ext>
            </a:extLst>
          </p:cNvPr>
          <p:cNvPicPr>
            <a:picLocks noChangeAspect="1"/>
          </p:cNvPicPr>
          <p:nvPr/>
        </p:nvPicPr>
        <p:blipFill>
          <a:blip r:embed="rId5"/>
          <a:stretch>
            <a:fillRect/>
          </a:stretch>
        </p:blipFill>
        <p:spPr>
          <a:xfrm>
            <a:off x="5278197" y="4397290"/>
            <a:ext cx="4400790" cy="2331893"/>
          </a:xfrm>
          <a:prstGeom prst="rect">
            <a:avLst/>
          </a:prstGeom>
        </p:spPr>
      </p:pic>
    </p:spTree>
    <p:extLst>
      <p:ext uri="{BB962C8B-B14F-4D97-AF65-F5344CB8AC3E}">
        <p14:creationId xmlns:p14="http://schemas.microsoft.com/office/powerpoint/2010/main" val="3696636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D40E2-7B17-42E2-85AD-AFAE503F099A}"/>
              </a:ext>
            </a:extLst>
          </p:cNvPr>
          <p:cNvSpPr>
            <a:spLocks noGrp="1"/>
          </p:cNvSpPr>
          <p:nvPr>
            <p:ph type="title"/>
          </p:nvPr>
        </p:nvSpPr>
        <p:spPr/>
        <p:txBody>
          <a:bodyPr/>
          <a:lstStyle/>
          <a:p>
            <a:r>
              <a:rPr lang="en-US"/>
              <a:t>Semaphore Implementation in Project 1</a:t>
            </a:r>
          </a:p>
        </p:txBody>
      </p:sp>
      <p:sp>
        <p:nvSpPr>
          <p:cNvPr id="3" name="Content Placeholder 2">
            <a:extLst>
              <a:ext uri="{FF2B5EF4-FFF2-40B4-BE49-F238E27FC236}">
                <a16:creationId xmlns:a16="http://schemas.microsoft.com/office/drawing/2014/main" id="{6293486F-04F0-4EEE-A7C9-D6E5ED128E4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1ADD29D3-3FF5-4638-8BFA-FFAB8947F4AB}"/>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6284C7F7-52F5-451E-A6B4-34847413F2D2}"/>
              </a:ext>
            </a:extLst>
          </p:cNvPr>
          <p:cNvSpPr>
            <a:spLocks noGrp="1"/>
          </p:cNvSpPr>
          <p:nvPr>
            <p:ph type="sldNum" idx="12"/>
          </p:nvPr>
        </p:nvSpPr>
        <p:spPr/>
        <p:txBody>
          <a:bodyPr/>
          <a:lstStyle/>
          <a:p>
            <a:fld id="{65E435D9-63B0-4660-8D04-E83F5E2CA2AE}" type="slidenum">
              <a:rPr lang="en-GB" altLang="en-US" smtClean="0"/>
              <a:pPr/>
              <a:t>15</a:t>
            </a:fld>
            <a:endParaRPr lang="en-GB" altLang="en-US"/>
          </a:p>
        </p:txBody>
      </p:sp>
      <p:pic>
        <p:nvPicPr>
          <p:cNvPr id="7" name="Picture 6">
            <a:extLst>
              <a:ext uri="{FF2B5EF4-FFF2-40B4-BE49-F238E27FC236}">
                <a16:creationId xmlns:a16="http://schemas.microsoft.com/office/drawing/2014/main" id="{007B142F-A586-47FD-AD4C-029042D2B4A8}"/>
              </a:ext>
            </a:extLst>
          </p:cNvPr>
          <p:cNvPicPr>
            <a:picLocks noChangeAspect="1"/>
          </p:cNvPicPr>
          <p:nvPr/>
        </p:nvPicPr>
        <p:blipFill>
          <a:blip r:embed="rId2"/>
          <a:stretch>
            <a:fillRect/>
          </a:stretch>
        </p:blipFill>
        <p:spPr>
          <a:xfrm>
            <a:off x="1206729" y="1303361"/>
            <a:ext cx="7782075" cy="5189088"/>
          </a:xfrm>
          <a:prstGeom prst="rect">
            <a:avLst/>
          </a:prstGeom>
        </p:spPr>
      </p:pic>
    </p:spTree>
    <p:extLst>
      <p:ext uri="{BB962C8B-B14F-4D97-AF65-F5344CB8AC3E}">
        <p14:creationId xmlns:p14="http://schemas.microsoft.com/office/powerpoint/2010/main" val="4075118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CA4E7-4DA5-450A-B2AA-D5A834A437DE}"/>
              </a:ext>
            </a:extLst>
          </p:cNvPr>
          <p:cNvSpPr>
            <a:spLocks noGrp="1"/>
          </p:cNvSpPr>
          <p:nvPr>
            <p:ph type="title"/>
          </p:nvPr>
        </p:nvSpPr>
        <p:spPr/>
        <p:txBody>
          <a:bodyPr/>
          <a:lstStyle/>
          <a:p>
            <a:r>
              <a:rPr lang="en-US"/>
              <a:t>Code reordering</a:t>
            </a:r>
          </a:p>
        </p:txBody>
      </p:sp>
      <p:sp>
        <p:nvSpPr>
          <p:cNvPr id="3" name="Content Placeholder 2">
            <a:extLst>
              <a:ext uri="{FF2B5EF4-FFF2-40B4-BE49-F238E27FC236}">
                <a16:creationId xmlns:a16="http://schemas.microsoft.com/office/drawing/2014/main" id="{ECB26627-8C67-442F-B744-78749F2211B5}"/>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3D61294B-6FDB-419E-B3FD-F291D0B609B4}"/>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95107EC2-8D8C-4443-810D-729C2B15B6FB}"/>
              </a:ext>
            </a:extLst>
          </p:cNvPr>
          <p:cNvSpPr>
            <a:spLocks noGrp="1"/>
          </p:cNvSpPr>
          <p:nvPr>
            <p:ph type="sldNum" idx="12"/>
          </p:nvPr>
        </p:nvSpPr>
        <p:spPr/>
        <p:txBody>
          <a:bodyPr/>
          <a:lstStyle/>
          <a:p>
            <a:fld id="{65E435D9-63B0-4660-8D04-E83F5E2CA2AE}" type="slidenum">
              <a:rPr lang="en-GB" altLang="en-US" smtClean="0"/>
              <a:pPr/>
              <a:t>16</a:t>
            </a:fld>
            <a:endParaRPr lang="en-GB" altLang="en-US"/>
          </a:p>
        </p:txBody>
      </p:sp>
      <p:pic>
        <p:nvPicPr>
          <p:cNvPr id="7" name="Picture 6">
            <a:extLst>
              <a:ext uri="{FF2B5EF4-FFF2-40B4-BE49-F238E27FC236}">
                <a16:creationId xmlns:a16="http://schemas.microsoft.com/office/drawing/2014/main" id="{8D2CFE3B-5142-4183-9589-E03C9CDF6A26}"/>
              </a:ext>
            </a:extLst>
          </p:cNvPr>
          <p:cNvPicPr>
            <a:picLocks noChangeAspect="1"/>
          </p:cNvPicPr>
          <p:nvPr/>
        </p:nvPicPr>
        <p:blipFill>
          <a:blip r:embed="rId2"/>
          <a:stretch>
            <a:fillRect/>
          </a:stretch>
        </p:blipFill>
        <p:spPr>
          <a:xfrm>
            <a:off x="649145" y="1059655"/>
            <a:ext cx="8782334" cy="5856061"/>
          </a:xfrm>
          <a:prstGeom prst="rect">
            <a:avLst/>
          </a:prstGeom>
        </p:spPr>
      </p:pic>
    </p:spTree>
    <p:extLst>
      <p:ext uri="{BB962C8B-B14F-4D97-AF65-F5344CB8AC3E}">
        <p14:creationId xmlns:p14="http://schemas.microsoft.com/office/powerpoint/2010/main" val="2551136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6E60B537-4E2B-3645-8740-E45FF319D167}"/>
              </a:ext>
            </a:extLst>
          </p:cNvPr>
          <p:cNvSpPr>
            <a:spLocks noGrp="1" noChangeArrowheads="1"/>
          </p:cNvSpPr>
          <p:nvPr>
            <p:ph type="title"/>
          </p:nvPr>
        </p:nvSpPr>
        <p:spPr/>
        <p:txBody>
          <a:bodyPr vert="horz" wrap="square" lIns="95343" tIns="47672" rIns="95343" bIns="47672" numCol="1" anchor="t" anchorCtr="0" compatLnSpc="1">
            <a:prstTxWarp prst="textNoShape">
              <a:avLst/>
            </a:prstTxWarp>
          </a:bodyPr>
          <a:lstStyle/>
          <a:p>
            <a:r>
              <a:rPr lang="en-US" altLang="en-US"/>
              <a:t>Monitors</a:t>
            </a:r>
          </a:p>
        </p:txBody>
      </p:sp>
      <p:sp>
        <p:nvSpPr>
          <p:cNvPr id="105475" name="Rectangle 3">
            <a:extLst>
              <a:ext uri="{FF2B5EF4-FFF2-40B4-BE49-F238E27FC236}">
                <a16:creationId xmlns:a16="http://schemas.microsoft.com/office/drawing/2014/main" id="{B2EA02B2-FF2F-E840-9115-9F46B908CC54}"/>
              </a:ext>
            </a:extLst>
          </p:cNvPr>
          <p:cNvSpPr>
            <a:spLocks noGrp="1" noChangeArrowheads="1"/>
          </p:cNvSpPr>
          <p:nvPr>
            <p:ph idx="1"/>
          </p:nvPr>
        </p:nvSpPr>
        <p:spPr/>
        <p:txBody>
          <a:bodyPr vert="horz" wrap="square" lIns="95343" tIns="47672" rIns="95343" bIns="47672" numCol="1" anchor="t" anchorCtr="0" compatLnSpc="1">
            <a:prstTxWarp prst="textNoShape">
              <a:avLst/>
            </a:prstTxWarp>
          </a:bodyPr>
          <a:lstStyle/>
          <a:p>
            <a:pPr>
              <a:lnSpc>
                <a:spcPct val="90000"/>
              </a:lnSpc>
            </a:pPr>
            <a:r>
              <a:rPr lang="en-US" altLang="en-US" sz="2646"/>
              <a:t>A </a:t>
            </a:r>
            <a:r>
              <a:rPr lang="en-US" altLang="en-US" sz="2646" i="1"/>
              <a:t>monitor</a:t>
            </a:r>
            <a:r>
              <a:rPr lang="en-US" altLang="en-US" sz="2646"/>
              <a:t> is another kind of high-level synchronization primitive</a:t>
            </a:r>
          </a:p>
          <a:p>
            <a:pPr lvl="1">
              <a:lnSpc>
                <a:spcPct val="90000"/>
              </a:lnSpc>
            </a:pPr>
            <a:r>
              <a:rPr lang="en-US" altLang="en-US" sz="2205"/>
              <a:t>One monitor has multiple entry points</a:t>
            </a:r>
          </a:p>
          <a:p>
            <a:pPr lvl="2">
              <a:lnSpc>
                <a:spcPct val="90000"/>
              </a:lnSpc>
            </a:pPr>
            <a:r>
              <a:rPr lang="en-US" altLang="en-US" sz="1805"/>
              <a:t>Think multiple methods in a Java class</a:t>
            </a:r>
          </a:p>
          <a:p>
            <a:pPr lvl="1">
              <a:lnSpc>
                <a:spcPct val="90000"/>
              </a:lnSpc>
            </a:pPr>
            <a:r>
              <a:rPr lang="en-US" altLang="en-US" sz="2205"/>
              <a:t>Only one process may be in the monitor at any time</a:t>
            </a:r>
          </a:p>
          <a:p>
            <a:pPr lvl="1">
              <a:lnSpc>
                <a:spcPct val="90000"/>
              </a:lnSpc>
            </a:pPr>
            <a:r>
              <a:rPr lang="en-US" altLang="en-US" sz="2205"/>
              <a:t>Enforces mutual exclusion - less chance for programming errors</a:t>
            </a:r>
          </a:p>
          <a:p>
            <a:pPr>
              <a:lnSpc>
                <a:spcPct val="90000"/>
              </a:lnSpc>
            </a:pPr>
            <a:r>
              <a:rPr lang="en-US" altLang="en-US" sz="2646"/>
              <a:t>Monitors provided by high-level language</a:t>
            </a:r>
          </a:p>
          <a:p>
            <a:pPr lvl="1">
              <a:lnSpc>
                <a:spcPct val="90000"/>
              </a:lnSpc>
            </a:pPr>
            <a:r>
              <a:rPr lang="en-US" altLang="en-US" sz="2205"/>
              <a:t>Variables belonging to monitor are protected from simultaneous access</a:t>
            </a:r>
          </a:p>
          <a:p>
            <a:pPr lvl="1">
              <a:lnSpc>
                <a:spcPct val="90000"/>
              </a:lnSpc>
            </a:pPr>
            <a:r>
              <a:rPr lang="en-US" altLang="en-US" sz="2205"/>
              <a:t>Procedures in monitor are guaranteed to have mutual exclusion</a:t>
            </a:r>
            <a:endParaRPr lang="en-US" altLang="en-US" sz="2646"/>
          </a:p>
          <a:p>
            <a:pPr lvl="1">
              <a:lnSpc>
                <a:spcPct val="90000"/>
              </a:lnSpc>
            </a:pPr>
            <a:endParaRPr lang="en-US" altLang="en-US" sz="2205"/>
          </a:p>
        </p:txBody>
      </p:sp>
      <p:sp>
        <p:nvSpPr>
          <p:cNvPr id="4" name="Footer Placeholder 3">
            <a:extLst>
              <a:ext uri="{FF2B5EF4-FFF2-40B4-BE49-F238E27FC236}">
                <a16:creationId xmlns:a16="http://schemas.microsoft.com/office/drawing/2014/main" id="{EEDC933A-1F17-A24F-80B2-2B746C541E3D}"/>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309D0953-6635-1B4D-A779-9F44EE0705E6}"/>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48D0AEEB-163E-494A-9E33-9DCE93300CC7}"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17</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4218373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a:extLst>
              <a:ext uri="{FF2B5EF4-FFF2-40B4-BE49-F238E27FC236}">
                <a16:creationId xmlns:a16="http://schemas.microsoft.com/office/drawing/2014/main" id="{ACBD2F3A-500A-1745-93B6-2D7243F6ECAD}"/>
              </a:ext>
            </a:extLst>
          </p:cNvPr>
          <p:cNvSpPr>
            <a:spLocks noGrp="1" noChangeArrowheads="1"/>
          </p:cNvSpPr>
          <p:nvPr>
            <p:ph type="title"/>
          </p:nvPr>
        </p:nvSpPr>
        <p:spPr/>
        <p:txBody>
          <a:bodyPr/>
          <a:lstStyle/>
          <a:p>
            <a:r>
              <a:rPr lang="en-US" altLang="en-US"/>
              <a:t>Monitor usage</a:t>
            </a:r>
          </a:p>
        </p:txBody>
      </p:sp>
      <p:sp>
        <p:nvSpPr>
          <p:cNvPr id="106500" name="Rectangle 4">
            <a:extLst>
              <a:ext uri="{FF2B5EF4-FFF2-40B4-BE49-F238E27FC236}">
                <a16:creationId xmlns:a16="http://schemas.microsoft.com/office/drawing/2014/main" id="{C1A6B44F-6A6E-624E-A1A8-C1E38440BAFC}"/>
              </a:ext>
            </a:extLst>
          </p:cNvPr>
          <p:cNvSpPr>
            <a:spLocks noGrp="1" noChangeArrowheads="1"/>
          </p:cNvSpPr>
          <p:nvPr>
            <p:ph idx="1"/>
          </p:nvPr>
        </p:nvSpPr>
        <p:spPr>
          <a:xfrm>
            <a:off x="0" y="714375"/>
            <a:ext cx="10182808" cy="6567487"/>
          </a:xfrm>
        </p:spPr>
        <p:txBody>
          <a:bodyPr/>
          <a:lstStyle/>
          <a:p>
            <a:r>
              <a:rPr lang="en-US" altLang="en-US" sz="2646"/>
              <a:t>Supported by Java</a:t>
            </a:r>
          </a:p>
          <a:p>
            <a:pPr lvl="1"/>
            <a:r>
              <a:rPr lang="en-US" altLang="en-US" sz="2246" b="1" err="1"/>
              <a:t>synchrnoized</a:t>
            </a:r>
            <a:r>
              <a:rPr lang="en-US" altLang="en-US" sz="2246"/>
              <a:t> keyword</a:t>
            </a:r>
          </a:p>
          <a:p>
            <a:r>
              <a:rPr lang="en-US" altLang="en-US" sz="2205"/>
              <a:t>Only one process can be executing in either produce or consume at any time</a:t>
            </a:r>
          </a:p>
        </p:txBody>
      </p:sp>
      <p:sp>
        <p:nvSpPr>
          <p:cNvPr id="5" name="Footer Placeholder 4">
            <a:extLst>
              <a:ext uri="{FF2B5EF4-FFF2-40B4-BE49-F238E27FC236}">
                <a16:creationId xmlns:a16="http://schemas.microsoft.com/office/drawing/2014/main" id="{9BF724B2-8DB6-E34D-92D7-DCA24F5F0C0D}"/>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6" name="Slide Number Placeholder 5">
            <a:extLst>
              <a:ext uri="{FF2B5EF4-FFF2-40B4-BE49-F238E27FC236}">
                <a16:creationId xmlns:a16="http://schemas.microsoft.com/office/drawing/2014/main" id="{17F9517E-E98B-6746-8827-A9871727AF2B}"/>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8988F6CF-FA2C-0842-8233-4266AF18D3F0}"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18</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pic>
        <p:nvPicPr>
          <p:cNvPr id="7" name="Picture 6" descr="Text&#10;&#10;Description automatically generated">
            <a:extLst>
              <a:ext uri="{FF2B5EF4-FFF2-40B4-BE49-F238E27FC236}">
                <a16:creationId xmlns:a16="http://schemas.microsoft.com/office/drawing/2014/main" id="{D7F1F289-1786-4494-912F-A8FD48635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93" y="2304778"/>
            <a:ext cx="5125387" cy="4818631"/>
          </a:xfrm>
          <a:prstGeom prst="rect">
            <a:avLst/>
          </a:prstGeom>
        </p:spPr>
      </p:pic>
      <p:pic>
        <p:nvPicPr>
          <p:cNvPr id="3" name="Picture 2">
            <a:extLst>
              <a:ext uri="{FF2B5EF4-FFF2-40B4-BE49-F238E27FC236}">
                <a16:creationId xmlns:a16="http://schemas.microsoft.com/office/drawing/2014/main" id="{84209FE3-13FD-4EE1-8B8C-231D0D811FE9}"/>
              </a:ext>
            </a:extLst>
          </p:cNvPr>
          <p:cNvPicPr>
            <a:picLocks noChangeAspect="1"/>
          </p:cNvPicPr>
          <p:nvPr/>
        </p:nvPicPr>
        <p:blipFill>
          <a:blip r:embed="rId3"/>
          <a:stretch>
            <a:fillRect/>
          </a:stretch>
        </p:blipFill>
        <p:spPr>
          <a:xfrm>
            <a:off x="5720606" y="3162721"/>
            <a:ext cx="3778053" cy="3682579"/>
          </a:xfrm>
          <a:prstGeom prst="rect">
            <a:avLst/>
          </a:prstGeom>
        </p:spPr>
      </p:pic>
    </p:spTree>
    <p:extLst>
      <p:ext uri="{BB962C8B-B14F-4D97-AF65-F5344CB8AC3E}">
        <p14:creationId xmlns:p14="http://schemas.microsoft.com/office/powerpoint/2010/main" val="2005153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7F365B32-B892-9644-B8A9-4981039D7D56}"/>
              </a:ext>
            </a:extLst>
          </p:cNvPr>
          <p:cNvSpPr>
            <a:spLocks noGrp="1" noChangeArrowheads="1"/>
          </p:cNvSpPr>
          <p:nvPr>
            <p:ph type="title"/>
          </p:nvPr>
        </p:nvSpPr>
        <p:spPr/>
        <p:txBody>
          <a:bodyPr/>
          <a:lstStyle/>
          <a:p>
            <a:r>
              <a:rPr lang="en-US" altLang="en-US"/>
              <a:t>Condition variables in monitors</a:t>
            </a:r>
          </a:p>
        </p:txBody>
      </p:sp>
      <p:sp>
        <p:nvSpPr>
          <p:cNvPr id="107523" name="Rectangle 3">
            <a:extLst>
              <a:ext uri="{FF2B5EF4-FFF2-40B4-BE49-F238E27FC236}">
                <a16:creationId xmlns:a16="http://schemas.microsoft.com/office/drawing/2014/main" id="{0F9697C6-2257-044C-8E34-AC62DE514C44}"/>
              </a:ext>
            </a:extLst>
          </p:cNvPr>
          <p:cNvSpPr>
            <a:spLocks noGrp="1" noChangeArrowheads="1"/>
          </p:cNvSpPr>
          <p:nvPr>
            <p:ph idx="1"/>
          </p:nvPr>
        </p:nvSpPr>
        <p:spPr/>
        <p:txBody>
          <a:bodyPr>
            <a:normAutofit lnSpcReduction="10000"/>
          </a:bodyPr>
          <a:lstStyle/>
          <a:p>
            <a:pPr>
              <a:lnSpc>
                <a:spcPct val="90000"/>
              </a:lnSpc>
            </a:pPr>
            <a:r>
              <a:rPr lang="en-US" altLang="en-US"/>
              <a:t>Problem: how can a process wait inside a monitor?</a:t>
            </a:r>
          </a:p>
          <a:p>
            <a:pPr lvl="1">
              <a:lnSpc>
                <a:spcPct val="90000"/>
              </a:lnSpc>
            </a:pPr>
            <a:r>
              <a:rPr lang="en-US" altLang="en-US"/>
              <a:t>Can’t simply sleep: there’s no way for anyone else to enter</a:t>
            </a:r>
          </a:p>
          <a:p>
            <a:pPr lvl="1">
              <a:lnSpc>
                <a:spcPct val="90000"/>
              </a:lnSpc>
            </a:pPr>
            <a:r>
              <a:rPr lang="en-US" altLang="en-US"/>
              <a:t>Solution: use a condition variable</a:t>
            </a:r>
          </a:p>
          <a:p>
            <a:pPr>
              <a:lnSpc>
                <a:spcPct val="90000"/>
              </a:lnSpc>
            </a:pPr>
            <a:r>
              <a:rPr lang="en-US" altLang="en-US"/>
              <a:t>Condition variables support two operations</a:t>
            </a:r>
          </a:p>
          <a:p>
            <a:pPr lvl="1">
              <a:lnSpc>
                <a:spcPct val="90000"/>
              </a:lnSpc>
            </a:pPr>
            <a:r>
              <a:rPr lang="en-US" altLang="en-US" b="1"/>
              <a:t>Wait(): </a:t>
            </a:r>
            <a:r>
              <a:rPr lang="en-US" altLang="en-US"/>
              <a:t>suspend this process until signaled</a:t>
            </a:r>
          </a:p>
          <a:p>
            <a:pPr lvl="1">
              <a:lnSpc>
                <a:spcPct val="90000"/>
              </a:lnSpc>
            </a:pPr>
            <a:r>
              <a:rPr lang="en-US" altLang="en-US" b="1"/>
              <a:t>Signal(): </a:t>
            </a:r>
            <a:r>
              <a:rPr lang="en-US" altLang="en-US"/>
              <a:t>wake up exactly one process waiting on this condition variable</a:t>
            </a:r>
          </a:p>
          <a:p>
            <a:pPr lvl="2">
              <a:lnSpc>
                <a:spcPct val="90000"/>
              </a:lnSpc>
            </a:pPr>
            <a:r>
              <a:rPr lang="en-US" altLang="en-US"/>
              <a:t>If no process is waiting, signal has no effect</a:t>
            </a:r>
          </a:p>
          <a:p>
            <a:pPr lvl="2">
              <a:lnSpc>
                <a:spcPct val="90000"/>
              </a:lnSpc>
            </a:pPr>
            <a:r>
              <a:rPr lang="en-US" altLang="en-US"/>
              <a:t>Signals on condition variables aren’t “saved up”</a:t>
            </a:r>
          </a:p>
          <a:p>
            <a:pPr lvl="3">
              <a:lnSpc>
                <a:spcPct val="90000"/>
              </a:lnSpc>
            </a:pPr>
            <a:r>
              <a:rPr lang="en-US" altLang="en-US" b="1"/>
              <a:t>Different from semaphores!</a:t>
            </a:r>
          </a:p>
          <a:p>
            <a:pPr>
              <a:lnSpc>
                <a:spcPct val="90000"/>
              </a:lnSpc>
            </a:pPr>
            <a:r>
              <a:rPr lang="en-US" altLang="en-US"/>
              <a:t>Condition variables are only usable within monitors</a:t>
            </a:r>
          </a:p>
          <a:p>
            <a:pPr lvl="1">
              <a:lnSpc>
                <a:spcPct val="90000"/>
              </a:lnSpc>
            </a:pPr>
            <a:r>
              <a:rPr lang="en-US" altLang="en-US"/>
              <a:t>Process must be in monitor to signal on a condition variable</a:t>
            </a:r>
          </a:p>
        </p:txBody>
      </p:sp>
      <p:sp>
        <p:nvSpPr>
          <p:cNvPr id="4" name="Footer Placeholder 3">
            <a:extLst>
              <a:ext uri="{FF2B5EF4-FFF2-40B4-BE49-F238E27FC236}">
                <a16:creationId xmlns:a16="http://schemas.microsoft.com/office/drawing/2014/main" id="{D69010A4-1F91-904E-B3C8-1167C46C655B}"/>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9CD943DD-44DA-D14E-86E5-53D56F3B4693}"/>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2C85141F-6C07-2743-8227-4A41011CE6FA}"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19</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707882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720-F5B4-463B-B14C-1970BB85B2C8}"/>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2466C52D-9A48-4683-BE7F-268D8DB7FAAD}"/>
              </a:ext>
            </a:extLst>
          </p:cNvPr>
          <p:cNvSpPr>
            <a:spLocks noGrp="1"/>
          </p:cNvSpPr>
          <p:nvPr>
            <p:ph idx="1"/>
          </p:nvPr>
        </p:nvSpPr>
        <p:spPr/>
        <p:txBody>
          <a:bodyPr>
            <a:normAutofit/>
          </a:bodyPr>
          <a:lstStyle/>
          <a:p>
            <a:r>
              <a:rPr lang="en-US" dirty="0"/>
              <a:t>Upcoming deadlines:</a:t>
            </a:r>
          </a:p>
          <a:p>
            <a:pPr lvl="1"/>
            <a:r>
              <a:rPr lang="en-US" dirty="0"/>
              <a:t>Homework 2 and Lab 1: due on 6/4</a:t>
            </a:r>
          </a:p>
          <a:p>
            <a:pPr lvl="1"/>
            <a:r>
              <a:rPr lang="en-US" dirty="0"/>
              <a:t>Project 1: due on 6/14</a:t>
            </a:r>
          </a:p>
          <a:p>
            <a:r>
              <a:rPr lang="en-US" dirty="0"/>
              <a:t>Piazza is the main communication mechanism with the teaching team</a:t>
            </a:r>
          </a:p>
        </p:txBody>
      </p:sp>
      <p:sp>
        <p:nvSpPr>
          <p:cNvPr id="4" name="Footer Placeholder 3">
            <a:extLst>
              <a:ext uri="{FF2B5EF4-FFF2-40B4-BE49-F238E27FC236}">
                <a16:creationId xmlns:a16="http://schemas.microsoft.com/office/drawing/2014/main" id="{1F01509E-F3AE-471C-8BB2-E55078C4C863}"/>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481CF72B-4081-461A-85F0-AEE6A7897B6A}"/>
              </a:ext>
            </a:extLst>
          </p:cNvPr>
          <p:cNvSpPr>
            <a:spLocks noGrp="1"/>
          </p:cNvSpPr>
          <p:nvPr>
            <p:ph type="sldNum" idx="12"/>
          </p:nvPr>
        </p:nvSpPr>
        <p:spPr/>
        <p:txBody>
          <a:bodyPr/>
          <a:lstStyle/>
          <a:p>
            <a:fld id="{65E435D9-63B0-4660-8D04-E83F5E2CA2AE}" type="slidenum">
              <a:rPr lang="en-GB" altLang="en-US" smtClean="0"/>
              <a:pPr/>
              <a:t>2</a:t>
            </a:fld>
            <a:endParaRPr lang="en-GB" altLang="en-US" dirty="0"/>
          </a:p>
        </p:txBody>
      </p:sp>
    </p:spTree>
    <p:extLst>
      <p:ext uri="{BB962C8B-B14F-4D97-AF65-F5344CB8AC3E}">
        <p14:creationId xmlns:p14="http://schemas.microsoft.com/office/powerpoint/2010/main" val="4070542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A24C-0B49-6145-9835-7406BF7C245B}"/>
              </a:ext>
            </a:extLst>
          </p:cNvPr>
          <p:cNvSpPr>
            <a:spLocks noGrp="1"/>
          </p:cNvSpPr>
          <p:nvPr>
            <p:ph type="title"/>
          </p:nvPr>
        </p:nvSpPr>
        <p:spPr/>
        <p:txBody>
          <a:bodyPr/>
          <a:lstStyle/>
          <a:p>
            <a:r>
              <a:rPr lang="en-US" dirty="0"/>
              <a:t>Last Lecture …</a:t>
            </a:r>
          </a:p>
        </p:txBody>
      </p:sp>
      <p:sp>
        <p:nvSpPr>
          <p:cNvPr id="3" name="Content Placeholder 2">
            <a:extLst>
              <a:ext uri="{FF2B5EF4-FFF2-40B4-BE49-F238E27FC236}">
                <a16:creationId xmlns:a16="http://schemas.microsoft.com/office/drawing/2014/main" id="{93532249-5E17-2A4B-B649-961DDDF1F5F6}"/>
              </a:ext>
            </a:extLst>
          </p:cNvPr>
          <p:cNvSpPr>
            <a:spLocks noGrp="1"/>
          </p:cNvSpPr>
          <p:nvPr>
            <p:ph idx="1"/>
          </p:nvPr>
        </p:nvSpPr>
        <p:spPr/>
        <p:txBody>
          <a:bodyPr/>
          <a:lstStyle/>
          <a:p>
            <a:r>
              <a:rPr lang="en-US" dirty="0"/>
              <a:t>Spinlocks</a:t>
            </a:r>
          </a:p>
          <a:p>
            <a:pPr lvl="1"/>
            <a:r>
              <a:rPr lang="en-US" dirty="0"/>
              <a:t>How to use</a:t>
            </a:r>
          </a:p>
          <a:p>
            <a:pPr lvl="1"/>
            <a:r>
              <a:rPr lang="en-US" dirty="0"/>
              <a:t>How to implement</a:t>
            </a:r>
          </a:p>
          <a:p>
            <a:pPr lvl="1"/>
            <a:r>
              <a:rPr lang="en-US" dirty="0"/>
              <a:t>Spinlock problems</a:t>
            </a:r>
          </a:p>
          <a:p>
            <a:r>
              <a:rPr lang="en-US" dirty="0"/>
              <a:t>Semaphores</a:t>
            </a:r>
          </a:p>
          <a:p>
            <a:pPr lvl="1"/>
            <a:r>
              <a:rPr lang="en-US" dirty="0"/>
              <a:t>Usage</a:t>
            </a:r>
          </a:p>
        </p:txBody>
      </p:sp>
      <p:sp>
        <p:nvSpPr>
          <p:cNvPr id="4" name="Footer Placeholder 3">
            <a:extLst>
              <a:ext uri="{FF2B5EF4-FFF2-40B4-BE49-F238E27FC236}">
                <a16:creationId xmlns:a16="http://schemas.microsoft.com/office/drawing/2014/main" id="{2550EB3E-D7D4-7946-ADA7-722A8DA377D5}"/>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C1015D7E-DA69-CD4B-B6BE-D1EDF4DD75D6}"/>
              </a:ext>
            </a:extLst>
          </p:cNvPr>
          <p:cNvSpPr>
            <a:spLocks noGrp="1"/>
          </p:cNvSpPr>
          <p:nvPr>
            <p:ph type="sldNum" idx="12"/>
          </p:nvPr>
        </p:nvSpPr>
        <p:spPr/>
        <p:txBody>
          <a:bodyPr/>
          <a:lstStyle/>
          <a:p>
            <a:fld id="{65E435D9-63B0-4660-8D04-E83F5E2CA2AE}" type="slidenum">
              <a:rPr lang="en-GB" altLang="en-US" smtClean="0"/>
              <a:pPr/>
              <a:t>3</a:t>
            </a:fld>
            <a:endParaRPr lang="en-GB" altLang="en-US" dirty="0"/>
          </a:p>
        </p:txBody>
      </p:sp>
    </p:spTree>
    <p:extLst>
      <p:ext uri="{BB962C8B-B14F-4D97-AF65-F5344CB8AC3E}">
        <p14:creationId xmlns:p14="http://schemas.microsoft.com/office/powerpoint/2010/main" val="747882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074C-6482-464A-8F7F-0861D67A56A1}"/>
              </a:ext>
            </a:extLst>
          </p:cNvPr>
          <p:cNvSpPr>
            <a:spLocks noGrp="1"/>
          </p:cNvSpPr>
          <p:nvPr>
            <p:ph type="title"/>
          </p:nvPr>
        </p:nvSpPr>
        <p:spPr/>
        <p:txBody>
          <a:bodyPr/>
          <a:lstStyle/>
          <a:p>
            <a:r>
              <a:rPr lang="en-US" dirty="0"/>
              <a:t>Muddiest Points (1/2)</a:t>
            </a:r>
          </a:p>
        </p:txBody>
      </p:sp>
      <p:sp>
        <p:nvSpPr>
          <p:cNvPr id="3" name="Content Placeholder 2">
            <a:extLst>
              <a:ext uri="{FF2B5EF4-FFF2-40B4-BE49-F238E27FC236}">
                <a16:creationId xmlns:a16="http://schemas.microsoft.com/office/drawing/2014/main" id="{68F36FE4-12DC-EF42-BA65-895F055A2EE5}"/>
              </a:ext>
            </a:extLst>
          </p:cNvPr>
          <p:cNvSpPr>
            <a:spLocks noGrp="1"/>
          </p:cNvSpPr>
          <p:nvPr>
            <p:ph idx="1"/>
          </p:nvPr>
        </p:nvSpPr>
        <p:spPr/>
        <p:txBody>
          <a:bodyPr>
            <a:normAutofit fontScale="55000" lnSpcReduction="20000"/>
          </a:bodyPr>
          <a:lstStyle/>
          <a:p>
            <a:r>
              <a:rPr lang="en-US" dirty="0"/>
              <a:t>Xv6 in general</a:t>
            </a:r>
          </a:p>
          <a:p>
            <a:r>
              <a:rPr lang="en-US" dirty="0"/>
              <a:t>Differences between I/O and CPU bound processes</a:t>
            </a:r>
          </a:p>
          <a:p>
            <a:r>
              <a:rPr lang="en-US" dirty="0"/>
              <a:t>Semaphores</a:t>
            </a:r>
          </a:p>
          <a:p>
            <a:r>
              <a:rPr lang="en-US" dirty="0"/>
              <a:t>Situations where counting semaphores are used</a:t>
            </a:r>
          </a:p>
          <a:p>
            <a:r>
              <a:rPr lang="en-US" dirty="0"/>
              <a:t>Spinlocks made sense but I was having a hard time grasping semaphores.</a:t>
            </a:r>
          </a:p>
          <a:p>
            <a:r>
              <a:rPr lang="en-US" dirty="0"/>
              <a:t>how semaphores aren't busy waiting</a:t>
            </a:r>
          </a:p>
          <a:p>
            <a:r>
              <a:rPr lang="en-US" dirty="0"/>
              <a:t>what is busy wait</a:t>
            </a:r>
          </a:p>
          <a:p>
            <a:r>
              <a:rPr lang="en-US" dirty="0"/>
              <a:t>When to use a spinlock vs when to use a semaphore</a:t>
            </a:r>
          </a:p>
          <a:p>
            <a:r>
              <a:rPr lang="en-US" dirty="0"/>
              <a:t>could we go more in depth on use cases for counting semaphores?</a:t>
            </a:r>
          </a:p>
          <a:p>
            <a:r>
              <a:rPr lang="en-US" dirty="0"/>
              <a:t>The difference between </a:t>
            </a:r>
            <a:r>
              <a:rPr lang="en-US" dirty="0" err="1"/>
              <a:t>TestAndSet</a:t>
            </a:r>
            <a:r>
              <a:rPr lang="en-US" dirty="0"/>
              <a:t> &amp; Swap</a:t>
            </a:r>
          </a:p>
          <a:p>
            <a:br>
              <a:rPr lang="en-US" dirty="0"/>
            </a:br>
            <a:r>
              <a:rPr lang="en-US" dirty="0"/>
              <a:t>for slide "Busy waiting vs. Blocking" where a blocked processes gets added to the waiting queue, does the process get notified when it can continue (when resources free up), or does something frequently check if it can go back into ready/run state?</a:t>
            </a:r>
          </a:p>
          <a:p>
            <a:r>
              <a:rPr lang="en-US" dirty="0"/>
              <a:t>If x86 doesn't use threads, what's the advantage? I would think relying only on process creation would use more resources than thread creation from the drawing.</a:t>
            </a:r>
          </a:p>
          <a:p>
            <a:r>
              <a:rPr lang="en-US" dirty="0"/>
              <a:t>How are processes blocked by a semaphore alerted once the executing process has finished?</a:t>
            </a:r>
          </a:p>
          <a:p>
            <a:r>
              <a:rPr lang="en-US" dirty="0"/>
              <a:t>I'm going to have trouble implementing spin-locks/semaphores in C.</a:t>
            </a:r>
          </a:p>
        </p:txBody>
      </p:sp>
      <p:sp>
        <p:nvSpPr>
          <p:cNvPr id="4" name="Footer Placeholder 3">
            <a:extLst>
              <a:ext uri="{FF2B5EF4-FFF2-40B4-BE49-F238E27FC236}">
                <a16:creationId xmlns:a16="http://schemas.microsoft.com/office/drawing/2014/main" id="{6651183D-EFAE-4C4C-AF63-6374E55C5A44}"/>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007B9D59-2B03-E247-B208-F82538D9F308}"/>
              </a:ext>
            </a:extLst>
          </p:cNvPr>
          <p:cNvSpPr>
            <a:spLocks noGrp="1"/>
          </p:cNvSpPr>
          <p:nvPr>
            <p:ph type="sldNum" idx="12"/>
          </p:nvPr>
        </p:nvSpPr>
        <p:spPr/>
        <p:txBody>
          <a:bodyPr/>
          <a:lstStyle/>
          <a:p>
            <a:fld id="{65E435D9-63B0-4660-8D04-E83F5E2CA2AE}" type="slidenum">
              <a:rPr lang="en-GB" altLang="en-US" smtClean="0"/>
              <a:pPr/>
              <a:t>4</a:t>
            </a:fld>
            <a:endParaRPr lang="en-GB" altLang="en-US" dirty="0"/>
          </a:p>
        </p:txBody>
      </p:sp>
    </p:spTree>
    <p:extLst>
      <p:ext uri="{BB962C8B-B14F-4D97-AF65-F5344CB8AC3E}">
        <p14:creationId xmlns:p14="http://schemas.microsoft.com/office/powerpoint/2010/main" val="109460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01C35-B7E9-AD43-99C8-95170559C8A0}"/>
              </a:ext>
            </a:extLst>
          </p:cNvPr>
          <p:cNvSpPr>
            <a:spLocks noGrp="1"/>
          </p:cNvSpPr>
          <p:nvPr>
            <p:ph type="title"/>
          </p:nvPr>
        </p:nvSpPr>
        <p:spPr/>
        <p:txBody>
          <a:bodyPr/>
          <a:lstStyle/>
          <a:p>
            <a:r>
              <a:rPr lang="en-US" dirty="0"/>
              <a:t>Muddiest Points (2/2)</a:t>
            </a:r>
          </a:p>
        </p:txBody>
      </p:sp>
      <p:sp>
        <p:nvSpPr>
          <p:cNvPr id="3" name="Content Placeholder 2">
            <a:extLst>
              <a:ext uri="{FF2B5EF4-FFF2-40B4-BE49-F238E27FC236}">
                <a16:creationId xmlns:a16="http://schemas.microsoft.com/office/drawing/2014/main" id="{443F42C8-5750-0341-86AA-B64ED9D37EB6}"/>
              </a:ext>
            </a:extLst>
          </p:cNvPr>
          <p:cNvSpPr>
            <a:spLocks noGrp="1"/>
          </p:cNvSpPr>
          <p:nvPr>
            <p:ph idx="1"/>
          </p:nvPr>
        </p:nvSpPr>
        <p:spPr>
          <a:xfrm>
            <a:off x="0" y="754917"/>
            <a:ext cx="10096296" cy="6567487"/>
          </a:xfrm>
        </p:spPr>
        <p:txBody>
          <a:bodyPr>
            <a:normAutofit fontScale="55000" lnSpcReduction="20000"/>
          </a:bodyPr>
          <a:lstStyle/>
          <a:p>
            <a:r>
              <a:rPr lang="en-US" dirty="0"/>
              <a:t>Threads vs. Processes</a:t>
            </a:r>
          </a:p>
          <a:p>
            <a:pPr algn="l"/>
            <a:r>
              <a:rPr lang="en-US" sz="3300" dirty="0"/>
              <a:t>how exactly the semaphore code structure makes it superior to spinlock</a:t>
            </a:r>
          </a:p>
          <a:p>
            <a:pPr lvl="1"/>
            <a:r>
              <a:rPr lang="en-US" sz="3300" dirty="0">
                <a:ea typeface="+mn-ea"/>
              </a:rPr>
              <a:t>why semaphores have an empty while loop but aren't considered to be busy waiting</a:t>
            </a:r>
          </a:p>
          <a:p>
            <a:pPr algn="l"/>
            <a:r>
              <a:rPr lang="en-US" sz="3300" dirty="0"/>
              <a:t>things are becoming more and more difficult and abstract...</a:t>
            </a:r>
          </a:p>
          <a:p>
            <a:pPr algn="l"/>
            <a:r>
              <a:rPr lang="en-US" sz="3300" dirty="0"/>
              <a:t>how to map what we have learned today to the project</a:t>
            </a:r>
          </a:p>
          <a:p>
            <a:pPr algn="l"/>
            <a:r>
              <a:rPr lang="en-US" sz="3300" dirty="0"/>
              <a:t>The differences in implementation of spinlock with test &amp; set versus atomic swap</a:t>
            </a:r>
          </a:p>
          <a:p>
            <a:pPr lvl="1"/>
            <a:r>
              <a:rPr lang="en-US" sz="3300" dirty="0">
                <a:ea typeface="+mn-ea"/>
              </a:rPr>
              <a:t>What is inside Test and Set</a:t>
            </a:r>
          </a:p>
          <a:p>
            <a:pPr lvl="1"/>
            <a:r>
              <a:rPr lang="en-US" sz="3300" dirty="0">
                <a:ea typeface="+mn-ea"/>
              </a:rPr>
              <a:t>Spinlock implementation. I think it is just hard for me to visualize.</a:t>
            </a:r>
          </a:p>
          <a:p>
            <a:r>
              <a:rPr lang="en-US" sz="3300" dirty="0"/>
              <a:t>blocking vs busy waiting </a:t>
            </a:r>
          </a:p>
          <a:p>
            <a:r>
              <a:rPr lang="en-US" sz="3300" dirty="0"/>
              <a:t>Usage of locks</a:t>
            </a:r>
          </a:p>
          <a:p>
            <a:pPr algn="l"/>
            <a:r>
              <a:rPr lang="en-US" sz="3300" dirty="0"/>
              <a:t>identifying critical regions</a:t>
            </a:r>
          </a:p>
          <a:p>
            <a:pPr lvl="1"/>
            <a:r>
              <a:rPr lang="en-US" sz="3200" dirty="0"/>
              <a:t>Where the memory that the critical sections deal with is stored</a:t>
            </a:r>
            <a:endParaRPr lang="en-US" sz="2900" dirty="0"/>
          </a:p>
          <a:p>
            <a:r>
              <a:rPr lang="en-US" sz="3300" dirty="0"/>
              <a:t>bounded buffer problem</a:t>
            </a:r>
          </a:p>
          <a:p>
            <a:r>
              <a:rPr lang="en-US" sz="3300" dirty="0"/>
              <a:t> "No assumptions about speed of CPU" in critical region problem</a:t>
            </a:r>
          </a:p>
          <a:p>
            <a:r>
              <a:rPr lang="en-US" sz="3300" dirty="0"/>
              <a:t>The last Tophat question:</a:t>
            </a:r>
          </a:p>
          <a:p>
            <a:pPr lvl="1"/>
            <a:r>
              <a:rPr lang="en-US" sz="2900" dirty="0">
                <a:ea typeface="+mn-ea"/>
              </a:rPr>
              <a:t>In busy waiting, what happens when process A tries to access a critical section while process B is already in the critical section?</a:t>
            </a:r>
          </a:p>
        </p:txBody>
      </p:sp>
      <p:sp>
        <p:nvSpPr>
          <p:cNvPr id="4" name="Footer Placeholder 3">
            <a:extLst>
              <a:ext uri="{FF2B5EF4-FFF2-40B4-BE49-F238E27FC236}">
                <a16:creationId xmlns:a16="http://schemas.microsoft.com/office/drawing/2014/main" id="{0EB4ABDD-19CE-BF49-AD01-C8301EAADB2C}"/>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9125C873-401D-FF41-BA45-23F3EB380812}"/>
              </a:ext>
            </a:extLst>
          </p:cNvPr>
          <p:cNvSpPr>
            <a:spLocks noGrp="1"/>
          </p:cNvSpPr>
          <p:nvPr>
            <p:ph type="sldNum" idx="12"/>
          </p:nvPr>
        </p:nvSpPr>
        <p:spPr/>
        <p:txBody>
          <a:bodyPr/>
          <a:lstStyle/>
          <a:p>
            <a:fld id="{65E435D9-63B0-4660-8D04-E83F5E2CA2AE}" type="slidenum">
              <a:rPr lang="en-GB" altLang="en-US" smtClean="0"/>
              <a:pPr/>
              <a:t>5</a:t>
            </a:fld>
            <a:endParaRPr lang="en-GB" altLang="en-US" dirty="0"/>
          </a:p>
        </p:txBody>
      </p:sp>
    </p:spTree>
    <p:extLst>
      <p:ext uri="{BB962C8B-B14F-4D97-AF65-F5344CB8AC3E}">
        <p14:creationId xmlns:p14="http://schemas.microsoft.com/office/powerpoint/2010/main" val="107650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D5D8-73B6-46FE-9121-07FEE70D566F}"/>
              </a:ext>
            </a:extLst>
          </p:cNvPr>
          <p:cNvSpPr>
            <a:spLocks noGrp="1"/>
          </p:cNvSpPr>
          <p:nvPr>
            <p:ph type="title"/>
          </p:nvPr>
        </p:nvSpPr>
        <p:spPr/>
        <p:txBody>
          <a:bodyPr/>
          <a:lstStyle/>
          <a:p>
            <a:r>
              <a:rPr lang="en-US" dirty="0"/>
              <a:t>Today’s Agenda …</a:t>
            </a:r>
          </a:p>
        </p:txBody>
      </p:sp>
      <p:sp>
        <p:nvSpPr>
          <p:cNvPr id="3" name="Content Placeholder 2">
            <a:extLst>
              <a:ext uri="{FF2B5EF4-FFF2-40B4-BE49-F238E27FC236}">
                <a16:creationId xmlns:a16="http://schemas.microsoft.com/office/drawing/2014/main" id="{9FDE3B14-90B9-4B5A-83C7-6E633E32EA28}"/>
              </a:ext>
            </a:extLst>
          </p:cNvPr>
          <p:cNvSpPr>
            <a:spLocks noGrp="1"/>
          </p:cNvSpPr>
          <p:nvPr>
            <p:ph idx="1"/>
          </p:nvPr>
        </p:nvSpPr>
        <p:spPr/>
        <p:txBody>
          <a:bodyPr/>
          <a:lstStyle/>
          <a:p>
            <a:r>
              <a:rPr lang="en-US" dirty="0"/>
              <a:t>Semaphore </a:t>
            </a:r>
          </a:p>
          <a:p>
            <a:pPr lvl="1"/>
            <a:r>
              <a:rPr lang="en-US" dirty="0"/>
              <a:t>Implementation</a:t>
            </a:r>
          </a:p>
          <a:p>
            <a:pPr lvl="1"/>
            <a:r>
              <a:rPr lang="en-US" dirty="0"/>
              <a:t>Types</a:t>
            </a:r>
          </a:p>
          <a:p>
            <a:pPr lvl="1"/>
            <a:r>
              <a:rPr lang="en-US" dirty="0"/>
              <a:t>Problems</a:t>
            </a:r>
          </a:p>
          <a:p>
            <a:r>
              <a:rPr lang="en-US" dirty="0"/>
              <a:t>Monitors</a:t>
            </a:r>
          </a:p>
          <a:p>
            <a:pPr lvl="1"/>
            <a:r>
              <a:rPr lang="en-US" dirty="0"/>
              <a:t>Usage</a:t>
            </a:r>
          </a:p>
          <a:p>
            <a:pPr lvl="1"/>
            <a:r>
              <a:rPr lang="en-US" dirty="0"/>
              <a:t>Implementation</a:t>
            </a:r>
          </a:p>
          <a:p>
            <a:r>
              <a:rPr lang="en-US" dirty="0"/>
              <a:t>Other synchronization mechanisms</a:t>
            </a:r>
          </a:p>
        </p:txBody>
      </p:sp>
      <p:sp>
        <p:nvSpPr>
          <p:cNvPr id="4" name="Footer Placeholder 3">
            <a:extLst>
              <a:ext uri="{FF2B5EF4-FFF2-40B4-BE49-F238E27FC236}">
                <a16:creationId xmlns:a16="http://schemas.microsoft.com/office/drawing/2014/main" id="{BFD2877B-39CF-48B9-BFFD-A234E8DEF357}"/>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037B6A28-8DDE-44B3-97DD-E511347E18AA}"/>
              </a:ext>
            </a:extLst>
          </p:cNvPr>
          <p:cNvSpPr>
            <a:spLocks noGrp="1"/>
          </p:cNvSpPr>
          <p:nvPr>
            <p:ph type="sldNum" idx="12"/>
          </p:nvPr>
        </p:nvSpPr>
        <p:spPr/>
        <p:txBody>
          <a:bodyPr/>
          <a:lstStyle/>
          <a:p>
            <a:fld id="{65E435D9-63B0-4660-8D04-E83F5E2CA2AE}" type="slidenum">
              <a:rPr lang="en-GB" altLang="en-US" smtClean="0"/>
              <a:pPr/>
              <a:t>6</a:t>
            </a:fld>
            <a:endParaRPr lang="en-GB" altLang="en-US" dirty="0"/>
          </a:p>
        </p:txBody>
      </p:sp>
    </p:spTree>
    <p:extLst>
      <p:ext uri="{BB962C8B-B14F-4D97-AF65-F5344CB8AC3E}">
        <p14:creationId xmlns:p14="http://schemas.microsoft.com/office/powerpoint/2010/main" val="3635299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3413F-6868-458B-BDB5-4C663C7953C2}"/>
              </a:ext>
            </a:extLst>
          </p:cNvPr>
          <p:cNvSpPr>
            <a:spLocks noGrp="1"/>
          </p:cNvSpPr>
          <p:nvPr>
            <p:ph type="title"/>
          </p:nvPr>
        </p:nvSpPr>
        <p:spPr/>
        <p:txBody>
          <a:bodyPr>
            <a:noAutofit/>
          </a:bodyPr>
          <a:lstStyle/>
          <a:p>
            <a:r>
              <a:rPr lang="en-US" sz="2800" dirty="0"/>
              <a:t>Semaphore Usage Problem: Compromising Mutual Exclusion</a:t>
            </a:r>
          </a:p>
        </p:txBody>
      </p:sp>
      <p:sp>
        <p:nvSpPr>
          <p:cNvPr id="3" name="Content Placeholder 2">
            <a:extLst>
              <a:ext uri="{FF2B5EF4-FFF2-40B4-BE49-F238E27FC236}">
                <a16:creationId xmlns:a16="http://schemas.microsoft.com/office/drawing/2014/main" id="{80D7DCF8-D0B1-4FAC-AB7E-388730635948}"/>
              </a:ext>
            </a:extLst>
          </p:cNvPr>
          <p:cNvSpPr>
            <a:spLocks noGrp="1"/>
          </p:cNvSpPr>
          <p:nvPr>
            <p:ph idx="1"/>
          </p:nvPr>
        </p:nvSpPr>
        <p:spPr/>
        <p:txBody>
          <a:bodyPr/>
          <a:lstStyle/>
          <a:p>
            <a:r>
              <a:rPr lang="en-US" dirty="0"/>
              <a:t>Any process can up() the semaphore</a:t>
            </a:r>
          </a:p>
          <a:p>
            <a:endParaRPr lang="en-US" dirty="0"/>
          </a:p>
          <a:p>
            <a:endParaRPr lang="en-US" dirty="0"/>
          </a:p>
          <a:p>
            <a:endParaRPr lang="en-US" dirty="0"/>
          </a:p>
          <a:p>
            <a:endParaRPr lang="en-US" dirty="0"/>
          </a:p>
          <a:p>
            <a:endParaRPr lang="en-US" dirty="0"/>
          </a:p>
          <a:p>
            <a:r>
              <a:rPr lang="en-US" dirty="0"/>
              <a:t>Solution: A </a:t>
            </a:r>
            <a:r>
              <a:rPr lang="en-US" b="1" dirty="0"/>
              <a:t>Mutex</a:t>
            </a:r>
            <a:r>
              <a:rPr lang="en-US" dirty="0"/>
              <a:t> can be up()’d only by the same process that down()’d it</a:t>
            </a:r>
          </a:p>
        </p:txBody>
      </p:sp>
      <p:sp>
        <p:nvSpPr>
          <p:cNvPr id="4" name="Footer Placeholder 3">
            <a:extLst>
              <a:ext uri="{FF2B5EF4-FFF2-40B4-BE49-F238E27FC236}">
                <a16:creationId xmlns:a16="http://schemas.microsoft.com/office/drawing/2014/main" id="{C68DACC1-0680-4586-9359-C43F3787F20A}"/>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56313D3E-746A-4972-81F2-2FEA88DE4F84}"/>
              </a:ext>
            </a:extLst>
          </p:cNvPr>
          <p:cNvSpPr>
            <a:spLocks noGrp="1"/>
          </p:cNvSpPr>
          <p:nvPr>
            <p:ph type="sldNum" idx="12"/>
          </p:nvPr>
        </p:nvSpPr>
        <p:spPr/>
        <p:txBody>
          <a:bodyPr/>
          <a:lstStyle/>
          <a:p>
            <a:fld id="{65E435D9-63B0-4660-8D04-E83F5E2CA2AE}" type="slidenum">
              <a:rPr lang="en-GB" altLang="en-US" smtClean="0"/>
              <a:pPr/>
              <a:t>7</a:t>
            </a:fld>
            <a:endParaRPr lang="en-GB" altLang="en-US" dirty="0"/>
          </a:p>
        </p:txBody>
      </p:sp>
      <p:pic>
        <p:nvPicPr>
          <p:cNvPr id="7" name="Picture 6">
            <a:extLst>
              <a:ext uri="{FF2B5EF4-FFF2-40B4-BE49-F238E27FC236}">
                <a16:creationId xmlns:a16="http://schemas.microsoft.com/office/drawing/2014/main" id="{4201D6AF-33D2-4017-8DBD-878E4F209F08}"/>
              </a:ext>
            </a:extLst>
          </p:cNvPr>
          <p:cNvPicPr>
            <a:picLocks noChangeAspect="1"/>
          </p:cNvPicPr>
          <p:nvPr/>
        </p:nvPicPr>
        <p:blipFill>
          <a:blip r:embed="rId2"/>
          <a:stretch>
            <a:fillRect/>
          </a:stretch>
        </p:blipFill>
        <p:spPr>
          <a:xfrm>
            <a:off x="1637968" y="1224502"/>
            <a:ext cx="5008989" cy="3339994"/>
          </a:xfrm>
          <a:prstGeom prst="rect">
            <a:avLst/>
          </a:prstGeom>
        </p:spPr>
      </p:pic>
    </p:spTree>
    <p:extLst>
      <p:ext uri="{BB962C8B-B14F-4D97-AF65-F5344CB8AC3E}">
        <p14:creationId xmlns:p14="http://schemas.microsoft.com/office/powerpoint/2010/main" val="2782489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3" name="Rectangle 5">
            <a:extLst>
              <a:ext uri="{FF2B5EF4-FFF2-40B4-BE49-F238E27FC236}">
                <a16:creationId xmlns:a16="http://schemas.microsoft.com/office/drawing/2014/main" id="{2AAD9DE3-45D5-A249-B337-D99D281826B9}"/>
              </a:ext>
            </a:extLst>
          </p:cNvPr>
          <p:cNvSpPr>
            <a:spLocks noGrp="1" noChangeArrowheads="1"/>
          </p:cNvSpPr>
          <p:nvPr>
            <p:ph type="title"/>
          </p:nvPr>
        </p:nvSpPr>
        <p:spPr/>
        <p:txBody>
          <a:bodyPr>
            <a:noAutofit/>
          </a:bodyPr>
          <a:lstStyle/>
          <a:p>
            <a:r>
              <a:rPr lang="en-US" sz="3200" dirty="0"/>
              <a:t>Semaphore Usage Problem: Deadlock and </a:t>
            </a:r>
            <a:r>
              <a:rPr lang="en-US" sz="3200" dirty="0" err="1"/>
              <a:t>Satrvation</a:t>
            </a:r>
            <a:endParaRPr lang="en-US" altLang="en-US" sz="3200" dirty="0"/>
          </a:p>
        </p:txBody>
      </p:sp>
      <p:sp>
        <p:nvSpPr>
          <p:cNvPr id="114694" name="Rectangle 6">
            <a:extLst>
              <a:ext uri="{FF2B5EF4-FFF2-40B4-BE49-F238E27FC236}">
                <a16:creationId xmlns:a16="http://schemas.microsoft.com/office/drawing/2014/main" id="{BBDAC104-BD98-9A47-A516-EE144AE2C4FF}"/>
              </a:ext>
            </a:extLst>
          </p:cNvPr>
          <p:cNvSpPr>
            <a:spLocks noGrp="1" noChangeArrowheads="1"/>
          </p:cNvSpPr>
          <p:nvPr>
            <p:ph idx="1"/>
          </p:nvPr>
        </p:nvSpPr>
        <p:spPr>
          <a:xfrm>
            <a:off x="0" y="775504"/>
            <a:ext cx="5193364" cy="6506358"/>
          </a:xfrm>
        </p:spPr>
        <p:txBody>
          <a:bodyPr/>
          <a:lstStyle/>
          <a:p>
            <a:r>
              <a:rPr lang="en-US" altLang="en-US" sz="1984" dirty="0"/>
              <a:t>Deadlock: two or more processes are waiting indefinitely for an event that can only be caused by a waiting process</a:t>
            </a:r>
          </a:p>
          <a:p>
            <a:pPr lvl="1"/>
            <a:r>
              <a:rPr lang="en-US" altLang="en-US" sz="1764" dirty="0"/>
              <a:t>P0 gets A, needs B</a:t>
            </a:r>
          </a:p>
          <a:p>
            <a:pPr lvl="1"/>
            <a:r>
              <a:rPr lang="en-US" altLang="en-US" sz="1764" dirty="0"/>
              <a:t>P1 gets B, needs A</a:t>
            </a:r>
          </a:p>
          <a:p>
            <a:pPr lvl="1"/>
            <a:r>
              <a:rPr lang="en-US" altLang="en-US" sz="1764" dirty="0"/>
              <a:t>Each process waiting for the other to signal</a:t>
            </a:r>
          </a:p>
          <a:p>
            <a:r>
              <a:rPr lang="en-US" altLang="en-US" sz="1984" dirty="0"/>
              <a:t>Starvation: indefinite blocking</a:t>
            </a:r>
          </a:p>
          <a:p>
            <a:pPr lvl="1"/>
            <a:r>
              <a:rPr lang="en-US" altLang="en-US" sz="1764" dirty="0"/>
              <a:t>Process is never removed from the semaphore queue in which its suspended</a:t>
            </a:r>
          </a:p>
          <a:p>
            <a:pPr lvl="1"/>
            <a:r>
              <a:rPr lang="en-US" altLang="en-US" sz="1764" dirty="0"/>
              <a:t>May be caused by ordering in queues (priority) </a:t>
            </a:r>
          </a:p>
        </p:txBody>
      </p:sp>
      <p:sp>
        <p:nvSpPr>
          <p:cNvPr id="7" name="Footer Placeholder 4">
            <a:extLst>
              <a:ext uri="{FF2B5EF4-FFF2-40B4-BE49-F238E27FC236}">
                <a16:creationId xmlns:a16="http://schemas.microsoft.com/office/drawing/2014/main" id="{0E336C6B-24E5-C547-995B-7595329F8449}"/>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8" name="Slide Number Placeholder 5">
            <a:extLst>
              <a:ext uri="{FF2B5EF4-FFF2-40B4-BE49-F238E27FC236}">
                <a16:creationId xmlns:a16="http://schemas.microsoft.com/office/drawing/2014/main" id="{E0264D84-51E2-CF40-866C-B9902608A9A7}"/>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E337E8CE-DEE4-9F4D-8381-0482A1B8891D}"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8</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114690" name="Text Box 2">
            <a:extLst>
              <a:ext uri="{FF2B5EF4-FFF2-40B4-BE49-F238E27FC236}">
                <a16:creationId xmlns:a16="http://schemas.microsoft.com/office/drawing/2014/main" id="{8A90C91A-62E9-3047-B42B-3324CC92C62C}"/>
              </a:ext>
            </a:extLst>
          </p:cNvPr>
          <p:cNvSpPr txBox="1">
            <a:spLocks noChangeArrowheads="1"/>
          </p:cNvSpPr>
          <p:nvPr/>
        </p:nvSpPr>
        <p:spPr bwMode="auto">
          <a:xfrm>
            <a:off x="5544291" y="3071118"/>
            <a:ext cx="1735925" cy="250526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535" b="0" i="0" u="none" strike="noStrike" kern="1200" cap="none" spc="0" normalizeH="0" baseline="0" noProof="0">
                <a:ln>
                  <a:noFill/>
                </a:ln>
                <a:solidFill>
                  <a:srgbClr val="000000"/>
                </a:solidFill>
                <a:effectLst/>
                <a:uLnTx/>
                <a:uFillTx/>
                <a:latin typeface="Times" pitchFamily="2" charset="0"/>
                <a:ea typeface="+mn-ea"/>
                <a:cs typeface="Arial"/>
              </a:rPr>
              <a:t>Process P</a:t>
            </a:r>
            <a:r>
              <a:rPr kumimoji="0" lang="en-US" altLang="en-US" sz="2535" b="0" i="0" u="none" strike="noStrike" kern="1200" cap="none" spc="0" normalizeH="0" baseline="-25000" noProof="0">
                <a:ln>
                  <a:noFill/>
                </a:ln>
                <a:solidFill>
                  <a:srgbClr val="000000"/>
                </a:solidFill>
                <a:effectLst/>
                <a:uLnTx/>
                <a:uFillTx/>
                <a:latin typeface="Times" pitchFamily="2" charset="0"/>
                <a:ea typeface="+mn-ea"/>
                <a:cs typeface="Arial"/>
              </a:rPr>
              <a:t>0</a:t>
            </a:r>
            <a:endPar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A.down();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B.down();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B.up();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A.up();</a:t>
            </a:r>
          </a:p>
        </p:txBody>
      </p:sp>
      <p:sp>
        <p:nvSpPr>
          <p:cNvPr id="114691" name="Text Box 3">
            <a:extLst>
              <a:ext uri="{FF2B5EF4-FFF2-40B4-BE49-F238E27FC236}">
                <a16:creationId xmlns:a16="http://schemas.microsoft.com/office/drawing/2014/main" id="{2DBD1A57-BF08-1644-8297-2A67DFC96098}"/>
              </a:ext>
            </a:extLst>
          </p:cNvPr>
          <p:cNvSpPr txBox="1">
            <a:spLocks noChangeArrowheads="1"/>
          </p:cNvSpPr>
          <p:nvPr/>
        </p:nvSpPr>
        <p:spPr bwMode="auto">
          <a:xfrm>
            <a:off x="7439460" y="3071118"/>
            <a:ext cx="1716676" cy="250526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535" b="0" i="0" u="none" strike="noStrike" kern="1200" cap="none" spc="0" normalizeH="0" baseline="0" noProof="0">
                <a:ln>
                  <a:noFill/>
                </a:ln>
                <a:solidFill>
                  <a:srgbClr val="000000"/>
                </a:solidFill>
                <a:effectLst/>
                <a:uLnTx/>
                <a:uFillTx/>
                <a:latin typeface="Times" pitchFamily="2" charset="0"/>
                <a:ea typeface="+mn-ea"/>
                <a:cs typeface="Arial"/>
              </a:rPr>
              <a:t>Process P</a:t>
            </a:r>
            <a:r>
              <a:rPr kumimoji="0" lang="en-US" altLang="en-US" sz="2535" b="0" i="0" u="none" strike="noStrike" kern="1200" cap="none" spc="0" normalizeH="0" baseline="-25000" noProof="0">
                <a:ln>
                  <a:noFill/>
                </a:ln>
                <a:solidFill>
                  <a:srgbClr val="000000"/>
                </a:solidFill>
                <a:effectLst/>
                <a:uLnTx/>
                <a:uFillTx/>
                <a:latin typeface="Times" pitchFamily="2" charset="0"/>
                <a:ea typeface="+mn-ea"/>
                <a:cs typeface="Arial"/>
              </a:rPr>
              <a:t>1</a:t>
            </a:r>
            <a:endPar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B.down();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A.down();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A.up();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B.up();</a:t>
            </a:r>
          </a:p>
        </p:txBody>
      </p:sp>
      <p:sp>
        <p:nvSpPr>
          <p:cNvPr id="114692" name="Text Box 4">
            <a:extLst>
              <a:ext uri="{FF2B5EF4-FFF2-40B4-BE49-F238E27FC236}">
                <a16:creationId xmlns:a16="http://schemas.microsoft.com/office/drawing/2014/main" id="{6F71246C-6734-D144-966A-A447A4309C4E}"/>
              </a:ext>
            </a:extLst>
          </p:cNvPr>
          <p:cNvSpPr txBox="1">
            <a:spLocks noChangeArrowheads="1"/>
          </p:cNvSpPr>
          <p:nvPr/>
        </p:nvSpPr>
        <p:spPr bwMode="auto">
          <a:xfrm>
            <a:off x="5544290" y="1968665"/>
            <a:ext cx="3611845" cy="774794"/>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535" b="0" i="0" u="none" strike="noStrike" kern="1200" cap="none" spc="0" normalizeH="0" baseline="0" noProof="0">
                <a:ln>
                  <a:noFill/>
                </a:ln>
                <a:solidFill>
                  <a:srgbClr val="000000"/>
                </a:solidFill>
                <a:effectLst/>
                <a:uLnTx/>
                <a:uFillTx/>
                <a:latin typeface="Times" pitchFamily="2" charset="0"/>
                <a:ea typeface="+mn-ea"/>
                <a:cs typeface="Arial"/>
              </a:rPr>
              <a:t>Shared variables</a:t>
            </a:r>
            <a:endPar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Semaphore A(1),B(1);</a:t>
            </a:r>
          </a:p>
        </p:txBody>
      </p:sp>
    </p:spTree>
    <p:extLst>
      <p:ext uri="{BB962C8B-B14F-4D97-AF65-F5344CB8AC3E}">
        <p14:creationId xmlns:p14="http://schemas.microsoft.com/office/powerpoint/2010/main" val="583513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58AD3-AF70-4629-BEA7-54DD04929497}"/>
              </a:ext>
            </a:extLst>
          </p:cNvPr>
          <p:cNvSpPr>
            <a:spLocks noGrp="1"/>
          </p:cNvSpPr>
          <p:nvPr>
            <p:ph type="title"/>
          </p:nvPr>
        </p:nvSpPr>
        <p:spPr/>
        <p:txBody>
          <a:bodyPr>
            <a:noAutofit/>
          </a:bodyPr>
          <a:lstStyle/>
          <a:p>
            <a:r>
              <a:rPr lang="en-US" sz="3600" dirty="0"/>
              <a:t>Semaphore Usage Problem: Priority Inversion</a:t>
            </a:r>
          </a:p>
        </p:txBody>
      </p:sp>
      <p:sp>
        <p:nvSpPr>
          <p:cNvPr id="3" name="Content Placeholder 2">
            <a:extLst>
              <a:ext uri="{FF2B5EF4-FFF2-40B4-BE49-F238E27FC236}">
                <a16:creationId xmlns:a16="http://schemas.microsoft.com/office/drawing/2014/main" id="{E25963B9-99F2-488F-8009-23E0F6DFA4AD}"/>
              </a:ext>
            </a:extLst>
          </p:cNvPr>
          <p:cNvSpPr>
            <a:spLocks noGrp="1"/>
          </p:cNvSpPr>
          <p:nvPr>
            <p:ph idx="1"/>
          </p:nvPr>
        </p:nvSpPr>
        <p:spPr/>
        <p:txBody>
          <a:bodyPr/>
          <a:lstStyle/>
          <a:p>
            <a:r>
              <a:rPr lang="en-US" dirty="0"/>
              <a:t>Priority inversion is still possible using semaphores</a:t>
            </a:r>
          </a:p>
          <a:p>
            <a:pPr lvl="1"/>
            <a:r>
              <a:rPr lang="en-US" dirty="0"/>
              <a:t>Slightly less likely</a:t>
            </a:r>
          </a:p>
          <a:p>
            <a:pPr lvl="1"/>
            <a:r>
              <a:rPr lang="en-US" dirty="0"/>
              <a:t>Needs at least three processes</a:t>
            </a:r>
          </a:p>
        </p:txBody>
      </p:sp>
      <p:sp>
        <p:nvSpPr>
          <p:cNvPr id="4" name="Footer Placeholder 3">
            <a:extLst>
              <a:ext uri="{FF2B5EF4-FFF2-40B4-BE49-F238E27FC236}">
                <a16:creationId xmlns:a16="http://schemas.microsoft.com/office/drawing/2014/main" id="{EA4FBA9A-06C2-4541-8533-91EE6CF5CEA6}"/>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8E1635EE-6786-4B20-9FC4-357E40A19C9D}"/>
              </a:ext>
            </a:extLst>
          </p:cNvPr>
          <p:cNvSpPr>
            <a:spLocks noGrp="1"/>
          </p:cNvSpPr>
          <p:nvPr>
            <p:ph type="sldNum" idx="12"/>
          </p:nvPr>
        </p:nvSpPr>
        <p:spPr/>
        <p:txBody>
          <a:bodyPr/>
          <a:lstStyle/>
          <a:p>
            <a:fld id="{65E435D9-63B0-4660-8D04-E83F5E2CA2AE}" type="slidenum">
              <a:rPr lang="en-GB" altLang="en-US" smtClean="0"/>
              <a:pPr/>
              <a:t>9</a:t>
            </a:fld>
            <a:endParaRPr lang="en-GB" altLang="en-US" dirty="0"/>
          </a:p>
        </p:txBody>
      </p:sp>
      <p:pic>
        <p:nvPicPr>
          <p:cNvPr id="8" name="Picture 7">
            <a:extLst>
              <a:ext uri="{FF2B5EF4-FFF2-40B4-BE49-F238E27FC236}">
                <a16:creationId xmlns:a16="http://schemas.microsoft.com/office/drawing/2014/main" id="{89CF4149-B882-4520-9937-6422C5D8D8A7}"/>
              </a:ext>
            </a:extLst>
          </p:cNvPr>
          <p:cNvPicPr>
            <a:picLocks noChangeAspect="1"/>
          </p:cNvPicPr>
          <p:nvPr/>
        </p:nvPicPr>
        <p:blipFill>
          <a:blip r:embed="rId2"/>
          <a:stretch>
            <a:fillRect/>
          </a:stretch>
        </p:blipFill>
        <p:spPr>
          <a:xfrm>
            <a:off x="2902322" y="2515542"/>
            <a:ext cx="7075945" cy="4718240"/>
          </a:xfrm>
          <a:prstGeom prst="rect">
            <a:avLst/>
          </a:prstGeom>
        </p:spPr>
      </p:pic>
    </p:spTree>
    <p:extLst>
      <p:ext uri="{BB962C8B-B14F-4D97-AF65-F5344CB8AC3E}">
        <p14:creationId xmlns:p14="http://schemas.microsoft.com/office/powerpoint/2010/main" val="3742099282"/>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6132</TotalTime>
  <Words>1254</Words>
  <Application>Microsoft Office PowerPoint</Application>
  <PresentationFormat>Custom</PresentationFormat>
  <Paragraphs>221</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Courier</vt:lpstr>
      <vt:lpstr>Helvetica</vt:lpstr>
      <vt:lpstr>Monaco</vt:lpstr>
      <vt:lpstr>Times</vt:lpstr>
      <vt:lpstr>Times New Roman</vt:lpstr>
      <vt:lpstr>Office Theme</vt:lpstr>
      <vt:lpstr>Introduction to Operating Systems CS/COE 1550</vt:lpstr>
      <vt:lpstr>Announcements</vt:lpstr>
      <vt:lpstr>Last Lecture …</vt:lpstr>
      <vt:lpstr>Muddiest Points (1/2)</vt:lpstr>
      <vt:lpstr>Muddiest Points (2/2)</vt:lpstr>
      <vt:lpstr>Today’s Agenda …</vt:lpstr>
      <vt:lpstr>Semaphore Usage Problem: Compromising Mutual Exclusion</vt:lpstr>
      <vt:lpstr>Semaphore Usage Problem: Deadlock and Satrvation</vt:lpstr>
      <vt:lpstr>Semaphore Usage Problem: Priority Inversion</vt:lpstr>
      <vt:lpstr>Priority Inheritance</vt:lpstr>
      <vt:lpstr>Implementing semaphores with blocking</vt:lpstr>
      <vt:lpstr>Spinlocks in Semaphores</vt:lpstr>
      <vt:lpstr>Spinlocks are sometimes better than Semaphores</vt:lpstr>
      <vt:lpstr>Xv6 Walkthrough</vt:lpstr>
      <vt:lpstr>Semaphore Implementation in Project 1</vt:lpstr>
      <vt:lpstr>Code reordering</vt:lpstr>
      <vt:lpstr>Monitors</vt:lpstr>
      <vt:lpstr>Monitor usage</vt:lpstr>
      <vt:lpstr>Condition variables in monitors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Khattab, Sherif</cp:lastModifiedBy>
  <cp:revision>177</cp:revision>
  <dcterms:modified xsi:type="dcterms:W3CDTF">2021-06-01T22:04:28Z</dcterms:modified>
</cp:coreProperties>
</file>