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454" r:id="rId2"/>
    <p:sldId id="498" r:id="rId3"/>
    <p:sldId id="505" r:id="rId4"/>
    <p:sldId id="532" r:id="rId5"/>
    <p:sldId id="500" r:id="rId6"/>
    <p:sldId id="516" r:id="rId7"/>
    <p:sldId id="517" r:id="rId8"/>
    <p:sldId id="506" r:id="rId9"/>
    <p:sldId id="519" r:id="rId10"/>
    <p:sldId id="525" r:id="rId11"/>
    <p:sldId id="521" r:id="rId12"/>
    <p:sldId id="349" r:id="rId13"/>
    <p:sldId id="520" r:id="rId14"/>
    <p:sldId id="529" r:id="rId15"/>
    <p:sldId id="380" r:id="rId16"/>
    <p:sldId id="381" r:id="rId17"/>
    <p:sldId id="522" r:id="rId18"/>
    <p:sldId id="526" r:id="rId19"/>
    <p:sldId id="382" r:id="rId20"/>
    <p:sldId id="384" r:id="rId21"/>
    <p:sldId id="385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E19DE-9AF8-DC42-86CF-D6FA32075999}" v="17" dt="2021-06-08T15:03:52.781"/>
    <p1510:client id="{DD07FB6C-2FB1-44BC-8528-AA222EAC7042}" v="3" dt="2021-06-09T03:22:51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45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E1EAD635-061C-4258-A5A4-8AD0188F3CAD}"/>
    <pc:docChg chg="custSel addSld modSld">
      <pc:chgData name="Sherif Khattab" userId="c83b1e15-36f3-4f46-aceb-05aac24c545e" providerId="ADAL" clId="{E1EAD635-061C-4258-A5A4-8AD0188F3CAD}" dt="2021-02-10T05:09:11.431" v="187" actId="1076"/>
      <pc:docMkLst>
        <pc:docMk/>
      </pc:docMkLst>
      <pc:sldChg chg="addSp modSp new mod">
        <pc:chgData name="Sherif Khattab" userId="c83b1e15-36f3-4f46-aceb-05aac24c545e" providerId="ADAL" clId="{E1EAD635-061C-4258-A5A4-8AD0188F3CAD}" dt="2021-02-10T05:06:34.906" v="62" actId="1076"/>
        <pc:sldMkLst>
          <pc:docMk/>
          <pc:sldMk cId="1419211419" sldId="518"/>
        </pc:sldMkLst>
        <pc:spChg chg="mod">
          <ac:chgData name="Sherif Khattab" userId="c83b1e15-36f3-4f46-aceb-05aac24c545e" providerId="ADAL" clId="{E1EAD635-061C-4258-A5A4-8AD0188F3CAD}" dt="2021-02-10T05:06:27.802" v="59" actId="20577"/>
          <ac:spMkLst>
            <pc:docMk/>
            <pc:sldMk cId="1419211419" sldId="518"/>
            <ac:spMk id="2" creationId="{3AF6C6BC-021C-455A-A871-1DEC631127E9}"/>
          </ac:spMkLst>
        </pc:spChg>
        <pc:picChg chg="add mod">
          <ac:chgData name="Sherif Khattab" userId="c83b1e15-36f3-4f46-aceb-05aac24c545e" providerId="ADAL" clId="{E1EAD635-061C-4258-A5A4-8AD0188F3CAD}" dt="2021-02-10T05:06:34.906" v="62" actId="1076"/>
          <ac:picMkLst>
            <pc:docMk/>
            <pc:sldMk cId="1419211419" sldId="518"/>
            <ac:picMk id="7" creationId="{7CD1CDD8-D760-4928-A96D-4D692802B706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7:31.041" v="110" actId="1076"/>
        <pc:sldMkLst>
          <pc:docMk/>
          <pc:sldMk cId="2259346312" sldId="519"/>
        </pc:sldMkLst>
        <pc:spChg chg="mod">
          <ac:chgData name="Sherif Khattab" userId="c83b1e15-36f3-4f46-aceb-05aac24c545e" providerId="ADAL" clId="{E1EAD635-061C-4258-A5A4-8AD0188F3CAD}" dt="2021-02-10T05:07:25.052" v="107" actId="20577"/>
          <ac:spMkLst>
            <pc:docMk/>
            <pc:sldMk cId="2259346312" sldId="519"/>
            <ac:spMk id="2" creationId="{FB22F7CC-CBC9-458C-A4C4-7FEF2B3B530E}"/>
          </ac:spMkLst>
        </pc:spChg>
        <pc:picChg chg="add mod">
          <ac:chgData name="Sherif Khattab" userId="c83b1e15-36f3-4f46-aceb-05aac24c545e" providerId="ADAL" clId="{E1EAD635-061C-4258-A5A4-8AD0188F3CAD}" dt="2021-02-10T05:07:31.041" v="110" actId="1076"/>
          <ac:picMkLst>
            <pc:docMk/>
            <pc:sldMk cId="2259346312" sldId="519"/>
            <ac:picMk id="7" creationId="{BA4734EE-3E8F-403F-8361-18EE1ADEF230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7:57.543" v="134" actId="1076"/>
        <pc:sldMkLst>
          <pc:docMk/>
          <pc:sldMk cId="4082589092" sldId="520"/>
        </pc:sldMkLst>
        <pc:spChg chg="mod">
          <ac:chgData name="Sherif Khattab" userId="c83b1e15-36f3-4f46-aceb-05aac24c545e" providerId="ADAL" clId="{E1EAD635-061C-4258-A5A4-8AD0188F3CAD}" dt="2021-02-10T05:07:51.774" v="131" actId="20577"/>
          <ac:spMkLst>
            <pc:docMk/>
            <pc:sldMk cId="4082589092" sldId="520"/>
            <ac:spMk id="2" creationId="{E5E312AE-D555-4035-A1DB-43C54DAD4266}"/>
          </ac:spMkLst>
        </pc:spChg>
        <pc:picChg chg="add mod">
          <ac:chgData name="Sherif Khattab" userId="c83b1e15-36f3-4f46-aceb-05aac24c545e" providerId="ADAL" clId="{E1EAD635-061C-4258-A5A4-8AD0188F3CAD}" dt="2021-02-10T05:07:57.543" v="134" actId="1076"/>
          <ac:picMkLst>
            <pc:docMk/>
            <pc:sldMk cId="4082589092" sldId="520"/>
            <ac:picMk id="7" creationId="{F31060CF-29B4-4D75-9B2D-973A5842F347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9:11.431" v="187" actId="1076"/>
        <pc:sldMkLst>
          <pc:docMk/>
          <pc:sldMk cId="3876805328" sldId="521"/>
        </pc:sldMkLst>
        <pc:spChg chg="mod">
          <ac:chgData name="Sherif Khattab" userId="c83b1e15-36f3-4f46-aceb-05aac24c545e" providerId="ADAL" clId="{E1EAD635-061C-4258-A5A4-8AD0188F3CAD}" dt="2021-02-10T05:09:06.142" v="184" actId="27636"/>
          <ac:spMkLst>
            <pc:docMk/>
            <pc:sldMk cId="3876805328" sldId="521"/>
            <ac:spMk id="2" creationId="{AB783B47-1930-4A9F-9E13-6CC8546BF0FC}"/>
          </ac:spMkLst>
        </pc:spChg>
        <pc:picChg chg="add mod">
          <ac:chgData name="Sherif Khattab" userId="c83b1e15-36f3-4f46-aceb-05aac24c545e" providerId="ADAL" clId="{E1EAD635-061C-4258-A5A4-8AD0188F3CAD}" dt="2021-02-10T05:09:11.431" v="187" actId="1076"/>
          <ac:picMkLst>
            <pc:docMk/>
            <pc:sldMk cId="3876805328" sldId="521"/>
            <ac:picMk id="7" creationId="{D95A57D0-305B-48FD-9482-57F430AEEB62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E0E19DE-9AF8-DC42-86CF-D6FA32075999}"/>
    <pc:docChg chg="custSel addSld delSld modSld">
      <pc:chgData name="Khattab, Sherif" userId="c83b1e15-36f3-4f46-aceb-05aac24c545e" providerId="ADAL" clId="{BE0E19DE-9AF8-DC42-86CF-D6FA32075999}" dt="2021-06-08T15:03:52.781" v="156"/>
      <pc:docMkLst>
        <pc:docMk/>
      </pc:docMkLst>
      <pc:sldChg chg="del">
        <pc:chgData name="Khattab, Sherif" userId="c83b1e15-36f3-4f46-aceb-05aac24c545e" providerId="ADAL" clId="{BE0E19DE-9AF8-DC42-86CF-D6FA32075999}" dt="2021-06-08T14:59:03.907" v="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E0E19DE-9AF8-DC42-86CF-D6FA32075999}" dt="2021-06-08T14:59:06.587" v="67" actId="2696"/>
        <pc:sldMkLst>
          <pc:docMk/>
          <pc:sldMk cId="2736486443" sldId="379"/>
        </pc:sldMkLst>
      </pc:sldChg>
      <pc:sldChg chg="add">
        <pc:chgData name="Khattab, Sherif" userId="c83b1e15-36f3-4f46-aceb-05aac24c545e" providerId="ADAL" clId="{BE0E19DE-9AF8-DC42-86CF-D6FA32075999}" dt="2021-06-08T15:00:13.834" v="69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BE0E19DE-9AF8-DC42-86CF-D6FA32075999}" dt="2021-06-08T15:00:13.834" v="69"/>
        <pc:sldMkLst>
          <pc:docMk/>
          <pc:sldMk cId="1591837287" sldId="384"/>
        </pc:sldMkLst>
      </pc:sldChg>
      <pc:sldChg chg="add">
        <pc:chgData name="Khattab, Sherif" userId="c83b1e15-36f3-4f46-aceb-05aac24c545e" providerId="ADAL" clId="{BE0E19DE-9AF8-DC42-86CF-D6FA32075999}" dt="2021-06-08T15:00:13.834" v="69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E0E19DE-9AF8-DC42-86CF-D6FA32075999}" dt="2021-06-08T14:58:15.747" v="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E0E19DE-9AF8-DC42-86CF-D6FA32075999}" dt="2021-06-08T14:58:15.747" v="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E0E19DE-9AF8-DC42-86CF-D6FA32075999}" dt="2021-06-08T14:58:41.771" v="6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E0E19DE-9AF8-DC42-86CF-D6FA32075999}" dt="2021-06-08T14:58:41.771" v="6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E0E19DE-9AF8-DC42-86CF-D6FA32075999}" dt="2021-06-08T14:59:02.594" v="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BE0E19DE-9AF8-DC42-86CF-D6FA32075999}" dt="2021-06-08T14:59:07.108" v="68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BE0E19DE-9AF8-DC42-86CF-D6FA32075999}" dt="2021-06-08T14:58:54.373" v="64" actId="2696"/>
        <pc:sldMkLst>
          <pc:docMk/>
          <pc:sldMk cId="1419211419" sldId="518"/>
        </pc:sldMkLst>
      </pc:sldChg>
      <pc:sldChg chg="add">
        <pc:chgData name="Khattab, Sherif" userId="c83b1e15-36f3-4f46-aceb-05aac24c545e" providerId="ADAL" clId="{BE0E19DE-9AF8-DC42-86CF-D6FA32075999}" dt="2021-06-08T15:00:13.834" v="69"/>
        <pc:sldMkLst>
          <pc:docMk/>
          <pc:sldMk cId="1616471687" sldId="518"/>
        </pc:sldMkLst>
      </pc:sldChg>
      <pc:sldChg chg="modSp add mod">
        <pc:chgData name="Khattab, Sherif" userId="c83b1e15-36f3-4f46-aceb-05aac24c545e" providerId="ADAL" clId="{BE0E19DE-9AF8-DC42-86CF-D6FA32075999}" dt="2021-06-08T15:00:28.736" v="82" actId="404"/>
        <pc:sldMkLst>
          <pc:docMk/>
          <pc:sldMk cId="547449556" sldId="522"/>
        </pc:sldMkLst>
        <pc:spChg chg="mod">
          <ac:chgData name="Khattab, Sherif" userId="c83b1e15-36f3-4f46-aceb-05aac24c545e" providerId="ADAL" clId="{BE0E19DE-9AF8-DC42-86CF-D6FA32075999}" dt="2021-06-08T15:00:28.736" v="82" actId="404"/>
          <ac:spMkLst>
            <pc:docMk/>
            <pc:sldMk cId="547449556" sldId="522"/>
            <ac:spMk id="2" creationId="{440A67CD-F666-4203-B2B5-9B7A26A818EA}"/>
          </ac:spMkLst>
        </pc:spChg>
      </pc:sldChg>
      <pc:sldChg chg="add del">
        <pc:chgData name="Khattab, Sherif" userId="c83b1e15-36f3-4f46-aceb-05aac24c545e" providerId="ADAL" clId="{BE0E19DE-9AF8-DC42-86CF-D6FA32075999}" dt="2021-06-08T15:00:31.544" v="83" actId="2696"/>
        <pc:sldMkLst>
          <pc:docMk/>
          <pc:sldMk cId="2798009958" sldId="523"/>
        </pc:sldMkLst>
      </pc:sldChg>
      <pc:sldChg chg="add del">
        <pc:chgData name="Khattab, Sherif" userId="c83b1e15-36f3-4f46-aceb-05aac24c545e" providerId="ADAL" clId="{BE0E19DE-9AF8-DC42-86CF-D6FA32075999}" dt="2021-06-08T15:00:36.955" v="84" actId="2696"/>
        <pc:sldMkLst>
          <pc:docMk/>
          <pc:sldMk cId="1550126941" sldId="524"/>
        </pc:sldMkLst>
      </pc:sldChg>
      <pc:sldChg chg="add">
        <pc:chgData name="Khattab, Sherif" userId="c83b1e15-36f3-4f46-aceb-05aac24c545e" providerId="ADAL" clId="{BE0E19DE-9AF8-DC42-86CF-D6FA32075999}" dt="2021-06-08T15:00:56.758" v="86"/>
        <pc:sldMkLst>
          <pc:docMk/>
          <pc:sldMk cId="382788751" sldId="525"/>
        </pc:sldMkLst>
      </pc:sldChg>
      <pc:sldChg chg="add del">
        <pc:chgData name="Khattab, Sherif" userId="c83b1e15-36f3-4f46-aceb-05aac24c545e" providerId="ADAL" clId="{BE0E19DE-9AF8-DC42-86CF-D6FA32075999}" dt="2021-06-08T15:00:48.810" v="85" actId="2696"/>
        <pc:sldMkLst>
          <pc:docMk/>
          <pc:sldMk cId="1895271479" sldId="525"/>
        </pc:sldMkLst>
      </pc:sldChg>
      <pc:sldChg chg="add">
        <pc:chgData name="Khattab, Sherif" userId="c83b1e15-36f3-4f46-aceb-05aac24c545e" providerId="ADAL" clId="{BE0E19DE-9AF8-DC42-86CF-D6FA32075999}" dt="2021-06-08T15:01:16.234" v="88"/>
        <pc:sldMkLst>
          <pc:docMk/>
          <pc:sldMk cId="2004650785" sldId="526"/>
        </pc:sldMkLst>
      </pc:sldChg>
      <pc:sldChg chg="add del">
        <pc:chgData name="Khattab, Sherif" userId="c83b1e15-36f3-4f46-aceb-05aac24c545e" providerId="ADAL" clId="{BE0E19DE-9AF8-DC42-86CF-D6FA32075999}" dt="2021-06-08T15:01:12.181" v="87" actId="2696"/>
        <pc:sldMkLst>
          <pc:docMk/>
          <pc:sldMk cId="2885366123" sldId="526"/>
        </pc:sldMkLst>
      </pc:sldChg>
      <pc:sldChg chg="add del">
        <pc:chgData name="Khattab, Sherif" userId="c83b1e15-36f3-4f46-aceb-05aac24c545e" providerId="ADAL" clId="{BE0E19DE-9AF8-DC42-86CF-D6FA32075999}" dt="2021-06-08T15:01:21.753" v="89" actId="2696"/>
        <pc:sldMkLst>
          <pc:docMk/>
          <pc:sldMk cId="2064794211" sldId="527"/>
        </pc:sldMkLst>
      </pc:sldChg>
      <pc:sldChg chg="add del">
        <pc:chgData name="Khattab, Sherif" userId="c83b1e15-36f3-4f46-aceb-05aac24c545e" providerId="ADAL" clId="{BE0E19DE-9AF8-DC42-86CF-D6FA32075999}" dt="2021-06-08T15:01:22.109" v="90" actId="2696"/>
        <pc:sldMkLst>
          <pc:docMk/>
          <pc:sldMk cId="4180956895" sldId="528"/>
        </pc:sldMkLst>
      </pc:sldChg>
      <pc:sldChg chg="add del">
        <pc:chgData name="Khattab, Sherif" userId="c83b1e15-36f3-4f46-aceb-05aac24c545e" providerId="ADAL" clId="{BE0E19DE-9AF8-DC42-86CF-D6FA32075999}" dt="2021-06-08T15:01:29.038" v="91" actId="2696"/>
        <pc:sldMkLst>
          <pc:docMk/>
          <pc:sldMk cId="158309068" sldId="529"/>
        </pc:sldMkLst>
      </pc:sldChg>
      <pc:sldChg chg="add">
        <pc:chgData name="Khattab, Sherif" userId="c83b1e15-36f3-4f46-aceb-05aac24c545e" providerId="ADAL" clId="{BE0E19DE-9AF8-DC42-86CF-D6FA32075999}" dt="2021-06-08T15:01:33.560" v="92"/>
        <pc:sldMkLst>
          <pc:docMk/>
          <pc:sldMk cId="2473893237" sldId="529"/>
        </pc:sldMkLst>
      </pc:sldChg>
      <pc:sldChg chg="add del">
        <pc:chgData name="Khattab, Sherif" userId="c83b1e15-36f3-4f46-aceb-05aac24c545e" providerId="ADAL" clId="{BE0E19DE-9AF8-DC42-86CF-D6FA32075999}" dt="2021-06-08T15:01:39.582" v="93" actId="2696"/>
        <pc:sldMkLst>
          <pc:docMk/>
          <pc:sldMk cId="3825728009" sldId="530"/>
        </pc:sldMkLst>
      </pc:sldChg>
      <pc:sldChg chg="add">
        <pc:chgData name="Khattab, Sherif" userId="c83b1e15-36f3-4f46-aceb-05aac24c545e" providerId="ADAL" clId="{BE0E19DE-9AF8-DC42-86CF-D6FA32075999}" dt="2021-06-08T15:00:13.834" v="69"/>
        <pc:sldMkLst>
          <pc:docMk/>
          <pc:sldMk cId="465544479" sldId="531"/>
        </pc:sldMkLst>
      </pc:sldChg>
      <pc:sldChg chg="modSp new mod modAnim">
        <pc:chgData name="Khattab, Sherif" userId="c83b1e15-36f3-4f46-aceb-05aac24c545e" providerId="ADAL" clId="{BE0E19DE-9AF8-DC42-86CF-D6FA32075999}" dt="2021-06-08T15:03:52.781" v="156"/>
        <pc:sldMkLst>
          <pc:docMk/>
          <pc:sldMk cId="3040035113" sldId="532"/>
        </pc:sldMkLst>
        <pc:spChg chg="mod">
          <ac:chgData name="Khattab, Sherif" userId="c83b1e15-36f3-4f46-aceb-05aac24c545e" providerId="ADAL" clId="{BE0E19DE-9AF8-DC42-86CF-D6FA32075999}" dt="2021-06-08T15:02:30.856" v="109" actId="20577"/>
          <ac:spMkLst>
            <pc:docMk/>
            <pc:sldMk cId="3040035113" sldId="532"/>
            <ac:spMk id="2" creationId="{607B4C5F-AB91-A74E-96FF-F60438F866C7}"/>
          </ac:spMkLst>
        </pc:spChg>
        <pc:spChg chg="mod">
          <ac:chgData name="Khattab, Sherif" userId="c83b1e15-36f3-4f46-aceb-05aac24c545e" providerId="ADAL" clId="{BE0E19DE-9AF8-DC42-86CF-D6FA32075999}" dt="2021-06-08T15:03:44.638" v="154" actId="20577"/>
          <ac:spMkLst>
            <pc:docMk/>
            <pc:sldMk cId="3040035113" sldId="532"/>
            <ac:spMk id="3" creationId="{04FEC92A-B8D8-2F43-ADBC-EFD50EE29524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DD07FB6C-2FB1-44BC-8528-AA222EAC7042}"/>
    <pc:docChg chg="addSld delSld modSld">
      <pc:chgData name="Khattab, Sherif" userId="c83b1e15-36f3-4f46-aceb-05aac24c545e" providerId="ADAL" clId="{DD07FB6C-2FB1-44BC-8528-AA222EAC7042}" dt="2021-06-09T03:23:07.443" v="30" actId="1076"/>
      <pc:docMkLst>
        <pc:docMk/>
      </pc:docMkLst>
      <pc:sldChg chg="addSp modSp mod">
        <pc:chgData name="Khattab, Sherif" userId="c83b1e15-36f3-4f46-aceb-05aac24c545e" providerId="ADAL" clId="{DD07FB6C-2FB1-44BC-8528-AA222EAC7042}" dt="2021-06-09T03:23:07.443" v="30" actId="1076"/>
        <pc:sldMkLst>
          <pc:docMk/>
          <pc:sldMk cId="1271999567" sldId="349"/>
        </pc:sldMkLst>
        <pc:picChg chg="add mod">
          <ac:chgData name="Khattab, Sherif" userId="c83b1e15-36f3-4f46-aceb-05aac24c545e" providerId="ADAL" clId="{DD07FB6C-2FB1-44BC-8528-AA222EAC7042}" dt="2021-06-09T03:23:07.443" v="30" actId="1076"/>
          <ac:picMkLst>
            <pc:docMk/>
            <pc:sldMk cId="1271999567" sldId="349"/>
            <ac:picMk id="4" creationId="{A2B27049-836E-45B8-8A2E-52A3F810722E}"/>
          </ac:picMkLst>
        </pc:picChg>
      </pc:sldChg>
      <pc:sldChg chg="modSp mod">
        <pc:chgData name="Khattab, Sherif" userId="c83b1e15-36f3-4f46-aceb-05aac24c545e" providerId="ADAL" clId="{DD07FB6C-2FB1-44BC-8528-AA222EAC7042}" dt="2021-06-09T03:21:56.598" v="5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D07FB6C-2FB1-44BC-8528-AA222EAC7042}" dt="2021-06-09T03:21:56.598" v="5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DD07FB6C-2FB1-44BC-8528-AA222EAC7042}" dt="2021-06-09T03:22:17.58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D07FB6C-2FB1-44BC-8528-AA222EAC7042}" dt="2021-06-09T03:22:17.58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DD07FB6C-2FB1-44BC-8528-AA222EAC7042}" dt="2021-06-09T03:22:40.225" v="23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DD07FB6C-2FB1-44BC-8528-AA222EAC7042}" dt="2021-06-09T03:22:25.574" v="20" actId="2696"/>
        <pc:sldMkLst>
          <pc:docMk/>
          <pc:sldMk cId="2004650785" sldId="526"/>
        </pc:sldMkLst>
      </pc:sldChg>
      <pc:sldChg chg="add">
        <pc:chgData name="Khattab, Sherif" userId="c83b1e15-36f3-4f46-aceb-05aac24c545e" providerId="ADAL" clId="{DD07FB6C-2FB1-44BC-8528-AA222EAC7042}" dt="2021-06-09T03:22:32.795" v="21"/>
        <pc:sldMkLst>
          <pc:docMk/>
          <pc:sldMk cId="2971284485" sldId="526"/>
        </pc:sldMkLst>
      </pc:sldChg>
      <pc:sldChg chg="del">
        <pc:chgData name="Khattab, Sherif" userId="c83b1e15-36f3-4f46-aceb-05aac24c545e" providerId="ADAL" clId="{DD07FB6C-2FB1-44BC-8528-AA222EAC7042}" dt="2021-06-09T03:22:36.054" v="22" actId="47"/>
        <pc:sldMkLst>
          <pc:docMk/>
          <pc:sldMk cId="465544479" sldId="531"/>
        </pc:sldMkLst>
      </pc:sldChg>
      <pc:sldChg chg="add del">
        <pc:chgData name="Khattab, Sherif" userId="c83b1e15-36f3-4f46-aceb-05aac24c545e" providerId="ADAL" clId="{DD07FB6C-2FB1-44BC-8528-AA222EAC7042}" dt="2021-06-09T03:22:51.941" v="25"/>
        <pc:sldMkLst>
          <pc:docMk/>
          <pc:sldMk cId="1425375775" sldId="533"/>
        </pc:sldMkLst>
      </pc:sldChg>
    </pc:docChg>
  </pc:docChgLst>
  <pc:docChgLst>
    <pc:chgData name="Khattab, Sherif" userId="c83b1e15-36f3-4f46-aceb-05aac24c545e" providerId="ADAL" clId="{FD5AE8AC-1844-6342-9A28-590C7FAFB8A2}"/>
    <pc:docChg chg="delSld modSld">
      <pc:chgData name="Khattab, Sherif" userId="c83b1e15-36f3-4f46-aceb-05aac24c545e" providerId="ADAL" clId="{FD5AE8AC-1844-6342-9A28-590C7FAFB8A2}" dt="2021-02-09T19:03:42.899" v="1" actId="2696"/>
      <pc:docMkLst>
        <pc:docMk/>
      </pc:docMkLst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3851230975" sldId="382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505724783" sldId="383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jpeg"/><Relationship Id="rId7" Type="http://schemas.openxmlformats.org/officeDocument/2006/relationships/image" Target="../media/image14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Summer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45EF-B8DD-45D8-9248-CB1616C2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(Another rundown)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C6E4-F453-4F8B-ABFF-07825430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7477B-1BB7-4881-B9CA-398538E0B9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9BAF5-B6DB-44AB-9FDF-94DA0FFE8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01B12-2B1E-47C2-970A-3996BA42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6" y="741590"/>
            <a:ext cx="9377457" cy="62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3B47-1930-4A9F-9E13-6CC8546B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Deadlock can happen with a small mistake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4DE7-2981-4A08-AA98-C6054F8E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BACF6-04CF-4217-97E4-488B8A9D03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C06D1-4648-4B4D-AFB6-6D6C5A5FF7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A57D0-305B-48FD-9482-57F430AE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10" y="1156426"/>
            <a:ext cx="8531604" cy="56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Readers-writers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27049-836E-45B8-8A2E-52A3F810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03" y="4803533"/>
            <a:ext cx="3314932" cy="22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12AE-D555-4035-A1DB-43C54DA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793C-AFEE-42B1-944E-FF0935EA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9F6B1-BA7E-4BDE-AD4C-3966B34BB8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26E1-36C6-4E21-848E-DB682A803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060CF-29B4-4D75-9B2D-973A584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1" y="1030961"/>
            <a:ext cx="9111634" cy="60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BCE4-91FB-456F-B5C9-E3077596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4AC7-9DE7-4A71-B90B-3998B362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4B4AF-289C-4575-8E1A-C082ACD442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0C0D2-C17F-4C0D-B71C-CDD5F12D78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BC1EE-0381-4A8B-A3CD-76B89722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784370"/>
            <a:ext cx="4804012" cy="3203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1A8CC4-1338-4FE9-8765-C939EE5A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15" y="3234520"/>
            <a:ext cx="6038510" cy="40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9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7079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/>
              <a:t>N</a:t>
            </a:r>
            <a:r>
              <a:rPr lang="en-US" altLang="en-US" sz="2646"/>
              <a:t> philosophers around a table</a:t>
            </a:r>
          </a:p>
          <a:p>
            <a:pPr lvl="1"/>
            <a:r>
              <a:rPr lang="en-US" altLang="en-US" sz="2205"/>
              <a:t>All are hungry</a:t>
            </a:r>
          </a:p>
          <a:p>
            <a:pPr lvl="1"/>
            <a:r>
              <a:rPr lang="en-US" altLang="en-US" sz="2205"/>
              <a:t>All like to think</a:t>
            </a:r>
          </a:p>
          <a:p>
            <a:r>
              <a:rPr lang="en-US" altLang="en-US" sz="2646" i="1"/>
              <a:t>N</a:t>
            </a:r>
            <a:r>
              <a:rPr lang="en-US" altLang="en-US" sz="2646"/>
              <a:t> chopsticks available</a:t>
            </a:r>
          </a:p>
          <a:p>
            <a:pPr lvl="1"/>
            <a:r>
              <a:rPr lang="en-US" altLang="en-US" sz="2205"/>
              <a:t>1 between each pair of philosophers</a:t>
            </a:r>
          </a:p>
          <a:p>
            <a:r>
              <a:rPr lang="en-US" altLang="en-US" sz="2646"/>
              <a:t>Philosophers need two chopsticks to eat</a:t>
            </a:r>
          </a:p>
          <a:p>
            <a:r>
              <a:rPr lang="en-US" altLang="en-US" sz="2646"/>
              <a:t>Philosophers alternate between eating and thinking</a:t>
            </a:r>
          </a:p>
          <a:p>
            <a:r>
              <a:rPr lang="en-US" altLang="en-US" sz="2646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37" y="2252153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5808530" y="3358106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988" y="237464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7929438" y="2743882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9" y="4402811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141973" y="483329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678" y="4096575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9274" y="4033577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7243" y="4772046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8693" y="4649550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3926" y="3541848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6701" y="2435896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514" y="2805130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9" y="5459765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662" y="1821673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46" y="4033577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95" y="4871790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55" y="1595932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30" y="2939873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a semaphore for each chopstick</a:t>
            </a:r>
          </a:p>
          <a:p>
            <a:r>
              <a:rPr lang="en-US" altLang="en-US" sz="2646"/>
              <a:t>A hungry philosopher</a:t>
            </a:r>
          </a:p>
          <a:p>
            <a:pPr lvl="1"/>
            <a:r>
              <a:rPr lang="en-US" altLang="en-US" sz="2205"/>
              <a:t>Gets the chopstick to his right</a:t>
            </a:r>
          </a:p>
          <a:p>
            <a:pPr lvl="1"/>
            <a:r>
              <a:rPr lang="en-US" altLang="en-US" sz="2205"/>
              <a:t>Gets the chopstick to his left</a:t>
            </a:r>
          </a:p>
          <a:p>
            <a:pPr lvl="1"/>
            <a:r>
              <a:rPr lang="en-US" altLang="en-US" sz="2205"/>
              <a:t>Eats</a:t>
            </a:r>
          </a:p>
          <a:p>
            <a:pPr lvl="1"/>
            <a:r>
              <a:rPr lang="en-US" altLang="en-US" sz="2205"/>
              <a:t>Puts down the chopsticks</a:t>
            </a:r>
          </a:p>
          <a:p>
            <a:r>
              <a:rPr lang="en-US" altLang="en-US" sz="2646"/>
              <a:t>Potential problems?</a:t>
            </a:r>
          </a:p>
          <a:p>
            <a:pPr lvl="1"/>
            <a:r>
              <a:rPr lang="en-US" altLang="en-US" sz="2205"/>
              <a:t>Deadlock</a:t>
            </a:r>
          </a:p>
          <a:p>
            <a:pPr lvl="1"/>
            <a:r>
              <a:rPr lang="en-US" altLang="en-US" sz="2205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6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7CD-F666-4203-B2B5-9B7A26A8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Project 1: Getting the first entry in a </a:t>
            </a:r>
            <a:r>
              <a:rPr lang="en-US" sz="3200" dirty="0" err="1"/>
              <a:t>list_head</a:t>
            </a:r>
            <a:r>
              <a:rPr lang="en-US" sz="3200" dirty="0"/>
              <a:t>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42B3-FAD1-48F9-AAC0-A6A144AB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1326-9EFA-4514-9A8E-010562D12E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E009-E3FA-4EF7-8149-9B36894CE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AF7FE-27AE-46C9-82D0-2664CFCB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706"/>
            <a:ext cx="10080625" cy="22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E42C-65D1-4CE7-A58A-BE4B0AAF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Deadlock in the first (incorrect) solution of Dining Philosophers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E985-E98B-4C8B-A859-2DA6AA18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357C6-367F-4D9C-BF54-DCAA3D1531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310B4-83D8-4F26-8444-146645E67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C38CA-24C5-4D0C-9449-9FED2D91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5" y="1201676"/>
            <a:ext cx="8231353" cy="54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385123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3: due on 6/11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pPr lvl="1"/>
            <a:r>
              <a:rPr lang="en-US" dirty="0"/>
              <a:t>Project 1: due on 6/14</a:t>
            </a:r>
          </a:p>
          <a:p>
            <a:r>
              <a:rPr lang="en-US" dirty="0"/>
              <a:t>VS Code</a:t>
            </a:r>
            <a:endParaRPr lang="ar-SA" dirty="0"/>
          </a:p>
          <a:p>
            <a:pPr lvl="1"/>
            <a:r>
              <a:rPr lang="en-US" dirty="0"/>
              <a:t>Please exit from </a:t>
            </a:r>
            <a:r>
              <a:rPr lang="en-US" dirty="0" err="1"/>
              <a:t>qemu</a:t>
            </a:r>
            <a:r>
              <a:rPr lang="en-US" dirty="0"/>
              <a:t> using </a:t>
            </a:r>
            <a:r>
              <a:rPr lang="en-US" dirty="0" err="1"/>
              <a:t>CTRL+a</a:t>
            </a:r>
            <a:r>
              <a:rPr lang="en-US" dirty="0"/>
              <a:t> then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>
            <a:extLst>
              <a:ext uri="{FF2B5EF4-FFF2-40B4-BE49-F238E27FC236}">
                <a16:creationId xmlns:a16="http://schemas.microsoft.com/office/drawing/2014/main" id="{0E76E078-47E1-124A-A71A-BC95F0EC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Sleepy Barber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07B98-521B-224F-9214-404C50F1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C9723C8-7544-8F48-9942-691DFD0E77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792081-A4F1-204D-89A2-A383EBF79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30809AB-2D91-7740-84F0-159AE1CBB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2882" name="Picture 2">
            <a:extLst>
              <a:ext uri="{FF2B5EF4-FFF2-40B4-BE49-F238E27FC236}">
                <a16:creationId xmlns:a16="http://schemas.microsoft.com/office/drawing/2014/main" id="{9C40AB62-6184-4B42-9724-77C5BD2B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36014" r="16373" b="26724"/>
          <a:stretch>
            <a:fillRect/>
          </a:stretch>
        </p:blipFill>
        <p:spPr bwMode="auto">
          <a:xfrm>
            <a:off x="1932445" y="1427938"/>
            <a:ext cx="6635715" cy="56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3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9706936-D7BB-8D41-95AD-F45EB6AAB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Code for the Sleepy Barber Problem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9B84545-946C-3445-9226-A8DD35FBE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393" y="1205365"/>
            <a:ext cx="4710700" cy="573944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void barber(void)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while(TRUE)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Sleep if no customers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customers.down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Decrement # of waiting people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waiting -=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Wake up a customer to cut hair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barbers.up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Do the haircut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cut_hair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}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C0366B7-59B2-A44E-A41C-A7F29A0C0C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7E9558F-D8D8-2248-A973-1E5283473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837143-451B-3247-ABAA-DF90BC69D5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668A016-F253-4840-9F6F-38C4323E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112" y="793719"/>
            <a:ext cx="4367812" cy="137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#define CHAIRS	5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customers=0;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barbers=0;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mutex=1;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waiting=0;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256D2E9-1AA7-E741-81E1-76D7B6C2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118" y="2327657"/>
            <a:ext cx="4619801" cy="49637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void customer(void)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mutex.down();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// If there is space in the chairs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if (waiting&lt;CHAIRS)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Another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waiting++;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Wake up the barber.  This is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saved up, so the barber doesn’t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if a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customers.up();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until the barber is ready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barbers.down();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get_haircut();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 else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Chairs full, leave the critical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region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 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41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Implementation</a:t>
            </a:r>
          </a:p>
          <a:p>
            <a:r>
              <a:rPr lang="en-US" dirty="0"/>
              <a:t>Other synchronization mechanisms</a:t>
            </a:r>
          </a:p>
          <a:p>
            <a:r>
              <a:rPr lang="en-US" dirty="0"/>
              <a:t>Semaphore solution for the Bounded Buffer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4C5F-AB91-A74E-96FF-F60438F8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C92A-B8D8-2F43-ADBC-EFD50EE2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Mesa vs Hoare semantics and situations where one would be used over the other</a:t>
            </a:r>
          </a:p>
          <a:p>
            <a:r>
              <a:rPr lang="en-US" dirty="0"/>
              <a:t>code location of the condition variables</a:t>
            </a:r>
          </a:p>
          <a:p>
            <a:r>
              <a:rPr lang="en-US" dirty="0"/>
              <a:t>condition variable implementation</a:t>
            </a:r>
          </a:p>
          <a:p>
            <a:r>
              <a:rPr lang="en-US" dirty="0"/>
              <a:t>process synchronization mechanism in monitors</a:t>
            </a:r>
          </a:p>
          <a:p>
            <a:r>
              <a:rPr lang="en-US" dirty="0"/>
              <a:t>lock and condition variable implementations</a:t>
            </a:r>
          </a:p>
          <a:p>
            <a:r>
              <a:rPr lang="en-US" dirty="0"/>
              <a:t>Just need to go over monitors and its different semantics</a:t>
            </a:r>
          </a:p>
          <a:p>
            <a:r>
              <a:rPr lang="en-US" dirty="0"/>
              <a:t>for message passing, the messaging queue is just a queue of messages waiting to be sent out right? It isn't a queue of messages that have already been sent or messages that still need to be read?</a:t>
            </a:r>
          </a:p>
          <a:p>
            <a:r>
              <a:rPr lang="en-US" dirty="0"/>
              <a:t>Not a question: just need to take a second pass on implementing conditions with Hoare on my own to let it sink in. The explanation itself was good, matching the drawing with the code is ideal.</a:t>
            </a:r>
          </a:p>
          <a:p>
            <a:r>
              <a:rPr lang="en-US" dirty="0"/>
              <a:t>When implementing locks + condition variables, does the </a:t>
            </a:r>
            <a:r>
              <a:rPr lang="en-US" dirty="0" err="1"/>
              <a:t>semCount</a:t>
            </a:r>
            <a:r>
              <a:rPr lang="en-US" dirty="0"/>
              <a:t> variable keep track of the number of waiting process for the entire queue or is it per condition variable?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9F3A8-E983-4541-A87F-301E07F544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3578-F7F2-8F42-9F5C-7EF34864C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00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 sz="2800"/>
              <a:t>Mesa and Hoare </a:t>
            </a:r>
          </a:p>
          <a:p>
            <a:pPr lvl="1"/>
            <a:r>
              <a:rPr lang="en-US"/>
              <a:t>When are Mesa vs. Hoare semantics used?</a:t>
            </a:r>
          </a:p>
          <a:p>
            <a:pPr lvl="1"/>
            <a:r>
              <a:rPr lang="en-US"/>
              <a:t>Process communication within monitors</a:t>
            </a:r>
          </a:p>
          <a:p>
            <a:pPr lvl="1"/>
            <a:r>
              <a:rPr lang="en-US"/>
              <a:t>The process of </a:t>
            </a:r>
            <a:r>
              <a:rPr lang="en-US" err="1"/>
              <a:t>cond</a:t>
            </a:r>
            <a:r>
              <a:rPr lang="en-US"/>
              <a:t> vars with P and Q and </a:t>
            </a:r>
            <a:r>
              <a:rPr lang="en-US" err="1"/>
              <a:t>signalling</a:t>
            </a:r>
            <a:r>
              <a:rPr lang="en-US"/>
              <a:t> and waiting</a:t>
            </a:r>
          </a:p>
          <a:p>
            <a:pPr lvl="1"/>
            <a:r>
              <a:rPr lang="en-US"/>
              <a:t>Why exactly if vs while determines if the signaling process waits or proceeds</a:t>
            </a:r>
          </a:p>
          <a:p>
            <a:pPr lvl="1"/>
            <a:r>
              <a:rPr lang="en-US"/>
              <a:t>Why Hoare is better than Mesa</a:t>
            </a:r>
          </a:p>
          <a:p>
            <a:r>
              <a:rPr lang="en-US" sz="2800"/>
              <a:t>Monitors vs semaphores</a:t>
            </a:r>
          </a:p>
          <a:p>
            <a:pPr lvl="1"/>
            <a:r>
              <a:rPr lang="en-US" sz="2400"/>
              <a:t>The usefulness of </a:t>
            </a:r>
            <a:r>
              <a:rPr lang="en-US" sz="2400" err="1"/>
              <a:t>condvars</a:t>
            </a:r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240-9749-9A4C-AFD0-B00F3A6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D1A1-A1C5-4D4A-9051-CB104F0E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implementing condition variables and the locks</a:t>
            </a:r>
          </a:p>
          <a:p>
            <a:pPr lvl="1"/>
            <a:r>
              <a:rPr lang="en-US" sz="2400"/>
              <a:t>will we ever have to implement a monitor?</a:t>
            </a:r>
          </a:p>
          <a:p>
            <a:pPr lvl="1"/>
            <a:r>
              <a:rPr lang="en-US" sz="2400"/>
              <a:t>How down and up work in the diagram for implementing locks with semaphore</a:t>
            </a:r>
          </a:p>
          <a:p>
            <a:pPr lvl="1"/>
            <a:r>
              <a:rPr lang="en-US" sz="2400"/>
              <a:t>The different queues in the lock diagram</a:t>
            </a:r>
          </a:p>
          <a:p>
            <a:r>
              <a:rPr lang="en-US" sz="2800"/>
              <a:t>Monitors:</a:t>
            </a:r>
          </a:p>
          <a:p>
            <a:pPr lvl="1"/>
            <a:r>
              <a:rPr lang="en-US" sz="2400"/>
              <a:t>can you have multiple “copies” of a synchronized method or class so that only a max number of processes can run it at a time (specifically in java)</a:t>
            </a:r>
          </a:p>
          <a:p>
            <a:pPr lvl="1"/>
            <a:r>
              <a:rPr lang="en-US" sz="2400"/>
              <a:t>what's the difference between signal() and wakeup(), what is </a:t>
            </a:r>
            <a:r>
              <a:rPr lang="en-US" sz="2400" err="1"/>
              <a:t>conditionVariable</a:t>
            </a:r>
            <a:r>
              <a:rPr lang="en-US" sz="2400"/>
              <a:t> queue, how condition variable works, feel lost in Sahara with both the recording and the picture on the screen</a:t>
            </a:r>
          </a:p>
          <a:p>
            <a:pPr lvl="1"/>
            <a:r>
              <a:rPr lang="en-US" sz="2400"/>
              <a:t>Is it possible for monitors to have multiple condition variables which would allow for more than one process to be inside of a class/monitor at a given time?</a:t>
            </a:r>
          </a:p>
          <a:p>
            <a:pPr lvl="1"/>
            <a:r>
              <a:rPr lang="en-US" sz="2400"/>
              <a:t>What does it mean that signals on condition variables aren't "saved up"?</a:t>
            </a:r>
          </a:p>
          <a:p>
            <a:pPr lvl="1"/>
            <a:r>
              <a:rPr lang="en-US" sz="2400"/>
              <a:t>How processes enter and exit monitors</a:t>
            </a:r>
          </a:p>
          <a:p>
            <a:pPr marL="0" indent="0">
              <a:buNone/>
            </a:pPr>
            <a:br>
              <a:rPr lang="en-US" sz="2800"/>
            </a:br>
            <a:endParaRPr lang="en-US" sz="2800"/>
          </a:p>
          <a:p>
            <a:endParaRPr lang="en-US" sz="2800"/>
          </a:p>
          <a:p>
            <a:pPr lvl="1"/>
            <a:endParaRPr lang="en-US" sz="2400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D483-0D0A-5F42-A9BD-6DA332C3D7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A5DA1-DFE8-BF4A-8F34-E69FCDA53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772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0E9-8DDA-5A44-B755-777D2DE8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2AA4-C4FA-CA41-9597-12A83EBA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Project 1:</a:t>
            </a:r>
          </a:p>
          <a:p>
            <a:pPr lvl="1"/>
            <a:r>
              <a:rPr lang="en-US" sz="2400"/>
              <a:t>How to start this project</a:t>
            </a:r>
          </a:p>
          <a:p>
            <a:pPr lvl="1"/>
            <a:r>
              <a:rPr lang="en-US" sz="2400"/>
              <a:t>How to implement PCB list in the semaphore</a:t>
            </a:r>
          </a:p>
          <a:p>
            <a:r>
              <a:rPr lang="en-US" sz="2800"/>
              <a:t>Message Passing</a:t>
            </a:r>
          </a:p>
          <a:p>
            <a:pPr lvl="1"/>
            <a:r>
              <a:rPr lang="en-US" sz="2400"/>
              <a:t>How are multiple channels managed in message passing?</a:t>
            </a:r>
            <a:endParaRPr lang="en-US"/>
          </a:p>
          <a:p>
            <a:r>
              <a:rPr lang="en-US" sz="2800"/>
              <a:t>What exactly a barrier is and how it relates to message processing</a:t>
            </a:r>
          </a:p>
          <a:p>
            <a:r>
              <a:rPr lang="en-US" sz="2800" err="1"/>
              <a:t>i</a:t>
            </a:r>
            <a:r>
              <a:rPr lang="en-US" sz="2800"/>
              <a:t> think </a:t>
            </a:r>
            <a:r>
              <a:rPr lang="en-US" sz="2800" err="1"/>
              <a:t>i</a:t>
            </a:r>
            <a:r>
              <a:rPr lang="en-US" sz="2800"/>
              <a:t> just need a better foundational understanding of what spinlocks/semaphores/monitors are because </a:t>
            </a:r>
            <a:r>
              <a:rPr lang="en-US" sz="2800" err="1"/>
              <a:t>i'm</a:t>
            </a:r>
            <a:r>
              <a:rPr lang="en-US" sz="2800"/>
              <a:t> extremely lost when looking at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21910-BEFF-DE4E-AB22-E0F07C2A6D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191C-CFB2-4240-9102-CD2894329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418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Process Synchronization Problems</a:t>
            </a:r>
          </a:p>
          <a:p>
            <a:pPr lvl="1"/>
            <a:r>
              <a:rPr lang="en-US" dirty="0"/>
              <a:t>Bounded Buffer</a:t>
            </a:r>
          </a:p>
          <a:p>
            <a:pPr lvl="1"/>
            <a:r>
              <a:rPr lang="en-US" dirty="0"/>
              <a:t>Readers-Writers</a:t>
            </a:r>
            <a:endParaRPr lang="ar-SA" dirty="0"/>
          </a:p>
          <a:p>
            <a:pPr lvl="1"/>
            <a:r>
              <a:rPr lang="en-US" dirty="0"/>
              <a:t>Dining Philosophers</a:t>
            </a:r>
          </a:p>
          <a:p>
            <a:pPr lvl="1"/>
            <a:r>
              <a:rPr lang="en-US" dirty="0"/>
              <a:t>Sleepy Barber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F7CC-CBC9-458C-A4C4-7FEF2B3B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034C-220D-4CA1-99AC-0A21ECFD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263B-E7D6-42F0-96CE-FF041FB586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A26CC-25FE-4321-90D8-A05837117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734EE-3E8F-403F-8361-18EE1ADE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" y="987727"/>
            <a:ext cx="9227640" cy="61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4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1405</Words>
  <Application>Microsoft Office PowerPoint</Application>
  <PresentationFormat>Custom</PresentationFormat>
  <Paragraphs>242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</vt:lpstr>
      <vt:lpstr>Helvetica</vt:lpstr>
      <vt:lpstr>Monaco</vt:lpstr>
      <vt:lpstr>Times</vt:lpstr>
      <vt:lpstr>Times New Roman</vt:lpstr>
      <vt:lpstr>Wingdings</vt:lpstr>
      <vt:lpstr>Office Theme</vt:lpstr>
      <vt:lpstr>Introduction to Operating Systems CS/COE 1550</vt:lpstr>
      <vt:lpstr>Announcements</vt:lpstr>
      <vt:lpstr>Last Lecture …</vt:lpstr>
      <vt:lpstr>Muddiest Points</vt:lpstr>
      <vt:lpstr>Muddiest Points (1/3)</vt:lpstr>
      <vt:lpstr>Muddiest Points (2/3)</vt:lpstr>
      <vt:lpstr>Muddiest Points (3/3)</vt:lpstr>
      <vt:lpstr>Today’s Agenda …</vt:lpstr>
      <vt:lpstr>Tracing the solution</vt:lpstr>
      <vt:lpstr>Bounded Buffer (Another rundown)</vt:lpstr>
      <vt:lpstr>Deadlock can happen with a small mistake</vt:lpstr>
      <vt:lpstr>Readers-writers problem</vt:lpstr>
      <vt:lpstr>Tracing the solution</vt:lpstr>
      <vt:lpstr>Readers Writers Scenarios</vt:lpstr>
      <vt:lpstr>Dining Philosophers</vt:lpstr>
      <vt:lpstr>Dining Philosophers: solution 1</vt:lpstr>
      <vt:lpstr>Project 1: Getting the first entry in a list_head linked list</vt:lpstr>
      <vt:lpstr>Deadlock in the first (incorrect) solution of Dining Philosophers</vt:lpstr>
      <vt:lpstr>Dining Philosophers: solution 2</vt:lpstr>
      <vt:lpstr>The Sleepy Barber Problem</vt:lpstr>
      <vt:lpstr>Code for the Sleepy Barber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2021-06-09T03:23:09Z</dcterms:modified>
</cp:coreProperties>
</file>