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5"/>
  </p:notesMasterIdLst>
  <p:sldIdLst>
    <p:sldId id="454" r:id="rId2"/>
    <p:sldId id="496" r:id="rId3"/>
    <p:sldId id="505" r:id="rId4"/>
    <p:sldId id="500" r:id="rId5"/>
    <p:sldId id="521" r:id="rId6"/>
    <p:sldId id="385" r:id="rId7"/>
    <p:sldId id="382" r:id="rId8"/>
    <p:sldId id="520" r:id="rId9"/>
    <p:sldId id="519" r:id="rId10"/>
    <p:sldId id="522" r:id="rId11"/>
    <p:sldId id="516" r:id="rId12"/>
    <p:sldId id="506" r:id="rId13"/>
    <p:sldId id="518" r:id="rId14"/>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85714" autoAdjust="0"/>
  </p:normalViewPr>
  <p:slideViewPr>
    <p:cSldViewPr snapToGrid="0">
      <p:cViewPr varScale="1">
        <p:scale>
          <a:sx n="70" d="100"/>
          <a:sy n="70" d="100"/>
        </p:scale>
        <p:origin x="1149" y="39"/>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282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A332D240-1C0C-4A04-93FD-F97B917C1295}"/>
    <pc:docChg chg="undo custSel addSld delSld">
      <pc:chgData name="Khattab, Sherif" userId="c83b1e15-36f3-4f46-aceb-05aac24c545e" providerId="ADAL" clId="{A332D240-1C0C-4A04-93FD-F97B917C1295}" dt="2021-06-10T16:20:44.138" v="1" actId="47"/>
      <pc:docMkLst>
        <pc:docMk/>
      </pc:docMkLst>
      <pc:sldChg chg="add del">
        <pc:chgData name="Khattab, Sherif" userId="c83b1e15-36f3-4f46-aceb-05aac24c545e" providerId="ADAL" clId="{A332D240-1C0C-4A04-93FD-F97B917C1295}" dt="2021-06-10T16:20:44.138" v="1" actId="47"/>
        <pc:sldMkLst>
          <pc:docMk/>
          <pc:sldMk cId="2842851832" sldId="521"/>
        </pc:sldMkLst>
      </pc:sldChg>
    </pc:docChg>
  </pc:docChgLst>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Sherif Khattab" userId="c83b1e15-36f3-4f46-aceb-05aac24c545e" providerId="ADAL" clId="{4F266D3B-92A2-40A8-A073-356F608DC91A}"/>
    <pc:docChg chg="undo custSel addSld delSld modSld">
      <pc:chgData name="Sherif Khattab" userId="c83b1e15-36f3-4f46-aceb-05aac24c545e" providerId="ADAL" clId="{4F266D3B-92A2-40A8-A073-356F608DC91A}" dt="2021-02-17T00:16:24.875" v="717" actId="1076"/>
      <pc:docMkLst>
        <pc:docMk/>
      </pc:docMkLst>
      <pc:sldChg chg="modSp del mod">
        <pc:chgData name="Sherif Khattab" userId="c83b1e15-36f3-4f46-aceb-05aac24c545e" providerId="ADAL" clId="{4F266D3B-92A2-40A8-A073-356F608DC91A}" dt="2021-02-16T18:38:39.143" v="580" actId="47"/>
        <pc:sldMkLst>
          <pc:docMk/>
          <pc:sldMk cId="3681208715" sldId="257"/>
        </pc:sldMkLst>
        <pc:spChg chg="mod">
          <ac:chgData name="Sherif Khattab" userId="c83b1e15-36f3-4f46-aceb-05aac24c545e" providerId="ADAL" clId="{4F266D3B-92A2-40A8-A073-356F608DC91A}" dt="2021-02-16T15:39:14.558" v="504" actId="20577"/>
          <ac:spMkLst>
            <pc:docMk/>
            <pc:sldMk cId="3681208715" sldId="257"/>
            <ac:spMk id="5123" creationId="{550C3EC1-F853-4061-A0F2-F81B64390D10}"/>
          </ac:spMkLst>
        </pc:spChg>
      </pc:sldChg>
      <pc:sldChg chg="del">
        <pc:chgData name="Sherif Khattab" userId="c83b1e15-36f3-4f46-aceb-05aac24c545e" providerId="ADAL" clId="{4F266D3B-92A2-40A8-A073-356F608DC91A}" dt="2021-02-16T15:39:00.760" v="491" actId="47"/>
        <pc:sldMkLst>
          <pc:docMk/>
          <pc:sldMk cId="1664517503" sldId="258"/>
        </pc:sldMkLst>
      </pc:sldChg>
      <pc:sldChg chg="del">
        <pc:chgData name="Sherif Khattab" userId="c83b1e15-36f3-4f46-aceb-05aac24c545e" providerId="ADAL" clId="{4F266D3B-92A2-40A8-A073-356F608DC91A}" dt="2021-02-16T14:38:32.321" v="5" actId="47"/>
        <pc:sldMkLst>
          <pc:docMk/>
          <pc:sldMk cId="1004035158" sldId="259"/>
        </pc:sldMkLst>
      </pc:sldChg>
      <pc:sldChg chg="del">
        <pc:chgData name="Sherif Khattab" userId="c83b1e15-36f3-4f46-aceb-05aac24c545e" providerId="ADAL" clId="{4F266D3B-92A2-40A8-A073-356F608DC91A}" dt="2021-02-16T15:39:06.861" v="493" actId="47"/>
        <pc:sldMkLst>
          <pc:docMk/>
          <pc:sldMk cId="3230569327" sldId="260"/>
        </pc:sldMkLst>
      </pc:sldChg>
      <pc:sldChg chg="del">
        <pc:chgData name="Sherif Khattab" userId="c83b1e15-36f3-4f46-aceb-05aac24c545e" providerId="ADAL" clId="{4F266D3B-92A2-40A8-A073-356F608DC91A}" dt="2021-02-16T14:38:32.321" v="5" actId="47"/>
        <pc:sldMkLst>
          <pc:docMk/>
          <pc:sldMk cId="1444142485" sldId="261"/>
        </pc:sldMkLst>
      </pc:sldChg>
      <pc:sldChg chg="del">
        <pc:chgData name="Sherif Khattab" userId="c83b1e15-36f3-4f46-aceb-05aac24c545e" providerId="ADAL" clId="{4F266D3B-92A2-40A8-A073-356F608DC91A}" dt="2021-02-16T14:38:32.321" v="5" actId="47"/>
        <pc:sldMkLst>
          <pc:docMk/>
          <pc:sldMk cId="516417489" sldId="262"/>
        </pc:sldMkLst>
      </pc:sldChg>
      <pc:sldChg chg="del">
        <pc:chgData name="Sherif Khattab" userId="c83b1e15-36f3-4f46-aceb-05aac24c545e" providerId="ADAL" clId="{4F266D3B-92A2-40A8-A073-356F608DC91A}" dt="2021-02-16T14:38:32.321" v="5" actId="47"/>
        <pc:sldMkLst>
          <pc:docMk/>
          <pc:sldMk cId="561583903" sldId="263"/>
        </pc:sldMkLst>
      </pc:sldChg>
      <pc:sldChg chg="del">
        <pc:chgData name="Sherif Khattab" userId="c83b1e15-36f3-4f46-aceb-05aac24c545e" providerId="ADAL" clId="{4F266D3B-92A2-40A8-A073-356F608DC91A}" dt="2021-02-16T14:38:32.321" v="5" actId="47"/>
        <pc:sldMkLst>
          <pc:docMk/>
          <pc:sldMk cId="982315759" sldId="264"/>
        </pc:sldMkLst>
      </pc:sldChg>
      <pc:sldChg chg="del">
        <pc:chgData name="Sherif Khattab" userId="c83b1e15-36f3-4f46-aceb-05aac24c545e" providerId="ADAL" clId="{4F266D3B-92A2-40A8-A073-356F608DC91A}" dt="2021-02-16T14:38:32.321" v="5" actId="47"/>
        <pc:sldMkLst>
          <pc:docMk/>
          <pc:sldMk cId="423130617" sldId="265"/>
        </pc:sldMkLst>
      </pc:sldChg>
      <pc:sldChg chg="del">
        <pc:chgData name="Sherif Khattab" userId="c83b1e15-36f3-4f46-aceb-05aac24c545e" providerId="ADAL" clId="{4F266D3B-92A2-40A8-A073-356F608DC91A}" dt="2021-02-16T14:40:29.007" v="103" actId="47"/>
        <pc:sldMkLst>
          <pc:docMk/>
          <pc:sldMk cId="386763112" sldId="266"/>
        </pc:sldMkLst>
      </pc:sldChg>
      <pc:sldChg chg="del">
        <pc:chgData name="Sherif Khattab" userId="c83b1e15-36f3-4f46-aceb-05aac24c545e" providerId="ADAL" clId="{4F266D3B-92A2-40A8-A073-356F608DC91A}" dt="2021-02-16T14:38:32.321" v="5" actId="47"/>
        <pc:sldMkLst>
          <pc:docMk/>
          <pc:sldMk cId="661211275" sldId="267"/>
        </pc:sldMkLst>
      </pc:sldChg>
      <pc:sldChg chg="del">
        <pc:chgData name="Sherif Khattab" userId="c83b1e15-36f3-4f46-aceb-05aac24c545e" providerId="ADAL" clId="{4F266D3B-92A2-40A8-A073-356F608DC91A}" dt="2021-02-16T14:38:32.321" v="5" actId="47"/>
        <pc:sldMkLst>
          <pc:docMk/>
          <pc:sldMk cId="1897509347" sldId="268"/>
        </pc:sldMkLst>
      </pc:sldChg>
      <pc:sldChg chg="del">
        <pc:chgData name="Sherif Khattab" userId="c83b1e15-36f3-4f46-aceb-05aac24c545e" providerId="ADAL" clId="{4F266D3B-92A2-40A8-A073-356F608DC91A}" dt="2021-02-16T14:38:32.321" v="5" actId="47"/>
        <pc:sldMkLst>
          <pc:docMk/>
          <pc:sldMk cId="1042310649" sldId="269"/>
        </pc:sldMkLst>
      </pc:sldChg>
      <pc:sldChg chg="del">
        <pc:chgData name="Sherif Khattab" userId="c83b1e15-36f3-4f46-aceb-05aac24c545e" providerId="ADAL" clId="{4F266D3B-92A2-40A8-A073-356F608DC91A}" dt="2021-02-16T14:38:32.321" v="5" actId="47"/>
        <pc:sldMkLst>
          <pc:docMk/>
          <pc:sldMk cId="703361262" sldId="270"/>
        </pc:sldMkLst>
      </pc:sldChg>
      <pc:sldChg chg="del">
        <pc:chgData name="Sherif Khattab" userId="c83b1e15-36f3-4f46-aceb-05aac24c545e" providerId="ADAL" clId="{4F266D3B-92A2-40A8-A073-356F608DC91A}" dt="2021-02-16T14:38:32.321" v="5" actId="47"/>
        <pc:sldMkLst>
          <pc:docMk/>
          <pc:sldMk cId="1436808390" sldId="271"/>
        </pc:sldMkLst>
      </pc:sldChg>
      <pc:sldChg chg="del">
        <pc:chgData name="Sherif Khattab" userId="c83b1e15-36f3-4f46-aceb-05aac24c545e" providerId="ADAL" clId="{4F266D3B-92A2-40A8-A073-356F608DC91A}" dt="2021-02-16T14:38:32.321" v="5" actId="47"/>
        <pc:sldMkLst>
          <pc:docMk/>
          <pc:sldMk cId="1301683851" sldId="272"/>
        </pc:sldMkLst>
      </pc:sldChg>
      <pc:sldChg chg="del">
        <pc:chgData name="Sherif Khattab" userId="c83b1e15-36f3-4f46-aceb-05aac24c545e" providerId="ADAL" clId="{4F266D3B-92A2-40A8-A073-356F608DC91A}" dt="2021-02-16T15:40:09.232" v="506" actId="47"/>
        <pc:sldMkLst>
          <pc:docMk/>
          <pc:sldMk cId="1920820884" sldId="273"/>
        </pc:sldMkLst>
      </pc:sldChg>
      <pc:sldChg chg="del">
        <pc:chgData name="Sherif Khattab" userId="c83b1e15-36f3-4f46-aceb-05aac24c545e" providerId="ADAL" clId="{4F266D3B-92A2-40A8-A073-356F608DC91A}" dt="2021-02-16T14:38:32.321" v="5" actId="47"/>
        <pc:sldMkLst>
          <pc:docMk/>
          <pc:sldMk cId="55302999" sldId="274"/>
        </pc:sldMkLst>
      </pc:sldChg>
      <pc:sldChg chg="del">
        <pc:chgData name="Sherif Khattab" userId="c83b1e15-36f3-4f46-aceb-05aac24c545e" providerId="ADAL" clId="{4F266D3B-92A2-40A8-A073-356F608DC91A}" dt="2021-02-16T14:38:32.321" v="5" actId="47"/>
        <pc:sldMkLst>
          <pc:docMk/>
          <pc:sldMk cId="2064114192" sldId="276"/>
        </pc:sldMkLst>
      </pc:sldChg>
      <pc:sldChg chg="del">
        <pc:chgData name="Sherif Khattab" userId="c83b1e15-36f3-4f46-aceb-05aac24c545e" providerId="ADAL" clId="{4F266D3B-92A2-40A8-A073-356F608DC91A}" dt="2021-02-16T15:40:10.078" v="509" actId="47"/>
        <pc:sldMkLst>
          <pc:docMk/>
          <pc:sldMk cId="2017417480" sldId="277"/>
        </pc:sldMkLst>
      </pc:sldChg>
      <pc:sldChg chg="del">
        <pc:chgData name="Sherif Khattab" userId="c83b1e15-36f3-4f46-aceb-05aac24c545e" providerId="ADAL" clId="{4F266D3B-92A2-40A8-A073-356F608DC91A}" dt="2021-02-16T14:38:32.321" v="5" actId="47"/>
        <pc:sldMkLst>
          <pc:docMk/>
          <pc:sldMk cId="1000435174" sldId="278"/>
        </pc:sldMkLst>
      </pc:sldChg>
      <pc:sldChg chg="del">
        <pc:chgData name="Sherif Khattab" userId="c83b1e15-36f3-4f46-aceb-05aac24c545e" providerId="ADAL" clId="{4F266D3B-92A2-40A8-A073-356F608DC91A}" dt="2021-02-16T14:38:32.321" v="5" actId="47"/>
        <pc:sldMkLst>
          <pc:docMk/>
          <pc:sldMk cId="2080017563" sldId="279"/>
        </pc:sldMkLst>
      </pc:sldChg>
      <pc:sldChg chg="del">
        <pc:chgData name="Sherif Khattab" userId="c83b1e15-36f3-4f46-aceb-05aac24c545e" providerId="ADAL" clId="{4F266D3B-92A2-40A8-A073-356F608DC91A}" dt="2021-02-16T15:40:10.241" v="513" actId="47"/>
        <pc:sldMkLst>
          <pc:docMk/>
          <pc:sldMk cId="2773510753" sldId="280"/>
        </pc:sldMkLst>
      </pc:sldChg>
      <pc:sldChg chg="del">
        <pc:chgData name="Sherif Khattab" userId="c83b1e15-36f3-4f46-aceb-05aac24c545e" providerId="ADAL" clId="{4F266D3B-92A2-40A8-A073-356F608DC91A}" dt="2021-02-16T14:38:32.321" v="5" actId="47"/>
        <pc:sldMkLst>
          <pc:docMk/>
          <pc:sldMk cId="1445345591" sldId="281"/>
        </pc:sldMkLst>
      </pc:sldChg>
      <pc:sldChg chg="del">
        <pc:chgData name="Sherif Khattab" userId="c83b1e15-36f3-4f46-aceb-05aac24c545e" providerId="ADAL" clId="{4F266D3B-92A2-40A8-A073-356F608DC91A}" dt="2021-02-16T14:38:32.321" v="5" actId="47"/>
        <pc:sldMkLst>
          <pc:docMk/>
          <pc:sldMk cId="306268545" sldId="282"/>
        </pc:sldMkLst>
      </pc:sldChg>
      <pc:sldChg chg="del">
        <pc:chgData name="Sherif Khattab" userId="c83b1e15-36f3-4f46-aceb-05aac24c545e" providerId="ADAL" clId="{4F266D3B-92A2-40A8-A073-356F608DC91A}" dt="2021-02-16T15:40:10.360" v="516" actId="47"/>
        <pc:sldMkLst>
          <pc:docMk/>
          <pc:sldMk cId="171235497" sldId="283"/>
        </pc:sldMkLst>
      </pc:sldChg>
      <pc:sldChg chg="del">
        <pc:chgData name="Sherif Khattab" userId="c83b1e15-36f3-4f46-aceb-05aac24c545e" providerId="ADAL" clId="{4F266D3B-92A2-40A8-A073-356F608DC91A}" dt="2021-02-16T15:40:10.408" v="517" actId="47"/>
        <pc:sldMkLst>
          <pc:docMk/>
          <pc:sldMk cId="2099089282" sldId="284"/>
        </pc:sldMkLst>
      </pc:sldChg>
      <pc:sldChg chg="del">
        <pc:chgData name="Sherif Khattab" userId="c83b1e15-36f3-4f46-aceb-05aac24c545e" providerId="ADAL" clId="{4F266D3B-92A2-40A8-A073-356F608DC91A}" dt="2021-02-16T15:40:10.457" v="518" actId="47"/>
        <pc:sldMkLst>
          <pc:docMk/>
          <pc:sldMk cId="1136622862" sldId="285"/>
        </pc:sldMkLst>
      </pc:sldChg>
      <pc:sldChg chg="del">
        <pc:chgData name="Sherif Khattab" userId="c83b1e15-36f3-4f46-aceb-05aac24c545e" providerId="ADAL" clId="{4F266D3B-92A2-40A8-A073-356F608DC91A}" dt="2021-02-16T18:38:39.143" v="580" actId="47"/>
        <pc:sldMkLst>
          <pc:docMk/>
          <pc:sldMk cId="3949722242" sldId="286"/>
        </pc:sldMkLst>
      </pc:sldChg>
      <pc:sldChg chg="del">
        <pc:chgData name="Sherif Khattab" userId="c83b1e15-36f3-4f46-aceb-05aac24c545e" providerId="ADAL" clId="{4F266D3B-92A2-40A8-A073-356F608DC91A}" dt="2021-02-16T18:38:39.143" v="580" actId="47"/>
        <pc:sldMkLst>
          <pc:docMk/>
          <pc:sldMk cId="1032220564" sldId="287"/>
        </pc:sldMkLst>
      </pc:sldChg>
      <pc:sldChg chg="add del">
        <pc:chgData name="Sherif Khattab" userId="c83b1e15-36f3-4f46-aceb-05aac24c545e" providerId="ADAL" clId="{4F266D3B-92A2-40A8-A073-356F608DC91A}" dt="2021-02-16T18:38:39.143" v="580" actId="47"/>
        <pc:sldMkLst>
          <pc:docMk/>
          <pc:sldMk cId="1268007695" sldId="288"/>
        </pc:sldMkLst>
      </pc:sldChg>
      <pc:sldChg chg="add del">
        <pc:chgData name="Sherif Khattab" userId="c83b1e15-36f3-4f46-aceb-05aac24c545e" providerId="ADAL" clId="{4F266D3B-92A2-40A8-A073-356F608DC91A}" dt="2021-02-16T18:38:39.143" v="580" actId="47"/>
        <pc:sldMkLst>
          <pc:docMk/>
          <pc:sldMk cId="463012687" sldId="289"/>
        </pc:sldMkLst>
      </pc:sldChg>
      <pc:sldChg chg="del">
        <pc:chgData name="Sherif Khattab" userId="c83b1e15-36f3-4f46-aceb-05aac24c545e" providerId="ADAL" clId="{4F266D3B-92A2-40A8-A073-356F608DC91A}" dt="2021-02-16T15:40:10.116" v="510" actId="47"/>
        <pc:sldMkLst>
          <pc:docMk/>
          <pc:sldMk cId="442392580" sldId="290"/>
        </pc:sldMkLst>
      </pc:sldChg>
      <pc:sldChg chg="del">
        <pc:chgData name="Sherif Khattab" userId="c83b1e15-36f3-4f46-aceb-05aac24c545e" providerId="ADAL" clId="{4F266D3B-92A2-40A8-A073-356F608DC91A}" dt="2021-02-16T14:38:32.321" v="5" actId="47"/>
        <pc:sldMkLst>
          <pc:docMk/>
          <pc:sldMk cId="2710637777" sldId="322"/>
        </pc:sldMkLst>
      </pc:sldChg>
      <pc:sldChg chg="del">
        <pc:chgData name="Sherif Khattab" userId="c83b1e15-36f3-4f46-aceb-05aac24c545e" providerId="ADAL" clId="{4F266D3B-92A2-40A8-A073-356F608DC91A}" dt="2021-02-16T14:38:32.321" v="5" actId="47"/>
        <pc:sldMkLst>
          <pc:docMk/>
          <pc:sldMk cId="3292918179" sldId="324"/>
        </pc:sldMkLst>
      </pc:sldChg>
      <pc:sldChg chg="del">
        <pc:chgData name="Sherif Khattab" userId="c83b1e15-36f3-4f46-aceb-05aac24c545e" providerId="ADAL" clId="{4F266D3B-92A2-40A8-A073-356F608DC91A}" dt="2021-02-16T14:38:32.321" v="5" actId="47"/>
        <pc:sldMkLst>
          <pc:docMk/>
          <pc:sldMk cId="355119911" sldId="338"/>
        </pc:sldMkLst>
      </pc:sldChg>
      <pc:sldChg chg="del">
        <pc:chgData name="Sherif Khattab" userId="c83b1e15-36f3-4f46-aceb-05aac24c545e" providerId="ADAL" clId="{4F266D3B-92A2-40A8-A073-356F608DC91A}" dt="2021-02-16T14:38:32.321" v="5" actId="47"/>
        <pc:sldMkLst>
          <pc:docMk/>
          <pc:sldMk cId="4223572414" sldId="339"/>
        </pc:sldMkLst>
      </pc:sldChg>
      <pc:sldChg chg="del">
        <pc:chgData name="Sherif Khattab" userId="c83b1e15-36f3-4f46-aceb-05aac24c545e" providerId="ADAL" clId="{4F266D3B-92A2-40A8-A073-356F608DC91A}" dt="2021-02-16T14:38:32.321" v="5" actId="47"/>
        <pc:sldMkLst>
          <pc:docMk/>
          <pc:sldMk cId="470668490" sldId="340"/>
        </pc:sldMkLst>
      </pc:sldChg>
      <pc:sldChg chg="del">
        <pc:chgData name="Sherif Khattab" userId="c83b1e15-36f3-4f46-aceb-05aac24c545e" providerId="ADAL" clId="{4F266D3B-92A2-40A8-A073-356F608DC91A}" dt="2021-02-16T14:38:32.321" v="5" actId="47"/>
        <pc:sldMkLst>
          <pc:docMk/>
          <pc:sldMk cId="1205868326" sldId="341"/>
        </pc:sldMkLst>
      </pc:sldChg>
      <pc:sldChg chg="del">
        <pc:chgData name="Sherif Khattab" userId="c83b1e15-36f3-4f46-aceb-05aac24c545e" providerId="ADAL" clId="{4F266D3B-92A2-40A8-A073-356F608DC91A}" dt="2021-02-16T14:38:32.321" v="5" actId="47"/>
        <pc:sldMkLst>
          <pc:docMk/>
          <pc:sldMk cId="1806563943" sldId="342"/>
        </pc:sldMkLst>
      </pc:sldChg>
      <pc:sldChg chg="del">
        <pc:chgData name="Sherif Khattab" userId="c83b1e15-36f3-4f46-aceb-05aac24c545e" providerId="ADAL" clId="{4F266D3B-92A2-40A8-A073-356F608DC91A}" dt="2021-02-16T14:38:32.321" v="5" actId="47"/>
        <pc:sldMkLst>
          <pc:docMk/>
          <pc:sldMk cId="1167711490" sldId="343"/>
        </pc:sldMkLst>
      </pc:sldChg>
      <pc:sldChg chg="del">
        <pc:chgData name="Sherif Khattab" userId="c83b1e15-36f3-4f46-aceb-05aac24c545e" providerId="ADAL" clId="{4F266D3B-92A2-40A8-A073-356F608DC91A}" dt="2021-02-16T14:38:32.321" v="5" actId="47"/>
        <pc:sldMkLst>
          <pc:docMk/>
          <pc:sldMk cId="1271999567" sldId="349"/>
        </pc:sldMkLst>
      </pc:sldChg>
      <pc:sldChg chg="del">
        <pc:chgData name="Sherif Khattab" userId="c83b1e15-36f3-4f46-aceb-05aac24c545e" providerId="ADAL" clId="{4F266D3B-92A2-40A8-A073-356F608DC91A}" dt="2021-02-16T14:38:32.321" v="5" actId="47"/>
        <pc:sldMkLst>
          <pc:docMk/>
          <pc:sldMk cId="434376579" sldId="363"/>
        </pc:sldMkLst>
      </pc:sldChg>
      <pc:sldChg chg="del">
        <pc:chgData name="Sherif Khattab" userId="c83b1e15-36f3-4f46-aceb-05aac24c545e" providerId="ADAL" clId="{4F266D3B-92A2-40A8-A073-356F608DC91A}" dt="2021-02-16T14:38:32.321" v="5" actId="47"/>
        <pc:sldMkLst>
          <pc:docMk/>
          <pc:sldMk cId="815621424" sldId="364"/>
        </pc:sldMkLst>
      </pc:sldChg>
      <pc:sldChg chg="del">
        <pc:chgData name="Sherif Khattab" userId="c83b1e15-36f3-4f46-aceb-05aac24c545e" providerId="ADAL" clId="{4F266D3B-92A2-40A8-A073-356F608DC91A}" dt="2021-02-16T14:38:32.321" v="5" actId="47"/>
        <pc:sldMkLst>
          <pc:docMk/>
          <pc:sldMk cId="1934104099" sldId="365"/>
        </pc:sldMkLst>
      </pc:sldChg>
      <pc:sldChg chg="del">
        <pc:chgData name="Sherif Khattab" userId="c83b1e15-36f3-4f46-aceb-05aac24c545e" providerId="ADAL" clId="{4F266D3B-92A2-40A8-A073-356F608DC91A}" dt="2021-02-16T14:38:32.321" v="5" actId="47"/>
        <pc:sldMkLst>
          <pc:docMk/>
          <pc:sldMk cId="2782429159" sldId="366"/>
        </pc:sldMkLst>
      </pc:sldChg>
      <pc:sldChg chg="del">
        <pc:chgData name="Sherif Khattab" userId="c83b1e15-36f3-4f46-aceb-05aac24c545e" providerId="ADAL" clId="{4F266D3B-92A2-40A8-A073-356F608DC91A}" dt="2021-02-16T14:38:32.321" v="5" actId="47"/>
        <pc:sldMkLst>
          <pc:docMk/>
          <pc:sldMk cId="2251973667" sldId="367"/>
        </pc:sldMkLst>
      </pc:sldChg>
      <pc:sldChg chg="del">
        <pc:chgData name="Sherif Khattab" userId="c83b1e15-36f3-4f46-aceb-05aac24c545e" providerId="ADAL" clId="{4F266D3B-92A2-40A8-A073-356F608DC91A}" dt="2021-02-16T14:38:32.321" v="5" actId="47"/>
        <pc:sldMkLst>
          <pc:docMk/>
          <pc:sldMk cId="3138501136" sldId="368"/>
        </pc:sldMkLst>
      </pc:sldChg>
      <pc:sldChg chg="del">
        <pc:chgData name="Sherif Khattab" userId="c83b1e15-36f3-4f46-aceb-05aac24c545e" providerId="ADAL" clId="{4F266D3B-92A2-40A8-A073-356F608DC91A}" dt="2021-02-16T14:38:32.321" v="5" actId="47"/>
        <pc:sldMkLst>
          <pc:docMk/>
          <pc:sldMk cId="3210992163" sldId="369"/>
        </pc:sldMkLst>
      </pc:sldChg>
      <pc:sldChg chg="del">
        <pc:chgData name="Sherif Khattab" userId="c83b1e15-36f3-4f46-aceb-05aac24c545e" providerId="ADAL" clId="{4F266D3B-92A2-40A8-A073-356F608DC91A}" dt="2021-02-16T14:38:32.321" v="5" actId="47"/>
        <pc:sldMkLst>
          <pc:docMk/>
          <pc:sldMk cId="4013065491" sldId="370"/>
        </pc:sldMkLst>
      </pc:sldChg>
      <pc:sldChg chg="del">
        <pc:chgData name="Sherif Khattab" userId="c83b1e15-36f3-4f46-aceb-05aac24c545e" providerId="ADAL" clId="{4F266D3B-92A2-40A8-A073-356F608DC91A}" dt="2021-02-16T14:38:32.321" v="5" actId="47"/>
        <pc:sldMkLst>
          <pc:docMk/>
          <pc:sldMk cId="2592968416" sldId="371"/>
        </pc:sldMkLst>
      </pc:sldChg>
      <pc:sldChg chg="del">
        <pc:chgData name="Sherif Khattab" userId="c83b1e15-36f3-4f46-aceb-05aac24c545e" providerId="ADAL" clId="{4F266D3B-92A2-40A8-A073-356F608DC91A}" dt="2021-02-16T14:38:32.321" v="5" actId="47"/>
        <pc:sldMkLst>
          <pc:docMk/>
          <pc:sldMk cId="3848335379" sldId="372"/>
        </pc:sldMkLst>
      </pc:sldChg>
      <pc:sldChg chg="del">
        <pc:chgData name="Sherif Khattab" userId="c83b1e15-36f3-4f46-aceb-05aac24c545e" providerId="ADAL" clId="{4F266D3B-92A2-40A8-A073-356F608DC91A}" dt="2021-02-16T14:38:32.321" v="5" actId="47"/>
        <pc:sldMkLst>
          <pc:docMk/>
          <pc:sldMk cId="3161117264" sldId="373"/>
        </pc:sldMkLst>
      </pc:sldChg>
      <pc:sldChg chg="del">
        <pc:chgData name="Sherif Khattab" userId="c83b1e15-36f3-4f46-aceb-05aac24c545e" providerId="ADAL" clId="{4F266D3B-92A2-40A8-A073-356F608DC91A}" dt="2021-02-16T14:38:32.321" v="5" actId="47"/>
        <pc:sldMkLst>
          <pc:docMk/>
          <pc:sldMk cId="1542066946" sldId="374"/>
        </pc:sldMkLst>
      </pc:sldChg>
      <pc:sldChg chg="del">
        <pc:chgData name="Sherif Khattab" userId="c83b1e15-36f3-4f46-aceb-05aac24c545e" providerId="ADAL" clId="{4F266D3B-92A2-40A8-A073-356F608DC91A}" dt="2021-02-16T14:38:32.321" v="5" actId="47"/>
        <pc:sldMkLst>
          <pc:docMk/>
          <pc:sldMk cId="834112894" sldId="375"/>
        </pc:sldMkLst>
      </pc:sldChg>
      <pc:sldChg chg="del">
        <pc:chgData name="Sherif Khattab" userId="c83b1e15-36f3-4f46-aceb-05aac24c545e" providerId="ADAL" clId="{4F266D3B-92A2-40A8-A073-356F608DC91A}" dt="2021-02-16T14:38:32.321" v="5" actId="47"/>
        <pc:sldMkLst>
          <pc:docMk/>
          <pc:sldMk cId="1165577892" sldId="376"/>
        </pc:sldMkLst>
      </pc:sldChg>
      <pc:sldChg chg="del">
        <pc:chgData name="Sherif Khattab" userId="c83b1e15-36f3-4f46-aceb-05aac24c545e" providerId="ADAL" clId="{4F266D3B-92A2-40A8-A073-356F608DC91A}" dt="2021-02-16T14:38:32.321" v="5" actId="47"/>
        <pc:sldMkLst>
          <pc:docMk/>
          <pc:sldMk cId="583513582" sldId="377"/>
        </pc:sldMkLst>
      </pc:sldChg>
      <pc:sldChg chg="del">
        <pc:chgData name="Sherif Khattab" userId="c83b1e15-36f3-4f46-aceb-05aac24c545e" providerId="ADAL" clId="{4F266D3B-92A2-40A8-A073-356F608DC91A}" dt="2021-02-16T14:38:32.321" v="5" actId="47"/>
        <pc:sldMkLst>
          <pc:docMk/>
          <pc:sldMk cId="3990797458" sldId="378"/>
        </pc:sldMkLst>
      </pc:sldChg>
      <pc:sldChg chg="del">
        <pc:chgData name="Sherif Khattab" userId="c83b1e15-36f3-4f46-aceb-05aac24c545e" providerId="ADAL" clId="{4F266D3B-92A2-40A8-A073-356F608DC91A}" dt="2021-02-16T14:38:32.321" v="5" actId="47"/>
        <pc:sldMkLst>
          <pc:docMk/>
          <pc:sldMk cId="2736486443" sldId="379"/>
        </pc:sldMkLst>
      </pc:sldChg>
      <pc:sldChg chg="del">
        <pc:chgData name="Sherif Khattab" userId="c83b1e15-36f3-4f46-aceb-05aac24c545e" providerId="ADAL" clId="{4F266D3B-92A2-40A8-A073-356F608DC91A}" dt="2021-02-16T14:38:32.321" v="5" actId="47"/>
        <pc:sldMkLst>
          <pc:docMk/>
          <pc:sldMk cId="541381985" sldId="380"/>
        </pc:sldMkLst>
      </pc:sldChg>
      <pc:sldChg chg="del">
        <pc:chgData name="Sherif Khattab" userId="c83b1e15-36f3-4f46-aceb-05aac24c545e" providerId="ADAL" clId="{4F266D3B-92A2-40A8-A073-356F608DC91A}" dt="2021-02-16T14:38:32.321" v="5" actId="47"/>
        <pc:sldMkLst>
          <pc:docMk/>
          <pc:sldMk cId="2235897330" sldId="381"/>
        </pc:sldMkLst>
      </pc:sldChg>
      <pc:sldChg chg="del">
        <pc:chgData name="Sherif Khattab" userId="c83b1e15-36f3-4f46-aceb-05aac24c545e" providerId="ADAL" clId="{4F266D3B-92A2-40A8-A073-356F608DC91A}" dt="2021-02-16T14:38:32.321" v="5" actId="47"/>
        <pc:sldMkLst>
          <pc:docMk/>
          <pc:sldMk cId="3360044446" sldId="382"/>
        </pc:sldMkLst>
      </pc:sldChg>
      <pc:sldChg chg="add">
        <pc:chgData name="Sherif Khattab" userId="c83b1e15-36f3-4f46-aceb-05aac24c545e" providerId="ADAL" clId="{4F266D3B-92A2-40A8-A073-356F608DC91A}" dt="2021-02-16T15:42:33.963" v="573"/>
        <pc:sldMkLst>
          <pc:docMk/>
          <pc:sldMk cId="3851230975" sldId="382"/>
        </pc:sldMkLst>
      </pc:sldChg>
      <pc:sldChg chg="del">
        <pc:chgData name="Sherif Khattab" userId="c83b1e15-36f3-4f46-aceb-05aac24c545e" providerId="ADAL" clId="{4F266D3B-92A2-40A8-A073-356F608DC91A}" dt="2021-02-16T14:38:32.321" v="5" actId="47"/>
        <pc:sldMkLst>
          <pc:docMk/>
          <pc:sldMk cId="1954384084" sldId="383"/>
        </pc:sldMkLst>
      </pc:sldChg>
      <pc:sldChg chg="del">
        <pc:chgData name="Sherif Khattab" userId="c83b1e15-36f3-4f46-aceb-05aac24c545e" providerId="ADAL" clId="{4F266D3B-92A2-40A8-A073-356F608DC91A}" dt="2021-02-16T14:38:32.321" v="5" actId="47"/>
        <pc:sldMkLst>
          <pc:docMk/>
          <pc:sldMk cId="220759689" sldId="384"/>
        </pc:sldMkLst>
      </pc:sldChg>
      <pc:sldChg chg="add">
        <pc:chgData name="Sherif Khattab" userId="c83b1e15-36f3-4f46-aceb-05aac24c545e" providerId="ADAL" clId="{4F266D3B-92A2-40A8-A073-356F608DC91A}" dt="2021-02-16T15:42:21.392" v="572"/>
        <pc:sldMkLst>
          <pc:docMk/>
          <pc:sldMk cId="1898410716" sldId="385"/>
        </pc:sldMkLst>
      </pc:sldChg>
      <pc:sldChg chg="del">
        <pc:chgData name="Sherif Khattab" userId="c83b1e15-36f3-4f46-aceb-05aac24c545e" providerId="ADAL" clId="{4F266D3B-92A2-40A8-A073-356F608DC91A}" dt="2021-02-16T14:38:32.321" v="5" actId="47"/>
        <pc:sldMkLst>
          <pc:docMk/>
          <pc:sldMk cId="2809799376" sldId="385"/>
        </pc:sldMkLst>
      </pc:sldChg>
      <pc:sldChg chg="del">
        <pc:chgData name="Sherif Khattab" userId="c83b1e15-36f3-4f46-aceb-05aac24c545e" providerId="ADAL" clId="{4F266D3B-92A2-40A8-A073-356F608DC91A}" dt="2021-02-16T14:38:32.321" v="5" actId="47"/>
        <pc:sldMkLst>
          <pc:docMk/>
          <pc:sldMk cId="2329144619" sldId="445"/>
        </pc:sldMkLst>
      </pc:sldChg>
      <pc:sldChg chg="del">
        <pc:chgData name="Sherif Khattab" userId="c83b1e15-36f3-4f46-aceb-05aac24c545e" providerId="ADAL" clId="{4F266D3B-92A2-40A8-A073-356F608DC91A}" dt="2021-02-16T14:38:32.321" v="5" actId="47"/>
        <pc:sldMkLst>
          <pc:docMk/>
          <pc:sldMk cId="1783368962" sldId="448"/>
        </pc:sldMkLst>
      </pc:sldChg>
      <pc:sldChg chg="del">
        <pc:chgData name="Sherif Khattab" userId="c83b1e15-36f3-4f46-aceb-05aac24c545e" providerId="ADAL" clId="{4F266D3B-92A2-40A8-A073-356F608DC91A}" dt="2021-02-16T14:38:32.321" v="5" actId="47"/>
        <pc:sldMkLst>
          <pc:docMk/>
          <pc:sldMk cId="2276002102" sldId="451"/>
        </pc:sldMkLst>
      </pc:sldChg>
      <pc:sldChg chg="del">
        <pc:chgData name="Sherif Khattab" userId="c83b1e15-36f3-4f46-aceb-05aac24c545e" providerId="ADAL" clId="{4F266D3B-92A2-40A8-A073-356F608DC91A}" dt="2021-02-16T15:39:03.476" v="492" actId="47"/>
        <pc:sldMkLst>
          <pc:docMk/>
          <pc:sldMk cId="2163467695" sldId="455"/>
        </pc:sldMkLst>
      </pc:sldChg>
      <pc:sldChg chg="del">
        <pc:chgData name="Sherif Khattab" userId="c83b1e15-36f3-4f46-aceb-05aac24c545e" providerId="ADAL" clId="{4F266D3B-92A2-40A8-A073-356F608DC91A}" dt="2021-02-16T18:38:39.143" v="580" actId="47"/>
        <pc:sldMkLst>
          <pc:docMk/>
          <pc:sldMk cId="3400641916" sldId="456"/>
        </pc:sldMkLst>
      </pc:sldChg>
      <pc:sldChg chg="del">
        <pc:chgData name="Sherif Khattab" userId="c83b1e15-36f3-4f46-aceb-05aac24c545e" providerId="ADAL" clId="{4F266D3B-92A2-40A8-A073-356F608DC91A}" dt="2021-02-16T18:38:39.143" v="580" actId="47"/>
        <pc:sldMkLst>
          <pc:docMk/>
          <pc:sldMk cId="2840639230" sldId="457"/>
        </pc:sldMkLst>
      </pc:sldChg>
      <pc:sldChg chg="del">
        <pc:chgData name="Sherif Khattab" userId="c83b1e15-36f3-4f46-aceb-05aac24c545e" providerId="ADAL" clId="{4F266D3B-92A2-40A8-A073-356F608DC91A}" dt="2021-02-16T18:38:39.143" v="580" actId="47"/>
        <pc:sldMkLst>
          <pc:docMk/>
          <pc:sldMk cId="2116012598" sldId="458"/>
        </pc:sldMkLst>
      </pc:sldChg>
      <pc:sldChg chg="del">
        <pc:chgData name="Sherif Khattab" userId="c83b1e15-36f3-4f46-aceb-05aac24c545e" providerId="ADAL" clId="{4F266D3B-92A2-40A8-A073-356F608DC91A}" dt="2021-02-16T15:39:36.243" v="505" actId="47"/>
        <pc:sldMkLst>
          <pc:docMk/>
          <pc:sldMk cId="1816629761" sldId="459"/>
        </pc:sldMkLst>
      </pc:sldChg>
      <pc:sldChg chg="del">
        <pc:chgData name="Sherif Khattab" userId="c83b1e15-36f3-4f46-aceb-05aac24c545e" providerId="ADAL" clId="{4F266D3B-92A2-40A8-A073-356F608DC91A}" dt="2021-02-16T18:38:39.143" v="580" actId="47"/>
        <pc:sldMkLst>
          <pc:docMk/>
          <pc:sldMk cId="4107670357" sldId="460"/>
        </pc:sldMkLst>
      </pc:sldChg>
      <pc:sldChg chg="del">
        <pc:chgData name="Sherif Khattab" userId="c83b1e15-36f3-4f46-aceb-05aac24c545e" providerId="ADAL" clId="{4F266D3B-92A2-40A8-A073-356F608DC91A}" dt="2021-02-16T18:38:39.143" v="580" actId="47"/>
        <pc:sldMkLst>
          <pc:docMk/>
          <pc:sldMk cId="3714784862" sldId="461"/>
        </pc:sldMkLst>
      </pc:sldChg>
      <pc:sldChg chg="del">
        <pc:chgData name="Sherif Khattab" userId="c83b1e15-36f3-4f46-aceb-05aac24c545e" providerId="ADAL" clId="{4F266D3B-92A2-40A8-A073-356F608DC91A}" dt="2021-02-16T18:38:39.143" v="580" actId="47"/>
        <pc:sldMkLst>
          <pc:docMk/>
          <pc:sldMk cId="931898487" sldId="462"/>
        </pc:sldMkLst>
      </pc:sldChg>
      <pc:sldChg chg="del">
        <pc:chgData name="Sherif Khattab" userId="c83b1e15-36f3-4f46-aceb-05aac24c545e" providerId="ADAL" clId="{4F266D3B-92A2-40A8-A073-356F608DC91A}" dt="2021-02-16T15:40:10.605" v="519" actId="47"/>
        <pc:sldMkLst>
          <pc:docMk/>
          <pc:sldMk cId="1471081860" sldId="463"/>
        </pc:sldMkLst>
      </pc:sldChg>
      <pc:sldChg chg="del">
        <pc:chgData name="Sherif Khattab" userId="c83b1e15-36f3-4f46-aceb-05aac24c545e" providerId="ADAL" clId="{4F266D3B-92A2-40A8-A073-356F608DC91A}" dt="2021-02-16T15:40:09.473" v="507" actId="47"/>
        <pc:sldMkLst>
          <pc:docMk/>
          <pc:sldMk cId="574001865" sldId="464"/>
        </pc:sldMkLst>
      </pc:sldChg>
      <pc:sldChg chg="del">
        <pc:chgData name="Sherif Khattab" userId="c83b1e15-36f3-4f46-aceb-05aac24c545e" providerId="ADAL" clId="{4F266D3B-92A2-40A8-A073-356F608DC91A}" dt="2021-02-16T15:40:09.605" v="508" actId="47"/>
        <pc:sldMkLst>
          <pc:docMk/>
          <pc:sldMk cId="2156977365" sldId="465"/>
        </pc:sldMkLst>
      </pc:sldChg>
      <pc:sldChg chg="del">
        <pc:chgData name="Sherif Khattab" userId="c83b1e15-36f3-4f46-aceb-05aac24c545e" providerId="ADAL" clId="{4F266D3B-92A2-40A8-A073-356F608DC91A}" dt="2021-02-16T15:40:10.156" v="511" actId="47"/>
        <pc:sldMkLst>
          <pc:docMk/>
          <pc:sldMk cId="117329803" sldId="466"/>
        </pc:sldMkLst>
      </pc:sldChg>
      <pc:sldChg chg="del">
        <pc:chgData name="Sherif Khattab" userId="c83b1e15-36f3-4f46-aceb-05aac24c545e" providerId="ADAL" clId="{4F266D3B-92A2-40A8-A073-356F608DC91A}" dt="2021-02-16T15:40:10.190" v="512" actId="47"/>
        <pc:sldMkLst>
          <pc:docMk/>
          <pc:sldMk cId="3643915362" sldId="467"/>
        </pc:sldMkLst>
      </pc:sldChg>
      <pc:sldChg chg="del">
        <pc:chgData name="Sherif Khattab" userId="c83b1e15-36f3-4f46-aceb-05aac24c545e" providerId="ADAL" clId="{4F266D3B-92A2-40A8-A073-356F608DC91A}" dt="2021-02-16T15:40:10.286" v="514" actId="47"/>
        <pc:sldMkLst>
          <pc:docMk/>
          <pc:sldMk cId="1593910045" sldId="468"/>
        </pc:sldMkLst>
      </pc:sldChg>
      <pc:sldChg chg="del">
        <pc:chgData name="Sherif Khattab" userId="c83b1e15-36f3-4f46-aceb-05aac24c545e" providerId="ADAL" clId="{4F266D3B-92A2-40A8-A073-356F608DC91A}" dt="2021-02-16T15:40:10.331" v="515" actId="47"/>
        <pc:sldMkLst>
          <pc:docMk/>
          <pc:sldMk cId="3392020218" sldId="469"/>
        </pc:sldMkLst>
      </pc:sldChg>
      <pc:sldChg chg="del">
        <pc:chgData name="Sherif Khattab" userId="c83b1e15-36f3-4f46-aceb-05aac24c545e" providerId="ADAL" clId="{4F266D3B-92A2-40A8-A073-356F608DC91A}" dt="2021-02-16T14:40:29.007" v="103" actId="47"/>
        <pc:sldMkLst>
          <pc:docMk/>
          <pc:sldMk cId="3824051756" sldId="470"/>
        </pc:sldMkLst>
      </pc:sldChg>
      <pc:sldChg chg="del">
        <pc:chgData name="Sherif Khattab" userId="c83b1e15-36f3-4f46-aceb-05aac24c545e" providerId="ADAL" clId="{4F266D3B-92A2-40A8-A073-356F608DC91A}" dt="2021-02-16T14:40:29.007" v="103" actId="47"/>
        <pc:sldMkLst>
          <pc:docMk/>
          <pc:sldMk cId="1025764700" sldId="471"/>
        </pc:sldMkLst>
      </pc:sldChg>
      <pc:sldChg chg="del">
        <pc:chgData name="Sherif Khattab" userId="c83b1e15-36f3-4f46-aceb-05aac24c545e" providerId="ADAL" clId="{4F266D3B-92A2-40A8-A073-356F608DC91A}" dt="2021-02-16T14:40:29.007" v="103" actId="47"/>
        <pc:sldMkLst>
          <pc:docMk/>
          <pc:sldMk cId="3109107092" sldId="472"/>
        </pc:sldMkLst>
      </pc:sldChg>
      <pc:sldChg chg="del">
        <pc:chgData name="Sherif Khattab" userId="c83b1e15-36f3-4f46-aceb-05aac24c545e" providerId="ADAL" clId="{4F266D3B-92A2-40A8-A073-356F608DC91A}" dt="2021-02-16T14:40:29.007" v="103" actId="47"/>
        <pc:sldMkLst>
          <pc:docMk/>
          <pc:sldMk cId="2185675405" sldId="473"/>
        </pc:sldMkLst>
      </pc:sldChg>
      <pc:sldChg chg="del">
        <pc:chgData name="Sherif Khattab" userId="c83b1e15-36f3-4f46-aceb-05aac24c545e" providerId="ADAL" clId="{4F266D3B-92A2-40A8-A073-356F608DC91A}" dt="2021-02-16T14:40:29.007" v="103" actId="47"/>
        <pc:sldMkLst>
          <pc:docMk/>
          <pc:sldMk cId="1719184921" sldId="474"/>
        </pc:sldMkLst>
      </pc:sldChg>
      <pc:sldChg chg="del">
        <pc:chgData name="Sherif Khattab" userId="c83b1e15-36f3-4f46-aceb-05aac24c545e" providerId="ADAL" clId="{4F266D3B-92A2-40A8-A073-356F608DC91A}" dt="2021-02-16T14:40:29.007" v="103" actId="47"/>
        <pc:sldMkLst>
          <pc:docMk/>
          <pc:sldMk cId="3632958702" sldId="475"/>
        </pc:sldMkLst>
      </pc:sldChg>
      <pc:sldChg chg="del">
        <pc:chgData name="Sherif Khattab" userId="c83b1e15-36f3-4f46-aceb-05aac24c545e" providerId="ADAL" clId="{4F266D3B-92A2-40A8-A073-356F608DC91A}" dt="2021-02-16T14:40:29.007" v="103" actId="47"/>
        <pc:sldMkLst>
          <pc:docMk/>
          <pc:sldMk cId="2634117846" sldId="476"/>
        </pc:sldMkLst>
      </pc:sldChg>
      <pc:sldChg chg="del">
        <pc:chgData name="Sherif Khattab" userId="c83b1e15-36f3-4f46-aceb-05aac24c545e" providerId="ADAL" clId="{4F266D3B-92A2-40A8-A073-356F608DC91A}" dt="2021-02-16T14:40:29.007" v="103" actId="47"/>
        <pc:sldMkLst>
          <pc:docMk/>
          <pc:sldMk cId="4038969182" sldId="477"/>
        </pc:sldMkLst>
      </pc:sldChg>
      <pc:sldChg chg="del">
        <pc:chgData name="Sherif Khattab" userId="c83b1e15-36f3-4f46-aceb-05aac24c545e" providerId="ADAL" clId="{4F266D3B-92A2-40A8-A073-356F608DC91A}" dt="2021-02-16T14:40:29.007" v="103" actId="47"/>
        <pc:sldMkLst>
          <pc:docMk/>
          <pc:sldMk cId="326259628" sldId="478"/>
        </pc:sldMkLst>
      </pc:sldChg>
      <pc:sldChg chg="del">
        <pc:chgData name="Sherif Khattab" userId="c83b1e15-36f3-4f46-aceb-05aac24c545e" providerId="ADAL" clId="{4F266D3B-92A2-40A8-A073-356F608DC91A}" dt="2021-02-16T14:40:29.007" v="103" actId="47"/>
        <pc:sldMkLst>
          <pc:docMk/>
          <pc:sldMk cId="873856523" sldId="479"/>
        </pc:sldMkLst>
      </pc:sldChg>
      <pc:sldChg chg="del">
        <pc:chgData name="Sherif Khattab" userId="c83b1e15-36f3-4f46-aceb-05aac24c545e" providerId="ADAL" clId="{4F266D3B-92A2-40A8-A073-356F608DC91A}" dt="2021-02-16T14:40:29.007" v="103" actId="47"/>
        <pc:sldMkLst>
          <pc:docMk/>
          <pc:sldMk cId="3465344065" sldId="480"/>
        </pc:sldMkLst>
      </pc:sldChg>
      <pc:sldChg chg="del">
        <pc:chgData name="Sherif Khattab" userId="c83b1e15-36f3-4f46-aceb-05aac24c545e" providerId="ADAL" clId="{4F266D3B-92A2-40A8-A073-356F608DC91A}" dt="2021-02-16T14:40:29.007" v="103" actId="47"/>
        <pc:sldMkLst>
          <pc:docMk/>
          <pc:sldMk cId="2002489455" sldId="481"/>
        </pc:sldMkLst>
      </pc:sldChg>
      <pc:sldChg chg="del">
        <pc:chgData name="Sherif Khattab" userId="c83b1e15-36f3-4f46-aceb-05aac24c545e" providerId="ADAL" clId="{4F266D3B-92A2-40A8-A073-356F608DC91A}" dt="2021-02-16T14:40:29.007" v="103" actId="47"/>
        <pc:sldMkLst>
          <pc:docMk/>
          <pc:sldMk cId="1560930406" sldId="482"/>
        </pc:sldMkLst>
      </pc:sldChg>
      <pc:sldChg chg="del">
        <pc:chgData name="Sherif Khattab" userId="c83b1e15-36f3-4f46-aceb-05aac24c545e" providerId="ADAL" clId="{4F266D3B-92A2-40A8-A073-356F608DC91A}" dt="2021-02-16T14:40:29.007" v="103" actId="47"/>
        <pc:sldMkLst>
          <pc:docMk/>
          <pc:sldMk cId="1387835057" sldId="483"/>
        </pc:sldMkLst>
      </pc:sldChg>
      <pc:sldChg chg="del">
        <pc:chgData name="Sherif Khattab" userId="c83b1e15-36f3-4f46-aceb-05aac24c545e" providerId="ADAL" clId="{4F266D3B-92A2-40A8-A073-356F608DC91A}" dt="2021-02-16T14:40:29.007" v="103" actId="47"/>
        <pc:sldMkLst>
          <pc:docMk/>
          <pc:sldMk cId="1948397067" sldId="484"/>
        </pc:sldMkLst>
      </pc:sldChg>
      <pc:sldChg chg="del">
        <pc:chgData name="Sherif Khattab" userId="c83b1e15-36f3-4f46-aceb-05aac24c545e" providerId="ADAL" clId="{4F266D3B-92A2-40A8-A073-356F608DC91A}" dt="2021-02-16T14:40:29.007" v="103" actId="47"/>
        <pc:sldMkLst>
          <pc:docMk/>
          <pc:sldMk cId="3473693154" sldId="485"/>
        </pc:sldMkLst>
      </pc:sldChg>
      <pc:sldChg chg="del">
        <pc:chgData name="Sherif Khattab" userId="c83b1e15-36f3-4f46-aceb-05aac24c545e" providerId="ADAL" clId="{4F266D3B-92A2-40A8-A073-356F608DC91A}" dt="2021-02-16T14:40:29.007" v="103" actId="47"/>
        <pc:sldMkLst>
          <pc:docMk/>
          <pc:sldMk cId="2983945636" sldId="486"/>
        </pc:sldMkLst>
      </pc:sldChg>
      <pc:sldChg chg="del">
        <pc:chgData name="Sherif Khattab" userId="c83b1e15-36f3-4f46-aceb-05aac24c545e" providerId="ADAL" clId="{4F266D3B-92A2-40A8-A073-356F608DC91A}" dt="2021-02-16T14:40:29.007" v="103" actId="47"/>
        <pc:sldMkLst>
          <pc:docMk/>
          <pc:sldMk cId="3673539870" sldId="487"/>
        </pc:sldMkLst>
      </pc:sldChg>
      <pc:sldChg chg="del">
        <pc:chgData name="Sherif Khattab" userId="c83b1e15-36f3-4f46-aceb-05aac24c545e" providerId="ADAL" clId="{4F266D3B-92A2-40A8-A073-356F608DC91A}" dt="2021-02-16T14:40:29.007" v="103" actId="47"/>
        <pc:sldMkLst>
          <pc:docMk/>
          <pc:sldMk cId="1363323927" sldId="488"/>
        </pc:sldMkLst>
      </pc:sldChg>
      <pc:sldChg chg="del">
        <pc:chgData name="Sherif Khattab" userId="c83b1e15-36f3-4f46-aceb-05aac24c545e" providerId="ADAL" clId="{4F266D3B-92A2-40A8-A073-356F608DC91A}" dt="2021-02-16T14:40:29.007" v="103" actId="47"/>
        <pc:sldMkLst>
          <pc:docMk/>
          <pc:sldMk cId="936409682" sldId="489"/>
        </pc:sldMkLst>
      </pc:sldChg>
      <pc:sldChg chg="del">
        <pc:chgData name="Sherif Khattab" userId="c83b1e15-36f3-4f46-aceb-05aac24c545e" providerId="ADAL" clId="{4F266D3B-92A2-40A8-A073-356F608DC91A}" dt="2021-02-16T14:40:29.007" v="103" actId="47"/>
        <pc:sldMkLst>
          <pc:docMk/>
          <pc:sldMk cId="3252833104" sldId="490"/>
        </pc:sldMkLst>
      </pc:sldChg>
      <pc:sldChg chg="del">
        <pc:chgData name="Sherif Khattab" userId="c83b1e15-36f3-4f46-aceb-05aac24c545e" providerId="ADAL" clId="{4F266D3B-92A2-40A8-A073-356F608DC91A}" dt="2021-02-16T14:40:29.007" v="103" actId="47"/>
        <pc:sldMkLst>
          <pc:docMk/>
          <pc:sldMk cId="3413759872" sldId="491"/>
        </pc:sldMkLst>
      </pc:sldChg>
      <pc:sldChg chg="del">
        <pc:chgData name="Sherif Khattab" userId="c83b1e15-36f3-4f46-aceb-05aac24c545e" providerId="ADAL" clId="{4F266D3B-92A2-40A8-A073-356F608DC91A}" dt="2021-02-16T14:40:29.007" v="103" actId="47"/>
        <pc:sldMkLst>
          <pc:docMk/>
          <pc:sldMk cId="1930502979" sldId="492"/>
        </pc:sldMkLst>
      </pc:sldChg>
      <pc:sldChg chg="del">
        <pc:chgData name="Sherif Khattab" userId="c83b1e15-36f3-4f46-aceb-05aac24c545e" providerId="ADAL" clId="{4F266D3B-92A2-40A8-A073-356F608DC91A}" dt="2021-02-16T14:40:29.007" v="103" actId="47"/>
        <pc:sldMkLst>
          <pc:docMk/>
          <pc:sldMk cId="220106575" sldId="493"/>
        </pc:sldMkLst>
      </pc:sldChg>
      <pc:sldChg chg="del">
        <pc:chgData name="Sherif Khattab" userId="c83b1e15-36f3-4f46-aceb-05aac24c545e" providerId="ADAL" clId="{4F266D3B-92A2-40A8-A073-356F608DC91A}" dt="2021-02-16T14:40:29.007" v="103" actId="47"/>
        <pc:sldMkLst>
          <pc:docMk/>
          <pc:sldMk cId="3447713174" sldId="494"/>
        </pc:sldMkLst>
      </pc:sldChg>
      <pc:sldChg chg="del">
        <pc:chgData name="Sherif Khattab" userId="c83b1e15-36f3-4f46-aceb-05aac24c545e" providerId="ADAL" clId="{4F266D3B-92A2-40A8-A073-356F608DC91A}" dt="2021-02-16T14:40:29.007" v="103" actId="47"/>
        <pc:sldMkLst>
          <pc:docMk/>
          <pc:sldMk cId="2129126942" sldId="495"/>
        </pc:sldMkLst>
      </pc:sldChg>
      <pc:sldChg chg="modSp mod">
        <pc:chgData name="Sherif Khattab" userId="c83b1e15-36f3-4f46-aceb-05aac24c545e" providerId="ADAL" clId="{4F266D3B-92A2-40A8-A073-356F608DC91A}" dt="2021-02-16T14:49:58.948" v="196" actId="20577"/>
        <pc:sldMkLst>
          <pc:docMk/>
          <pc:sldMk cId="702367729" sldId="496"/>
        </pc:sldMkLst>
        <pc:spChg chg="mod">
          <ac:chgData name="Sherif Khattab" userId="c83b1e15-36f3-4f46-aceb-05aac24c545e" providerId="ADAL" clId="{4F266D3B-92A2-40A8-A073-356F608DC91A}" dt="2021-02-16T14:49:58.948" v="196" actId="20577"/>
          <ac:spMkLst>
            <pc:docMk/>
            <pc:sldMk cId="702367729" sldId="496"/>
            <ac:spMk id="3" creationId="{2466C52D-9A48-4683-BE7F-268D8DB7FAAD}"/>
          </ac:spMkLst>
        </pc:spChg>
      </pc:sldChg>
      <pc:sldChg chg="addSp delSp modSp add mod modAnim">
        <pc:chgData name="Sherif Khattab" userId="c83b1e15-36f3-4f46-aceb-05aac24c545e" providerId="ADAL" clId="{4F266D3B-92A2-40A8-A073-356F608DC91A}" dt="2021-02-16T18:44:21.537" v="588"/>
        <pc:sldMkLst>
          <pc:docMk/>
          <pc:sldMk cId="4202616107" sldId="500"/>
        </pc:sldMkLst>
        <pc:spChg chg="mod">
          <ac:chgData name="Sherif Khattab" userId="c83b1e15-36f3-4f46-aceb-05aac24c545e" providerId="ADAL" clId="{4F266D3B-92A2-40A8-A073-356F608DC91A}" dt="2021-02-16T15:29:07.533" v="458" actId="20577"/>
          <ac:spMkLst>
            <pc:docMk/>
            <pc:sldMk cId="4202616107" sldId="500"/>
            <ac:spMk id="2" creationId="{6BF01C35-B7E9-AD43-99C8-95170559C8A0}"/>
          </ac:spMkLst>
        </pc:spChg>
        <pc:spChg chg="mod">
          <ac:chgData name="Sherif Khattab" userId="c83b1e15-36f3-4f46-aceb-05aac24c545e" providerId="ADAL" clId="{4F266D3B-92A2-40A8-A073-356F608DC91A}" dt="2021-02-16T18:44:07.044" v="585" actId="6549"/>
          <ac:spMkLst>
            <pc:docMk/>
            <pc:sldMk cId="4202616107" sldId="500"/>
            <ac:spMk id="3" creationId="{443F42C8-5750-0341-86AA-B64ED9D37EB6}"/>
          </ac:spMkLst>
        </pc:spChg>
        <pc:graphicFrameChg chg="add del modGraphic">
          <ac:chgData name="Sherif Khattab" userId="c83b1e15-36f3-4f46-aceb-05aac24c545e" providerId="ADAL" clId="{4F266D3B-92A2-40A8-A073-356F608DC91A}" dt="2021-02-16T15:29:38.464" v="468" actId="478"/>
          <ac:graphicFrameMkLst>
            <pc:docMk/>
            <pc:sldMk cId="4202616107" sldId="500"/>
            <ac:graphicFrameMk id="7" creationId="{8FA67E28-1575-4A35-92AE-803D55765388}"/>
          </ac:graphicFrameMkLst>
        </pc:graphicFrameChg>
      </pc:sldChg>
      <pc:sldChg chg="modSp add mod">
        <pc:chgData name="Sherif Khattab" userId="c83b1e15-36f3-4f46-aceb-05aac24c545e" providerId="ADAL" clId="{4F266D3B-92A2-40A8-A073-356F608DC91A}" dt="2021-02-16T14:39:12.366" v="9"/>
        <pc:sldMkLst>
          <pc:docMk/>
          <pc:sldMk cId="2116864396" sldId="505"/>
        </pc:sldMkLst>
        <pc:spChg chg="mod">
          <ac:chgData name="Sherif Khattab" userId="c83b1e15-36f3-4f46-aceb-05aac24c545e" providerId="ADAL" clId="{4F266D3B-92A2-40A8-A073-356F608DC91A}" dt="2021-02-16T14:39:12.366" v="9"/>
          <ac:spMkLst>
            <pc:docMk/>
            <pc:sldMk cId="2116864396" sldId="505"/>
            <ac:spMk id="3" creationId="{9FDE3B14-90B9-4B5A-83C7-6E633E32EA28}"/>
          </ac:spMkLst>
        </pc:spChg>
      </pc:sldChg>
      <pc:sldChg chg="modSp add mod">
        <pc:chgData name="Sherif Khattab" userId="c83b1e15-36f3-4f46-aceb-05aac24c545e" providerId="ADAL" clId="{4F266D3B-92A2-40A8-A073-356F608DC91A}" dt="2021-02-16T18:38:34.478" v="579" actId="20577"/>
        <pc:sldMkLst>
          <pc:docMk/>
          <pc:sldMk cId="3652489610" sldId="506"/>
        </pc:sldMkLst>
        <pc:spChg chg="mod">
          <ac:chgData name="Sherif Khattab" userId="c83b1e15-36f3-4f46-aceb-05aac24c545e" providerId="ADAL" clId="{4F266D3B-92A2-40A8-A073-356F608DC91A}" dt="2021-02-16T18:38:34.478" v="579" actId="20577"/>
          <ac:spMkLst>
            <pc:docMk/>
            <pc:sldMk cId="3652489610" sldId="506"/>
            <ac:spMk id="3" creationId="{9FDE3B14-90B9-4B5A-83C7-6E633E32EA28}"/>
          </ac:spMkLst>
        </pc:spChg>
      </pc:sldChg>
      <pc:sldChg chg="modSp add mod modAnim">
        <pc:chgData name="Sherif Khattab" userId="c83b1e15-36f3-4f46-aceb-05aac24c545e" providerId="ADAL" clId="{4F266D3B-92A2-40A8-A073-356F608DC91A}" dt="2021-02-16T15:29:22.015" v="467" actId="20577"/>
        <pc:sldMkLst>
          <pc:docMk/>
          <pc:sldMk cId="2487721040" sldId="516"/>
        </pc:sldMkLst>
        <pc:spChg chg="mod">
          <ac:chgData name="Sherif Khattab" userId="c83b1e15-36f3-4f46-aceb-05aac24c545e" providerId="ADAL" clId="{4F266D3B-92A2-40A8-A073-356F608DC91A}" dt="2021-02-16T15:29:22.015" v="467" actId="20577"/>
          <ac:spMkLst>
            <pc:docMk/>
            <pc:sldMk cId="2487721040" sldId="516"/>
            <ac:spMk id="2" creationId="{8F0D0240-9749-9A4C-AFD0-B00F3A6D8FB6}"/>
          </ac:spMkLst>
        </pc:spChg>
        <pc:spChg chg="mod">
          <ac:chgData name="Sherif Khattab" userId="c83b1e15-36f3-4f46-aceb-05aac24c545e" providerId="ADAL" clId="{4F266D3B-92A2-40A8-A073-356F608DC91A}" dt="2021-02-16T14:57:08.364" v="397"/>
          <ac:spMkLst>
            <pc:docMk/>
            <pc:sldMk cId="2487721040" sldId="516"/>
            <ac:spMk id="3" creationId="{CBB5D1A1-A1C5-4D4A-9051-CB104F0E3B4F}"/>
          </ac:spMkLst>
        </pc:spChg>
      </pc:sldChg>
      <pc:sldChg chg="add del">
        <pc:chgData name="Sherif Khattab" userId="c83b1e15-36f3-4f46-aceb-05aac24c545e" providerId="ADAL" clId="{4F266D3B-92A2-40A8-A073-356F608DC91A}" dt="2021-02-16T14:57:11.643" v="398" actId="47"/>
        <pc:sldMkLst>
          <pc:docMk/>
          <pc:sldMk cId="3114182525" sldId="517"/>
        </pc:sldMkLst>
      </pc:sldChg>
      <pc:sldChg chg="add">
        <pc:chgData name="Sherif Khattab" userId="c83b1e15-36f3-4f46-aceb-05aac24c545e" providerId="ADAL" clId="{4F266D3B-92A2-40A8-A073-356F608DC91A}" dt="2021-02-16T14:38:45.616" v="6"/>
        <pc:sldMkLst>
          <pc:docMk/>
          <pc:sldMk cId="1616471687" sldId="518"/>
        </pc:sldMkLst>
      </pc:sldChg>
      <pc:sldChg chg="addSp delSp modSp new mod modAnim">
        <pc:chgData name="Sherif Khattab" userId="c83b1e15-36f3-4f46-aceb-05aac24c545e" providerId="ADAL" clId="{4F266D3B-92A2-40A8-A073-356F608DC91A}" dt="2021-02-16T15:28:48.026" v="449"/>
        <pc:sldMkLst>
          <pc:docMk/>
          <pc:sldMk cId="3504930043" sldId="519"/>
        </pc:sldMkLst>
        <pc:spChg chg="mod">
          <ac:chgData name="Sherif Khattab" userId="c83b1e15-36f3-4f46-aceb-05aac24c545e" providerId="ADAL" clId="{4F266D3B-92A2-40A8-A073-356F608DC91A}" dt="2021-02-16T15:27:02.433" v="415" actId="20577"/>
          <ac:spMkLst>
            <pc:docMk/>
            <pc:sldMk cId="3504930043" sldId="519"/>
            <ac:spMk id="2" creationId="{A0D540A4-5655-4AC5-A7D9-14716DD6CE03}"/>
          </ac:spMkLst>
        </pc:spChg>
        <pc:spChg chg="add del mod">
          <ac:chgData name="Sherif Khattab" userId="c83b1e15-36f3-4f46-aceb-05aac24c545e" providerId="ADAL" clId="{4F266D3B-92A2-40A8-A073-356F608DC91A}" dt="2021-02-16T15:28:30.614" v="447" actId="27636"/>
          <ac:spMkLst>
            <pc:docMk/>
            <pc:sldMk cId="3504930043" sldId="519"/>
            <ac:spMk id="3" creationId="{081F86C7-7D18-4E19-B794-DA1A4D2806F5}"/>
          </ac:spMkLst>
        </pc:spChg>
        <pc:spChg chg="add del mod">
          <ac:chgData name="Sherif Khattab" userId="c83b1e15-36f3-4f46-aceb-05aac24c545e" providerId="ADAL" clId="{4F266D3B-92A2-40A8-A073-356F608DC91A}" dt="2021-02-16T15:27:07.553" v="419"/>
          <ac:spMkLst>
            <pc:docMk/>
            <pc:sldMk cId="3504930043" sldId="519"/>
            <ac:spMk id="6" creationId="{5AAC249C-A516-4821-A58B-D2F4C5A24FC3}"/>
          </ac:spMkLst>
        </pc:spChg>
      </pc:sldChg>
      <pc:sldChg chg="add del">
        <pc:chgData name="Sherif Khattab" userId="c83b1e15-36f3-4f46-aceb-05aac24c545e" providerId="ADAL" clId="{4F266D3B-92A2-40A8-A073-356F608DC91A}" dt="2021-02-16T14:38:53.992" v="7" actId="47"/>
        <pc:sldMkLst>
          <pc:docMk/>
          <pc:sldMk cId="1895271479" sldId="520"/>
        </pc:sldMkLst>
      </pc:sldChg>
      <pc:sldChg chg="modSp new mod modAnim">
        <pc:chgData name="Sherif Khattab" userId="c83b1e15-36f3-4f46-aceb-05aac24c545e" providerId="ADAL" clId="{4F266D3B-92A2-40A8-A073-356F608DC91A}" dt="2021-02-16T15:29:50.503" v="470"/>
        <pc:sldMkLst>
          <pc:docMk/>
          <pc:sldMk cId="2126070970" sldId="520"/>
        </pc:sldMkLst>
        <pc:spChg chg="mod">
          <ac:chgData name="Sherif Khattab" userId="c83b1e15-36f3-4f46-aceb-05aac24c545e" providerId="ADAL" clId="{4F266D3B-92A2-40A8-A073-356F608DC91A}" dt="2021-02-16T15:29:16.027" v="461" actId="20577"/>
          <ac:spMkLst>
            <pc:docMk/>
            <pc:sldMk cId="2126070970" sldId="520"/>
            <ac:spMk id="2" creationId="{08235729-9B80-4A9E-BC29-C4B6E026AAF2}"/>
          </ac:spMkLst>
        </pc:spChg>
        <pc:spChg chg="mod">
          <ac:chgData name="Sherif Khattab" userId="c83b1e15-36f3-4f46-aceb-05aac24c545e" providerId="ADAL" clId="{4F266D3B-92A2-40A8-A073-356F608DC91A}" dt="2021-02-16T15:29:02.714" v="456" actId="20577"/>
          <ac:spMkLst>
            <pc:docMk/>
            <pc:sldMk cId="2126070970" sldId="520"/>
            <ac:spMk id="3" creationId="{D7399D59-7ED8-4451-AEDE-1AC4DE33563A}"/>
          </ac:spMkLst>
        </pc:spChg>
      </pc:sldChg>
      <pc:sldChg chg="addSp modSp new mod">
        <pc:chgData name="Sherif Khattab" userId="c83b1e15-36f3-4f46-aceb-05aac24c545e" providerId="ADAL" clId="{4F266D3B-92A2-40A8-A073-356F608DC91A}" dt="2021-02-17T00:15:29.065" v="660" actId="1076"/>
        <pc:sldMkLst>
          <pc:docMk/>
          <pc:sldMk cId="2842851832" sldId="521"/>
        </pc:sldMkLst>
        <pc:spChg chg="mod">
          <ac:chgData name="Sherif Khattab" userId="c83b1e15-36f3-4f46-aceb-05aac24c545e" providerId="ADAL" clId="{4F266D3B-92A2-40A8-A073-356F608DC91A}" dt="2021-02-17T00:15:22.868" v="657" actId="20577"/>
          <ac:spMkLst>
            <pc:docMk/>
            <pc:sldMk cId="2842851832" sldId="521"/>
            <ac:spMk id="2" creationId="{C0669269-A91F-4CAB-A90F-111E11E047C7}"/>
          </ac:spMkLst>
        </pc:spChg>
        <pc:picChg chg="add mod">
          <ac:chgData name="Sherif Khattab" userId="c83b1e15-36f3-4f46-aceb-05aac24c545e" providerId="ADAL" clId="{4F266D3B-92A2-40A8-A073-356F608DC91A}" dt="2021-02-17T00:15:29.065" v="660" actId="1076"/>
          <ac:picMkLst>
            <pc:docMk/>
            <pc:sldMk cId="2842851832" sldId="521"/>
            <ac:picMk id="7" creationId="{EE1B0C5E-D406-4EF5-9193-4477D02B33E0}"/>
          </ac:picMkLst>
        </pc:picChg>
      </pc:sldChg>
      <pc:sldChg chg="add del">
        <pc:chgData name="Sherif Khattab" userId="c83b1e15-36f3-4f46-aceb-05aac24c545e" providerId="ADAL" clId="{4F266D3B-92A2-40A8-A073-356F608DC91A}" dt="2021-02-16T14:38:54.959" v="8" actId="47"/>
        <pc:sldMkLst>
          <pc:docMk/>
          <pc:sldMk cId="2885366123" sldId="521"/>
        </pc:sldMkLst>
      </pc:sldChg>
      <pc:sldChg chg="add del">
        <pc:chgData name="Sherif Khattab" userId="c83b1e15-36f3-4f46-aceb-05aac24c545e" providerId="ADAL" clId="{4F266D3B-92A2-40A8-A073-356F608DC91A}" dt="2021-02-16T14:39:22.937" v="10" actId="47"/>
        <pc:sldMkLst>
          <pc:docMk/>
          <pc:sldMk cId="158309068" sldId="522"/>
        </pc:sldMkLst>
      </pc:sldChg>
      <pc:sldChg chg="addSp modSp new mod">
        <pc:chgData name="Sherif Khattab" userId="c83b1e15-36f3-4f46-aceb-05aac24c545e" providerId="ADAL" clId="{4F266D3B-92A2-40A8-A073-356F608DC91A}" dt="2021-02-17T00:16:24.875" v="717" actId="1076"/>
        <pc:sldMkLst>
          <pc:docMk/>
          <pc:sldMk cId="3046460320" sldId="522"/>
        </pc:sldMkLst>
        <pc:spChg chg="mod">
          <ac:chgData name="Sherif Khattab" userId="c83b1e15-36f3-4f46-aceb-05aac24c545e" providerId="ADAL" clId="{4F266D3B-92A2-40A8-A073-356F608DC91A}" dt="2021-02-17T00:16:13.224" v="714" actId="27636"/>
          <ac:spMkLst>
            <pc:docMk/>
            <pc:sldMk cId="3046460320" sldId="522"/>
            <ac:spMk id="2" creationId="{FD1CC97F-AFCA-4AC8-AFF1-36EBDCDB0645}"/>
          </ac:spMkLst>
        </pc:spChg>
        <pc:picChg chg="add mod">
          <ac:chgData name="Sherif Khattab" userId="c83b1e15-36f3-4f46-aceb-05aac24c545e" providerId="ADAL" clId="{4F266D3B-92A2-40A8-A073-356F608DC91A}" dt="2021-02-17T00:16:24.875" v="717" actId="1076"/>
          <ac:picMkLst>
            <pc:docMk/>
            <pc:sldMk cId="3046460320" sldId="522"/>
            <ac:picMk id="7" creationId="{621196E3-3FAD-44A3-AA2E-C6D7C306E13A}"/>
          </ac:picMkLst>
        </pc:picChg>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dirty="0">
                <a:latin typeface="+mn-lt"/>
              </a:rPr>
              <a:t>CS/COE 1550 – Operating Systems – Sherif Khattab</a:t>
            </a:r>
            <a:endParaRPr lang="en-GB" dirty="0"/>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dirty="0"/>
          </a:p>
        </p:txBody>
      </p:sp>
    </p:spTree>
    <p:extLst>
      <p:ext uri="{BB962C8B-B14F-4D97-AF65-F5344CB8AC3E}">
        <p14:creationId xmlns:p14="http://schemas.microsoft.com/office/powerpoint/2010/main" val="75952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dirty="0"/>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dirty="0"/>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s1550-2214.github.io/cs1550-code-handouts/ProcessSynchronization/Slid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anvas.pitt.edu/courses/76916/assignments/syllabu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dirty="0">
                <a:solidFill>
                  <a:srgbClr val="FCB818"/>
                </a:solidFill>
                <a:latin typeface="Helvetica" pitchFamily="2" charset="0"/>
              </a:rPr>
              <a:t>Introduction to Operating Systems</a:t>
            </a:r>
            <a:br>
              <a:rPr lang="en-US" sz="3600" dirty="0">
                <a:solidFill>
                  <a:srgbClr val="FCB818"/>
                </a:solidFill>
                <a:latin typeface="Helvetica" pitchFamily="2" charset="0"/>
              </a:rPr>
            </a:br>
            <a:r>
              <a:rPr lang="en-US" sz="3600" dirty="0">
                <a:solidFill>
                  <a:srgbClr val="FCB818"/>
                </a:solidFill>
                <a:latin typeface="Helvetica" pitchFamily="2" charset="0"/>
              </a:rPr>
              <a:t>CS/COE 1550</a:t>
            </a:r>
          </a:p>
        </p:txBody>
      </p:sp>
      <p:sp>
        <p:nvSpPr>
          <p:cNvPr id="3" name="Subtitle 2"/>
          <p:cNvSpPr>
            <a:spLocks noGrp="1"/>
          </p:cNvSpPr>
          <p:nvPr>
            <p:ph type="subTitle" idx="1"/>
          </p:nvPr>
        </p:nvSpPr>
        <p:spPr>
          <a:xfrm>
            <a:off x="133350" y="4283074"/>
            <a:ext cx="9791700" cy="2689225"/>
          </a:xfrm>
        </p:spPr>
        <p:txBody>
          <a:bodyPr>
            <a:normAutofit/>
          </a:bodyPr>
          <a:lstStyle/>
          <a:p>
            <a:r>
              <a:rPr lang="en-US" dirty="0"/>
              <a:t>Spring 2020-2021</a:t>
            </a:r>
          </a:p>
          <a:p>
            <a:pPr eaLnBrk="1">
              <a:lnSpc>
                <a:spcPct val="92000"/>
              </a:lnSpc>
            </a:pPr>
            <a:r>
              <a:rPr lang="en-GB" altLang="en-US" sz="4000" dirty="0"/>
              <a:t>Sherif 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dirty="0">
                <a:solidFill>
                  <a:schemeClr val="tx1"/>
                </a:solidFill>
              </a:rPr>
              <a:t>(Some slides are from </a:t>
            </a:r>
            <a:r>
              <a:rPr lang="en-US" altLang="en-US" b="1" dirty="0" err="1">
                <a:solidFill>
                  <a:schemeClr val="tx1"/>
                </a:solidFill>
                <a:latin typeface="Helvetica" pitchFamily="-84" charset="0"/>
              </a:rPr>
              <a:t>S</a:t>
            </a:r>
            <a:r>
              <a:rPr lang="en-US" b="1" dirty="0" err="1">
                <a:solidFill>
                  <a:schemeClr val="tx1"/>
                </a:solidFill>
                <a:latin typeface="Helvetica" pitchFamily="-84" charset="0"/>
              </a:rPr>
              <a:t>ilberschatz</a:t>
            </a:r>
            <a:r>
              <a:rPr lang="en-US" b="1" dirty="0">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CC97F-AFCA-4AC8-AFF1-36EBDCDB0645}"/>
              </a:ext>
            </a:extLst>
          </p:cNvPr>
          <p:cNvSpPr>
            <a:spLocks noGrp="1"/>
          </p:cNvSpPr>
          <p:nvPr>
            <p:ph type="title"/>
          </p:nvPr>
        </p:nvSpPr>
        <p:spPr/>
        <p:txBody>
          <a:bodyPr>
            <a:normAutofit fontScale="90000"/>
          </a:bodyPr>
          <a:lstStyle/>
          <a:p>
            <a:r>
              <a:rPr lang="en-US" dirty="0"/>
              <a:t>Possible states in Bounded Buffer Solution</a:t>
            </a:r>
          </a:p>
        </p:txBody>
      </p:sp>
      <p:sp>
        <p:nvSpPr>
          <p:cNvPr id="3" name="Content Placeholder 2">
            <a:extLst>
              <a:ext uri="{FF2B5EF4-FFF2-40B4-BE49-F238E27FC236}">
                <a16:creationId xmlns:a16="http://schemas.microsoft.com/office/drawing/2014/main" id="{394450F0-DEA0-40BB-97F8-45A5E851EF32}"/>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C7871B4B-3792-4902-9FD2-B9D8360379F8}"/>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B7E509EB-D5B3-4A80-8B3B-9E8CE6E05580}"/>
              </a:ext>
            </a:extLst>
          </p:cNvPr>
          <p:cNvSpPr>
            <a:spLocks noGrp="1"/>
          </p:cNvSpPr>
          <p:nvPr>
            <p:ph type="sldNum" idx="12"/>
          </p:nvPr>
        </p:nvSpPr>
        <p:spPr/>
        <p:txBody>
          <a:bodyPr/>
          <a:lstStyle/>
          <a:p>
            <a:fld id="{65E435D9-63B0-4660-8D04-E83F5E2CA2AE}" type="slidenum">
              <a:rPr lang="en-GB" altLang="en-US" smtClean="0"/>
              <a:pPr/>
              <a:t>10</a:t>
            </a:fld>
            <a:endParaRPr lang="en-GB" altLang="en-US" dirty="0"/>
          </a:p>
        </p:txBody>
      </p:sp>
      <p:pic>
        <p:nvPicPr>
          <p:cNvPr id="7" name="Picture 6">
            <a:extLst>
              <a:ext uri="{FF2B5EF4-FFF2-40B4-BE49-F238E27FC236}">
                <a16:creationId xmlns:a16="http://schemas.microsoft.com/office/drawing/2014/main" id="{621196E3-3FAD-44A3-AA2E-C6D7C306E13A}"/>
              </a:ext>
            </a:extLst>
          </p:cNvPr>
          <p:cNvPicPr>
            <a:picLocks noChangeAspect="1"/>
          </p:cNvPicPr>
          <p:nvPr/>
        </p:nvPicPr>
        <p:blipFill>
          <a:blip r:embed="rId2"/>
          <a:stretch>
            <a:fillRect/>
          </a:stretch>
        </p:blipFill>
        <p:spPr>
          <a:xfrm>
            <a:off x="504968" y="869296"/>
            <a:ext cx="9384589" cy="6257644"/>
          </a:xfrm>
          <a:prstGeom prst="rect">
            <a:avLst/>
          </a:prstGeom>
        </p:spPr>
      </p:pic>
    </p:spTree>
    <p:extLst>
      <p:ext uri="{BB962C8B-B14F-4D97-AF65-F5344CB8AC3E}">
        <p14:creationId xmlns:p14="http://schemas.microsoft.com/office/powerpoint/2010/main" val="3046460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0240-9749-9A4C-AFD0-B00F3A6D8FB6}"/>
              </a:ext>
            </a:extLst>
          </p:cNvPr>
          <p:cNvSpPr>
            <a:spLocks noGrp="1"/>
          </p:cNvSpPr>
          <p:nvPr>
            <p:ph type="title"/>
          </p:nvPr>
        </p:nvSpPr>
        <p:spPr/>
        <p:txBody>
          <a:bodyPr/>
          <a:lstStyle/>
          <a:p>
            <a:r>
              <a:rPr lang="en-US" dirty="0"/>
              <a:t>Muddiest Points (3/3)</a:t>
            </a:r>
          </a:p>
        </p:txBody>
      </p:sp>
      <p:sp>
        <p:nvSpPr>
          <p:cNvPr id="3" name="Content Placeholder 2">
            <a:extLst>
              <a:ext uri="{FF2B5EF4-FFF2-40B4-BE49-F238E27FC236}">
                <a16:creationId xmlns:a16="http://schemas.microsoft.com/office/drawing/2014/main" id="{CBB5D1A1-A1C5-4D4A-9051-CB104F0E3B4F}"/>
              </a:ext>
            </a:extLst>
          </p:cNvPr>
          <p:cNvSpPr>
            <a:spLocks noGrp="1"/>
          </p:cNvSpPr>
          <p:nvPr>
            <p:ph idx="1"/>
          </p:nvPr>
        </p:nvSpPr>
        <p:spPr/>
        <p:txBody>
          <a:bodyPr>
            <a:normAutofit/>
          </a:bodyPr>
          <a:lstStyle/>
          <a:p>
            <a:r>
              <a:rPr lang="en-US" dirty="0" err="1"/>
              <a:t>semophore</a:t>
            </a:r>
            <a:r>
              <a:rPr lang="en-US" dirty="0"/>
              <a:t> vs mutex</a:t>
            </a:r>
          </a:p>
          <a:p>
            <a:r>
              <a:rPr lang="en-US" dirty="0"/>
              <a:t>Project 1</a:t>
            </a:r>
          </a:p>
          <a:p>
            <a:pPr lvl="1"/>
            <a:r>
              <a:rPr lang="en-US" dirty="0"/>
              <a:t>create</a:t>
            </a:r>
          </a:p>
          <a:p>
            <a:r>
              <a:rPr lang="en-US" dirty="0"/>
              <a:t>question 2 in homework 3</a:t>
            </a:r>
          </a:p>
          <a:p>
            <a:r>
              <a:rPr lang="en-US" dirty="0"/>
              <a:t>What exactly is a thread?</a:t>
            </a:r>
          </a:p>
        </p:txBody>
      </p:sp>
      <p:sp>
        <p:nvSpPr>
          <p:cNvPr id="4" name="Footer Placeholder 3">
            <a:extLst>
              <a:ext uri="{FF2B5EF4-FFF2-40B4-BE49-F238E27FC236}">
                <a16:creationId xmlns:a16="http://schemas.microsoft.com/office/drawing/2014/main" id="{8A46D483-0D0A-5F42-A9BD-6DA332C3D7FF}"/>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072A5DA1-DFE8-BF4A-8F34-E69FCDA53BD1}"/>
              </a:ext>
            </a:extLst>
          </p:cNvPr>
          <p:cNvSpPr>
            <a:spLocks noGrp="1"/>
          </p:cNvSpPr>
          <p:nvPr>
            <p:ph type="sldNum" idx="12"/>
          </p:nvPr>
        </p:nvSpPr>
        <p:spPr/>
        <p:txBody>
          <a:bodyPr/>
          <a:lstStyle/>
          <a:p>
            <a:fld id="{65E435D9-63B0-4660-8D04-E83F5E2CA2AE}" type="slidenum">
              <a:rPr lang="en-GB" altLang="en-US" smtClean="0"/>
              <a:pPr/>
              <a:t>11</a:t>
            </a:fld>
            <a:endParaRPr lang="en-GB" altLang="en-US" dirty="0"/>
          </a:p>
        </p:txBody>
      </p:sp>
    </p:spTree>
    <p:extLst>
      <p:ext uri="{BB962C8B-B14F-4D97-AF65-F5344CB8AC3E}">
        <p14:creationId xmlns:p14="http://schemas.microsoft.com/office/powerpoint/2010/main" val="248772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5D8-73B6-46FE-9121-07FEE70D566F}"/>
              </a:ext>
            </a:extLst>
          </p:cNvPr>
          <p:cNvSpPr>
            <a:spLocks noGrp="1"/>
          </p:cNvSpPr>
          <p:nvPr>
            <p:ph type="title"/>
          </p:nvPr>
        </p:nvSpPr>
        <p:spPr/>
        <p:txBody>
          <a:bodyPr/>
          <a:lstStyle/>
          <a:p>
            <a:r>
              <a:rPr lang="en-US" dirty="0"/>
              <a:t>Today’s Agenda …</a:t>
            </a:r>
          </a:p>
        </p:txBody>
      </p:sp>
      <p:sp>
        <p:nvSpPr>
          <p:cNvPr id="3" name="Content Placeholder 2">
            <a:extLst>
              <a:ext uri="{FF2B5EF4-FFF2-40B4-BE49-F238E27FC236}">
                <a16:creationId xmlns:a16="http://schemas.microsoft.com/office/drawing/2014/main" id="{9FDE3B14-90B9-4B5A-83C7-6E633E32EA28}"/>
              </a:ext>
            </a:extLst>
          </p:cNvPr>
          <p:cNvSpPr>
            <a:spLocks noGrp="1"/>
          </p:cNvSpPr>
          <p:nvPr>
            <p:ph idx="1"/>
          </p:nvPr>
        </p:nvSpPr>
        <p:spPr/>
        <p:txBody>
          <a:bodyPr/>
          <a:lstStyle/>
          <a:p>
            <a:r>
              <a:rPr lang="en-US" dirty="0"/>
              <a:t>Using Monitors to solve Classical Process Synchronization Problems</a:t>
            </a:r>
          </a:p>
          <a:p>
            <a:pPr lvl="1"/>
            <a:r>
              <a:rPr lang="en-US" dirty="0"/>
              <a:t>Bounded Buffer</a:t>
            </a:r>
          </a:p>
          <a:p>
            <a:pPr lvl="1"/>
            <a:r>
              <a:rPr lang="en-US" dirty="0"/>
              <a:t>Readers Writers</a:t>
            </a:r>
          </a:p>
          <a:p>
            <a:pPr lvl="1"/>
            <a:r>
              <a:rPr lang="en-US" dirty="0"/>
              <a:t>Dining Philosophers</a:t>
            </a:r>
          </a:p>
          <a:p>
            <a:pPr lvl="1"/>
            <a:r>
              <a:rPr lang="en-US" dirty="0"/>
              <a:t>Sleepy Barber</a:t>
            </a:r>
          </a:p>
        </p:txBody>
      </p:sp>
      <p:sp>
        <p:nvSpPr>
          <p:cNvPr id="4" name="Footer Placeholder 3">
            <a:extLst>
              <a:ext uri="{FF2B5EF4-FFF2-40B4-BE49-F238E27FC236}">
                <a16:creationId xmlns:a16="http://schemas.microsoft.com/office/drawing/2014/main" id="{BFD2877B-39CF-48B9-BFFD-A234E8DEF357}"/>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037B6A28-8DDE-44B3-97DD-E511347E18AA}"/>
              </a:ext>
            </a:extLst>
          </p:cNvPr>
          <p:cNvSpPr>
            <a:spLocks noGrp="1"/>
          </p:cNvSpPr>
          <p:nvPr>
            <p:ph type="sldNum" idx="12"/>
          </p:nvPr>
        </p:nvSpPr>
        <p:spPr/>
        <p:txBody>
          <a:bodyPr/>
          <a:lstStyle/>
          <a:p>
            <a:fld id="{65E435D9-63B0-4660-8D04-E83F5E2CA2AE}" type="slidenum">
              <a:rPr lang="en-GB" altLang="en-US" smtClean="0"/>
              <a:pPr/>
              <a:t>12</a:t>
            </a:fld>
            <a:endParaRPr lang="en-GB" altLang="en-US" dirty="0"/>
          </a:p>
        </p:txBody>
      </p:sp>
    </p:spTree>
    <p:extLst>
      <p:ext uri="{BB962C8B-B14F-4D97-AF65-F5344CB8AC3E}">
        <p14:creationId xmlns:p14="http://schemas.microsoft.com/office/powerpoint/2010/main" val="3652489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B588-7AFC-234D-8AC0-9C6E7268F1E5}"/>
              </a:ext>
            </a:extLst>
          </p:cNvPr>
          <p:cNvSpPr>
            <a:spLocks noGrp="1"/>
          </p:cNvSpPr>
          <p:nvPr>
            <p:ph type="title"/>
          </p:nvPr>
        </p:nvSpPr>
        <p:spPr/>
        <p:txBody>
          <a:bodyPr/>
          <a:lstStyle/>
          <a:p>
            <a:r>
              <a:rPr lang="en-US" dirty="0"/>
              <a:t>Monitor-based Solutions</a:t>
            </a:r>
          </a:p>
        </p:txBody>
      </p:sp>
      <p:sp>
        <p:nvSpPr>
          <p:cNvPr id="3" name="Content Placeholder 2">
            <a:extLst>
              <a:ext uri="{FF2B5EF4-FFF2-40B4-BE49-F238E27FC236}">
                <a16:creationId xmlns:a16="http://schemas.microsoft.com/office/drawing/2014/main" id="{E4EE9F6E-8491-D241-9B4D-EB09A47CA615}"/>
              </a:ext>
            </a:extLst>
          </p:cNvPr>
          <p:cNvSpPr>
            <a:spLocks noGrp="1"/>
          </p:cNvSpPr>
          <p:nvPr>
            <p:ph idx="1"/>
          </p:nvPr>
        </p:nvSpPr>
        <p:spPr/>
        <p:txBody>
          <a:bodyPr/>
          <a:lstStyle/>
          <a:p>
            <a:r>
              <a:rPr lang="en-US" dirty="0"/>
              <a:t>Code Walkthrough at:</a:t>
            </a:r>
          </a:p>
          <a:p>
            <a:pPr marL="0" indent="0">
              <a:buNone/>
            </a:pPr>
            <a:r>
              <a:rPr lang="en-US" dirty="0">
                <a:hlinkClick r:id="rId2"/>
              </a:rPr>
              <a:t>https://cs1550-2214.github.io/cs1550-code-handouts/ProcessSynchronization/Slides/</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20C867FD-F124-114F-AD64-66B9E0F40087}"/>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26613A72-9332-144A-A2AC-9B401BFBE33F}"/>
              </a:ext>
            </a:extLst>
          </p:cNvPr>
          <p:cNvSpPr>
            <a:spLocks noGrp="1"/>
          </p:cNvSpPr>
          <p:nvPr>
            <p:ph type="sldNum" idx="12"/>
          </p:nvPr>
        </p:nvSpPr>
        <p:spPr/>
        <p:txBody>
          <a:bodyPr/>
          <a:lstStyle/>
          <a:p>
            <a:fld id="{65E435D9-63B0-4660-8D04-E83F5E2CA2AE}" type="slidenum">
              <a:rPr lang="en-GB" altLang="en-US" smtClean="0"/>
              <a:pPr/>
              <a:t>13</a:t>
            </a:fld>
            <a:endParaRPr lang="en-GB" altLang="en-US" dirty="0"/>
          </a:p>
        </p:txBody>
      </p:sp>
    </p:spTree>
    <p:extLst>
      <p:ext uri="{BB962C8B-B14F-4D97-AF65-F5344CB8AC3E}">
        <p14:creationId xmlns:p14="http://schemas.microsoft.com/office/powerpoint/2010/main" val="161647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lstStyle/>
          <a:p>
            <a:r>
              <a:rPr lang="en-US" dirty="0"/>
              <a:t>Upcoming deadlines:</a:t>
            </a:r>
          </a:p>
          <a:p>
            <a:pPr lvl="1"/>
            <a:r>
              <a:rPr lang="en-US" dirty="0"/>
              <a:t>Project 1 and Homework 4: due on 2/19</a:t>
            </a:r>
          </a:p>
          <a:p>
            <a:pPr lvl="1"/>
            <a:r>
              <a:rPr lang="en-US" dirty="0"/>
              <a:t>Tophat questions due one week after each lecture</a:t>
            </a:r>
          </a:p>
          <a:p>
            <a:r>
              <a:rPr lang="en-US" sz="2800" u="sng" dirty="0"/>
              <a:t>Three free extension days</a:t>
            </a:r>
            <a:r>
              <a:rPr lang="en-US" sz="2800" dirty="0"/>
              <a:t> for homework assignments and labs </a:t>
            </a:r>
            <a:r>
              <a:rPr lang="en-US" sz="2800" u="sng" dirty="0"/>
              <a:t>only</a:t>
            </a:r>
            <a:r>
              <a:rPr lang="en-US" sz="2800" dirty="0"/>
              <a:t>.</a:t>
            </a:r>
          </a:p>
          <a:p>
            <a:r>
              <a:rPr lang="en-US" sz="2800" dirty="0"/>
              <a:t>Please make good use of the </a:t>
            </a:r>
            <a:r>
              <a:rPr lang="en-US" sz="2800" dirty="0">
                <a:hlinkClick r:id="rId2" tooltip="Syllabus">
                  <a:extLst>
                    <a:ext uri="{A12FA001-AC4F-418D-AE19-62706E023703}">
                      <ahyp:hlinkClr xmlns:ahyp="http://schemas.microsoft.com/office/drawing/2018/hyperlinkcolor" val="tx"/>
                    </a:ext>
                  </a:extLst>
                </a:hlinkClick>
              </a:rPr>
              <a:t>office hours</a:t>
            </a:r>
            <a:r>
              <a:rPr lang="en-US" sz="2800" dirty="0"/>
              <a:t> of the entire teaching team. We are all here to help you.</a:t>
            </a:r>
          </a:p>
          <a:p>
            <a:r>
              <a:rPr lang="en-US" sz="2800" dirty="0"/>
              <a:t>Tophat grades on Canvas are not accurate</a:t>
            </a:r>
          </a:p>
          <a:p>
            <a:r>
              <a:rPr lang="en-US" sz="2800" dirty="0"/>
              <a:t>Last week's recitations are particularly useful for Project 1.</a:t>
            </a:r>
          </a:p>
          <a:p>
            <a:r>
              <a:rPr lang="en-US" sz="2800" dirty="0"/>
              <a:t>Applications for the 2021 virtual Randall Family Big Idea Competition are due Feb. 19 by 11:59 p.m.</a:t>
            </a:r>
          </a:p>
          <a:p>
            <a:endParaRPr lang="en-US" dirty="0"/>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dirty="0"/>
          </a:p>
        </p:txBody>
      </p:sp>
    </p:spTree>
    <p:extLst>
      <p:ext uri="{BB962C8B-B14F-4D97-AF65-F5344CB8AC3E}">
        <p14:creationId xmlns:p14="http://schemas.microsoft.com/office/powerpoint/2010/main" val="702367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5D8-73B6-46FE-9121-07FEE70D566F}"/>
              </a:ext>
            </a:extLst>
          </p:cNvPr>
          <p:cNvSpPr>
            <a:spLocks noGrp="1"/>
          </p:cNvSpPr>
          <p:nvPr>
            <p:ph type="title"/>
          </p:nvPr>
        </p:nvSpPr>
        <p:spPr/>
        <p:txBody>
          <a:bodyPr/>
          <a:lstStyle/>
          <a:p>
            <a:r>
              <a:rPr lang="en-US" dirty="0"/>
              <a:t>Last Lecture …</a:t>
            </a:r>
          </a:p>
        </p:txBody>
      </p:sp>
      <p:sp>
        <p:nvSpPr>
          <p:cNvPr id="3" name="Content Placeholder 2">
            <a:extLst>
              <a:ext uri="{FF2B5EF4-FFF2-40B4-BE49-F238E27FC236}">
                <a16:creationId xmlns:a16="http://schemas.microsoft.com/office/drawing/2014/main" id="{9FDE3B14-90B9-4B5A-83C7-6E633E32EA28}"/>
              </a:ext>
            </a:extLst>
          </p:cNvPr>
          <p:cNvSpPr>
            <a:spLocks noGrp="1"/>
          </p:cNvSpPr>
          <p:nvPr>
            <p:ph idx="1"/>
          </p:nvPr>
        </p:nvSpPr>
        <p:spPr/>
        <p:txBody>
          <a:bodyPr/>
          <a:lstStyle/>
          <a:p>
            <a:r>
              <a:rPr lang="en-US" dirty="0"/>
              <a:t>Classical Process Synchronization Problems</a:t>
            </a:r>
          </a:p>
          <a:p>
            <a:pPr lvl="1"/>
            <a:r>
              <a:rPr lang="en-US" dirty="0"/>
              <a:t>Dining Philosophers</a:t>
            </a:r>
          </a:p>
          <a:p>
            <a:pPr lvl="2"/>
            <a:r>
              <a:rPr lang="en-US" dirty="0"/>
              <a:t>correct solution</a:t>
            </a:r>
          </a:p>
          <a:p>
            <a:pPr lvl="1"/>
            <a:r>
              <a:rPr lang="en-US" dirty="0"/>
              <a:t>Sleepy Barber</a:t>
            </a:r>
          </a:p>
        </p:txBody>
      </p:sp>
      <p:sp>
        <p:nvSpPr>
          <p:cNvPr id="4" name="Footer Placeholder 3">
            <a:extLst>
              <a:ext uri="{FF2B5EF4-FFF2-40B4-BE49-F238E27FC236}">
                <a16:creationId xmlns:a16="http://schemas.microsoft.com/office/drawing/2014/main" id="{BFD2877B-39CF-48B9-BFFD-A234E8DEF357}"/>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037B6A28-8DDE-44B3-97DD-E511347E18AA}"/>
              </a:ext>
            </a:extLst>
          </p:cNvPr>
          <p:cNvSpPr>
            <a:spLocks noGrp="1"/>
          </p:cNvSpPr>
          <p:nvPr>
            <p:ph type="sldNum" idx="12"/>
          </p:nvPr>
        </p:nvSpPr>
        <p:spPr/>
        <p:txBody>
          <a:bodyPr/>
          <a:lstStyle/>
          <a:p>
            <a:fld id="{65E435D9-63B0-4660-8D04-E83F5E2CA2AE}" type="slidenum">
              <a:rPr lang="en-GB" altLang="en-US" smtClean="0"/>
              <a:pPr/>
              <a:t>3</a:t>
            </a:fld>
            <a:endParaRPr lang="en-GB" altLang="en-US" dirty="0"/>
          </a:p>
        </p:txBody>
      </p:sp>
    </p:spTree>
    <p:extLst>
      <p:ext uri="{BB962C8B-B14F-4D97-AF65-F5344CB8AC3E}">
        <p14:creationId xmlns:p14="http://schemas.microsoft.com/office/powerpoint/2010/main" val="211686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1C35-B7E9-AD43-99C8-95170559C8A0}"/>
              </a:ext>
            </a:extLst>
          </p:cNvPr>
          <p:cNvSpPr>
            <a:spLocks noGrp="1"/>
          </p:cNvSpPr>
          <p:nvPr>
            <p:ph type="title"/>
          </p:nvPr>
        </p:nvSpPr>
        <p:spPr/>
        <p:txBody>
          <a:bodyPr/>
          <a:lstStyle/>
          <a:p>
            <a:r>
              <a:rPr lang="en-US" dirty="0"/>
              <a:t>Muddiest Points (1/3)</a:t>
            </a:r>
          </a:p>
        </p:txBody>
      </p:sp>
      <p:sp>
        <p:nvSpPr>
          <p:cNvPr id="3" name="Content Placeholder 2">
            <a:extLst>
              <a:ext uri="{FF2B5EF4-FFF2-40B4-BE49-F238E27FC236}">
                <a16:creationId xmlns:a16="http://schemas.microsoft.com/office/drawing/2014/main" id="{443F42C8-5750-0341-86AA-B64ED9D37EB6}"/>
              </a:ext>
            </a:extLst>
          </p:cNvPr>
          <p:cNvSpPr>
            <a:spLocks noGrp="1"/>
          </p:cNvSpPr>
          <p:nvPr>
            <p:ph idx="1"/>
          </p:nvPr>
        </p:nvSpPr>
        <p:spPr>
          <a:xfrm>
            <a:off x="0" y="754917"/>
            <a:ext cx="10096296" cy="6567487"/>
          </a:xfrm>
        </p:spPr>
        <p:txBody>
          <a:bodyPr>
            <a:normAutofit lnSpcReduction="10000"/>
          </a:bodyPr>
          <a:lstStyle/>
          <a:p>
            <a:r>
              <a:rPr lang="en-US" sz="2800" dirty="0"/>
              <a:t>Sleepy Barber Problem</a:t>
            </a:r>
          </a:p>
          <a:p>
            <a:pPr lvl="1"/>
            <a:r>
              <a:rPr lang="en-US" dirty="0"/>
              <a:t>The purpose of the mutex used within the context of the sleepy barber solution</a:t>
            </a:r>
          </a:p>
          <a:p>
            <a:pPr lvl="1"/>
            <a:r>
              <a:rPr lang="en-US" dirty="0"/>
              <a:t>Barber problem- who waits, the barber or the customer?</a:t>
            </a:r>
          </a:p>
          <a:p>
            <a:pPr lvl="1"/>
            <a:r>
              <a:rPr lang="en-US" dirty="0" err="1"/>
              <a:t>customer.down</a:t>
            </a:r>
            <a:r>
              <a:rPr lang="en-US" dirty="0"/>
              <a:t> vs up, </a:t>
            </a:r>
            <a:r>
              <a:rPr lang="en-US" dirty="0" err="1"/>
              <a:t>barber.down</a:t>
            </a:r>
            <a:r>
              <a:rPr lang="en-US" dirty="0"/>
              <a:t> vs up?</a:t>
            </a:r>
          </a:p>
          <a:p>
            <a:r>
              <a:rPr lang="en-US" dirty="0"/>
              <a:t>Dining Philosophers</a:t>
            </a:r>
          </a:p>
          <a:p>
            <a:pPr lvl="1"/>
            <a:r>
              <a:rPr lang="en-US" dirty="0"/>
              <a:t> if condition of philosopher solution</a:t>
            </a:r>
          </a:p>
          <a:p>
            <a:pPr lvl="1"/>
            <a:r>
              <a:rPr lang="en-US" dirty="0"/>
              <a:t>Application Examples of Dining Philosophers Problem</a:t>
            </a:r>
          </a:p>
          <a:p>
            <a:pPr lvl="1"/>
            <a:r>
              <a:rPr lang="en-US" dirty="0"/>
              <a:t>Why does the proposed solution for the dining philosopher problem work? If all but one of the philosophers are all "downing" on their left chopstick, wouldn't that cause issues for the philosophers when they try to down on their right chopstick?</a:t>
            </a:r>
          </a:p>
        </p:txBody>
      </p:sp>
      <p:sp>
        <p:nvSpPr>
          <p:cNvPr id="4" name="Footer Placeholder 3">
            <a:extLst>
              <a:ext uri="{FF2B5EF4-FFF2-40B4-BE49-F238E27FC236}">
                <a16:creationId xmlns:a16="http://schemas.microsoft.com/office/drawing/2014/main" id="{0EB4ABDD-19CE-BF49-AD01-C8301EAADB2C}"/>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9125C873-401D-FF41-BA45-23F3EB380812}"/>
              </a:ext>
            </a:extLst>
          </p:cNvPr>
          <p:cNvSpPr>
            <a:spLocks noGrp="1"/>
          </p:cNvSpPr>
          <p:nvPr>
            <p:ph type="sldNum" idx="12"/>
          </p:nvPr>
        </p:nvSpPr>
        <p:spPr/>
        <p:txBody>
          <a:bodyPr/>
          <a:lstStyle/>
          <a:p>
            <a:fld id="{65E435D9-63B0-4660-8D04-E83F5E2CA2AE}" type="slidenum">
              <a:rPr lang="en-GB" altLang="en-US" smtClean="0"/>
              <a:pPr/>
              <a:t>4</a:t>
            </a:fld>
            <a:endParaRPr lang="en-GB" altLang="en-US" dirty="0"/>
          </a:p>
        </p:txBody>
      </p:sp>
    </p:spTree>
    <p:extLst>
      <p:ext uri="{BB962C8B-B14F-4D97-AF65-F5344CB8AC3E}">
        <p14:creationId xmlns:p14="http://schemas.microsoft.com/office/powerpoint/2010/main" val="420261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9269-A91F-4CAB-A90F-111E11E047C7}"/>
              </a:ext>
            </a:extLst>
          </p:cNvPr>
          <p:cNvSpPr>
            <a:spLocks noGrp="1"/>
          </p:cNvSpPr>
          <p:nvPr>
            <p:ph type="title"/>
          </p:nvPr>
        </p:nvSpPr>
        <p:spPr/>
        <p:txBody>
          <a:bodyPr/>
          <a:lstStyle/>
          <a:p>
            <a:r>
              <a:rPr lang="en-US" dirty="0"/>
              <a:t>Dining Philosophers Solution</a:t>
            </a:r>
          </a:p>
        </p:txBody>
      </p:sp>
      <p:sp>
        <p:nvSpPr>
          <p:cNvPr id="3" name="Content Placeholder 2">
            <a:extLst>
              <a:ext uri="{FF2B5EF4-FFF2-40B4-BE49-F238E27FC236}">
                <a16:creationId xmlns:a16="http://schemas.microsoft.com/office/drawing/2014/main" id="{8FF7C556-FD9B-44B7-A587-F29B30B3977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BF52A10-44A0-43BD-BE49-DD55E7CEC56B}"/>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6EEB73FA-6149-4A29-BAFC-5588E94A3489}"/>
              </a:ext>
            </a:extLst>
          </p:cNvPr>
          <p:cNvSpPr>
            <a:spLocks noGrp="1"/>
          </p:cNvSpPr>
          <p:nvPr>
            <p:ph type="sldNum" idx="12"/>
          </p:nvPr>
        </p:nvSpPr>
        <p:spPr/>
        <p:txBody>
          <a:bodyPr/>
          <a:lstStyle/>
          <a:p>
            <a:fld id="{65E435D9-63B0-4660-8D04-E83F5E2CA2AE}" type="slidenum">
              <a:rPr lang="en-GB" altLang="en-US" smtClean="0"/>
              <a:pPr/>
              <a:t>5</a:t>
            </a:fld>
            <a:endParaRPr lang="en-GB" altLang="en-US" dirty="0"/>
          </a:p>
        </p:txBody>
      </p:sp>
      <p:pic>
        <p:nvPicPr>
          <p:cNvPr id="7" name="Picture 6">
            <a:extLst>
              <a:ext uri="{FF2B5EF4-FFF2-40B4-BE49-F238E27FC236}">
                <a16:creationId xmlns:a16="http://schemas.microsoft.com/office/drawing/2014/main" id="{EE1B0C5E-D406-4EF5-9193-4477D02B33E0}"/>
              </a:ext>
            </a:extLst>
          </p:cNvPr>
          <p:cNvPicPr>
            <a:picLocks noChangeAspect="1"/>
          </p:cNvPicPr>
          <p:nvPr/>
        </p:nvPicPr>
        <p:blipFill>
          <a:blip r:embed="rId2"/>
          <a:stretch>
            <a:fillRect/>
          </a:stretch>
        </p:blipFill>
        <p:spPr>
          <a:xfrm>
            <a:off x="484496" y="812583"/>
            <a:ext cx="9213992" cy="6143890"/>
          </a:xfrm>
          <a:prstGeom prst="rect">
            <a:avLst/>
          </a:prstGeom>
        </p:spPr>
      </p:pic>
    </p:spTree>
    <p:extLst>
      <p:ext uri="{BB962C8B-B14F-4D97-AF65-F5344CB8AC3E}">
        <p14:creationId xmlns:p14="http://schemas.microsoft.com/office/powerpoint/2010/main" val="284285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C9706936-D7BB-8D41-95AD-F45EB6AAB603}"/>
              </a:ext>
            </a:extLst>
          </p:cNvPr>
          <p:cNvSpPr>
            <a:spLocks noGrp="1" noChangeArrowheads="1"/>
          </p:cNvSpPr>
          <p:nvPr>
            <p:ph type="title"/>
          </p:nvPr>
        </p:nvSpPr>
        <p:spPr/>
        <p:txBody>
          <a:bodyPr/>
          <a:lstStyle/>
          <a:p>
            <a:r>
              <a:rPr lang="en-US" altLang="en-US" sz="3527"/>
              <a:t>Code for the Sleepy Barber Problem</a:t>
            </a:r>
          </a:p>
        </p:txBody>
      </p:sp>
      <p:sp>
        <p:nvSpPr>
          <p:cNvPr id="123907" name="Rectangle 3">
            <a:extLst>
              <a:ext uri="{FF2B5EF4-FFF2-40B4-BE49-F238E27FC236}">
                <a16:creationId xmlns:a16="http://schemas.microsoft.com/office/drawing/2014/main" id="{09B84545-946C-3445-9226-A8DD35FBE037}"/>
              </a:ext>
            </a:extLst>
          </p:cNvPr>
          <p:cNvSpPr>
            <a:spLocks noGrp="1" noChangeArrowheads="1"/>
          </p:cNvSpPr>
          <p:nvPr>
            <p:ph idx="1"/>
          </p:nvPr>
        </p:nvSpPr>
        <p:spPr>
          <a:xfrm>
            <a:off x="85393" y="1205365"/>
            <a:ext cx="4710700" cy="5739445"/>
          </a:xfrm>
          <a:ln w="12700">
            <a:solidFill>
              <a:schemeClr val="tx1"/>
            </a:solidFill>
            <a:miter lim="800000"/>
            <a:headEnd/>
            <a:tailEnd/>
          </a:ln>
        </p:spPr>
        <p:txBody>
          <a:bodyPr/>
          <a:lstStyle/>
          <a:p>
            <a:pPr>
              <a:lnSpc>
                <a:spcPct val="90000"/>
              </a:lnSpc>
              <a:buFont typeface="Wingdings" pitchFamily="2" charset="2"/>
              <a:buNone/>
            </a:pPr>
            <a:r>
              <a:rPr lang="en-US" altLang="en-US" sz="1543" dirty="0">
                <a:latin typeface="Monaco" pitchFamily="2" charset="77"/>
              </a:rPr>
              <a:t>void barber(void)</a:t>
            </a:r>
          </a:p>
          <a:p>
            <a:pPr>
              <a:lnSpc>
                <a:spcPct val="90000"/>
              </a:lnSpc>
              <a:buFont typeface="Wingdings" pitchFamily="2" charset="2"/>
              <a:buNone/>
            </a:pPr>
            <a:r>
              <a:rPr lang="en-US" altLang="en-US" sz="1543" dirty="0">
                <a:latin typeface="Monaco" pitchFamily="2" charset="77"/>
              </a:rPr>
              <a:t>{</a:t>
            </a:r>
          </a:p>
          <a:p>
            <a:pPr>
              <a:lnSpc>
                <a:spcPct val="90000"/>
              </a:lnSpc>
              <a:buFont typeface="Wingdings" pitchFamily="2" charset="2"/>
              <a:buNone/>
            </a:pPr>
            <a:r>
              <a:rPr lang="en-US" altLang="en-US" sz="1543" dirty="0">
                <a:latin typeface="Monaco" pitchFamily="2" charset="77"/>
              </a:rPr>
              <a:t> while(TRUE) {</a:t>
            </a:r>
          </a:p>
          <a:p>
            <a:pPr>
              <a:lnSpc>
                <a:spcPct val="90000"/>
              </a:lnSpc>
              <a:buFont typeface="Wingdings" pitchFamily="2" charset="2"/>
              <a:buNone/>
            </a:pPr>
            <a:r>
              <a:rPr lang="en-US" altLang="en-US" sz="1543" dirty="0">
                <a:latin typeface="Monaco" pitchFamily="2" charset="77"/>
              </a:rPr>
              <a:t>  // Sleep if no customers</a:t>
            </a:r>
          </a:p>
          <a:p>
            <a:pPr>
              <a:lnSpc>
                <a:spcPct val="90000"/>
              </a:lnSpc>
              <a:buFont typeface="Wingdings" pitchFamily="2" charset="2"/>
              <a:buNone/>
            </a:pPr>
            <a:r>
              <a:rPr lang="en-US" altLang="en-US" sz="1543" dirty="0">
                <a:latin typeface="Monaco" pitchFamily="2" charset="77"/>
              </a:rPr>
              <a:t>  </a:t>
            </a:r>
            <a:r>
              <a:rPr lang="en-US" altLang="en-US" sz="1543" dirty="0" err="1">
                <a:latin typeface="Monaco" pitchFamily="2" charset="77"/>
              </a:rPr>
              <a:t>customers.down</a:t>
            </a:r>
            <a:r>
              <a:rPr lang="en-US" altLang="en-US" sz="1543" dirty="0">
                <a:latin typeface="Monaco" pitchFamily="2" charset="77"/>
              </a:rPr>
              <a:t>();</a:t>
            </a:r>
          </a:p>
          <a:p>
            <a:pPr>
              <a:lnSpc>
                <a:spcPct val="90000"/>
              </a:lnSpc>
              <a:buFont typeface="Wingdings" pitchFamily="2" charset="2"/>
              <a:buNone/>
            </a:pPr>
            <a:r>
              <a:rPr lang="en-US" altLang="en-US" sz="1543" dirty="0">
                <a:latin typeface="Monaco" pitchFamily="2" charset="77"/>
              </a:rPr>
              <a:t>  // Decrement # of waiting people</a:t>
            </a:r>
          </a:p>
          <a:p>
            <a:pPr>
              <a:lnSpc>
                <a:spcPct val="90000"/>
              </a:lnSpc>
              <a:buFont typeface="Wingdings" pitchFamily="2" charset="2"/>
              <a:buNone/>
            </a:pPr>
            <a:r>
              <a:rPr lang="en-US" altLang="en-US" sz="1543" dirty="0">
                <a:latin typeface="Monaco" pitchFamily="2" charset="77"/>
              </a:rPr>
              <a:t>  </a:t>
            </a:r>
            <a:r>
              <a:rPr lang="en-US" altLang="en-US" sz="1543" dirty="0" err="1">
                <a:latin typeface="Monaco" pitchFamily="2" charset="77"/>
              </a:rPr>
              <a:t>mutex.down</a:t>
            </a:r>
            <a:r>
              <a:rPr lang="en-US" altLang="en-US" sz="1543" dirty="0">
                <a:latin typeface="Monaco" pitchFamily="2" charset="77"/>
              </a:rPr>
              <a:t>();</a:t>
            </a:r>
          </a:p>
          <a:p>
            <a:pPr>
              <a:lnSpc>
                <a:spcPct val="90000"/>
              </a:lnSpc>
              <a:buFont typeface="Wingdings" pitchFamily="2" charset="2"/>
              <a:buNone/>
            </a:pPr>
            <a:r>
              <a:rPr lang="en-US" altLang="en-US" sz="1543" dirty="0">
                <a:latin typeface="Monaco" pitchFamily="2" charset="77"/>
              </a:rPr>
              <a:t>  waiting -= 1;</a:t>
            </a:r>
          </a:p>
          <a:p>
            <a:pPr>
              <a:lnSpc>
                <a:spcPct val="90000"/>
              </a:lnSpc>
              <a:buFont typeface="Wingdings" pitchFamily="2" charset="2"/>
              <a:buNone/>
            </a:pPr>
            <a:r>
              <a:rPr lang="en-US" altLang="en-US" sz="1543" dirty="0">
                <a:latin typeface="Monaco" pitchFamily="2" charset="77"/>
              </a:rPr>
              <a:t>  // Wake up a customer to cut hair</a:t>
            </a:r>
          </a:p>
          <a:p>
            <a:pPr>
              <a:lnSpc>
                <a:spcPct val="90000"/>
              </a:lnSpc>
              <a:buFont typeface="Wingdings" pitchFamily="2" charset="2"/>
              <a:buNone/>
            </a:pPr>
            <a:r>
              <a:rPr lang="en-US" altLang="en-US" sz="1543" dirty="0">
                <a:latin typeface="Monaco" pitchFamily="2" charset="77"/>
              </a:rPr>
              <a:t>  </a:t>
            </a:r>
            <a:r>
              <a:rPr lang="en-US" altLang="en-US" sz="1543" dirty="0" err="1">
                <a:latin typeface="Monaco" pitchFamily="2" charset="77"/>
              </a:rPr>
              <a:t>barbers.up</a:t>
            </a:r>
            <a:r>
              <a:rPr lang="en-US" altLang="en-US" sz="1543" dirty="0">
                <a:latin typeface="Monaco" pitchFamily="2" charset="77"/>
              </a:rPr>
              <a:t>();</a:t>
            </a:r>
          </a:p>
          <a:p>
            <a:pPr>
              <a:lnSpc>
                <a:spcPct val="90000"/>
              </a:lnSpc>
              <a:buFont typeface="Wingdings" pitchFamily="2" charset="2"/>
              <a:buNone/>
            </a:pPr>
            <a:r>
              <a:rPr lang="en-US" altLang="en-US" sz="1543" dirty="0">
                <a:latin typeface="Monaco" pitchFamily="2" charset="77"/>
              </a:rPr>
              <a:t>  </a:t>
            </a:r>
            <a:r>
              <a:rPr lang="en-US" altLang="en-US" sz="1543" dirty="0" err="1">
                <a:latin typeface="Monaco" pitchFamily="2" charset="77"/>
              </a:rPr>
              <a:t>mutex.up</a:t>
            </a:r>
            <a:r>
              <a:rPr lang="en-US" altLang="en-US" sz="1543" dirty="0">
                <a:latin typeface="Monaco" pitchFamily="2" charset="77"/>
              </a:rPr>
              <a:t>();</a:t>
            </a:r>
          </a:p>
          <a:p>
            <a:pPr>
              <a:lnSpc>
                <a:spcPct val="90000"/>
              </a:lnSpc>
              <a:buFont typeface="Wingdings" pitchFamily="2" charset="2"/>
              <a:buNone/>
            </a:pPr>
            <a:r>
              <a:rPr lang="en-US" altLang="en-US" sz="1543" dirty="0">
                <a:latin typeface="Monaco" pitchFamily="2" charset="77"/>
              </a:rPr>
              <a:t>  // Do the haircut</a:t>
            </a:r>
          </a:p>
          <a:p>
            <a:pPr>
              <a:lnSpc>
                <a:spcPct val="90000"/>
              </a:lnSpc>
              <a:buFont typeface="Wingdings" pitchFamily="2" charset="2"/>
              <a:buNone/>
            </a:pPr>
            <a:r>
              <a:rPr lang="en-US" altLang="en-US" sz="1543" dirty="0">
                <a:latin typeface="Monaco" pitchFamily="2" charset="77"/>
              </a:rPr>
              <a:t>  </a:t>
            </a:r>
            <a:r>
              <a:rPr lang="en-US" altLang="en-US" sz="1543" dirty="0" err="1">
                <a:latin typeface="Monaco" pitchFamily="2" charset="77"/>
              </a:rPr>
              <a:t>cut_hair</a:t>
            </a:r>
            <a:r>
              <a:rPr lang="en-US" altLang="en-US" sz="1543" dirty="0">
                <a:latin typeface="Monaco" pitchFamily="2" charset="77"/>
              </a:rPr>
              <a:t>();</a:t>
            </a:r>
          </a:p>
          <a:p>
            <a:pPr>
              <a:lnSpc>
                <a:spcPct val="90000"/>
              </a:lnSpc>
              <a:buFont typeface="Wingdings" pitchFamily="2" charset="2"/>
              <a:buNone/>
            </a:pPr>
            <a:r>
              <a:rPr lang="en-US" altLang="en-US" sz="1543" dirty="0">
                <a:latin typeface="Monaco" pitchFamily="2" charset="77"/>
              </a:rPr>
              <a:t> }</a:t>
            </a:r>
          </a:p>
          <a:p>
            <a:pPr>
              <a:lnSpc>
                <a:spcPct val="90000"/>
              </a:lnSpc>
              <a:buFont typeface="Wingdings" pitchFamily="2" charset="2"/>
              <a:buNone/>
            </a:pPr>
            <a:r>
              <a:rPr lang="en-US" altLang="en-US" sz="1543" dirty="0">
                <a:latin typeface="Monaco" pitchFamily="2" charset="77"/>
              </a:rPr>
              <a:t>}</a:t>
            </a:r>
          </a:p>
        </p:txBody>
      </p:sp>
      <p:sp>
        <p:nvSpPr>
          <p:cNvPr id="6" name="Footer Placeholder 2">
            <a:extLst>
              <a:ext uri="{FF2B5EF4-FFF2-40B4-BE49-F238E27FC236}">
                <a16:creationId xmlns:a16="http://schemas.microsoft.com/office/drawing/2014/main" id="{5C0366B7-59B2-A44E-A41C-A7F29A0C0CA0}"/>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dirty="0">
                <a:ln>
                  <a:noFill/>
                </a:ln>
                <a:solidFill>
                  <a:srgbClr val="000000"/>
                </a:solidFill>
                <a:effectLst/>
                <a:uLnTx/>
                <a:uFillTx/>
                <a:latin typeface="Arial"/>
                <a:ea typeface="+mn-ea"/>
                <a:cs typeface="Arial"/>
              </a:rPr>
              <a:t>CS/COE 1550 – Operating Systems – Sherif Khattab</a:t>
            </a:r>
          </a:p>
        </p:txBody>
      </p:sp>
      <p:sp>
        <p:nvSpPr>
          <p:cNvPr id="7" name="Slide Number Placeholder 3">
            <a:extLst>
              <a:ext uri="{FF2B5EF4-FFF2-40B4-BE49-F238E27FC236}">
                <a16:creationId xmlns:a16="http://schemas.microsoft.com/office/drawing/2014/main" id="{B7E9558F-D8D8-2248-A973-1E52834737CC}"/>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E5837143-451B-3247-ABAA-DF90BC69D570}"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6</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23908" name="Rectangle 4">
            <a:extLst>
              <a:ext uri="{FF2B5EF4-FFF2-40B4-BE49-F238E27FC236}">
                <a16:creationId xmlns:a16="http://schemas.microsoft.com/office/drawing/2014/main" id="{C668A016-F253-4840-9F6F-38C4323EE882}"/>
              </a:ext>
            </a:extLst>
          </p:cNvPr>
          <p:cNvSpPr>
            <a:spLocks noChangeArrowheads="1"/>
          </p:cNvSpPr>
          <p:nvPr/>
        </p:nvSpPr>
        <p:spPr bwMode="auto">
          <a:xfrm>
            <a:off x="4946112" y="793719"/>
            <a:ext cx="4367812" cy="13744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1007943" rtl="0" eaLnBrk="1" fontAlgn="base" latinLnBrk="0" hangingPunct="1">
              <a:lnSpc>
                <a:spcPct val="100000"/>
              </a:lnSpc>
              <a:spcBef>
                <a:spcPct val="10000"/>
              </a:spcBef>
              <a:spcAft>
                <a:spcPct val="0"/>
              </a:spcAft>
              <a:buClr>
                <a:srgbClr val="3333CC"/>
              </a:buClr>
              <a:buSzPct val="60000"/>
              <a:buFont typeface="Times New Roman" panose="02020603050405020304" pitchFamily="18" charset="0"/>
              <a:buNone/>
              <a:tabLst/>
              <a:defRPr/>
            </a:pPr>
            <a:r>
              <a:rPr kumimoji="0" lang="en-US" altLang="en-US" sz="1543" b="0" i="0" u="none" strike="noStrike" kern="1200" cap="none" spc="0" normalizeH="0" baseline="0" noProof="0" dirty="0">
                <a:ln>
                  <a:noFill/>
                </a:ln>
                <a:solidFill>
                  <a:srgbClr val="000000"/>
                </a:solidFill>
                <a:effectLst/>
                <a:uLnTx/>
                <a:uFillTx/>
                <a:latin typeface="Monaco" pitchFamily="2" charset="77"/>
                <a:ea typeface="+mn-ea"/>
                <a:cs typeface="Arial"/>
              </a:rPr>
              <a:t>#define CHAIRS	5</a:t>
            </a:r>
          </a:p>
          <a:p>
            <a:pPr marL="0" marR="0" lvl="0" indent="0" algn="l" defTabSz="1007943" rtl="0" eaLnBrk="1" fontAlgn="base" latinLnBrk="0" hangingPunct="1">
              <a:lnSpc>
                <a:spcPct val="100000"/>
              </a:lnSpc>
              <a:spcBef>
                <a:spcPct val="10000"/>
              </a:spcBef>
              <a:spcAft>
                <a:spcPct val="0"/>
              </a:spcAft>
              <a:buClr>
                <a:srgbClr val="3333CC"/>
              </a:buClr>
              <a:buSzPct val="60000"/>
              <a:buFont typeface="Times New Roman" panose="02020603050405020304" pitchFamily="18" charset="0"/>
              <a:buNone/>
              <a:tabLst/>
              <a:defRPr/>
            </a:pPr>
            <a:r>
              <a:rPr kumimoji="0" lang="en-US" altLang="en-US" sz="1543" b="0" i="0" u="none" strike="noStrike" kern="1200" cap="none" spc="0" normalizeH="0" baseline="0" noProof="0" dirty="0">
                <a:ln>
                  <a:noFill/>
                </a:ln>
                <a:solidFill>
                  <a:srgbClr val="000000"/>
                </a:solidFill>
                <a:effectLst/>
                <a:uLnTx/>
                <a:uFillTx/>
                <a:latin typeface="Monaco" pitchFamily="2" charset="77"/>
                <a:ea typeface="+mn-ea"/>
                <a:cs typeface="Arial"/>
              </a:rPr>
              <a:t>Semaphore customers=0;</a:t>
            </a:r>
          </a:p>
          <a:p>
            <a:pPr marL="0" marR="0" lvl="0" indent="0" algn="l" defTabSz="1007943" rtl="0" eaLnBrk="1" fontAlgn="base" latinLnBrk="0" hangingPunct="1">
              <a:lnSpc>
                <a:spcPct val="100000"/>
              </a:lnSpc>
              <a:spcBef>
                <a:spcPct val="10000"/>
              </a:spcBef>
              <a:spcAft>
                <a:spcPct val="0"/>
              </a:spcAft>
              <a:buClr>
                <a:srgbClr val="3333CC"/>
              </a:buClr>
              <a:buSzPct val="60000"/>
              <a:buFont typeface="Times New Roman" panose="02020603050405020304" pitchFamily="18" charset="0"/>
              <a:buNone/>
              <a:tabLst/>
              <a:defRPr/>
            </a:pPr>
            <a:r>
              <a:rPr kumimoji="0" lang="en-US" altLang="en-US" sz="1543" b="0" i="0" u="none" strike="noStrike" kern="1200" cap="none" spc="0" normalizeH="0" baseline="0" noProof="0" dirty="0">
                <a:ln>
                  <a:noFill/>
                </a:ln>
                <a:solidFill>
                  <a:srgbClr val="000000"/>
                </a:solidFill>
                <a:effectLst/>
                <a:uLnTx/>
                <a:uFillTx/>
                <a:latin typeface="Monaco" pitchFamily="2" charset="77"/>
                <a:ea typeface="+mn-ea"/>
                <a:cs typeface="Arial"/>
              </a:rPr>
              <a:t>Semaphore barbers=0;</a:t>
            </a:r>
          </a:p>
          <a:p>
            <a:pPr marL="0" marR="0" lvl="0" indent="0" algn="l" defTabSz="1007943" rtl="0" eaLnBrk="1" fontAlgn="base" latinLnBrk="0" hangingPunct="1">
              <a:lnSpc>
                <a:spcPct val="100000"/>
              </a:lnSpc>
              <a:spcBef>
                <a:spcPct val="10000"/>
              </a:spcBef>
              <a:spcAft>
                <a:spcPct val="0"/>
              </a:spcAft>
              <a:buClr>
                <a:srgbClr val="3333CC"/>
              </a:buClr>
              <a:buSzPct val="60000"/>
              <a:buFont typeface="Times New Roman" panose="02020603050405020304" pitchFamily="18" charset="0"/>
              <a:buNone/>
              <a:tabLst/>
              <a:defRPr/>
            </a:pPr>
            <a:r>
              <a:rPr kumimoji="0" lang="en-US" altLang="en-US" sz="1543" b="0" i="0" u="none" strike="noStrike" kern="1200" cap="none" spc="0" normalizeH="0" baseline="0" noProof="0" dirty="0">
                <a:ln>
                  <a:noFill/>
                </a:ln>
                <a:solidFill>
                  <a:srgbClr val="000000"/>
                </a:solidFill>
                <a:effectLst/>
                <a:uLnTx/>
                <a:uFillTx/>
                <a:latin typeface="Monaco" pitchFamily="2" charset="77"/>
                <a:ea typeface="+mn-ea"/>
                <a:cs typeface="Arial"/>
              </a:rPr>
              <a:t>Semaphore mutex=1;</a:t>
            </a:r>
          </a:p>
          <a:p>
            <a:pPr marL="0" marR="0" lvl="0" indent="0" algn="l" defTabSz="1007943" rtl="0" eaLnBrk="1" fontAlgn="base" latinLnBrk="0" hangingPunct="1">
              <a:lnSpc>
                <a:spcPct val="100000"/>
              </a:lnSpc>
              <a:spcBef>
                <a:spcPct val="10000"/>
              </a:spcBef>
              <a:spcAft>
                <a:spcPct val="0"/>
              </a:spcAft>
              <a:buClr>
                <a:srgbClr val="3333CC"/>
              </a:buClr>
              <a:buSzPct val="60000"/>
              <a:buFont typeface="Times New Roman" panose="02020603050405020304" pitchFamily="18" charset="0"/>
              <a:buNone/>
              <a:tabLst/>
              <a:defRPr/>
            </a:pPr>
            <a:r>
              <a:rPr kumimoji="0" lang="en-US" altLang="en-US" sz="1543" b="0" i="0" u="none" strike="noStrike" kern="1200" cap="none" spc="0" normalizeH="0" baseline="0" noProof="0" dirty="0">
                <a:ln>
                  <a:noFill/>
                </a:ln>
                <a:solidFill>
                  <a:srgbClr val="000000"/>
                </a:solidFill>
                <a:effectLst/>
                <a:uLnTx/>
                <a:uFillTx/>
                <a:latin typeface="Monaco" pitchFamily="2" charset="77"/>
                <a:ea typeface="+mn-ea"/>
                <a:cs typeface="Arial"/>
              </a:rPr>
              <a:t>int waiting=0;</a:t>
            </a:r>
          </a:p>
        </p:txBody>
      </p:sp>
      <p:sp>
        <p:nvSpPr>
          <p:cNvPr id="123909" name="Rectangle 5">
            <a:extLst>
              <a:ext uri="{FF2B5EF4-FFF2-40B4-BE49-F238E27FC236}">
                <a16:creationId xmlns:a16="http://schemas.microsoft.com/office/drawing/2014/main" id="{2256D2E9-1AA7-E741-81E1-76D7B6C2921D}"/>
              </a:ext>
            </a:extLst>
          </p:cNvPr>
          <p:cNvSpPr>
            <a:spLocks noChangeArrowheads="1"/>
          </p:cNvSpPr>
          <p:nvPr/>
        </p:nvSpPr>
        <p:spPr bwMode="auto">
          <a:xfrm>
            <a:off x="4820118" y="2327657"/>
            <a:ext cx="4619801" cy="496373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10000"/>
              </a:spcBef>
              <a:buClr>
                <a:schemeClr val="folHlink"/>
              </a:buClr>
              <a:buSzPct val="60000"/>
              <a:buFont typeface="Wingdings" pitchFamily="2" charset="2"/>
              <a:buChar char="n"/>
              <a:defRPr sz="2400">
                <a:solidFill>
                  <a:schemeClr val="tx1"/>
                </a:solidFill>
                <a:latin typeface="Times" pitchFamily="2" charset="0"/>
              </a:defRPr>
            </a:lvl1pPr>
            <a:lvl2pPr marL="742950" indent="-285750">
              <a:spcBef>
                <a:spcPct val="10000"/>
              </a:spcBef>
              <a:buClr>
                <a:schemeClr val="hlink"/>
              </a:buClr>
              <a:buSzPct val="60000"/>
              <a:buFont typeface="Wingdings" pitchFamily="2" charset="2"/>
              <a:buChar char="n"/>
              <a:defRPr sz="2000">
                <a:solidFill>
                  <a:schemeClr val="tx1"/>
                </a:solidFill>
                <a:latin typeface="Times" pitchFamily="2" charset="0"/>
              </a:defRPr>
            </a:lvl2pPr>
            <a:lvl3pPr marL="1143000" indent="-228600">
              <a:spcBef>
                <a:spcPct val="5000"/>
              </a:spcBef>
              <a:buClr>
                <a:schemeClr val="accent1"/>
              </a:buClr>
              <a:buSzPct val="60000"/>
              <a:buFont typeface="Wingdings" pitchFamily="2" charset="2"/>
              <a:buChar char="n"/>
              <a:defRPr>
                <a:solidFill>
                  <a:schemeClr val="tx1"/>
                </a:solidFill>
                <a:latin typeface="Times" pitchFamily="2" charset="0"/>
              </a:defRPr>
            </a:lvl3pPr>
            <a:lvl4pPr marL="1600200" indent="-228600">
              <a:spcBef>
                <a:spcPct val="5000"/>
              </a:spcBef>
              <a:buClr>
                <a:schemeClr val="tx2"/>
              </a:buClr>
              <a:buSzPct val="55000"/>
              <a:buFont typeface="Wingdings" pitchFamily="2" charset="2"/>
              <a:buChar char="n"/>
              <a:defRPr>
                <a:solidFill>
                  <a:schemeClr val="tx1"/>
                </a:solidFill>
                <a:latin typeface="Times" pitchFamily="2" charset="0"/>
              </a:defRPr>
            </a:lvl4pPr>
            <a:lvl5pPr marL="2057400" indent="-228600">
              <a:spcBef>
                <a:spcPct val="5000"/>
              </a:spcBef>
              <a:buClr>
                <a:schemeClr val="hlink"/>
              </a:buClr>
              <a:buSzPct val="50000"/>
              <a:buFont typeface="Wingdings" pitchFamily="2" charset="2"/>
              <a:buChar char="n"/>
              <a:defRPr>
                <a:solidFill>
                  <a:schemeClr val="tx1"/>
                </a:solidFill>
                <a:latin typeface="Times" pitchFamily="2" charset="0"/>
              </a:defRPr>
            </a:lvl5pPr>
            <a:lvl6pPr marL="2514600" indent="-228600" fontAlgn="base">
              <a:spcBef>
                <a:spcPct val="5000"/>
              </a:spcBef>
              <a:spcAft>
                <a:spcPct val="0"/>
              </a:spcAft>
              <a:buClr>
                <a:schemeClr val="hlink"/>
              </a:buClr>
              <a:buSzPct val="50000"/>
              <a:buFont typeface="Wingdings" pitchFamily="2" charset="2"/>
              <a:buChar char="n"/>
              <a:defRPr>
                <a:solidFill>
                  <a:schemeClr val="tx1"/>
                </a:solidFill>
                <a:latin typeface="Times" pitchFamily="2" charset="0"/>
              </a:defRPr>
            </a:lvl6pPr>
            <a:lvl7pPr marL="2971800" indent="-228600" fontAlgn="base">
              <a:spcBef>
                <a:spcPct val="5000"/>
              </a:spcBef>
              <a:spcAft>
                <a:spcPct val="0"/>
              </a:spcAft>
              <a:buClr>
                <a:schemeClr val="hlink"/>
              </a:buClr>
              <a:buSzPct val="50000"/>
              <a:buFont typeface="Wingdings" pitchFamily="2" charset="2"/>
              <a:buChar char="n"/>
              <a:defRPr>
                <a:solidFill>
                  <a:schemeClr val="tx1"/>
                </a:solidFill>
                <a:latin typeface="Times" pitchFamily="2" charset="0"/>
              </a:defRPr>
            </a:lvl7pPr>
            <a:lvl8pPr marL="3429000" indent="-228600" fontAlgn="base">
              <a:spcBef>
                <a:spcPct val="5000"/>
              </a:spcBef>
              <a:spcAft>
                <a:spcPct val="0"/>
              </a:spcAft>
              <a:buClr>
                <a:schemeClr val="hlink"/>
              </a:buClr>
              <a:buSzPct val="50000"/>
              <a:buFont typeface="Wingdings" pitchFamily="2" charset="2"/>
              <a:buChar char="n"/>
              <a:defRPr>
                <a:solidFill>
                  <a:schemeClr val="tx1"/>
                </a:solidFill>
                <a:latin typeface="Times" pitchFamily="2" charset="0"/>
              </a:defRPr>
            </a:lvl8pPr>
            <a:lvl9pPr marL="3886200" indent="-228600" fontAlgn="base">
              <a:spcBef>
                <a:spcPct val="5000"/>
              </a:spcBef>
              <a:spcAft>
                <a:spcPct val="0"/>
              </a:spcAft>
              <a:buClr>
                <a:schemeClr val="hlink"/>
              </a:buClr>
              <a:buSzPct val="50000"/>
              <a:buFont typeface="Wingdings" pitchFamily="2" charset="2"/>
              <a:buChar char="n"/>
              <a:defRPr>
                <a:solidFill>
                  <a:schemeClr val="tx1"/>
                </a:solidFill>
                <a:latin typeface="Times" pitchFamily="2" charset="0"/>
              </a:defRPr>
            </a:lvl9pPr>
          </a:lstStyle>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void customer(void)</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mutex.down();</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 If there is space in the chairs</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if (waiting&lt;CHAIRS) {</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 Another customer is waiting</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waiting++;</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 Wake up the barber.  This is</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 saved up, so the barber doesn’t</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 sleep if a customer is waiting</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customers.up();</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mutex.up();</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 Sleep until the barber is ready</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barbers.down();</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get_haircut();</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 else {</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 Chairs full, leave the critical</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 region</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mutex.up ();</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 }</a:t>
            </a:r>
          </a:p>
          <a:p>
            <a:pPr marL="377979" marR="0" lvl="0" indent="-377979" algn="l" defTabSz="1007943" rtl="0" eaLnBrk="1" fontAlgn="base" latinLnBrk="0" hangingPunct="1">
              <a:lnSpc>
                <a:spcPct val="90000"/>
              </a:lnSpc>
              <a:spcBef>
                <a:spcPct val="10000"/>
              </a:spcBef>
              <a:spcAft>
                <a:spcPct val="0"/>
              </a:spcAft>
              <a:buClr>
                <a:srgbClr val="3333CC"/>
              </a:buClr>
              <a:buSzPct val="60000"/>
              <a:buFont typeface="Wingdings" pitchFamily="2" charset="2"/>
              <a:buNone/>
              <a:tabLst/>
              <a:defRPr/>
            </a:pPr>
            <a:r>
              <a:rPr kumimoji="0" lang="en-US" altLang="en-US" sz="1543" b="0" i="0" u="none" strike="noStrike" kern="1200" cap="none" spc="0" normalizeH="0" baseline="0" noProof="0">
                <a:ln>
                  <a:noFill/>
                </a:ln>
                <a:solidFill>
                  <a:srgbClr val="000000"/>
                </a:solidFill>
                <a:effectLst/>
                <a:uLnTx/>
                <a:uFillTx/>
                <a:latin typeface="Monaco" pitchFamily="2" charset="77"/>
                <a:ea typeface="+mn-ea"/>
                <a:cs typeface="Arial"/>
              </a:rPr>
              <a:t>}</a:t>
            </a:r>
          </a:p>
        </p:txBody>
      </p:sp>
    </p:spTree>
    <p:extLst>
      <p:ext uri="{BB962C8B-B14F-4D97-AF65-F5344CB8AC3E}">
        <p14:creationId xmlns:p14="http://schemas.microsoft.com/office/powerpoint/2010/main" val="189841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4">
            <a:extLst>
              <a:ext uri="{FF2B5EF4-FFF2-40B4-BE49-F238E27FC236}">
                <a16:creationId xmlns:a16="http://schemas.microsoft.com/office/drawing/2014/main" id="{88BA2802-16A1-694F-9A85-7A5E70F37E97}"/>
              </a:ext>
            </a:extLst>
          </p:cNvPr>
          <p:cNvSpPr>
            <a:spLocks noGrp="1" noChangeArrowheads="1"/>
          </p:cNvSpPr>
          <p:nvPr>
            <p:ph type="title"/>
          </p:nvPr>
        </p:nvSpPr>
        <p:spPr/>
        <p:txBody>
          <a:bodyPr/>
          <a:lstStyle/>
          <a:p>
            <a:r>
              <a:rPr lang="en-US" altLang="en-US"/>
              <a:t>Dining Philosophers: solution 2</a:t>
            </a:r>
          </a:p>
        </p:txBody>
      </p:sp>
      <p:sp>
        <p:nvSpPr>
          <p:cNvPr id="120837" name="Rectangle 5">
            <a:extLst>
              <a:ext uri="{FF2B5EF4-FFF2-40B4-BE49-F238E27FC236}">
                <a16:creationId xmlns:a16="http://schemas.microsoft.com/office/drawing/2014/main" id="{E6CC4666-675F-D243-9FE8-3E131D14D931}"/>
              </a:ext>
            </a:extLst>
          </p:cNvPr>
          <p:cNvSpPr>
            <a:spLocks noGrp="1" noChangeArrowheads="1"/>
          </p:cNvSpPr>
          <p:nvPr>
            <p:ph idx="1"/>
          </p:nvPr>
        </p:nvSpPr>
        <p:spPr>
          <a:xfrm>
            <a:off x="0" y="775504"/>
            <a:ext cx="5183806" cy="6506358"/>
          </a:xfrm>
        </p:spPr>
        <p:txBody>
          <a:bodyPr/>
          <a:lstStyle/>
          <a:p>
            <a:r>
              <a:rPr lang="en-US" altLang="en-US" sz="2646" dirty="0"/>
              <a:t>Use a semaphore for each chopstick</a:t>
            </a:r>
          </a:p>
          <a:p>
            <a:r>
              <a:rPr lang="en-US" altLang="en-US" sz="2646" dirty="0"/>
              <a:t>A hungry philosopher</a:t>
            </a:r>
          </a:p>
          <a:p>
            <a:pPr lvl="1"/>
            <a:r>
              <a:rPr lang="en-US" altLang="en-US" sz="2205" dirty="0"/>
              <a:t>Gets lower, then higher numbered chopstick</a:t>
            </a:r>
          </a:p>
          <a:p>
            <a:pPr lvl="1"/>
            <a:r>
              <a:rPr lang="en-US" altLang="en-US" sz="2205" dirty="0"/>
              <a:t>Eats</a:t>
            </a:r>
          </a:p>
          <a:p>
            <a:pPr lvl="1"/>
            <a:r>
              <a:rPr lang="en-US" altLang="en-US" sz="2205" dirty="0"/>
              <a:t>Puts down the chopsticks</a:t>
            </a:r>
          </a:p>
          <a:p>
            <a:r>
              <a:rPr lang="en-US" altLang="en-US" sz="2646" dirty="0"/>
              <a:t>Potential problems?</a:t>
            </a:r>
          </a:p>
          <a:p>
            <a:pPr lvl="1"/>
            <a:r>
              <a:rPr lang="en-US" altLang="en-US" sz="2205" dirty="0"/>
              <a:t>Deadlock</a:t>
            </a:r>
          </a:p>
          <a:p>
            <a:pPr lvl="1"/>
            <a:r>
              <a:rPr lang="en-US" altLang="en-US" sz="2205" dirty="0"/>
              <a:t>Fairness</a:t>
            </a:r>
          </a:p>
        </p:txBody>
      </p:sp>
      <p:sp>
        <p:nvSpPr>
          <p:cNvPr id="6" name="Footer Placeholder 4">
            <a:extLst>
              <a:ext uri="{FF2B5EF4-FFF2-40B4-BE49-F238E27FC236}">
                <a16:creationId xmlns:a16="http://schemas.microsoft.com/office/drawing/2014/main" id="{892037B0-DA9E-524E-9830-DB51F1E2FAD4}"/>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7" name="Slide Number Placeholder 5">
            <a:extLst>
              <a:ext uri="{FF2B5EF4-FFF2-40B4-BE49-F238E27FC236}">
                <a16:creationId xmlns:a16="http://schemas.microsoft.com/office/drawing/2014/main" id="{7AAA58F4-97D1-A64F-ABCD-20A52A9C827F}"/>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53A3ABC2-4DA5-B84A-B840-9F352716EEBC}"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7</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20834" name="Text Box 2">
            <a:extLst>
              <a:ext uri="{FF2B5EF4-FFF2-40B4-BE49-F238E27FC236}">
                <a16:creationId xmlns:a16="http://schemas.microsoft.com/office/drawing/2014/main" id="{800093A8-450A-2141-B2F2-0471B7B25542}"/>
              </a:ext>
            </a:extLst>
          </p:cNvPr>
          <p:cNvSpPr txBox="1">
            <a:spLocks noChangeArrowheads="1"/>
          </p:cNvSpPr>
          <p:nvPr/>
        </p:nvSpPr>
        <p:spPr bwMode="auto">
          <a:xfrm>
            <a:off x="5628287" y="1811173"/>
            <a:ext cx="3972329" cy="4830135"/>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a:ln>
                  <a:noFill/>
                </a:ln>
                <a:solidFill>
                  <a:srgbClr val="000000"/>
                </a:solidFill>
                <a:effectLst/>
                <a:uLnTx/>
                <a:uFillTx/>
                <a:latin typeface="Times" pitchFamily="2" charset="0"/>
                <a:ea typeface="+mn-ea"/>
                <a:cs typeface="Arial"/>
              </a:rPr>
              <a:t>Code for philosopher </a:t>
            </a:r>
            <a:r>
              <a:rPr kumimoji="0" lang="en-US" altLang="en-US" sz="2535" b="0" i="1" u="none" strike="noStrike" kern="1200" cap="none" spc="0" normalizeH="0" baseline="0" noProof="0">
                <a:ln>
                  <a:noFill/>
                </a:ln>
                <a:solidFill>
                  <a:srgbClr val="000000"/>
                </a:solidFill>
                <a:effectLst/>
                <a:uLnTx/>
                <a:uFillTx/>
                <a:latin typeface="Times" pitchFamily="2" charset="0"/>
                <a:ea typeface="+mn-ea"/>
                <a:cs typeface="Arial"/>
              </a:rPr>
              <a:t>i</a:t>
            </a:r>
            <a:endParaRPr kumimoji="0" lang="en-US" altLang="en-US" sz="1874" b="0" i="0" u="none" strike="noStrike" kern="1200" cap="none" spc="0" normalizeH="0" baseline="0" noProof="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int i1,i2;</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while(1)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if (i != (n-1))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i1 = i;</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i2 = i+1;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 else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i1 = 0;</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i2 = n-1;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chopstick[i1].down();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chopstick[i2].down();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 eat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chopstick[i1].up();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chopstick[i2].up();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 think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a:t>
            </a:r>
          </a:p>
        </p:txBody>
      </p:sp>
      <p:sp>
        <p:nvSpPr>
          <p:cNvPr id="120835" name="Text Box 3">
            <a:extLst>
              <a:ext uri="{FF2B5EF4-FFF2-40B4-BE49-F238E27FC236}">
                <a16:creationId xmlns:a16="http://schemas.microsoft.com/office/drawing/2014/main" id="{3E99A1CB-D692-A54C-AB12-0125A29AABF1}"/>
              </a:ext>
            </a:extLst>
          </p:cNvPr>
          <p:cNvSpPr txBox="1">
            <a:spLocks noChangeArrowheads="1"/>
          </p:cNvSpPr>
          <p:nvPr/>
        </p:nvSpPr>
        <p:spPr bwMode="auto">
          <a:xfrm>
            <a:off x="1344471" y="5627758"/>
            <a:ext cx="3839335" cy="1300836"/>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535" b="0" i="0" u="none" strike="noStrike" kern="1200" cap="none" spc="0" normalizeH="0" baseline="0" noProof="0">
                <a:ln>
                  <a:noFill/>
                </a:ln>
                <a:solidFill>
                  <a:srgbClr val="000000"/>
                </a:solidFill>
                <a:effectLst/>
                <a:uLnTx/>
                <a:uFillTx/>
                <a:latin typeface="Times" pitchFamily="2" charset="0"/>
                <a:ea typeface="+mn-ea"/>
                <a:cs typeface="Arial"/>
              </a:rPr>
              <a:t>Shared variables</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const int 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 initialize to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a:ln>
                  <a:noFill/>
                </a:ln>
                <a:solidFill>
                  <a:srgbClr val="000000"/>
                </a:solidFill>
                <a:effectLst/>
                <a:uLnTx/>
                <a:uFillTx/>
                <a:latin typeface="Monaco" pitchFamily="2" charset="77"/>
                <a:ea typeface="+mn-ea"/>
                <a:cs typeface="Arial"/>
              </a:rPr>
              <a:t>Semaphore chopstick[n];</a:t>
            </a:r>
          </a:p>
        </p:txBody>
      </p:sp>
    </p:spTree>
    <p:extLst>
      <p:ext uri="{BB962C8B-B14F-4D97-AF65-F5344CB8AC3E}">
        <p14:creationId xmlns:p14="http://schemas.microsoft.com/office/powerpoint/2010/main" val="385123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5729-9B80-4A9E-BC29-C4B6E026AAF2}"/>
              </a:ext>
            </a:extLst>
          </p:cNvPr>
          <p:cNvSpPr>
            <a:spLocks noGrp="1"/>
          </p:cNvSpPr>
          <p:nvPr>
            <p:ph type="title"/>
          </p:nvPr>
        </p:nvSpPr>
        <p:spPr/>
        <p:txBody>
          <a:bodyPr/>
          <a:lstStyle/>
          <a:p>
            <a:r>
              <a:rPr lang="en-US" dirty="0"/>
              <a:t>Muddiest Points (2/3)</a:t>
            </a:r>
          </a:p>
        </p:txBody>
      </p:sp>
      <p:sp>
        <p:nvSpPr>
          <p:cNvPr id="3" name="Content Placeholder 2">
            <a:extLst>
              <a:ext uri="{FF2B5EF4-FFF2-40B4-BE49-F238E27FC236}">
                <a16:creationId xmlns:a16="http://schemas.microsoft.com/office/drawing/2014/main" id="{D7399D59-7ED8-4451-AEDE-1AC4DE33563A}"/>
              </a:ext>
            </a:extLst>
          </p:cNvPr>
          <p:cNvSpPr>
            <a:spLocks noGrp="1"/>
          </p:cNvSpPr>
          <p:nvPr>
            <p:ph idx="1"/>
          </p:nvPr>
        </p:nvSpPr>
        <p:spPr/>
        <p:txBody>
          <a:bodyPr>
            <a:normAutofit lnSpcReduction="10000"/>
          </a:bodyPr>
          <a:lstStyle/>
          <a:p>
            <a:r>
              <a:rPr lang="en-US" dirty="0"/>
              <a:t>Tophat Questions</a:t>
            </a:r>
          </a:p>
          <a:p>
            <a:pPr lvl="1"/>
            <a:r>
              <a:rPr lang="en-US" dirty="0"/>
              <a:t>Why D in reader writer problem is impossible? If there's no writer and there are two readers, the first reader will call down(write) make writing semaphore equals to 0 and second reader will increment </a:t>
            </a:r>
            <a:r>
              <a:rPr lang="en-US" dirty="0" err="1"/>
              <a:t>nreader</a:t>
            </a:r>
            <a:r>
              <a:rPr lang="en-US" dirty="0"/>
              <a:t> to 2. That will make the case where write semaphore is 0 and </a:t>
            </a:r>
            <a:r>
              <a:rPr lang="en-US" dirty="0" err="1"/>
              <a:t>nreader</a:t>
            </a:r>
            <a:r>
              <a:rPr lang="en-US" dirty="0"/>
              <a:t> &gt; 1</a:t>
            </a:r>
            <a:endParaRPr lang="en-US" sz="2400" dirty="0"/>
          </a:p>
          <a:p>
            <a:pPr lvl="1"/>
            <a:r>
              <a:rPr lang="en-US" dirty="0"/>
              <a:t>can empty semaphore&lt;0 in </a:t>
            </a:r>
            <a:r>
              <a:rPr lang="en-US" dirty="0" err="1"/>
              <a:t>tophat</a:t>
            </a:r>
            <a:r>
              <a:rPr lang="en-US" dirty="0"/>
              <a:t> q1? and for RW semaphore mutex and writing are both binary </a:t>
            </a:r>
            <a:r>
              <a:rPr lang="en-US" dirty="0" err="1"/>
              <a:t>sem</a:t>
            </a:r>
            <a:r>
              <a:rPr lang="en-US" dirty="0"/>
              <a:t> and </a:t>
            </a:r>
            <a:r>
              <a:rPr lang="en-US" dirty="0" err="1"/>
              <a:t>nReaders</a:t>
            </a:r>
            <a:r>
              <a:rPr lang="en-US" dirty="0"/>
              <a:t> is just a integer right?</a:t>
            </a:r>
          </a:p>
          <a:p>
            <a:pPr lvl="1"/>
            <a:r>
              <a:rPr lang="en-US" dirty="0"/>
              <a:t>second </a:t>
            </a:r>
            <a:r>
              <a:rPr lang="en-US" dirty="0" err="1"/>
              <a:t>TopHat</a:t>
            </a:r>
            <a:r>
              <a:rPr lang="en-US" dirty="0"/>
              <a:t> question and the explanation for the "empty &gt; 0 and full &gt; 0 " option for the first </a:t>
            </a:r>
            <a:r>
              <a:rPr lang="en-US" dirty="0" err="1"/>
              <a:t>TopHat</a:t>
            </a:r>
            <a:r>
              <a:rPr lang="en-US" dirty="0"/>
              <a:t> question</a:t>
            </a:r>
          </a:p>
          <a:p>
            <a:pPr lvl="1"/>
            <a:r>
              <a:rPr lang="en-US" dirty="0"/>
              <a:t>What are the possible semaphore values and their meanings in the bounded buffer and read and write problems?</a:t>
            </a:r>
          </a:p>
        </p:txBody>
      </p:sp>
      <p:sp>
        <p:nvSpPr>
          <p:cNvPr id="4" name="Footer Placeholder 3">
            <a:extLst>
              <a:ext uri="{FF2B5EF4-FFF2-40B4-BE49-F238E27FC236}">
                <a16:creationId xmlns:a16="http://schemas.microsoft.com/office/drawing/2014/main" id="{3367B9D8-640E-40F6-AABA-D7B7660A233D}"/>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18EA12A-E91D-47AE-B1B3-798F10C33127}"/>
              </a:ext>
            </a:extLst>
          </p:cNvPr>
          <p:cNvSpPr>
            <a:spLocks noGrp="1"/>
          </p:cNvSpPr>
          <p:nvPr>
            <p:ph type="sldNum" idx="12"/>
          </p:nvPr>
        </p:nvSpPr>
        <p:spPr/>
        <p:txBody>
          <a:bodyPr/>
          <a:lstStyle/>
          <a:p>
            <a:fld id="{65E435D9-63B0-4660-8D04-E83F5E2CA2AE}" type="slidenum">
              <a:rPr lang="en-GB" altLang="en-US" smtClean="0"/>
              <a:pPr/>
              <a:t>8</a:t>
            </a:fld>
            <a:endParaRPr lang="en-GB" altLang="en-US" dirty="0"/>
          </a:p>
        </p:txBody>
      </p:sp>
    </p:spTree>
    <p:extLst>
      <p:ext uri="{BB962C8B-B14F-4D97-AF65-F5344CB8AC3E}">
        <p14:creationId xmlns:p14="http://schemas.microsoft.com/office/powerpoint/2010/main" val="212607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540A4-5655-4AC5-A7D9-14716DD6CE03}"/>
              </a:ext>
            </a:extLst>
          </p:cNvPr>
          <p:cNvSpPr>
            <a:spLocks noGrp="1"/>
          </p:cNvSpPr>
          <p:nvPr>
            <p:ph type="title"/>
          </p:nvPr>
        </p:nvSpPr>
        <p:spPr/>
        <p:txBody>
          <a:bodyPr/>
          <a:lstStyle/>
          <a:p>
            <a:r>
              <a:rPr lang="en-US" dirty="0"/>
              <a:t>Tophat questions</a:t>
            </a:r>
          </a:p>
        </p:txBody>
      </p:sp>
      <p:sp>
        <p:nvSpPr>
          <p:cNvPr id="3" name="Content Placeholder 2">
            <a:extLst>
              <a:ext uri="{FF2B5EF4-FFF2-40B4-BE49-F238E27FC236}">
                <a16:creationId xmlns:a16="http://schemas.microsoft.com/office/drawing/2014/main" id="{081F86C7-7D18-4E19-B794-DA1A4D2806F5}"/>
              </a:ext>
            </a:extLst>
          </p:cNvPr>
          <p:cNvSpPr>
            <a:spLocks noGrp="1"/>
          </p:cNvSpPr>
          <p:nvPr>
            <p:ph idx="1"/>
          </p:nvPr>
        </p:nvSpPr>
        <p:spPr/>
        <p:txBody>
          <a:bodyPr>
            <a:normAutofit fontScale="92500" lnSpcReduction="10000"/>
          </a:bodyPr>
          <a:lstStyle/>
          <a:p>
            <a:r>
              <a:rPr lang="en-US" b="0" i="0" dirty="0">
                <a:solidFill>
                  <a:srgbClr val="2D4554"/>
                </a:solidFill>
                <a:effectLst/>
                <a:latin typeface="Source Sans Pro" panose="020B0503030403020204" pitchFamily="34" charset="0"/>
              </a:rPr>
              <a:t>Which of the following can NOT happen in the semaphore-based solution of the Bounded Buffer Problem?</a:t>
            </a:r>
          </a:p>
          <a:p>
            <a:pPr lvl="1"/>
            <a:r>
              <a:rPr lang="en-US" b="0" i="0" dirty="0">
                <a:solidFill>
                  <a:srgbClr val="2D4554"/>
                </a:solidFill>
                <a:effectLst/>
                <a:latin typeface="Source Sans Pro" panose="020B0503030403020204" pitchFamily="34" charset="0"/>
              </a:rPr>
              <a:t>empty == 0 and full == 0</a:t>
            </a:r>
            <a:endParaRPr lang="en-US" dirty="0">
              <a:solidFill>
                <a:srgbClr val="2D4554"/>
              </a:solidFill>
              <a:latin typeface="Source Sans Pro" panose="020B0503030403020204" pitchFamily="34" charset="0"/>
            </a:endParaRPr>
          </a:p>
          <a:p>
            <a:pPr lvl="1"/>
            <a:r>
              <a:rPr lang="en-US" b="0" i="0" dirty="0">
                <a:solidFill>
                  <a:srgbClr val="2D4554"/>
                </a:solidFill>
                <a:effectLst/>
                <a:latin typeface="Source Sans Pro" panose="020B0503030403020204" pitchFamily="34" charset="0"/>
              </a:rPr>
              <a:t>empty &gt; 0 and full &gt; 0</a:t>
            </a:r>
          </a:p>
          <a:p>
            <a:pPr lvl="1"/>
            <a:r>
              <a:rPr lang="en-US" b="0" i="0" dirty="0">
                <a:solidFill>
                  <a:srgbClr val="2D4554"/>
                </a:solidFill>
                <a:effectLst/>
                <a:latin typeface="Source Sans Pro" panose="020B0503030403020204" pitchFamily="34" charset="0"/>
              </a:rPr>
              <a:t>empty &lt;= 0 and full == n</a:t>
            </a:r>
            <a:endParaRPr lang="en-US" dirty="0">
              <a:solidFill>
                <a:srgbClr val="2D4554"/>
              </a:solidFill>
              <a:latin typeface="Source Sans Pro" panose="020B0503030403020204" pitchFamily="34" charset="0"/>
            </a:endParaRPr>
          </a:p>
          <a:p>
            <a:pPr lvl="1"/>
            <a:r>
              <a:rPr lang="en-US" b="0" i="0" dirty="0">
                <a:solidFill>
                  <a:srgbClr val="2D4554"/>
                </a:solidFill>
                <a:effectLst/>
                <a:latin typeface="Source Sans Pro" panose="020B0503030403020204" pitchFamily="34" charset="0"/>
              </a:rPr>
              <a:t>empty == n and full &gt; 0</a:t>
            </a:r>
          </a:p>
          <a:p>
            <a:r>
              <a:rPr lang="en-US" b="0" i="0" dirty="0">
                <a:solidFill>
                  <a:srgbClr val="2D4554"/>
                </a:solidFill>
                <a:effectLst/>
                <a:latin typeface="Source Sans Pro" panose="020B0503030403020204" pitchFamily="34" charset="0"/>
              </a:rPr>
              <a:t>Which of the following can NOT happen in the semaphore-based solution of the Readers Writers Problem</a:t>
            </a:r>
            <a:r>
              <a:rPr lang="en-US" dirty="0">
                <a:solidFill>
                  <a:srgbClr val="2D4554"/>
                </a:solidFill>
                <a:latin typeface="Source Sans Pro" panose="020B0503030403020204" pitchFamily="34" charset="0"/>
              </a:rPr>
              <a:t>?</a:t>
            </a:r>
          </a:p>
          <a:p>
            <a:pPr lvl="1"/>
            <a:r>
              <a:rPr lang="en-US" b="0" i="0" dirty="0">
                <a:solidFill>
                  <a:srgbClr val="2D4554"/>
                </a:solidFill>
                <a:effectLst/>
                <a:latin typeface="Source Sans Pro" panose="020B0503030403020204" pitchFamily="34" charset="0"/>
              </a:rPr>
              <a:t>The value of the writing semaphore is 0 and the mutex is locked</a:t>
            </a:r>
          </a:p>
          <a:p>
            <a:pPr lvl="1"/>
            <a:r>
              <a:rPr lang="en-US" b="0" i="0" dirty="0">
                <a:solidFill>
                  <a:srgbClr val="2D4554"/>
                </a:solidFill>
                <a:effectLst/>
                <a:latin typeface="Source Sans Pro" panose="020B0503030403020204" pitchFamily="34" charset="0"/>
              </a:rPr>
              <a:t>The value of the writing semaphore is 0 and the mutex is unlocked</a:t>
            </a:r>
          </a:p>
          <a:p>
            <a:pPr lvl="1"/>
            <a:r>
              <a:rPr lang="en-US" b="0" i="0" dirty="0">
                <a:solidFill>
                  <a:srgbClr val="2D4554"/>
                </a:solidFill>
                <a:effectLst/>
                <a:latin typeface="Source Sans Pro" panose="020B0503030403020204" pitchFamily="34" charset="0"/>
              </a:rPr>
              <a:t>The value of the writing semaphore is 0 and </a:t>
            </a:r>
            <a:r>
              <a:rPr lang="en-US" b="0" i="0" dirty="0" err="1">
                <a:solidFill>
                  <a:srgbClr val="2D4554"/>
                </a:solidFill>
                <a:effectLst/>
                <a:latin typeface="Source Sans Pro" panose="020B0503030403020204" pitchFamily="34" charset="0"/>
              </a:rPr>
              <a:t>nReaders</a:t>
            </a:r>
            <a:r>
              <a:rPr lang="en-US" b="0" i="0" dirty="0">
                <a:solidFill>
                  <a:srgbClr val="2D4554"/>
                </a:solidFill>
                <a:effectLst/>
                <a:latin typeface="Source Sans Pro" panose="020B0503030403020204" pitchFamily="34" charset="0"/>
              </a:rPr>
              <a:t> == 1</a:t>
            </a:r>
            <a:endParaRPr lang="en-US" dirty="0">
              <a:solidFill>
                <a:srgbClr val="2D4554"/>
              </a:solidFill>
              <a:latin typeface="Source Sans Pro" panose="020B0503030403020204" pitchFamily="34" charset="0"/>
            </a:endParaRPr>
          </a:p>
          <a:p>
            <a:pPr lvl="1"/>
            <a:r>
              <a:rPr lang="en-US" b="0" i="0" dirty="0">
                <a:solidFill>
                  <a:srgbClr val="2D4554"/>
                </a:solidFill>
                <a:effectLst/>
                <a:latin typeface="Source Sans Pro" panose="020B0503030403020204" pitchFamily="34" charset="0"/>
              </a:rPr>
              <a:t>The value of the writing semaphore is 0 and </a:t>
            </a:r>
            <a:r>
              <a:rPr lang="en-US" b="0" i="0" dirty="0" err="1">
                <a:solidFill>
                  <a:srgbClr val="2D4554"/>
                </a:solidFill>
                <a:effectLst/>
                <a:latin typeface="Source Sans Pro" panose="020B0503030403020204" pitchFamily="34" charset="0"/>
              </a:rPr>
              <a:t>nReaders</a:t>
            </a:r>
            <a:r>
              <a:rPr lang="en-US" b="0" i="0" dirty="0">
                <a:solidFill>
                  <a:srgbClr val="2D4554"/>
                </a:solidFill>
                <a:effectLst/>
                <a:latin typeface="Source Sans Pro" panose="020B0503030403020204" pitchFamily="34" charset="0"/>
              </a:rPr>
              <a:t> &gt; 1</a:t>
            </a:r>
          </a:p>
          <a:p>
            <a:pPr lvl="1"/>
            <a:r>
              <a:rPr lang="en-US" b="0" i="0" dirty="0">
                <a:solidFill>
                  <a:srgbClr val="2D4554"/>
                </a:solidFill>
                <a:effectLst/>
                <a:latin typeface="Source Sans Pro" panose="020B0503030403020204" pitchFamily="34" charset="0"/>
              </a:rPr>
              <a:t>All the above scenarios can happen</a:t>
            </a:r>
            <a:endParaRPr lang="en-US" dirty="0"/>
          </a:p>
        </p:txBody>
      </p:sp>
      <p:sp>
        <p:nvSpPr>
          <p:cNvPr id="4" name="Footer Placeholder 3">
            <a:extLst>
              <a:ext uri="{FF2B5EF4-FFF2-40B4-BE49-F238E27FC236}">
                <a16:creationId xmlns:a16="http://schemas.microsoft.com/office/drawing/2014/main" id="{1370928F-6E1E-4DC1-B000-5B4797D99801}"/>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6D804619-1A4C-4C78-981E-A4A51058F8B1}"/>
              </a:ext>
            </a:extLst>
          </p:cNvPr>
          <p:cNvSpPr>
            <a:spLocks noGrp="1"/>
          </p:cNvSpPr>
          <p:nvPr>
            <p:ph type="sldNum" idx="12"/>
          </p:nvPr>
        </p:nvSpPr>
        <p:spPr/>
        <p:txBody>
          <a:bodyPr/>
          <a:lstStyle/>
          <a:p>
            <a:fld id="{65E435D9-63B0-4660-8D04-E83F5E2CA2AE}" type="slidenum">
              <a:rPr lang="en-GB" altLang="en-US" smtClean="0"/>
              <a:pPr/>
              <a:t>9</a:t>
            </a:fld>
            <a:endParaRPr lang="en-GB" altLang="en-US" dirty="0"/>
          </a:p>
        </p:txBody>
      </p:sp>
    </p:spTree>
    <p:extLst>
      <p:ext uri="{BB962C8B-B14F-4D97-AF65-F5344CB8AC3E}">
        <p14:creationId xmlns:p14="http://schemas.microsoft.com/office/powerpoint/2010/main" val="350493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6226</TotalTime>
  <Words>1047</Words>
  <Application>Microsoft Office PowerPoint</Application>
  <PresentationFormat>Custom</PresentationFormat>
  <Paragraphs>160</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Courier</vt:lpstr>
      <vt:lpstr>Helvetica</vt:lpstr>
      <vt:lpstr>Monaco</vt:lpstr>
      <vt:lpstr>Source Sans Pro</vt:lpstr>
      <vt:lpstr>Times</vt:lpstr>
      <vt:lpstr>Times New Roman</vt:lpstr>
      <vt:lpstr>Wingdings</vt:lpstr>
      <vt:lpstr>Office Theme</vt:lpstr>
      <vt:lpstr>Introduction to Operating Systems CS/COE 1550</vt:lpstr>
      <vt:lpstr>Announcements</vt:lpstr>
      <vt:lpstr>Last Lecture …</vt:lpstr>
      <vt:lpstr>Muddiest Points (1/3)</vt:lpstr>
      <vt:lpstr>Dining Philosophers Solution</vt:lpstr>
      <vt:lpstr>Code for the Sleepy Barber Problem</vt:lpstr>
      <vt:lpstr>Dining Philosophers: solution 2</vt:lpstr>
      <vt:lpstr>Muddiest Points (2/3)</vt:lpstr>
      <vt:lpstr>Tophat questions</vt:lpstr>
      <vt:lpstr>Possible states in Bounded Buffer Solution</vt:lpstr>
      <vt:lpstr>Muddiest Points (3/3)</vt:lpstr>
      <vt:lpstr>Today’s Agenda …</vt:lpstr>
      <vt:lpstr>Monitor-based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174</cp:revision>
  <dcterms:modified xsi:type="dcterms:W3CDTF">2021-06-10T16:21:12Z</dcterms:modified>
</cp:coreProperties>
</file>