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2"/>
  </p:notesMasterIdLst>
  <p:sldIdLst>
    <p:sldId id="454" r:id="rId2"/>
    <p:sldId id="496" r:id="rId3"/>
    <p:sldId id="505" r:id="rId4"/>
    <p:sldId id="500" r:id="rId5"/>
    <p:sldId id="521" r:id="rId6"/>
    <p:sldId id="520" r:id="rId7"/>
    <p:sldId id="516" r:id="rId8"/>
    <p:sldId id="506" r:id="rId9"/>
    <p:sldId id="518" r:id="rId10"/>
    <p:sldId id="257" r:id="rId11"/>
    <p:sldId id="456" r:id="rId12"/>
    <p:sldId id="457" r:id="rId13"/>
    <p:sldId id="458" r:id="rId14"/>
    <p:sldId id="460" r:id="rId15"/>
    <p:sldId id="286" r:id="rId16"/>
    <p:sldId id="461" r:id="rId17"/>
    <p:sldId id="462" r:id="rId18"/>
    <p:sldId id="287" r:id="rId19"/>
    <p:sldId id="288" r:id="rId20"/>
    <p:sldId id="289" r:id="rId21"/>
  </p:sldIdLst>
  <p:sldSz cx="10080625" cy="7559675"/>
  <p:notesSz cx="7772400" cy="10058400"/>
  <p:defaultTextStyle>
    <a:defPPr>
      <a:defRPr lang="en-GB"/>
    </a:defPPr>
    <a:lvl1pPr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4F9E"/>
    <a:srgbClr val="00246C"/>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F8C7F8-B63D-426F-B9AE-033C1F2663EE}" v="192" dt="2021-02-19T03:39:56.5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6" autoAdjust="0"/>
    <p:restoredTop sz="85714" autoAdjust="0"/>
  </p:normalViewPr>
  <p:slideViewPr>
    <p:cSldViewPr snapToGrid="0">
      <p:cViewPr varScale="1">
        <p:scale>
          <a:sx n="70" d="100"/>
          <a:sy n="70" d="100"/>
        </p:scale>
        <p:origin x="249" y="4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2826"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hattab, Sherif" userId="c83b1e15-36f3-4f46-aceb-05aac24c545e" providerId="ADAL" clId="{DE316A4D-089D-2A40-9FA9-4724C2884636}"/>
    <pc:docChg chg="undo custSel addSld delSld modSld">
      <pc:chgData name="Khattab, Sherif" userId="c83b1e15-36f3-4f46-aceb-05aac24c545e" providerId="ADAL" clId="{DE316A4D-089D-2A40-9FA9-4724C2884636}" dt="2019-05-23T05:43:41.544" v="183"/>
      <pc:docMkLst>
        <pc:docMk/>
      </pc:docMkLst>
      <pc:sldChg chg="modSp">
        <pc:chgData name="Khattab, Sherif" userId="c83b1e15-36f3-4f46-aceb-05aac24c545e" providerId="ADAL" clId="{DE316A4D-089D-2A40-9FA9-4724C2884636}" dt="2019-05-14T13:41:27.276" v="1" actId="20577"/>
        <pc:sldMkLst>
          <pc:docMk/>
          <pc:sldMk cId="0" sldId="256"/>
        </pc:sldMkLst>
        <pc:spChg chg="mod">
          <ac:chgData name="Khattab, Sherif" userId="c83b1e15-36f3-4f46-aceb-05aac24c545e" providerId="ADAL" clId="{DE316A4D-089D-2A40-9FA9-4724C2884636}" dt="2019-05-14T13:41:27.276" v="1" actId="20577"/>
          <ac:spMkLst>
            <pc:docMk/>
            <pc:sldMk cId="0" sldId="256"/>
            <ac:spMk id="2" creationId="{00000000-0000-0000-0000-000000000000}"/>
          </ac:spMkLst>
        </pc:spChg>
      </pc:sldChg>
      <pc:sldChg chg="del">
        <pc:chgData name="Khattab, Sherif" userId="c83b1e15-36f3-4f46-aceb-05aac24c545e" providerId="ADAL" clId="{DE316A4D-089D-2A40-9FA9-4724C2884636}" dt="2019-05-23T03:59:27.081" v="2" actId="2696"/>
        <pc:sldMkLst>
          <pc:docMk/>
          <pc:sldMk cId="1969176380" sldId="257"/>
        </pc:sldMkLst>
      </pc:sldChg>
      <pc:sldChg chg="del">
        <pc:chgData name="Khattab, Sherif" userId="c83b1e15-36f3-4f46-aceb-05aac24c545e" providerId="ADAL" clId="{DE316A4D-089D-2A40-9FA9-4724C2884636}" dt="2019-05-23T03:59:31.239" v="3" actId="2696"/>
        <pc:sldMkLst>
          <pc:docMk/>
          <pc:sldMk cId="978894378" sldId="266"/>
        </pc:sldMkLst>
      </pc:sldChg>
      <pc:sldChg chg="del">
        <pc:chgData name="Khattab, Sherif" userId="c83b1e15-36f3-4f46-aceb-05aac24c545e" providerId="ADAL" clId="{DE316A4D-089D-2A40-9FA9-4724C2884636}" dt="2019-05-23T03:59:34.863" v="4" actId="2696"/>
        <pc:sldMkLst>
          <pc:docMk/>
          <pc:sldMk cId="1871263980" sldId="275"/>
        </pc:sldMkLst>
      </pc:sldChg>
      <pc:sldChg chg="del">
        <pc:chgData name="Khattab, Sherif" userId="c83b1e15-36f3-4f46-aceb-05aac24c545e" providerId="ADAL" clId="{DE316A4D-089D-2A40-9FA9-4724C2884636}" dt="2019-05-23T03:59:50.802" v="5" actId="2696"/>
        <pc:sldMkLst>
          <pc:docMk/>
          <pc:sldMk cId="2119836463" sldId="283"/>
        </pc:sldMkLst>
      </pc:sldChg>
      <pc:sldChg chg="del">
        <pc:chgData name="Khattab, Sherif" userId="c83b1e15-36f3-4f46-aceb-05aac24c545e" providerId="ADAL" clId="{DE316A4D-089D-2A40-9FA9-4724C2884636}" dt="2019-05-23T03:59:50.830" v="6" actId="2696"/>
        <pc:sldMkLst>
          <pc:docMk/>
          <pc:sldMk cId="1220313734" sldId="284"/>
        </pc:sldMkLst>
      </pc:sldChg>
      <pc:sldChg chg="del">
        <pc:chgData name="Khattab, Sherif" userId="c83b1e15-36f3-4f46-aceb-05aac24c545e" providerId="ADAL" clId="{DE316A4D-089D-2A40-9FA9-4724C2884636}" dt="2019-05-23T03:59:50.853" v="7" actId="2696"/>
        <pc:sldMkLst>
          <pc:docMk/>
          <pc:sldMk cId="882805023" sldId="285"/>
        </pc:sldMkLst>
      </pc:sldChg>
      <pc:sldChg chg="del">
        <pc:chgData name="Khattab, Sherif" userId="c83b1e15-36f3-4f46-aceb-05aac24c545e" providerId="ADAL" clId="{DE316A4D-089D-2A40-9FA9-4724C2884636}" dt="2019-05-23T03:59:50.877" v="8" actId="2696"/>
        <pc:sldMkLst>
          <pc:docMk/>
          <pc:sldMk cId="561854054" sldId="287"/>
        </pc:sldMkLst>
      </pc:sldChg>
      <pc:sldChg chg="del">
        <pc:chgData name="Khattab, Sherif" userId="c83b1e15-36f3-4f46-aceb-05aac24c545e" providerId="ADAL" clId="{DE316A4D-089D-2A40-9FA9-4724C2884636}" dt="2019-05-23T03:59:50.893" v="9" actId="2696"/>
        <pc:sldMkLst>
          <pc:docMk/>
          <pc:sldMk cId="1121912213" sldId="288"/>
        </pc:sldMkLst>
      </pc:sldChg>
      <pc:sldChg chg="del">
        <pc:chgData name="Khattab, Sherif" userId="c83b1e15-36f3-4f46-aceb-05aac24c545e" providerId="ADAL" clId="{DE316A4D-089D-2A40-9FA9-4724C2884636}" dt="2019-05-23T03:59:50.912" v="10" actId="2696"/>
        <pc:sldMkLst>
          <pc:docMk/>
          <pc:sldMk cId="2123485087" sldId="289"/>
        </pc:sldMkLst>
      </pc:sldChg>
      <pc:sldChg chg="del">
        <pc:chgData name="Khattab, Sherif" userId="c83b1e15-36f3-4f46-aceb-05aac24c545e" providerId="ADAL" clId="{DE316A4D-089D-2A40-9FA9-4724C2884636}" dt="2019-05-23T03:59:50.929" v="11" actId="2696"/>
        <pc:sldMkLst>
          <pc:docMk/>
          <pc:sldMk cId="1071549106" sldId="290"/>
        </pc:sldMkLst>
      </pc:sldChg>
      <pc:sldChg chg="del">
        <pc:chgData name="Khattab, Sherif" userId="c83b1e15-36f3-4f46-aceb-05aac24c545e" providerId="ADAL" clId="{DE316A4D-089D-2A40-9FA9-4724C2884636}" dt="2019-05-23T03:59:50.947" v="12" actId="2696"/>
        <pc:sldMkLst>
          <pc:docMk/>
          <pc:sldMk cId="622828641" sldId="291"/>
        </pc:sldMkLst>
      </pc:sldChg>
      <pc:sldChg chg="del">
        <pc:chgData name="Khattab, Sherif" userId="c83b1e15-36f3-4f46-aceb-05aac24c545e" providerId="ADAL" clId="{DE316A4D-089D-2A40-9FA9-4724C2884636}" dt="2019-05-23T03:59:50.968" v="13" actId="2696"/>
        <pc:sldMkLst>
          <pc:docMk/>
          <pc:sldMk cId="1781024462" sldId="292"/>
        </pc:sldMkLst>
      </pc:sldChg>
      <pc:sldChg chg="del">
        <pc:chgData name="Khattab, Sherif" userId="c83b1e15-36f3-4f46-aceb-05aac24c545e" providerId="ADAL" clId="{DE316A4D-089D-2A40-9FA9-4724C2884636}" dt="2019-05-23T03:59:50.988" v="14" actId="2696"/>
        <pc:sldMkLst>
          <pc:docMk/>
          <pc:sldMk cId="64306115" sldId="295"/>
        </pc:sldMkLst>
      </pc:sldChg>
      <pc:sldChg chg="del">
        <pc:chgData name="Khattab, Sherif" userId="c83b1e15-36f3-4f46-aceb-05aac24c545e" providerId="ADAL" clId="{DE316A4D-089D-2A40-9FA9-4724C2884636}" dt="2019-05-23T03:59:51.007" v="15" actId="2696"/>
        <pc:sldMkLst>
          <pc:docMk/>
          <pc:sldMk cId="281707087" sldId="296"/>
        </pc:sldMkLst>
      </pc:sldChg>
      <pc:sldChg chg="del">
        <pc:chgData name="Khattab, Sherif" userId="c83b1e15-36f3-4f46-aceb-05aac24c545e" providerId="ADAL" clId="{DE316A4D-089D-2A40-9FA9-4724C2884636}" dt="2019-05-23T03:59:51.028" v="16" actId="2696"/>
        <pc:sldMkLst>
          <pc:docMk/>
          <pc:sldMk cId="275381494" sldId="297"/>
        </pc:sldMkLst>
      </pc:sldChg>
      <pc:sldChg chg="del">
        <pc:chgData name="Khattab, Sherif" userId="c83b1e15-36f3-4f46-aceb-05aac24c545e" providerId="ADAL" clId="{DE316A4D-089D-2A40-9FA9-4724C2884636}" dt="2019-05-23T03:59:51.054" v="17" actId="2696"/>
        <pc:sldMkLst>
          <pc:docMk/>
          <pc:sldMk cId="1323538422" sldId="298"/>
        </pc:sldMkLst>
      </pc:sldChg>
      <pc:sldChg chg="del">
        <pc:chgData name="Khattab, Sherif" userId="c83b1e15-36f3-4f46-aceb-05aac24c545e" providerId="ADAL" clId="{DE316A4D-089D-2A40-9FA9-4724C2884636}" dt="2019-05-23T03:59:51.076" v="18" actId="2696"/>
        <pc:sldMkLst>
          <pc:docMk/>
          <pc:sldMk cId="1186219626" sldId="299"/>
        </pc:sldMkLst>
      </pc:sldChg>
      <pc:sldChg chg="del">
        <pc:chgData name="Khattab, Sherif" userId="c83b1e15-36f3-4f46-aceb-05aac24c545e" providerId="ADAL" clId="{DE316A4D-089D-2A40-9FA9-4724C2884636}" dt="2019-05-23T03:59:51.094" v="19" actId="2696"/>
        <pc:sldMkLst>
          <pc:docMk/>
          <pc:sldMk cId="1838361739" sldId="300"/>
        </pc:sldMkLst>
      </pc:sldChg>
      <pc:sldChg chg="del">
        <pc:chgData name="Khattab, Sherif" userId="c83b1e15-36f3-4f46-aceb-05aac24c545e" providerId="ADAL" clId="{DE316A4D-089D-2A40-9FA9-4724C2884636}" dt="2019-05-23T03:59:51.121" v="20" actId="2696"/>
        <pc:sldMkLst>
          <pc:docMk/>
          <pc:sldMk cId="2051028719" sldId="301"/>
        </pc:sldMkLst>
      </pc:sldChg>
      <pc:sldChg chg="del">
        <pc:chgData name="Khattab, Sherif" userId="c83b1e15-36f3-4f46-aceb-05aac24c545e" providerId="ADAL" clId="{DE316A4D-089D-2A40-9FA9-4724C2884636}" dt="2019-05-23T03:59:51.137" v="21" actId="2696"/>
        <pc:sldMkLst>
          <pc:docMk/>
          <pc:sldMk cId="247758724" sldId="302"/>
        </pc:sldMkLst>
      </pc:sldChg>
      <pc:sldChg chg="del">
        <pc:chgData name="Khattab, Sherif" userId="c83b1e15-36f3-4f46-aceb-05aac24c545e" providerId="ADAL" clId="{DE316A4D-089D-2A40-9FA9-4724C2884636}" dt="2019-05-23T03:59:51.155" v="22" actId="2696"/>
        <pc:sldMkLst>
          <pc:docMk/>
          <pc:sldMk cId="1220341221" sldId="308"/>
        </pc:sldMkLst>
      </pc:sldChg>
      <pc:sldChg chg="del">
        <pc:chgData name="Khattab, Sherif" userId="c83b1e15-36f3-4f46-aceb-05aac24c545e" providerId="ADAL" clId="{DE316A4D-089D-2A40-9FA9-4724C2884636}" dt="2019-05-23T03:59:51.175" v="23" actId="2696"/>
        <pc:sldMkLst>
          <pc:docMk/>
          <pc:sldMk cId="7029104" sldId="310"/>
        </pc:sldMkLst>
      </pc:sldChg>
      <pc:sldChg chg="del">
        <pc:chgData name="Khattab, Sherif" userId="c83b1e15-36f3-4f46-aceb-05aac24c545e" providerId="ADAL" clId="{DE316A4D-089D-2A40-9FA9-4724C2884636}" dt="2019-05-23T03:59:51.194" v="24" actId="2696"/>
        <pc:sldMkLst>
          <pc:docMk/>
          <pc:sldMk cId="1024142779" sldId="312"/>
        </pc:sldMkLst>
      </pc:sldChg>
      <pc:sldChg chg="del">
        <pc:chgData name="Khattab, Sherif" userId="c83b1e15-36f3-4f46-aceb-05aac24c545e" providerId="ADAL" clId="{DE316A4D-089D-2A40-9FA9-4724C2884636}" dt="2019-05-23T03:59:51.209" v="25" actId="2696"/>
        <pc:sldMkLst>
          <pc:docMk/>
          <pc:sldMk cId="1916533646" sldId="313"/>
        </pc:sldMkLst>
      </pc:sldChg>
      <pc:sldChg chg="del">
        <pc:chgData name="Khattab, Sherif" userId="c83b1e15-36f3-4f46-aceb-05aac24c545e" providerId="ADAL" clId="{DE316A4D-089D-2A40-9FA9-4724C2884636}" dt="2019-05-23T03:59:51.225" v="26" actId="2696"/>
        <pc:sldMkLst>
          <pc:docMk/>
          <pc:sldMk cId="1496362242" sldId="314"/>
        </pc:sldMkLst>
      </pc:sldChg>
      <pc:sldChg chg="del">
        <pc:chgData name="Khattab, Sherif" userId="c83b1e15-36f3-4f46-aceb-05aac24c545e" providerId="ADAL" clId="{DE316A4D-089D-2A40-9FA9-4724C2884636}" dt="2019-05-23T03:59:51.246" v="27" actId="2696"/>
        <pc:sldMkLst>
          <pc:docMk/>
          <pc:sldMk cId="1231859445" sldId="315"/>
        </pc:sldMkLst>
      </pc:sldChg>
      <pc:sldChg chg="del">
        <pc:chgData name="Khattab, Sherif" userId="c83b1e15-36f3-4f46-aceb-05aac24c545e" providerId="ADAL" clId="{DE316A4D-089D-2A40-9FA9-4724C2884636}" dt="2019-05-23T03:59:51.263" v="28" actId="2696"/>
        <pc:sldMkLst>
          <pc:docMk/>
          <pc:sldMk cId="1500164103" sldId="316"/>
        </pc:sldMkLst>
      </pc:sldChg>
      <pc:sldChg chg="del">
        <pc:chgData name="Khattab, Sherif" userId="c83b1e15-36f3-4f46-aceb-05aac24c545e" providerId="ADAL" clId="{DE316A4D-089D-2A40-9FA9-4724C2884636}" dt="2019-05-23T03:59:51.285" v="29" actId="2696"/>
        <pc:sldMkLst>
          <pc:docMk/>
          <pc:sldMk cId="2062436898" sldId="317"/>
        </pc:sldMkLst>
      </pc:sldChg>
      <pc:sldChg chg="del">
        <pc:chgData name="Khattab, Sherif" userId="c83b1e15-36f3-4f46-aceb-05aac24c545e" providerId="ADAL" clId="{DE316A4D-089D-2A40-9FA9-4724C2884636}" dt="2019-05-23T04:00:10.658" v="31" actId="2696"/>
        <pc:sldMkLst>
          <pc:docMk/>
          <pc:sldMk cId="234564799" sldId="321"/>
        </pc:sldMkLst>
      </pc:sldChg>
      <pc:sldChg chg="del">
        <pc:chgData name="Khattab, Sherif" userId="c83b1e15-36f3-4f46-aceb-05aac24c545e" providerId="ADAL" clId="{DE316A4D-089D-2A40-9FA9-4724C2884636}" dt="2019-05-23T04:00:10.675" v="32" actId="2696"/>
        <pc:sldMkLst>
          <pc:docMk/>
          <pc:sldMk cId="12771870" sldId="323"/>
        </pc:sldMkLst>
      </pc:sldChg>
      <pc:sldChg chg="del">
        <pc:chgData name="Khattab, Sherif" userId="c83b1e15-36f3-4f46-aceb-05aac24c545e" providerId="ADAL" clId="{DE316A4D-089D-2A40-9FA9-4724C2884636}" dt="2019-05-23T04:00:10.691" v="33" actId="2696"/>
        <pc:sldMkLst>
          <pc:docMk/>
          <pc:sldMk cId="1847714567" sldId="325"/>
        </pc:sldMkLst>
      </pc:sldChg>
      <pc:sldChg chg="del">
        <pc:chgData name="Khattab, Sherif" userId="c83b1e15-36f3-4f46-aceb-05aac24c545e" providerId="ADAL" clId="{DE316A4D-089D-2A40-9FA9-4724C2884636}" dt="2019-05-23T04:00:10.712" v="34" actId="2696"/>
        <pc:sldMkLst>
          <pc:docMk/>
          <pc:sldMk cId="564977494" sldId="326"/>
        </pc:sldMkLst>
      </pc:sldChg>
      <pc:sldChg chg="del">
        <pc:chgData name="Khattab, Sherif" userId="c83b1e15-36f3-4f46-aceb-05aac24c545e" providerId="ADAL" clId="{DE316A4D-089D-2A40-9FA9-4724C2884636}" dt="2019-05-23T04:00:10.730" v="35" actId="2696"/>
        <pc:sldMkLst>
          <pc:docMk/>
          <pc:sldMk cId="1957278823" sldId="327"/>
        </pc:sldMkLst>
      </pc:sldChg>
      <pc:sldChg chg="del">
        <pc:chgData name="Khattab, Sherif" userId="c83b1e15-36f3-4f46-aceb-05aac24c545e" providerId="ADAL" clId="{DE316A4D-089D-2A40-9FA9-4724C2884636}" dt="2019-05-23T04:00:10.745" v="36" actId="2696"/>
        <pc:sldMkLst>
          <pc:docMk/>
          <pc:sldMk cId="336896758" sldId="328"/>
        </pc:sldMkLst>
      </pc:sldChg>
      <pc:sldChg chg="del">
        <pc:chgData name="Khattab, Sherif" userId="c83b1e15-36f3-4f46-aceb-05aac24c545e" providerId="ADAL" clId="{DE316A4D-089D-2A40-9FA9-4724C2884636}" dt="2019-05-23T04:00:10.764" v="37" actId="2696"/>
        <pc:sldMkLst>
          <pc:docMk/>
          <pc:sldMk cId="815879604" sldId="329"/>
        </pc:sldMkLst>
      </pc:sldChg>
      <pc:sldChg chg="del">
        <pc:chgData name="Khattab, Sherif" userId="c83b1e15-36f3-4f46-aceb-05aac24c545e" providerId="ADAL" clId="{DE316A4D-089D-2A40-9FA9-4724C2884636}" dt="2019-05-23T04:00:10.782" v="38" actId="2696"/>
        <pc:sldMkLst>
          <pc:docMk/>
          <pc:sldMk cId="1076495690" sldId="330"/>
        </pc:sldMkLst>
      </pc:sldChg>
      <pc:sldChg chg="del">
        <pc:chgData name="Khattab, Sherif" userId="c83b1e15-36f3-4f46-aceb-05aac24c545e" providerId="ADAL" clId="{DE316A4D-089D-2A40-9FA9-4724C2884636}" dt="2019-05-23T04:00:10.800" v="39" actId="2696"/>
        <pc:sldMkLst>
          <pc:docMk/>
          <pc:sldMk cId="17720096" sldId="331"/>
        </pc:sldMkLst>
      </pc:sldChg>
      <pc:sldChg chg="del">
        <pc:chgData name="Khattab, Sherif" userId="c83b1e15-36f3-4f46-aceb-05aac24c545e" providerId="ADAL" clId="{DE316A4D-089D-2A40-9FA9-4724C2884636}" dt="2019-05-23T04:00:10.818" v="40" actId="2696"/>
        <pc:sldMkLst>
          <pc:docMk/>
          <pc:sldMk cId="501490190" sldId="332"/>
        </pc:sldMkLst>
      </pc:sldChg>
      <pc:sldChg chg="del">
        <pc:chgData name="Khattab, Sherif" userId="c83b1e15-36f3-4f46-aceb-05aac24c545e" providerId="ADAL" clId="{DE316A4D-089D-2A40-9FA9-4724C2884636}" dt="2019-05-23T04:00:10.831" v="41" actId="2696"/>
        <pc:sldMkLst>
          <pc:docMk/>
          <pc:sldMk cId="790480540" sldId="333"/>
        </pc:sldMkLst>
      </pc:sldChg>
      <pc:sldChg chg="del">
        <pc:chgData name="Khattab, Sherif" userId="c83b1e15-36f3-4f46-aceb-05aac24c545e" providerId="ADAL" clId="{DE316A4D-089D-2A40-9FA9-4724C2884636}" dt="2019-05-23T04:00:10.847" v="42" actId="2696"/>
        <pc:sldMkLst>
          <pc:docMk/>
          <pc:sldMk cId="1721885993" sldId="334"/>
        </pc:sldMkLst>
      </pc:sldChg>
      <pc:sldChg chg="del">
        <pc:chgData name="Khattab, Sherif" userId="c83b1e15-36f3-4f46-aceb-05aac24c545e" providerId="ADAL" clId="{DE316A4D-089D-2A40-9FA9-4724C2884636}" dt="2019-05-23T04:00:10.862" v="43" actId="2696"/>
        <pc:sldMkLst>
          <pc:docMk/>
          <pc:sldMk cId="2048526379" sldId="335"/>
        </pc:sldMkLst>
      </pc:sldChg>
      <pc:sldChg chg="del">
        <pc:chgData name="Khattab, Sherif" userId="c83b1e15-36f3-4f46-aceb-05aac24c545e" providerId="ADAL" clId="{DE316A4D-089D-2A40-9FA9-4724C2884636}" dt="2019-05-23T04:00:10.875" v="44" actId="2696"/>
        <pc:sldMkLst>
          <pc:docMk/>
          <pc:sldMk cId="1818037055" sldId="336"/>
        </pc:sldMkLst>
      </pc:sldChg>
      <pc:sldChg chg="del">
        <pc:chgData name="Khattab, Sherif" userId="c83b1e15-36f3-4f46-aceb-05aac24c545e" providerId="ADAL" clId="{DE316A4D-089D-2A40-9FA9-4724C2884636}" dt="2019-05-23T04:00:10.942" v="45" actId="2696"/>
        <pc:sldMkLst>
          <pc:docMk/>
          <pc:sldMk cId="1351453869" sldId="337"/>
        </pc:sldMkLst>
      </pc:sldChg>
      <pc:sldChg chg="del">
        <pc:chgData name="Khattab, Sherif" userId="c83b1e15-36f3-4f46-aceb-05aac24c545e" providerId="ADAL" clId="{DE316A4D-089D-2A40-9FA9-4724C2884636}" dt="2019-05-23T04:00:10.959" v="46" actId="2696"/>
        <pc:sldMkLst>
          <pc:docMk/>
          <pc:sldMk cId="299099826" sldId="344"/>
        </pc:sldMkLst>
      </pc:sldChg>
      <pc:sldChg chg="del">
        <pc:chgData name="Khattab, Sherif" userId="c83b1e15-36f3-4f46-aceb-05aac24c545e" providerId="ADAL" clId="{DE316A4D-089D-2A40-9FA9-4724C2884636}" dt="2019-05-23T04:00:10.978" v="47" actId="2696"/>
        <pc:sldMkLst>
          <pc:docMk/>
          <pc:sldMk cId="1172624611" sldId="345"/>
        </pc:sldMkLst>
      </pc:sldChg>
      <pc:sldChg chg="del">
        <pc:chgData name="Khattab, Sherif" userId="c83b1e15-36f3-4f46-aceb-05aac24c545e" providerId="ADAL" clId="{DE316A4D-089D-2A40-9FA9-4724C2884636}" dt="2019-05-23T04:00:10.995" v="48" actId="2696"/>
        <pc:sldMkLst>
          <pc:docMk/>
          <pc:sldMk cId="1402694930" sldId="346"/>
        </pc:sldMkLst>
      </pc:sldChg>
      <pc:sldChg chg="del">
        <pc:chgData name="Khattab, Sherif" userId="c83b1e15-36f3-4f46-aceb-05aac24c545e" providerId="ADAL" clId="{DE316A4D-089D-2A40-9FA9-4724C2884636}" dt="2019-05-23T04:00:11.012" v="49" actId="2696"/>
        <pc:sldMkLst>
          <pc:docMk/>
          <pc:sldMk cId="1142103534" sldId="347"/>
        </pc:sldMkLst>
      </pc:sldChg>
      <pc:sldChg chg="del">
        <pc:chgData name="Khattab, Sherif" userId="c83b1e15-36f3-4f46-aceb-05aac24c545e" providerId="ADAL" clId="{DE316A4D-089D-2A40-9FA9-4724C2884636}" dt="2019-05-23T04:00:11.027" v="50" actId="2696"/>
        <pc:sldMkLst>
          <pc:docMk/>
          <pc:sldMk cId="1487891482" sldId="348"/>
        </pc:sldMkLst>
      </pc:sldChg>
      <pc:sldChg chg="del">
        <pc:chgData name="Khattab, Sherif" userId="c83b1e15-36f3-4f46-aceb-05aac24c545e" providerId="ADAL" clId="{DE316A4D-089D-2A40-9FA9-4724C2884636}" dt="2019-05-23T04:00:11.046" v="51" actId="2696"/>
        <pc:sldMkLst>
          <pc:docMk/>
          <pc:sldMk cId="1088938428" sldId="350"/>
        </pc:sldMkLst>
      </pc:sldChg>
      <pc:sldChg chg="del">
        <pc:chgData name="Khattab, Sherif" userId="c83b1e15-36f3-4f46-aceb-05aac24c545e" providerId="ADAL" clId="{DE316A4D-089D-2A40-9FA9-4724C2884636}" dt="2019-05-23T04:00:11.061" v="52" actId="2696"/>
        <pc:sldMkLst>
          <pc:docMk/>
          <pc:sldMk cId="522303428" sldId="351"/>
        </pc:sldMkLst>
      </pc:sldChg>
      <pc:sldChg chg="del">
        <pc:chgData name="Khattab, Sherif" userId="c83b1e15-36f3-4f46-aceb-05aac24c545e" providerId="ADAL" clId="{DE316A4D-089D-2A40-9FA9-4724C2884636}" dt="2019-05-23T04:00:11.078" v="53" actId="2696"/>
        <pc:sldMkLst>
          <pc:docMk/>
          <pc:sldMk cId="1414576433" sldId="352"/>
        </pc:sldMkLst>
      </pc:sldChg>
      <pc:sldChg chg="del">
        <pc:chgData name="Khattab, Sherif" userId="c83b1e15-36f3-4f46-aceb-05aac24c545e" providerId="ADAL" clId="{DE316A4D-089D-2A40-9FA9-4724C2884636}" dt="2019-05-23T04:00:11.097" v="54" actId="2696"/>
        <pc:sldMkLst>
          <pc:docMk/>
          <pc:sldMk cId="335586832" sldId="353"/>
        </pc:sldMkLst>
      </pc:sldChg>
      <pc:sldChg chg="del">
        <pc:chgData name="Khattab, Sherif" userId="c83b1e15-36f3-4f46-aceb-05aac24c545e" providerId="ADAL" clId="{DE316A4D-089D-2A40-9FA9-4724C2884636}" dt="2019-05-23T04:00:11.116" v="55" actId="2696"/>
        <pc:sldMkLst>
          <pc:docMk/>
          <pc:sldMk cId="1312654365" sldId="354"/>
        </pc:sldMkLst>
      </pc:sldChg>
      <pc:sldChg chg="del">
        <pc:chgData name="Khattab, Sherif" userId="c83b1e15-36f3-4f46-aceb-05aac24c545e" providerId="ADAL" clId="{DE316A4D-089D-2A40-9FA9-4724C2884636}" dt="2019-05-23T04:00:11.135" v="56" actId="2696"/>
        <pc:sldMkLst>
          <pc:docMk/>
          <pc:sldMk cId="1650496688" sldId="355"/>
        </pc:sldMkLst>
      </pc:sldChg>
      <pc:sldChg chg="del">
        <pc:chgData name="Khattab, Sherif" userId="c83b1e15-36f3-4f46-aceb-05aac24c545e" providerId="ADAL" clId="{DE316A4D-089D-2A40-9FA9-4724C2884636}" dt="2019-05-23T04:00:11.151" v="57" actId="2696"/>
        <pc:sldMkLst>
          <pc:docMk/>
          <pc:sldMk cId="1454150411" sldId="356"/>
        </pc:sldMkLst>
      </pc:sldChg>
      <pc:sldChg chg="del">
        <pc:chgData name="Khattab, Sherif" userId="c83b1e15-36f3-4f46-aceb-05aac24c545e" providerId="ADAL" clId="{DE316A4D-089D-2A40-9FA9-4724C2884636}" dt="2019-05-23T04:00:11.168" v="58" actId="2696"/>
        <pc:sldMkLst>
          <pc:docMk/>
          <pc:sldMk cId="101929529" sldId="360"/>
        </pc:sldMkLst>
      </pc:sldChg>
      <pc:sldChg chg="del">
        <pc:chgData name="Khattab, Sherif" userId="c83b1e15-36f3-4f46-aceb-05aac24c545e" providerId="ADAL" clId="{DE316A4D-089D-2A40-9FA9-4724C2884636}" dt="2019-05-23T04:00:11.184" v="59" actId="2696"/>
        <pc:sldMkLst>
          <pc:docMk/>
          <pc:sldMk cId="1698948873" sldId="361"/>
        </pc:sldMkLst>
      </pc:sldChg>
      <pc:sldChg chg="del">
        <pc:chgData name="Khattab, Sherif" userId="c83b1e15-36f3-4f46-aceb-05aac24c545e" providerId="ADAL" clId="{DE316A4D-089D-2A40-9FA9-4724C2884636}" dt="2019-05-23T04:00:10.639" v="30" actId="2696"/>
        <pc:sldMkLst>
          <pc:docMk/>
          <pc:sldMk cId="1039212811" sldId="362"/>
        </pc:sldMkLst>
      </pc:sldChg>
      <pc:sldChg chg="modSp">
        <pc:chgData name="Khattab, Sherif" userId="c83b1e15-36f3-4f46-aceb-05aac24c545e" providerId="ADAL" clId="{DE316A4D-089D-2A40-9FA9-4724C2884636}" dt="2019-05-23T04:41:06.345" v="179" actId="20577"/>
        <pc:sldMkLst>
          <pc:docMk/>
          <pc:sldMk cId="2782429159" sldId="366"/>
        </pc:sldMkLst>
        <pc:spChg chg="mod">
          <ac:chgData name="Khattab, Sherif" userId="c83b1e15-36f3-4f46-aceb-05aac24c545e" providerId="ADAL" clId="{DE316A4D-089D-2A40-9FA9-4724C2884636}" dt="2019-05-23T04:41:06.345" v="179" actId="20577"/>
          <ac:spMkLst>
            <pc:docMk/>
            <pc:sldMk cId="2782429159" sldId="366"/>
            <ac:spMk id="95235" creationId="{2B3AF23D-100F-A945-8AE4-C62D08FB4EFF}"/>
          </ac:spMkLst>
        </pc:spChg>
      </pc:sldChg>
      <pc:sldChg chg="modSp">
        <pc:chgData name="Khattab, Sherif" userId="c83b1e15-36f3-4f46-aceb-05aac24c545e" providerId="ADAL" clId="{DE316A4D-089D-2A40-9FA9-4724C2884636}" dt="2019-05-23T04:06:27.051" v="169" actId="20577"/>
        <pc:sldMkLst>
          <pc:docMk/>
          <pc:sldMk cId="1542066946" sldId="374"/>
        </pc:sldMkLst>
        <pc:spChg chg="mod">
          <ac:chgData name="Khattab, Sherif" userId="c83b1e15-36f3-4f46-aceb-05aac24c545e" providerId="ADAL" clId="{DE316A4D-089D-2A40-9FA9-4724C2884636}" dt="2019-05-23T04:06:27.051" v="169" actId="20577"/>
          <ac:spMkLst>
            <pc:docMk/>
            <pc:sldMk cId="1542066946" sldId="374"/>
            <ac:spMk id="105475" creationId="{B2EA02B2-FF2F-E840-9115-9F46B908CC54}"/>
          </ac:spMkLst>
        </pc:spChg>
      </pc:sldChg>
      <pc:sldChg chg="add">
        <pc:chgData name="Khattab, Sherif" userId="c83b1e15-36f3-4f46-aceb-05aac24c545e" providerId="ADAL" clId="{DE316A4D-089D-2A40-9FA9-4724C2884636}" dt="2019-05-23T05:43:41.544" v="183"/>
        <pc:sldMkLst>
          <pc:docMk/>
          <pc:sldMk cId="583513582" sldId="377"/>
        </pc:sldMkLst>
      </pc:sldChg>
      <pc:sldChg chg="modSp del">
        <pc:chgData name="Khattab, Sherif" userId="c83b1e15-36f3-4f46-aceb-05aac24c545e" providerId="ADAL" clId="{DE316A4D-089D-2A40-9FA9-4724C2884636}" dt="2019-05-23T05:43:32.974" v="182" actId="2696"/>
        <pc:sldMkLst>
          <pc:docMk/>
          <pc:sldMk cId="1942139729" sldId="377"/>
        </pc:sldMkLst>
        <pc:spChg chg="mod">
          <ac:chgData name="Khattab, Sherif" userId="c83b1e15-36f3-4f46-aceb-05aac24c545e" providerId="ADAL" clId="{DE316A4D-089D-2A40-9FA9-4724C2884636}" dt="2019-05-23T05:40:47.295" v="181" actId="20577"/>
          <ac:spMkLst>
            <pc:docMk/>
            <pc:sldMk cId="1942139729" sldId="377"/>
            <ac:spMk id="114694" creationId="{BBDAC104-BD98-9A47-A516-EE144AE2C4FF}"/>
          </ac:spMkLst>
        </pc:spChg>
      </pc:sldChg>
    </pc:docChg>
  </pc:docChgLst>
  <pc:docChgLst>
    <pc:chgData name="Khattab, Sherif" userId="c83b1e15-36f3-4f46-aceb-05aac24c545e" providerId="ADAL" clId="{00771379-563B-405F-813C-A6D6F2B0CDAD}"/>
    <pc:docChg chg="modSld">
      <pc:chgData name="Khattab, Sherif" userId="c83b1e15-36f3-4f46-aceb-05aac24c545e" providerId="ADAL" clId="{00771379-563B-405F-813C-A6D6F2B0CDAD}" dt="2020-09-08T04:21:57.867" v="3" actId="20577"/>
      <pc:docMkLst>
        <pc:docMk/>
      </pc:docMkLst>
      <pc:sldChg chg="modSp mod">
        <pc:chgData name="Khattab, Sherif" userId="c83b1e15-36f3-4f46-aceb-05aac24c545e" providerId="ADAL" clId="{00771379-563B-405F-813C-A6D6F2B0CDAD}" dt="2020-09-08T04:21:57.867" v="3" actId="20577"/>
        <pc:sldMkLst>
          <pc:docMk/>
          <pc:sldMk cId="1330366002" sldId="454"/>
        </pc:sldMkLst>
        <pc:spChg chg="mod">
          <ac:chgData name="Khattab, Sherif" userId="c83b1e15-36f3-4f46-aceb-05aac24c545e" providerId="ADAL" clId="{00771379-563B-405F-813C-A6D6F2B0CDAD}" dt="2020-09-08T04:21:57.867" v="3" actId="20577"/>
          <ac:spMkLst>
            <pc:docMk/>
            <pc:sldMk cId="1330366002" sldId="454"/>
            <ac:spMk id="3" creationId="{00000000-0000-0000-0000-000000000000}"/>
          </ac:spMkLst>
        </pc:spChg>
      </pc:sldChg>
    </pc:docChg>
  </pc:docChgLst>
  <pc:docChgLst>
    <pc:chgData name="Khattab, Sherif" userId="c83b1e15-36f3-4f46-aceb-05aac24c545e" providerId="ADAL" clId="{BA7E1913-A6F0-C848-94D5-CEC45678B150}"/>
    <pc:docChg chg="addSld modSld">
      <pc:chgData name="Khattab, Sherif" userId="c83b1e15-36f3-4f46-aceb-05aac24c545e" providerId="ADAL" clId="{BA7E1913-A6F0-C848-94D5-CEC45678B150}" dt="2021-01-20T03:36:45.256" v="0"/>
      <pc:docMkLst>
        <pc:docMk/>
      </pc:docMkLst>
      <pc:sldChg chg="add">
        <pc:chgData name="Khattab, Sherif" userId="c83b1e15-36f3-4f46-aceb-05aac24c545e" providerId="ADAL" clId="{BA7E1913-A6F0-C848-94D5-CEC45678B150}" dt="2021-01-20T03:36:45.256" v="0"/>
        <pc:sldMkLst>
          <pc:docMk/>
          <pc:sldMk cId="2329144619" sldId="445"/>
        </pc:sldMkLst>
      </pc:sldChg>
      <pc:sldChg chg="add">
        <pc:chgData name="Khattab, Sherif" userId="c83b1e15-36f3-4f46-aceb-05aac24c545e" providerId="ADAL" clId="{BA7E1913-A6F0-C848-94D5-CEC45678B150}" dt="2021-01-20T03:36:45.256" v="0"/>
        <pc:sldMkLst>
          <pc:docMk/>
          <pc:sldMk cId="1783368962" sldId="448"/>
        </pc:sldMkLst>
      </pc:sldChg>
      <pc:sldChg chg="add">
        <pc:chgData name="Khattab, Sherif" userId="c83b1e15-36f3-4f46-aceb-05aac24c545e" providerId="ADAL" clId="{BA7E1913-A6F0-C848-94D5-CEC45678B150}" dt="2021-01-20T03:36:45.256" v="0"/>
        <pc:sldMkLst>
          <pc:docMk/>
          <pc:sldMk cId="2276002102" sldId="451"/>
        </pc:sldMkLst>
      </pc:sldChg>
      <pc:sldChg chg="modSp">
        <pc:chgData name="Khattab, Sherif" userId="c83b1e15-36f3-4f46-aceb-05aac24c545e" providerId="ADAL" clId="{BA7E1913-A6F0-C848-94D5-CEC45678B150}" dt="2021-01-20T03:36:45.256" v="0"/>
        <pc:sldMkLst>
          <pc:docMk/>
          <pc:sldMk cId="1025764700" sldId="471"/>
        </pc:sldMkLst>
        <pc:spChg chg="mod">
          <ac:chgData name="Khattab, Sherif" userId="c83b1e15-36f3-4f46-aceb-05aac24c545e" providerId="ADAL" clId="{BA7E1913-A6F0-C848-94D5-CEC45678B150}" dt="2021-01-20T03:36:45.256" v="0"/>
          <ac:spMkLst>
            <pc:docMk/>
            <pc:sldMk cId="1025764700" sldId="471"/>
            <ac:spMk id="2" creationId="{002C4211-0128-449E-9D1F-69BC748F2810}"/>
          </ac:spMkLst>
        </pc:spChg>
        <pc:spChg chg="mod">
          <ac:chgData name="Khattab, Sherif" userId="c83b1e15-36f3-4f46-aceb-05aac24c545e" providerId="ADAL" clId="{BA7E1913-A6F0-C848-94D5-CEC45678B150}" dt="2021-01-20T03:36:45.256" v="0"/>
          <ac:spMkLst>
            <pc:docMk/>
            <pc:sldMk cId="1025764700" sldId="471"/>
            <ac:spMk id="4" creationId="{2E01187D-8C39-467D-8FD2-B6E79B15F5CB}"/>
          </ac:spMkLst>
        </pc:spChg>
        <pc:spChg chg="mod">
          <ac:chgData name="Khattab, Sherif" userId="c83b1e15-36f3-4f46-aceb-05aac24c545e" providerId="ADAL" clId="{BA7E1913-A6F0-C848-94D5-CEC45678B150}" dt="2021-01-20T03:36:45.256" v="0"/>
          <ac:spMkLst>
            <pc:docMk/>
            <pc:sldMk cId="1025764700" sldId="471"/>
            <ac:spMk id="5121" creationId="{7512BAA4-EBB3-4158-9546-24CBE50F6439}"/>
          </ac:spMkLst>
        </pc:spChg>
        <pc:spChg chg="mod">
          <ac:chgData name="Khattab, Sherif" userId="c83b1e15-36f3-4f46-aceb-05aac24c545e" providerId="ADAL" clId="{BA7E1913-A6F0-C848-94D5-CEC45678B150}" dt="2021-01-20T03:36:45.256" v="0"/>
          <ac:spMkLst>
            <pc:docMk/>
            <pc:sldMk cId="1025764700" sldId="471"/>
            <ac:spMk id="5122" creationId="{23997D45-6B1B-416E-BB06-0DAFD6B2DE75}"/>
          </ac:spMkLst>
        </pc:spChg>
        <pc:grpChg chg="mod">
          <ac:chgData name="Khattab, Sherif" userId="c83b1e15-36f3-4f46-aceb-05aac24c545e" providerId="ADAL" clId="{BA7E1913-A6F0-C848-94D5-CEC45678B150}" dt="2021-01-20T03:36:45.256" v="0"/>
          <ac:grpSpMkLst>
            <pc:docMk/>
            <pc:sldMk cId="1025764700" sldId="471"/>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025764700" sldId="471"/>
            <ac:graphicFrameMk id="5123" creationId="{21D7AF36-DB7D-4E96-B4D0-2E733D24C464}"/>
          </ac:graphicFrameMkLst>
        </pc:graphicFrameChg>
      </pc:sldChg>
      <pc:sldChg chg="modSp">
        <pc:chgData name="Khattab, Sherif" userId="c83b1e15-36f3-4f46-aceb-05aac24c545e" providerId="ADAL" clId="{BA7E1913-A6F0-C848-94D5-CEC45678B150}" dt="2021-01-20T03:36:45.256" v="0"/>
        <pc:sldMkLst>
          <pc:docMk/>
          <pc:sldMk cId="3109107092" sldId="472"/>
        </pc:sldMkLst>
        <pc:spChg chg="mod">
          <ac:chgData name="Khattab, Sherif" userId="c83b1e15-36f3-4f46-aceb-05aac24c545e" providerId="ADAL" clId="{BA7E1913-A6F0-C848-94D5-CEC45678B150}" dt="2021-01-20T03:36:45.256" v="0"/>
          <ac:spMkLst>
            <pc:docMk/>
            <pc:sldMk cId="3109107092" sldId="472"/>
            <ac:spMk id="3" creationId="{30AEF3C6-7EA7-449A-9293-E3ED9F2886F9}"/>
          </ac:spMkLst>
        </pc:spChg>
        <pc:spChg chg="mod">
          <ac:chgData name="Khattab, Sherif" userId="c83b1e15-36f3-4f46-aceb-05aac24c545e" providerId="ADAL" clId="{BA7E1913-A6F0-C848-94D5-CEC45678B150}" dt="2021-01-20T03:36:45.256" v="0"/>
          <ac:spMkLst>
            <pc:docMk/>
            <pc:sldMk cId="3109107092" sldId="472"/>
            <ac:spMk id="5" creationId="{86D334BE-F1A0-401C-A7A6-E8399DADA66A}"/>
          </ac:spMkLst>
        </pc:spChg>
        <pc:spChg chg="mod">
          <ac:chgData name="Khattab, Sherif" userId="c83b1e15-36f3-4f46-aceb-05aac24c545e" providerId="ADAL" clId="{BA7E1913-A6F0-C848-94D5-CEC45678B150}" dt="2021-01-20T03:36:45.256" v="0"/>
          <ac:spMkLst>
            <pc:docMk/>
            <pc:sldMk cId="3109107092" sldId="472"/>
            <ac:spMk id="7" creationId="{E5F29704-03AA-B747-A2ED-5B8027B1EDEB}"/>
          </ac:spMkLst>
        </pc:spChg>
        <pc:spChg chg="mod">
          <ac:chgData name="Khattab, Sherif" userId="c83b1e15-36f3-4f46-aceb-05aac24c545e" providerId="ADAL" clId="{BA7E1913-A6F0-C848-94D5-CEC45678B150}" dt="2021-01-20T03:36:45.256" v="0"/>
          <ac:spMkLst>
            <pc:docMk/>
            <pc:sldMk cId="3109107092" sldId="472"/>
            <ac:spMk id="6146" creationId="{5AEA12F1-A345-4E80-B81B-BB7F54B720F7}"/>
          </ac:spMkLst>
        </pc:spChg>
        <pc:grpChg chg="mod">
          <ac:chgData name="Khattab, Sherif" userId="c83b1e15-36f3-4f46-aceb-05aac24c545e" providerId="ADAL" clId="{BA7E1913-A6F0-C848-94D5-CEC45678B150}" dt="2021-01-20T03:36:45.256" v="0"/>
          <ac:grpSpMkLst>
            <pc:docMk/>
            <pc:sldMk cId="3109107092" sldId="47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109107092" sldId="472"/>
            <ac:graphicFrameMk id="6145" creationId="{1F7F153F-0046-48A7-AF42-071F4C813482}"/>
          </ac:graphicFrameMkLst>
        </pc:graphicFrameChg>
      </pc:sldChg>
      <pc:sldChg chg="modSp">
        <pc:chgData name="Khattab, Sherif" userId="c83b1e15-36f3-4f46-aceb-05aac24c545e" providerId="ADAL" clId="{BA7E1913-A6F0-C848-94D5-CEC45678B150}" dt="2021-01-20T03:36:45.256" v="0"/>
        <pc:sldMkLst>
          <pc:docMk/>
          <pc:sldMk cId="4038969182" sldId="477"/>
        </pc:sldMkLst>
        <pc:spChg chg="mod">
          <ac:chgData name="Khattab, Sherif" userId="c83b1e15-36f3-4f46-aceb-05aac24c545e" providerId="ADAL" clId="{BA7E1913-A6F0-C848-94D5-CEC45678B150}" dt="2021-01-20T03:36:45.256" v="0"/>
          <ac:spMkLst>
            <pc:docMk/>
            <pc:sldMk cId="4038969182" sldId="477"/>
            <ac:spMk id="2" creationId="{FC2F5822-FB95-4FA7-8814-7A9973030216}"/>
          </ac:spMkLst>
        </pc:spChg>
        <pc:spChg chg="mod">
          <ac:chgData name="Khattab, Sherif" userId="c83b1e15-36f3-4f46-aceb-05aac24c545e" providerId="ADAL" clId="{BA7E1913-A6F0-C848-94D5-CEC45678B150}" dt="2021-01-20T03:36:45.256" v="0"/>
          <ac:spMkLst>
            <pc:docMk/>
            <pc:sldMk cId="4038969182" sldId="477"/>
            <ac:spMk id="4" creationId="{AC512AFF-6A18-4D49-A4E6-2CC1827AA033}"/>
          </ac:spMkLst>
        </pc:spChg>
        <pc:spChg chg="mod">
          <ac:chgData name="Khattab, Sherif" userId="c83b1e15-36f3-4f46-aceb-05aac24c545e" providerId="ADAL" clId="{BA7E1913-A6F0-C848-94D5-CEC45678B150}" dt="2021-01-20T03:36:45.256" v="0"/>
          <ac:spMkLst>
            <pc:docMk/>
            <pc:sldMk cId="4038969182" sldId="477"/>
            <ac:spMk id="16385" creationId="{6A11D2B9-CA45-4A0D-B509-8257E2D9B94F}"/>
          </ac:spMkLst>
        </pc:spChg>
        <pc:spChg chg="mod">
          <ac:chgData name="Khattab, Sherif" userId="c83b1e15-36f3-4f46-aceb-05aac24c545e" providerId="ADAL" clId="{BA7E1913-A6F0-C848-94D5-CEC45678B150}" dt="2021-01-20T03:36:45.256" v="0"/>
          <ac:spMkLst>
            <pc:docMk/>
            <pc:sldMk cId="4038969182" sldId="477"/>
            <ac:spMk id="16386" creationId="{2EE14E1C-57AD-4AA5-8D97-EF494DA8A5A6}"/>
          </ac:spMkLst>
        </pc:spChg>
        <pc:grpChg chg="mod">
          <ac:chgData name="Khattab, Sherif" userId="c83b1e15-36f3-4f46-aceb-05aac24c545e" providerId="ADAL" clId="{BA7E1913-A6F0-C848-94D5-CEC45678B150}" dt="2021-01-20T03:36:45.256" v="0"/>
          <ac:grpSpMkLst>
            <pc:docMk/>
            <pc:sldMk cId="4038969182" sldId="477"/>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4038969182" sldId="477"/>
            <ac:graphicFrameMk id="16387" creationId="{AF2F8ED8-16A1-4F89-BDB6-8C2730B36B52}"/>
          </ac:graphicFrameMkLst>
        </pc:graphicFrameChg>
      </pc:sldChg>
      <pc:sldChg chg="modSp">
        <pc:chgData name="Khattab, Sherif" userId="c83b1e15-36f3-4f46-aceb-05aac24c545e" providerId="ADAL" clId="{BA7E1913-A6F0-C848-94D5-CEC45678B150}" dt="2021-01-20T03:36:45.256" v="0"/>
        <pc:sldMkLst>
          <pc:docMk/>
          <pc:sldMk cId="873856523" sldId="479"/>
        </pc:sldMkLst>
        <pc:spChg chg="mod">
          <ac:chgData name="Khattab, Sherif" userId="c83b1e15-36f3-4f46-aceb-05aac24c545e" providerId="ADAL" clId="{BA7E1913-A6F0-C848-94D5-CEC45678B150}" dt="2021-01-20T03:36:45.256" v="0"/>
          <ac:spMkLst>
            <pc:docMk/>
            <pc:sldMk cId="873856523" sldId="479"/>
            <ac:spMk id="2" creationId="{0EA6D591-B53C-496E-AC8A-4A137C95CFED}"/>
          </ac:spMkLst>
        </pc:spChg>
        <pc:spChg chg="mod">
          <ac:chgData name="Khattab, Sherif" userId="c83b1e15-36f3-4f46-aceb-05aac24c545e" providerId="ADAL" clId="{BA7E1913-A6F0-C848-94D5-CEC45678B150}" dt="2021-01-20T03:36:45.256" v="0"/>
          <ac:spMkLst>
            <pc:docMk/>
            <pc:sldMk cId="873856523" sldId="479"/>
            <ac:spMk id="4" creationId="{ED98CD1B-CC0F-4183-9A7A-D761866A6186}"/>
          </ac:spMkLst>
        </pc:spChg>
        <pc:spChg chg="mod">
          <ac:chgData name="Khattab, Sherif" userId="c83b1e15-36f3-4f46-aceb-05aac24c545e" providerId="ADAL" clId="{BA7E1913-A6F0-C848-94D5-CEC45678B150}" dt="2021-01-20T03:36:45.256" v="0"/>
          <ac:spMkLst>
            <pc:docMk/>
            <pc:sldMk cId="873856523" sldId="479"/>
            <ac:spMk id="18433" creationId="{E3607FC9-A77A-4CEC-B201-FD6943B401ED}"/>
          </ac:spMkLst>
        </pc:spChg>
        <pc:spChg chg="mod">
          <ac:chgData name="Khattab, Sherif" userId="c83b1e15-36f3-4f46-aceb-05aac24c545e" providerId="ADAL" clId="{BA7E1913-A6F0-C848-94D5-CEC45678B150}" dt="2021-01-20T03:36:45.256" v="0"/>
          <ac:spMkLst>
            <pc:docMk/>
            <pc:sldMk cId="873856523" sldId="479"/>
            <ac:spMk id="18434" creationId="{A670C1CC-C98F-4983-9392-1D866C0F5D42}"/>
          </ac:spMkLst>
        </pc:spChg>
        <pc:grpChg chg="mod">
          <ac:chgData name="Khattab, Sherif" userId="c83b1e15-36f3-4f46-aceb-05aac24c545e" providerId="ADAL" clId="{BA7E1913-A6F0-C848-94D5-CEC45678B150}" dt="2021-01-20T03:36:45.256" v="0"/>
          <ac:grpSpMkLst>
            <pc:docMk/>
            <pc:sldMk cId="873856523" sldId="47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873856523" sldId="479"/>
            <ac:graphicFrameMk id="18435" creationId="{E649380A-CE1F-4021-A060-3DE112829840}"/>
          </ac:graphicFrameMkLst>
        </pc:graphicFrameChg>
      </pc:sldChg>
      <pc:sldChg chg="modSp">
        <pc:chgData name="Khattab, Sherif" userId="c83b1e15-36f3-4f46-aceb-05aac24c545e" providerId="ADAL" clId="{BA7E1913-A6F0-C848-94D5-CEC45678B150}" dt="2021-01-20T03:36:45.256" v="0"/>
        <pc:sldMkLst>
          <pc:docMk/>
          <pc:sldMk cId="1560930406" sldId="482"/>
        </pc:sldMkLst>
        <pc:spChg chg="mod">
          <ac:chgData name="Khattab, Sherif" userId="c83b1e15-36f3-4f46-aceb-05aac24c545e" providerId="ADAL" clId="{BA7E1913-A6F0-C848-94D5-CEC45678B150}" dt="2021-01-20T03:36:45.256" v="0"/>
          <ac:spMkLst>
            <pc:docMk/>
            <pc:sldMk cId="1560930406" sldId="482"/>
            <ac:spMk id="2" creationId="{DF0F4013-0B68-4D88-865A-4FC3176C8654}"/>
          </ac:spMkLst>
        </pc:spChg>
        <pc:spChg chg="mod">
          <ac:chgData name="Khattab, Sherif" userId="c83b1e15-36f3-4f46-aceb-05aac24c545e" providerId="ADAL" clId="{BA7E1913-A6F0-C848-94D5-CEC45678B150}" dt="2021-01-20T03:36:45.256" v="0"/>
          <ac:spMkLst>
            <pc:docMk/>
            <pc:sldMk cId="1560930406" sldId="482"/>
            <ac:spMk id="4" creationId="{EC2FC32F-B9CD-4D1A-AE2B-0825BE055635}"/>
          </ac:spMkLst>
        </pc:spChg>
        <pc:spChg chg="mod">
          <ac:chgData name="Khattab, Sherif" userId="c83b1e15-36f3-4f46-aceb-05aac24c545e" providerId="ADAL" clId="{BA7E1913-A6F0-C848-94D5-CEC45678B150}" dt="2021-01-20T03:36:45.256" v="0"/>
          <ac:spMkLst>
            <pc:docMk/>
            <pc:sldMk cId="1560930406" sldId="482"/>
            <ac:spMk id="23553" creationId="{E59624D1-FEEB-4340-9651-13DD586B53A9}"/>
          </ac:spMkLst>
        </pc:spChg>
        <pc:spChg chg="mod">
          <ac:chgData name="Khattab, Sherif" userId="c83b1e15-36f3-4f46-aceb-05aac24c545e" providerId="ADAL" clId="{BA7E1913-A6F0-C848-94D5-CEC45678B150}" dt="2021-01-20T03:36:45.256" v="0"/>
          <ac:spMkLst>
            <pc:docMk/>
            <pc:sldMk cId="1560930406" sldId="482"/>
            <ac:spMk id="23554" creationId="{352A19DE-2E99-4131-8018-428EB1D381D8}"/>
          </ac:spMkLst>
        </pc:spChg>
        <pc:grpChg chg="mod">
          <ac:chgData name="Khattab, Sherif" userId="c83b1e15-36f3-4f46-aceb-05aac24c545e" providerId="ADAL" clId="{BA7E1913-A6F0-C848-94D5-CEC45678B150}" dt="2021-01-20T03:36:45.256" v="0"/>
          <ac:grpSpMkLst>
            <pc:docMk/>
            <pc:sldMk cId="1560930406" sldId="482"/>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560930406" sldId="482"/>
            <ac:graphicFrameMk id="23555" creationId="{72BCA54F-0328-4938-A740-EE2040664901}"/>
          </ac:graphicFrameMkLst>
        </pc:graphicFrameChg>
      </pc:sldChg>
      <pc:sldChg chg="modSp">
        <pc:chgData name="Khattab, Sherif" userId="c83b1e15-36f3-4f46-aceb-05aac24c545e" providerId="ADAL" clId="{BA7E1913-A6F0-C848-94D5-CEC45678B150}" dt="2021-01-20T03:36:45.256" v="0"/>
        <pc:sldMkLst>
          <pc:docMk/>
          <pc:sldMk cId="1948397067" sldId="484"/>
        </pc:sldMkLst>
        <pc:spChg chg="mod">
          <ac:chgData name="Khattab, Sherif" userId="c83b1e15-36f3-4f46-aceb-05aac24c545e" providerId="ADAL" clId="{BA7E1913-A6F0-C848-94D5-CEC45678B150}" dt="2021-01-20T03:36:45.256" v="0"/>
          <ac:spMkLst>
            <pc:docMk/>
            <pc:sldMk cId="1948397067" sldId="484"/>
            <ac:spMk id="3" creationId="{8EEA02BE-54EF-4DED-8936-3DDE41ED48F3}"/>
          </ac:spMkLst>
        </pc:spChg>
        <pc:spChg chg="mod">
          <ac:chgData name="Khattab, Sherif" userId="c83b1e15-36f3-4f46-aceb-05aac24c545e" providerId="ADAL" clId="{BA7E1913-A6F0-C848-94D5-CEC45678B150}" dt="2021-01-20T03:36:45.256" v="0"/>
          <ac:spMkLst>
            <pc:docMk/>
            <pc:sldMk cId="1948397067" sldId="484"/>
            <ac:spMk id="5" creationId="{DE1FD728-0EB3-4F5A-B200-1BF20173728C}"/>
          </ac:spMkLst>
        </pc:spChg>
        <pc:spChg chg="mod">
          <ac:chgData name="Khattab, Sherif" userId="c83b1e15-36f3-4f46-aceb-05aac24c545e" providerId="ADAL" clId="{BA7E1913-A6F0-C848-94D5-CEC45678B150}" dt="2021-01-20T03:36:45.256" v="0"/>
          <ac:spMkLst>
            <pc:docMk/>
            <pc:sldMk cId="1948397067" sldId="484"/>
            <ac:spMk id="7" creationId="{8A225AA0-21AD-A843-A4E3-3C82E24A7D11}"/>
          </ac:spMkLst>
        </pc:spChg>
        <pc:spChg chg="mod">
          <ac:chgData name="Khattab, Sherif" userId="c83b1e15-36f3-4f46-aceb-05aac24c545e" providerId="ADAL" clId="{BA7E1913-A6F0-C848-94D5-CEC45678B150}" dt="2021-01-20T03:36:45.256" v="0"/>
          <ac:spMkLst>
            <pc:docMk/>
            <pc:sldMk cId="1948397067" sldId="484"/>
            <ac:spMk id="25601" creationId="{5E2E26B9-79A1-4156-BA81-69E66E0DF0CE}"/>
          </ac:spMkLst>
        </pc:spChg>
        <pc:grpChg chg="mod">
          <ac:chgData name="Khattab, Sherif" userId="c83b1e15-36f3-4f46-aceb-05aac24c545e" providerId="ADAL" clId="{BA7E1913-A6F0-C848-94D5-CEC45678B150}" dt="2021-01-20T03:36:45.256" v="0"/>
          <ac:grpSpMkLst>
            <pc:docMk/>
            <pc:sldMk cId="1948397067" sldId="48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948397067" sldId="484"/>
            <ac:graphicFrameMk id="25602" creationId="{D681AA8F-570B-452A-9EE8-6BAD95C0CB2A}"/>
          </ac:graphicFrameMkLst>
        </pc:graphicFrameChg>
      </pc:sldChg>
      <pc:sldChg chg="modSp">
        <pc:chgData name="Khattab, Sherif" userId="c83b1e15-36f3-4f46-aceb-05aac24c545e" providerId="ADAL" clId="{BA7E1913-A6F0-C848-94D5-CEC45678B150}" dt="2021-01-20T03:36:45.256" v="0"/>
        <pc:sldMkLst>
          <pc:docMk/>
          <pc:sldMk cId="1363323927" sldId="488"/>
        </pc:sldMkLst>
        <pc:spChg chg="mod">
          <ac:chgData name="Khattab, Sherif" userId="c83b1e15-36f3-4f46-aceb-05aac24c545e" providerId="ADAL" clId="{BA7E1913-A6F0-C848-94D5-CEC45678B150}" dt="2021-01-20T03:36:45.256" v="0"/>
          <ac:spMkLst>
            <pc:docMk/>
            <pc:sldMk cId="1363323927" sldId="488"/>
            <ac:spMk id="2" creationId="{D1784F0E-0CE3-4DF2-BF5E-AC961DED9AD5}"/>
          </ac:spMkLst>
        </pc:spChg>
        <pc:spChg chg="mod">
          <ac:chgData name="Khattab, Sherif" userId="c83b1e15-36f3-4f46-aceb-05aac24c545e" providerId="ADAL" clId="{BA7E1913-A6F0-C848-94D5-CEC45678B150}" dt="2021-01-20T03:36:45.256" v="0"/>
          <ac:spMkLst>
            <pc:docMk/>
            <pc:sldMk cId="1363323927" sldId="488"/>
            <ac:spMk id="4" creationId="{EDE852BE-9DBB-4B9F-96D6-41502235E65B}"/>
          </ac:spMkLst>
        </pc:spChg>
        <pc:spChg chg="mod">
          <ac:chgData name="Khattab, Sherif" userId="c83b1e15-36f3-4f46-aceb-05aac24c545e" providerId="ADAL" clId="{BA7E1913-A6F0-C848-94D5-CEC45678B150}" dt="2021-01-20T03:36:45.256" v="0"/>
          <ac:spMkLst>
            <pc:docMk/>
            <pc:sldMk cId="1363323927" sldId="488"/>
            <ac:spMk id="29697" creationId="{28E17C06-9C26-4EA2-A8CB-9E266E08CFC9}"/>
          </ac:spMkLst>
        </pc:spChg>
        <pc:spChg chg="mod">
          <ac:chgData name="Khattab, Sherif" userId="c83b1e15-36f3-4f46-aceb-05aac24c545e" providerId="ADAL" clId="{BA7E1913-A6F0-C848-94D5-CEC45678B150}" dt="2021-01-20T03:36:45.256" v="0"/>
          <ac:spMkLst>
            <pc:docMk/>
            <pc:sldMk cId="1363323927" sldId="488"/>
            <ac:spMk id="29699" creationId="{9B87D08D-EF4A-454B-A132-2A933B33FADF}"/>
          </ac:spMkLst>
        </pc:spChg>
        <pc:grpChg chg="mod">
          <ac:chgData name="Khattab, Sherif" userId="c83b1e15-36f3-4f46-aceb-05aac24c545e" providerId="ADAL" clId="{BA7E1913-A6F0-C848-94D5-CEC45678B150}" dt="2021-01-20T03:36:45.256" v="0"/>
          <ac:grpSpMkLst>
            <pc:docMk/>
            <pc:sldMk cId="1363323927" sldId="488"/>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1363323927" sldId="488"/>
            <ac:graphicFrameMk id="29698" creationId="{5096B804-6DD5-4EA7-8B5D-E7C04AA4F65D}"/>
          </ac:graphicFrameMkLst>
        </pc:graphicFrameChg>
      </pc:sldChg>
      <pc:sldChg chg="modSp">
        <pc:chgData name="Khattab, Sherif" userId="c83b1e15-36f3-4f46-aceb-05aac24c545e" providerId="ADAL" clId="{BA7E1913-A6F0-C848-94D5-CEC45678B150}" dt="2021-01-20T03:36:45.256" v="0"/>
        <pc:sldMkLst>
          <pc:docMk/>
          <pc:sldMk cId="936409682" sldId="489"/>
        </pc:sldMkLst>
        <pc:spChg chg="mod">
          <ac:chgData name="Khattab, Sherif" userId="c83b1e15-36f3-4f46-aceb-05aac24c545e" providerId="ADAL" clId="{BA7E1913-A6F0-C848-94D5-CEC45678B150}" dt="2021-01-20T03:36:45.256" v="0"/>
          <ac:spMkLst>
            <pc:docMk/>
            <pc:sldMk cId="936409682" sldId="489"/>
            <ac:spMk id="2" creationId="{150C62BB-E114-454B-85DB-53D764ED6038}"/>
          </ac:spMkLst>
        </pc:spChg>
        <pc:spChg chg="mod">
          <ac:chgData name="Khattab, Sherif" userId="c83b1e15-36f3-4f46-aceb-05aac24c545e" providerId="ADAL" clId="{BA7E1913-A6F0-C848-94D5-CEC45678B150}" dt="2021-01-20T03:36:45.256" v="0"/>
          <ac:spMkLst>
            <pc:docMk/>
            <pc:sldMk cId="936409682" sldId="489"/>
            <ac:spMk id="4" creationId="{8F548AA1-681E-4DA0-A9AF-6C8D550D5E08}"/>
          </ac:spMkLst>
        </pc:spChg>
        <pc:spChg chg="mod">
          <ac:chgData name="Khattab, Sherif" userId="c83b1e15-36f3-4f46-aceb-05aac24c545e" providerId="ADAL" clId="{BA7E1913-A6F0-C848-94D5-CEC45678B150}" dt="2021-01-20T03:36:45.256" v="0"/>
          <ac:spMkLst>
            <pc:docMk/>
            <pc:sldMk cId="936409682" sldId="489"/>
            <ac:spMk id="30721" creationId="{0A3F3B3A-9F5F-4801-AFED-E732F58A9EA2}"/>
          </ac:spMkLst>
        </pc:spChg>
        <pc:spChg chg="mod">
          <ac:chgData name="Khattab, Sherif" userId="c83b1e15-36f3-4f46-aceb-05aac24c545e" providerId="ADAL" clId="{BA7E1913-A6F0-C848-94D5-CEC45678B150}" dt="2021-01-20T03:36:45.256" v="0"/>
          <ac:spMkLst>
            <pc:docMk/>
            <pc:sldMk cId="936409682" sldId="489"/>
            <ac:spMk id="30722" creationId="{33C3E8B9-1772-47B4-9411-185F126423BA}"/>
          </ac:spMkLst>
        </pc:spChg>
        <pc:grpChg chg="mod">
          <ac:chgData name="Khattab, Sherif" userId="c83b1e15-36f3-4f46-aceb-05aac24c545e" providerId="ADAL" clId="{BA7E1913-A6F0-C848-94D5-CEC45678B150}" dt="2021-01-20T03:36:45.256" v="0"/>
          <ac:grpSpMkLst>
            <pc:docMk/>
            <pc:sldMk cId="936409682" sldId="489"/>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936409682" sldId="489"/>
            <ac:graphicFrameMk id="30723" creationId="{24ED8923-A61A-4244-A0FE-28542EDE5C2B}"/>
          </ac:graphicFrameMkLst>
        </pc:graphicFrameChg>
      </pc:sldChg>
      <pc:sldChg chg="modSp">
        <pc:chgData name="Khattab, Sherif" userId="c83b1e15-36f3-4f46-aceb-05aac24c545e" providerId="ADAL" clId="{BA7E1913-A6F0-C848-94D5-CEC45678B150}" dt="2021-01-20T03:36:45.256" v="0"/>
        <pc:sldMkLst>
          <pc:docMk/>
          <pc:sldMk cId="3447713174" sldId="494"/>
        </pc:sldMkLst>
        <pc:spChg chg="mod">
          <ac:chgData name="Khattab, Sherif" userId="c83b1e15-36f3-4f46-aceb-05aac24c545e" providerId="ADAL" clId="{BA7E1913-A6F0-C848-94D5-CEC45678B150}" dt="2021-01-20T03:36:45.256" v="0"/>
          <ac:spMkLst>
            <pc:docMk/>
            <pc:sldMk cId="3447713174" sldId="494"/>
            <ac:spMk id="3" creationId="{68983252-D58B-4136-834E-912F539F00B6}"/>
          </ac:spMkLst>
        </pc:spChg>
        <pc:spChg chg="mod">
          <ac:chgData name="Khattab, Sherif" userId="c83b1e15-36f3-4f46-aceb-05aac24c545e" providerId="ADAL" clId="{BA7E1913-A6F0-C848-94D5-CEC45678B150}" dt="2021-01-20T03:36:45.256" v="0"/>
          <ac:spMkLst>
            <pc:docMk/>
            <pc:sldMk cId="3447713174" sldId="494"/>
            <ac:spMk id="5" creationId="{6E7E3CCF-4F96-45E6-B828-6AA5F067043A}"/>
          </ac:spMkLst>
        </pc:spChg>
        <pc:spChg chg="mod">
          <ac:chgData name="Khattab, Sherif" userId="c83b1e15-36f3-4f46-aceb-05aac24c545e" providerId="ADAL" clId="{BA7E1913-A6F0-C848-94D5-CEC45678B150}" dt="2021-01-20T03:36:45.256" v="0"/>
          <ac:spMkLst>
            <pc:docMk/>
            <pc:sldMk cId="3447713174" sldId="494"/>
            <ac:spMk id="7" creationId="{E82B22B3-1517-E346-9A8B-094A40D2FC5B}"/>
          </ac:spMkLst>
        </pc:spChg>
        <pc:spChg chg="mod">
          <ac:chgData name="Khattab, Sherif" userId="c83b1e15-36f3-4f46-aceb-05aac24c545e" providerId="ADAL" clId="{BA7E1913-A6F0-C848-94D5-CEC45678B150}" dt="2021-01-20T03:36:45.256" v="0"/>
          <ac:spMkLst>
            <pc:docMk/>
            <pc:sldMk cId="3447713174" sldId="494"/>
            <ac:spMk id="35841" creationId="{B48F48C8-3631-4F5F-8724-374B534CDB0D}"/>
          </ac:spMkLst>
        </pc:spChg>
        <pc:grpChg chg="mod">
          <ac:chgData name="Khattab, Sherif" userId="c83b1e15-36f3-4f46-aceb-05aac24c545e" providerId="ADAL" clId="{BA7E1913-A6F0-C848-94D5-CEC45678B150}" dt="2021-01-20T03:36:45.256" v="0"/>
          <ac:grpSpMkLst>
            <pc:docMk/>
            <pc:sldMk cId="3447713174" sldId="494"/>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3447713174" sldId="494"/>
            <ac:graphicFrameMk id="35842" creationId="{8D1701A4-A56B-439A-9B39-A560D76A3316}"/>
          </ac:graphicFrameMkLst>
        </pc:graphicFrameChg>
      </pc:sldChg>
      <pc:sldChg chg="modSp">
        <pc:chgData name="Khattab, Sherif" userId="c83b1e15-36f3-4f46-aceb-05aac24c545e" providerId="ADAL" clId="{BA7E1913-A6F0-C848-94D5-CEC45678B150}" dt="2021-01-20T03:36:45.256" v="0"/>
        <pc:sldMkLst>
          <pc:docMk/>
          <pc:sldMk cId="2129126942" sldId="495"/>
        </pc:sldMkLst>
        <pc:spChg chg="mod">
          <ac:chgData name="Khattab, Sherif" userId="c83b1e15-36f3-4f46-aceb-05aac24c545e" providerId="ADAL" clId="{BA7E1913-A6F0-C848-94D5-CEC45678B150}" dt="2021-01-20T03:36:45.256" v="0"/>
          <ac:spMkLst>
            <pc:docMk/>
            <pc:sldMk cId="2129126942" sldId="495"/>
            <ac:spMk id="2" creationId="{B0EDE6F0-5E08-467B-A6AE-AA045809023A}"/>
          </ac:spMkLst>
        </pc:spChg>
        <pc:spChg chg="mod">
          <ac:chgData name="Khattab, Sherif" userId="c83b1e15-36f3-4f46-aceb-05aac24c545e" providerId="ADAL" clId="{BA7E1913-A6F0-C848-94D5-CEC45678B150}" dt="2021-01-20T03:36:45.256" v="0"/>
          <ac:spMkLst>
            <pc:docMk/>
            <pc:sldMk cId="2129126942" sldId="495"/>
            <ac:spMk id="4" creationId="{31048580-254B-4562-B07A-13FA9D7EEB7E}"/>
          </ac:spMkLst>
        </pc:spChg>
        <pc:spChg chg="mod">
          <ac:chgData name="Khattab, Sherif" userId="c83b1e15-36f3-4f46-aceb-05aac24c545e" providerId="ADAL" clId="{BA7E1913-A6F0-C848-94D5-CEC45678B150}" dt="2021-01-20T03:36:45.256" v="0"/>
          <ac:spMkLst>
            <pc:docMk/>
            <pc:sldMk cId="2129126942" sldId="495"/>
            <ac:spMk id="36865" creationId="{7EA33581-0FBA-4513-BC21-59EBD3254C34}"/>
          </ac:spMkLst>
        </pc:spChg>
        <pc:spChg chg="mod">
          <ac:chgData name="Khattab, Sherif" userId="c83b1e15-36f3-4f46-aceb-05aac24c545e" providerId="ADAL" clId="{BA7E1913-A6F0-C848-94D5-CEC45678B150}" dt="2021-01-20T03:36:45.256" v="0"/>
          <ac:spMkLst>
            <pc:docMk/>
            <pc:sldMk cId="2129126942" sldId="495"/>
            <ac:spMk id="36866" creationId="{D4B374AC-8E1B-4FB1-8CD1-E75C5A388926}"/>
          </ac:spMkLst>
        </pc:spChg>
        <pc:grpChg chg="mod">
          <ac:chgData name="Khattab, Sherif" userId="c83b1e15-36f3-4f46-aceb-05aac24c545e" providerId="ADAL" clId="{BA7E1913-A6F0-C848-94D5-CEC45678B150}" dt="2021-01-20T03:36:45.256" v="0"/>
          <ac:grpSpMkLst>
            <pc:docMk/>
            <pc:sldMk cId="2129126942" sldId="495"/>
            <ac:grpSpMk id="1" creationId="{00000000-0000-0000-0000-000000000000}"/>
          </ac:grpSpMkLst>
        </pc:grpChg>
        <pc:graphicFrameChg chg="mod">
          <ac:chgData name="Khattab, Sherif" userId="c83b1e15-36f3-4f46-aceb-05aac24c545e" providerId="ADAL" clId="{BA7E1913-A6F0-C848-94D5-CEC45678B150}" dt="2021-01-20T03:36:45.256" v="0"/>
          <ac:graphicFrameMkLst>
            <pc:docMk/>
            <pc:sldMk cId="2129126942" sldId="495"/>
            <ac:graphicFrameMk id="36867" creationId="{6EBD17C3-7239-4686-9A19-775BA4E9A6D5}"/>
          </ac:graphicFrameMkLst>
        </pc:graphicFrameChg>
      </pc:sldChg>
    </pc:docChg>
  </pc:docChgLst>
  <pc:docChgLst>
    <pc:chgData name="Khattab, Sherif" userId="c83b1e15-36f3-4f46-aceb-05aac24c545e" providerId="ADAL" clId="{E6EB0EA7-2544-4CF1-A7D6-AFF5E9AECA5D}"/>
    <pc:docChg chg="addSld delSld modSld modMainMaster">
      <pc:chgData name="Khattab, Sherif" userId="c83b1e15-36f3-4f46-aceb-05aac24c545e" providerId="ADAL" clId="{E6EB0EA7-2544-4CF1-A7D6-AFF5E9AECA5D}" dt="2020-05-14T17:16:25.708" v="6"/>
      <pc:docMkLst>
        <pc:docMk/>
      </pc:docMkLst>
      <pc:sldChg chg="del">
        <pc:chgData name="Khattab, Sherif" userId="c83b1e15-36f3-4f46-aceb-05aac24c545e" providerId="ADAL" clId="{E6EB0EA7-2544-4CF1-A7D6-AFF5E9AECA5D}" dt="2020-05-14T17:10:07.728" v="1" actId="47"/>
        <pc:sldMkLst>
          <pc:docMk/>
          <pc:sldMk cId="0" sldId="256"/>
        </pc:sldMkLst>
      </pc:sldChg>
      <pc:sldChg chg="modSp">
        <pc:chgData name="Khattab, Sherif" userId="c83b1e15-36f3-4f46-aceb-05aac24c545e" providerId="ADAL" clId="{E6EB0EA7-2544-4CF1-A7D6-AFF5E9AECA5D}" dt="2020-05-14T17:16:25.708" v="6"/>
        <pc:sldMkLst>
          <pc:docMk/>
          <pc:sldMk cId="2710637777" sldId="322"/>
        </pc:sldMkLst>
        <pc:spChg chg="mod">
          <ac:chgData name="Khattab, Sherif" userId="c83b1e15-36f3-4f46-aceb-05aac24c545e" providerId="ADAL" clId="{E6EB0EA7-2544-4CF1-A7D6-AFF5E9AECA5D}" dt="2020-05-14T17:16:25.708" v="6"/>
          <ac:spMkLst>
            <pc:docMk/>
            <pc:sldMk cId="2710637777" sldId="322"/>
            <ac:spMk id="4" creationId="{98D70E46-AD06-A84D-A403-48FFDDB68BC6}"/>
          </ac:spMkLst>
        </pc:spChg>
        <pc:spChg chg="mod">
          <ac:chgData name="Khattab, Sherif" userId="c83b1e15-36f3-4f46-aceb-05aac24c545e" providerId="ADAL" clId="{E6EB0EA7-2544-4CF1-A7D6-AFF5E9AECA5D}" dt="2020-05-14T17:16:25.708" v="6"/>
          <ac:spMkLst>
            <pc:docMk/>
            <pc:sldMk cId="2710637777" sldId="322"/>
            <ac:spMk id="5" creationId="{68F74981-ADDA-9144-ACB5-CE4649DD2D8F}"/>
          </ac:spMkLst>
        </pc:spChg>
        <pc:spChg chg="mod">
          <ac:chgData name="Khattab, Sherif" userId="c83b1e15-36f3-4f46-aceb-05aac24c545e" providerId="ADAL" clId="{E6EB0EA7-2544-4CF1-A7D6-AFF5E9AECA5D}" dt="2020-05-14T17:16:25.708" v="6"/>
          <ac:spMkLst>
            <pc:docMk/>
            <pc:sldMk cId="2710637777" sldId="322"/>
            <ac:spMk id="90114" creationId="{308C4648-C13A-A547-ABA8-14DA70E0773D}"/>
          </ac:spMkLst>
        </pc:spChg>
        <pc:spChg chg="mod">
          <ac:chgData name="Khattab, Sherif" userId="c83b1e15-36f3-4f46-aceb-05aac24c545e" providerId="ADAL" clId="{E6EB0EA7-2544-4CF1-A7D6-AFF5E9AECA5D}" dt="2020-05-14T17:16:25.708" v="6"/>
          <ac:spMkLst>
            <pc:docMk/>
            <pc:sldMk cId="2710637777" sldId="322"/>
            <ac:spMk id="90115" creationId="{691666FD-EDA0-044F-A826-5F64B00DC362}"/>
          </ac:spMkLst>
        </pc:spChg>
      </pc:sldChg>
      <pc:sldChg chg="modSp">
        <pc:chgData name="Khattab, Sherif" userId="c83b1e15-36f3-4f46-aceb-05aac24c545e" providerId="ADAL" clId="{E6EB0EA7-2544-4CF1-A7D6-AFF5E9AECA5D}" dt="2020-05-14T17:16:25.708" v="6"/>
        <pc:sldMkLst>
          <pc:docMk/>
          <pc:sldMk cId="3292918179" sldId="324"/>
        </pc:sldMkLst>
        <pc:spChg chg="mod">
          <ac:chgData name="Khattab, Sherif" userId="c83b1e15-36f3-4f46-aceb-05aac24c545e" providerId="ADAL" clId="{E6EB0EA7-2544-4CF1-A7D6-AFF5E9AECA5D}" dt="2020-05-14T17:16:25.708" v="6"/>
          <ac:spMkLst>
            <pc:docMk/>
            <pc:sldMk cId="3292918179" sldId="324"/>
            <ac:spMk id="24" creationId="{39DA5595-35A6-EF4C-A674-D955A9DDF867}"/>
          </ac:spMkLst>
        </pc:spChg>
        <pc:spChg chg="mod">
          <ac:chgData name="Khattab, Sherif" userId="c83b1e15-36f3-4f46-aceb-05aac24c545e" providerId="ADAL" clId="{E6EB0EA7-2544-4CF1-A7D6-AFF5E9AECA5D}" dt="2020-05-14T17:16:25.708" v="6"/>
          <ac:spMkLst>
            <pc:docMk/>
            <pc:sldMk cId="3292918179" sldId="324"/>
            <ac:spMk id="25" creationId="{D21BF80B-2C7E-944E-B2A9-604706C7B598}"/>
          </ac:spMkLst>
        </pc:spChg>
        <pc:spChg chg="mod">
          <ac:chgData name="Khattab, Sherif" userId="c83b1e15-36f3-4f46-aceb-05aac24c545e" providerId="ADAL" clId="{E6EB0EA7-2544-4CF1-A7D6-AFF5E9AECA5D}" dt="2020-05-14T17:16:25.708" v="6"/>
          <ac:spMkLst>
            <pc:docMk/>
            <pc:sldMk cId="3292918179" sldId="324"/>
            <ac:spMk id="92162" creationId="{4BC23600-A1B0-CF42-B178-92570A01C5A5}"/>
          </ac:spMkLst>
        </pc:spChg>
      </pc:sldChg>
      <pc:sldChg chg="modSp">
        <pc:chgData name="Khattab, Sherif" userId="c83b1e15-36f3-4f46-aceb-05aac24c545e" providerId="ADAL" clId="{E6EB0EA7-2544-4CF1-A7D6-AFF5E9AECA5D}" dt="2020-05-14T17:16:25.708" v="6"/>
        <pc:sldMkLst>
          <pc:docMk/>
          <pc:sldMk cId="355119911" sldId="338"/>
        </pc:sldMkLst>
        <pc:spChg chg="mod">
          <ac:chgData name="Khattab, Sherif" userId="c83b1e15-36f3-4f46-aceb-05aac24c545e" providerId="ADAL" clId="{E6EB0EA7-2544-4CF1-A7D6-AFF5E9AECA5D}" dt="2020-05-14T17:16:25.708" v="6"/>
          <ac:spMkLst>
            <pc:docMk/>
            <pc:sldMk cId="355119911" sldId="338"/>
            <ac:spMk id="5" creationId="{9BF724B2-8DB6-E34D-92D7-DCA24F5F0C0D}"/>
          </ac:spMkLst>
        </pc:spChg>
        <pc:spChg chg="mod">
          <ac:chgData name="Khattab, Sherif" userId="c83b1e15-36f3-4f46-aceb-05aac24c545e" providerId="ADAL" clId="{E6EB0EA7-2544-4CF1-A7D6-AFF5E9AECA5D}" dt="2020-05-14T17:16:25.708" v="6"/>
          <ac:spMkLst>
            <pc:docMk/>
            <pc:sldMk cId="355119911" sldId="338"/>
            <ac:spMk id="6" creationId="{17F9517E-E98B-6746-8827-A9871727AF2B}"/>
          </ac:spMkLst>
        </pc:spChg>
        <pc:spChg chg="mod">
          <ac:chgData name="Khattab, Sherif" userId="c83b1e15-36f3-4f46-aceb-05aac24c545e" providerId="ADAL" clId="{E6EB0EA7-2544-4CF1-A7D6-AFF5E9AECA5D}" dt="2020-05-14T17:16:25.708" v="6"/>
          <ac:spMkLst>
            <pc:docMk/>
            <pc:sldMk cId="355119911" sldId="338"/>
            <ac:spMk id="106499" creationId="{ACBD2F3A-500A-1745-93B6-2D7243F6ECAD}"/>
          </ac:spMkLst>
        </pc:spChg>
        <pc:spChg chg="mod">
          <ac:chgData name="Khattab, Sherif" userId="c83b1e15-36f3-4f46-aceb-05aac24c545e" providerId="ADAL" clId="{E6EB0EA7-2544-4CF1-A7D6-AFF5E9AECA5D}" dt="2020-05-14T17:16:25.708" v="6"/>
          <ac:spMkLst>
            <pc:docMk/>
            <pc:sldMk cId="355119911" sldId="338"/>
            <ac:spMk id="106500" creationId="{C1A6B44F-6A6E-624E-A1A8-C1E38440BAFC}"/>
          </ac:spMkLst>
        </pc:spChg>
      </pc:sldChg>
      <pc:sldChg chg="modSp">
        <pc:chgData name="Khattab, Sherif" userId="c83b1e15-36f3-4f46-aceb-05aac24c545e" providerId="ADAL" clId="{E6EB0EA7-2544-4CF1-A7D6-AFF5E9AECA5D}" dt="2020-05-14T17:16:25.708" v="6"/>
        <pc:sldMkLst>
          <pc:docMk/>
          <pc:sldMk cId="4223572414" sldId="339"/>
        </pc:sldMkLst>
        <pc:spChg chg="mod">
          <ac:chgData name="Khattab, Sherif" userId="c83b1e15-36f3-4f46-aceb-05aac24c545e" providerId="ADAL" clId="{E6EB0EA7-2544-4CF1-A7D6-AFF5E9AECA5D}" dt="2020-05-14T17:16:25.708" v="6"/>
          <ac:spMkLst>
            <pc:docMk/>
            <pc:sldMk cId="4223572414" sldId="339"/>
            <ac:spMk id="4" creationId="{D69010A4-1F91-904E-B3C8-1167C46C655B}"/>
          </ac:spMkLst>
        </pc:spChg>
        <pc:spChg chg="mod">
          <ac:chgData name="Khattab, Sherif" userId="c83b1e15-36f3-4f46-aceb-05aac24c545e" providerId="ADAL" clId="{E6EB0EA7-2544-4CF1-A7D6-AFF5E9AECA5D}" dt="2020-05-14T17:16:25.708" v="6"/>
          <ac:spMkLst>
            <pc:docMk/>
            <pc:sldMk cId="4223572414" sldId="339"/>
            <ac:spMk id="5" creationId="{9CD943DD-44DA-D14E-86E5-53D56F3B4693}"/>
          </ac:spMkLst>
        </pc:spChg>
        <pc:spChg chg="mod">
          <ac:chgData name="Khattab, Sherif" userId="c83b1e15-36f3-4f46-aceb-05aac24c545e" providerId="ADAL" clId="{E6EB0EA7-2544-4CF1-A7D6-AFF5E9AECA5D}" dt="2020-05-14T17:16:25.708" v="6"/>
          <ac:spMkLst>
            <pc:docMk/>
            <pc:sldMk cId="4223572414" sldId="339"/>
            <ac:spMk id="107522" creationId="{7F365B32-B892-9644-B8A9-4981039D7D56}"/>
          </ac:spMkLst>
        </pc:spChg>
        <pc:spChg chg="mod">
          <ac:chgData name="Khattab, Sherif" userId="c83b1e15-36f3-4f46-aceb-05aac24c545e" providerId="ADAL" clId="{E6EB0EA7-2544-4CF1-A7D6-AFF5E9AECA5D}" dt="2020-05-14T17:16:25.708" v="6"/>
          <ac:spMkLst>
            <pc:docMk/>
            <pc:sldMk cId="4223572414" sldId="339"/>
            <ac:spMk id="107523" creationId="{0F9697C6-2257-044C-8E34-AC62DE514C44}"/>
          </ac:spMkLst>
        </pc:spChg>
      </pc:sldChg>
      <pc:sldChg chg="modSp">
        <pc:chgData name="Khattab, Sherif" userId="c83b1e15-36f3-4f46-aceb-05aac24c545e" providerId="ADAL" clId="{E6EB0EA7-2544-4CF1-A7D6-AFF5E9AECA5D}" dt="2020-05-14T17:16:25.708" v="6"/>
        <pc:sldMkLst>
          <pc:docMk/>
          <pc:sldMk cId="470668490" sldId="340"/>
        </pc:sldMkLst>
        <pc:spChg chg="mod">
          <ac:chgData name="Khattab, Sherif" userId="c83b1e15-36f3-4f46-aceb-05aac24c545e" providerId="ADAL" clId="{E6EB0EA7-2544-4CF1-A7D6-AFF5E9AECA5D}" dt="2020-05-14T17:16:25.708" v="6"/>
          <ac:spMkLst>
            <pc:docMk/>
            <pc:sldMk cId="470668490" sldId="340"/>
            <ac:spMk id="4" creationId="{29BFE3FF-96E0-4A48-9771-0902F36838F3}"/>
          </ac:spMkLst>
        </pc:spChg>
        <pc:spChg chg="mod">
          <ac:chgData name="Khattab, Sherif" userId="c83b1e15-36f3-4f46-aceb-05aac24c545e" providerId="ADAL" clId="{E6EB0EA7-2544-4CF1-A7D6-AFF5E9AECA5D}" dt="2020-05-14T17:16:25.708" v="6"/>
          <ac:spMkLst>
            <pc:docMk/>
            <pc:sldMk cId="470668490" sldId="340"/>
            <ac:spMk id="5" creationId="{85AFFB91-7C27-6641-9A78-BE1CCACB6DE8}"/>
          </ac:spMkLst>
        </pc:spChg>
        <pc:spChg chg="mod">
          <ac:chgData name="Khattab, Sherif" userId="c83b1e15-36f3-4f46-aceb-05aac24c545e" providerId="ADAL" clId="{E6EB0EA7-2544-4CF1-A7D6-AFF5E9AECA5D}" dt="2020-05-14T17:16:25.708" v="6"/>
          <ac:spMkLst>
            <pc:docMk/>
            <pc:sldMk cId="470668490" sldId="340"/>
            <ac:spMk id="108546" creationId="{96849A06-BBDF-C040-849E-A024B4FC255B}"/>
          </ac:spMkLst>
        </pc:spChg>
        <pc:spChg chg="mod">
          <ac:chgData name="Khattab, Sherif" userId="c83b1e15-36f3-4f46-aceb-05aac24c545e" providerId="ADAL" clId="{E6EB0EA7-2544-4CF1-A7D6-AFF5E9AECA5D}" dt="2020-05-14T17:16:25.708" v="6"/>
          <ac:spMkLst>
            <pc:docMk/>
            <pc:sldMk cId="470668490" sldId="340"/>
            <ac:spMk id="108547" creationId="{CC82A9AD-5F15-AB49-8F90-FE2C306DA419}"/>
          </ac:spMkLst>
        </pc:spChg>
      </pc:sldChg>
      <pc:sldChg chg="modSp">
        <pc:chgData name="Khattab, Sherif" userId="c83b1e15-36f3-4f46-aceb-05aac24c545e" providerId="ADAL" clId="{E6EB0EA7-2544-4CF1-A7D6-AFF5E9AECA5D}" dt="2020-05-14T17:16:25.708" v="6"/>
        <pc:sldMkLst>
          <pc:docMk/>
          <pc:sldMk cId="1205868326" sldId="341"/>
        </pc:sldMkLst>
        <pc:spChg chg="mod">
          <ac:chgData name="Khattab, Sherif" userId="c83b1e15-36f3-4f46-aceb-05aac24c545e" providerId="ADAL" clId="{E6EB0EA7-2544-4CF1-A7D6-AFF5E9AECA5D}" dt="2020-05-14T17:16:25.708" v="6"/>
          <ac:spMkLst>
            <pc:docMk/>
            <pc:sldMk cId="1205868326" sldId="341"/>
            <ac:spMk id="4" creationId="{A5FE58C8-1460-C848-AB84-4F361A9896A1}"/>
          </ac:spMkLst>
        </pc:spChg>
        <pc:spChg chg="mod">
          <ac:chgData name="Khattab, Sherif" userId="c83b1e15-36f3-4f46-aceb-05aac24c545e" providerId="ADAL" clId="{E6EB0EA7-2544-4CF1-A7D6-AFF5E9AECA5D}" dt="2020-05-14T17:16:25.708" v="6"/>
          <ac:spMkLst>
            <pc:docMk/>
            <pc:sldMk cId="1205868326" sldId="341"/>
            <ac:spMk id="5" creationId="{F81FC055-C345-0D4E-990E-67395EA45FB7}"/>
          </ac:spMkLst>
        </pc:spChg>
        <pc:spChg chg="mod">
          <ac:chgData name="Khattab, Sherif" userId="c83b1e15-36f3-4f46-aceb-05aac24c545e" providerId="ADAL" clId="{E6EB0EA7-2544-4CF1-A7D6-AFF5E9AECA5D}" dt="2020-05-14T17:16:25.708" v="6"/>
          <ac:spMkLst>
            <pc:docMk/>
            <pc:sldMk cId="1205868326" sldId="341"/>
            <ac:spMk id="109570" creationId="{6A881214-C7A5-214A-8E7E-4D686B71DB5F}"/>
          </ac:spMkLst>
        </pc:spChg>
        <pc:spChg chg="mod">
          <ac:chgData name="Khattab, Sherif" userId="c83b1e15-36f3-4f46-aceb-05aac24c545e" providerId="ADAL" clId="{E6EB0EA7-2544-4CF1-A7D6-AFF5E9AECA5D}" dt="2020-05-14T17:16:25.708" v="6"/>
          <ac:spMkLst>
            <pc:docMk/>
            <pc:sldMk cId="1205868326" sldId="341"/>
            <ac:spMk id="109571" creationId="{EB65A8A9-691B-3D4F-B0AA-00914900DB3A}"/>
          </ac:spMkLst>
        </pc:spChg>
      </pc:sldChg>
      <pc:sldChg chg="modSp">
        <pc:chgData name="Khattab, Sherif" userId="c83b1e15-36f3-4f46-aceb-05aac24c545e" providerId="ADAL" clId="{E6EB0EA7-2544-4CF1-A7D6-AFF5E9AECA5D}" dt="2020-05-14T17:16:25.708" v="6"/>
        <pc:sldMkLst>
          <pc:docMk/>
          <pc:sldMk cId="1806563943" sldId="342"/>
        </pc:sldMkLst>
        <pc:spChg chg="mod">
          <ac:chgData name="Khattab, Sherif" userId="c83b1e15-36f3-4f46-aceb-05aac24c545e" providerId="ADAL" clId="{E6EB0EA7-2544-4CF1-A7D6-AFF5E9AECA5D}" dt="2020-05-14T17:16:25.708" v="6"/>
          <ac:spMkLst>
            <pc:docMk/>
            <pc:sldMk cId="1806563943" sldId="342"/>
            <ac:spMk id="7" creationId="{6E9B925F-4BC9-934E-AB01-067F794B522E}"/>
          </ac:spMkLst>
        </pc:spChg>
        <pc:spChg chg="mod">
          <ac:chgData name="Khattab, Sherif" userId="c83b1e15-36f3-4f46-aceb-05aac24c545e" providerId="ADAL" clId="{E6EB0EA7-2544-4CF1-A7D6-AFF5E9AECA5D}" dt="2020-05-14T17:16:25.708" v="6"/>
          <ac:spMkLst>
            <pc:docMk/>
            <pc:sldMk cId="1806563943" sldId="342"/>
            <ac:spMk id="8" creationId="{0A731FB3-7935-8345-B6C7-AEE0B02240B9}"/>
          </ac:spMkLst>
        </pc:spChg>
        <pc:spChg chg="mod">
          <ac:chgData name="Khattab, Sherif" userId="c83b1e15-36f3-4f46-aceb-05aac24c545e" providerId="ADAL" clId="{E6EB0EA7-2544-4CF1-A7D6-AFF5E9AECA5D}" dt="2020-05-14T17:16:25.708" v="6"/>
          <ac:spMkLst>
            <pc:docMk/>
            <pc:sldMk cId="1806563943" sldId="342"/>
            <ac:spMk id="110597" creationId="{BDC36B20-DEF6-BF4D-B0E7-8F5461CE049F}"/>
          </ac:spMkLst>
        </pc:spChg>
        <pc:spChg chg="mod">
          <ac:chgData name="Khattab, Sherif" userId="c83b1e15-36f3-4f46-aceb-05aac24c545e" providerId="ADAL" clId="{E6EB0EA7-2544-4CF1-A7D6-AFF5E9AECA5D}" dt="2020-05-14T17:16:25.708" v="6"/>
          <ac:spMkLst>
            <pc:docMk/>
            <pc:sldMk cId="1806563943" sldId="342"/>
            <ac:spMk id="110598" creationId="{58C40865-3753-A447-9770-211D098125F8}"/>
          </ac:spMkLst>
        </pc:spChg>
      </pc:sldChg>
      <pc:sldChg chg="modSp">
        <pc:chgData name="Khattab, Sherif" userId="c83b1e15-36f3-4f46-aceb-05aac24c545e" providerId="ADAL" clId="{E6EB0EA7-2544-4CF1-A7D6-AFF5E9AECA5D}" dt="2020-05-14T17:16:25.708" v="6"/>
        <pc:sldMkLst>
          <pc:docMk/>
          <pc:sldMk cId="1167711490" sldId="343"/>
        </pc:sldMkLst>
        <pc:spChg chg="mod">
          <ac:chgData name="Khattab, Sherif" userId="c83b1e15-36f3-4f46-aceb-05aac24c545e" providerId="ADAL" clId="{E6EB0EA7-2544-4CF1-A7D6-AFF5E9AECA5D}" dt="2020-05-14T17:16:25.708" v="6"/>
          <ac:spMkLst>
            <pc:docMk/>
            <pc:sldMk cId="1167711490" sldId="343"/>
            <ac:spMk id="7" creationId="{72500EF2-C006-2647-8CFD-300FA28B30EA}"/>
          </ac:spMkLst>
        </pc:spChg>
        <pc:spChg chg="mod">
          <ac:chgData name="Khattab, Sherif" userId="c83b1e15-36f3-4f46-aceb-05aac24c545e" providerId="ADAL" clId="{E6EB0EA7-2544-4CF1-A7D6-AFF5E9AECA5D}" dt="2020-05-14T17:16:25.708" v="6"/>
          <ac:spMkLst>
            <pc:docMk/>
            <pc:sldMk cId="1167711490" sldId="343"/>
            <ac:spMk id="8" creationId="{5513A82D-D95D-3B46-B415-F25C0E574B15}"/>
          </ac:spMkLst>
        </pc:spChg>
        <pc:spChg chg="mod">
          <ac:chgData name="Khattab, Sherif" userId="c83b1e15-36f3-4f46-aceb-05aac24c545e" providerId="ADAL" clId="{E6EB0EA7-2544-4CF1-A7D6-AFF5E9AECA5D}" dt="2020-05-14T17:16:25.708" v="6"/>
          <ac:spMkLst>
            <pc:docMk/>
            <pc:sldMk cId="1167711490" sldId="343"/>
            <ac:spMk id="111621" creationId="{98D1A996-CF96-BF4C-9178-C10B8182C328}"/>
          </ac:spMkLst>
        </pc:spChg>
        <pc:spChg chg="mod">
          <ac:chgData name="Khattab, Sherif" userId="c83b1e15-36f3-4f46-aceb-05aac24c545e" providerId="ADAL" clId="{E6EB0EA7-2544-4CF1-A7D6-AFF5E9AECA5D}" dt="2020-05-14T17:16:25.708" v="6"/>
          <ac:spMkLst>
            <pc:docMk/>
            <pc:sldMk cId="1167711490" sldId="343"/>
            <ac:spMk id="111622" creationId="{8B17F8A5-FE1E-5540-991C-590D33FA245A}"/>
          </ac:spMkLst>
        </pc:spChg>
      </pc:sldChg>
      <pc:sldChg chg="modSp">
        <pc:chgData name="Khattab, Sherif" userId="c83b1e15-36f3-4f46-aceb-05aac24c545e" providerId="ADAL" clId="{E6EB0EA7-2544-4CF1-A7D6-AFF5E9AECA5D}" dt="2020-05-14T17:16:25.708" v="6"/>
        <pc:sldMkLst>
          <pc:docMk/>
          <pc:sldMk cId="1271999567" sldId="349"/>
        </pc:sldMkLst>
        <pc:spChg chg="mod">
          <ac:chgData name="Khattab, Sherif" userId="c83b1e15-36f3-4f46-aceb-05aac24c545e" providerId="ADAL" clId="{E6EB0EA7-2544-4CF1-A7D6-AFF5E9AECA5D}" dt="2020-05-14T17:16:25.708" v="6"/>
          <ac:spMkLst>
            <pc:docMk/>
            <pc:sldMk cId="1271999567" sldId="349"/>
            <ac:spMk id="2" creationId="{17A8AD5B-F689-B94F-A878-23B8A0273164}"/>
          </ac:spMkLst>
        </pc:spChg>
        <pc:spChg chg="mod">
          <ac:chgData name="Khattab, Sherif" userId="c83b1e15-36f3-4f46-aceb-05aac24c545e" providerId="ADAL" clId="{E6EB0EA7-2544-4CF1-A7D6-AFF5E9AECA5D}" dt="2020-05-14T17:16:25.708" v="6"/>
          <ac:spMkLst>
            <pc:docMk/>
            <pc:sldMk cId="1271999567" sldId="349"/>
            <ac:spMk id="6" creationId="{A88B15B3-238A-4746-829A-03A0FAA7FB19}"/>
          </ac:spMkLst>
        </pc:spChg>
        <pc:spChg chg="mod">
          <ac:chgData name="Khattab, Sherif" userId="c83b1e15-36f3-4f46-aceb-05aac24c545e" providerId="ADAL" clId="{E6EB0EA7-2544-4CF1-A7D6-AFF5E9AECA5D}" dt="2020-05-14T17:16:25.708" v="6"/>
          <ac:spMkLst>
            <pc:docMk/>
            <pc:sldMk cId="1271999567" sldId="349"/>
            <ac:spMk id="7" creationId="{D97A772E-AF56-8A43-8E21-10E9198972DA}"/>
          </ac:spMkLst>
        </pc:spChg>
        <pc:spChg chg="mod">
          <ac:chgData name="Khattab, Sherif" userId="c83b1e15-36f3-4f46-aceb-05aac24c545e" providerId="ADAL" clId="{E6EB0EA7-2544-4CF1-A7D6-AFF5E9AECA5D}" dt="2020-05-14T17:16:25.708" v="6"/>
          <ac:spMkLst>
            <pc:docMk/>
            <pc:sldMk cId="1271999567" sldId="349"/>
            <ac:spMk id="117762" creationId="{39807B7F-29D5-4E40-91D5-70F81AE81EDD}"/>
          </ac:spMkLst>
        </pc:spChg>
      </pc:sldChg>
      <pc:sldChg chg="modSp">
        <pc:chgData name="Khattab, Sherif" userId="c83b1e15-36f3-4f46-aceb-05aac24c545e" providerId="ADAL" clId="{E6EB0EA7-2544-4CF1-A7D6-AFF5E9AECA5D}" dt="2020-05-14T17:16:25.708" v="6"/>
        <pc:sldMkLst>
          <pc:docMk/>
          <pc:sldMk cId="434376579" sldId="363"/>
        </pc:sldMkLst>
        <pc:spChg chg="mod">
          <ac:chgData name="Khattab, Sherif" userId="c83b1e15-36f3-4f46-aceb-05aac24c545e" providerId="ADAL" clId="{E6EB0EA7-2544-4CF1-A7D6-AFF5E9AECA5D}" dt="2020-05-14T17:16:25.708" v="6"/>
          <ac:spMkLst>
            <pc:docMk/>
            <pc:sldMk cId="434376579" sldId="363"/>
            <ac:spMk id="13" creationId="{399F8E88-2D61-7E41-B9E7-D5D16445265E}"/>
          </ac:spMkLst>
        </pc:spChg>
        <pc:spChg chg="mod">
          <ac:chgData name="Khattab, Sherif" userId="c83b1e15-36f3-4f46-aceb-05aac24c545e" providerId="ADAL" clId="{E6EB0EA7-2544-4CF1-A7D6-AFF5E9AECA5D}" dt="2020-05-14T17:16:25.708" v="6"/>
          <ac:spMkLst>
            <pc:docMk/>
            <pc:sldMk cId="434376579" sldId="363"/>
            <ac:spMk id="14" creationId="{1D9B0268-8DED-C745-8271-8B812DB10776}"/>
          </ac:spMkLst>
        </pc:spChg>
        <pc:spChg chg="mod">
          <ac:chgData name="Khattab, Sherif" userId="c83b1e15-36f3-4f46-aceb-05aac24c545e" providerId="ADAL" clId="{E6EB0EA7-2544-4CF1-A7D6-AFF5E9AECA5D}" dt="2020-05-14T17:16:25.708" v="6"/>
          <ac:spMkLst>
            <pc:docMk/>
            <pc:sldMk cId="434376579" sldId="363"/>
            <ac:spMk id="91148" creationId="{D182CBCC-E588-9C46-9A14-D3D8D1F9D94B}"/>
          </ac:spMkLst>
        </pc:spChg>
      </pc:sldChg>
      <pc:sldChg chg="modSp">
        <pc:chgData name="Khattab, Sherif" userId="c83b1e15-36f3-4f46-aceb-05aac24c545e" providerId="ADAL" clId="{E6EB0EA7-2544-4CF1-A7D6-AFF5E9AECA5D}" dt="2020-05-14T17:16:25.708" v="6"/>
        <pc:sldMkLst>
          <pc:docMk/>
          <pc:sldMk cId="815621424" sldId="364"/>
        </pc:sldMkLst>
        <pc:spChg chg="mod">
          <ac:chgData name="Khattab, Sherif" userId="c83b1e15-36f3-4f46-aceb-05aac24c545e" providerId="ADAL" clId="{E6EB0EA7-2544-4CF1-A7D6-AFF5E9AECA5D}" dt="2020-05-14T17:16:25.708" v="6"/>
          <ac:spMkLst>
            <pc:docMk/>
            <pc:sldMk cId="815621424" sldId="364"/>
            <ac:spMk id="27" creationId="{667676E5-52CF-B949-92AA-54CEC4825EDD}"/>
          </ac:spMkLst>
        </pc:spChg>
        <pc:spChg chg="mod">
          <ac:chgData name="Khattab, Sherif" userId="c83b1e15-36f3-4f46-aceb-05aac24c545e" providerId="ADAL" clId="{E6EB0EA7-2544-4CF1-A7D6-AFF5E9AECA5D}" dt="2020-05-14T17:16:25.708" v="6"/>
          <ac:spMkLst>
            <pc:docMk/>
            <pc:sldMk cId="815621424" sldId="364"/>
            <ac:spMk id="28" creationId="{EC52B04B-D8AF-8643-A73A-7D7FBE25B1FC}"/>
          </ac:spMkLst>
        </pc:spChg>
        <pc:spChg chg="mod">
          <ac:chgData name="Khattab, Sherif" userId="c83b1e15-36f3-4f46-aceb-05aac24c545e" providerId="ADAL" clId="{E6EB0EA7-2544-4CF1-A7D6-AFF5E9AECA5D}" dt="2020-05-14T17:16:25.708" v="6"/>
          <ac:spMkLst>
            <pc:docMk/>
            <pc:sldMk cId="815621424" sldId="364"/>
            <ac:spMk id="93186" creationId="{E502F9E0-21A9-6844-A11A-A0680165B684}"/>
          </ac:spMkLst>
        </pc:spChg>
        <pc:spChg chg="mod">
          <ac:chgData name="Khattab, Sherif" userId="c83b1e15-36f3-4f46-aceb-05aac24c545e" providerId="ADAL" clId="{E6EB0EA7-2544-4CF1-A7D6-AFF5E9AECA5D}" dt="2020-05-14T17:16:25.708" v="6"/>
          <ac:spMkLst>
            <pc:docMk/>
            <pc:sldMk cId="815621424" sldId="364"/>
            <ac:spMk id="93187" creationId="{83249007-0AB0-EB49-9417-995673C1CEF5}"/>
          </ac:spMkLst>
        </pc:spChg>
      </pc:sldChg>
      <pc:sldChg chg="modSp">
        <pc:chgData name="Khattab, Sherif" userId="c83b1e15-36f3-4f46-aceb-05aac24c545e" providerId="ADAL" clId="{E6EB0EA7-2544-4CF1-A7D6-AFF5E9AECA5D}" dt="2020-05-14T17:16:25.708" v="6"/>
        <pc:sldMkLst>
          <pc:docMk/>
          <pc:sldMk cId="1934104099" sldId="365"/>
        </pc:sldMkLst>
        <pc:spChg chg="mod">
          <ac:chgData name="Khattab, Sherif" userId="c83b1e15-36f3-4f46-aceb-05aac24c545e" providerId="ADAL" clId="{E6EB0EA7-2544-4CF1-A7D6-AFF5E9AECA5D}" dt="2020-05-14T17:16:25.708" v="6"/>
          <ac:spMkLst>
            <pc:docMk/>
            <pc:sldMk cId="1934104099" sldId="365"/>
            <ac:spMk id="8" creationId="{87B93D98-EEC5-C245-A824-29408C4F6AA9}"/>
          </ac:spMkLst>
        </pc:spChg>
        <pc:spChg chg="mod">
          <ac:chgData name="Khattab, Sherif" userId="c83b1e15-36f3-4f46-aceb-05aac24c545e" providerId="ADAL" clId="{E6EB0EA7-2544-4CF1-A7D6-AFF5E9AECA5D}" dt="2020-05-14T17:16:25.708" v="6"/>
          <ac:spMkLst>
            <pc:docMk/>
            <pc:sldMk cId="1934104099" sldId="365"/>
            <ac:spMk id="9" creationId="{97A00662-141E-7B4B-97ED-0FA4B9115725}"/>
          </ac:spMkLst>
        </pc:spChg>
        <pc:spChg chg="mod">
          <ac:chgData name="Khattab, Sherif" userId="c83b1e15-36f3-4f46-aceb-05aac24c545e" providerId="ADAL" clId="{E6EB0EA7-2544-4CF1-A7D6-AFF5E9AECA5D}" dt="2020-05-14T17:16:25.708" v="6"/>
          <ac:spMkLst>
            <pc:docMk/>
            <pc:sldMk cId="1934104099" sldId="365"/>
            <ac:spMk id="94210" creationId="{FD1747F8-31B5-1F41-BD48-CAFBB42D9534}"/>
          </ac:spMkLst>
        </pc:spChg>
        <pc:spChg chg="mod">
          <ac:chgData name="Khattab, Sherif" userId="c83b1e15-36f3-4f46-aceb-05aac24c545e" providerId="ADAL" clId="{E6EB0EA7-2544-4CF1-A7D6-AFF5E9AECA5D}" dt="2020-05-14T17:16:25.708" v="6"/>
          <ac:spMkLst>
            <pc:docMk/>
            <pc:sldMk cId="1934104099" sldId="365"/>
            <ac:spMk id="94211" creationId="{2F4C0CE7-B9FD-0E45-8A7B-DDDB3455B140}"/>
          </ac:spMkLst>
        </pc:spChg>
      </pc:sldChg>
      <pc:sldChg chg="modSp">
        <pc:chgData name="Khattab, Sherif" userId="c83b1e15-36f3-4f46-aceb-05aac24c545e" providerId="ADAL" clId="{E6EB0EA7-2544-4CF1-A7D6-AFF5E9AECA5D}" dt="2020-05-14T17:16:25.708" v="6"/>
        <pc:sldMkLst>
          <pc:docMk/>
          <pc:sldMk cId="2782429159" sldId="366"/>
        </pc:sldMkLst>
        <pc:spChg chg="mod">
          <ac:chgData name="Khattab, Sherif" userId="c83b1e15-36f3-4f46-aceb-05aac24c545e" providerId="ADAL" clId="{E6EB0EA7-2544-4CF1-A7D6-AFF5E9AECA5D}" dt="2020-05-14T17:16:25.708" v="6"/>
          <ac:spMkLst>
            <pc:docMk/>
            <pc:sldMk cId="2782429159" sldId="366"/>
            <ac:spMk id="4" creationId="{27D16428-557C-2344-B354-75ACA52C8E36}"/>
          </ac:spMkLst>
        </pc:spChg>
        <pc:spChg chg="mod">
          <ac:chgData name="Khattab, Sherif" userId="c83b1e15-36f3-4f46-aceb-05aac24c545e" providerId="ADAL" clId="{E6EB0EA7-2544-4CF1-A7D6-AFF5E9AECA5D}" dt="2020-05-14T17:16:25.708" v="6"/>
          <ac:spMkLst>
            <pc:docMk/>
            <pc:sldMk cId="2782429159" sldId="366"/>
            <ac:spMk id="5" creationId="{9B92B5DB-B929-F947-BA57-49A11A6B5B28}"/>
          </ac:spMkLst>
        </pc:spChg>
        <pc:spChg chg="mod">
          <ac:chgData name="Khattab, Sherif" userId="c83b1e15-36f3-4f46-aceb-05aac24c545e" providerId="ADAL" clId="{E6EB0EA7-2544-4CF1-A7D6-AFF5E9AECA5D}" dt="2020-05-14T17:16:25.708" v="6"/>
          <ac:spMkLst>
            <pc:docMk/>
            <pc:sldMk cId="2782429159" sldId="366"/>
            <ac:spMk id="95234" creationId="{22679527-1C13-D745-AD6F-BECD21053034}"/>
          </ac:spMkLst>
        </pc:spChg>
      </pc:sldChg>
      <pc:sldChg chg="modSp">
        <pc:chgData name="Khattab, Sherif" userId="c83b1e15-36f3-4f46-aceb-05aac24c545e" providerId="ADAL" clId="{E6EB0EA7-2544-4CF1-A7D6-AFF5E9AECA5D}" dt="2020-05-14T17:16:25.708" v="6"/>
        <pc:sldMkLst>
          <pc:docMk/>
          <pc:sldMk cId="2251973667" sldId="367"/>
        </pc:sldMkLst>
        <pc:spChg chg="mod">
          <ac:chgData name="Khattab, Sherif" userId="c83b1e15-36f3-4f46-aceb-05aac24c545e" providerId="ADAL" clId="{E6EB0EA7-2544-4CF1-A7D6-AFF5E9AECA5D}" dt="2020-05-14T17:16:25.708" v="6"/>
          <ac:spMkLst>
            <pc:docMk/>
            <pc:sldMk cId="2251973667" sldId="367"/>
            <ac:spMk id="4" creationId="{27AC079A-FDEE-5245-9DF2-0EA014E67F57}"/>
          </ac:spMkLst>
        </pc:spChg>
        <pc:spChg chg="mod">
          <ac:chgData name="Khattab, Sherif" userId="c83b1e15-36f3-4f46-aceb-05aac24c545e" providerId="ADAL" clId="{E6EB0EA7-2544-4CF1-A7D6-AFF5E9AECA5D}" dt="2020-05-14T17:16:25.708" v="6"/>
          <ac:spMkLst>
            <pc:docMk/>
            <pc:sldMk cId="2251973667" sldId="367"/>
            <ac:spMk id="5" creationId="{4BE14FC9-25DA-A545-BFFF-97AA43D9616B}"/>
          </ac:spMkLst>
        </pc:spChg>
        <pc:spChg chg="mod">
          <ac:chgData name="Khattab, Sherif" userId="c83b1e15-36f3-4f46-aceb-05aac24c545e" providerId="ADAL" clId="{E6EB0EA7-2544-4CF1-A7D6-AFF5E9AECA5D}" dt="2020-05-14T17:16:25.708" v="6"/>
          <ac:spMkLst>
            <pc:docMk/>
            <pc:sldMk cId="2251973667" sldId="367"/>
            <ac:spMk id="98306" creationId="{8383A26D-3C56-0042-8B6C-8FD1E0DFA250}"/>
          </ac:spMkLst>
        </pc:spChg>
        <pc:spChg chg="mod">
          <ac:chgData name="Khattab, Sherif" userId="c83b1e15-36f3-4f46-aceb-05aac24c545e" providerId="ADAL" clId="{E6EB0EA7-2544-4CF1-A7D6-AFF5E9AECA5D}" dt="2020-05-14T17:16:25.708" v="6"/>
          <ac:spMkLst>
            <pc:docMk/>
            <pc:sldMk cId="2251973667" sldId="367"/>
            <ac:spMk id="98307" creationId="{6AF066B1-89F4-4E4D-8ABF-40AC813F6866}"/>
          </ac:spMkLst>
        </pc:spChg>
      </pc:sldChg>
      <pc:sldChg chg="modSp">
        <pc:chgData name="Khattab, Sherif" userId="c83b1e15-36f3-4f46-aceb-05aac24c545e" providerId="ADAL" clId="{E6EB0EA7-2544-4CF1-A7D6-AFF5E9AECA5D}" dt="2020-05-14T17:16:25.708" v="6"/>
        <pc:sldMkLst>
          <pc:docMk/>
          <pc:sldMk cId="3138501136" sldId="368"/>
        </pc:sldMkLst>
        <pc:spChg chg="mod">
          <ac:chgData name="Khattab, Sherif" userId="c83b1e15-36f3-4f46-aceb-05aac24c545e" providerId="ADAL" clId="{E6EB0EA7-2544-4CF1-A7D6-AFF5E9AECA5D}" dt="2020-05-14T17:16:25.708" v="6"/>
          <ac:spMkLst>
            <pc:docMk/>
            <pc:sldMk cId="3138501136" sldId="368"/>
            <ac:spMk id="7" creationId="{532CA168-7A4E-084D-AF13-F17DA4C99AF9}"/>
          </ac:spMkLst>
        </pc:spChg>
        <pc:spChg chg="mod">
          <ac:chgData name="Khattab, Sherif" userId="c83b1e15-36f3-4f46-aceb-05aac24c545e" providerId="ADAL" clId="{E6EB0EA7-2544-4CF1-A7D6-AFF5E9AECA5D}" dt="2020-05-14T17:16:25.708" v="6"/>
          <ac:spMkLst>
            <pc:docMk/>
            <pc:sldMk cId="3138501136" sldId="368"/>
            <ac:spMk id="8" creationId="{0C0EE1E8-F246-0344-879F-ACDF28735FC1}"/>
          </ac:spMkLst>
        </pc:spChg>
        <pc:spChg chg="mod">
          <ac:chgData name="Khattab, Sherif" userId="c83b1e15-36f3-4f46-aceb-05aac24c545e" providerId="ADAL" clId="{E6EB0EA7-2544-4CF1-A7D6-AFF5E9AECA5D}" dt="2020-05-14T17:16:25.708" v="6"/>
          <ac:spMkLst>
            <pc:docMk/>
            <pc:sldMk cId="3138501136" sldId="368"/>
            <ac:spMk id="99333" creationId="{6961FFD0-3136-6744-AF77-2A7A1A790F1E}"/>
          </ac:spMkLst>
        </pc:spChg>
      </pc:sldChg>
      <pc:sldChg chg="modSp">
        <pc:chgData name="Khattab, Sherif" userId="c83b1e15-36f3-4f46-aceb-05aac24c545e" providerId="ADAL" clId="{E6EB0EA7-2544-4CF1-A7D6-AFF5E9AECA5D}" dt="2020-05-14T17:16:25.708" v="6"/>
        <pc:sldMkLst>
          <pc:docMk/>
          <pc:sldMk cId="3210992163" sldId="369"/>
        </pc:sldMkLst>
        <pc:spChg chg="mod">
          <ac:chgData name="Khattab, Sherif" userId="c83b1e15-36f3-4f46-aceb-05aac24c545e" providerId="ADAL" clId="{E6EB0EA7-2544-4CF1-A7D6-AFF5E9AECA5D}" dt="2020-05-14T17:16:25.708" v="6"/>
          <ac:spMkLst>
            <pc:docMk/>
            <pc:sldMk cId="3210992163" sldId="369"/>
            <ac:spMk id="4" creationId="{73DBA84E-7D96-E442-8FC3-A0C3749B1CC1}"/>
          </ac:spMkLst>
        </pc:spChg>
        <pc:spChg chg="mod">
          <ac:chgData name="Khattab, Sherif" userId="c83b1e15-36f3-4f46-aceb-05aac24c545e" providerId="ADAL" clId="{E6EB0EA7-2544-4CF1-A7D6-AFF5E9AECA5D}" dt="2020-05-14T17:16:25.708" v="6"/>
          <ac:spMkLst>
            <pc:docMk/>
            <pc:sldMk cId="3210992163" sldId="369"/>
            <ac:spMk id="5" creationId="{B9F1484A-3D19-CA4A-81F0-82E85A0AC7BB}"/>
          </ac:spMkLst>
        </pc:spChg>
        <pc:spChg chg="mod">
          <ac:chgData name="Khattab, Sherif" userId="c83b1e15-36f3-4f46-aceb-05aac24c545e" providerId="ADAL" clId="{E6EB0EA7-2544-4CF1-A7D6-AFF5E9AECA5D}" dt="2020-05-14T17:16:25.708" v="6"/>
          <ac:spMkLst>
            <pc:docMk/>
            <pc:sldMk cId="3210992163" sldId="369"/>
            <ac:spMk id="100354" creationId="{E957CE05-A4BD-144F-A0C4-0AAE7BD7009B}"/>
          </ac:spMkLst>
        </pc:spChg>
        <pc:spChg chg="mod">
          <ac:chgData name="Khattab, Sherif" userId="c83b1e15-36f3-4f46-aceb-05aac24c545e" providerId="ADAL" clId="{E6EB0EA7-2544-4CF1-A7D6-AFF5E9AECA5D}" dt="2020-05-14T17:16:25.708" v="6"/>
          <ac:spMkLst>
            <pc:docMk/>
            <pc:sldMk cId="3210992163" sldId="369"/>
            <ac:spMk id="100355" creationId="{0C36604A-A763-A345-B88E-8E6F2BF0C1FE}"/>
          </ac:spMkLst>
        </pc:spChg>
      </pc:sldChg>
      <pc:sldChg chg="modSp">
        <pc:chgData name="Khattab, Sherif" userId="c83b1e15-36f3-4f46-aceb-05aac24c545e" providerId="ADAL" clId="{E6EB0EA7-2544-4CF1-A7D6-AFF5E9AECA5D}" dt="2020-05-14T17:16:25.708" v="6"/>
        <pc:sldMkLst>
          <pc:docMk/>
          <pc:sldMk cId="4013065491" sldId="370"/>
        </pc:sldMkLst>
        <pc:spChg chg="mod">
          <ac:chgData name="Khattab, Sherif" userId="c83b1e15-36f3-4f46-aceb-05aac24c545e" providerId="ADAL" clId="{E6EB0EA7-2544-4CF1-A7D6-AFF5E9AECA5D}" dt="2020-05-14T17:16:25.708" v="6"/>
          <ac:spMkLst>
            <pc:docMk/>
            <pc:sldMk cId="4013065491" sldId="370"/>
            <ac:spMk id="6" creationId="{B0B49E68-86D2-5744-ABD1-0A95627B1316}"/>
          </ac:spMkLst>
        </pc:spChg>
        <pc:spChg chg="mod">
          <ac:chgData name="Khattab, Sherif" userId="c83b1e15-36f3-4f46-aceb-05aac24c545e" providerId="ADAL" clId="{E6EB0EA7-2544-4CF1-A7D6-AFF5E9AECA5D}" dt="2020-05-14T17:16:25.708" v="6"/>
          <ac:spMkLst>
            <pc:docMk/>
            <pc:sldMk cId="4013065491" sldId="370"/>
            <ac:spMk id="7" creationId="{FD8B4B24-CAA8-9C41-A932-1538077BB231}"/>
          </ac:spMkLst>
        </pc:spChg>
        <pc:spChg chg="mod">
          <ac:chgData name="Khattab, Sherif" userId="c83b1e15-36f3-4f46-aceb-05aac24c545e" providerId="ADAL" clId="{E6EB0EA7-2544-4CF1-A7D6-AFF5E9AECA5D}" dt="2020-05-14T17:16:25.708" v="6"/>
          <ac:spMkLst>
            <pc:docMk/>
            <pc:sldMk cId="4013065491" sldId="370"/>
            <ac:spMk id="101378" creationId="{1C91B2E0-F076-D54D-8685-060CEC00A4EC}"/>
          </ac:spMkLst>
        </pc:spChg>
      </pc:sldChg>
      <pc:sldChg chg="modSp">
        <pc:chgData name="Khattab, Sherif" userId="c83b1e15-36f3-4f46-aceb-05aac24c545e" providerId="ADAL" clId="{E6EB0EA7-2544-4CF1-A7D6-AFF5E9AECA5D}" dt="2020-05-14T17:16:25.708" v="6"/>
        <pc:sldMkLst>
          <pc:docMk/>
          <pc:sldMk cId="2592968416" sldId="371"/>
        </pc:sldMkLst>
        <pc:spChg chg="mod">
          <ac:chgData name="Khattab, Sherif" userId="c83b1e15-36f3-4f46-aceb-05aac24c545e" providerId="ADAL" clId="{E6EB0EA7-2544-4CF1-A7D6-AFF5E9AECA5D}" dt="2020-05-14T17:16:25.708" v="6"/>
          <ac:spMkLst>
            <pc:docMk/>
            <pc:sldMk cId="2592968416" sldId="371"/>
            <ac:spMk id="6" creationId="{04A613E7-574B-C34F-80DA-88C723B69E84}"/>
          </ac:spMkLst>
        </pc:spChg>
        <pc:spChg chg="mod">
          <ac:chgData name="Khattab, Sherif" userId="c83b1e15-36f3-4f46-aceb-05aac24c545e" providerId="ADAL" clId="{E6EB0EA7-2544-4CF1-A7D6-AFF5E9AECA5D}" dt="2020-05-14T17:16:25.708" v="6"/>
          <ac:spMkLst>
            <pc:docMk/>
            <pc:sldMk cId="2592968416" sldId="371"/>
            <ac:spMk id="7" creationId="{7CC2F7F6-93EA-AE4F-84CC-7374B32F503D}"/>
          </ac:spMkLst>
        </pc:spChg>
        <pc:spChg chg="mod">
          <ac:chgData name="Khattab, Sherif" userId="c83b1e15-36f3-4f46-aceb-05aac24c545e" providerId="ADAL" clId="{E6EB0EA7-2544-4CF1-A7D6-AFF5E9AECA5D}" dt="2020-05-14T17:16:25.708" v="6"/>
          <ac:spMkLst>
            <pc:docMk/>
            <pc:sldMk cId="2592968416" sldId="371"/>
            <ac:spMk id="102404" creationId="{6FDA00AC-6865-D94C-836F-7D9600078A83}"/>
          </ac:spMkLst>
        </pc:spChg>
      </pc:sldChg>
      <pc:sldChg chg="modSp">
        <pc:chgData name="Khattab, Sherif" userId="c83b1e15-36f3-4f46-aceb-05aac24c545e" providerId="ADAL" clId="{E6EB0EA7-2544-4CF1-A7D6-AFF5E9AECA5D}" dt="2020-05-14T17:16:25.708" v="6"/>
        <pc:sldMkLst>
          <pc:docMk/>
          <pc:sldMk cId="3848335379" sldId="372"/>
        </pc:sldMkLst>
        <pc:spChg chg="mod">
          <ac:chgData name="Khattab, Sherif" userId="c83b1e15-36f3-4f46-aceb-05aac24c545e" providerId="ADAL" clId="{E6EB0EA7-2544-4CF1-A7D6-AFF5E9AECA5D}" dt="2020-05-14T17:16:25.708" v="6"/>
          <ac:spMkLst>
            <pc:docMk/>
            <pc:sldMk cId="3848335379" sldId="372"/>
            <ac:spMk id="7" creationId="{1C1CA73E-1E55-D244-B89B-B72382873627}"/>
          </ac:spMkLst>
        </pc:spChg>
        <pc:spChg chg="mod">
          <ac:chgData name="Khattab, Sherif" userId="c83b1e15-36f3-4f46-aceb-05aac24c545e" providerId="ADAL" clId="{E6EB0EA7-2544-4CF1-A7D6-AFF5E9AECA5D}" dt="2020-05-14T17:16:25.708" v="6"/>
          <ac:spMkLst>
            <pc:docMk/>
            <pc:sldMk cId="3848335379" sldId="372"/>
            <ac:spMk id="8" creationId="{79E131D4-95F6-D248-9154-AE15F551EEE7}"/>
          </ac:spMkLst>
        </pc:spChg>
        <pc:spChg chg="mod">
          <ac:chgData name="Khattab, Sherif" userId="c83b1e15-36f3-4f46-aceb-05aac24c545e" providerId="ADAL" clId="{E6EB0EA7-2544-4CF1-A7D6-AFF5E9AECA5D}" dt="2020-05-14T17:16:25.708" v="6"/>
          <ac:spMkLst>
            <pc:docMk/>
            <pc:sldMk cId="3848335379" sldId="372"/>
            <ac:spMk id="103429" creationId="{8D930911-1A6D-B54F-B76E-66809DD1728E}"/>
          </ac:spMkLst>
        </pc:spChg>
        <pc:spChg chg="mod">
          <ac:chgData name="Khattab, Sherif" userId="c83b1e15-36f3-4f46-aceb-05aac24c545e" providerId="ADAL" clId="{E6EB0EA7-2544-4CF1-A7D6-AFF5E9AECA5D}" dt="2020-05-14T17:16:25.708" v="6"/>
          <ac:spMkLst>
            <pc:docMk/>
            <pc:sldMk cId="3848335379" sldId="372"/>
            <ac:spMk id="103430" creationId="{0CA11B9E-1475-6C4F-9C95-B08141F31ADC}"/>
          </ac:spMkLst>
        </pc:spChg>
      </pc:sldChg>
      <pc:sldChg chg="modSp">
        <pc:chgData name="Khattab, Sherif" userId="c83b1e15-36f3-4f46-aceb-05aac24c545e" providerId="ADAL" clId="{E6EB0EA7-2544-4CF1-A7D6-AFF5E9AECA5D}" dt="2020-05-14T17:16:25.708" v="6"/>
        <pc:sldMkLst>
          <pc:docMk/>
          <pc:sldMk cId="3161117264" sldId="373"/>
        </pc:sldMkLst>
        <pc:spChg chg="mod">
          <ac:chgData name="Khattab, Sherif" userId="c83b1e15-36f3-4f46-aceb-05aac24c545e" providerId="ADAL" clId="{E6EB0EA7-2544-4CF1-A7D6-AFF5E9AECA5D}" dt="2020-05-14T17:16:25.708" v="6"/>
          <ac:spMkLst>
            <pc:docMk/>
            <pc:sldMk cId="3161117264" sldId="373"/>
            <ac:spMk id="4" creationId="{D286E859-8EBE-914A-BE43-1BFE745BB03C}"/>
          </ac:spMkLst>
        </pc:spChg>
        <pc:spChg chg="mod">
          <ac:chgData name="Khattab, Sherif" userId="c83b1e15-36f3-4f46-aceb-05aac24c545e" providerId="ADAL" clId="{E6EB0EA7-2544-4CF1-A7D6-AFF5E9AECA5D}" dt="2020-05-14T17:16:25.708" v="6"/>
          <ac:spMkLst>
            <pc:docMk/>
            <pc:sldMk cId="3161117264" sldId="373"/>
            <ac:spMk id="5" creationId="{BB0DD3E4-3515-714D-878B-FD1CC73773E4}"/>
          </ac:spMkLst>
        </pc:spChg>
        <pc:spChg chg="mod">
          <ac:chgData name="Khattab, Sherif" userId="c83b1e15-36f3-4f46-aceb-05aac24c545e" providerId="ADAL" clId="{E6EB0EA7-2544-4CF1-A7D6-AFF5E9AECA5D}" dt="2020-05-14T17:16:25.708" v="6"/>
          <ac:spMkLst>
            <pc:docMk/>
            <pc:sldMk cId="3161117264" sldId="373"/>
            <ac:spMk id="104450" creationId="{EB53BFD2-2569-C440-A78C-F70A1D185BE8}"/>
          </ac:spMkLst>
        </pc:spChg>
        <pc:spChg chg="mod">
          <ac:chgData name="Khattab, Sherif" userId="c83b1e15-36f3-4f46-aceb-05aac24c545e" providerId="ADAL" clId="{E6EB0EA7-2544-4CF1-A7D6-AFF5E9AECA5D}" dt="2020-05-14T17:16:25.708" v="6"/>
          <ac:spMkLst>
            <pc:docMk/>
            <pc:sldMk cId="3161117264" sldId="373"/>
            <ac:spMk id="104451" creationId="{36A9E868-CE41-B547-B6C1-87C325B8A1FF}"/>
          </ac:spMkLst>
        </pc:spChg>
      </pc:sldChg>
      <pc:sldChg chg="modSp">
        <pc:chgData name="Khattab, Sherif" userId="c83b1e15-36f3-4f46-aceb-05aac24c545e" providerId="ADAL" clId="{E6EB0EA7-2544-4CF1-A7D6-AFF5E9AECA5D}" dt="2020-05-14T17:16:25.708" v="6"/>
        <pc:sldMkLst>
          <pc:docMk/>
          <pc:sldMk cId="1542066946" sldId="374"/>
        </pc:sldMkLst>
        <pc:spChg chg="mod">
          <ac:chgData name="Khattab, Sherif" userId="c83b1e15-36f3-4f46-aceb-05aac24c545e" providerId="ADAL" clId="{E6EB0EA7-2544-4CF1-A7D6-AFF5E9AECA5D}" dt="2020-05-14T17:16:25.708" v="6"/>
          <ac:spMkLst>
            <pc:docMk/>
            <pc:sldMk cId="1542066946" sldId="374"/>
            <ac:spMk id="4" creationId="{EEDC933A-1F17-A24F-80B2-2B746C541E3D}"/>
          </ac:spMkLst>
        </pc:spChg>
        <pc:spChg chg="mod">
          <ac:chgData name="Khattab, Sherif" userId="c83b1e15-36f3-4f46-aceb-05aac24c545e" providerId="ADAL" clId="{E6EB0EA7-2544-4CF1-A7D6-AFF5E9AECA5D}" dt="2020-05-14T17:16:25.708" v="6"/>
          <ac:spMkLst>
            <pc:docMk/>
            <pc:sldMk cId="1542066946" sldId="374"/>
            <ac:spMk id="5" creationId="{309D0953-6635-1B4D-A779-9F44EE0705E6}"/>
          </ac:spMkLst>
        </pc:spChg>
        <pc:spChg chg="mod">
          <ac:chgData name="Khattab, Sherif" userId="c83b1e15-36f3-4f46-aceb-05aac24c545e" providerId="ADAL" clId="{E6EB0EA7-2544-4CF1-A7D6-AFF5E9AECA5D}" dt="2020-05-14T17:16:25.708" v="6"/>
          <ac:spMkLst>
            <pc:docMk/>
            <pc:sldMk cId="1542066946" sldId="374"/>
            <ac:spMk id="105474" creationId="{6E60B537-4E2B-3645-8740-E45FF319D167}"/>
          </ac:spMkLst>
        </pc:spChg>
        <pc:spChg chg="mod">
          <ac:chgData name="Khattab, Sherif" userId="c83b1e15-36f3-4f46-aceb-05aac24c545e" providerId="ADAL" clId="{E6EB0EA7-2544-4CF1-A7D6-AFF5E9AECA5D}" dt="2020-05-14T17:16:25.708" v="6"/>
          <ac:spMkLst>
            <pc:docMk/>
            <pc:sldMk cId="1542066946" sldId="374"/>
            <ac:spMk id="105475" creationId="{B2EA02B2-FF2F-E840-9115-9F46B908CC54}"/>
          </ac:spMkLst>
        </pc:spChg>
      </pc:sldChg>
      <pc:sldChg chg="modSp">
        <pc:chgData name="Khattab, Sherif" userId="c83b1e15-36f3-4f46-aceb-05aac24c545e" providerId="ADAL" clId="{E6EB0EA7-2544-4CF1-A7D6-AFF5E9AECA5D}" dt="2020-05-14T17:16:25.708" v="6"/>
        <pc:sldMkLst>
          <pc:docMk/>
          <pc:sldMk cId="834112894" sldId="375"/>
        </pc:sldMkLst>
        <pc:spChg chg="mod">
          <ac:chgData name="Khattab, Sherif" userId="c83b1e15-36f3-4f46-aceb-05aac24c545e" providerId="ADAL" clId="{E6EB0EA7-2544-4CF1-A7D6-AFF5E9AECA5D}" dt="2020-05-14T17:16:25.708" v="6"/>
          <ac:spMkLst>
            <pc:docMk/>
            <pc:sldMk cId="834112894" sldId="375"/>
            <ac:spMk id="4" creationId="{31956E2C-E5A6-0647-BF42-137E615716E0}"/>
          </ac:spMkLst>
        </pc:spChg>
        <pc:spChg chg="mod">
          <ac:chgData name="Khattab, Sherif" userId="c83b1e15-36f3-4f46-aceb-05aac24c545e" providerId="ADAL" clId="{E6EB0EA7-2544-4CF1-A7D6-AFF5E9AECA5D}" dt="2020-05-14T17:16:25.708" v="6"/>
          <ac:spMkLst>
            <pc:docMk/>
            <pc:sldMk cId="834112894" sldId="375"/>
            <ac:spMk id="5" creationId="{B7C7726A-A27A-B54E-8233-121EE02C6ADC}"/>
          </ac:spMkLst>
        </pc:spChg>
        <pc:spChg chg="mod">
          <ac:chgData name="Khattab, Sherif" userId="c83b1e15-36f3-4f46-aceb-05aac24c545e" providerId="ADAL" clId="{E6EB0EA7-2544-4CF1-A7D6-AFF5E9AECA5D}" dt="2020-05-14T17:16:25.708" v="6"/>
          <ac:spMkLst>
            <pc:docMk/>
            <pc:sldMk cId="834112894" sldId="375"/>
            <ac:spMk id="112642" creationId="{838EA777-B608-8E4A-8B51-786B3BEF4E8D}"/>
          </ac:spMkLst>
        </pc:spChg>
        <pc:spChg chg="mod">
          <ac:chgData name="Khattab, Sherif" userId="c83b1e15-36f3-4f46-aceb-05aac24c545e" providerId="ADAL" clId="{E6EB0EA7-2544-4CF1-A7D6-AFF5E9AECA5D}" dt="2020-05-14T17:16:25.708" v="6"/>
          <ac:spMkLst>
            <pc:docMk/>
            <pc:sldMk cId="834112894" sldId="375"/>
            <ac:spMk id="112643" creationId="{362D90CE-C693-414D-B6F5-8829A4C95071}"/>
          </ac:spMkLst>
        </pc:spChg>
      </pc:sldChg>
      <pc:sldChg chg="modSp">
        <pc:chgData name="Khattab, Sherif" userId="c83b1e15-36f3-4f46-aceb-05aac24c545e" providerId="ADAL" clId="{E6EB0EA7-2544-4CF1-A7D6-AFF5E9AECA5D}" dt="2020-05-14T17:16:25.708" v="6"/>
        <pc:sldMkLst>
          <pc:docMk/>
          <pc:sldMk cId="1165577892" sldId="376"/>
        </pc:sldMkLst>
        <pc:spChg chg="mod">
          <ac:chgData name="Khattab, Sherif" userId="c83b1e15-36f3-4f46-aceb-05aac24c545e" providerId="ADAL" clId="{E6EB0EA7-2544-4CF1-A7D6-AFF5E9AECA5D}" dt="2020-05-14T17:16:25.708" v="6"/>
          <ac:spMkLst>
            <pc:docMk/>
            <pc:sldMk cId="1165577892" sldId="376"/>
            <ac:spMk id="40" creationId="{67328B6C-4287-814A-93BF-39FD1F8937B2}"/>
          </ac:spMkLst>
        </pc:spChg>
        <pc:spChg chg="mod">
          <ac:chgData name="Khattab, Sherif" userId="c83b1e15-36f3-4f46-aceb-05aac24c545e" providerId="ADAL" clId="{E6EB0EA7-2544-4CF1-A7D6-AFF5E9AECA5D}" dt="2020-05-14T17:16:25.708" v="6"/>
          <ac:spMkLst>
            <pc:docMk/>
            <pc:sldMk cId="1165577892" sldId="376"/>
            <ac:spMk id="41" creationId="{8B2F9FDC-8F0A-CC49-98A2-71FB6688BA80}"/>
          </ac:spMkLst>
        </pc:spChg>
        <pc:spChg chg="mod">
          <ac:chgData name="Khattab, Sherif" userId="c83b1e15-36f3-4f46-aceb-05aac24c545e" providerId="ADAL" clId="{E6EB0EA7-2544-4CF1-A7D6-AFF5E9AECA5D}" dt="2020-05-14T17:16:25.708" v="6"/>
          <ac:spMkLst>
            <pc:docMk/>
            <pc:sldMk cId="1165577892" sldId="376"/>
            <ac:spMk id="113666" creationId="{75B0BB18-45FE-C145-86F9-5F2D13AD61F3}"/>
          </ac:spMkLst>
        </pc:spChg>
        <pc:spChg chg="mod">
          <ac:chgData name="Khattab, Sherif" userId="c83b1e15-36f3-4f46-aceb-05aac24c545e" providerId="ADAL" clId="{E6EB0EA7-2544-4CF1-A7D6-AFF5E9AECA5D}" dt="2020-05-14T17:16:25.708" v="6"/>
          <ac:spMkLst>
            <pc:docMk/>
            <pc:sldMk cId="1165577892" sldId="376"/>
            <ac:spMk id="113667" creationId="{53E09A75-9602-D845-8429-42B9F821B4BA}"/>
          </ac:spMkLst>
        </pc:spChg>
      </pc:sldChg>
      <pc:sldChg chg="modSp">
        <pc:chgData name="Khattab, Sherif" userId="c83b1e15-36f3-4f46-aceb-05aac24c545e" providerId="ADAL" clId="{E6EB0EA7-2544-4CF1-A7D6-AFF5E9AECA5D}" dt="2020-05-14T17:16:25.708" v="6"/>
        <pc:sldMkLst>
          <pc:docMk/>
          <pc:sldMk cId="583513582" sldId="377"/>
        </pc:sldMkLst>
        <pc:spChg chg="mod">
          <ac:chgData name="Khattab, Sherif" userId="c83b1e15-36f3-4f46-aceb-05aac24c545e" providerId="ADAL" clId="{E6EB0EA7-2544-4CF1-A7D6-AFF5E9AECA5D}" dt="2020-05-14T17:16:25.708" v="6"/>
          <ac:spMkLst>
            <pc:docMk/>
            <pc:sldMk cId="583513582" sldId="377"/>
            <ac:spMk id="7" creationId="{0E336C6B-24E5-C547-995B-7595329F8449}"/>
          </ac:spMkLst>
        </pc:spChg>
        <pc:spChg chg="mod">
          <ac:chgData name="Khattab, Sherif" userId="c83b1e15-36f3-4f46-aceb-05aac24c545e" providerId="ADAL" clId="{E6EB0EA7-2544-4CF1-A7D6-AFF5E9AECA5D}" dt="2020-05-14T17:16:25.708" v="6"/>
          <ac:spMkLst>
            <pc:docMk/>
            <pc:sldMk cId="583513582" sldId="377"/>
            <ac:spMk id="8" creationId="{E0264D84-51E2-CF40-866C-B9902608A9A7}"/>
          </ac:spMkLst>
        </pc:spChg>
        <pc:spChg chg="mod">
          <ac:chgData name="Khattab, Sherif" userId="c83b1e15-36f3-4f46-aceb-05aac24c545e" providerId="ADAL" clId="{E6EB0EA7-2544-4CF1-A7D6-AFF5E9AECA5D}" dt="2020-05-14T17:16:25.708" v="6"/>
          <ac:spMkLst>
            <pc:docMk/>
            <pc:sldMk cId="583513582" sldId="377"/>
            <ac:spMk id="114693" creationId="{2AAD9DE3-45D5-A249-B337-D99D281826B9}"/>
          </ac:spMkLst>
        </pc:spChg>
      </pc:sldChg>
      <pc:sldChg chg="modSp">
        <pc:chgData name="Khattab, Sherif" userId="c83b1e15-36f3-4f46-aceb-05aac24c545e" providerId="ADAL" clId="{E6EB0EA7-2544-4CF1-A7D6-AFF5E9AECA5D}" dt="2020-05-14T17:16:25.708" v="6"/>
        <pc:sldMkLst>
          <pc:docMk/>
          <pc:sldMk cId="3990797458" sldId="378"/>
        </pc:sldMkLst>
        <pc:spChg chg="mod">
          <ac:chgData name="Khattab, Sherif" userId="c83b1e15-36f3-4f46-aceb-05aac24c545e" providerId="ADAL" clId="{E6EB0EA7-2544-4CF1-A7D6-AFF5E9AECA5D}" dt="2020-05-14T17:16:25.708" v="6"/>
          <ac:spMkLst>
            <pc:docMk/>
            <pc:sldMk cId="3990797458" sldId="378"/>
            <ac:spMk id="4" creationId="{BD0C602E-3244-7347-8C4C-7141324C4D74}"/>
          </ac:spMkLst>
        </pc:spChg>
        <pc:spChg chg="mod">
          <ac:chgData name="Khattab, Sherif" userId="c83b1e15-36f3-4f46-aceb-05aac24c545e" providerId="ADAL" clId="{E6EB0EA7-2544-4CF1-A7D6-AFF5E9AECA5D}" dt="2020-05-14T17:16:25.708" v="6"/>
          <ac:spMkLst>
            <pc:docMk/>
            <pc:sldMk cId="3990797458" sldId="378"/>
            <ac:spMk id="5" creationId="{83641B87-BBB9-9941-85A4-F6E6D630A406}"/>
          </ac:spMkLst>
        </pc:spChg>
        <pc:spChg chg="mod">
          <ac:chgData name="Khattab, Sherif" userId="c83b1e15-36f3-4f46-aceb-05aac24c545e" providerId="ADAL" clId="{E6EB0EA7-2544-4CF1-A7D6-AFF5E9AECA5D}" dt="2020-05-14T17:16:25.708" v="6"/>
          <ac:spMkLst>
            <pc:docMk/>
            <pc:sldMk cId="3990797458" sldId="378"/>
            <ac:spMk id="115714" creationId="{662FDEC6-1A57-7A4E-BD61-B4C9C42FB107}"/>
          </ac:spMkLst>
        </pc:spChg>
        <pc:spChg chg="mod">
          <ac:chgData name="Khattab, Sherif" userId="c83b1e15-36f3-4f46-aceb-05aac24c545e" providerId="ADAL" clId="{E6EB0EA7-2544-4CF1-A7D6-AFF5E9AECA5D}" dt="2020-05-14T17:16:25.708" v="6"/>
          <ac:spMkLst>
            <pc:docMk/>
            <pc:sldMk cId="3990797458" sldId="378"/>
            <ac:spMk id="115715" creationId="{9CCF0D6A-3A12-D542-BC48-B9C95F39152F}"/>
          </ac:spMkLst>
        </pc:spChg>
      </pc:sldChg>
      <pc:sldChg chg="modSp">
        <pc:chgData name="Khattab, Sherif" userId="c83b1e15-36f3-4f46-aceb-05aac24c545e" providerId="ADAL" clId="{E6EB0EA7-2544-4CF1-A7D6-AFF5E9AECA5D}" dt="2020-05-14T17:16:25.708" v="6"/>
        <pc:sldMkLst>
          <pc:docMk/>
          <pc:sldMk cId="2736486443" sldId="379"/>
        </pc:sldMkLst>
        <pc:spChg chg="mod">
          <ac:chgData name="Khattab, Sherif" userId="c83b1e15-36f3-4f46-aceb-05aac24c545e" providerId="ADAL" clId="{E6EB0EA7-2544-4CF1-A7D6-AFF5E9AECA5D}" dt="2020-05-14T17:16:25.708" v="6"/>
          <ac:spMkLst>
            <pc:docMk/>
            <pc:sldMk cId="2736486443" sldId="379"/>
            <ac:spMk id="7" creationId="{58C40539-46F0-494A-8163-8D5BF28501B8}"/>
          </ac:spMkLst>
        </pc:spChg>
        <pc:spChg chg="mod">
          <ac:chgData name="Khattab, Sherif" userId="c83b1e15-36f3-4f46-aceb-05aac24c545e" providerId="ADAL" clId="{E6EB0EA7-2544-4CF1-A7D6-AFF5E9AECA5D}" dt="2020-05-14T17:16:25.708" v="6"/>
          <ac:spMkLst>
            <pc:docMk/>
            <pc:sldMk cId="2736486443" sldId="379"/>
            <ac:spMk id="8" creationId="{FE005030-9F97-AB44-8CA9-4B4CEC2B226B}"/>
          </ac:spMkLst>
        </pc:spChg>
        <pc:spChg chg="mod">
          <ac:chgData name="Khattab, Sherif" userId="c83b1e15-36f3-4f46-aceb-05aac24c545e" providerId="ADAL" clId="{E6EB0EA7-2544-4CF1-A7D6-AFF5E9AECA5D}" dt="2020-05-14T17:16:25.708" v="6"/>
          <ac:spMkLst>
            <pc:docMk/>
            <pc:sldMk cId="2736486443" sldId="379"/>
            <ac:spMk id="116741" creationId="{61954CF2-0056-D24F-AC34-B313ACE689DF}"/>
          </ac:spMkLst>
        </pc:spChg>
        <pc:spChg chg="mod">
          <ac:chgData name="Khattab, Sherif" userId="c83b1e15-36f3-4f46-aceb-05aac24c545e" providerId="ADAL" clId="{E6EB0EA7-2544-4CF1-A7D6-AFF5E9AECA5D}" dt="2020-05-14T17:16:25.708" v="6"/>
          <ac:spMkLst>
            <pc:docMk/>
            <pc:sldMk cId="2736486443" sldId="379"/>
            <ac:spMk id="116742" creationId="{7FDA39D6-D460-F84C-B825-972ADE5DCF4A}"/>
          </ac:spMkLst>
        </pc:spChg>
      </pc:sldChg>
      <pc:sldChg chg="modSp">
        <pc:chgData name="Khattab, Sherif" userId="c83b1e15-36f3-4f46-aceb-05aac24c545e" providerId="ADAL" clId="{E6EB0EA7-2544-4CF1-A7D6-AFF5E9AECA5D}" dt="2020-05-14T17:16:25.708" v="6"/>
        <pc:sldMkLst>
          <pc:docMk/>
          <pc:sldMk cId="541381985" sldId="380"/>
        </pc:sldMkLst>
        <pc:spChg chg="mod">
          <ac:chgData name="Khattab, Sherif" userId="c83b1e15-36f3-4f46-aceb-05aac24c545e" providerId="ADAL" clId="{E6EB0EA7-2544-4CF1-A7D6-AFF5E9AECA5D}" dt="2020-05-14T17:16:25.708" v="6"/>
          <ac:spMkLst>
            <pc:docMk/>
            <pc:sldMk cId="541381985" sldId="380"/>
            <ac:spMk id="23" creationId="{D8BAE81C-B76B-1043-9117-0845AC5B4638}"/>
          </ac:spMkLst>
        </pc:spChg>
        <pc:spChg chg="mod">
          <ac:chgData name="Khattab, Sherif" userId="c83b1e15-36f3-4f46-aceb-05aac24c545e" providerId="ADAL" clId="{E6EB0EA7-2544-4CF1-A7D6-AFF5E9AECA5D}" dt="2020-05-14T17:16:25.708" v="6"/>
          <ac:spMkLst>
            <pc:docMk/>
            <pc:sldMk cId="541381985" sldId="380"/>
            <ac:spMk id="24" creationId="{E12A7118-22DB-E24A-AC7D-671F01F34327}"/>
          </ac:spMkLst>
        </pc:spChg>
        <pc:spChg chg="mod">
          <ac:chgData name="Khattab, Sherif" userId="c83b1e15-36f3-4f46-aceb-05aac24c545e" providerId="ADAL" clId="{E6EB0EA7-2544-4CF1-A7D6-AFF5E9AECA5D}" dt="2020-05-14T17:16:25.708" v="6"/>
          <ac:spMkLst>
            <pc:docMk/>
            <pc:sldMk cId="541381985" sldId="380"/>
            <ac:spMk id="118786" creationId="{26D54543-5CF1-B947-A0EE-00F2D893EE94}"/>
          </ac:spMkLst>
        </pc:spChg>
      </pc:sldChg>
      <pc:sldChg chg="modSp">
        <pc:chgData name="Khattab, Sherif" userId="c83b1e15-36f3-4f46-aceb-05aac24c545e" providerId="ADAL" clId="{E6EB0EA7-2544-4CF1-A7D6-AFF5E9AECA5D}" dt="2020-05-14T17:16:25.708" v="6"/>
        <pc:sldMkLst>
          <pc:docMk/>
          <pc:sldMk cId="2235897330" sldId="381"/>
        </pc:sldMkLst>
        <pc:spChg chg="mod">
          <ac:chgData name="Khattab, Sherif" userId="c83b1e15-36f3-4f46-aceb-05aac24c545e" providerId="ADAL" clId="{E6EB0EA7-2544-4CF1-A7D6-AFF5E9AECA5D}" dt="2020-05-14T17:16:25.708" v="6"/>
          <ac:spMkLst>
            <pc:docMk/>
            <pc:sldMk cId="2235897330" sldId="381"/>
            <ac:spMk id="6" creationId="{14AD1B91-AC10-B440-9C4C-C14AAC27D890}"/>
          </ac:spMkLst>
        </pc:spChg>
        <pc:spChg chg="mod">
          <ac:chgData name="Khattab, Sherif" userId="c83b1e15-36f3-4f46-aceb-05aac24c545e" providerId="ADAL" clId="{E6EB0EA7-2544-4CF1-A7D6-AFF5E9AECA5D}" dt="2020-05-14T17:16:25.708" v="6"/>
          <ac:spMkLst>
            <pc:docMk/>
            <pc:sldMk cId="2235897330" sldId="381"/>
            <ac:spMk id="7" creationId="{B9EE9886-5992-E94D-9C19-0A09959F63CE}"/>
          </ac:spMkLst>
        </pc:spChg>
        <pc:spChg chg="mod">
          <ac:chgData name="Khattab, Sherif" userId="c83b1e15-36f3-4f46-aceb-05aac24c545e" providerId="ADAL" clId="{E6EB0EA7-2544-4CF1-A7D6-AFF5E9AECA5D}" dt="2020-05-14T17:16:25.708" v="6"/>
          <ac:spMkLst>
            <pc:docMk/>
            <pc:sldMk cId="2235897330" sldId="381"/>
            <ac:spMk id="119812" creationId="{A73752DD-1D6A-F745-BB51-635DA198A402}"/>
          </ac:spMkLst>
        </pc:spChg>
        <pc:spChg chg="mod">
          <ac:chgData name="Khattab, Sherif" userId="c83b1e15-36f3-4f46-aceb-05aac24c545e" providerId="ADAL" clId="{E6EB0EA7-2544-4CF1-A7D6-AFF5E9AECA5D}" dt="2020-05-14T17:16:25.708" v="6"/>
          <ac:spMkLst>
            <pc:docMk/>
            <pc:sldMk cId="2235897330" sldId="381"/>
            <ac:spMk id="119813" creationId="{2D0E5FEC-FE0E-9048-B247-70B668077E38}"/>
          </ac:spMkLst>
        </pc:spChg>
      </pc:sldChg>
      <pc:sldChg chg="modSp">
        <pc:chgData name="Khattab, Sherif" userId="c83b1e15-36f3-4f46-aceb-05aac24c545e" providerId="ADAL" clId="{E6EB0EA7-2544-4CF1-A7D6-AFF5E9AECA5D}" dt="2020-05-14T17:16:25.708" v="6"/>
        <pc:sldMkLst>
          <pc:docMk/>
          <pc:sldMk cId="3360044446" sldId="382"/>
        </pc:sldMkLst>
        <pc:spChg chg="mod">
          <ac:chgData name="Khattab, Sherif" userId="c83b1e15-36f3-4f46-aceb-05aac24c545e" providerId="ADAL" clId="{E6EB0EA7-2544-4CF1-A7D6-AFF5E9AECA5D}" dt="2020-05-14T17:16:25.708" v="6"/>
          <ac:spMkLst>
            <pc:docMk/>
            <pc:sldMk cId="3360044446" sldId="382"/>
            <ac:spMk id="6" creationId="{892037B0-DA9E-524E-9830-DB51F1E2FAD4}"/>
          </ac:spMkLst>
        </pc:spChg>
        <pc:spChg chg="mod">
          <ac:chgData name="Khattab, Sherif" userId="c83b1e15-36f3-4f46-aceb-05aac24c545e" providerId="ADAL" clId="{E6EB0EA7-2544-4CF1-A7D6-AFF5E9AECA5D}" dt="2020-05-14T17:16:25.708" v="6"/>
          <ac:spMkLst>
            <pc:docMk/>
            <pc:sldMk cId="3360044446" sldId="382"/>
            <ac:spMk id="7" creationId="{7AAA58F4-97D1-A64F-ABCD-20A52A9C827F}"/>
          </ac:spMkLst>
        </pc:spChg>
        <pc:spChg chg="mod">
          <ac:chgData name="Khattab, Sherif" userId="c83b1e15-36f3-4f46-aceb-05aac24c545e" providerId="ADAL" clId="{E6EB0EA7-2544-4CF1-A7D6-AFF5E9AECA5D}" dt="2020-05-14T17:16:25.708" v="6"/>
          <ac:spMkLst>
            <pc:docMk/>
            <pc:sldMk cId="3360044446" sldId="382"/>
            <ac:spMk id="120836" creationId="{88BA2802-16A1-694F-9A85-7A5E70F37E97}"/>
          </ac:spMkLst>
        </pc:spChg>
      </pc:sldChg>
      <pc:sldChg chg="modSp">
        <pc:chgData name="Khattab, Sherif" userId="c83b1e15-36f3-4f46-aceb-05aac24c545e" providerId="ADAL" clId="{E6EB0EA7-2544-4CF1-A7D6-AFF5E9AECA5D}" dt="2020-05-14T17:16:25.708" v="6"/>
        <pc:sldMkLst>
          <pc:docMk/>
          <pc:sldMk cId="1954384084" sldId="383"/>
        </pc:sldMkLst>
        <pc:spChg chg="mod">
          <ac:chgData name="Khattab, Sherif" userId="c83b1e15-36f3-4f46-aceb-05aac24c545e" providerId="ADAL" clId="{E6EB0EA7-2544-4CF1-A7D6-AFF5E9AECA5D}" dt="2020-05-14T17:16:25.708" v="6"/>
          <ac:spMkLst>
            <pc:docMk/>
            <pc:sldMk cId="1954384084" sldId="383"/>
            <ac:spMk id="2" creationId="{C152C312-EE9A-B14C-81EE-6E9046ACD9F5}"/>
          </ac:spMkLst>
        </pc:spChg>
        <pc:spChg chg="mod">
          <ac:chgData name="Khattab, Sherif" userId="c83b1e15-36f3-4f46-aceb-05aac24c545e" providerId="ADAL" clId="{E6EB0EA7-2544-4CF1-A7D6-AFF5E9AECA5D}" dt="2020-05-14T17:16:25.708" v="6"/>
          <ac:spMkLst>
            <pc:docMk/>
            <pc:sldMk cId="1954384084" sldId="383"/>
            <ac:spMk id="6" creationId="{42655DCF-2496-8343-8285-CC501D3D933F}"/>
          </ac:spMkLst>
        </pc:spChg>
        <pc:spChg chg="mod">
          <ac:chgData name="Khattab, Sherif" userId="c83b1e15-36f3-4f46-aceb-05aac24c545e" providerId="ADAL" clId="{E6EB0EA7-2544-4CF1-A7D6-AFF5E9AECA5D}" dt="2020-05-14T17:16:25.708" v="6"/>
          <ac:spMkLst>
            <pc:docMk/>
            <pc:sldMk cId="1954384084" sldId="383"/>
            <ac:spMk id="7" creationId="{46F010D7-2CC3-2A4D-91D1-83C1FF96DE38}"/>
          </ac:spMkLst>
        </pc:spChg>
        <pc:spChg chg="mod">
          <ac:chgData name="Khattab, Sherif" userId="c83b1e15-36f3-4f46-aceb-05aac24c545e" providerId="ADAL" clId="{E6EB0EA7-2544-4CF1-A7D6-AFF5E9AECA5D}" dt="2020-05-14T17:16:25.708" v="6"/>
          <ac:spMkLst>
            <pc:docMk/>
            <pc:sldMk cId="1954384084" sldId="383"/>
            <ac:spMk id="121858" creationId="{996677B1-E9B9-7E43-80C2-5A0146DDFBD6}"/>
          </ac:spMkLst>
        </pc:spChg>
      </pc:sldChg>
      <pc:sldChg chg="modSp">
        <pc:chgData name="Khattab, Sherif" userId="c83b1e15-36f3-4f46-aceb-05aac24c545e" providerId="ADAL" clId="{E6EB0EA7-2544-4CF1-A7D6-AFF5E9AECA5D}" dt="2020-05-14T17:16:25.708" v="6"/>
        <pc:sldMkLst>
          <pc:docMk/>
          <pc:sldMk cId="220759689" sldId="384"/>
        </pc:sldMkLst>
        <pc:spChg chg="mod">
          <ac:chgData name="Khattab, Sherif" userId="c83b1e15-36f3-4f46-aceb-05aac24c545e" providerId="ADAL" clId="{E6EB0EA7-2544-4CF1-A7D6-AFF5E9AECA5D}" dt="2020-05-14T17:16:25.708" v="6"/>
          <ac:spMkLst>
            <pc:docMk/>
            <pc:sldMk cId="220759689" sldId="384"/>
            <ac:spMk id="2" creationId="{CF207B98-521B-224F-9214-404C50F1BDD2}"/>
          </ac:spMkLst>
        </pc:spChg>
        <pc:spChg chg="mod">
          <ac:chgData name="Khattab, Sherif" userId="c83b1e15-36f3-4f46-aceb-05aac24c545e" providerId="ADAL" clId="{E6EB0EA7-2544-4CF1-A7D6-AFF5E9AECA5D}" dt="2020-05-14T17:16:25.708" v="6"/>
          <ac:spMkLst>
            <pc:docMk/>
            <pc:sldMk cId="220759689" sldId="384"/>
            <ac:spMk id="4" creationId="{CC9723C8-7544-8F48-9942-691DFD0E7709}"/>
          </ac:spMkLst>
        </pc:spChg>
        <pc:spChg chg="mod">
          <ac:chgData name="Khattab, Sherif" userId="c83b1e15-36f3-4f46-aceb-05aac24c545e" providerId="ADAL" clId="{E6EB0EA7-2544-4CF1-A7D6-AFF5E9AECA5D}" dt="2020-05-14T17:16:25.708" v="6"/>
          <ac:spMkLst>
            <pc:docMk/>
            <pc:sldMk cId="220759689" sldId="384"/>
            <ac:spMk id="5" creationId="{E6792081-A4F1-204D-89A2-A383EBF798DE}"/>
          </ac:spMkLst>
        </pc:spChg>
        <pc:spChg chg="mod">
          <ac:chgData name="Khattab, Sherif" userId="c83b1e15-36f3-4f46-aceb-05aac24c545e" providerId="ADAL" clId="{E6EB0EA7-2544-4CF1-A7D6-AFF5E9AECA5D}" dt="2020-05-14T17:16:25.708" v="6"/>
          <ac:spMkLst>
            <pc:docMk/>
            <pc:sldMk cId="220759689" sldId="384"/>
            <ac:spMk id="122883" creationId="{0E76E078-47E1-124A-A71A-BC95F0EC2D35}"/>
          </ac:spMkLst>
        </pc:spChg>
      </pc:sldChg>
      <pc:sldChg chg="modSp">
        <pc:chgData name="Khattab, Sherif" userId="c83b1e15-36f3-4f46-aceb-05aac24c545e" providerId="ADAL" clId="{E6EB0EA7-2544-4CF1-A7D6-AFF5E9AECA5D}" dt="2020-05-14T17:16:25.708" v="6"/>
        <pc:sldMkLst>
          <pc:docMk/>
          <pc:sldMk cId="2809799376" sldId="385"/>
        </pc:sldMkLst>
        <pc:spChg chg="mod">
          <ac:chgData name="Khattab, Sherif" userId="c83b1e15-36f3-4f46-aceb-05aac24c545e" providerId="ADAL" clId="{E6EB0EA7-2544-4CF1-A7D6-AFF5E9AECA5D}" dt="2020-05-14T17:16:25.708" v="6"/>
          <ac:spMkLst>
            <pc:docMk/>
            <pc:sldMk cId="2809799376" sldId="385"/>
            <ac:spMk id="6" creationId="{5C0366B7-59B2-A44E-A41C-A7F29A0C0CA0}"/>
          </ac:spMkLst>
        </pc:spChg>
        <pc:spChg chg="mod">
          <ac:chgData name="Khattab, Sherif" userId="c83b1e15-36f3-4f46-aceb-05aac24c545e" providerId="ADAL" clId="{E6EB0EA7-2544-4CF1-A7D6-AFF5E9AECA5D}" dt="2020-05-14T17:16:25.708" v="6"/>
          <ac:spMkLst>
            <pc:docMk/>
            <pc:sldMk cId="2809799376" sldId="385"/>
            <ac:spMk id="7" creationId="{B7E9558F-D8D8-2248-A973-1E52834737CC}"/>
          </ac:spMkLst>
        </pc:spChg>
        <pc:spChg chg="mod">
          <ac:chgData name="Khattab, Sherif" userId="c83b1e15-36f3-4f46-aceb-05aac24c545e" providerId="ADAL" clId="{E6EB0EA7-2544-4CF1-A7D6-AFF5E9AECA5D}" dt="2020-05-14T17:16:25.708" v="6"/>
          <ac:spMkLst>
            <pc:docMk/>
            <pc:sldMk cId="2809799376" sldId="385"/>
            <ac:spMk id="123906" creationId="{C9706936-D7BB-8D41-95AD-F45EB6AAB603}"/>
          </ac:spMkLst>
        </pc:spChg>
      </pc:sldChg>
      <pc:sldChg chg="add">
        <pc:chgData name="Khattab, Sherif" userId="c83b1e15-36f3-4f46-aceb-05aac24c545e" providerId="ADAL" clId="{E6EB0EA7-2544-4CF1-A7D6-AFF5E9AECA5D}" dt="2020-05-14T17:10:05.791" v="0"/>
        <pc:sldMkLst>
          <pc:docMk/>
          <pc:sldMk cId="1330366002" sldId="454"/>
        </pc:sldMkLst>
      </pc:sldChg>
      <pc:sldMasterChg chg="modSldLayout">
        <pc:chgData name="Khattab, Sherif" userId="c83b1e15-36f3-4f46-aceb-05aac24c545e" providerId="ADAL" clId="{E6EB0EA7-2544-4CF1-A7D6-AFF5E9AECA5D}" dt="2020-05-14T17:11:02.329" v="5" actId="478"/>
        <pc:sldMasterMkLst>
          <pc:docMk/>
          <pc:sldMasterMk cId="0" sldId="2147483648"/>
        </pc:sldMasterMkLst>
        <pc:sldLayoutChg chg="addSp delSp modSp">
          <pc:chgData name="Khattab, Sherif" userId="c83b1e15-36f3-4f46-aceb-05aac24c545e" providerId="ADAL" clId="{E6EB0EA7-2544-4CF1-A7D6-AFF5E9AECA5D}" dt="2020-05-14T17:11:02.329" v="5" actId="478"/>
          <pc:sldLayoutMkLst>
            <pc:docMk/>
            <pc:sldMasterMk cId="0" sldId="2147483648"/>
            <pc:sldLayoutMk cId="75952674" sldId="2147483651"/>
          </pc:sldLayoutMkLst>
          <pc:spChg chg="mod">
            <ac:chgData name="Khattab, Sherif" userId="c83b1e15-36f3-4f46-aceb-05aac24c545e" providerId="ADAL" clId="{E6EB0EA7-2544-4CF1-A7D6-AFF5E9AECA5D}" dt="2020-05-14T17:10:58.314" v="4" actId="207"/>
            <ac:spMkLst>
              <pc:docMk/>
              <pc:sldMasterMk cId="0" sldId="2147483648"/>
              <pc:sldLayoutMk cId="75952674" sldId="2147483651"/>
              <ac:spMk id="2" creationId="{00000000-0000-0000-0000-000000000000}"/>
            </ac:spMkLst>
          </pc:spChg>
          <pc:picChg chg="add del mod">
            <ac:chgData name="Khattab, Sherif" userId="c83b1e15-36f3-4f46-aceb-05aac24c545e" providerId="ADAL" clId="{E6EB0EA7-2544-4CF1-A7D6-AFF5E9AECA5D}" dt="2020-05-14T17:11:02.329" v="5" actId="478"/>
            <ac:picMkLst>
              <pc:docMk/>
              <pc:sldMasterMk cId="0" sldId="2147483648"/>
              <pc:sldLayoutMk cId="75952674" sldId="2147483651"/>
              <ac:picMk id="10" creationId="{CE32924D-DB3B-4207-A608-C0B94DD56D2C}"/>
            </ac:picMkLst>
          </pc:picChg>
        </pc:sldLayoutChg>
      </pc:sldMasterChg>
    </pc:docChg>
  </pc:docChgLst>
  <pc:docChgLst>
    <pc:chgData name="Sherif Khattab" userId="c83b1e15-36f3-4f46-aceb-05aac24c545e" providerId="ADAL" clId="{D1F8C7F8-B63D-426F-B9AE-033C1F2663EE}"/>
    <pc:docChg chg="custSel addSld delSld modSld">
      <pc:chgData name="Sherif Khattab" userId="c83b1e15-36f3-4f46-aceb-05aac24c545e" providerId="ADAL" clId="{D1F8C7F8-B63D-426F-B9AE-033C1F2663EE}" dt="2021-02-19T03:40:10.059" v="412" actId="1076"/>
      <pc:docMkLst>
        <pc:docMk/>
      </pc:docMkLst>
      <pc:sldChg chg="add del">
        <pc:chgData name="Sherif Khattab" userId="c83b1e15-36f3-4f46-aceb-05aac24c545e" providerId="ADAL" clId="{D1F8C7F8-B63D-426F-B9AE-033C1F2663EE}" dt="2021-02-18T17:38:26.978" v="262" actId="47"/>
        <pc:sldMkLst>
          <pc:docMk/>
          <pc:sldMk cId="1920820884" sldId="273"/>
        </pc:sldMkLst>
      </pc:sldChg>
      <pc:sldChg chg="add del">
        <pc:chgData name="Sherif Khattab" userId="c83b1e15-36f3-4f46-aceb-05aac24c545e" providerId="ADAL" clId="{D1F8C7F8-B63D-426F-B9AE-033C1F2663EE}" dt="2021-02-18T17:38:26.978" v="262" actId="47"/>
        <pc:sldMkLst>
          <pc:docMk/>
          <pc:sldMk cId="2017417480" sldId="277"/>
        </pc:sldMkLst>
      </pc:sldChg>
      <pc:sldChg chg="add del">
        <pc:chgData name="Sherif Khattab" userId="c83b1e15-36f3-4f46-aceb-05aac24c545e" providerId="ADAL" clId="{D1F8C7F8-B63D-426F-B9AE-033C1F2663EE}" dt="2021-02-18T17:38:26.978" v="262" actId="47"/>
        <pc:sldMkLst>
          <pc:docMk/>
          <pc:sldMk cId="2773510753" sldId="280"/>
        </pc:sldMkLst>
      </pc:sldChg>
      <pc:sldChg chg="add del">
        <pc:chgData name="Sherif Khattab" userId="c83b1e15-36f3-4f46-aceb-05aac24c545e" providerId="ADAL" clId="{D1F8C7F8-B63D-426F-B9AE-033C1F2663EE}" dt="2021-02-18T17:38:26.978" v="262" actId="47"/>
        <pc:sldMkLst>
          <pc:docMk/>
          <pc:sldMk cId="171235497" sldId="283"/>
        </pc:sldMkLst>
      </pc:sldChg>
      <pc:sldChg chg="add del">
        <pc:chgData name="Sherif Khattab" userId="c83b1e15-36f3-4f46-aceb-05aac24c545e" providerId="ADAL" clId="{D1F8C7F8-B63D-426F-B9AE-033C1F2663EE}" dt="2021-02-18T17:38:26.978" v="262" actId="47"/>
        <pc:sldMkLst>
          <pc:docMk/>
          <pc:sldMk cId="2099089282" sldId="284"/>
        </pc:sldMkLst>
      </pc:sldChg>
      <pc:sldChg chg="add del">
        <pc:chgData name="Sherif Khattab" userId="c83b1e15-36f3-4f46-aceb-05aac24c545e" providerId="ADAL" clId="{D1F8C7F8-B63D-426F-B9AE-033C1F2663EE}" dt="2021-02-18T17:38:26.978" v="262" actId="47"/>
        <pc:sldMkLst>
          <pc:docMk/>
          <pc:sldMk cId="1136622862" sldId="285"/>
        </pc:sldMkLst>
      </pc:sldChg>
      <pc:sldChg chg="addSp modSp mod">
        <pc:chgData name="Sherif Khattab" userId="c83b1e15-36f3-4f46-aceb-05aac24c545e" providerId="ADAL" clId="{D1F8C7F8-B63D-426F-B9AE-033C1F2663EE}" dt="2021-02-19T03:40:10.059" v="412" actId="1076"/>
        <pc:sldMkLst>
          <pc:docMk/>
          <pc:sldMk cId="1268007695" sldId="288"/>
        </pc:sldMkLst>
        <pc:spChg chg="mod">
          <ac:chgData name="Sherif Khattab" userId="c83b1e15-36f3-4f46-aceb-05aac24c545e" providerId="ADAL" clId="{D1F8C7F8-B63D-426F-B9AE-033C1F2663EE}" dt="2021-02-19T03:39:56.599" v="409" actId="27636"/>
          <ac:spMkLst>
            <pc:docMk/>
            <pc:sldMk cId="1268007695" sldId="288"/>
            <ac:spMk id="45061" creationId="{C82BDD8E-B02C-45D7-A4E1-5AA0B3D3D510}"/>
          </ac:spMkLst>
        </pc:spChg>
        <pc:picChg chg="add mod">
          <ac:chgData name="Sherif Khattab" userId="c83b1e15-36f3-4f46-aceb-05aac24c545e" providerId="ADAL" clId="{D1F8C7F8-B63D-426F-B9AE-033C1F2663EE}" dt="2021-02-19T03:40:10.059" v="412" actId="1076"/>
          <ac:picMkLst>
            <pc:docMk/>
            <pc:sldMk cId="1268007695" sldId="288"/>
            <ac:picMk id="3" creationId="{FAB5A6F1-6630-4DA0-9CA2-FAD14DB5308D}"/>
          </ac:picMkLst>
        </pc:picChg>
      </pc:sldChg>
      <pc:sldChg chg="modSp mod">
        <pc:chgData name="Sherif Khattab" userId="c83b1e15-36f3-4f46-aceb-05aac24c545e" providerId="ADAL" clId="{D1F8C7F8-B63D-426F-B9AE-033C1F2663EE}" dt="2021-02-18T17:39:06.054" v="295" actId="6549"/>
        <pc:sldMkLst>
          <pc:docMk/>
          <pc:sldMk cId="463012687" sldId="289"/>
        </pc:sldMkLst>
        <pc:spChg chg="mod">
          <ac:chgData name="Sherif Khattab" userId="c83b1e15-36f3-4f46-aceb-05aac24c545e" providerId="ADAL" clId="{D1F8C7F8-B63D-426F-B9AE-033C1F2663EE}" dt="2021-02-18T15:58:02.150" v="261" actId="207"/>
          <ac:spMkLst>
            <pc:docMk/>
            <pc:sldMk cId="463012687" sldId="289"/>
            <ac:spMk id="103" creationId="{4F76D617-EEBD-4B8B-B82A-EA3BF2585492}"/>
          </ac:spMkLst>
        </pc:spChg>
        <pc:spChg chg="mod">
          <ac:chgData name="Sherif Khattab" userId="c83b1e15-36f3-4f46-aceb-05aac24c545e" providerId="ADAL" clId="{D1F8C7F8-B63D-426F-B9AE-033C1F2663EE}" dt="2021-02-18T17:39:06.054" v="295" actId="6549"/>
          <ac:spMkLst>
            <pc:docMk/>
            <pc:sldMk cId="463012687" sldId="289"/>
            <ac:spMk id="46282" creationId="{E7A6F565-6797-41A4-9E37-DE763723D06D}"/>
          </ac:spMkLst>
        </pc:spChg>
      </pc:sldChg>
      <pc:sldChg chg="add del">
        <pc:chgData name="Sherif Khattab" userId="c83b1e15-36f3-4f46-aceb-05aac24c545e" providerId="ADAL" clId="{D1F8C7F8-B63D-426F-B9AE-033C1F2663EE}" dt="2021-02-18T17:38:26.978" v="262" actId="47"/>
        <pc:sldMkLst>
          <pc:docMk/>
          <pc:sldMk cId="442392580" sldId="290"/>
        </pc:sldMkLst>
      </pc:sldChg>
      <pc:sldChg chg="del">
        <pc:chgData name="Sherif Khattab" userId="c83b1e15-36f3-4f46-aceb-05aac24c545e" providerId="ADAL" clId="{D1F8C7F8-B63D-426F-B9AE-033C1F2663EE}" dt="2021-02-18T06:35:56.761" v="43" actId="47"/>
        <pc:sldMkLst>
          <pc:docMk/>
          <pc:sldMk cId="3851230975" sldId="382"/>
        </pc:sldMkLst>
      </pc:sldChg>
      <pc:sldChg chg="del">
        <pc:chgData name="Sherif Khattab" userId="c83b1e15-36f3-4f46-aceb-05aac24c545e" providerId="ADAL" clId="{D1F8C7F8-B63D-426F-B9AE-033C1F2663EE}" dt="2021-02-18T06:35:52.792" v="42" actId="47"/>
        <pc:sldMkLst>
          <pc:docMk/>
          <pc:sldMk cId="1898410716" sldId="385"/>
        </pc:sldMkLst>
      </pc:sldChg>
      <pc:sldChg chg="add del">
        <pc:chgData name="Sherif Khattab" userId="c83b1e15-36f3-4f46-aceb-05aac24c545e" providerId="ADAL" clId="{D1F8C7F8-B63D-426F-B9AE-033C1F2663EE}" dt="2021-02-18T17:38:26.978" v="262" actId="47"/>
        <pc:sldMkLst>
          <pc:docMk/>
          <pc:sldMk cId="574001865" sldId="464"/>
        </pc:sldMkLst>
      </pc:sldChg>
      <pc:sldChg chg="add del">
        <pc:chgData name="Sherif Khattab" userId="c83b1e15-36f3-4f46-aceb-05aac24c545e" providerId="ADAL" clId="{D1F8C7F8-B63D-426F-B9AE-033C1F2663EE}" dt="2021-02-18T17:38:26.978" v="262" actId="47"/>
        <pc:sldMkLst>
          <pc:docMk/>
          <pc:sldMk cId="2156977365" sldId="465"/>
        </pc:sldMkLst>
      </pc:sldChg>
      <pc:sldChg chg="add del">
        <pc:chgData name="Sherif Khattab" userId="c83b1e15-36f3-4f46-aceb-05aac24c545e" providerId="ADAL" clId="{D1F8C7F8-B63D-426F-B9AE-033C1F2663EE}" dt="2021-02-18T17:38:26.978" v="262" actId="47"/>
        <pc:sldMkLst>
          <pc:docMk/>
          <pc:sldMk cId="117329803" sldId="466"/>
        </pc:sldMkLst>
      </pc:sldChg>
      <pc:sldChg chg="add del">
        <pc:chgData name="Sherif Khattab" userId="c83b1e15-36f3-4f46-aceb-05aac24c545e" providerId="ADAL" clId="{D1F8C7F8-B63D-426F-B9AE-033C1F2663EE}" dt="2021-02-18T17:38:26.978" v="262" actId="47"/>
        <pc:sldMkLst>
          <pc:docMk/>
          <pc:sldMk cId="3643915362" sldId="467"/>
        </pc:sldMkLst>
      </pc:sldChg>
      <pc:sldChg chg="add del">
        <pc:chgData name="Sherif Khattab" userId="c83b1e15-36f3-4f46-aceb-05aac24c545e" providerId="ADAL" clId="{D1F8C7F8-B63D-426F-B9AE-033C1F2663EE}" dt="2021-02-18T17:38:26.978" v="262" actId="47"/>
        <pc:sldMkLst>
          <pc:docMk/>
          <pc:sldMk cId="1593910045" sldId="468"/>
        </pc:sldMkLst>
      </pc:sldChg>
      <pc:sldChg chg="add del">
        <pc:chgData name="Sherif Khattab" userId="c83b1e15-36f3-4f46-aceb-05aac24c545e" providerId="ADAL" clId="{D1F8C7F8-B63D-426F-B9AE-033C1F2663EE}" dt="2021-02-18T17:38:26.978" v="262" actId="47"/>
        <pc:sldMkLst>
          <pc:docMk/>
          <pc:sldMk cId="3392020218" sldId="469"/>
        </pc:sldMkLst>
      </pc:sldChg>
      <pc:sldChg chg="modSp mod">
        <pc:chgData name="Sherif Khattab" userId="c83b1e15-36f3-4f46-aceb-05aac24c545e" providerId="ADAL" clId="{D1F8C7F8-B63D-426F-B9AE-033C1F2663EE}" dt="2021-02-19T03:38:30.993" v="367" actId="20577"/>
        <pc:sldMkLst>
          <pc:docMk/>
          <pc:sldMk cId="702367729" sldId="496"/>
        </pc:sldMkLst>
        <pc:spChg chg="mod">
          <ac:chgData name="Sherif Khattab" userId="c83b1e15-36f3-4f46-aceb-05aac24c545e" providerId="ADAL" clId="{D1F8C7F8-B63D-426F-B9AE-033C1F2663EE}" dt="2021-02-19T03:38:30.993" v="367" actId="20577"/>
          <ac:spMkLst>
            <pc:docMk/>
            <pc:sldMk cId="702367729" sldId="496"/>
            <ac:spMk id="3" creationId="{2466C52D-9A48-4683-BE7F-268D8DB7FAAD}"/>
          </ac:spMkLst>
        </pc:spChg>
      </pc:sldChg>
      <pc:sldChg chg="modSp mod modAnim">
        <pc:chgData name="Sherif Khattab" userId="c83b1e15-36f3-4f46-aceb-05aac24c545e" providerId="ADAL" clId="{D1F8C7F8-B63D-426F-B9AE-033C1F2663EE}" dt="2021-02-18T06:49:33.301" v="256" actId="27636"/>
        <pc:sldMkLst>
          <pc:docMk/>
          <pc:sldMk cId="4202616107" sldId="500"/>
        </pc:sldMkLst>
        <pc:spChg chg="mod">
          <ac:chgData name="Sherif Khattab" userId="c83b1e15-36f3-4f46-aceb-05aac24c545e" providerId="ADAL" clId="{D1F8C7F8-B63D-426F-B9AE-033C1F2663EE}" dt="2021-02-18T06:49:33.301" v="256" actId="27636"/>
          <ac:spMkLst>
            <pc:docMk/>
            <pc:sldMk cId="4202616107" sldId="500"/>
            <ac:spMk id="3" creationId="{443F42C8-5750-0341-86AA-B64ED9D37EB6}"/>
          </ac:spMkLst>
        </pc:spChg>
      </pc:sldChg>
      <pc:sldChg chg="modSp mod">
        <pc:chgData name="Sherif Khattab" userId="c83b1e15-36f3-4f46-aceb-05aac24c545e" providerId="ADAL" clId="{D1F8C7F8-B63D-426F-B9AE-033C1F2663EE}" dt="2021-02-18T06:35:48.192" v="41"/>
        <pc:sldMkLst>
          <pc:docMk/>
          <pc:sldMk cId="2116864396" sldId="505"/>
        </pc:sldMkLst>
        <pc:spChg chg="mod">
          <ac:chgData name="Sherif Khattab" userId="c83b1e15-36f3-4f46-aceb-05aac24c545e" providerId="ADAL" clId="{D1F8C7F8-B63D-426F-B9AE-033C1F2663EE}" dt="2021-02-18T06:35:48.192" v="41"/>
          <ac:spMkLst>
            <pc:docMk/>
            <pc:sldMk cId="2116864396" sldId="505"/>
            <ac:spMk id="3" creationId="{9FDE3B14-90B9-4B5A-83C7-6E633E32EA28}"/>
          </ac:spMkLst>
        </pc:spChg>
      </pc:sldChg>
      <pc:sldChg chg="modSp mod">
        <pc:chgData name="Sherif Khattab" userId="c83b1e15-36f3-4f46-aceb-05aac24c545e" providerId="ADAL" clId="{D1F8C7F8-B63D-426F-B9AE-033C1F2663EE}" dt="2021-02-19T03:39:32.414" v="407" actId="20577"/>
        <pc:sldMkLst>
          <pc:docMk/>
          <pc:sldMk cId="3652489610" sldId="506"/>
        </pc:sldMkLst>
        <pc:spChg chg="mod">
          <ac:chgData name="Sherif Khattab" userId="c83b1e15-36f3-4f46-aceb-05aac24c545e" providerId="ADAL" clId="{D1F8C7F8-B63D-426F-B9AE-033C1F2663EE}" dt="2021-02-19T03:39:32.414" v="407" actId="20577"/>
          <ac:spMkLst>
            <pc:docMk/>
            <pc:sldMk cId="3652489610" sldId="506"/>
            <ac:spMk id="3" creationId="{9FDE3B14-90B9-4B5A-83C7-6E633E32EA28}"/>
          </ac:spMkLst>
        </pc:spChg>
      </pc:sldChg>
      <pc:sldChg chg="modSp modAnim">
        <pc:chgData name="Sherif Khattab" userId="c83b1e15-36f3-4f46-aceb-05aac24c545e" providerId="ADAL" clId="{D1F8C7F8-B63D-426F-B9AE-033C1F2663EE}" dt="2021-02-18T06:49:41.395" v="258"/>
        <pc:sldMkLst>
          <pc:docMk/>
          <pc:sldMk cId="2487721040" sldId="516"/>
        </pc:sldMkLst>
        <pc:spChg chg="mod">
          <ac:chgData name="Sherif Khattab" userId="c83b1e15-36f3-4f46-aceb-05aac24c545e" providerId="ADAL" clId="{D1F8C7F8-B63D-426F-B9AE-033C1F2663EE}" dt="2021-02-18T06:49:41.395" v="258"/>
          <ac:spMkLst>
            <pc:docMk/>
            <pc:sldMk cId="2487721040" sldId="516"/>
            <ac:spMk id="3" creationId="{CBB5D1A1-A1C5-4D4A-9051-CB104F0E3B4F}"/>
          </ac:spMkLst>
        </pc:spChg>
      </pc:sldChg>
      <pc:sldChg chg="del">
        <pc:chgData name="Sherif Khattab" userId="c83b1e15-36f3-4f46-aceb-05aac24c545e" providerId="ADAL" clId="{D1F8C7F8-B63D-426F-B9AE-033C1F2663EE}" dt="2021-02-18T06:49:38.556" v="257" actId="47"/>
        <pc:sldMkLst>
          <pc:docMk/>
          <pc:sldMk cId="3504930043" sldId="519"/>
        </pc:sldMkLst>
      </pc:sldChg>
      <pc:sldChg chg="modSp mod modAnim">
        <pc:chgData name="Sherif Khattab" userId="c83b1e15-36f3-4f46-aceb-05aac24c545e" providerId="ADAL" clId="{D1F8C7F8-B63D-426F-B9AE-033C1F2663EE}" dt="2021-02-18T06:48:49.773" v="216" actId="27636"/>
        <pc:sldMkLst>
          <pc:docMk/>
          <pc:sldMk cId="2126070970" sldId="520"/>
        </pc:sldMkLst>
        <pc:spChg chg="mod">
          <ac:chgData name="Sherif Khattab" userId="c83b1e15-36f3-4f46-aceb-05aac24c545e" providerId="ADAL" clId="{D1F8C7F8-B63D-426F-B9AE-033C1F2663EE}" dt="2021-02-18T06:48:49.773" v="216" actId="27636"/>
          <ac:spMkLst>
            <pc:docMk/>
            <pc:sldMk cId="2126070970" sldId="520"/>
            <ac:spMk id="3" creationId="{D7399D59-7ED8-4451-AEDE-1AC4DE33563A}"/>
          </ac:spMkLst>
        </pc:spChg>
      </pc:sldChg>
      <pc:sldChg chg="addSp delSp modSp new mod">
        <pc:chgData name="Sherif Khattab" userId="c83b1e15-36f3-4f46-aceb-05aac24c545e" providerId="ADAL" clId="{D1F8C7F8-B63D-426F-B9AE-033C1F2663EE}" dt="2021-02-19T03:39:09.827" v="406" actId="1076"/>
        <pc:sldMkLst>
          <pc:docMk/>
          <pc:sldMk cId="3364308863" sldId="521"/>
        </pc:sldMkLst>
        <pc:spChg chg="mod">
          <ac:chgData name="Sherif Khattab" userId="c83b1e15-36f3-4f46-aceb-05aac24c545e" providerId="ADAL" clId="{D1F8C7F8-B63D-426F-B9AE-033C1F2663EE}" dt="2021-02-19T03:38:50.883" v="401" actId="20577"/>
          <ac:spMkLst>
            <pc:docMk/>
            <pc:sldMk cId="3364308863" sldId="521"/>
            <ac:spMk id="2" creationId="{740FD18B-897C-4780-8A5C-23717D65EEF2}"/>
          </ac:spMkLst>
        </pc:spChg>
        <pc:picChg chg="add mod">
          <ac:chgData name="Sherif Khattab" userId="c83b1e15-36f3-4f46-aceb-05aac24c545e" providerId="ADAL" clId="{D1F8C7F8-B63D-426F-B9AE-033C1F2663EE}" dt="2021-02-19T03:39:09.827" v="406" actId="1076"/>
          <ac:picMkLst>
            <pc:docMk/>
            <pc:sldMk cId="3364308863" sldId="521"/>
            <ac:picMk id="8" creationId="{5952D0CE-9495-421E-AC17-8DD3F137F580}"/>
          </ac:picMkLst>
        </pc:picChg>
        <pc:inkChg chg="add del">
          <ac:chgData name="Sherif Khattab" userId="c83b1e15-36f3-4f46-aceb-05aac24c545e" providerId="ADAL" clId="{D1F8C7F8-B63D-426F-B9AE-033C1F2663EE}" dt="2021-02-19T03:38:55.933" v="403"/>
          <ac:inkMkLst>
            <pc:docMk/>
            <pc:sldMk cId="3364308863" sldId="521"/>
            <ac:inkMk id="6" creationId="{F3A1FFC8-508E-4263-9C8A-5DC683D4D109}"/>
          </ac:inkMkLst>
        </pc:inkChg>
      </pc:sldChg>
    </pc:docChg>
  </pc:docChgLst>
  <pc:docChgLst>
    <pc:chgData name="Khattab, Sherif" userId="c83b1e15-36f3-4f46-aceb-05aac24c545e" providerId="ADAL" clId="{EE78B4C3-BA47-2B47-8B84-4022815E3587}"/>
    <pc:docChg chg="addSld delSld modSld">
      <pc:chgData name="Khattab, Sherif" userId="c83b1e15-36f3-4f46-aceb-05aac24c545e" providerId="ADAL" clId="{EE78B4C3-BA47-2B47-8B84-4022815E3587}" dt="2019-05-14T13:34:18.851" v="46"/>
      <pc:docMkLst>
        <pc:docMk/>
      </pc:docMkLst>
      <pc:sldChg chg="modSp">
        <pc:chgData name="Khattab, Sherif" userId="c83b1e15-36f3-4f46-aceb-05aac24c545e" providerId="ADAL" clId="{EE78B4C3-BA47-2B47-8B84-4022815E3587}" dt="2019-05-14T13:28:04.131" v="18" actId="20577"/>
        <pc:sldMkLst>
          <pc:docMk/>
          <pc:sldMk cId="0" sldId="256"/>
        </pc:sldMkLst>
        <pc:spChg chg="mod">
          <ac:chgData name="Khattab, Sherif" userId="c83b1e15-36f3-4f46-aceb-05aac24c545e" providerId="ADAL" clId="{EE78B4C3-BA47-2B47-8B84-4022815E3587}" dt="2019-05-14T13:28:04.131" v="18" actId="20577"/>
          <ac:spMkLst>
            <pc:docMk/>
            <pc:sldMk cId="0" sldId="256"/>
            <ac:spMk id="2" creationId="{00000000-0000-0000-0000-000000000000}"/>
          </ac:spMkLst>
        </pc:spChg>
      </pc:sldChg>
      <pc:sldChg chg="delSp">
        <pc:chgData name="Khattab, Sherif" userId="c83b1e15-36f3-4f46-aceb-05aac24c545e" providerId="ADAL" clId="{EE78B4C3-BA47-2B47-8B84-4022815E3587}" dt="2019-05-14T13:30:07.468" v="20"/>
        <pc:sldMkLst>
          <pc:docMk/>
          <pc:sldMk cId="1004035158" sldId="259"/>
        </pc:sldMkLst>
        <pc:spChg chg="del">
          <ac:chgData name="Khattab, Sherif" userId="c83b1e15-36f3-4f46-aceb-05aac24c545e" providerId="ADAL" clId="{EE78B4C3-BA47-2B47-8B84-4022815E3587}" dt="2019-05-14T13:30:07.468" v="20"/>
          <ac:spMkLst>
            <pc:docMk/>
            <pc:sldMk cId="1004035158" sldId="259"/>
            <ac:spMk id="2" creationId="{00000000-0000-0000-0000-000000000000}"/>
          </ac:spMkLst>
        </pc:spChg>
      </pc:sldChg>
      <pc:sldChg chg="delSp">
        <pc:chgData name="Khattab, Sherif" userId="c83b1e15-36f3-4f46-aceb-05aac24c545e" providerId="ADAL" clId="{EE78B4C3-BA47-2B47-8B84-4022815E3587}" dt="2019-05-14T13:30:07.468" v="20"/>
        <pc:sldMkLst>
          <pc:docMk/>
          <pc:sldMk cId="1444142485" sldId="261"/>
        </pc:sldMkLst>
        <pc:spChg chg="del">
          <ac:chgData name="Khattab, Sherif" userId="c83b1e15-36f3-4f46-aceb-05aac24c545e" providerId="ADAL" clId="{EE78B4C3-BA47-2B47-8B84-4022815E3587}" dt="2019-05-14T13:30:07.468" v="20"/>
          <ac:spMkLst>
            <pc:docMk/>
            <pc:sldMk cId="1444142485" sldId="261"/>
            <ac:spMk id="3" creationId="{00000000-0000-0000-0000-000000000000}"/>
          </ac:spMkLst>
        </pc:spChg>
      </pc:sldChg>
      <pc:sldChg chg="delSp">
        <pc:chgData name="Khattab, Sherif" userId="c83b1e15-36f3-4f46-aceb-05aac24c545e" providerId="ADAL" clId="{EE78B4C3-BA47-2B47-8B84-4022815E3587}" dt="2019-05-14T13:30:07.468" v="20"/>
        <pc:sldMkLst>
          <pc:docMk/>
          <pc:sldMk cId="516417489" sldId="262"/>
        </pc:sldMkLst>
        <pc:spChg chg="del">
          <ac:chgData name="Khattab, Sherif" userId="c83b1e15-36f3-4f46-aceb-05aac24c545e" providerId="ADAL" clId="{EE78B4C3-BA47-2B47-8B84-4022815E3587}" dt="2019-05-14T13:30:07.468" v="20"/>
          <ac:spMkLst>
            <pc:docMk/>
            <pc:sldMk cId="516417489" sldId="262"/>
            <ac:spMk id="2" creationId="{00000000-0000-0000-0000-000000000000}"/>
          </ac:spMkLst>
        </pc:spChg>
      </pc:sldChg>
      <pc:sldChg chg="delSp">
        <pc:chgData name="Khattab, Sherif" userId="c83b1e15-36f3-4f46-aceb-05aac24c545e" providerId="ADAL" clId="{EE78B4C3-BA47-2B47-8B84-4022815E3587}" dt="2019-05-14T13:30:07.468" v="20"/>
        <pc:sldMkLst>
          <pc:docMk/>
          <pc:sldMk cId="561583903" sldId="263"/>
        </pc:sldMkLst>
        <pc:spChg chg="del">
          <ac:chgData name="Khattab, Sherif" userId="c83b1e15-36f3-4f46-aceb-05aac24c545e" providerId="ADAL" clId="{EE78B4C3-BA47-2B47-8B84-4022815E3587}" dt="2019-05-14T13:30:07.468" v="20"/>
          <ac:spMkLst>
            <pc:docMk/>
            <pc:sldMk cId="561583903" sldId="263"/>
            <ac:spMk id="3" creationId="{00000000-0000-0000-0000-000000000000}"/>
          </ac:spMkLst>
        </pc:spChg>
      </pc:sldChg>
      <pc:sldChg chg="delSp">
        <pc:chgData name="Khattab, Sherif" userId="c83b1e15-36f3-4f46-aceb-05aac24c545e" providerId="ADAL" clId="{EE78B4C3-BA47-2B47-8B84-4022815E3587}" dt="2019-05-14T13:30:07.468" v="20"/>
        <pc:sldMkLst>
          <pc:docMk/>
          <pc:sldMk cId="982315759" sldId="264"/>
        </pc:sldMkLst>
        <pc:spChg chg="del">
          <ac:chgData name="Khattab, Sherif" userId="c83b1e15-36f3-4f46-aceb-05aac24c545e" providerId="ADAL" clId="{EE78B4C3-BA47-2B47-8B84-4022815E3587}" dt="2019-05-14T13:30:07.468" v="20"/>
          <ac:spMkLst>
            <pc:docMk/>
            <pc:sldMk cId="982315759" sldId="264"/>
            <ac:spMk id="2" creationId="{00000000-0000-0000-0000-000000000000}"/>
          </ac:spMkLst>
        </pc:spChg>
      </pc:sldChg>
      <pc:sldChg chg="delSp modSp">
        <pc:chgData name="Khattab, Sherif" userId="c83b1e15-36f3-4f46-aceb-05aac24c545e" providerId="ADAL" clId="{EE78B4C3-BA47-2B47-8B84-4022815E3587}" dt="2019-05-14T13:30:35.317" v="37" actId="20577"/>
        <pc:sldMkLst>
          <pc:docMk/>
          <pc:sldMk cId="423130617" sldId="265"/>
        </pc:sldMkLst>
        <pc:spChg chg="del">
          <ac:chgData name="Khattab, Sherif" userId="c83b1e15-36f3-4f46-aceb-05aac24c545e" providerId="ADAL" clId="{EE78B4C3-BA47-2B47-8B84-4022815E3587}" dt="2019-05-14T13:30:07.468" v="20"/>
          <ac:spMkLst>
            <pc:docMk/>
            <pc:sldMk cId="423130617" sldId="265"/>
            <ac:spMk id="3" creationId="{00000000-0000-0000-0000-000000000000}"/>
          </ac:spMkLst>
        </pc:spChg>
        <pc:spChg chg="mod">
          <ac:chgData name="Khattab, Sherif" userId="c83b1e15-36f3-4f46-aceb-05aac24c545e" providerId="ADAL" clId="{EE78B4C3-BA47-2B47-8B84-4022815E3587}" dt="2019-05-14T13:30:35.317" v="37" actId="20577"/>
          <ac:spMkLst>
            <pc:docMk/>
            <pc:sldMk cId="423130617" sldId="265"/>
            <ac:spMk id="12290" creationId="{00000000-0000-0000-0000-000000000000}"/>
          </ac:spMkLst>
        </pc:spChg>
      </pc:sldChg>
      <pc:sldChg chg="delSp">
        <pc:chgData name="Khattab, Sherif" userId="c83b1e15-36f3-4f46-aceb-05aac24c545e" providerId="ADAL" clId="{EE78B4C3-BA47-2B47-8B84-4022815E3587}" dt="2019-05-14T13:30:07.468" v="20"/>
        <pc:sldMkLst>
          <pc:docMk/>
          <pc:sldMk cId="661211275" sldId="267"/>
        </pc:sldMkLst>
        <pc:spChg chg="del">
          <ac:chgData name="Khattab, Sherif" userId="c83b1e15-36f3-4f46-aceb-05aac24c545e" providerId="ADAL" clId="{EE78B4C3-BA47-2B47-8B84-4022815E3587}" dt="2019-05-14T13:30:07.468" v="20"/>
          <ac:spMkLst>
            <pc:docMk/>
            <pc:sldMk cId="661211275" sldId="267"/>
            <ac:spMk id="2" creationId="{00000000-0000-0000-0000-000000000000}"/>
          </ac:spMkLst>
        </pc:spChg>
      </pc:sldChg>
      <pc:sldChg chg="delSp">
        <pc:chgData name="Khattab, Sherif" userId="c83b1e15-36f3-4f46-aceb-05aac24c545e" providerId="ADAL" clId="{EE78B4C3-BA47-2B47-8B84-4022815E3587}" dt="2019-05-14T13:30:07.468" v="20"/>
        <pc:sldMkLst>
          <pc:docMk/>
          <pc:sldMk cId="1897509347" sldId="268"/>
        </pc:sldMkLst>
        <pc:spChg chg="del">
          <ac:chgData name="Khattab, Sherif" userId="c83b1e15-36f3-4f46-aceb-05aac24c545e" providerId="ADAL" clId="{EE78B4C3-BA47-2B47-8B84-4022815E3587}" dt="2019-05-14T13:30:07.468" v="20"/>
          <ac:spMkLst>
            <pc:docMk/>
            <pc:sldMk cId="1897509347" sldId="268"/>
            <ac:spMk id="2" creationId="{00000000-0000-0000-0000-000000000000}"/>
          </ac:spMkLst>
        </pc:spChg>
      </pc:sldChg>
      <pc:sldChg chg="delSp">
        <pc:chgData name="Khattab, Sherif" userId="c83b1e15-36f3-4f46-aceb-05aac24c545e" providerId="ADAL" clId="{EE78B4C3-BA47-2B47-8B84-4022815E3587}" dt="2019-05-14T13:30:07.468" v="20"/>
        <pc:sldMkLst>
          <pc:docMk/>
          <pc:sldMk cId="1042310649" sldId="269"/>
        </pc:sldMkLst>
        <pc:spChg chg="del">
          <ac:chgData name="Khattab, Sherif" userId="c83b1e15-36f3-4f46-aceb-05aac24c545e" providerId="ADAL" clId="{EE78B4C3-BA47-2B47-8B84-4022815E3587}" dt="2019-05-14T13:30:07.468" v="20"/>
          <ac:spMkLst>
            <pc:docMk/>
            <pc:sldMk cId="1042310649" sldId="269"/>
            <ac:spMk id="3" creationId="{00000000-0000-0000-0000-000000000000}"/>
          </ac:spMkLst>
        </pc:spChg>
      </pc:sldChg>
      <pc:sldChg chg="delSp">
        <pc:chgData name="Khattab, Sherif" userId="c83b1e15-36f3-4f46-aceb-05aac24c545e" providerId="ADAL" clId="{EE78B4C3-BA47-2B47-8B84-4022815E3587}" dt="2019-05-14T13:30:07.468" v="20"/>
        <pc:sldMkLst>
          <pc:docMk/>
          <pc:sldMk cId="703361262" sldId="270"/>
        </pc:sldMkLst>
        <pc:spChg chg="del">
          <ac:chgData name="Khattab, Sherif" userId="c83b1e15-36f3-4f46-aceb-05aac24c545e" providerId="ADAL" clId="{EE78B4C3-BA47-2B47-8B84-4022815E3587}" dt="2019-05-14T13:30:07.468" v="20"/>
          <ac:spMkLst>
            <pc:docMk/>
            <pc:sldMk cId="703361262" sldId="270"/>
            <ac:spMk id="3" creationId="{00000000-0000-0000-0000-000000000000}"/>
          </ac:spMkLst>
        </pc:spChg>
      </pc:sldChg>
      <pc:sldChg chg="delSp">
        <pc:chgData name="Khattab, Sherif" userId="c83b1e15-36f3-4f46-aceb-05aac24c545e" providerId="ADAL" clId="{EE78B4C3-BA47-2B47-8B84-4022815E3587}" dt="2019-05-14T13:30:07.468" v="20"/>
        <pc:sldMkLst>
          <pc:docMk/>
          <pc:sldMk cId="1436808390" sldId="271"/>
        </pc:sldMkLst>
        <pc:spChg chg="del">
          <ac:chgData name="Khattab, Sherif" userId="c83b1e15-36f3-4f46-aceb-05aac24c545e" providerId="ADAL" clId="{EE78B4C3-BA47-2B47-8B84-4022815E3587}" dt="2019-05-14T13:30:07.468" v="20"/>
          <ac:spMkLst>
            <pc:docMk/>
            <pc:sldMk cId="1436808390" sldId="271"/>
            <ac:spMk id="2" creationId="{00000000-0000-0000-0000-000000000000}"/>
          </ac:spMkLst>
        </pc:spChg>
      </pc:sldChg>
      <pc:sldChg chg="delSp">
        <pc:chgData name="Khattab, Sherif" userId="c83b1e15-36f3-4f46-aceb-05aac24c545e" providerId="ADAL" clId="{EE78B4C3-BA47-2B47-8B84-4022815E3587}" dt="2019-05-14T13:30:07.468" v="20"/>
        <pc:sldMkLst>
          <pc:docMk/>
          <pc:sldMk cId="1301683851" sldId="272"/>
        </pc:sldMkLst>
        <pc:spChg chg="del">
          <ac:chgData name="Khattab, Sherif" userId="c83b1e15-36f3-4f46-aceb-05aac24c545e" providerId="ADAL" clId="{EE78B4C3-BA47-2B47-8B84-4022815E3587}" dt="2019-05-14T13:30:07.468" v="20"/>
          <ac:spMkLst>
            <pc:docMk/>
            <pc:sldMk cId="1301683851" sldId="272"/>
            <ac:spMk id="3" creationId="{00000000-0000-0000-0000-000000000000}"/>
          </ac:spMkLst>
        </pc:spChg>
      </pc:sldChg>
      <pc:sldChg chg="delSp">
        <pc:chgData name="Khattab, Sherif" userId="c83b1e15-36f3-4f46-aceb-05aac24c545e" providerId="ADAL" clId="{EE78B4C3-BA47-2B47-8B84-4022815E3587}" dt="2019-05-14T13:30:07.468" v="20"/>
        <pc:sldMkLst>
          <pc:docMk/>
          <pc:sldMk cId="55302999" sldId="274"/>
        </pc:sldMkLst>
        <pc:spChg chg="del">
          <ac:chgData name="Khattab, Sherif" userId="c83b1e15-36f3-4f46-aceb-05aac24c545e" providerId="ADAL" clId="{EE78B4C3-BA47-2B47-8B84-4022815E3587}" dt="2019-05-14T13:30:07.468" v="20"/>
          <ac:spMkLst>
            <pc:docMk/>
            <pc:sldMk cId="55302999" sldId="274"/>
            <ac:spMk id="2" creationId="{00000000-0000-0000-0000-000000000000}"/>
          </ac:spMkLst>
        </pc:spChg>
      </pc:sldChg>
      <pc:sldChg chg="delSp">
        <pc:chgData name="Khattab, Sherif" userId="c83b1e15-36f3-4f46-aceb-05aac24c545e" providerId="ADAL" clId="{EE78B4C3-BA47-2B47-8B84-4022815E3587}" dt="2019-05-14T13:30:07.468" v="20"/>
        <pc:sldMkLst>
          <pc:docMk/>
          <pc:sldMk cId="2064114192" sldId="276"/>
        </pc:sldMkLst>
        <pc:spChg chg="del">
          <ac:chgData name="Khattab, Sherif" userId="c83b1e15-36f3-4f46-aceb-05aac24c545e" providerId="ADAL" clId="{EE78B4C3-BA47-2B47-8B84-4022815E3587}" dt="2019-05-14T13:30:07.468" v="20"/>
          <ac:spMkLst>
            <pc:docMk/>
            <pc:sldMk cId="2064114192" sldId="276"/>
            <ac:spMk id="2" creationId="{00000000-0000-0000-0000-000000000000}"/>
          </ac:spMkLst>
        </pc:spChg>
      </pc:sldChg>
      <pc:sldChg chg="delSp">
        <pc:chgData name="Khattab, Sherif" userId="c83b1e15-36f3-4f46-aceb-05aac24c545e" providerId="ADAL" clId="{EE78B4C3-BA47-2B47-8B84-4022815E3587}" dt="2019-05-14T13:30:07.468" v="20"/>
        <pc:sldMkLst>
          <pc:docMk/>
          <pc:sldMk cId="1000435174" sldId="278"/>
        </pc:sldMkLst>
        <pc:spChg chg="del">
          <ac:chgData name="Khattab, Sherif" userId="c83b1e15-36f3-4f46-aceb-05aac24c545e" providerId="ADAL" clId="{EE78B4C3-BA47-2B47-8B84-4022815E3587}" dt="2019-05-14T13:30:07.468" v="20"/>
          <ac:spMkLst>
            <pc:docMk/>
            <pc:sldMk cId="1000435174" sldId="278"/>
            <ac:spMk id="2" creationId="{00000000-0000-0000-0000-000000000000}"/>
          </ac:spMkLst>
        </pc:spChg>
      </pc:sldChg>
      <pc:sldChg chg="delSp">
        <pc:chgData name="Khattab, Sherif" userId="c83b1e15-36f3-4f46-aceb-05aac24c545e" providerId="ADAL" clId="{EE78B4C3-BA47-2B47-8B84-4022815E3587}" dt="2019-05-14T13:30:07.468" v="20"/>
        <pc:sldMkLst>
          <pc:docMk/>
          <pc:sldMk cId="2080017563" sldId="279"/>
        </pc:sldMkLst>
        <pc:spChg chg="del">
          <ac:chgData name="Khattab, Sherif" userId="c83b1e15-36f3-4f46-aceb-05aac24c545e" providerId="ADAL" clId="{EE78B4C3-BA47-2B47-8B84-4022815E3587}" dt="2019-05-14T13:30:07.468" v="20"/>
          <ac:spMkLst>
            <pc:docMk/>
            <pc:sldMk cId="2080017563" sldId="279"/>
            <ac:spMk id="3" creationId="{00000000-0000-0000-0000-000000000000}"/>
          </ac:spMkLst>
        </pc:spChg>
      </pc:sldChg>
      <pc:sldChg chg="delSp">
        <pc:chgData name="Khattab, Sherif" userId="c83b1e15-36f3-4f46-aceb-05aac24c545e" providerId="ADAL" clId="{EE78B4C3-BA47-2B47-8B84-4022815E3587}" dt="2019-05-14T13:30:07.468" v="20"/>
        <pc:sldMkLst>
          <pc:docMk/>
          <pc:sldMk cId="1445345591" sldId="281"/>
        </pc:sldMkLst>
        <pc:spChg chg="del">
          <ac:chgData name="Khattab, Sherif" userId="c83b1e15-36f3-4f46-aceb-05aac24c545e" providerId="ADAL" clId="{EE78B4C3-BA47-2B47-8B84-4022815E3587}" dt="2019-05-14T13:30:07.468" v="20"/>
          <ac:spMkLst>
            <pc:docMk/>
            <pc:sldMk cId="1445345591" sldId="281"/>
            <ac:spMk id="2" creationId="{00000000-0000-0000-0000-000000000000}"/>
          </ac:spMkLst>
        </pc:spChg>
      </pc:sldChg>
      <pc:sldChg chg="delSp">
        <pc:chgData name="Khattab, Sherif" userId="c83b1e15-36f3-4f46-aceb-05aac24c545e" providerId="ADAL" clId="{EE78B4C3-BA47-2B47-8B84-4022815E3587}" dt="2019-05-14T13:30:07.468" v="20"/>
        <pc:sldMkLst>
          <pc:docMk/>
          <pc:sldMk cId="306268545" sldId="282"/>
        </pc:sldMkLst>
        <pc:spChg chg="del">
          <ac:chgData name="Khattab, Sherif" userId="c83b1e15-36f3-4f46-aceb-05aac24c545e" providerId="ADAL" clId="{EE78B4C3-BA47-2B47-8B84-4022815E3587}" dt="2019-05-14T13:30:07.468" v="20"/>
          <ac:spMkLst>
            <pc:docMk/>
            <pc:sldMk cId="306268545" sldId="282"/>
            <ac:spMk id="2" creationId="{00000000-0000-0000-0000-000000000000}"/>
          </ac:spMkLst>
        </pc:spChg>
      </pc:sldChg>
      <pc:sldChg chg="delSp add">
        <pc:chgData name="Khattab, Sherif" userId="c83b1e15-36f3-4f46-aceb-05aac24c545e" providerId="ADAL" clId="{EE78B4C3-BA47-2B47-8B84-4022815E3587}" dt="2019-05-14T13:34:18.851" v="46"/>
        <pc:sldMkLst>
          <pc:docMk/>
          <pc:sldMk cId="2710637777" sldId="322"/>
        </pc:sldMkLst>
        <pc:spChg chg="del">
          <ac:chgData name="Khattab, Sherif" userId="c83b1e15-36f3-4f46-aceb-05aac24c545e" providerId="ADAL" clId="{EE78B4C3-BA47-2B47-8B84-4022815E3587}" dt="2019-05-14T13:34:18.851" v="46"/>
          <ac:spMkLst>
            <pc:docMk/>
            <pc:sldMk cId="2710637777" sldId="322"/>
            <ac:spMk id="6" creationId="{0700C6EC-DCCB-614E-A0F4-3418D2D78AC7}"/>
          </ac:spMkLst>
        </pc:spChg>
      </pc:sldChg>
      <pc:sldChg chg="delSp add">
        <pc:chgData name="Khattab, Sherif" userId="c83b1e15-36f3-4f46-aceb-05aac24c545e" providerId="ADAL" clId="{EE78B4C3-BA47-2B47-8B84-4022815E3587}" dt="2019-05-14T13:34:18.851" v="46"/>
        <pc:sldMkLst>
          <pc:docMk/>
          <pc:sldMk cId="3292918179" sldId="324"/>
        </pc:sldMkLst>
        <pc:spChg chg="del">
          <ac:chgData name="Khattab, Sherif" userId="c83b1e15-36f3-4f46-aceb-05aac24c545e" providerId="ADAL" clId="{EE78B4C3-BA47-2B47-8B84-4022815E3587}" dt="2019-05-14T13:34:18.851" v="46"/>
          <ac:spMkLst>
            <pc:docMk/>
            <pc:sldMk cId="3292918179" sldId="324"/>
            <ac:spMk id="26" creationId="{3729950E-4F02-6B44-A5A4-B6238ABBD35B}"/>
          </ac:spMkLst>
        </pc:spChg>
      </pc:sldChg>
      <pc:sldChg chg="delSp add">
        <pc:chgData name="Khattab, Sherif" userId="c83b1e15-36f3-4f46-aceb-05aac24c545e" providerId="ADAL" clId="{EE78B4C3-BA47-2B47-8B84-4022815E3587}" dt="2019-05-14T13:34:18.851" v="46"/>
        <pc:sldMkLst>
          <pc:docMk/>
          <pc:sldMk cId="355119911" sldId="338"/>
        </pc:sldMkLst>
        <pc:spChg chg="del">
          <ac:chgData name="Khattab, Sherif" userId="c83b1e15-36f3-4f46-aceb-05aac24c545e" providerId="ADAL" clId="{EE78B4C3-BA47-2B47-8B84-4022815E3587}" dt="2019-05-14T13:34:18.851" v="46"/>
          <ac:spMkLst>
            <pc:docMk/>
            <pc:sldMk cId="355119911" sldId="338"/>
            <ac:spMk id="7" creationId="{AC4B9F18-B1E5-C341-B953-6D96BAA0EB6C}"/>
          </ac:spMkLst>
        </pc:spChg>
      </pc:sldChg>
      <pc:sldChg chg="delSp add">
        <pc:chgData name="Khattab, Sherif" userId="c83b1e15-36f3-4f46-aceb-05aac24c545e" providerId="ADAL" clId="{EE78B4C3-BA47-2B47-8B84-4022815E3587}" dt="2019-05-14T13:34:18.851" v="46"/>
        <pc:sldMkLst>
          <pc:docMk/>
          <pc:sldMk cId="4223572414" sldId="339"/>
        </pc:sldMkLst>
        <pc:spChg chg="del">
          <ac:chgData name="Khattab, Sherif" userId="c83b1e15-36f3-4f46-aceb-05aac24c545e" providerId="ADAL" clId="{EE78B4C3-BA47-2B47-8B84-4022815E3587}" dt="2019-05-14T13:34:18.851" v="46"/>
          <ac:spMkLst>
            <pc:docMk/>
            <pc:sldMk cId="4223572414" sldId="339"/>
            <ac:spMk id="6" creationId="{48879884-318D-6C49-B6B8-463E617B85F1}"/>
          </ac:spMkLst>
        </pc:spChg>
      </pc:sldChg>
      <pc:sldChg chg="delSp add">
        <pc:chgData name="Khattab, Sherif" userId="c83b1e15-36f3-4f46-aceb-05aac24c545e" providerId="ADAL" clId="{EE78B4C3-BA47-2B47-8B84-4022815E3587}" dt="2019-05-14T13:34:18.851" v="46"/>
        <pc:sldMkLst>
          <pc:docMk/>
          <pc:sldMk cId="470668490" sldId="340"/>
        </pc:sldMkLst>
        <pc:spChg chg="del">
          <ac:chgData name="Khattab, Sherif" userId="c83b1e15-36f3-4f46-aceb-05aac24c545e" providerId="ADAL" clId="{EE78B4C3-BA47-2B47-8B84-4022815E3587}" dt="2019-05-14T13:34:18.851" v="46"/>
          <ac:spMkLst>
            <pc:docMk/>
            <pc:sldMk cId="470668490" sldId="340"/>
            <ac:spMk id="6" creationId="{32D0E818-62B1-0A49-9CFC-1DC58F40FEBE}"/>
          </ac:spMkLst>
        </pc:spChg>
      </pc:sldChg>
      <pc:sldChg chg="delSp add">
        <pc:chgData name="Khattab, Sherif" userId="c83b1e15-36f3-4f46-aceb-05aac24c545e" providerId="ADAL" clId="{EE78B4C3-BA47-2B47-8B84-4022815E3587}" dt="2019-05-14T13:34:18.851" v="46"/>
        <pc:sldMkLst>
          <pc:docMk/>
          <pc:sldMk cId="1205868326" sldId="341"/>
        </pc:sldMkLst>
        <pc:spChg chg="del">
          <ac:chgData name="Khattab, Sherif" userId="c83b1e15-36f3-4f46-aceb-05aac24c545e" providerId="ADAL" clId="{EE78B4C3-BA47-2B47-8B84-4022815E3587}" dt="2019-05-14T13:34:18.851" v="46"/>
          <ac:spMkLst>
            <pc:docMk/>
            <pc:sldMk cId="1205868326" sldId="341"/>
            <ac:spMk id="6" creationId="{918B0854-EAA5-9D49-9ED0-EA7684377156}"/>
          </ac:spMkLst>
        </pc:spChg>
      </pc:sldChg>
      <pc:sldChg chg="delSp add">
        <pc:chgData name="Khattab, Sherif" userId="c83b1e15-36f3-4f46-aceb-05aac24c545e" providerId="ADAL" clId="{EE78B4C3-BA47-2B47-8B84-4022815E3587}" dt="2019-05-14T13:34:18.851" v="46"/>
        <pc:sldMkLst>
          <pc:docMk/>
          <pc:sldMk cId="1806563943" sldId="342"/>
        </pc:sldMkLst>
        <pc:spChg chg="del">
          <ac:chgData name="Khattab, Sherif" userId="c83b1e15-36f3-4f46-aceb-05aac24c545e" providerId="ADAL" clId="{EE78B4C3-BA47-2B47-8B84-4022815E3587}" dt="2019-05-14T13:34:18.851" v="46"/>
          <ac:spMkLst>
            <pc:docMk/>
            <pc:sldMk cId="1806563943" sldId="342"/>
            <ac:spMk id="9" creationId="{712AC7F1-3CB0-3140-8620-EAE2154DEBDF}"/>
          </ac:spMkLst>
        </pc:spChg>
      </pc:sldChg>
      <pc:sldChg chg="delSp add">
        <pc:chgData name="Khattab, Sherif" userId="c83b1e15-36f3-4f46-aceb-05aac24c545e" providerId="ADAL" clId="{EE78B4C3-BA47-2B47-8B84-4022815E3587}" dt="2019-05-14T13:34:18.851" v="46"/>
        <pc:sldMkLst>
          <pc:docMk/>
          <pc:sldMk cId="1167711490" sldId="343"/>
        </pc:sldMkLst>
        <pc:spChg chg="del">
          <ac:chgData name="Khattab, Sherif" userId="c83b1e15-36f3-4f46-aceb-05aac24c545e" providerId="ADAL" clId="{EE78B4C3-BA47-2B47-8B84-4022815E3587}" dt="2019-05-14T13:34:18.851" v="46"/>
          <ac:spMkLst>
            <pc:docMk/>
            <pc:sldMk cId="1167711490" sldId="343"/>
            <ac:spMk id="9" creationId="{7277E941-6A46-A141-896C-8CF8D763337C}"/>
          </ac:spMkLst>
        </pc:spChg>
      </pc:sldChg>
      <pc:sldChg chg="delSp add">
        <pc:chgData name="Khattab, Sherif" userId="c83b1e15-36f3-4f46-aceb-05aac24c545e" providerId="ADAL" clId="{EE78B4C3-BA47-2B47-8B84-4022815E3587}" dt="2019-05-14T13:34:18.851" v="46"/>
        <pc:sldMkLst>
          <pc:docMk/>
          <pc:sldMk cId="1271999567" sldId="349"/>
        </pc:sldMkLst>
        <pc:spChg chg="del">
          <ac:chgData name="Khattab, Sherif" userId="c83b1e15-36f3-4f46-aceb-05aac24c545e" providerId="ADAL" clId="{EE78B4C3-BA47-2B47-8B84-4022815E3587}" dt="2019-05-14T13:34:18.851" v="46"/>
          <ac:spMkLst>
            <pc:docMk/>
            <pc:sldMk cId="1271999567" sldId="349"/>
            <ac:spMk id="8" creationId="{7BD79B2E-E2F2-FE40-AF15-AA838FE67060}"/>
          </ac:spMkLst>
        </pc:spChg>
      </pc:sldChg>
      <pc:sldChg chg="delSp add">
        <pc:chgData name="Khattab, Sherif" userId="c83b1e15-36f3-4f46-aceb-05aac24c545e" providerId="ADAL" clId="{EE78B4C3-BA47-2B47-8B84-4022815E3587}" dt="2019-05-14T13:34:18.851" v="46"/>
        <pc:sldMkLst>
          <pc:docMk/>
          <pc:sldMk cId="434376579" sldId="363"/>
        </pc:sldMkLst>
        <pc:spChg chg="del">
          <ac:chgData name="Khattab, Sherif" userId="c83b1e15-36f3-4f46-aceb-05aac24c545e" providerId="ADAL" clId="{EE78B4C3-BA47-2B47-8B84-4022815E3587}" dt="2019-05-14T13:34:18.851" v="46"/>
          <ac:spMkLst>
            <pc:docMk/>
            <pc:sldMk cId="434376579" sldId="363"/>
            <ac:spMk id="15" creationId="{1190D209-83D1-A548-8C7B-C35DE4396F91}"/>
          </ac:spMkLst>
        </pc:spChg>
      </pc:sldChg>
      <pc:sldChg chg="delSp add">
        <pc:chgData name="Khattab, Sherif" userId="c83b1e15-36f3-4f46-aceb-05aac24c545e" providerId="ADAL" clId="{EE78B4C3-BA47-2B47-8B84-4022815E3587}" dt="2019-05-14T13:34:18.851" v="46"/>
        <pc:sldMkLst>
          <pc:docMk/>
          <pc:sldMk cId="815621424" sldId="364"/>
        </pc:sldMkLst>
        <pc:spChg chg="del">
          <ac:chgData name="Khattab, Sherif" userId="c83b1e15-36f3-4f46-aceb-05aac24c545e" providerId="ADAL" clId="{EE78B4C3-BA47-2B47-8B84-4022815E3587}" dt="2019-05-14T13:34:18.851" v="46"/>
          <ac:spMkLst>
            <pc:docMk/>
            <pc:sldMk cId="815621424" sldId="364"/>
            <ac:spMk id="29" creationId="{6D10D6C8-49C6-BE4E-9E3F-EEC76AE056AA}"/>
          </ac:spMkLst>
        </pc:spChg>
      </pc:sldChg>
      <pc:sldChg chg="delSp add">
        <pc:chgData name="Khattab, Sherif" userId="c83b1e15-36f3-4f46-aceb-05aac24c545e" providerId="ADAL" clId="{EE78B4C3-BA47-2B47-8B84-4022815E3587}" dt="2019-05-14T13:34:18.851" v="46"/>
        <pc:sldMkLst>
          <pc:docMk/>
          <pc:sldMk cId="1934104099" sldId="365"/>
        </pc:sldMkLst>
        <pc:spChg chg="del">
          <ac:chgData name="Khattab, Sherif" userId="c83b1e15-36f3-4f46-aceb-05aac24c545e" providerId="ADAL" clId="{EE78B4C3-BA47-2B47-8B84-4022815E3587}" dt="2019-05-14T13:34:18.851" v="46"/>
          <ac:spMkLst>
            <pc:docMk/>
            <pc:sldMk cId="1934104099" sldId="365"/>
            <ac:spMk id="10" creationId="{87886125-1D5E-014B-A276-636801877DB6}"/>
          </ac:spMkLst>
        </pc:spChg>
      </pc:sldChg>
      <pc:sldChg chg="delSp add">
        <pc:chgData name="Khattab, Sherif" userId="c83b1e15-36f3-4f46-aceb-05aac24c545e" providerId="ADAL" clId="{EE78B4C3-BA47-2B47-8B84-4022815E3587}" dt="2019-05-14T13:34:18.851" v="46"/>
        <pc:sldMkLst>
          <pc:docMk/>
          <pc:sldMk cId="2782429159" sldId="366"/>
        </pc:sldMkLst>
        <pc:spChg chg="del">
          <ac:chgData name="Khattab, Sherif" userId="c83b1e15-36f3-4f46-aceb-05aac24c545e" providerId="ADAL" clId="{EE78B4C3-BA47-2B47-8B84-4022815E3587}" dt="2019-05-14T13:34:18.851" v="46"/>
          <ac:spMkLst>
            <pc:docMk/>
            <pc:sldMk cId="2782429159" sldId="366"/>
            <ac:spMk id="6" creationId="{35E278D3-0A71-264A-B99D-056EBFA58F06}"/>
          </ac:spMkLst>
        </pc:spChg>
      </pc:sldChg>
      <pc:sldChg chg="delSp add">
        <pc:chgData name="Khattab, Sherif" userId="c83b1e15-36f3-4f46-aceb-05aac24c545e" providerId="ADAL" clId="{EE78B4C3-BA47-2B47-8B84-4022815E3587}" dt="2019-05-14T13:34:18.851" v="46"/>
        <pc:sldMkLst>
          <pc:docMk/>
          <pc:sldMk cId="2251973667" sldId="367"/>
        </pc:sldMkLst>
        <pc:spChg chg="del">
          <ac:chgData name="Khattab, Sherif" userId="c83b1e15-36f3-4f46-aceb-05aac24c545e" providerId="ADAL" clId="{EE78B4C3-BA47-2B47-8B84-4022815E3587}" dt="2019-05-14T13:34:18.851" v="46"/>
          <ac:spMkLst>
            <pc:docMk/>
            <pc:sldMk cId="2251973667" sldId="367"/>
            <ac:spMk id="6" creationId="{156F37D5-7C3B-D446-B495-19F8366B5AD6}"/>
          </ac:spMkLst>
        </pc:spChg>
      </pc:sldChg>
      <pc:sldChg chg="delSp add">
        <pc:chgData name="Khattab, Sherif" userId="c83b1e15-36f3-4f46-aceb-05aac24c545e" providerId="ADAL" clId="{EE78B4C3-BA47-2B47-8B84-4022815E3587}" dt="2019-05-14T13:34:18.851" v="46"/>
        <pc:sldMkLst>
          <pc:docMk/>
          <pc:sldMk cId="3138501136" sldId="368"/>
        </pc:sldMkLst>
        <pc:spChg chg="del">
          <ac:chgData name="Khattab, Sherif" userId="c83b1e15-36f3-4f46-aceb-05aac24c545e" providerId="ADAL" clId="{EE78B4C3-BA47-2B47-8B84-4022815E3587}" dt="2019-05-14T13:34:18.851" v="46"/>
          <ac:spMkLst>
            <pc:docMk/>
            <pc:sldMk cId="3138501136" sldId="368"/>
            <ac:spMk id="9" creationId="{2996EA4B-3DC2-9F42-B065-0840F656E48E}"/>
          </ac:spMkLst>
        </pc:spChg>
      </pc:sldChg>
      <pc:sldChg chg="delSp add">
        <pc:chgData name="Khattab, Sherif" userId="c83b1e15-36f3-4f46-aceb-05aac24c545e" providerId="ADAL" clId="{EE78B4C3-BA47-2B47-8B84-4022815E3587}" dt="2019-05-14T13:34:18.851" v="46"/>
        <pc:sldMkLst>
          <pc:docMk/>
          <pc:sldMk cId="3210992163" sldId="369"/>
        </pc:sldMkLst>
        <pc:spChg chg="del">
          <ac:chgData name="Khattab, Sherif" userId="c83b1e15-36f3-4f46-aceb-05aac24c545e" providerId="ADAL" clId="{EE78B4C3-BA47-2B47-8B84-4022815E3587}" dt="2019-05-14T13:34:18.851" v="46"/>
          <ac:spMkLst>
            <pc:docMk/>
            <pc:sldMk cId="3210992163" sldId="369"/>
            <ac:spMk id="6" creationId="{B0B02CAE-6A9B-A441-9498-BF8F3DB626EB}"/>
          </ac:spMkLst>
        </pc:spChg>
      </pc:sldChg>
      <pc:sldChg chg="delSp add">
        <pc:chgData name="Khattab, Sherif" userId="c83b1e15-36f3-4f46-aceb-05aac24c545e" providerId="ADAL" clId="{EE78B4C3-BA47-2B47-8B84-4022815E3587}" dt="2019-05-14T13:34:18.851" v="46"/>
        <pc:sldMkLst>
          <pc:docMk/>
          <pc:sldMk cId="4013065491" sldId="370"/>
        </pc:sldMkLst>
        <pc:spChg chg="del">
          <ac:chgData name="Khattab, Sherif" userId="c83b1e15-36f3-4f46-aceb-05aac24c545e" providerId="ADAL" clId="{EE78B4C3-BA47-2B47-8B84-4022815E3587}" dt="2019-05-14T13:34:18.851" v="46"/>
          <ac:spMkLst>
            <pc:docMk/>
            <pc:sldMk cId="4013065491" sldId="370"/>
            <ac:spMk id="8" creationId="{D0EF7B2F-C2A6-4E4A-BA48-98165068EB9D}"/>
          </ac:spMkLst>
        </pc:spChg>
      </pc:sldChg>
      <pc:sldChg chg="delSp add">
        <pc:chgData name="Khattab, Sherif" userId="c83b1e15-36f3-4f46-aceb-05aac24c545e" providerId="ADAL" clId="{EE78B4C3-BA47-2B47-8B84-4022815E3587}" dt="2019-05-14T13:34:18.851" v="46"/>
        <pc:sldMkLst>
          <pc:docMk/>
          <pc:sldMk cId="2592968416" sldId="371"/>
        </pc:sldMkLst>
        <pc:spChg chg="del">
          <ac:chgData name="Khattab, Sherif" userId="c83b1e15-36f3-4f46-aceb-05aac24c545e" providerId="ADAL" clId="{EE78B4C3-BA47-2B47-8B84-4022815E3587}" dt="2019-05-14T13:34:18.851" v="46"/>
          <ac:spMkLst>
            <pc:docMk/>
            <pc:sldMk cId="2592968416" sldId="371"/>
            <ac:spMk id="8" creationId="{61F73BD1-10AC-B146-B4D6-4D1B879CEAE3}"/>
          </ac:spMkLst>
        </pc:spChg>
      </pc:sldChg>
      <pc:sldChg chg="delSp add">
        <pc:chgData name="Khattab, Sherif" userId="c83b1e15-36f3-4f46-aceb-05aac24c545e" providerId="ADAL" clId="{EE78B4C3-BA47-2B47-8B84-4022815E3587}" dt="2019-05-14T13:34:18.851" v="46"/>
        <pc:sldMkLst>
          <pc:docMk/>
          <pc:sldMk cId="3848335379" sldId="372"/>
        </pc:sldMkLst>
        <pc:spChg chg="del">
          <ac:chgData name="Khattab, Sherif" userId="c83b1e15-36f3-4f46-aceb-05aac24c545e" providerId="ADAL" clId="{EE78B4C3-BA47-2B47-8B84-4022815E3587}" dt="2019-05-14T13:34:18.851" v="46"/>
          <ac:spMkLst>
            <pc:docMk/>
            <pc:sldMk cId="3848335379" sldId="372"/>
            <ac:spMk id="9" creationId="{A9CB262F-7565-A04A-9FDE-A27BCA955EC0}"/>
          </ac:spMkLst>
        </pc:spChg>
      </pc:sldChg>
      <pc:sldChg chg="delSp add">
        <pc:chgData name="Khattab, Sherif" userId="c83b1e15-36f3-4f46-aceb-05aac24c545e" providerId="ADAL" clId="{EE78B4C3-BA47-2B47-8B84-4022815E3587}" dt="2019-05-14T13:34:18.851" v="46"/>
        <pc:sldMkLst>
          <pc:docMk/>
          <pc:sldMk cId="3161117264" sldId="373"/>
        </pc:sldMkLst>
        <pc:spChg chg="del">
          <ac:chgData name="Khattab, Sherif" userId="c83b1e15-36f3-4f46-aceb-05aac24c545e" providerId="ADAL" clId="{EE78B4C3-BA47-2B47-8B84-4022815E3587}" dt="2019-05-14T13:34:18.851" v="46"/>
          <ac:spMkLst>
            <pc:docMk/>
            <pc:sldMk cId="3161117264" sldId="373"/>
            <ac:spMk id="6" creationId="{E9F1DC46-4FA4-D444-A7D6-705144867080}"/>
          </ac:spMkLst>
        </pc:spChg>
      </pc:sldChg>
      <pc:sldChg chg="delSp add">
        <pc:chgData name="Khattab, Sherif" userId="c83b1e15-36f3-4f46-aceb-05aac24c545e" providerId="ADAL" clId="{EE78B4C3-BA47-2B47-8B84-4022815E3587}" dt="2019-05-14T13:34:18.851" v="46"/>
        <pc:sldMkLst>
          <pc:docMk/>
          <pc:sldMk cId="1542066946" sldId="374"/>
        </pc:sldMkLst>
        <pc:spChg chg="del">
          <ac:chgData name="Khattab, Sherif" userId="c83b1e15-36f3-4f46-aceb-05aac24c545e" providerId="ADAL" clId="{EE78B4C3-BA47-2B47-8B84-4022815E3587}" dt="2019-05-14T13:34:18.851" v="46"/>
          <ac:spMkLst>
            <pc:docMk/>
            <pc:sldMk cId="1542066946" sldId="374"/>
            <ac:spMk id="6" creationId="{D50D1AE2-A719-F648-ABE5-1D2605CF399A}"/>
          </ac:spMkLst>
        </pc:spChg>
      </pc:sldChg>
      <pc:sldChg chg="delSp add">
        <pc:chgData name="Khattab, Sherif" userId="c83b1e15-36f3-4f46-aceb-05aac24c545e" providerId="ADAL" clId="{EE78B4C3-BA47-2B47-8B84-4022815E3587}" dt="2019-05-14T13:34:18.851" v="46"/>
        <pc:sldMkLst>
          <pc:docMk/>
          <pc:sldMk cId="834112894" sldId="375"/>
        </pc:sldMkLst>
        <pc:spChg chg="del">
          <ac:chgData name="Khattab, Sherif" userId="c83b1e15-36f3-4f46-aceb-05aac24c545e" providerId="ADAL" clId="{EE78B4C3-BA47-2B47-8B84-4022815E3587}" dt="2019-05-14T13:34:18.851" v="46"/>
          <ac:spMkLst>
            <pc:docMk/>
            <pc:sldMk cId="834112894" sldId="375"/>
            <ac:spMk id="6" creationId="{429B8308-B899-EF4A-97A6-3EEDF546FBBB}"/>
          </ac:spMkLst>
        </pc:spChg>
      </pc:sldChg>
      <pc:sldChg chg="delSp add">
        <pc:chgData name="Khattab, Sherif" userId="c83b1e15-36f3-4f46-aceb-05aac24c545e" providerId="ADAL" clId="{EE78B4C3-BA47-2B47-8B84-4022815E3587}" dt="2019-05-14T13:34:18.851" v="46"/>
        <pc:sldMkLst>
          <pc:docMk/>
          <pc:sldMk cId="1165577892" sldId="376"/>
        </pc:sldMkLst>
        <pc:spChg chg="del">
          <ac:chgData name="Khattab, Sherif" userId="c83b1e15-36f3-4f46-aceb-05aac24c545e" providerId="ADAL" clId="{EE78B4C3-BA47-2B47-8B84-4022815E3587}" dt="2019-05-14T13:34:18.851" v="46"/>
          <ac:spMkLst>
            <pc:docMk/>
            <pc:sldMk cId="1165577892" sldId="376"/>
            <ac:spMk id="42" creationId="{27F42901-D1CE-084B-9E38-96413317B8CF}"/>
          </ac:spMkLst>
        </pc:spChg>
      </pc:sldChg>
      <pc:sldChg chg="delSp add">
        <pc:chgData name="Khattab, Sherif" userId="c83b1e15-36f3-4f46-aceb-05aac24c545e" providerId="ADAL" clId="{EE78B4C3-BA47-2B47-8B84-4022815E3587}" dt="2019-05-14T13:34:18.851" v="46"/>
        <pc:sldMkLst>
          <pc:docMk/>
          <pc:sldMk cId="1942139729" sldId="377"/>
        </pc:sldMkLst>
        <pc:spChg chg="del">
          <ac:chgData name="Khattab, Sherif" userId="c83b1e15-36f3-4f46-aceb-05aac24c545e" providerId="ADAL" clId="{EE78B4C3-BA47-2B47-8B84-4022815E3587}" dt="2019-05-14T13:34:18.851" v="46"/>
          <ac:spMkLst>
            <pc:docMk/>
            <pc:sldMk cId="1942139729" sldId="377"/>
            <ac:spMk id="9" creationId="{68716DFF-FDE6-F443-A890-77FBFB539BEB}"/>
          </ac:spMkLst>
        </pc:spChg>
      </pc:sldChg>
      <pc:sldChg chg="delSp add">
        <pc:chgData name="Khattab, Sherif" userId="c83b1e15-36f3-4f46-aceb-05aac24c545e" providerId="ADAL" clId="{EE78B4C3-BA47-2B47-8B84-4022815E3587}" dt="2019-05-14T13:34:18.851" v="46"/>
        <pc:sldMkLst>
          <pc:docMk/>
          <pc:sldMk cId="3990797458" sldId="378"/>
        </pc:sldMkLst>
        <pc:spChg chg="del">
          <ac:chgData name="Khattab, Sherif" userId="c83b1e15-36f3-4f46-aceb-05aac24c545e" providerId="ADAL" clId="{EE78B4C3-BA47-2B47-8B84-4022815E3587}" dt="2019-05-14T13:34:18.851" v="46"/>
          <ac:spMkLst>
            <pc:docMk/>
            <pc:sldMk cId="3990797458" sldId="378"/>
            <ac:spMk id="6" creationId="{ADE8E4C1-F96E-1346-A961-80E2D6A49C9A}"/>
          </ac:spMkLst>
        </pc:spChg>
      </pc:sldChg>
      <pc:sldChg chg="delSp add">
        <pc:chgData name="Khattab, Sherif" userId="c83b1e15-36f3-4f46-aceb-05aac24c545e" providerId="ADAL" clId="{EE78B4C3-BA47-2B47-8B84-4022815E3587}" dt="2019-05-14T13:34:18.851" v="46"/>
        <pc:sldMkLst>
          <pc:docMk/>
          <pc:sldMk cId="2736486443" sldId="379"/>
        </pc:sldMkLst>
        <pc:spChg chg="del">
          <ac:chgData name="Khattab, Sherif" userId="c83b1e15-36f3-4f46-aceb-05aac24c545e" providerId="ADAL" clId="{EE78B4C3-BA47-2B47-8B84-4022815E3587}" dt="2019-05-14T13:34:18.851" v="46"/>
          <ac:spMkLst>
            <pc:docMk/>
            <pc:sldMk cId="2736486443" sldId="379"/>
            <ac:spMk id="9" creationId="{68630AFF-8EA0-D641-8FA2-6949259437AD}"/>
          </ac:spMkLst>
        </pc:spChg>
      </pc:sldChg>
      <pc:sldChg chg="delSp add">
        <pc:chgData name="Khattab, Sherif" userId="c83b1e15-36f3-4f46-aceb-05aac24c545e" providerId="ADAL" clId="{EE78B4C3-BA47-2B47-8B84-4022815E3587}" dt="2019-05-14T13:34:18.851" v="46"/>
        <pc:sldMkLst>
          <pc:docMk/>
          <pc:sldMk cId="541381985" sldId="380"/>
        </pc:sldMkLst>
        <pc:spChg chg="del">
          <ac:chgData name="Khattab, Sherif" userId="c83b1e15-36f3-4f46-aceb-05aac24c545e" providerId="ADAL" clId="{EE78B4C3-BA47-2B47-8B84-4022815E3587}" dt="2019-05-14T13:34:18.851" v="46"/>
          <ac:spMkLst>
            <pc:docMk/>
            <pc:sldMk cId="541381985" sldId="380"/>
            <ac:spMk id="25" creationId="{4D20C47B-3C18-E64F-95ED-21B263511FAD}"/>
          </ac:spMkLst>
        </pc:spChg>
      </pc:sldChg>
      <pc:sldChg chg="delSp add">
        <pc:chgData name="Khattab, Sherif" userId="c83b1e15-36f3-4f46-aceb-05aac24c545e" providerId="ADAL" clId="{EE78B4C3-BA47-2B47-8B84-4022815E3587}" dt="2019-05-14T13:34:18.851" v="46"/>
        <pc:sldMkLst>
          <pc:docMk/>
          <pc:sldMk cId="2235897330" sldId="381"/>
        </pc:sldMkLst>
        <pc:spChg chg="del">
          <ac:chgData name="Khattab, Sherif" userId="c83b1e15-36f3-4f46-aceb-05aac24c545e" providerId="ADAL" clId="{EE78B4C3-BA47-2B47-8B84-4022815E3587}" dt="2019-05-14T13:34:18.851" v="46"/>
          <ac:spMkLst>
            <pc:docMk/>
            <pc:sldMk cId="2235897330" sldId="381"/>
            <ac:spMk id="8" creationId="{9D3BDADA-F567-BD4E-9F02-7C5462E120E7}"/>
          </ac:spMkLst>
        </pc:spChg>
      </pc:sldChg>
      <pc:sldChg chg="delSp add">
        <pc:chgData name="Khattab, Sherif" userId="c83b1e15-36f3-4f46-aceb-05aac24c545e" providerId="ADAL" clId="{EE78B4C3-BA47-2B47-8B84-4022815E3587}" dt="2019-05-14T13:34:18.851" v="46"/>
        <pc:sldMkLst>
          <pc:docMk/>
          <pc:sldMk cId="3360044446" sldId="382"/>
        </pc:sldMkLst>
        <pc:spChg chg="del">
          <ac:chgData name="Khattab, Sherif" userId="c83b1e15-36f3-4f46-aceb-05aac24c545e" providerId="ADAL" clId="{EE78B4C3-BA47-2B47-8B84-4022815E3587}" dt="2019-05-14T13:34:18.851" v="46"/>
          <ac:spMkLst>
            <pc:docMk/>
            <pc:sldMk cId="3360044446" sldId="382"/>
            <ac:spMk id="8" creationId="{90688045-CAEF-334F-9E8D-5DE392BB31B7}"/>
          </ac:spMkLst>
        </pc:spChg>
      </pc:sldChg>
      <pc:sldChg chg="delSp add">
        <pc:chgData name="Khattab, Sherif" userId="c83b1e15-36f3-4f46-aceb-05aac24c545e" providerId="ADAL" clId="{EE78B4C3-BA47-2B47-8B84-4022815E3587}" dt="2019-05-14T13:34:18.851" v="46"/>
        <pc:sldMkLst>
          <pc:docMk/>
          <pc:sldMk cId="1954384084" sldId="383"/>
        </pc:sldMkLst>
        <pc:spChg chg="del">
          <ac:chgData name="Khattab, Sherif" userId="c83b1e15-36f3-4f46-aceb-05aac24c545e" providerId="ADAL" clId="{EE78B4C3-BA47-2B47-8B84-4022815E3587}" dt="2019-05-14T13:34:18.851" v="46"/>
          <ac:spMkLst>
            <pc:docMk/>
            <pc:sldMk cId="1954384084" sldId="383"/>
            <ac:spMk id="8" creationId="{307391A8-557A-8A4A-8E68-85B54349ED8F}"/>
          </ac:spMkLst>
        </pc:spChg>
      </pc:sldChg>
      <pc:sldChg chg="delSp add">
        <pc:chgData name="Khattab, Sherif" userId="c83b1e15-36f3-4f46-aceb-05aac24c545e" providerId="ADAL" clId="{EE78B4C3-BA47-2B47-8B84-4022815E3587}" dt="2019-05-14T13:34:18.851" v="46"/>
        <pc:sldMkLst>
          <pc:docMk/>
          <pc:sldMk cId="220759689" sldId="384"/>
        </pc:sldMkLst>
        <pc:spChg chg="del">
          <ac:chgData name="Khattab, Sherif" userId="c83b1e15-36f3-4f46-aceb-05aac24c545e" providerId="ADAL" clId="{EE78B4C3-BA47-2B47-8B84-4022815E3587}" dt="2019-05-14T13:34:18.851" v="46"/>
          <ac:spMkLst>
            <pc:docMk/>
            <pc:sldMk cId="220759689" sldId="384"/>
            <ac:spMk id="6" creationId="{E1DC0099-5926-8C42-9144-C73482BF1FE7}"/>
          </ac:spMkLst>
        </pc:spChg>
      </pc:sldChg>
      <pc:sldChg chg="delSp add">
        <pc:chgData name="Khattab, Sherif" userId="c83b1e15-36f3-4f46-aceb-05aac24c545e" providerId="ADAL" clId="{EE78B4C3-BA47-2B47-8B84-4022815E3587}" dt="2019-05-14T13:34:18.851" v="46"/>
        <pc:sldMkLst>
          <pc:docMk/>
          <pc:sldMk cId="2809799376" sldId="385"/>
        </pc:sldMkLst>
        <pc:spChg chg="del">
          <ac:chgData name="Khattab, Sherif" userId="c83b1e15-36f3-4f46-aceb-05aac24c545e" providerId="ADAL" clId="{EE78B4C3-BA47-2B47-8B84-4022815E3587}" dt="2019-05-14T13:34:18.851" v="46"/>
          <ac:spMkLst>
            <pc:docMk/>
            <pc:sldMk cId="2809799376" sldId="385"/>
            <ac:spMk id="8" creationId="{0E14A1DC-F2CD-F64B-A516-0E10067BD269}"/>
          </ac:spMkLst>
        </pc:spChg>
      </pc:sldChg>
    </pc:docChg>
  </pc:docChgLst>
  <pc:docChgLst>
    <pc:chgData name="Khattab, Sherif" userId="c83b1e15-36f3-4f46-aceb-05aac24c545e" providerId="ADAL" clId="{2ADE63E9-E2C9-7246-9E3A-3CE97796841D}"/>
    <pc:docChg chg="custSel addSld modSld modMainMaster">
      <pc:chgData name="Khattab, Sherif" userId="c83b1e15-36f3-4f46-aceb-05aac24c545e" providerId="ADAL" clId="{2ADE63E9-E2C9-7246-9E3A-3CE97796841D}" dt="2020-05-14T17:34:15.216" v="192" actId="1036"/>
      <pc:docMkLst>
        <pc:docMk/>
      </pc:docMkLst>
      <pc:sldChg chg="delSp modSp add mod modTransition chgLayout">
        <pc:chgData name="Khattab, Sherif" userId="c83b1e15-36f3-4f46-aceb-05aac24c545e" providerId="ADAL" clId="{2ADE63E9-E2C9-7246-9E3A-3CE97796841D}" dt="2020-05-14T17:24:26.078" v="22" actId="700"/>
        <pc:sldMkLst>
          <pc:docMk/>
          <pc:sldMk cId="3681208715" sldId="257"/>
        </pc:sldMkLst>
        <pc:spChg chg="mod ord">
          <ac:chgData name="Khattab, Sherif" userId="c83b1e15-36f3-4f46-aceb-05aac24c545e" providerId="ADAL" clId="{2ADE63E9-E2C9-7246-9E3A-3CE97796841D}" dt="2020-05-14T17:24:26.078" v="22" actId="700"/>
          <ac:spMkLst>
            <pc:docMk/>
            <pc:sldMk cId="3681208715" sldId="257"/>
            <ac:spMk id="4" creationId="{2E0DDA8D-06C7-4BAC-BDBD-D3BD3DDF9BA4}"/>
          </ac:spMkLst>
        </pc:spChg>
        <pc:spChg chg="mod ord">
          <ac:chgData name="Khattab, Sherif" userId="c83b1e15-36f3-4f46-aceb-05aac24c545e" providerId="ADAL" clId="{2ADE63E9-E2C9-7246-9E3A-3CE97796841D}" dt="2020-05-14T17:24:26.078" v="22" actId="700"/>
          <ac:spMkLst>
            <pc:docMk/>
            <pc:sldMk cId="3681208715" sldId="257"/>
            <ac:spMk id="5" creationId="{A1EA3AF4-D3F1-4298-8140-9B5106826B60}"/>
          </ac:spMkLst>
        </pc:spChg>
        <pc:spChg chg="del">
          <ac:chgData name="Khattab, Sherif" userId="c83b1e15-36f3-4f46-aceb-05aac24c545e" providerId="ADAL" clId="{2ADE63E9-E2C9-7246-9E3A-3CE97796841D}" dt="2020-05-14T17:22:51.467" v="19"/>
          <ac:spMkLst>
            <pc:docMk/>
            <pc:sldMk cId="3681208715" sldId="257"/>
            <ac:spMk id="6" creationId="{30039E47-83F5-4986-AD67-385C5E992CC4}"/>
          </ac:spMkLst>
        </pc:spChg>
        <pc:spChg chg="mod ord">
          <ac:chgData name="Khattab, Sherif" userId="c83b1e15-36f3-4f46-aceb-05aac24c545e" providerId="ADAL" clId="{2ADE63E9-E2C9-7246-9E3A-3CE97796841D}" dt="2020-05-14T17:24:26.078" v="22" actId="700"/>
          <ac:spMkLst>
            <pc:docMk/>
            <pc:sldMk cId="3681208715" sldId="257"/>
            <ac:spMk id="5122" creationId="{45699F27-E993-49CA-AED1-B264756636FA}"/>
          </ac:spMkLst>
        </pc:spChg>
        <pc:spChg chg="mod ord">
          <ac:chgData name="Khattab, Sherif" userId="c83b1e15-36f3-4f46-aceb-05aac24c545e" providerId="ADAL" clId="{2ADE63E9-E2C9-7246-9E3A-3CE97796841D}" dt="2020-05-14T17:24:26.078" v="22" actId="700"/>
          <ac:spMkLst>
            <pc:docMk/>
            <pc:sldMk cId="3681208715" sldId="257"/>
            <ac:spMk id="5123" creationId="{550C3EC1-F853-4061-A0F2-F81B64390D10}"/>
          </ac:spMkLst>
        </pc:spChg>
      </pc:sldChg>
      <pc:sldChg chg="delSp modSp add mod chgLayout">
        <pc:chgData name="Khattab, Sherif" userId="c83b1e15-36f3-4f46-aceb-05aac24c545e" providerId="ADAL" clId="{2ADE63E9-E2C9-7246-9E3A-3CE97796841D}" dt="2020-05-14T17:25:14.941" v="31" actId="700"/>
        <pc:sldMkLst>
          <pc:docMk/>
          <pc:sldMk cId="1664517503" sldId="258"/>
        </pc:sldMkLst>
        <pc:spChg chg="mod ord">
          <ac:chgData name="Khattab, Sherif" userId="c83b1e15-36f3-4f46-aceb-05aac24c545e" providerId="ADAL" clId="{2ADE63E9-E2C9-7246-9E3A-3CE97796841D}" dt="2020-05-14T17:25:14.941" v="31" actId="700"/>
          <ac:spMkLst>
            <pc:docMk/>
            <pc:sldMk cId="1664517503" sldId="258"/>
            <ac:spMk id="4" creationId="{6D5DB287-3308-4A27-B442-02FC48B43DCC}"/>
          </ac:spMkLst>
        </pc:spChg>
        <pc:spChg chg="mod ord">
          <ac:chgData name="Khattab, Sherif" userId="c83b1e15-36f3-4f46-aceb-05aac24c545e" providerId="ADAL" clId="{2ADE63E9-E2C9-7246-9E3A-3CE97796841D}" dt="2020-05-14T17:25:14.941" v="31" actId="700"/>
          <ac:spMkLst>
            <pc:docMk/>
            <pc:sldMk cId="1664517503" sldId="258"/>
            <ac:spMk id="5" creationId="{7F62074C-DB6F-4B49-B5BE-426A56D75291}"/>
          </ac:spMkLst>
        </pc:spChg>
        <pc:spChg chg="del">
          <ac:chgData name="Khattab, Sherif" userId="c83b1e15-36f3-4f46-aceb-05aac24c545e" providerId="ADAL" clId="{2ADE63E9-E2C9-7246-9E3A-3CE97796841D}" dt="2020-05-14T17:22:51.467" v="19"/>
          <ac:spMkLst>
            <pc:docMk/>
            <pc:sldMk cId="1664517503" sldId="258"/>
            <ac:spMk id="6" creationId="{DBEB0910-47B5-4B34-B216-EE6456CE63F3}"/>
          </ac:spMkLst>
        </pc:spChg>
        <pc:spChg chg="mod ord">
          <ac:chgData name="Khattab, Sherif" userId="c83b1e15-36f3-4f46-aceb-05aac24c545e" providerId="ADAL" clId="{2ADE63E9-E2C9-7246-9E3A-3CE97796841D}" dt="2020-05-14T17:25:14.941" v="31" actId="700"/>
          <ac:spMkLst>
            <pc:docMk/>
            <pc:sldMk cId="1664517503" sldId="258"/>
            <ac:spMk id="1030" creationId="{0368ECC8-3051-4F99-A98B-C53D8F6FD10D}"/>
          </ac:spMkLst>
        </pc:spChg>
        <pc:spChg chg="mod ord">
          <ac:chgData name="Khattab, Sherif" userId="c83b1e15-36f3-4f46-aceb-05aac24c545e" providerId="ADAL" clId="{2ADE63E9-E2C9-7246-9E3A-3CE97796841D}" dt="2020-05-14T17:25:14.941" v="31" actId="700"/>
          <ac:spMkLst>
            <pc:docMk/>
            <pc:sldMk cId="1664517503" sldId="258"/>
            <ac:spMk id="1031" creationId="{A3A9FBD7-079E-4DB0-ABD2-CFB33A90CD3B}"/>
          </ac:spMkLst>
        </pc:spChg>
      </pc:sldChg>
      <pc:sldChg chg="delSp modSp add mod chgLayout">
        <pc:chgData name="Khattab, Sherif" userId="c83b1e15-36f3-4f46-aceb-05aac24c545e" providerId="ADAL" clId="{2ADE63E9-E2C9-7246-9E3A-3CE97796841D}" dt="2020-05-14T17:25:37.153" v="35" actId="700"/>
        <pc:sldMkLst>
          <pc:docMk/>
          <pc:sldMk cId="3230569327" sldId="260"/>
        </pc:sldMkLst>
        <pc:spChg chg="mod ord">
          <ac:chgData name="Khattab, Sherif" userId="c83b1e15-36f3-4f46-aceb-05aac24c545e" providerId="ADAL" clId="{2ADE63E9-E2C9-7246-9E3A-3CE97796841D}" dt="2020-05-14T17:25:37.153" v="35" actId="700"/>
          <ac:spMkLst>
            <pc:docMk/>
            <pc:sldMk cId="3230569327" sldId="260"/>
            <ac:spMk id="4" creationId="{12D0CFB9-98A1-4644-9075-FD8241684B3F}"/>
          </ac:spMkLst>
        </pc:spChg>
        <pc:spChg chg="mod ord">
          <ac:chgData name="Khattab, Sherif" userId="c83b1e15-36f3-4f46-aceb-05aac24c545e" providerId="ADAL" clId="{2ADE63E9-E2C9-7246-9E3A-3CE97796841D}" dt="2020-05-14T17:25:37.153" v="35" actId="700"/>
          <ac:spMkLst>
            <pc:docMk/>
            <pc:sldMk cId="3230569327" sldId="260"/>
            <ac:spMk id="5" creationId="{EA6302F6-5FA4-4BF9-9BAC-047F6A9EB36E}"/>
          </ac:spMkLst>
        </pc:spChg>
        <pc:spChg chg="del">
          <ac:chgData name="Khattab, Sherif" userId="c83b1e15-36f3-4f46-aceb-05aac24c545e" providerId="ADAL" clId="{2ADE63E9-E2C9-7246-9E3A-3CE97796841D}" dt="2020-05-14T17:22:51.467" v="19"/>
          <ac:spMkLst>
            <pc:docMk/>
            <pc:sldMk cId="3230569327" sldId="260"/>
            <ac:spMk id="6" creationId="{952F9D76-11EF-4C87-AEE4-5B113B33AA47}"/>
          </ac:spMkLst>
        </pc:spChg>
        <pc:spChg chg="mod ord">
          <ac:chgData name="Khattab, Sherif" userId="c83b1e15-36f3-4f46-aceb-05aac24c545e" providerId="ADAL" clId="{2ADE63E9-E2C9-7246-9E3A-3CE97796841D}" dt="2020-05-14T17:25:37.153" v="35" actId="700"/>
          <ac:spMkLst>
            <pc:docMk/>
            <pc:sldMk cId="3230569327" sldId="260"/>
            <ac:spMk id="7172" creationId="{7B1E42B3-380F-43F5-A523-96E27B80FD0B}"/>
          </ac:spMkLst>
        </pc:spChg>
        <pc:spChg chg="mod ord">
          <ac:chgData name="Khattab, Sherif" userId="c83b1e15-36f3-4f46-aceb-05aac24c545e" providerId="ADAL" clId="{2ADE63E9-E2C9-7246-9E3A-3CE97796841D}" dt="2020-05-14T17:25:37.153" v="35" actId="700"/>
          <ac:spMkLst>
            <pc:docMk/>
            <pc:sldMk cId="3230569327" sldId="260"/>
            <ac:spMk id="7173" creationId="{78A499B5-9D51-4382-A503-4CC1F3B2216F}"/>
          </ac:spMkLst>
        </pc:spChg>
      </pc:sldChg>
      <pc:sldChg chg="modSp add mod modTransition setBg chgLayout">
        <pc:chgData name="Khattab, Sherif" userId="c83b1e15-36f3-4f46-aceb-05aac24c545e" providerId="ADAL" clId="{2ADE63E9-E2C9-7246-9E3A-3CE97796841D}" dt="2020-05-14T17:32:32.474" v="132" actId="700"/>
        <pc:sldMkLst>
          <pc:docMk/>
          <pc:sldMk cId="386763112" sldId="266"/>
        </pc:sldMkLst>
        <pc:spChg chg="mod ord">
          <ac:chgData name="Khattab, Sherif" userId="c83b1e15-36f3-4f46-aceb-05aac24c545e" providerId="ADAL" clId="{2ADE63E9-E2C9-7246-9E3A-3CE97796841D}" dt="2020-05-14T17:32:32.474" v="132" actId="700"/>
          <ac:spMkLst>
            <pc:docMk/>
            <pc:sldMk cId="386763112" sldId="266"/>
            <ac:spMk id="2" creationId="{CEFAF124-F9B6-474A-B09B-B27BF28DF285}"/>
          </ac:spMkLst>
        </pc:spChg>
        <pc:spChg chg="mod ord">
          <ac:chgData name="Khattab, Sherif" userId="c83b1e15-36f3-4f46-aceb-05aac24c545e" providerId="ADAL" clId="{2ADE63E9-E2C9-7246-9E3A-3CE97796841D}" dt="2020-05-14T17:32:32.474" v="132" actId="700"/>
          <ac:spMkLst>
            <pc:docMk/>
            <pc:sldMk cId="386763112" sldId="266"/>
            <ac:spMk id="4" creationId="{A566E38A-BBB5-4D22-9BE1-AC143426CD46}"/>
          </ac:spMkLst>
        </pc:spChg>
        <pc:spChg chg="mod ord">
          <ac:chgData name="Khattab, Sherif" userId="c83b1e15-36f3-4f46-aceb-05aac24c545e" providerId="ADAL" clId="{2ADE63E9-E2C9-7246-9E3A-3CE97796841D}" dt="2020-05-14T17:32:32.474" v="132" actId="700"/>
          <ac:spMkLst>
            <pc:docMk/>
            <pc:sldMk cId="386763112" sldId="266"/>
            <ac:spMk id="12289" creationId="{62C40A63-7AEB-4A3F-820B-BC2E23CF6253}"/>
          </ac:spMkLst>
        </pc:spChg>
        <pc:spChg chg="mod ord">
          <ac:chgData name="Khattab, Sherif" userId="c83b1e15-36f3-4f46-aceb-05aac24c545e" providerId="ADAL" clId="{2ADE63E9-E2C9-7246-9E3A-3CE97796841D}" dt="2020-05-14T17:32:32.474" v="132" actId="700"/>
          <ac:spMkLst>
            <pc:docMk/>
            <pc:sldMk cId="386763112" sldId="266"/>
            <ac:spMk id="12290" creationId="{8FA9C2D3-E42F-4A88-98BE-A8B3EE2EB90D}"/>
          </ac:spMkLst>
        </pc:spChg>
      </pc:sldChg>
      <pc:sldChg chg="delSp modSp add mod modClrScheme chgLayout">
        <pc:chgData name="Khattab, Sherif" userId="c83b1e15-36f3-4f46-aceb-05aac24c545e" providerId="ADAL" clId="{2ADE63E9-E2C9-7246-9E3A-3CE97796841D}" dt="2020-05-14T17:30:14.773" v="112" actId="207"/>
        <pc:sldMkLst>
          <pc:docMk/>
          <pc:sldMk cId="1920820884" sldId="273"/>
        </pc:sldMkLst>
        <pc:spChg chg="mod ord">
          <ac:chgData name="Khattab, Sherif" userId="c83b1e15-36f3-4f46-aceb-05aac24c545e" providerId="ADAL" clId="{2ADE63E9-E2C9-7246-9E3A-3CE97796841D}" dt="2020-05-14T17:30:14.773" v="112" actId="207"/>
          <ac:spMkLst>
            <pc:docMk/>
            <pc:sldMk cId="1920820884" sldId="273"/>
            <ac:spMk id="5" creationId="{FC499793-E9E3-4888-8413-2E106D10E477}"/>
          </ac:spMkLst>
        </pc:spChg>
        <pc:spChg chg="mod ord">
          <ac:chgData name="Khattab, Sherif" userId="c83b1e15-36f3-4f46-aceb-05aac24c545e" providerId="ADAL" clId="{2ADE63E9-E2C9-7246-9E3A-3CE97796841D}" dt="2020-05-14T17:30:14.773" v="112" actId="207"/>
          <ac:spMkLst>
            <pc:docMk/>
            <pc:sldMk cId="1920820884" sldId="273"/>
            <ac:spMk id="6" creationId="{510D549B-08F4-40D1-AD1E-68D24CF202CA}"/>
          </ac:spMkLst>
        </pc:spChg>
        <pc:spChg chg="del mod ord">
          <ac:chgData name="Khattab, Sherif" userId="c83b1e15-36f3-4f46-aceb-05aac24c545e" providerId="ADAL" clId="{2ADE63E9-E2C9-7246-9E3A-3CE97796841D}" dt="2020-05-14T17:22:51.467" v="19"/>
          <ac:spMkLst>
            <pc:docMk/>
            <pc:sldMk cId="1920820884" sldId="273"/>
            <ac:spMk id="7" creationId="{48178900-0A09-4069-8BC8-DE856ABAE467}"/>
          </ac:spMkLst>
        </pc:spChg>
        <pc:spChg chg="mod ord">
          <ac:chgData name="Khattab, Sherif" userId="c83b1e15-36f3-4f46-aceb-05aac24c545e" providerId="ADAL" clId="{2ADE63E9-E2C9-7246-9E3A-3CE97796841D}" dt="2020-05-14T17:24:26.078" v="22" actId="700"/>
          <ac:spMkLst>
            <pc:docMk/>
            <pc:sldMk cId="1920820884" sldId="273"/>
            <ac:spMk id="20483" creationId="{E4058124-78B3-4B54-BDBF-2295EAF9CC4E}"/>
          </ac:spMkLst>
        </pc:spChg>
        <pc:spChg chg="mod ord">
          <ac:chgData name="Khattab, Sherif" userId="c83b1e15-36f3-4f46-aceb-05aac24c545e" providerId="ADAL" clId="{2ADE63E9-E2C9-7246-9E3A-3CE97796841D}" dt="2020-05-14T17:24:26.078" v="22" actId="700"/>
          <ac:spMkLst>
            <pc:docMk/>
            <pc:sldMk cId="1920820884" sldId="273"/>
            <ac:spMk id="20485" creationId="{7BEED891-A5E7-4A54-A86A-39E4EE6AE0FF}"/>
          </ac:spMkLst>
        </pc:spChg>
      </pc:sldChg>
      <pc:sldChg chg="delSp modSp add mod modClrScheme chgLayout">
        <pc:chgData name="Khattab, Sherif" userId="c83b1e15-36f3-4f46-aceb-05aac24c545e" providerId="ADAL" clId="{2ADE63E9-E2C9-7246-9E3A-3CE97796841D}" dt="2020-05-14T17:24:59.667" v="30" actId="207"/>
        <pc:sldMkLst>
          <pc:docMk/>
          <pc:sldMk cId="2017417480" sldId="277"/>
        </pc:sldMkLst>
        <pc:spChg chg="mod ord">
          <ac:chgData name="Khattab, Sherif" userId="c83b1e15-36f3-4f46-aceb-05aac24c545e" providerId="ADAL" clId="{2ADE63E9-E2C9-7246-9E3A-3CE97796841D}" dt="2020-05-14T17:24:59.667" v="30" actId="207"/>
          <ac:spMkLst>
            <pc:docMk/>
            <pc:sldMk cId="2017417480" sldId="277"/>
            <ac:spMk id="5" creationId="{3525546F-0B66-4C13-9C3B-8D2383FE1C94}"/>
          </ac:spMkLst>
        </pc:spChg>
        <pc:spChg chg="mod ord">
          <ac:chgData name="Khattab, Sherif" userId="c83b1e15-36f3-4f46-aceb-05aac24c545e" providerId="ADAL" clId="{2ADE63E9-E2C9-7246-9E3A-3CE97796841D}" dt="2020-05-14T17:24:59.667" v="30" actId="207"/>
          <ac:spMkLst>
            <pc:docMk/>
            <pc:sldMk cId="2017417480" sldId="277"/>
            <ac:spMk id="6" creationId="{F3EC550F-BE8A-4470-B27A-79D5F8830C0D}"/>
          </ac:spMkLst>
        </pc:spChg>
        <pc:spChg chg="del mod ord">
          <ac:chgData name="Khattab, Sherif" userId="c83b1e15-36f3-4f46-aceb-05aac24c545e" providerId="ADAL" clId="{2ADE63E9-E2C9-7246-9E3A-3CE97796841D}" dt="2020-05-14T17:22:51.467" v="19"/>
          <ac:spMkLst>
            <pc:docMk/>
            <pc:sldMk cId="2017417480" sldId="277"/>
            <ac:spMk id="7" creationId="{01A28142-74E0-4C0E-93DC-07C2A38ED49F}"/>
          </ac:spMkLst>
        </pc:spChg>
        <pc:spChg chg="mod ord">
          <ac:chgData name="Khattab, Sherif" userId="c83b1e15-36f3-4f46-aceb-05aac24c545e" providerId="ADAL" clId="{2ADE63E9-E2C9-7246-9E3A-3CE97796841D}" dt="2020-05-14T17:24:40.474" v="25" actId="700"/>
          <ac:spMkLst>
            <pc:docMk/>
            <pc:sldMk cId="2017417480" sldId="277"/>
            <ac:spMk id="24579" creationId="{FDA90472-0A8B-442F-AA48-71099394017A}"/>
          </ac:spMkLst>
        </pc:spChg>
        <pc:spChg chg="mod ord">
          <ac:chgData name="Khattab, Sherif" userId="c83b1e15-36f3-4f46-aceb-05aac24c545e" providerId="ADAL" clId="{2ADE63E9-E2C9-7246-9E3A-3CE97796841D}" dt="2020-05-14T17:24:40.474" v="25" actId="700"/>
          <ac:spMkLst>
            <pc:docMk/>
            <pc:sldMk cId="2017417480" sldId="277"/>
            <ac:spMk id="24581" creationId="{134F36E9-EC25-4348-AB7C-576D69035F2E}"/>
          </ac:spMkLst>
        </pc:spChg>
      </pc:sldChg>
      <pc:sldChg chg="delSp modSp add mod chgLayout">
        <pc:chgData name="Khattab, Sherif" userId="c83b1e15-36f3-4f46-aceb-05aac24c545e" providerId="ADAL" clId="{2ADE63E9-E2C9-7246-9E3A-3CE97796841D}" dt="2020-05-14T17:24:26.078" v="22" actId="700"/>
        <pc:sldMkLst>
          <pc:docMk/>
          <pc:sldMk cId="2773510753" sldId="280"/>
        </pc:sldMkLst>
        <pc:spChg chg="mod ord">
          <ac:chgData name="Khattab, Sherif" userId="c83b1e15-36f3-4f46-aceb-05aac24c545e" providerId="ADAL" clId="{2ADE63E9-E2C9-7246-9E3A-3CE97796841D}" dt="2020-05-14T17:24:26.078" v="22" actId="700"/>
          <ac:spMkLst>
            <pc:docMk/>
            <pc:sldMk cId="2773510753" sldId="280"/>
            <ac:spMk id="6" creationId="{45E3724B-6C7E-4F4E-BBD0-0508D920F778}"/>
          </ac:spMkLst>
        </pc:spChg>
        <pc:spChg chg="mod ord">
          <ac:chgData name="Khattab, Sherif" userId="c83b1e15-36f3-4f46-aceb-05aac24c545e" providerId="ADAL" clId="{2ADE63E9-E2C9-7246-9E3A-3CE97796841D}" dt="2020-05-14T17:24:26.078" v="22" actId="700"/>
          <ac:spMkLst>
            <pc:docMk/>
            <pc:sldMk cId="2773510753" sldId="280"/>
            <ac:spMk id="7" creationId="{770F542D-F07B-4DEE-BF4A-F55839083B18}"/>
          </ac:spMkLst>
        </pc:spChg>
        <pc:spChg chg="del">
          <ac:chgData name="Khattab, Sherif" userId="c83b1e15-36f3-4f46-aceb-05aac24c545e" providerId="ADAL" clId="{2ADE63E9-E2C9-7246-9E3A-3CE97796841D}" dt="2020-05-14T17:22:51.467" v="19"/>
          <ac:spMkLst>
            <pc:docMk/>
            <pc:sldMk cId="2773510753" sldId="280"/>
            <ac:spMk id="8" creationId="{B7636233-5A62-4E29-998B-97B89F01C446}"/>
          </ac:spMkLst>
        </pc:spChg>
        <pc:spChg chg="mod ord">
          <ac:chgData name="Khattab, Sherif" userId="c83b1e15-36f3-4f46-aceb-05aac24c545e" providerId="ADAL" clId="{2ADE63E9-E2C9-7246-9E3A-3CE97796841D}" dt="2020-05-14T17:24:26.078" v="22" actId="700"/>
          <ac:spMkLst>
            <pc:docMk/>
            <pc:sldMk cId="2773510753" sldId="280"/>
            <ac:spMk id="27655" creationId="{88CD6029-D505-4046-B262-3728E98558C9}"/>
          </ac:spMkLst>
        </pc:spChg>
        <pc:spChg chg="mod ord">
          <ac:chgData name="Khattab, Sherif" userId="c83b1e15-36f3-4f46-aceb-05aac24c545e" providerId="ADAL" clId="{2ADE63E9-E2C9-7246-9E3A-3CE97796841D}" dt="2020-05-14T17:24:26.078" v="22" actId="700"/>
          <ac:spMkLst>
            <pc:docMk/>
            <pc:sldMk cId="2773510753" sldId="280"/>
            <ac:spMk id="27656" creationId="{5F645CD5-8D2C-44F7-817E-5B87B631AF74}"/>
          </ac:spMkLst>
        </pc:spChg>
      </pc:sldChg>
      <pc:sldChg chg="delSp modSp add mod chgLayout">
        <pc:chgData name="Khattab, Sherif" userId="c83b1e15-36f3-4f46-aceb-05aac24c545e" providerId="ADAL" clId="{2ADE63E9-E2C9-7246-9E3A-3CE97796841D}" dt="2020-05-14T17:24:26.078" v="22" actId="700"/>
        <pc:sldMkLst>
          <pc:docMk/>
          <pc:sldMk cId="171235497" sldId="283"/>
        </pc:sldMkLst>
        <pc:spChg chg="mod ord">
          <ac:chgData name="Khattab, Sherif" userId="c83b1e15-36f3-4f46-aceb-05aac24c545e" providerId="ADAL" clId="{2ADE63E9-E2C9-7246-9E3A-3CE97796841D}" dt="2020-05-14T17:24:26.078" v="22" actId="700"/>
          <ac:spMkLst>
            <pc:docMk/>
            <pc:sldMk cId="171235497" sldId="283"/>
            <ac:spMk id="4" creationId="{ADAF0CBA-9954-4CCC-95D5-CC30D48E0F1F}"/>
          </ac:spMkLst>
        </pc:spChg>
        <pc:spChg chg="mod ord">
          <ac:chgData name="Khattab, Sherif" userId="c83b1e15-36f3-4f46-aceb-05aac24c545e" providerId="ADAL" clId="{2ADE63E9-E2C9-7246-9E3A-3CE97796841D}" dt="2020-05-14T17:24:26.078" v="22" actId="700"/>
          <ac:spMkLst>
            <pc:docMk/>
            <pc:sldMk cId="171235497" sldId="283"/>
            <ac:spMk id="5" creationId="{810DD0E0-1167-4E24-AE69-A61BD962FDBB}"/>
          </ac:spMkLst>
        </pc:spChg>
        <pc:spChg chg="del">
          <ac:chgData name="Khattab, Sherif" userId="c83b1e15-36f3-4f46-aceb-05aac24c545e" providerId="ADAL" clId="{2ADE63E9-E2C9-7246-9E3A-3CE97796841D}" dt="2020-05-14T17:22:51.467" v="19"/>
          <ac:spMkLst>
            <pc:docMk/>
            <pc:sldMk cId="171235497" sldId="283"/>
            <ac:spMk id="6" creationId="{0EE071E0-1F5B-45D8-90C3-DBF412334D4C}"/>
          </ac:spMkLst>
        </pc:spChg>
        <pc:spChg chg="mod ord">
          <ac:chgData name="Khattab, Sherif" userId="c83b1e15-36f3-4f46-aceb-05aac24c545e" providerId="ADAL" clId="{2ADE63E9-E2C9-7246-9E3A-3CE97796841D}" dt="2020-05-14T17:24:26.078" v="22" actId="700"/>
          <ac:spMkLst>
            <pc:docMk/>
            <pc:sldMk cId="171235497" sldId="283"/>
            <ac:spMk id="30724" creationId="{0E15F83F-A5FA-4153-B851-341E8E81570E}"/>
          </ac:spMkLst>
        </pc:spChg>
        <pc:spChg chg="mod ord">
          <ac:chgData name="Khattab, Sherif" userId="c83b1e15-36f3-4f46-aceb-05aac24c545e" providerId="ADAL" clId="{2ADE63E9-E2C9-7246-9E3A-3CE97796841D}" dt="2020-05-14T17:24:26.078" v="22" actId="700"/>
          <ac:spMkLst>
            <pc:docMk/>
            <pc:sldMk cId="171235497" sldId="283"/>
            <ac:spMk id="30725" creationId="{E1B18993-CB9D-41C2-9E1C-724CA5CC0474}"/>
          </ac:spMkLst>
        </pc:spChg>
      </pc:sldChg>
      <pc:sldChg chg="delSp modSp add mod chgLayout">
        <pc:chgData name="Khattab, Sherif" userId="c83b1e15-36f3-4f46-aceb-05aac24c545e" providerId="ADAL" clId="{2ADE63E9-E2C9-7246-9E3A-3CE97796841D}" dt="2020-05-14T17:24:26.078" v="22" actId="700"/>
        <pc:sldMkLst>
          <pc:docMk/>
          <pc:sldMk cId="2099089282" sldId="284"/>
        </pc:sldMkLst>
        <pc:spChg chg="mod ord">
          <ac:chgData name="Khattab, Sherif" userId="c83b1e15-36f3-4f46-aceb-05aac24c545e" providerId="ADAL" clId="{2ADE63E9-E2C9-7246-9E3A-3CE97796841D}" dt="2020-05-14T17:24:26.078" v="22" actId="700"/>
          <ac:spMkLst>
            <pc:docMk/>
            <pc:sldMk cId="2099089282" sldId="284"/>
            <ac:spMk id="4" creationId="{F6C9B60F-3DBB-44E1-9FC8-922232D24280}"/>
          </ac:spMkLst>
        </pc:spChg>
        <pc:spChg chg="mod ord">
          <ac:chgData name="Khattab, Sherif" userId="c83b1e15-36f3-4f46-aceb-05aac24c545e" providerId="ADAL" clId="{2ADE63E9-E2C9-7246-9E3A-3CE97796841D}" dt="2020-05-14T17:24:26.078" v="22" actId="700"/>
          <ac:spMkLst>
            <pc:docMk/>
            <pc:sldMk cId="2099089282" sldId="284"/>
            <ac:spMk id="5" creationId="{87869125-CE2E-4072-9F2F-E6170BA0F1EF}"/>
          </ac:spMkLst>
        </pc:spChg>
        <pc:spChg chg="del">
          <ac:chgData name="Khattab, Sherif" userId="c83b1e15-36f3-4f46-aceb-05aac24c545e" providerId="ADAL" clId="{2ADE63E9-E2C9-7246-9E3A-3CE97796841D}" dt="2020-05-14T17:22:51.467" v="19"/>
          <ac:spMkLst>
            <pc:docMk/>
            <pc:sldMk cId="2099089282" sldId="284"/>
            <ac:spMk id="6" creationId="{48FF70CE-030D-4E7A-B681-E99B3CD57E51}"/>
          </ac:spMkLst>
        </pc:spChg>
        <pc:spChg chg="mod ord">
          <ac:chgData name="Khattab, Sherif" userId="c83b1e15-36f3-4f46-aceb-05aac24c545e" providerId="ADAL" clId="{2ADE63E9-E2C9-7246-9E3A-3CE97796841D}" dt="2020-05-14T17:24:26.078" v="22" actId="700"/>
          <ac:spMkLst>
            <pc:docMk/>
            <pc:sldMk cId="2099089282" sldId="284"/>
            <ac:spMk id="31748" creationId="{2653520C-A7DA-4A69-8691-2BB64FFE2A68}"/>
          </ac:spMkLst>
        </pc:spChg>
        <pc:spChg chg="mod ord">
          <ac:chgData name="Khattab, Sherif" userId="c83b1e15-36f3-4f46-aceb-05aac24c545e" providerId="ADAL" clId="{2ADE63E9-E2C9-7246-9E3A-3CE97796841D}" dt="2020-05-14T17:24:26.078" v="22" actId="700"/>
          <ac:spMkLst>
            <pc:docMk/>
            <pc:sldMk cId="2099089282" sldId="284"/>
            <ac:spMk id="31749" creationId="{33CB87FD-8E8E-445B-AD23-77F43FDA0814}"/>
          </ac:spMkLst>
        </pc:spChg>
      </pc:sldChg>
      <pc:sldChg chg="delSp modSp add mod chgLayout">
        <pc:chgData name="Khattab, Sherif" userId="c83b1e15-36f3-4f46-aceb-05aac24c545e" providerId="ADAL" clId="{2ADE63E9-E2C9-7246-9E3A-3CE97796841D}" dt="2020-05-14T17:24:26.078" v="22" actId="700"/>
        <pc:sldMkLst>
          <pc:docMk/>
          <pc:sldMk cId="1136622862" sldId="285"/>
        </pc:sldMkLst>
        <pc:spChg chg="mod ord">
          <ac:chgData name="Khattab, Sherif" userId="c83b1e15-36f3-4f46-aceb-05aac24c545e" providerId="ADAL" clId="{2ADE63E9-E2C9-7246-9E3A-3CE97796841D}" dt="2020-05-14T17:24:26.078" v="22" actId="700"/>
          <ac:spMkLst>
            <pc:docMk/>
            <pc:sldMk cId="1136622862" sldId="285"/>
            <ac:spMk id="4" creationId="{4FEB4148-A4C2-4EEE-A3CD-76B9C83F2F73}"/>
          </ac:spMkLst>
        </pc:spChg>
        <pc:spChg chg="mod ord">
          <ac:chgData name="Khattab, Sherif" userId="c83b1e15-36f3-4f46-aceb-05aac24c545e" providerId="ADAL" clId="{2ADE63E9-E2C9-7246-9E3A-3CE97796841D}" dt="2020-05-14T17:24:26.078" v="22" actId="700"/>
          <ac:spMkLst>
            <pc:docMk/>
            <pc:sldMk cId="1136622862" sldId="285"/>
            <ac:spMk id="5" creationId="{78D1783B-087A-4549-B409-A2FF5AFD9991}"/>
          </ac:spMkLst>
        </pc:spChg>
        <pc:spChg chg="del">
          <ac:chgData name="Khattab, Sherif" userId="c83b1e15-36f3-4f46-aceb-05aac24c545e" providerId="ADAL" clId="{2ADE63E9-E2C9-7246-9E3A-3CE97796841D}" dt="2020-05-14T17:22:51.467" v="19"/>
          <ac:spMkLst>
            <pc:docMk/>
            <pc:sldMk cId="1136622862" sldId="285"/>
            <ac:spMk id="6" creationId="{90459C1A-26C0-4018-8B40-76A28E751E99}"/>
          </ac:spMkLst>
        </pc:spChg>
        <pc:spChg chg="mod ord">
          <ac:chgData name="Khattab, Sherif" userId="c83b1e15-36f3-4f46-aceb-05aac24c545e" providerId="ADAL" clId="{2ADE63E9-E2C9-7246-9E3A-3CE97796841D}" dt="2020-05-14T17:24:26.078" v="22" actId="700"/>
          <ac:spMkLst>
            <pc:docMk/>
            <pc:sldMk cId="1136622862" sldId="285"/>
            <ac:spMk id="32774" creationId="{06FD15CE-FF1B-49F4-8641-CBFFE2617020}"/>
          </ac:spMkLst>
        </pc:spChg>
        <pc:spChg chg="mod ord">
          <ac:chgData name="Khattab, Sherif" userId="c83b1e15-36f3-4f46-aceb-05aac24c545e" providerId="ADAL" clId="{2ADE63E9-E2C9-7246-9E3A-3CE97796841D}" dt="2020-05-14T17:24:26.078" v="22" actId="700"/>
          <ac:spMkLst>
            <pc:docMk/>
            <pc:sldMk cId="1136622862" sldId="285"/>
            <ac:spMk id="32775" creationId="{180AA69F-72BB-4974-BC4E-09B7641CAFF4}"/>
          </ac:spMkLst>
        </pc:spChg>
      </pc:sldChg>
      <pc:sldChg chg="delSp modSp add mod modTransition chgLayout">
        <pc:chgData name="Khattab, Sherif" userId="c83b1e15-36f3-4f46-aceb-05aac24c545e" providerId="ADAL" clId="{2ADE63E9-E2C9-7246-9E3A-3CE97796841D}" dt="2020-05-14T17:24:26.078" v="22" actId="700"/>
        <pc:sldMkLst>
          <pc:docMk/>
          <pc:sldMk cId="3949722242" sldId="286"/>
        </pc:sldMkLst>
        <pc:spChg chg="mod ord">
          <ac:chgData name="Khattab, Sherif" userId="c83b1e15-36f3-4f46-aceb-05aac24c545e" providerId="ADAL" clId="{2ADE63E9-E2C9-7246-9E3A-3CE97796841D}" dt="2020-05-14T17:24:26.078" v="22" actId="700"/>
          <ac:spMkLst>
            <pc:docMk/>
            <pc:sldMk cId="3949722242" sldId="286"/>
            <ac:spMk id="4" creationId="{EEAD60E3-B94D-402F-938C-6053223687CE}"/>
          </ac:spMkLst>
        </pc:spChg>
        <pc:spChg chg="mod ord">
          <ac:chgData name="Khattab, Sherif" userId="c83b1e15-36f3-4f46-aceb-05aac24c545e" providerId="ADAL" clId="{2ADE63E9-E2C9-7246-9E3A-3CE97796841D}" dt="2020-05-14T17:24:26.078" v="22" actId="700"/>
          <ac:spMkLst>
            <pc:docMk/>
            <pc:sldMk cId="3949722242" sldId="286"/>
            <ac:spMk id="5" creationId="{792B3F77-C24F-4032-B208-E646BB91B582}"/>
          </ac:spMkLst>
        </pc:spChg>
        <pc:spChg chg="del">
          <ac:chgData name="Khattab, Sherif" userId="c83b1e15-36f3-4f46-aceb-05aac24c545e" providerId="ADAL" clId="{2ADE63E9-E2C9-7246-9E3A-3CE97796841D}" dt="2020-05-14T17:22:51.467" v="19"/>
          <ac:spMkLst>
            <pc:docMk/>
            <pc:sldMk cId="3949722242" sldId="286"/>
            <ac:spMk id="6" creationId="{42FD183D-42B2-4301-8A0E-0D264EBBDAB3}"/>
          </ac:spMkLst>
        </pc:spChg>
        <pc:spChg chg="mod ord">
          <ac:chgData name="Khattab, Sherif" userId="c83b1e15-36f3-4f46-aceb-05aac24c545e" providerId="ADAL" clId="{2ADE63E9-E2C9-7246-9E3A-3CE97796841D}" dt="2020-05-14T17:24:26.078" v="22" actId="700"/>
          <ac:spMkLst>
            <pc:docMk/>
            <pc:sldMk cId="3949722242" sldId="286"/>
            <ac:spMk id="39938" creationId="{CED1A8E4-F3B1-4AB6-8113-BB0DE942000F}"/>
          </ac:spMkLst>
        </pc:spChg>
        <pc:spChg chg="mod ord">
          <ac:chgData name="Khattab, Sherif" userId="c83b1e15-36f3-4f46-aceb-05aac24c545e" providerId="ADAL" clId="{2ADE63E9-E2C9-7246-9E3A-3CE97796841D}" dt="2020-05-14T17:24:26.078" v="22" actId="700"/>
          <ac:spMkLst>
            <pc:docMk/>
            <pc:sldMk cId="3949722242" sldId="286"/>
            <ac:spMk id="39939" creationId="{91F39470-FE02-4902-B89F-87DBA61AB2C6}"/>
          </ac:spMkLst>
        </pc:spChg>
      </pc:sldChg>
      <pc:sldChg chg="delSp modSp add mod modTransition chgLayout">
        <pc:chgData name="Khattab, Sherif" userId="c83b1e15-36f3-4f46-aceb-05aac24c545e" providerId="ADAL" clId="{2ADE63E9-E2C9-7246-9E3A-3CE97796841D}" dt="2020-05-14T17:28:01.093" v="68" actId="14100"/>
        <pc:sldMkLst>
          <pc:docMk/>
          <pc:sldMk cId="1032220564" sldId="287"/>
        </pc:sldMkLst>
        <pc:spChg chg="mod ord">
          <ac:chgData name="Khattab, Sherif" userId="c83b1e15-36f3-4f46-aceb-05aac24c545e" providerId="ADAL" clId="{2ADE63E9-E2C9-7246-9E3A-3CE97796841D}" dt="2020-05-14T17:24:26.078" v="22" actId="700"/>
          <ac:spMkLst>
            <pc:docMk/>
            <pc:sldMk cId="1032220564" sldId="287"/>
            <ac:spMk id="5" creationId="{178E55D8-C24A-4E57-B865-4EB4969B6C6C}"/>
          </ac:spMkLst>
        </pc:spChg>
        <pc:spChg chg="mod ord">
          <ac:chgData name="Khattab, Sherif" userId="c83b1e15-36f3-4f46-aceb-05aac24c545e" providerId="ADAL" clId="{2ADE63E9-E2C9-7246-9E3A-3CE97796841D}" dt="2020-05-14T17:24:26.078" v="22" actId="700"/>
          <ac:spMkLst>
            <pc:docMk/>
            <pc:sldMk cId="1032220564" sldId="287"/>
            <ac:spMk id="6" creationId="{BFF95065-C649-4526-93B3-E883909D87A2}"/>
          </ac:spMkLst>
        </pc:spChg>
        <pc:spChg chg="del">
          <ac:chgData name="Khattab, Sherif" userId="c83b1e15-36f3-4f46-aceb-05aac24c545e" providerId="ADAL" clId="{2ADE63E9-E2C9-7246-9E3A-3CE97796841D}" dt="2020-05-14T17:22:51.467" v="19"/>
          <ac:spMkLst>
            <pc:docMk/>
            <pc:sldMk cId="1032220564" sldId="287"/>
            <ac:spMk id="7" creationId="{17800276-4567-4676-A54C-5FE3EA9ACEC0}"/>
          </ac:spMkLst>
        </pc:spChg>
        <pc:spChg chg="mod ord">
          <ac:chgData name="Khattab, Sherif" userId="c83b1e15-36f3-4f46-aceb-05aac24c545e" providerId="ADAL" clId="{2ADE63E9-E2C9-7246-9E3A-3CE97796841D}" dt="2020-05-14T17:24:26.078" v="22" actId="700"/>
          <ac:spMkLst>
            <pc:docMk/>
            <pc:sldMk cId="1032220564" sldId="287"/>
            <ac:spMk id="41986" creationId="{3A79F927-4F1A-4373-BAE8-F498E25BB301}"/>
          </ac:spMkLst>
        </pc:spChg>
        <pc:spChg chg="mod ord">
          <ac:chgData name="Khattab, Sherif" userId="c83b1e15-36f3-4f46-aceb-05aac24c545e" providerId="ADAL" clId="{2ADE63E9-E2C9-7246-9E3A-3CE97796841D}" dt="2020-05-14T17:28:01.093" v="68" actId="14100"/>
          <ac:spMkLst>
            <pc:docMk/>
            <pc:sldMk cId="1032220564" sldId="287"/>
            <ac:spMk id="41987" creationId="{26929F26-875D-4BB7-9162-E5C46D0A53E8}"/>
          </ac:spMkLst>
        </pc:spChg>
      </pc:sldChg>
      <pc:sldChg chg="delSp modSp add mod modTransition chgLayout">
        <pc:chgData name="Khattab, Sherif" userId="c83b1e15-36f3-4f46-aceb-05aac24c545e" providerId="ADAL" clId="{2ADE63E9-E2C9-7246-9E3A-3CE97796841D}" dt="2020-05-14T17:28:21.126" v="69" actId="700"/>
        <pc:sldMkLst>
          <pc:docMk/>
          <pc:sldMk cId="1268007695" sldId="288"/>
        </pc:sldMkLst>
        <pc:spChg chg="mod ord">
          <ac:chgData name="Khattab, Sherif" userId="c83b1e15-36f3-4f46-aceb-05aac24c545e" providerId="ADAL" clId="{2ADE63E9-E2C9-7246-9E3A-3CE97796841D}" dt="2020-05-14T17:28:21.126" v="69" actId="700"/>
          <ac:spMkLst>
            <pc:docMk/>
            <pc:sldMk cId="1268007695" sldId="288"/>
            <ac:spMk id="4" creationId="{8DADB8A8-04F4-43EF-A724-E4DF86BBDDE7}"/>
          </ac:spMkLst>
        </pc:spChg>
        <pc:spChg chg="mod ord">
          <ac:chgData name="Khattab, Sherif" userId="c83b1e15-36f3-4f46-aceb-05aac24c545e" providerId="ADAL" clId="{2ADE63E9-E2C9-7246-9E3A-3CE97796841D}" dt="2020-05-14T17:28:21.126" v="69" actId="700"/>
          <ac:spMkLst>
            <pc:docMk/>
            <pc:sldMk cId="1268007695" sldId="288"/>
            <ac:spMk id="5" creationId="{0B3C0DF3-BDE8-4BBC-A0B5-9911BC2FBB97}"/>
          </ac:spMkLst>
        </pc:spChg>
        <pc:spChg chg="del">
          <ac:chgData name="Khattab, Sherif" userId="c83b1e15-36f3-4f46-aceb-05aac24c545e" providerId="ADAL" clId="{2ADE63E9-E2C9-7246-9E3A-3CE97796841D}" dt="2020-05-14T17:22:51.467" v="19"/>
          <ac:spMkLst>
            <pc:docMk/>
            <pc:sldMk cId="1268007695" sldId="288"/>
            <ac:spMk id="6" creationId="{08FB0B5A-2A32-46B6-B2EB-37646A3ACD46}"/>
          </ac:spMkLst>
        </pc:spChg>
        <pc:spChg chg="mod ord">
          <ac:chgData name="Khattab, Sherif" userId="c83b1e15-36f3-4f46-aceb-05aac24c545e" providerId="ADAL" clId="{2ADE63E9-E2C9-7246-9E3A-3CE97796841D}" dt="2020-05-14T17:28:21.126" v="69" actId="700"/>
          <ac:spMkLst>
            <pc:docMk/>
            <pc:sldMk cId="1268007695" sldId="288"/>
            <ac:spMk id="45060" creationId="{773007D0-99A1-415B-902E-F099D53A88A5}"/>
          </ac:spMkLst>
        </pc:spChg>
        <pc:spChg chg="mod ord">
          <ac:chgData name="Khattab, Sherif" userId="c83b1e15-36f3-4f46-aceb-05aac24c545e" providerId="ADAL" clId="{2ADE63E9-E2C9-7246-9E3A-3CE97796841D}" dt="2020-05-14T17:28:21.126" v="69" actId="700"/>
          <ac:spMkLst>
            <pc:docMk/>
            <pc:sldMk cId="1268007695" sldId="288"/>
            <ac:spMk id="45061" creationId="{C82BDD8E-B02C-45D7-A4E1-5AA0B3D3D510}"/>
          </ac:spMkLst>
        </pc:spChg>
      </pc:sldChg>
      <pc:sldChg chg="addSp delSp modSp add mod modTransition modClrScheme chgLayout">
        <pc:chgData name="Khattab, Sherif" userId="c83b1e15-36f3-4f46-aceb-05aac24c545e" providerId="ADAL" clId="{2ADE63E9-E2C9-7246-9E3A-3CE97796841D}" dt="2020-05-14T17:29:40.055" v="89" actId="20577"/>
        <pc:sldMkLst>
          <pc:docMk/>
          <pc:sldMk cId="463012687" sldId="289"/>
        </pc:sldMkLst>
        <pc:spChg chg="add del mod ord">
          <ac:chgData name="Khattab, Sherif" userId="c83b1e15-36f3-4f46-aceb-05aac24c545e" providerId="ADAL" clId="{2ADE63E9-E2C9-7246-9E3A-3CE97796841D}" dt="2020-05-14T17:24:26.078" v="22" actId="700"/>
          <ac:spMkLst>
            <pc:docMk/>
            <pc:sldMk cId="463012687" sldId="289"/>
            <ac:spMk id="2" creationId="{6A29EE6B-2263-DA48-AEA8-296266CA9B91}"/>
          </ac:spMkLst>
        </pc:spChg>
        <pc:spChg chg="add mod ord">
          <ac:chgData name="Khattab, Sherif" userId="c83b1e15-36f3-4f46-aceb-05aac24c545e" providerId="ADAL" clId="{2ADE63E9-E2C9-7246-9E3A-3CE97796841D}" dt="2020-05-14T17:24:26.078" v="22" actId="700"/>
          <ac:spMkLst>
            <pc:docMk/>
            <pc:sldMk cId="463012687" sldId="289"/>
            <ac:spMk id="3" creationId="{A796DF92-F102-4646-A298-BB70F5017AAE}"/>
          </ac:spMkLst>
        </pc:spChg>
        <pc:spChg chg="mod ord">
          <ac:chgData name="Khattab, Sherif" userId="c83b1e15-36f3-4f46-aceb-05aac24c545e" providerId="ADAL" clId="{2ADE63E9-E2C9-7246-9E3A-3CE97796841D}" dt="2020-05-14T17:24:26.078" v="22" actId="700"/>
          <ac:spMkLst>
            <pc:docMk/>
            <pc:sldMk cId="463012687" sldId="289"/>
            <ac:spMk id="103" creationId="{4F76D617-EEBD-4B8B-B82A-EA3BF2585492}"/>
          </ac:spMkLst>
        </pc:spChg>
        <pc:spChg chg="mod ord">
          <ac:chgData name="Khattab, Sherif" userId="c83b1e15-36f3-4f46-aceb-05aac24c545e" providerId="ADAL" clId="{2ADE63E9-E2C9-7246-9E3A-3CE97796841D}" dt="2020-05-14T17:24:26.078" v="22" actId="700"/>
          <ac:spMkLst>
            <pc:docMk/>
            <pc:sldMk cId="463012687" sldId="289"/>
            <ac:spMk id="104" creationId="{68C29CE1-EA81-413E-B1F8-53A0F2399AB7}"/>
          </ac:spMkLst>
        </pc:spChg>
        <pc:spChg chg="del mod ord">
          <ac:chgData name="Khattab, Sherif" userId="c83b1e15-36f3-4f46-aceb-05aac24c545e" providerId="ADAL" clId="{2ADE63E9-E2C9-7246-9E3A-3CE97796841D}" dt="2020-05-14T17:22:51.467" v="19"/>
          <ac:spMkLst>
            <pc:docMk/>
            <pc:sldMk cId="463012687" sldId="289"/>
            <ac:spMk id="105" creationId="{A65A479E-8F06-4807-A3BA-E4FB7EE7338D}"/>
          </ac:spMkLst>
        </pc:spChg>
        <pc:spChg chg="mod ord">
          <ac:chgData name="Khattab, Sherif" userId="c83b1e15-36f3-4f46-aceb-05aac24c545e" providerId="ADAL" clId="{2ADE63E9-E2C9-7246-9E3A-3CE97796841D}" dt="2020-05-14T17:24:26.078" v="22" actId="700"/>
          <ac:spMkLst>
            <pc:docMk/>
            <pc:sldMk cId="463012687" sldId="289"/>
            <ac:spMk id="46082" creationId="{15E50D80-617E-410E-98DB-B2F2274843A1}"/>
          </ac:spMkLst>
        </pc:spChg>
        <pc:spChg chg="mod">
          <ac:chgData name="Khattab, Sherif" userId="c83b1e15-36f3-4f46-aceb-05aac24c545e" providerId="ADAL" clId="{2ADE63E9-E2C9-7246-9E3A-3CE97796841D}" dt="2020-05-14T17:29:40.055" v="89" actId="20577"/>
          <ac:spMkLst>
            <pc:docMk/>
            <pc:sldMk cId="463012687" sldId="289"/>
            <ac:spMk id="46282" creationId="{E7A6F565-6797-41A4-9E37-DE763723D06D}"/>
          </ac:spMkLst>
        </pc:spChg>
        <pc:spChg chg="mod">
          <ac:chgData name="Khattab, Sherif" userId="c83b1e15-36f3-4f46-aceb-05aac24c545e" providerId="ADAL" clId="{2ADE63E9-E2C9-7246-9E3A-3CE97796841D}" dt="2020-05-14T17:28:54.793" v="79" actId="20577"/>
          <ac:spMkLst>
            <pc:docMk/>
            <pc:sldMk cId="463012687" sldId="289"/>
            <ac:spMk id="46283" creationId="{3F42026E-385F-48A6-8000-7D34E9DD210A}"/>
          </ac:spMkLst>
        </pc:spChg>
      </pc:sldChg>
      <pc:sldChg chg="delSp modSp add mod modTransition chgLayout">
        <pc:chgData name="Khattab, Sherif" userId="c83b1e15-36f3-4f46-aceb-05aac24c545e" providerId="ADAL" clId="{2ADE63E9-E2C9-7246-9E3A-3CE97796841D}" dt="2020-05-14T17:30:33.872" v="125" actId="700"/>
        <pc:sldMkLst>
          <pc:docMk/>
          <pc:sldMk cId="442392580" sldId="290"/>
        </pc:sldMkLst>
        <pc:spChg chg="mod ord">
          <ac:chgData name="Khattab, Sherif" userId="c83b1e15-36f3-4f46-aceb-05aac24c545e" providerId="ADAL" clId="{2ADE63E9-E2C9-7246-9E3A-3CE97796841D}" dt="2020-05-14T17:30:33.872" v="125" actId="700"/>
          <ac:spMkLst>
            <pc:docMk/>
            <pc:sldMk cId="442392580" sldId="290"/>
            <ac:spMk id="4" creationId="{47F3073E-0434-49F9-B09D-F5F5E393ECB2}"/>
          </ac:spMkLst>
        </pc:spChg>
        <pc:spChg chg="mod ord">
          <ac:chgData name="Khattab, Sherif" userId="c83b1e15-36f3-4f46-aceb-05aac24c545e" providerId="ADAL" clId="{2ADE63E9-E2C9-7246-9E3A-3CE97796841D}" dt="2020-05-14T17:30:33.872" v="125" actId="700"/>
          <ac:spMkLst>
            <pc:docMk/>
            <pc:sldMk cId="442392580" sldId="290"/>
            <ac:spMk id="5" creationId="{6751EE3F-1EE0-4017-8CCC-0FC0F8920420}"/>
          </ac:spMkLst>
        </pc:spChg>
        <pc:spChg chg="del">
          <ac:chgData name="Khattab, Sherif" userId="c83b1e15-36f3-4f46-aceb-05aac24c545e" providerId="ADAL" clId="{2ADE63E9-E2C9-7246-9E3A-3CE97796841D}" dt="2020-05-14T17:22:51.467" v="19"/>
          <ac:spMkLst>
            <pc:docMk/>
            <pc:sldMk cId="442392580" sldId="290"/>
            <ac:spMk id="6" creationId="{5B59F93E-BC5B-4A6C-BB2E-D594EECDCE93}"/>
          </ac:spMkLst>
        </pc:spChg>
        <pc:spChg chg="mod ord">
          <ac:chgData name="Khattab, Sherif" userId="c83b1e15-36f3-4f46-aceb-05aac24c545e" providerId="ADAL" clId="{2ADE63E9-E2C9-7246-9E3A-3CE97796841D}" dt="2020-05-14T17:30:33.872" v="125" actId="700"/>
          <ac:spMkLst>
            <pc:docMk/>
            <pc:sldMk cId="442392580" sldId="290"/>
            <ac:spMk id="51202" creationId="{1832268E-E249-40C6-B18D-A6A0000E752C}"/>
          </ac:spMkLst>
        </pc:spChg>
        <pc:spChg chg="mod ord">
          <ac:chgData name="Khattab, Sherif" userId="c83b1e15-36f3-4f46-aceb-05aac24c545e" providerId="ADAL" clId="{2ADE63E9-E2C9-7246-9E3A-3CE97796841D}" dt="2020-05-14T17:30:33.872" v="125" actId="700"/>
          <ac:spMkLst>
            <pc:docMk/>
            <pc:sldMk cId="442392580" sldId="290"/>
            <ac:spMk id="51203" creationId="{E1844388-F7ED-4AAE-B175-B692045FDD4D}"/>
          </ac:spMkLst>
        </pc:spChg>
      </pc:sldChg>
      <pc:sldChg chg="delSp modSp add mod chgLayout">
        <pc:chgData name="Khattab, Sherif" userId="c83b1e15-36f3-4f46-aceb-05aac24c545e" providerId="ADAL" clId="{2ADE63E9-E2C9-7246-9E3A-3CE97796841D}" dt="2020-05-14T17:25:32.689" v="34" actId="14100"/>
        <pc:sldMkLst>
          <pc:docMk/>
          <pc:sldMk cId="2163467695" sldId="455"/>
        </pc:sldMkLst>
        <pc:spChg chg="mod ord">
          <ac:chgData name="Khattab, Sherif" userId="c83b1e15-36f3-4f46-aceb-05aac24c545e" providerId="ADAL" clId="{2ADE63E9-E2C9-7246-9E3A-3CE97796841D}" dt="2020-05-14T17:25:27.042" v="33" actId="700"/>
          <ac:spMkLst>
            <pc:docMk/>
            <pc:sldMk cId="2163467695" sldId="455"/>
            <ac:spMk id="13" creationId="{F928C86B-9BBA-478E-97A6-0FED10F15F5A}"/>
          </ac:spMkLst>
        </pc:spChg>
        <pc:spChg chg="mod ord">
          <ac:chgData name="Khattab, Sherif" userId="c83b1e15-36f3-4f46-aceb-05aac24c545e" providerId="ADAL" clId="{2ADE63E9-E2C9-7246-9E3A-3CE97796841D}" dt="2020-05-14T17:25:27.042" v="33" actId="700"/>
          <ac:spMkLst>
            <pc:docMk/>
            <pc:sldMk cId="2163467695" sldId="455"/>
            <ac:spMk id="14" creationId="{E452A7E1-97CE-42C7-A761-3560AB948338}"/>
          </ac:spMkLst>
        </pc:spChg>
        <pc:spChg chg="del">
          <ac:chgData name="Khattab, Sherif" userId="c83b1e15-36f3-4f46-aceb-05aac24c545e" providerId="ADAL" clId="{2ADE63E9-E2C9-7246-9E3A-3CE97796841D}" dt="2020-05-14T17:22:51.467" v="19"/>
          <ac:spMkLst>
            <pc:docMk/>
            <pc:sldMk cId="2163467695" sldId="455"/>
            <ac:spMk id="15" creationId="{1E01F785-60CA-42DE-8E3B-590093AC26AD}"/>
          </ac:spMkLst>
        </pc:spChg>
        <pc:spChg chg="mod ord">
          <ac:chgData name="Khattab, Sherif" userId="c83b1e15-36f3-4f46-aceb-05aac24c545e" providerId="ADAL" clId="{2ADE63E9-E2C9-7246-9E3A-3CE97796841D}" dt="2020-05-14T17:25:27.042" v="33" actId="700"/>
          <ac:spMkLst>
            <pc:docMk/>
            <pc:sldMk cId="2163467695" sldId="455"/>
            <ac:spMk id="6148" creationId="{7106B0E7-A749-4160-B5A9-D2DF2E8EA412}"/>
          </ac:spMkLst>
        </pc:spChg>
        <pc:spChg chg="mod ord">
          <ac:chgData name="Khattab, Sherif" userId="c83b1e15-36f3-4f46-aceb-05aac24c545e" providerId="ADAL" clId="{2ADE63E9-E2C9-7246-9E3A-3CE97796841D}" dt="2020-05-14T17:25:32.689" v="34" actId="14100"/>
          <ac:spMkLst>
            <pc:docMk/>
            <pc:sldMk cId="2163467695" sldId="455"/>
            <ac:spMk id="6149" creationId="{63646622-A320-4FCB-BDB6-A3233F933A38}"/>
          </ac:spMkLst>
        </pc:spChg>
      </pc:sldChg>
      <pc:sldChg chg="delSp modSp add mod chgLayout">
        <pc:chgData name="Khattab, Sherif" userId="c83b1e15-36f3-4f46-aceb-05aac24c545e" providerId="ADAL" clId="{2ADE63E9-E2C9-7246-9E3A-3CE97796841D}" dt="2020-05-14T17:25:44.638" v="36" actId="700"/>
        <pc:sldMkLst>
          <pc:docMk/>
          <pc:sldMk cId="3400641916" sldId="456"/>
        </pc:sldMkLst>
        <pc:spChg chg="mod ord">
          <ac:chgData name="Khattab, Sherif" userId="c83b1e15-36f3-4f46-aceb-05aac24c545e" providerId="ADAL" clId="{2ADE63E9-E2C9-7246-9E3A-3CE97796841D}" dt="2020-05-14T17:25:44.638" v="36" actId="700"/>
          <ac:spMkLst>
            <pc:docMk/>
            <pc:sldMk cId="3400641916" sldId="456"/>
            <ac:spMk id="4" creationId="{0C501DED-619E-4C64-9029-D36EDA52D5E2}"/>
          </ac:spMkLst>
        </pc:spChg>
        <pc:spChg chg="mod ord">
          <ac:chgData name="Khattab, Sherif" userId="c83b1e15-36f3-4f46-aceb-05aac24c545e" providerId="ADAL" clId="{2ADE63E9-E2C9-7246-9E3A-3CE97796841D}" dt="2020-05-14T17:25:44.638" v="36" actId="700"/>
          <ac:spMkLst>
            <pc:docMk/>
            <pc:sldMk cId="3400641916" sldId="456"/>
            <ac:spMk id="5" creationId="{4DB07EA0-620D-48EC-8380-94EDB409FF33}"/>
          </ac:spMkLst>
        </pc:spChg>
        <pc:spChg chg="del">
          <ac:chgData name="Khattab, Sherif" userId="c83b1e15-36f3-4f46-aceb-05aac24c545e" providerId="ADAL" clId="{2ADE63E9-E2C9-7246-9E3A-3CE97796841D}" dt="2020-05-14T17:22:51.467" v="19"/>
          <ac:spMkLst>
            <pc:docMk/>
            <pc:sldMk cId="3400641916" sldId="456"/>
            <ac:spMk id="6" creationId="{023763B8-FFB6-4DAF-ABC2-8FA8BF93BD2B}"/>
          </ac:spMkLst>
        </pc:spChg>
        <pc:spChg chg="mod ord">
          <ac:chgData name="Khattab, Sherif" userId="c83b1e15-36f3-4f46-aceb-05aac24c545e" providerId="ADAL" clId="{2ADE63E9-E2C9-7246-9E3A-3CE97796841D}" dt="2020-05-14T17:25:44.638" v="36" actId="700"/>
          <ac:spMkLst>
            <pc:docMk/>
            <pc:sldMk cId="3400641916" sldId="456"/>
            <ac:spMk id="8196" creationId="{00C9B4BB-AB2D-4394-BF7A-F5949276FF65}"/>
          </ac:spMkLst>
        </pc:spChg>
        <pc:spChg chg="mod ord">
          <ac:chgData name="Khattab, Sherif" userId="c83b1e15-36f3-4f46-aceb-05aac24c545e" providerId="ADAL" clId="{2ADE63E9-E2C9-7246-9E3A-3CE97796841D}" dt="2020-05-14T17:25:44.638" v="36" actId="700"/>
          <ac:spMkLst>
            <pc:docMk/>
            <pc:sldMk cId="3400641916" sldId="456"/>
            <ac:spMk id="8197" creationId="{6F433D05-CE85-4E2C-9163-77BFF5B30FA1}"/>
          </ac:spMkLst>
        </pc:spChg>
      </pc:sldChg>
      <pc:sldChg chg="delSp modSp add mod chgLayout">
        <pc:chgData name="Khattab, Sherif" userId="c83b1e15-36f3-4f46-aceb-05aac24c545e" providerId="ADAL" clId="{2ADE63E9-E2C9-7246-9E3A-3CE97796841D}" dt="2020-05-14T17:25:54.410" v="37" actId="700"/>
        <pc:sldMkLst>
          <pc:docMk/>
          <pc:sldMk cId="2840639230" sldId="457"/>
        </pc:sldMkLst>
        <pc:spChg chg="mod ord">
          <ac:chgData name="Khattab, Sherif" userId="c83b1e15-36f3-4f46-aceb-05aac24c545e" providerId="ADAL" clId="{2ADE63E9-E2C9-7246-9E3A-3CE97796841D}" dt="2020-05-14T17:25:54.410" v="37" actId="700"/>
          <ac:spMkLst>
            <pc:docMk/>
            <pc:sldMk cId="2840639230" sldId="457"/>
            <ac:spMk id="4" creationId="{CA333CC6-DFDD-4181-9081-11B37BF22B5A}"/>
          </ac:spMkLst>
        </pc:spChg>
        <pc:spChg chg="mod ord">
          <ac:chgData name="Khattab, Sherif" userId="c83b1e15-36f3-4f46-aceb-05aac24c545e" providerId="ADAL" clId="{2ADE63E9-E2C9-7246-9E3A-3CE97796841D}" dt="2020-05-14T17:25:54.410" v="37" actId="700"/>
          <ac:spMkLst>
            <pc:docMk/>
            <pc:sldMk cId="2840639230" sldId="457"/>
            <ac:spMk id="5" creationId="{2A335E4A-CE74-4E32-A60A-8D66FBB97966}"/>
          </ac:spMkLst>
        </pc:spChg>
        <pc:spChg chg="del">
          <ac:chgData name="Khattab, Sherif" userId="c83b1e15-36f3-4f46-aceb-05aac24c545e" providerId="ADAL" clId="{2ADE63E9-E2C9-7246-9E3A-3CE97796841D}" dt="2020-05-14T17:22:51.467" v="19"/>
          <ac:spMkLst>
            <pc:docMk/>
            <pc:sldMk cId="2840639230" sldId="457"/>
            <ac:spMk id="6" creationId="{CC7B709E-E350-4A23-BD38-1D49FBF24361}"/>
          </ac:spMkLst>
        </pc:spChg>
        <pc:spChg chg="mod ord">
          <ac:chgData name="Khattab, Sherif" userId="c83b1e15-36f3-4f46-aceb-05aac24c545e" providerId="ADAL" clId="{2ADE63E9-E2C9-7246-9E3A-3CE97796841D}" dt="2020-05-14T17:25:54.410" v="37" actId="700"/>
          <ac:spMkLst>
            <pc:docMk/>
            <pc:sldMk cId="2840639230" sldId="457"/>
            <ac:spMk id="9220" creationId="{9F6ACF0A-A9BC-458D-91BA-7F81A03D1827}"/>
          </ac:spMkLst>
        </pc:spChg>
        <pc:spChg chg="mod ord">
          <ac:chgData name="Khattab, Sherif" userId="c83b1e15-36f3-4f46-aceb-05aac24c545e" providerId="ADAL" clId="{2ADE63E9-E2C9-7246-9E3A-3CE97796841D}" dt="2020-05-14T17:25:54.410" v="37" actId="700"/>
          <ac:spMkLst>
            <pc:docMk/>
            <pc:sldMk cId="2840639230" sldId="457"/>
            <ac:spMk id="9221" creationId="{F0F5198E-4256-459E-84F8-6DCC0EAB9C42}"/>
          </ac:spMkLst>
        </pc:spChg>
      </pc:sldChg>
      <pc:sldChg chg="delSp modSp add mod chgLayout">
        <pc:chgData name="Khattab, Sherif" userId="c83b1e15-36f3-4f46-aceb-05aac24c545e" providerId="ADAL" clId="{2ADE63E9-E2C9-7246-9E3A-3CE97796841D}" dt="2020-05-14T17:27:11.851" v="45" actId="1076"/>
        <pc:sldMkLst>
          <pc:docMk/>
          <pc:sldMk cId="2116012598" sldId="458"/>
        </pc:sldMkLst>
        <pc:spChg chg="mod ord">
          <ac:chgData name="Khattab, Sherif" userId="c83b1e15-36f3-4f46-aceb-05aac24c545e" providerId="ADAL" clId="{2ADE63E9-E2C9-7246-9E3A-3CE97796841D}" dt="2020-05-14T17:25:59.210" v="38" actId="700"/>
          <ac:spMkLst>
            <pc:docMk/>
            <pc:sldMk cId="2116012598" sldId="458"/>
            <ac:spMk id="18" creationId="{0DD0BCCC-1C21-41BD-A2D4-4187D528A6FA}"/>
          </ac:spMkLst>
        </pc:spChg>
        <pc:spChg chg="mod ord">
          <ac:chgData name="Khattab, Sherif" userId="c83b1e15-36f3-4f46-aceb-05aac24c545e" providerId="ADAL" clId="{2ADE63E9-E2C9-7246-9E3A-3CE97796841D}" dt="2020-05-14T17:25:59.210" v="38" actId="700"/>
          <ac:spMkLst>
            <pc:docMk/>
            <pc:sldMk cId="2116012598" sldId="458"/>
            <ac:spMk id="19" creationId="{A8939D31-7531-443B-A1D6-3A025603C129}"/>
          </ac:spMkLst>
        </pc:spChg>
        <pc:spChg chg="del">
          <ac:chgData name="Khattab, Sherif" userId="c83b1e15-36f3-4f46-aceb-05aac24c545e" providerId="ADAL" clId="{2ADE63E9-E2C9-7246-9E3A-3CE97796841D}" dt="2020-05-14T17:22:51.467" v="19"/>
          <ac:spMkLst>
            <pc:docMk/>
            <pc:sldMk cId="2116012598" sldId="458"/>
            <ac:spMk id="20" creationId="{35596B77-5781-457D-B69A-9809B57D757E}"/>
          </ac:spMkLst>
        </pc:spChg>
        <pc:spChg chg="mod ord">
          <ac:chgData name="Khattab, Sherif" userId="c83b1e15-36f3-4f46-aceb-05aac24c545e" providerId="ADAL" clId="{2ADE63E9-E2C9-7246-9E3A-3CE97796841D}" dt="2020-05-14T17:25:59.210" v="38" actId="700"/>
          <ac:spMkLst>
            <pc:docMk/>
            <pc:sldMk cId="2116012598" sldId="458"/>
            <ac:spMk id="10246" creationId="{C3A12935-12F8-4ED8-9B64-F06AB12E55B9}"/>
          </ac:spMkLst>
        </pc:spChg>
        <pc:spChg chg="mod ord">
          <ac:chgData name="Khattab, Sherif" userId="c83b1e15-36f3-4f46-aceb-05aac24c545e" providerId="ADAL" clId="{2ADE63E9-E2C9-7246-9E3A-3CE97796841D}" dt="2020-05-14T17:26:44.400" v="43" actId="14100"/>
          <ac:spMkLst>
            <pc:docMk/>
            <pc:sldMk cId="2116012598" sldId="458"/>
            <ac:spMk id="10248" creationId="{BC108558-57C0-4606-AEA5-8FBFB994DE51}"/>
          </ac:spMkLst>
        </pc:spChg>
        <pc:spChg chg="mod">
          <ac:chgData name="Khattab, Sherif" userId="c83b1e15-36f3-4f46-aceb-05aac24c545e" providerId="ADAL" clId="{2ADE63E9-E2C9-7246-9E3A-3CE97796841D}" dt="2020-05-14T17:27:11.851" v="45" actId="1076"/>
          <ac:spMkLst>
            <pc:docMk/>
            <pc:sldMk cId="2116012598" sldId="458"/>
            <ac:spMk id="10249" creationId="{0CC99AEF-0A47-4870-9967-83A349E495DE}"/>
          </ac:spMkLst>
        </pc:spChg>
        <pc:spChg chg="mod">
          <ac:chgData name="Khattab, Sherif" userId="c83b1e15-36f3-4f46-aceb-05aac24c545e" providerId="ADAL" clId="{2ADE63E9-E2C9-7246-9E3A-3CE97796841D}" dt="2020-05-14T17:27:11.851" v="45" actId="1076"/>
          <ac:spMkLst>
            <pc:docMk/>
            <pc:sldMk cId="2116012598" sldId="458"/>
            <ac:spMk id="10251" creationId="{5EF53F1F-0B14-4F0D-843F-E2ED0FB972F7}"/>
          </ac:spMkLst>
        </pc:spChg>
        <pc:spChg chg="mod">
          <ac:chgData name="Khattab, Sherif" userId="c83b1e15-36f3-4f46-aceb-05aac24c545e" providerId="ADAL" clId="{2ADE63E9-E2C9-7246-9E3A-3CE97796841D}" dt="2020-05-14T17:27:02.740" v="44" actId="1076"/>
          <ac:spMkLst>
            <pc:docMk/>
            <pc:sldMk cId="2116012598" sldId="458"/>
            <ac:spMk id="10254" creationId="{CEE787A4-AF92-423A-AD6D-CEA0E6CD4844}"/>
          </ac:spMkLst>
        </pc:spChg>
        <pc:spChg chg="mod">
          <ac:chgData name="Khattab, Sherif" userId="c83b1e15-36f3-4f46-aceb-05aac24c545e" providerId="ADAL" clId="{2ADE63E9-E2C9-7246-9E3A-3CE97796841D}" dt="2020-05-14T17:27:02.740" v="44" actId="1076"/>
          <ac:spMkLst>
            <pc:docMk/>
            <pc:sldMk cId="2116012598" sldId="458"/>
            <ac:spMk id="10255" creationId="{5A30A7C0-C52B-454E-B438-BC14429A33D9}"/>
          </ac:spMkLst>
        </pc:spChg>
        <pc:spChg chg="mod">
          <ac:chgData name="Khattab, Sherif" userId="c83b1e15-36f3-4f46-aceb-05aac24c545e" providerId="ADAL" clId="{2ADE63E9-E2C9-7246-9E3A-3CE97796841D}" dt="2020-05-14T17:26:38.787" v="42" actId="1076"/>
          <ac:spMkLst>
            <pc:docMk/>
            <pc:sldMk cId="2116012598" sldId="458"/>
            <ac:spMk id="10257" creationId="{866139E2-3D1E-481A-8179-1A2DEC24B474}"/>
          </ac:spMkLst>
        </pc:spChg>
        <pc:spChg chg="mod">
          <ac:chgData name="Khattab, Sherif" userId="c83b1e15-36f3-4f46-aceb-05aac24c545e" providerId="ADAL" clId="{2ADE63E9-E2C9-7246-9E3A-3CE97796841D}" dt="2020-05-14T17:26:38.787" v="42" actId="1076"/>
          <ac:spMkLst>
            <pc:docMk/>
            <pc:sldMk cId="2116012598" sldId="458"/>
            <ac:spMk id="10258" creationId="{9324300F-DE68-4EE0-AD03-608DED84E467}"/>
          </ac:spMkLst>
        </pc:spChg>
        <pc:spChg chg="mod">
          <ac:chgData name="Khattab, Sherif" userId="c83b1e15-36f3-4f46-aceb-05aac24c545e" providerId="ADAL" clId="{2ADE63E9-E2C9-7246-9E3A-3CE97796841D}" dt="2020-05-14T17:26:38.787" v="42" actId="1076"/>
          <ac:spMkLst>
            <pc:docMk/>
            <pc:sldMk cId="2116012598" sldId="458"/>
            <ac:spMk id="10259" creationId="{B81CE88E-A537-493D-9679-69C67FD74225}"/>
          </ac:spMkLst>
        </pc:spChg>
        <pc:spChg chg="mod">
          <ac:chgData name="Khattab, Sherif" userId="c83b1e15-36f3-4f46-aceb-05aac24c545e" providerId="ADAL" clId="{2ADE63E9-E2C9-7246-9E3A-3CE97796841D}" dt="2020-05-14T17:26:38.787" v="42" actId="1076"/>
          <ac:spMkLst>
            <pc:docMk/>
            <pc:sldMk cId="2116012598" sldId="458"/>
            <ac:spMk id="10260" creationId="{FA805A1E-17ED-4CFD-9111-2C9BB1ADAEE7}"/>
          </ac:spMkLst>
        </pc:spChg>
        <pc:cxnChg chg="mod">
          <ac:chgData name="Khattab, Sherif" userId="c83b1e15-36f3-4f46-aceb-05aac24c545e" providerId="ADAL" clId="{2ADE63E9-E2C9-7246-9E3A-3CE97796841D}" dt="2020-05-14T17:27:11.851" v="45" actId="1076"/>
          <ac:cxnSpMkLst>
            <pc:docMk/>
            <pc:sldMk cId="2116012598" sldId="458"/>
            <ac:cxnSpMk id="10253" creationId="{09213882-3891-4831-B492-5211BCF84E7B}"/>
          </ac:cxnSpMkLst>
        </pc:cxnChg>
        <pc:cxnChg chg="mod">
          <ac:chgData name="Khattab, Sherif" userId="c83b1e15-36f3-4f46-aceb-05aac24c545e" providerId="ADAL" clId="{2ADE63E9-E2C9-7246-9E3A-3CE97796841D}" dt="2020-05-14T17:27:02.740" v="44" actId="1076"/>
          <ac:cxnSpMkLst>
            <pc:docMk/>
            <pc:sldMk cId="2116012598" sldId="458"/>
            <ac:cxnSpMk id="10256" creationId="{4C68CDC5-C1C6-4D6A-9EB5-0F73849E4725}"/>
          </ac:cxnSpMkLst>
        </pc:cxnChg>
        <pc:cxnChg chg="mod">
          <ac:chgData name="Khattab, Sherif" userId="c83b1e15-36f3-4f46-aceb-05aac24c545e" providerId="ADAL" clId="{2ADE63E9-E2C9-7246-9E3A-3CE97796841D}" dt="2020-05-14T17:26:38.787" v="42" actId="1076"/>
          <ac:cxnSpMkLst>
            <pc:docMk/>
            <pc:sldMk cId="2116012598" sldId="458"/>
            <ac:cxnSpMk id="10261" creationId="{F96E3A30-DA5E-4B87-8F76-9FB72DBAE7F3}"/>
          </ac:cxnSpMkLst>
        </pc:cxnChg>
        <pc:cxnChg chg="mod">
          <ac:chgData name="Khattab, Sherif" userId="c83b1e15-36f3-4f46-aceb-05aac24c545e" providerId="ADAL" clId="{2ADE63E9-E2C9-7246-9E3A-3CE97796841D}" dt="2020-05-14T17:26:38.787" v="42" actId="1076"/>
          <ac:cxnSpMkLst>
            <pc:docMk/>
            <pc:sldMk cId="2116012598" sldId="458"/>
            <ac:cxnSpMk id="10262" creationId="{FB165D0C-B543-4919-9B90-A4D660124DC7}"/>
          </ac:cxnSpMkLst>
        </pc:cxnChg>
        <pc:cxnChg chg="mod">
          <ac:chgData name="Khattab, Sherif" userId="c83b1e15-36f3-4f46-aceb-05aac24c545e" providerId="ADAL" clId="{2ADE63E9-E2C9-7246-9E3A-3CE97796841D}" dt="2020-05-14T17:26:38.787" v="42" actId="1076"/>
          <ac:cxnSpMkLst>
            <pc:docMk/>
            <pc:sldMk cId="2116012598" sldId="458"/>
            <ac:cxnSpMk id="10263" creationId="{FBABDE2A-455A-406C-A492-DD1C65E2CB9E}"/>
          </ac:cxnSpMkLst>
        </pc:cxnChg>
        <pc:cxnChg chg="mod">
          <ac:chgData name="Khattab, Sherif" userId="c83b1e15-36f3-4f46-aceb-05aac24c545e" providerId="ADAL" clId="{2ADE63E9-E2C9-7246-9E3A-3CE97796841D}" dt="2020-05-14T17:26:38.787" v="42" actId="1076"/>
          <ac:cxnSpMkLst>
            <pc:docMk/>
            <pc:sldMk cId="2116012598" sldId="458"/>
            <ac:cxnSpMk id="10264" creationId="{3F677374-EC85-4B1A-8FE7-1788F0E69DC9}"/>
          </ac:cxnSpMkLst>
        </pc:cxnChg>
      </pc:sldChg>
      <pc:sldChg chg="delSp modSp add mod chgLayout">
        <pc:chgData name="Khattab, Sherif" userId="c83b1e15-36f3-4f46-aceb-05aac24c545e" providerId="ADAL" clId="{2ADE63E9-E2C9-7246-9E3A-3CE97796841D}" dt="2020-05-14T17:27:19.561" v="46" actId="700"/>
        <pc:sldMkLst>
          <pc:docMk/>
          <pc:sldMk cId="1816629761" sldId="459"/>
        </pc:sldMkLst>
        <pc:spChg chg="mod ord">
          <ac:chgData name="Khattab, Sherif" userId="c83b1e15-36f3-4f46-aceb-05aac24c545e" providerId="ADAL" clId="{2ADE63E9-E2C9-7246-9E3A-3CE97796841D}" dt="2020-05-14T17:27:19.561" v="46" actId="700"/>
          <ac:spMkLst>
            <pc:docMk/>
            <pc:sldMk cId="1816629761" sldId="459"/>
            <ac:spMk id="4" creationId="{4241FD83-D063-4E9C-9970-2E18A952654A}"/>
          </ac:spMkLst>
        </pc:spChg>
        <pc:spChg chg="mod ord">
          <ac:chgData name="Khattab, Sherif" userId="c83b1e15-36f3-4f46-aceb-05aac24c545e" providerId="ADAL" clId="{2ADE63E9-E2C9-7246-9E3A-3CE97796841D}" dt="2020-05-14T17:27:19.561" v="46" actId="700"/>
          <ac:spMkLst>
            <pc:docMk/>
            <pc:sldMk cId="1816629761" sldId="459"/>
            <ac:spMk id="5" creationId="{5A593ACF-D8C4-4DA4-9B4B-043F2DE1609C}"/>
          </ac:spMkLst>
        </pc:spChg>
        <pc:spChg chg="del">
          <ac:chgData name="Khattab, Sherif" userId="c83b1e15-36f3-4f46-aceb-05aac24c545e" providerId="ADAL" clId="{2ADE63E9-E2C9-7246-9E3A-3CE97796841D}" dt="2020-05-14T17:22:51.467" v="19"/>
          <ac:spMkLst>
            <pc:docMk/>
            <pc:sldMk cId="1816629761" sldId="459"/>
            <ac:spMk id="6" creationId="{85AABA79-04DE-4964-90C2-01CC00A14945}"/>
          </ac:spMkLst>
        </pc:spChg>
        <pc:spChg chg="mod ord">
          <ac:chgData name="Khattab, Sherif" userId="c83b1e15-36f3-4f46-aceb-05aac24c545e" providerId="ADAL" clId="{2ADE63E9-E2C9-7246-9E3A-3CE97796841D}" dt="2020-05-14T17:27:19.561" v="46" actId="700"/>
          <ac:spMkLst>
            <pc:docMk/>
            <pc:sldMk cId="1816629761" sldId="459"/>
            <ac:spMk id="11268" creationId="{DCC8124E-C0C4-47F4-9CF8-0B29C0F180CC}"/>
          </ac:spMkLst>
        </pc:spChg>
        <pc:spChg chg="mod ord">
          <ac:chgData name="Khattab, Sherif" userId="c83b1e15-36f3-4f46-aceb-05aac24c545e" providerId="ADAL" clId="{2ADE63E9-E2C9-7246-9E3A-3CE97796841D}" dt="2020-05-14T17:27:19.561" v="46" actId="700"/>
          <ac:spMkLst>
            <pc:docMk/>
            <pc:sldMk cId="1816629761" sldId="459"/>
            <ac:spMk id="11269" creationId="{4C1EEB5E-4EB2-44E4-B248-0B50DA997EEE}"/>
          </ac:spMkLst>
        </pc:spChg>
      </pc:sldChg>
      <pc:sldChg chg="addSp delSp modSp add mod modClrScheme chgLayout">
        <pc:chgData name="Khattab, Sherif" userId="c83b1e15-36f3-4f46-aceb-05aac24c545e" providerId="ADAL" clId="{2ADE63E9-E2C9-7246-9E3A-3CE97796841D}" dt="2020-05-14T17:27:48.367" v="67" actId="1035"/>
        <pc:sldMkLst>
          <pc:docMk/>
          <pc:sldMk cId="4107670357" sldId="460"/>
        </pc:sldMkLst>
        <pc:spChg chg="add del mod ord">
          <ac:chgData name="Khattab, Sherif" userId="c83b1e15-36f3-4f46-aceb-05aac24c545e" providerId="ADAL" clId="{2ADE63E9-E2C9-7246-9E3A-3CE97796841D}" dt="2020-05-14T17:24:26.078" v="22" actId="700"/>
          <ac:spMkLst>
            <pc:docMk/>
            <pc:sldMk cId="4107670357" sldId="460"/>
            <ac:spMk id="2" creationId="{27B2015D-2FAF-F241-9C3D-20404D9BDD66}"/>
          </ac:spMkLst>
        </pc:spChg>
        <pc:spChg chg="add del mod ord">
          <ac:chgData name="Khattab, Sherif" userId="c83b1e15-36f3-4f46-aceb-05aac24c545e" providerId="ADAL" clId="{2ADE63E9-E2C9-7246-9E3A-3CE97796841D}" dt="2020-05-14T17:27:37.722" v="47" actId="700"/>
          <ac:spMkLst>
            <pc:docMk/>
            <pc:sldMk cId="4107670357" sldId="460"/>
            <ac:spMk id="3" creationId="{1FC44D7F-81AF-244D-B9A7-BC25C5E49A53}"/>
          </ac:spMkLst>
        </pc:spChg>
        <pc:spChg chg="add mod ord">
          <ac:chgData name="Khattab, Sherif" userId="c83b1e15-36f3-4f46-aceb-05aac24c545e" providerId="ADAL" clId="{2ADE63E9-E2C9-7246-9E3A-3CE97796841D}" dt="2020-05-14T17:27:37.722" v="47" actId="700"/>
          <ac:spMkLst>
            <pc:docMk/>
            <pc:sldMk cId="4107670357" sldId="460"/>
            <ac:spMk id="4" creationId="{6A8B551D-0577-AE4D-B330-5B218FF32064}"/>
          </ac:spMkLst>
        </pc:spChg>
        <pc:spChg chg="mod ord">
          <ac:chgData name="Khattab, Sherif" userId="c83b1e15-36f3-4f46-aceb-05aac24c545e" providerId="ADAL" clId="{2ADE63E9-E2C9-7246-9E3A-3CE97796841D}" dt="2020-05-14T17:27:48.367" v="67" actId="1035"/>
          <ac:spMkLst>
            <pc:docMk/>
            <pc:sldMk cId="4107670357" sldId="460"/>
            <ac:spMk id="79" creationId="{AC30E945-E64B-46D7-8282-9E5BE33141DE}"/>
          </ac:spMkLst>
        </pc:spChg>
        <pc:spChg chg="mod ord">
          <ac:chgData name="Khattab, Sherif" userId="c83b1e15-36f3-4f46-aceb-05aac24c545e" providerId="ADAL" clId="{2ADE63E9-E2C9-7246-9E3A-3CE97796841D}" dt="2020-05-14T17:27:48.367" v="67" actId="1035"/>
          <ac:spMkLst>
            <pc:docMk/>
            <pc:sldMk cId="4107670357" sldId="460"/>
            <ac:spMk id="80" creationId="{C943E33F-8841-4C77-93A0-696A25CE1F56}"/>
          </ac:spMkLst>
        </pc:spChg>
        <pc:spChg chg="del mod ord">
          <ac:chgData name="Khattab, Sherif" userId="c83b1e15-36f3-4f46-aceb-05aac24c545e" providerId="ADAL" clId="{2ADE63E9-E2C9-7246-9E3A-3CE97796841D}" dt="2020-05-14T17:22:51.467" v="19"/>
          <ac:spMkLst>
            <pc:docMk/>
            <pc:sldMk cId="4107670357" sldId="460"/>
            <ac:spMk id="81" creationId="{E86BDC68-12BF-4C23-8ACC-3EBEE330CE85}"/>
          </ac:spMkLst>
        </pc:spChg>
        <pc:spChg chg="mod ord">
          <ac:chgData name="Khattab, Sherif" userId="c83b1e15-36f3-4f46-aceb-05aac24c545e" providerId="ADAL" clId="{2ADE63E9-E2C9-7246-9E3A-3CE97796841D}" dt="2020-05-14T17:27:37.722" v="47" actId="700"/>
          <ac:spMkLst>
            <pc:docMk/>
            <pc:sldMk cId="4107670357" sldId="460"/>
            <ac:spMk id="12293" creationId="{55D07904-8037-463C-87D9-314C7FCE51EC}"/>
          </ac:spMkLst>
        </pc:spChg>
      </pc:sldChg>
      <pc:sldChg chg="delSp modSp add mod chgLayout">
        <pc:chgData name="Khattab, Sherif" userId="c83b1e15-36f3-4f46-aceb-05aac24c545e" providerId="ADAL" clId="{2ADE63E9-E2C9-7246-9E3A-3CE97796841D}" dt="2020-05-14T17:24:26.078" v="22" actId="700"/>
        <pc:sldMkLst>
          <pc:docMk/>
          <pc:sldMk cId="3714784862" sldId="461"/>
        </pc:sldMkLst>
        <pc:spChg chg="mod ord">
          <ac:chgData name="Khattab, Sherif" userId="c83b1e15-36f3-4f46-aceb-05aac24c545e" providerId="ADAL" clId="{2ADE63E9-E2C9-7246-9E3A-3CE97796841D}" dt="2020-05-14T17:24:26.078" v="22" actId="700"/>
          <ac:spMkLst>
            <pc:docMk/>
            <pc:sldMk cId="3714784862" sldId="461"/>
            <ac:spMk id="4" creationId="{ADAADE78-9B55-46C4-AAAC-067854EBC4EA}"/>
          </ac:spMkLst>
        </pc:spChg>
        <pc:spChg chg="mod ord">
          <ac:chgData name="Khattab, Sherif" userId="c83b1e15-36f3-4f46-aceb-05aac24c545e" providerId="ADAL" clId="{2ADE63E9-E2C9-7246-9E3A-3CE97796841D}" dt="2020-05-14T17:24:26.078" v="22" actId="700"/>
          <ac:spMkLst>
            <pc:docMk/>
            <pc:sldMk cId="3714784862" sldId="461"/>
            <ac:spMk id="5" creationId="{8763EA49-9752-4630-B350-5728A8E09E5D}"/>
          </ac:spMkLst>
        </pc:spChg>
        <pc:spChg chg="del">
          <ac:chgData name="Khattab, Sherif" userId="c83b1e15-36f3-4f46-aceb-05aac24c545e" providerId="ADAL" clId="{2ADE63E9-E2C9-7246-9E3A-3CE97796841D}" dt="2020-05-14T17:22:51.467" v="19"/>
          <ac:spMkLst>
            <pc:docMk/>
            <pc:sldMk cId="3714784862" sldId="461"/>
            <ac:spMk id="6" creationId="{121C9742-BCD4-4F27-A4E1-E74690BFBC78}"/>
          </ac:spMkLst>
        </pc:spChg>
        <pc:spChg chg="mod ord">
          <ac:chgData name="Khattab, Sherif" userId="c83b1e15-36f3-4f46-aceb-05aac24c545e" providerId="ADAL" clId="{2ADE63E9-E2C9-7246-9E3A-3CE97796841D}" dt="2020-05-14T17:24:26.078" v="22" actId="700"/>
          <ac:spMkLst>
            <pc:docMk/>
            <pc:sldMk cId="3714784862" sldId="461"/>
            <ac:spMk id="14340" creationId="{4E3EBF97-B232-4C38-A629-8E537DE9F824}"/>
          </ac:spMkLst>
        </pc:spChg>
        <pc:spChg chg="mod ord">
          <ac:chgData name="Khattab, Sherif" userId="c83b1e15-36f3-4f46-aceb-05aac24c545e" providerId="ADAL" clId="{2ADE63E9-E2C9-7246-9E3A-3CE97796841D}" dt="2020-05-14T17:24:26.078" v="22" actId="700"/>
          <ac:spMkLst>
            <pc:docMk/>
            <pc:sldMk cId="3714784862" sldId="461"/>
            <ac:spMk id="14341" creationId="{1B14A586-9478-40F6-BB1C-D6F20F86AE9E}"/>
          </ac:spMkLst>
        </pc:spChg>
      </pc:sldChg>
      <pc:sldChg chg="delSp modSp add mod chgLayout">
        <pc:chgData name="Khattab, Sherif" userId="c83b1e15-36f3-4f46-aceb-05aac24c545e" providerId="ADAL" clId="{2ADE63E9-E2C9-7246-9E3A-3CE97796841D}" dt="2020-05-14T17:24:26.078" v="22" actId="700"/>
        <pc:sldMkLst>
          <pc:docMk/>
          <pc:sldMk cId="931898487" sldId="462"/>
        </pc:sldMkLst>
        <pc:spChg chg="mod ord">
          <ac:chgData name="Khattab, Sherif" userId="c83b1e15-36f3-4f46-aceb-05aac24c545e" providerId="ADAL" clId="{2ADE63E9-E2C9-7246-9E3A-3CE97796841D}" dt="2020-05-14T17:24:26.078" v="22" actId="700"/>
          <ac:spMkLst>
            <pc:docMk/>
            <pc:sldMk cId="931898487" sldId="462"/>
            <ac:spMk id="68" creationId="{B49C1101-554F-429F-8FC4-CA827B867275}"/>
          </ac:spMkLst>
        </pc:spChg>
        <pc:spChg chg="mod ord">
          <ac:chgData name="Khattab, Sherif" userId="c83b1e15-36f3-4f46-aceb-05aac24c545e" providerId="ADAL" clId="{2ADE63E9-E2C9-7246-9E3A-3CE97796841D}" dt="2020-05-14T17:24:26.078" v="22" actId="700"/>
          <ac:spMkLst>
            <pc:docMk/>
            <pc:sldMk cId="931898487" sldId="462"/>
            <ac:spMk id="69" creationId="{C528BF96-5199-4A59-B9E4-7E72C35DA246}"/>
          </ac:spMkLst>
        </pc:spChg>
        <pc:spChg chg="del">
          <ac:chgData name="Khattab, Sherif" userId="c83b1e15-36f3-4f46-aceb-05aac24c545e" providerId="ADAL" clId="{2ADE63E9-E2C9-7246-9E3A-3CE97796841D}" dt="2020-05-14T17:22:51.467" v="19"/>
          <ac:spMkLst>
            <pc:docMk/>
            <pc:sldMk cId="931898487" sldId="462"/>
            <ac:spMk id="70" creationId="{B777A156-D19B-4C7C-B2E0-BCEB2329160C}"/>
          </ac:spMkLst>
        </pc:spChg>
        <pc:spChg chg="mod ord">
          <ac:chgData name="Khattab, Sherif" userId="c83b1e15-36f3-4f46-aceb-05aac24c545e" providerId="ADAL" clId="{2ADE63E9-E2C9-7246-9E3A-3CE97796841D}" dt="2020-05-14T17:24:26.078" v="22" actId="700"/>
          <ac:spMkLst>
            <pc:docMk/>
            <pc:sldMk cId="931898487" sldId="462"/>
            <ac:spMk id="15366" creationId="{E923A2DC-56ED-44C8-A2A3-DDEA48F9BFF8}"/>
          </ac:spMkLst>
        </pc:spChg>
        <pc:spChg chg="mod ord">
          <ac:chgData name="Khattab, Sherif" userId="c83b1e15-36f3-4f46-aceb-05aac24c545e" providerId="ADAL" clId="{2ADE63E9-E2C9-7246-9E3A-3CE97796841D}" dt="2020-05-14T17:24:26.078" v="22" actId="700"/>
          <ac:spMkLst>
            <pc:docMk/>
            <pc:sldMk cId="931898487" sldId="462"/>
            <ac:spMk id="15367" creationId="{C682B606-36D1-4D20-A0B5-489B0D19F6CB}"/>
          </ac:spMkLst>
        </pc:spChg>
      </pc:sldChg>
      <pc:sldChg chg="delSp modSp add mod chgLayout">
        <pc:chgData name="Khattab, Sherif" userId="c83b1e15-36f3-4f46-aceb-05aac24c545e" providerId="ADAL" clId="{2ADE63E9-E2C9-7246-9E3A-3CE97796841D}" dt="2020-05-14T17:30:00.439" v="90" actId="700"/>
        <pc:sldMkLst>
          <pc:docMk/>
          <pc:sldMk cId="1471081860" sldId="463"/>
        </pc:sldMkLst>
        <pc:spChg chg="mod ord">
          <ac:chgData name="Khattab, Sherif" userId="c83b1e15-36f3-4f46-aceb-05aac24c545e" providerId="ADAL" clId="{2ADE63E9-E2C9-7246-9E3A-3CE97796841D}" dt="2020-05-14T17:30:00.439" v="90" actId="700"/>
          <ac:spMkLst>
            <pc:docMk/>
            <pc:sldMk cId="1471081860" sldId="463"/>
            <ac:spMk id="4" creationId="{3824219C-153C-4D64-9A11-4DAF4D90F28B}"/>
          </ac:spMkLst>
        </pc:spChg>
        <pc:spChg chg="mod ord">
          <ac:chgData name="Khattab, Sherif" userId="c83b1e15-36f3-4f46-aceb-05aac24c545e" providerId="ADAL" clId="{2ADE63E9-E2C9-7246-9E3A-3CE97796841D}" dt="2020-05-14T17:30:00.439" v="90" actId="700"/>
          <ac:spMkLst>
            <pc:docMk/>
            <pc:sldMk cId="1471081860" sldId="463"/>
            <ac:spMk id="5" creationId="{C32C4E1D-BAFE-4FC5-B4DB-23D6BC466537}"/>
          </ac:spMkLst>
        </pc:spChg>
        <pc:spChg chg="del">
          <ac:chgData name="Khattab, Sherif" userId="c83b1e15-36f3-4f46-aceb-05aac24c545e" providerId="ADAL" clId="{2ADE63E9-E2C9-7246-9E3A-3CE97796841D}" dt="2020-05-14T17:22:51.467" v="19"/>
          <ac:spMkLst>
            <pc:docMk/>
            <pc:sldMk cId="1471081860" sldId="463"/>
            <ac:spMk id="6" creationId="{01428443-F6BF-413D-967D-219DE01CDF81}"/>
          </ac:spMkLst>
        </pc:spChg>
        <pc:spChg chg="mod ord">
          <ac:chgData name="Khattab, Sherif" userId="c83b1e15-36f3-4f46-aceb-05aac24c545e" providerId="ADAL" clId="{2ADE63E9-E2C9-7246-9E3A-3CE97796841D}" dt="2020-05-14T17:30:00.439" v="90" actId="700"/>
          <ac:spMkLst>
            <pc:docMk/>
            <pc:sldMk cId="1471081860" sldId="463"/>
            <ac:spMk id="18436" creationId="{F154481D-3DE0-40CD-B589-DE9EDB37E87E}"/>
          </ac:spMkLst>
        </pc:spChg>
        <pc:spChg chg="mod ord">
          <ac:chgData name="Khattab, Sherif" userId="c83b1e15-36f3-4f46-aceb-05aac24c545e" providerId="ADAL" clId="{2ADE63E9-E2C9-7246-9E3A-3CE97796841D}" dt="2020-05-14T17:30:00.439" v="90" actId="700"/>
          <ac:spMkLst>
            <pc:docMk/>
            <pc:sldMk cId="1471081860" sldId="463"/>
            <ac:spMk id="18437" creationId="{88C1900D-94A0-4933-AD4A-875F96A4F933}"/>
          </ac:spMkLst>
        </pc:spChg>
      </pc:sldChg>
      <pc:sldChg chg="addSp delSp modSp add mod modClrScheme chgLayout">
        <pc:chgData name="Khattab, Sherif" userId="c83b1e15-36f3-4f46-aceb-05aac24c545e" providerId="ADAL" clId="{2ADE63E9-E2C9-7246-9E3A-3CE97796841D}" dt="2020-05-14T17:30:27.381" v="124" actId="1036"/>
        <pc:sldMkLst>
          <pc:docMk/>
          <pc:sldMk cId="574001865" sldId="464"/>
        </pc:sldMkLst>
        <pc:spChg chg="add del mod ord">
          <ac:chgData name="Khattab, Sherif" userId="c83b1e15-36f3-4f46-aceb-05aac24c545e" providerId="ADAL" clId="{2ADE63E9-E2C9-7246-9E3A-3CE97796841D}" dt="2020-05-14T17:24:26.078" v="22" actId="700"/>
          <ac:spMkLst>
            <pc:docMk/>
            <pc:sldMk cId="574001865" sldId="464"/>
            <ac:spMk id="2" creationId="{AF74D17F-A8E8-A546-92E4-8411F0365F46}"/>
          </ac:spMkLst>
        </pc:spChg>
        <pc:spChg chg="add mod ord">
          <ac:chgData name="Khattab, Sherif" userId="c83b1e15-36f3-4f46-aceb-05aac24c545e" providerId="ADAL" clId="{2ADE63E9-E2C9-7246-9E3A-3CE97796841D}" dt="2020-05-14T17:24:26.078" v="22" actId="700"/>
          <ac:spMkLst>
            <pc:docMk/>
            <pc:sldMk cId="574001865" sldId="464"/>
            <ac:spMk id="3" creationId="{EF088527-5E4D-794E-84BE-3FAD5F7C8AEF}"/>
          </ac:spMkLst>
        </pc:spChg>
        <pc:spChg chg="mod ord">
          <ac:chgData name="Khattab, Sherif" userId="c83b1e15-36f3-4f46-aceb-05aac24c545e" providerId="ADAL" clId="{2ADE63E9-E2C9-7246-9E3A-3CE97796841D}" dt="2020-05-14T17:30:27.381" v="124" actId="1036"/>
          <ac:spMkLst>
            <pc:docMk/>
            <pc:sldMk cId="574001865" sldId="464"/>
            <ac:spMk id="275" creationId="{C49D5FF6-FB0D-4D7B-9DE7-585FBBDADD7C}"/>
          </ac:spMkLst>
        </pc:spChg>
        <pc:spChg chg="mod ord">
          <ac:chgData name="Khattab, Sherif" userId="c83b1e15-36f3-4f46-aceb-05aac24c545e" providerId="ADAL" clId="{2ADE63E9-E2C9-7246-9E3A-3CE97796841D}" dt="2020-05-14T17:30:27.381" v="124" actId="1036"/>
          <ac:spMkLst>
            <pc:docMk/>
            <pc:sldMk cId="574001865" sldId="464"/>
            <ac:spMk id="276" creationId="{A0EA9709-73B3-425A-90D2-8F028DE26365}"/>
          </ac:spMkLst>
        </pc:spChg>
        <pc:spChg chg="del mod ord">
          <ac:chgData name="Khattab, Sherif" userId="c83b1e15-36f3-4f46-aceb-05aac24c545e" providerId="ADAL" clId="{2ADE63E9-E2C9-7246-9E3A-3CE97796841D}" dt="2020-05-14T17:22:51.467" v="19"/>
          <ac:spMkLst>
            <pc:docMk/>
            <pc:sldMk cId="574001865" sldId="464"/>
            <ac:spMk id="277" creationId="{A856A312-C89F-4C69-A147-76FBD1014D79}"/>
          </ac:spMkLst>
        </pc:spChg>
        <pc:spChg chg="mod ord">
          <ac:chgData name="Khattab, Sherif" userId="c83b1e15-36f3-4f46-aceb-05aac24c545e" providerId="ADAL" clId="{2ADE63E9-E2C9-7246-9E3A-3CE97796841D}" dt="2020-05-14T17:24:26.078" v="22" actId="700"/>
          <ac:spMkLst>
            <pc:docMk/>
            <pc:sldMk cId="574001865" sldId="464"/>
            <ac:spMk id="21511" creationId="{E3A549C8-FA9E-4588-BF78-E3FF3FFE9549}"/>
          </ac:spMkLst>
        </pc:spChg>
      </pc:sldChg>
      <pc:sldChg chg="delSp modSp add mod chgLayout">
        <pc:chgData name="Khattab, Sherif" userId="c83b1e15-36f3-4f46-aceb-05aac24c545e" providerId="ADAL" clId="{2ADE63E9-E2C9-7246-9E3A-3CE97796841D}" dt="2020-05-14T17:24:35.303" v="24" actId="700"/>
        <pc:sldMkLst>
          <pc:docMk/>
          <pc:sldMk cId="2156977365" sldId="465"/>
        </pc:sldMkLst>
        <pc:spChg chg="mod ord">
          <ac:chgData name="Khattab, Sherif" userId="c83b1e15-36f3-4f46-aceb-05aac24c545e" providerId="ADAL" clId="{2ADE63E9-E2C9-7246-9E3A-3CE97796841D}" dt="2020-05-14T17:24:35.303" v="24" actId="700"/>
          <ac:spMkLst>
            <pc:docMk/>
            <pc:sldMk cId="2156977365" sldId="465"/>
            <ac:spMk id="109" creationId="{A90DB8E0-A944-4A37-8EC2-27F8FB89DD71}"/>
          </ac:spMkLst>
        </pc:spChg>
        <pc:spChg chg="mod ord">
          <ac:chgData name="Khattab, Sherif" userId="c83b1e15-36f3-4f46-aceb-05aac24c545e" providerId="ADAL" clId="{2ADE63E9-E2C9-7246-9E3A-3CE97796841D}" dt="2020-05-14T17:24:35.303" v="24" actId="700"/>
          <ac:spMkLst>
            <pc:docMk/>
            <pc:sldMk cId="2156977365" sldId="465"/>
            <ac:spMk id="110" creationId="{A536D14A-687D-472B-9FF2-70C66F2F3880}"/>
          </ac:spMkLst>
        </pc:spChg>
        <pc:spChg chg="del">
          <ac:chgData name="Khattab, Sherif" userId="c83b1e15-36f3-4f46-aceb-05aac24c545e" providerId="ADAL" clId="{2ADE63E9-E2C9-7246-9E3A-3CE97796841D}" dt="2020-05-14T17:22:51.467" v="19"/>
          <ac:spMkLst>
            <pc:docMk/>
            <pc:sldMk cId="2156977365" sldId="465"/>
            <ac:spMk id="111" creationId="{1129D549-1D8A-4399-9861-55F84C18678E}"/>
          </ac:spMkLst>
        </pc:spChg>
        <pc:spChg chg="mod ord">
          <ac:chgData name="Khattab, Sherif" userId="c83b1e15-36f3-4f46-aceb-05aac24c545e" providerId="ADAL" clId="{2ADE63E9-E2C9-7246-9E3A-3CE97796841D}" dt="2020-05-14T17:24:35.303" v="24" actId="700"/>
          <ac:spMkLst>
            <pc:docMk/>
            <pc:sldMk cId="2156977365" sldId="465"/>
            <ac:spMk id="23558" creationId="{0EC85F20-8F2B-4BE3-A710-9004CBE2EC92}"/>
          </ac:spMkLst>
        </pc:spChg>
        <pc:spChg chg="mod ord">
          <ac:chgData name="Khattab, Sherif" userId="c83b1e15-36f3-4f46-aceb-05aac24c545e" providerId="ADAL" clId="{2ADE63E9-E2C9-7246-9E3A-3CE97796841D}" dt="2020-05-14T17:24:35.303" v="24" actId="700"/>
          <ac:spMkLst>
            <pc:docMk/>
            <pc:sldMk cId="2156977365" sldId="465"/>
            <ac:spMk id="23674" creationId="{4D76BCDC-27B9-4D4B-B937-8F5D4916D535}"/>
          </ac:spMkLst>
        </pc:spChg>
      </pc:sldChg>
      <pc:sldChg chg="delSp modSp add mod chgLayout">
        <pc:chgData name="Khattab, Sherif" userId="c83b1e15-36f3-4f46-aceb-05aac24c545e" providerId="ADAL" clId="{2ADE63E9-E2C9-7246-9E3A-3CE97796841D}" dt="2020-05-14T17:30:38.337" v="126" actId="700"/>
        <pc:sldMkLst>
          <pc:docMk/>
          <pc:sldMk cId="117329803" sldId="466"/>
        </pc:sldMkLst>
        <pc:spChg chg="mod ord">
          <ac:chgData name="Khattab, Sherif" userId="c83b1e15-36f3-4f46-aceb-05aac24c545e" providerId="ADAL" clId="{2ADE63E9-E2C9-7246-9E3A-3CE97796841D}" dt="2020-05-14T17:30:38.337" v="126" actId="700"/>
          <ac:spMkLst>
            <pc:docMk/>
            <pc:sldMk cId="117329803" sldId="466"/>
            <ac:spMk id="4" creationId="{ACF29A16-AD11-411C-8EF9-10E778F2444C}"/>
          </ac:spMkLst>
        </pc:spChg>
        <pc:spChg chg="mod ord">
          <ac:chgData name="Khattab, Sherif" userId="c83b1e15-36f3-4f46-aceb-05aac24c545e" providerId="ADAL" clId="{2ADE63E9-E2C9-7246-9E3A-3CE97796841D}" dt="2020-05-14T17:30:38.337" v="126" actId="700"/>
          <ac:spMkLst>
            <pc:docMk/>
            <pc:sldMk cId="117329803" sldId="466"/>
            <ac:spMk id="5" creationId="{EF1138B3-919F-4581-95C4-F2A59707A4CD}"/>
          </ac:spMkLst>
        </pc:spChg>
        <pc:spChg chg="del">
          <ac:chgData name="Khattab, Sherif" userId="c83b1e15-36f3-4f46-aceb-05aac24c545e" providerId="ADAL" clId="{2ADE63E9-E2C9-7246-9E3A-3CE97796841D}" dt="2020-05-14T17:22:51.467" v="19"/>
          <ac:spMkLst>
            <pc:docMk/>
            <pc:sldMk cId="117329803" sldId="466"/>
            <ac:spMk id="6" creationId="{C6861837-F629-4FAB-95C7-9AE41D4AB90A}"/>
          </ac:spMkLst>
        </pc:spChg>
        <pc:spChg chg="mod ord">
          <ac:chgData name="Khattab, Sherif" userId="c83b1e15-36f3-4f46-aceb-05aac24c545e" providerId="ADAL" clId="{2ADE63E9-E2C9-7246-9E3A-3CE97796841D}" dt="2020-05-14T17:30:38.337" v="126" actId="700"/>
          <ac:spMkLst>
            <pc:docMk/>
            <pc:sldMk cId="117329803" sldId="466"/>
            <ac:spMk id="25604" creationId="{33F74F58-5AEE-4208-B2A0-F38BE7CC0488}"/>
          </ac:spMkLst>
        </pc:spChg>
        <pc:spChg chg="mod ord">
          <ac:chgData name="Khattab, Sherif" userId="c83b1e15-36f3-4f46-aceb-05aac24c545e" providerId="ADAL" clId="{2ADE63E9-E2C9-7246-9E3A-3CE97796841D}" dt="2020-05-14T17:30:38.337" v="126" actId="700"/>
          <ac:spMkLst>
            <pc:docMk/>
            <pc:sldMk cId="117329803" sldId="466"/>
            <ac:spMk id="25605" creationId="{A1CFC3EC-62FE-4B9A-AE92-1B4871A2A24B}"/>
          </ac:spMkLst>
        </pc:spChg>
      </pc:sldChg>
      <pc:sldChg chg="delSp modSp add mod chgLayout">
        <pc:chgData name="Khattab, Sherif" userId="c83b1e15-36f3-4f46-aceb-05aac24c545e" providerId="ADAL" clId="{2ADE63E9-E2C9-7246-9E3A-3CE97796841D}" dt="2020-05-14T17:30:42.656" v="127" actId="700"/>
        <pc:sldMkLst>
          <pc:docMk/>
          <pc:sldMk cId="3643915362" sldId="467"/>
        </pc:sldMkLst>
        <pc:spChg chg="mod ord">
          <ac:chgData name="Khattab, Sherif" userId="c83b1e15-36f3-4f46-aceb-05aac24c545e" providerId="ADAL" clId="{2ADE63E9-E2C9-7246-9E3A-3CE97796841D}" dt="2020-05-14T17:30:42.656" v="127" actId="700"/>
          <ac:spMkLst>
            <pc:docMk/>
            <pc:sldMk cId="3643915362" sldId="467"/>
            <ac:spMk id="4" creationId="{B9F28271-2B8E-44F6-B7B2-17DE57478D8E}"/>
          </ac:spMkLst>
        </pc:spChg>
        <pc:spChg chg="mod ord">
          <ac:chgData name="Khattab, Sherif" userId="c83b1e15-36f3-4f46-aceb-05aac24c545e" providerId="ADAL" clId="{2ADE63E9-E2C9-7246-9E3A-3CE97796841D}" dt="2020-05-14T17:30:42.656" v="127" actId="700"/>
          <ac:spMkLst>
            <pc:docMk/>
            <pc:sldMk cId="3643915362" sldId="467"/>
            <ac:spMk id="5" creationId="{1B0A81B9-6197-45F7-B296-7A52C18063C1}"/>
          </ac:spMkLst>
        </pc:spChg>
        <pc:spChg chg="del">
          <ac:chgData name="Khattab, Sherif" userId="c83b1e15-36f3-4f46-aceb-05aac24c545e" providerId="ADAL" clId="{2ADE63E9-E2C9-7246-9E3A-3CE97796841D}" dt="2020-05-14T17:22:51.467" v="19"/>
          <ac:spMkLst>
            <pc:docMk/>
            <pc:sldMk cId="3643915362" sldId="467"/>
            <ac:spMk id="6" creationId="{8F14868C-3BCB-49E8-BF8F-1D5536247C49}"/>
          </ac:spMkLst>
        </pc:spChg>
        <pc:spChg chg="mod ord">
          <ac:chgData name="Khattab, Sherif" userId="c83b1e15-36f3-4f46-aceb-05aac24c545e" providerId="ADAL" clId="{2ADE63E9-E2C9-7246-9E3A-3CE97796841D}" dt="2020-05-14T17:30:42.656" v="127" actId="700"/>
          <ac:spMkLst>
            <pc:docMk/>
            <pc:sldMk cId="3643915362" sldId="467"/>
            <ac:spMk id="26630" creationId="{A81363C7-4655-46A6-8596-994579C8C8EA}"/>
          </ac:spMkLst>
        </pc:spChg>
        <pc:spChg chg="mod ord">
          <ac:chgData name="Khattab, Sherif" userId="c83b1e15-36f3-4f46-aceb-05aac24c545e" providerId="ADAL" clId="{2ADE63E9-E2C9-7246-9E3A-3CE97796841D}" dt="2020-05-14T17:30:42.656" v="127" actId="700"/>
          <ac:spMkLst>
            <pc:docMk/>
            <pc:sldMk cId="3643915362" sldId="467"/>
            <ac:spMk id="26631" creationId="{72F21A71-3278-4DB9-B611-9115B3F42092}"/>
          </ac:spMkLst>
        </pc:spChg>
      </pc:sldChg>
      <pc:sldChg chg="delSp modSp add mod chgLayout">
        <pc:chgData name="Khattab, Sherif" userId="c83b1e15-36f3-4f46-aceb-05aac24c545e" providerId="ADAL" clId="{2ADE63E9-E2C9-7246-9E3A-3CE97796841D}" dt="2020-05-14T17:30:52.614" v="128" actId="14100"/>
        <pc:sldMkLst>
          <pc:docMk/>
          <pc:sldMk cId="1593910045" sldId="468"/>
        </pc:sldMkLst>
        <pc:spChg chg="mod ord">
          <ac:chgData name="Khattab, Sherif" userId="c83b1e15-36f3-4f46-aceb-05aac24c545e" providerId="ADAL" clId="{2ADE63E9-E2C9-7246-9E3A-3CE97796841D}" dt="2020-05-14T17:24:26.078" v="22" actId="700"/>
          <ac:spMkLst>
            <pc:docMk/>
            <pc:sldMk cId="1593910045" sldId="468"/>
            <ac:spMk id="18" creationId="{7151C27D-109F-470D-BED0-8B859A72E383}"/>
          </ac:spMkLst>
        </pc:spChg>
        <pc:spChg chg="mod ord">
          <ac:chgData name="Khattab, Sherif" userId="c83b1e15-36f3-4f46-aceb-05aac24c545e" providerId="ADAL" clId="{2ADE63E9-E2C9-7246-9E3A-3CE97796841D}" dt="2020-05-14T17:24:26.078" v="22" actId="700"/>
          <ac:spMkLst>
            <pc:docMk/>
            <pc:sldMk cId="1593910045" sldId="468"/>
            <ac:spMk id="19" creationId="{7F995B3A-E6BD-4C96-8C11-B5CEEF6DDB01}"/>
          </ac:spMkLst>
        </pc:spChg>
        <pc:spChg chg="del">
          <ac:chgData name="Khattab, Sherif" userId="c83b1e15-36f3-4f46-aceb-05aac24c545e" providerId="ADAL" clId="{2ADE63E9-E2C9-7246-9E3A-3CE97796841D}" dt="2020-05-14T17:22:51.467" v="19"/>
          <ac:spMkLst>
            <pc:docMk/>
            <pc:sldMk cId="1593910045" sldId="468"/>
            <ac:spMk id="20" creationId="{B7C6FCFA-C53F-4C3B-8C44-2A3D992AA30E}"/>
          </ac:spMkLst>
        </pc:spChg>
        <pc:spChg chg="mod ord">
          <ac:chgData name="Khattab, Sherif" userId="c83b1e15-36f3-4f46-aceb-05aac24c545e" providerId="ADAL" clId="{2ADE63E9-E2C9-7246-9E3A-3CE97796841D}" dt="2020-05-14T17:24:26.078" v="22" actId="700"/>
          <ac:spMkLst>
            <pc:docMk/>
            <pc:sldMk cId="1593910045" sldId="468"/>
            <ac:spMk id="28682" creationId="{B7C01B7A-81D1-4F0D-9CC2-B4DA989AFCC4}"/>
          </ac:spMkLst>
        </pc:spChg>
        <pc:spChg chg="mod ord">
          <ac:chgData name="Khattab, Sherif" userId="c83b1e15-36f3-4f46-aceb-05aac24c545e" providerId="ADAL" clId="{2ADE63E9-E2C9-7246-9E3A-3CE97796841D}" dt="2020-05-14T17:30:52.614" v="128" actId="14100"/>
          <ac:spMkLst>
            <pc:docMk/>
            <pc:sldMk cId="1593910045" sldId="468"/>
            <ac:spMk id="28683" creationId="{5D7D31E4-586C-4C3B-B93F-13DF7256B63A}"/>
          </ac:spMkLst>
        </pc:spChg>
      </pc:sldChg>
      <pc:sldChg chg="delSp modSp add mod chgLayout">
        <pc:chgData name="Khattab, Sherif" userId="c83b1e15-36f3-4f46-aceb-05aac24c545e" providerId="ADAL" clId="{2ADE63E9-E2C9-7246-9E3A-3CE97796841D}" dt="2020-05-14T17:24:26.078" v="22" actId="700"/>
        <pc:sldMkLst>
          <pc:docMk/>
          <pc:sldMk cId="3392020218" sldId="469"/>
        </pc:sldMkLst>
        <pc:spChg chg="mod ord">
          <ac:chgData name="Khattab, Sherif" userId="c83b1e15-36f3-4f46-aceb-05aac24c545e" providerId="ADAL" clId="{2ADE63E9-E2C9-7246-9E3A-3CE97796841D}" dt="2020-05-14T17:24:26.078" v="22" actId="700"/>
          <ac:spMkLst>
            <pc:docMk/>
            <pc:sldMk cId="3392020218" sldId="469"/>
            <ac:spMk id="4" creationId="{35C2CA87-30FC-4FA4-9F1C-6D57B7A5BF67}"/>
          </ac:spMkLst>
        </pc:spChg>
        <pc:spChg chg="mod ord">
          <ac:chgData name="Khattab, Sherif" userId="c83b1e15-36f3-4f46-aceb-05aac24c545e" providerId="ADAL" clId="{2ADE63E9-E2C9-7246-9E3A-3CE97796841D}" dt="2020-05-14T17:24:26.078" v="22" actId="700"/>
          <ac:spMkLst>
            <pc:docMk/>
            <pc:sldMk cId="3392020218" sldId="469"/>
            <ac:spMk id="5" creationId="{99807333-FB32-4274-BAF1-5581E2466BAF}"/>
          </ac:spMkLst>
        </pc:spChg>
        <pc:spChg chg="del">
          <ac:chgData name="Khattab, Sherif" userId="c83b1e15-36f3-4f46-aceb-05aac24c545e" providerId="ADAL" clId="{2ADE63E9-E2C9-7246-9E3A-3CE97796841D}" dt="2020-05-14T17:22:51.467" v="19"/>
          <ac:spMkLst>
            <pc:docMk/>
            <pc:sldMk cId="3392020218" sldId="469"/>
            <ac:spMk id="6" creationId="{2790CF52-F99C-42CE-860C-F428475E7881}"/>
          </ac:spMkLst>
        </pc:spChg>
        <pc:spChg chg="mod ord">
          <ac:chgData name="Khattab, Sherif" userId="c83b1e15-36f3-4f46-aceb-05aac24c545e" providerId="ADAL" clId="{2ADE63E9-E2C9-7246-9E3A-3CE97796841D}" dt="2020-05-14T17:24:26.078" v="22" actId="700"/>
          <ac:spMkLst>
            <pc:docMk/>
            <pc:sldMk cId="3392020218" sldId="469"/>
            <ac:spMk id="29701" creationId="{D1B90B40-FE0C-45D1-A230-8D39376F51A3}"/>
          </ac:spMkLst>
        </pc:spChg>
        <pc:spChg chg="mod ord">
          <ac:chgData name="Khattab, Sherif" userId="c83b1e15-36f3-4f46-aceb-05aac24c545e" providerId="ADAL" clId="{2ADE63E9-E2C9-7246-9E3A-3CE97796841D}" dt="2020-05-14T17:24:26.078" v="22" actId="700"/>
          <ac:spMkLst>
            <pc:docMk/>
            <pc:sldMk cId="3392020218" sldId="469"/>
            <ac:spMk id="29702" creationId="{DDDD1F21-3A23-4298-A5B5-EB5A1986D181}"/>
          </ac:spMkLst>
        </pc:spChg>
      </pc:sldChg>
      <pc:sldChg chg="modSp add mod setBg chgLayout">
        <pc:chgData name="Khattab, Sherif" userId="c83b1e15-36f3-4f46-aceb-05aac24c545e" providerId="ADAL" clId="{2ADE63E9-E2C9-7246-9E3A-3CE97796841D}" dt="2020-05-14T17:32:32.474" v="132" actId="700"/>
        <pc:sldMkLst>
          <pc:docMk/>
          <pc:sldMk cId="3824051756" sldId="470"/>
        </pc:sldMkLst>
        <pc:spChg chg="mod ord">
          <ac:chgData name="Khattab, Sherif" userId="c83b1e15-36f3-4f46-aceb-05aac24c545e" providerId="ADAL" clId="{2ADE63E9-E2C9-7246-9E3A-3CE97796841D}" dt="2020-05-14T17:32:32.474" v="132" actId="700"/>
          <ac:spMkLst>
            <pc:docMk/>
            <pc:sldMk cId="3824051756" sldId="470"/>
            <ac:spMk id="2" creationId="{E8D6067A-05A1-42FE-89B0-4E11641FA97D}"/>
          </ac:spMkLst>
        </pc:spChg>
        <pc:spChg chg="mod ord">
          <ac:chgData name="Khattab, Sherif" userId="c83b1e15-36f3-4f46-aceb-05aac24c545e" providerId="ADAL" clId="{2ADE63E9-E2C9-7246-9E3A-3CE97796841D}" dt="2020-05-14T17:32:32.474" v="132" actId="700"/>
          <ac:spMkLst>
            <pc:docMk/>
            <pc:sldMk cId="3824051756" sldId="470"/>
            <ac:spMk id="4" creationId="{2881FF88-3CAD-40CD-B84F-E2F0AE3D5D6F}"/>
          </ac:spMkLst>
        </pc:spChg>
        <pc:spChg chg="mod ord">
          <ac:chgData name="Khattab, Sherif" userId="c83b1e15-36f3-4f46-aceb-05aac24c545e" providerId="ADAL" clId="{2ADE63E9-E2C9-7246-9E3A-3CE97796841D}" dt="2020-05-14T17:32:32.474" v="132" actId="700"/>
          <ac:spMkLst>
            <pc:docMk/>
            <pc:sldMk cId="3824051756" sldId="470"/>
            <ac:spMk id="4097" creationId="{1955F746-344D-4502-874B-6359F36BEDD1}"/>
          </ac:spMkLst>
        </pc:spChg>
        <pc:spChg chg="mod ord">
          <ac:chgData name="Khattab, Sherif" userId="c83b1e15-36f3-4f46-aceb-05aac24c545e" providerId="ADAL" clId="{2ADE63E9-E2C9-7246-9E3A-3CE97796841D}" dt="2020-05-14T17:32:32.474" v="132" actId="700"/>
          <ac:spMkLst>
            <pc:docMk/>
            <pc:sldMk cId="3824051756" sldId="470"/>
            <ac:spMk id="4098" creationId="{B93A81E3-4C4D-4BD0-A5D6-A2B6E3655A85}"/>
          </ac:spMkLst>
        </pc:spChg>
      </pc:sldChg>
      <pc:sldChg chg="modSp add mod setBg chgLayout">
        <pc:chgData name="Khattab, Sherif" userId="c83b1e15-36f3-4f46-aceb-05aac24c545e" providerId="ADAL" clId="{2ADE63E9-E2C9-7246-9E3A-3CE97796841D}" dt="2020-05-14T17:32:32.474" v="132" actId="700"/>
        <pc:sldMkLst>
          <pc:docMk/>
          <pc:sldMk cId="1025764700" sldId="471"/>
        </pc:sldMkLst>
        <pc:spChg chg="mod ord">
          <ac:chgData name="Khattab, Sherif" userId="c83b1e15-36f3-4f46-aceb-05aac24c545e" providerId="ADAL" clId="{2ADE63E9-E2C9-7246-9E3A-3CE97796841D}" dt="2020-05-14T17:32:32.474" v="132" actId="700"/>
          <ac:spMkLst>
            <pc:docMk/>
            <pc:sldMk cId="1025764700" sldId="471"/>
            <ac:spMk id="2" creationId="{002C4211-0128-449E-9D1F-69BC748F2810}"/>
          </ac:spMkLst>
        </pc:spChg>
        <pc:spChg chg="mod ord">
          <ac:chgData name="Khattab, Sherif" userId="c83b1e15-36f3-4f46-aceb-05aac24c545e" providerId="ADAL" clId="{2ADE63E9-E2C9-7246-9E3A-3CE97796841D}" dt="2020-05-14T17:32:32.474" v="132" actId="700"/>
          <ac:spMkLst>
            <pc:docMk/>
            <pc:sldMk cId="1025764700" sldId="471"/>
            <ac:spMk id="4" creationId="{2E01187D-8C39-467D-8FD2-B6E79B15F5CB}"/>
          </ac:spMkLst>
        </pc:spChg>
        <pc:spChg chg="mod ord">
          <ac:chgData name="Khattab, Sherif" userId="c83b1e15-36f3-4f46-aceb-05aac24c545e" providerId="ADAL" clId="{2ADE63E9-E2C9-7246-9E3A-3CE97796841D}" dt="2020-05-14T17:32:32.474" v="132" actId="700"/>
          <ac:spMkLst>
            <pc:docMk/>
            <pc:sldMk cId="1025764700" sldId="471"/>
            <ac:spMk id="5121" creationId="{7512BAA4-EBB3-4158-9546-24CBE50F6439}"/>
          </ac:spMkLst>
        </pc:spChg>
        <pc:spChg chg="mod ord">
          <ac:chgData name="Khattab, Sherif" userId="c83b1e15-36f3-4f46-aceb-05aac24c545e" providerId="ADAL" clId="{2ADE63E9-E2C9-7246-9E3A-3CE97796841D}" dt="2020-05-14T17:32:32.474" v="132" actId="700"/>
          <ac:spMkLst>
            <pc:docMk/>
            <pc:sldMk cId="1025764700" sldId="471"/>
            <ac:spMk id="5122" creationId="{23997D45-6B1B-416E-BB06-0DAFD6B2DE75}"/>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109107092" sldId="472"/>
        </pc:sldMkLst>
        <pc:spChg chg="del">
          <ac:chgData name="Khattab, Sherif" userId="c83b1e15-36f3-4f46-aceb-05aac24c545e" providerId="ADAL" clId="{2ADE63E9-E2C9-7246-9E3A-3CE97796841D}" dt="2020-05-14T17:32:26.256" v="130" actId="700"/>
          <ac:spMkLst>
            <pc:docMk/>
            <pc:sldMk cId="3109107092" sldId="472"/>
            <ac:spMk id="2" creationId="{2AED4BE0-CB8B-46A2-8EF0-E486F269B286}"/>
          </ac:spMkLst>
        </pc:spChg>
        <pc:spChg chg="mod ord">
          <ac:chgData name="Khattab, Sherif" userId="c83b1e15-36f3-4f46-aceb-05aac24c545e" providerId="ADAL" clId="{2ADE63E9-E2C9-7246-9E3A-3CE97796841D}" dt="2020-05-14T17:32:32.474" v="132" actId="700"/>
          <ac:spMkLst>
            <pc:docMk/>
            <pc:sldMk cId="3109107092" sldId="472"/>
            <ac:spMk id="3" creationId="{30AEF3C6-7EA7-449A-9293-E3ED9F2886F9}"/>
          </ac:spMkLst>
        </pc:spChg>
        <pc:spChg chg="add del mod ord">
          <ac:chgData name="Khattab, Sherif" userId="c83b1e15-36f3-4f46-aceb-05aac24c545e" providerId="ADAL" clId="{2ADE63E9-E2C9-7246-9E3A-3CE97796841D}" dt="2020-05-14T17:32:29.326" v="131" actId="700"/>
          <ac:spMkLst>
            <pc:docMk/>
            <pc:sldMk cId="3109107092" sldId="472"/>
            <ac:spMk id="4" creationId="{40106270-06DE-6746-89D3-5C56B4143AC7}"/>
          </ac:spMkLst>
        </pc:spChg>
        <pc:spChg chg="mod ord">
          <ac:chgData name="Khattab, Sherif" userId="c83b1e15-36f3-4f46-aceb-05aac24c545e" providerId="ADAL" clId="{2ADE63E9-E2C9-7246-9E3A-3CE97796841D}" dt="2020-05-14T17:32:32.474" v="132" actId="700"/>
          <ac:spMkLst>
            <pc:docMk/>
            <pc:sldMk cId="3109107092" sldId="472"/>
            <ac:spMk id="5" creationId="{86D334BE-F1A0-401C-A7A6-E8399DADA66A}"/>
          </ac:spMkLst>
        </pc:spChg>
        <pc:spChg chg="add del mod ord">
          <ac:chgData name="Khattab, Sherif" userId="c83b1e15-36f3-4f46-aceb-05aac24c545e" providerId="ADAL" clId="{2ADE63E9-E2C9-7246-9E3A-3CE97796841D}" dt="2020-05-14T17:32:32.474" v="132" actId="700"/>
          <ac:spMkLst>
            <pc:docMk/>
            <pc:sldMk cId="3109107092" sldId="472"/>
            <ac:spMk id="6" creationId="{9AF3B698-8433-684C-8D9B-C1734A69A18D}"/>
          </ac:spMkLst>
        </pc:spChg>
        <pc:spChg chg="add mod ord">
          <ac:chgData name="Khattab, Sherif" userId="c83b1e15-36f3-4f46-aceb-05aac24c545e" providerId="ADAL" clId="{2ADE63E9-E2C9-7246-9E3A-3CE97796841D}" dt="2020-05-14T17:32:32.474" v="132" actId="700"/>
          <ac:spMkLst>
            <pc:docMk/>
            <pc:sldMk cId="3109107092" sldId="472"/>
            <ac:spMk id="7" creationId="{E5F29704-03AA-B747-A2ED-5B8027B1EDEB}"/>
          </ac:spMkLst>
        </pc:spChg>
        <pc:spChg chg="mod ord">
          <ac:chgData name="Khattab, Sherif" userId="c83b1e15-36f3-4f46-aceb-05aac24c545e" providerId="ADAL" clId="{2ADE63E9-E2C9-7246-9E3A-3CE97796841D}" dt="2020-05-14T17:32:32.474" v="132" actId="700"/>
          <ac:spMkLst>
            <pc:docMk/>
            <pc:sldMk cId="3109107092" sldId="472"/>
            <ac:spMk id="6146" creationId="{5AEA12F1-A345-4E80-B81B-BB7F54B720F7}"/>
          </ac:spMkLst>
        </pc:spChg>
      </pc:sldChg>
      <pc:sldChg chg="modSp add mod modTransition setBg chgLayout">
        <pc:chgData name="Khattab, Sherif" userId="c83b1e15-36f3-4f46-aceb-05aac24c545e" providerId="ADAL" clId="{2ADE63E9-E2C9-7246-9E3A-3CE97796841D}" dt="2020-05-14T17:32:32.474" v="132" actId="700"/>
        <pc:sldMkLst>
          <pc:docMk/>
          <pc:sldMk cId="2185675405" sldId="473"/>
        </pc:sldMkLst>
        <pc:spChg chg="mod ord">
          <ac:chgData name="Khattab, Sherif" userId="c83b1e15-36f3-4f46-aceb-05aac24c545e" providerId="ADAL" clId="{2ADE63E9-E2C9-7246-9E3A-3CE97796841D}" dt="2020-05-14T17:32:32.474" v="132" actId="700"/>
          <ac:spMkLst>
            <pc:docMk/>
            <pc:sldMk cId="2185675405" sldId="473"/>
            <ac:spMk id="2" creationId="{C6813236-8B8F-4096-AD46-1CA9A921239A}"/>
          </ac:spMkLst>
        </pc:spChg>
        <pc:spChg chg="mod ord">
          <ac:chgData name="Khattab, Sherif" userId="c83b1e15-36f3-4f46-aceb-05aac24c545e" providerId="ADAL" clId="{2ADE63E9-E2C9-7246-9E3A-3CE97796841D}" dt="2020-05-14T17:32:32.474" v="132" actId="700"/>
          <ac:spMkLst>
            <pc:docMk/>
            <pc:sldMk cId="2185675405" sldId="473"/>
            <ac:spMk id="4" creationId="{281F98A8-A1F2-450D-82CF-2ED88520FB31}"/>
          </ac:spMkLst>
        </pc:spChg>
        <pc:spChg chg="mod ord">
          <ac:chgData name="Khattab, Sherif" userId="c83b1e15-36f3-4f46-aceb-05aac24c545e" providerId="ADAL" clId="{2ADE63E9-E2C9-7246-9E3A-3CE97796841D}" dt="2020-05-14T17:32:32.474" v="132" actId="700"/>
          <ac:spMkLst>
            <pc:docMk/>
            <pc:sldMk cId="2185675405" sldId="473"/>
            <ac:spMk id="11265" creationId="{522206D1-4DDC-47D9-9088-90C5CFB6F862}"/>
          </ac:spMkLst>
        </pc:spChg>
        <pc:spChg chg="mod ord">
          <ac:chgData name="Khattab, Sherif" userId="c83b1e15-36f3-4f46-aceb-05aac24c545e" providerId="ADAL" clId="{2ADE63E9-E2C9-7246-9E3A-3CE97796841D}" dt="2020-05-14T17:32:32.474" v="132" actId="700"/>
          <ac:spMkLst>
            <pc:docMk/>
            <pc:sldMk cId="2185675405" sldId="473"/>
            <ac:spMk id="11266" creationId="{C570F62B-5E72-4698-A9CD-B82D69B1B3E0}"/>
          </ac:spMkLst>
        </pc:spChg>
      </pc:sldChg>
      <pc:sldChg chg="modSp add mod modTransition setBg chgLayout">
        <pc:chgData name="Khattab, Sherif" userId="c83b1e15-36f3-4f46-aceb-05aac24c545e" providerId="ADAL" clId="{2ADE63E9-E2C9-7246-9E3A-3CE97796841D}" dt="2020-05-14T17:32:32.474" v="132" actId="700"/>
        <pc:sldMkLst>
          <pc:docMk/>
          <pc:sldMk cId="1719184921" sldId="474"/>
        </pc:sldMkLst>
        <pc:spChg chg="mod ord">
          <ac:chgData name="Khattab, Sherif" userId="c83b1e15-36f3-4f46-aceb-05aac24c545e" providerId="ADAL" clId="{2ADE63E9-E2C9-7246-9E3A-3CE97796841D}" dt="2020-05-14T17:32:32.474" v="132" actId="700"/>
          <ac:spMkLst>
            <pc:docMk/>
            <pc:sldMk cId="1719184921" sldId="474"/>
            <ac:spMk id="2" creationId="{714500B9-F99D-46AA-A49A-B9CB985764E3}"/>
          </ac:spMkLst>
        </pc:spChg>
        <pc:spChg chg="mod ord">
          <ac:chgData name="Khattab, Sherif" userId="c83b1e15-36f3-4f46-aceb-05aac24c545e" providerId="ADAL" clId="{2ADE63E9-E2C9-7246-9E3A-3CE97796841D}" dt="2020-05-14T17:32:32.474" v="132" actId="700"/>
          <ac:spMkLst>
            <pc:docMk/>
            <pc:sldMk cId="1719184921" sldId="474"/>
            <ac:spMk id="4" creationId="{C7A7847A-2027-436E-B690-771D4CE55034}"/>
          </ac:spMkLst>
        </pc:spChg>
        <pc:spChg chg="mod ord">
          <ac:chgData name="Khattab, Sherif" userId="c83b1e15-36f3-4f46-aceb-05aac24c545e" providerId="ADAL" clId="{2ADE63E9-E2C9-7246-9E3A-3CE97796841D}" dt="2020-05-14T17:32:32.474" v="132" actId="700"/>
          <ac:spMkLst>
            <pc:docMk/>
            <pc:sldMk cId="1719184921" sldId="474"/>
            <ac:spMk id="14337" creationId="{5E0F9F94-F989-4125-BDDE-E01760E2392A}"/>
          </ac:spMkLst>
        </pc:spChg>
        <pc:spChg chg="mod ord">
          <ac:chgData name="Khattab, Sherif" userId="c83b1e15-36f3-4f46-aceb-05aac24c545e" providerId="ADAL" clId="{2ADE63E9-E2C9-7246-9E3A-3CE97796841D}" dt="2020-05-14T17:32:32.474" v="132" actId="700"/>
          <ac:spMkLst>
            <pc:docMk/>
            <pc:sldMk cId="1719184921" sldId="474"/>
            <ac:spMk id="14338" creationId="{A9E55149-AC71-450D-B27A-2FAC68CBC7EB}"/>
          </ac:spMkLst>
        </pc:spChg>
      </pc:sldChg>
      <pc:sldChg chg="modSp add mod setBg chgLayout">
        <pc:chgData name="Khattab, Sherif" userId="c83b1e15-36f3-4f46-aceb-05aac24c545e" providerId="ADAL" clId="{2ADE63E9-E2C9-7246-9E3A-3CE97796841D}" dt="2020-05-14T17:32:32.474" v="132" actId="700"/>
        <pc:sldMkLst>
          <pc:docMk/>
          <pc:sldMk cId="3632958702" sldId="475"/>
        </pc:sldMkLst>
        <pc:spChg chg="mod ord">
          <ac:chgData name="Khattab, Sherif" userId="c83b1e15-36f3-4f46-aceb-05aac24c545e" providerId="ADAL" clId="{2ADE63E9-E2C9-7246-9E3A-3CE97796841D}" dt="2020-05-14T17:32:32.474" v="132" actId="700"/>
          <ac:spMkLst>
            <pc:docMk/>
            <pc:sldMk cId="3632958702" sldId="475"/>
            <ac:spMk id="2" creationId="{9098BFE0-FB14-4FDF-B239-368AB25C4656}"/>
          </ac:spMkLst>
        </pc:spChg>
        <pc:spChg chg="mod ord">
          <ac:chgData name="Khattab, Sherif" userId="c83b1e15-36f3-4f46-aceb-05aac24c545e" providerId="ADAL" clId="{2ADE63E9-E2C9-7246-9E3A-3CE97796841D}" dt="2020-05-14T17:32:32.474" v="132" actId="700"/>
          <ac:spMkLst>
            <pc:docMk/>
            <pc:sldMk cId="3632958702" sldId="475"/>
            <ac:spMk id="4" creationId="{0EF6E624-0A3E-4DD3-9D16-BE20815A90D4}"/>
          </ac:spMkLst>
        </pc:spChg>
        <pc:spChg chg="mod ord">
          <ac:chgData name="Khattab, Sherif" userId="c83b1e15-36f3-4f46-aceb-05aac24c545e" providerId="ADAL" clId="{2ADE63E9-E2C9-7246-9E3A-3CE97796841D}" dt="2020-05-14T17:32:32.474" v="132" actId="700"/>
          <ac:spMkLst>
            <pc:docMk/>
            <pc:sldMk cId="3632958702" sldId="475"/>
            <ac:spMk id="10241" creationId="{20D7B19A-244C-4451-AB31-637CE4D4CE6A}"/>
          </ac:spMkLst>
        </pc:spChg>
        <pc:spChg chg="mod ord">
          <ac:chgData name="Khattab, Sherif" userId="c83b1e15-36f3-4f46-aceb-05aac24c545e" providerId="ADAL" clId="{2ADE63E9-E2C9-7246-9E3A-3CE97796841D}" dt="2020-05-14T17:32:32.474" v="132" actId="700"/>
          <ac:spMkLst>
            <pc:docMk/>
            <pc:sldMk cId="3632958702" sldId="475"/>
            <ac:spMk id="10242" creationId="{612ED614-FC4A-4C8B-8216-6ACBE1A9541E}"/>
          </ac:spMkLst>
        </pc:spChg>
      </pc:sldChg>
      <pc:sldChg chg="addSp delSp modSp add mod setBg chgLayout">
        <pc:chgData name="Khattab, Sherif" userId="c83b1e15-36f3-4f46-aceb-05aac24c545e" providerId="ADAL" clId="{2ADE63E9-E2C9-7246-9E3A-3CE97796841D}" dt="2020-05-14T17:32:32.474" v="132" actId="700"/>
        <pc:sldMkLst>
          <pc:docMk/>
          <pc:sldMk cId="2634117846" sldId="476"/>
        </pc:sldMkLst>
        <pc:spChg chg="del">
          <ac:chgData name="Khattab, Sherif" userId="c83b1e15-36f3-4f46-aceb-05aac24c545e" providerId="ADAL" clId="{2ADE63E9-E2C9-7246-9E3A-3CE97796841D}" dt="2020-05-14T17:32:26.256" v="130" actId="700"/>
          <ac:spMkLst>
            <pc:docMk/>
            <pc:sldMk cId="2634117846" sldId="476"/>
            <ac:spMk id="2" creationId="{38487650-FCF5-4B5C-856E-BE30F32C03BB}"/>
          </ac:spMkLst>
        </pc:spChg>
        <pc:spChg chg="mod ord">
          <ac:chgData name="Khattab, Sherif" userId="c83b1e15-36f3-4f46-aceb-05aac24c545e" providerId="ADAL" clId="{2ADE63E9-E2C9-7246-9E3A-3CE97796841D}" dt="2020-05-14T17:32:32.474" v="132" actId="700"/>
          <ac:spMkLst>
            <pc:docMk/>
            <pc:sldMk cId="2634117846" sldId="476"/>
            <ac:spMk id="3" creationId="{0D5FC714-764A-42DC-B362-C00E7889E545}"/>
          </ac:spMkLst>
        </pc:spChg>
        <pc:spChg chg="add del mod ord">
          <ac:chgData name="Khattab, Sherif" userId="c83b1e15-36f3-4f46-aceb-05aac24c545e" providerId="ADAL" clId="{2ADE63E9-E2C9-7246-9E3A-3CE97796841D}" dt="2020-05-14T17:32:29.326" v="131" actId="700"/>
          <ac:spMkLst>
            <pc:docMk/>
            <pc:sldMk cId="2634117846" sldId="476"/>
            <ac:spMk id="4" creationId="{9F41C026-540C-D946-80B8-D5DD12B51858}"/>
          </ac:spMkLst>
        </pc:spChg>
        <pc:spChg chg="mod ord">
          <ac:chgData name="Khattab, Sherif" userId="c83b1e15-36f3-4f46-aceb-05aac24c545e" providerId="ADAL" clId="{2ADE63E9-E2C9-7246-9E3A-3CE97796841D}" dt="2020-05-14T17:32:32.474" v="132" actId="700"/>
          <ac:spMkLst>
            <pc:docMk/>
            <pc:sldMk cId="2634117846" sldId="476"/>
            <ac:spMk id="5" creationId="{8BDA7C5A-80A5-42EE-B6CF-BFAE25598543}"/>
          </ac:spMkLst>
        </pc:spChg>
        <pc:spChg chg="add del mod ord">
          <ac:chgData name="Khattab, Sherif" userId="c83b1e15-36f3-4f46-aceb-05aac24c545e" providerId="ADAL" clId="{2ADE63E9-E2C9-7246-9E3A-3CE97796841D}" dt="2020-05-14T17:32:32.474" v="132" actId="700"/>
          <ac:spMkLst>
            <pc:docMk/>
            <pc:sldMk cId="2634117846" sldId="476"/>
            <ac:spMk id="6" creationId="{4B557CF0-5D0E-3545-A965-5B23F43F3FB9}"/>
          </ac:spMkLst>
        </pc:spChg>
        <pc:spChg chg="add mod ord">
          <ac:chgData name="Khattab, Sherif" userId="c83b1e15-36f3-4f46-aceb-05aac24c545e" providerId="ADAL" clId="{2ADE63E9-E2C9-7246-9E3A-3CE97796841D}" dt="2020-05-14T17:32:32.474" v="132" actId="700"/>
          <ac:spMkLst>
            <pc:docMk/>
            <pc:sldMk cId="2634117846" sldId="476"/>
            <ac:spMk id="7" creationId="{44731E72-C95C-EB4B-A626-59E28AE89AFC}"/>
          </ac:spMkLst>
        </pc:spChg>
        <pc:spChg chg="mod ord">
          <ac:chgData name="Khattab, Sherif" userId="c83b1e15-36f3-4f46-aceb-05aac24c545e" providerId="ADAL" clId="{2ADE63E9-E2C9-7246-9E3A-3CE97796841D}" dt="2020-05-14T17:32:32.474" v="132" actId="700"/>
          <ac:spMkLst>
            <pc:docMk/>
            <pc:sldMk cId="2634117846" sldId="476"/>
            <ac:spMk id="15361" creationId="{46F2E61B-6CE8-4481-A01D-E49CADFFB587}"/>
          </ac:spMkLst>
        </pc:spChg>
      </pc:sldChg>
      <pc:sldChg chg="modSp add mod modTransition setBg chgLayout">
        <pc:chgData name="Khattab, Sherif" userId="c83b1e15-36f3-4f46-aceb-05aac24c545e" providerId="ADAL" clId="{2ADE63E9-E2C9-7246-9E3A-3CE97796841D}" dt="2020-05-14T17:32:32.474" v="132" actId="700"/>
        <pc:sldMkLst>
          <pc:docMk/>
          <pc:sldMk cId="4038969182" sldId="477"/>
        </pc:sldMkLst>
        <pc:spChg chg="mod ord">
          <ac:chgData name="Khattab, Sherif" userId="c83b1e15-36f3-4f46-aceb-05aac24c545e" providerId="ADAL" clId="{2ADE63E9-E2C9-7246-9E3A-3CE97796841D}" dt="2020-05-14T17:32:32.474" v="132" actId="700"/>
          <ac:spMkLst>
            <pc:docMk/>
            <pc:sldMk cId="4038969182" sldId="477"/>
            <ac:spMk id="2" creationId="{FC2F5822-FB95-4FA7-8814-7A9973030216}"/>
          </ac:spMkLst>
        </pc:spChg>
        <pc:spChg chg="mod ord">
          <ac:chgData name="Khattab, Sherif" userId="c83b1e15-36f3-4f46-aceb-05aac24c545e" providerId="ADAL" clId="{2ADE63E9-E2C9-7246-9E3A-3CE97796841D}" dt="2020-05-14T17:32:32.474" v="132" actId="700"/>
          <ac:spMkLst>
            <pc:docMk/>
            <pc:sldMk cId="4038969182" sldId="477"/>
            <ac:spMk id="4" creationId="{AC512AFF-6A18-4D49-A4E6-2CC1827AA033}"/>
          </ac:spMkLst>
        </pc:spChg>
        <pc:spChg chg="mod ord">
          <ac:chgData name="Khattab, Sherif" userId="c83b1e15-36f3-4f46-aceb-05aac24c545e" providerId="ADAL" clId="{2ADE63E9-E2C9-7246-9E3A-3CE97796841D}" dt="2020-05-14T17:32:32.474" v="132" actId="700"/>
          <ac:spMkLst>
            <pc:docMk/>
            <pc:sldMk cId="4038969182" sldId="477"/>
            <ac:spMk id="16385" creationId="{6A11D2B9-CA45-4A0D-B509-8257E2D9B94F}"/>
          </ac:spMkLst>
        </pc:spChg>
        <pc:spChg chg="mod ord">
          <ac:chgData name="Khattab, Sherif" userId="c83b1e15-36f3-4f46-aceb-05aac24c545e" providerId="ADAL" clId="{2ADE63E9-E2C9-7246-9E3A-3CE97796841D}" dt="2020-05-14T17:32:32.474" v="132" actId="700"/>
          <ac:spMkLst>
            <pc:docMk/>
            <pc:sldMk cId="4038969182" sldId="477"/>
            <ac:spMk id="16386" creationId="{2EE14E1C-57AD-4AA5-8D97-EF494DA8A5A6}"/>
          </ac:spMkLst>
        </pc:spChg>
      </pc:sldChg>
      <pc:sldChg chg="modSp add mod setBg chgLayout">
        <pc:chgData name="Khattab, Sherif" userId="c83b1e15-36f3-4f46-aceb-05aac24c545e" providerId="ADAL" clId="{2ADE63E9-E2C9-7246-9E3A-3CE97796841D}" dt="2020-05-14T17:32:32.474" v="132" actId="700"/>
        <pc:sldMkLst>
          <pc:docMk/>
          <pc:sldMk cId="326259628" sldId="478"/>
        </pc:sldMkLst>
        <pc:spChg chg="mod ord">
          <ac:chgData name="Khattab, Sherif" userId="c83b1e15-36f3-4f46-aceb-05aac24c545e" providerId="ADAL" clId="{2ADE63E9-E2C9-7246-9E3A-3CE97796841D}" dt="2020-05-14T17:32:32.474" v="132" actId="700"/>
          <ac:spMkLst>
            <pc:docMk/>
            <pc:sldMk cId="326259628" sldId="478"/>
            <ac:spMk id="2" creationId="{E062ACD1-570C-402E-8392-9B5493153BD3}"/>
          </ac:spMkLst>
        </pc:spChg>
        <pc:spChg chg="mod ord">
          <ac:chgData name="Khattab, Sherif" userId="c83b1e15-36f3-4f46-aceb-05aac24c545e" providerId="ADAL" clId="{2ADE63E9-E2C9-7246-9E3A-3CE97796841D}" dt="2020-05-14T17:32:32.474" v="132" actId="700"/>
          <ac:spMkLst>
            <pc:docMk/>
            <pc:sldMk cId="326259628" sldId="478"/>
            <ac:spMk id="4" creationId="{C930AAE5-A143-485B-8675-C5B93A7A5FB5}"/>
          </ac:spMkLst>
        </pc:spChg>
        <pc:spChg chg="mod ord">
          <ac:chgData name="Khattab, Sherif" userId="c83b1e15-36f3-4f46-aceb-05aac24c545e" providerId="ADAL" clId="{2ADE63E9-E2C9-7246-9E3A-3CE97796841D}" dt="2020-05-14T17:32:32.474" v="132" actId="700"/>
          <ac:spMkLst>
            <pc:docMk/>
            <pc:sldMk cId="326259628" sldId="478"/>
            <ac:spMk id="17409" creationId="{3FA5BF51-7963-48D9-BD2B-FB627F72FD97}"/>
          </ac:spMkLst>
        </pc:spChg>
        <pc:spChg chg="mod ord">
          <ac:chgData name="Khattab, Sherif" userId="c83b1e15-36f3-4f46-aceb-05aac24c545e" providerId="ADAL" clId="{2ADE63E9-E2C9-7246-9E3A-3CE97796841D}" dt="2020-05-14T17:32:32.474" v="132" actId="700"/>
          <ac:spMkLst>
            <pc:docMk/>
            <pc:sldMk cId="326259628" sldId="478"/>
            <ac:spMk id="17410" creationId="{FD2C61C6-866E-4872-9AD1-25125E239118}"/>
          </ac:spMkLst>
        </pc:spChg>
      </pc:sldChg>
      <pc:sldChg chg="modSp add mod modTransition setBg chgLayout">
        <pc:chgData name="Khattab, Sherif" userId="c83b1e15-36f3-4f46-aceb-05aac24c545e" providerId="ADAL" clId="{2ADE63E9-E2C9-7246-9E3A-3CE97796841D}" dt="2020-05-14T17:32:32.474" v="132" actId="700"/>
        <pc:sldMkLst>
          <pc:docMk/>
          <pc:sldMk cId="873856523" sldId="479"/>
        </pc:sldMkLst>
        <pc:spChg chg="mod ord">
          <ac:chgData name="Khattab, Sherif" userId="c83b1e15-36f3-4f46-aceb-05aac24c545e" providerId="ADAL" clId="{2ADE63E9-E2C9-7246-9E3A-3CE97796841D}" dt="2020-05-14T17:32:32.474" v="132" actId="700"/>
          <ac:spMkLst>
            <pc:docMk/>
            <pc:sldMk cId="873856523" sldId="479"/>
            <ac:spMk id="2" creationId="{0EA6D591-B53C-496E-AC8A-4A137C95CFED}"/>
          </ac:spMkLst>
        </pc:spChg>
        <pc:spChg chg="mod ord">
          <ac:chgData name="Khattab, Sherif" userId="c83b1e15-36f3-4f46-aceb-05aac24c545e" providerId="ADAL" clId="{2ADE63E9-E2C9-7246-9E3A-3CE97796841D}" dt="2020-05-14T17:32:32.474" v="132" actId="700"/>
          <ac:spMkLst>
            <pc:docMk/>
            <pc:sldMk cId="873856523" sldId="479"/>
            <ac:spMk id="4" creationId="{ED98CD1B-CC0F-4183-9A7A-D761866A6186}"/>
          </ac:spMkLst>
        </pc:spChg>
        <pc:spChg chg="mod ord">
          <ac:chgData name="Khattab, Sherif" userId="c83b1e15-36f3-4f46-aceb-05aac24c545e" providerId="ADAL" clId="{2ADE63E9-E2C9-7246-9E3A-3CE97796841D}" dt="2020-05-14T17:32:32.474" v="132" actId="700"/>
          <ac:spMkLst>
            <pc:docMk/>
            <pc:sldMk cId="873856523" sldId="479"/>
            <ac:spMk id="18433" creationId="{E3607FC9-A77A-4CEC-B201-FD6943B401ED}"/>
          </ac:spMkLst>
        </pc:spChg>
        <pc:spChg chg="mod ord">
          <ac:chgData name="Khattab, Sherif" userId="c83b1e15-36f3-4f46-aceb-05aac24c545e" providerId="ADAL" clId="{2ADE63E9-E2C9-7246-9E3A-3CE97796841D}" dt="2020-05-14T17:32:32.474" v="132" actId="700"/>
          <ac:spMkLst>
            <pc:docMk/>
            <pc:sldMk cId="873856523" sldId="479"/>
            <ac:spMk id="18434" creationId="{A670C1CC-C98F-4983-9392-1D866C0F5D42}"/>
          </ac:spMkLst>
        </pc:spChg>
      </pc:sldChg>
      <pc:sldChg chg="modSp add mod setBg chgLayout">
        <pc:chgData name="Khattab, Sherif" userId="c83b1e15-36f3-4f46-aceb-05aac24c545e" providerId="ADAL" clId="{2ADE63E9-E2C9-7246-9E3A-3CE97796841D}" dt="2020-05-14T17:32:32.474" v="132" actId="700"/>
        <pc:sldMkLst>
          <pc:docMk/>
          <pc:sldMk cId="3465344065" sldId="480"/>
        </pc:sldMkLst>
        <pc:spChg chg="mod ord">
          <ac:chgData name="Khattab, Sherif" userId="c83b1e15-36f3-4f46-aceb-05aac24c545e" providerId="ADAL" clId="{2ADE63E9-E2C9-7246-9E3A-3CE97796841D}" dt="2020-05-14T17:32:32.474" v="132" actId="700"/>
          <ac:spMkLst>
            <pc:docMk/>
            <pc:sldMk cId="3465344065" sldId="480"/>
            <ac:spMk id="2" creationId="{11132C19-C3D2-4144-95C9-05511E063086}"/>
          </ac:spMkLst>
        </pc:spChg>
        <pc:spChg chg="mod ord">
          <ac:chgData name="Khattab, Sherif" userId="c83b1e15-36f3-4f46-aceb-05aac24c545e" providerId="ADAL" clId="{2ADE63E9-E2C9-7246-9E3A-3CE97796841D}" dt="2020-05-14T17:32:32.474" v="132" actId="700"/>
          <ac:spMkLst>
            <pc:docMk/>
            <pc:sldMk cId="3465344065" sldId="480"/>
            <ac:spMk id="4" creationId="{F9CF27AE-4665-4145-A6BD-FA5AEE73A1D6}"/>
          </ac:spMkLst>
        </pc:spChg>
        <pc:spChg chg="mod ord">
          <ac:chgData name="Khattab, Sherif" userId="c83b1e15-36f3-4f46-aceb-05aac24c545e" providerId="ADAL" clId="{2ADE63E9-E2C9-7246-9E3A-3CE97796841D}" dt="2020-05-14T17:32:32.474" v="132" actId="700"/>
          <ac:spMkLst>
            <pc:docMk/>
            <pc:sldMk cId="3465344065" sldId="480"/>
            <ac:spMk id="19457" creationId="{1260AB16-B7C6-49E8-8537-222E8A0B12DF}"/>
          </ac:spMkLst>
        </pc:spChg>
        <pc:spChg chg="mod ord">
          <ac:chgData name="Khattab, Sherif" userId="c83b1e15-36f3-4f46-aceb-05aac24c545e" providerId="ADAL" clId="{2ADE63E9-E2C9-7246-9E3A-3CE97796841D}" dt="2020-05-14T17:32:32.474" v="132" actId="700"/>
          <ac:spMkLst>
            <pc:docMk/>
            <pc:sldMk cId="3465344065" sldId="480"/>
            <ac:spMk id="19458" creationId="{8DE01213-3EA3-44D3-A522-C138B7172B87}"/>
          </ac:spMkLst>
        </pc:spChg>
      </pc:sldChg>
      <pc:sldChg chg="modSp add mod setBg chgLayout">
        <pc:chgData name="Khattab, Sherif" userId="c83b1e15-36f3-4f46-aceb-05aac24c545e" providerId="ADAL" clId="{2ADE63E9-E2C9-7246-9E3A-3CE97796841D}" dt="2020-05-14T17:32:32.474" v="132" actId="700"/>
        <pc:sldMkLst>
          <pc:docMk/>
          <pc:sldMk cId="2002489455" sldId="481"/>
        </pc:sldMkLst>
        <pc:spChg chg="mod ord">
          <ac:chgData name="Khattab, Sherif" userId="c83b1e15-36f3-4f46-aceb-05aac24c545e" providerId="ADAL" clId="{2ADE63E9-E2C9-7246-9E3A-3CE97796841D}" dt="2020-05-14T17:32:32.474" v="132" actId="700"/>
          <ac:spMkLst>
            <pc:docMk/>
            <pc:sldMk cId="2002489455" sldId="481"/>
            <ac:spMk id="2" creationId="{28056DCF-BD99-41AE-8A45-79565A5E5EC6}"/>
          </ac:spMkLst>
        </pc:spChg>
        <pc:spChg chg="mod ord">
          <ac:chgData name="Khattab, Sherif" userId="c83b1e15-36f3-4f46-aceb-05aac24c545e" providerId="ADAL" clId="{2ADE63E9-E2C9-7246-9E3A-3CE97796841D}" dt="2020-05-14T17:32:32.474" v="132" actId="700"/>
          <ac:spMkLst>
            <pc:docMk/>
            <pc:sldMk cId="2002489455" sldId="481"/>
            <ac:spMk id="4" creationId="{A79585B2-A921-40F0-932E-AC3F74E709BF}"/>
          </ac:spMkLst>
        </pc:spChg>
        <pc:spChg chg="mod ord">
          <ac:chgData name="Khattab, Sherif" userId="c83b1e15-36f3-4f46-aceb-05aac24c545e" providerId="ADAL" clId="{2ADE63E9-E2C9-7246-9E3A-3CE97796841D}" dt="2020-05-14T17:32:32.474" v="132" actId="700"/>
          <ac:spMkLst>
            <pc:docMk/>
            <pc:sldMk cId="2002489455" sldId="481"/>
            <ac:spMk id="22529" creationId="{A112A8D4-1658-40CE-AA71-89F4B1ED4C53}"/>
          </ac:spMkLst>
        </pc:spChg>
        <pc:spChg chg="mod ord">
          <ac:chgData name="Khattab, Sherif" userId="c83b1e15-36f3-4f46-aceb-05aac24c545e" providerId="ADAL" clId="{2ADE63E9-E2C9-7246-9E3A-3CE97796841D}" dt="2020-05-14T17:32:32.474" v="132" actId="700"/>
          <ac:spMkLst>
            <pc:docMk/>
            <pc:sldMk cId="2002489455" sldId="481"/>
            <ac:spMk id="22530" creationId="{2CBAA7AF-2C27-461D-A7D3-183D7DE49AE2}"/>
          </ac:spMkLst>
        </pc:spChg>
      </pc:sldChg>
      <pc:sldChg chg="modSp add mod setBg chgLayout">
        <pc:chgData name="Khattab, Sherif" userId="c83b1e15-36f3-4f46-aceb-05aac24c545e" providerId="ADAL" clId="{2ADE63E9-E2C9-7246-9E3A-3CE97796841D}" dt="2020-05-14T17:32:32.474" v="132" actId="700"/>
        <pc:sldMkLst>
          <pc:docMk/>
          <pc:sldMk cId="1560930406" sldId="482"/>
        </pc:sldMkLst>
        <pc:spChg chg="mod ord">
          <ac:chgData name="Khattab, Sherif" userId="c83b1e15-36f3-4f46-aceb-05aac24c545e" providerId="ADAL" clId="{2ADE63E9-E2C9-7246-9E3A-3CE97796841D}" dt="2020-05-14T17:32:32.474" v="132" actId="700"/>
          <ac:spMkLst>
            <pc:docMk/>
            <pc:sldMk cId="1560930406" sldId="482"/>
            <ac:spMk id="2" creationId="{DF0F4013-0B68-4D88-865A-4FC3176C8654}"/>
          </ac:spMkLst>
        </pc:spChg>
        <pc:spChg chg="mod ord">
          <ac:chgData name="Khattab, Sherif" userId="c83b1e15-36f3-4f46-aceb-05aac24c545e" providerId="ADAL" clId="{2ADE63E9-E2C9-7246-9E3A-3CE97796841D}" dt="2020-05-14T17:32:32.474" v="132" actId="700"/>
          <ac:spMkLst>
            <pc:docMk/>
            <pc:sldMk cId="1560930406" sldId="482"/>
            <ac:spMk id="4" creationId="{EC2FC32F-B9CD-4D1A-AE2B-0825BE055635}"/>
          </ac:spMkLst>
        </pc:spChg>
        <pc:spChg chg="mod ord">
          <ac:chgData name="Khattab, Sherif" userId="c83b1e15-36f3-4f46-aceb-05aac24c545e" providerId="ADAL" clId="{2ADE63E9-E2C9-7246-9E3A-3CE97796841D}" dt="2020-05-14T17:32:32.474" v="132" actId="700"/>
          <ac:spMkLst>
            <pc:docMk/>
            <pc:sldMk cId="1560930406" sldId="482"/>
            <ac:spMk id="23553" creationId="{E59624D1-FEEB-4340-9651-13DD586B53A9}"/>
          </ac:spMkLst>
        </pc:spChg>
        <pc:spChg chg="mod ord">
          <ac:chgData name="Khattab, Sherif" userId="c83b1e15-36f3-4f46-aceb-05aac24c545e" providerId="ADAL" clId="{2ADE63E9-E2C9-7246-9E3A-3CE97796841D}" dt="2020-05-14T17:32:32.474" v="132" actId="700"/>
          <ac:spMkLst>
            <pc:docMk/>
            <pc:sldMk cId="1560930406" sldId="482"/>
            <ac:spMk id="23554" creationId="{352A19DE-2E99-4131-8018-428EB1D381D8}"/>
          </ac:spMkLst>
        </pc:spChg>
      </pc:sldChg>
      <pc:sldChg chg="modSp add mod modTransition setBg chgLayout">
        <pc:chgData name="Khattab, Sherif" userId="c83b1e15-36f3-4f46-aceb-05aac24c545e" providerId="ADAL" clId="{2ADE63E9-E2C9-7246-9E3A-3CE97796841D}" dt="2020-05-14T17:32:32.474" v="132" actId="700"/>
        <pc:sldMkLst>
          <pc:docMk/>
          <pc:sldMk cId="1387835057" sldId="483"/>
        </pc:sldMkLst>
        <pc:spChg chg="mod ord">
          <ac:chgData name="Khattab, Sherif" userId="c83b1e15-36f3-4f46-aceb-05aac24c545e" providerId="ADAL" clId="{2ADE63E9-E2C9-7246-9E3A-3CE97796841D}" dt="2020-05-14T17:32:32.474" v="132" actId="700"/>
          <ac:spMkLst>
            <pc:docMk/>
            <pc:sldMk cId="1387835057" sldId="483"/>
            <ac:spMk id="2" creationId="{A6AF18B9-6FF0-4C74-A586-1E93EC2994BF}"/>
          </ac:spMkLst>
        </pc:spChg>
        <pc:spChg chg="mod ord">
          <ac:chgData name="Khattab, Sherif" userId="c83b1e15-36f3-4f46-aceb-05aac24c545e" providerId="ADAL" clId="{2ADE63E9-E2C9-7246-9E3A-3CE97796841D}" dt="2020-05-14T17:32:32.474" v="132" actId="700"/>
          <ac:spMkLst>
            <pc:docMk/>
            <pc:sldMk cId="1387835057" sldId="483"/>
            <ac:spMk id="4" creationId="{695B28AA-F135-4C0B-81EF-050B8EDFE010}"/>
          </ac:spMkLst>
        </pc:spChg>
        <pc:spChg chg="mod ord">
          <ac:chgData name="Khattab, Sherif" userId="c83b1e15-36f3-4f46-aceb-05aac24c545e" providerId="ADAL" clId="{2ADE63E9-E2C9-7246-9E3A-3CE97796841D}" dt="2020-05-14T17:32:32.474" v="132" actId="700"/>
          <ac:spMkLst>
            <pc:docMk/>
            <pc:sldMk cId="1387835057" sldId="483"/>
            <ac:spMk id="24577" creationId="{77EC0389-3FCE-4FE8-A2EC-CC38786BD14C}"/>
          </ac:spMkLst>
        </pc:spChg>
        <pc:spChg chg="mod ord">
          <ac:chgData name="Khattab, Sherif" userId="c83b1e15-36f3-4f46-aceb-05aac24c545e" providerId="ADAL" clId="{2ADE63E9-E2C9-7246-9E3A-3CE97796841D}" dt="2020-05-14T17:32:32.474" v="132" actId="700"/>
          <ac:spMkLst>
            <pc:docMk/>
            <pc:sldMk cId="1387835057" sldId="483"/>
            <ac:spMk id="24578" creationId="{A4BB8E81-AF1B-43C3-BD62-03BC2CAACBA4}"/>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1948397067" sldId="484"/>
        </pc:sldMkLst>
        <pc:spChg chg="del">
          <ac:chgData name="Khattab, Sherif" userId="c83b1e15-36f3-4f46-aceb-05aac24c545e" providerId="ADAL" clId="{2ADE63E9-E2C9-7246-9E3A-3CE97796841D}" dt="2020-05-14T17:32:26.256" v="130" actId="700"/>
          <ac:spMkLst>
            <pc:docMk/>
            <pc:sldMk cId="1948397067" sldId="484"/>
            <ac:spMk id="2" creationId="{583DE45C-2415-4E3D-8278-F51570832279}"/>
          </ac:spMkLst>
        </pc:spChg>
        <pc:spChg chg="mod ord">
          <ac:chgData name="Khattab, Sherif" userId="c83b1e15-36f3-4f46-aceb-05aac24c545e" providerId="ADAL" clId="{2ADE63E9-E2C9-7246-9E3A-3CE97796841D}" dt="2020-05-14T17:32:32.474" v="132" actId="700"/>
          <ac:spMkLst>
            <pc:docMk/>
            <pc:sldMk cId="1948397067" sldId="484"/>
            <ac:spMk id="3" creationId="{8EEA02BE-54EF-4DED-8936-3DDE41ED48F3}"/>
          </ac:spMkLst>
        </pc:spChg>
        <pc:spChg chg="add del mod ord">
          <ac:chgData name="Khattab, Sherif" userId="c83b1e15-36f3-4f46-aceb-05aac24c545e" providerId="ADAL" clId="{2ADE63E9-E2C9-7246-9E3A-3CE97796841D}" dt="2020-05-14T17:32:29.326" v="131" actId="700"/>
          <ac:spMkLst>
            <pc:docMk/>
            <pc:sldMk cId="1948397067" sldId="484"/>
            <ac:spMk id="4" creationId="{CA42FC3E-BF76-B145-B3A3-B75EDD4DF99F}"/>
          </ac:spMkLst>
        </pc:spChg>
        <pc:spChg chg="mod ord">
          <ac:chgData name="Khattab, Sherif" userId="c83b1e15-36f3-4f46-aceb-05aac24c545e" providerId="ADAL" clId="{2ADE63E9-E2C9-7246-9E3A-3CE97796841D}" dt="2020-05-14T17:32:32.474" v="132" actId="700"/>
          <ac:spMkLst>
            <pc:docMk/>
            <pc:sldMk cId="1948397067" sldId="484"/>
            <ac:spMk id="5" creationId="{DE1FD728-0EB3-4F5A-B200-1BF20173728C}"/>
          </ac:spMkLst>
        </pc:spChg>
        <pc:spChg chg="add del mod ord">
          <ac:chgData name="Khattab, Sherif" userId="c83b1e15-36f3-4f46-aceb-05aac24c545e" providerId="ADAL" clId="{2ADE63E9-E2C9-7246-9E3A-3CE97796841D}" dt="2020-05-14T17:32:32.474" v="132" actId="700"/>
          <ac:spMkLst>
            <pc:docMk/>
            <pc:sldMk cId="1948397067" sldId="484"/>
            <ac:spMk id="6" creationId="{1797A981-9C02-B14D-965E-3A26A76E662D}"/>
          </ac:spMkLst>
        </pc:spChg>
        <pc:spChg chg="add mod ord">
          <ac:chgData name="Khattab, Sherif" userId="c83b1e15-36f3-4f46-aceb-05aac24c545e" providerId="ADAL" clId="{2ADE63E9-E2C9-7246-9E3A-3CE97796841D}" dt="2020-05-14T17:32:32.474" v="132" actId="700"/>
          <ac:spMkLst>
            <pc:docMk/>
            <pc:sldMk cId="1948397067" sldId="484"/>
            <ac:spMk id="7" creationId="{8A225AA0-21AD-A843-A4E3-3C82E24A7D11}"/>
          </ac:spMkLst>
        </pc:spChg>
        <pc:spChg chg="mod ord">
          <ac:chgData name="Khattab, Sherif" userId="c83b1e15-36f3-4f46-aceb-05aac24c545e" providerId="ADAL" clId="{2ADE63E9-E2C9-7246-9E3A-3CE97796841D}" dt="2020-05-14T17:32:32.474" v="132" actId="700"/>
          <ac:spMkLst>
            <pc:docMk/>
            <pc:sldMk cId="1948397067" sldId="484"/>
            <ac:spMk id="25601" creationId="{5E2E26B9-79A1-4156-BA81-69E66E0DF0CE}"/>
          </ac:spMkLst>
        </pc:spChg>
      </pc:sldChg>
      <pc:sldChg chg="modSp add mod modTransition setBg chgLayout">
        <pc:chgData name="Khattab, Sherif" userId="c83b1e15-36f3-4f46-aceb-05aac24c545e" providerId="ADAL" clId="{2ADE63E9-E2C9-7246-9E3A-3CE97796841D}" dt="2020-05-14T17:32:32.474" v="132" actId="700"/>
        <pc:sldMkLst>
          <pc:docMk/>
          <pc:sldMk cId="3473693154" sldId="485"/>
        </pc:sldMkLst>
        <pc:spChg chg="mod ord">
          <ac:chgData name="Khattab, Sherif" userId="c83b1e15-36f3-4f46-aceb-05aac24c545e" providerId="ADAL" clId="{2ADE63E9-E2C9-7246-9E3A-3CE97796841D}" dt="2020-05-14T17:32:32.474" v="132" actId="700"/>
          <ac:spMkLst>
            <pc:docMk/>
            <pc:sldMk cId="3473693154" sldId="485"/>
            <ac:spMk id="2" creationId="{586854B2-D813-4866-991C-A454A76AA11F}"/>
          </ac:spMkLst>
        </pc:spChg>
        <pc:spChg chg="mod ord">
          <ac:chgData name="Khattab, Sherif" userId="c83b1e15-36f3-4f46-aceb-05aac24c545e" providerId="ADAL" clId="{2ADE63E9-E2C9-7246-9E3A-3CE97796841D}" dt="2020-05-14T17:32:32.474" v="132" actId="700"/>
          <ac:spMkLst>
            <pc:docMk/>
            <pc:sldMk cId="3473693154" sldId="485"/>
            <ac:spMk id="4" creationId="{8A46F5C7-08E2-45F5-81BA-1784EE136164}"/>
          </ac:spMkLst>
        </pc:spChg>
        <pc:spChg chg="mod ord">
          <ac:chgData name="Khattab, Sherif" userId="c83b1e15-36f3-4f46-aceb-05aac24c545e" providerId="ADAL" clId="{2ADE63E9-E2C9-7246-9E3A-3CE97796841D}" dt="2020-05-14T17:32:32.474" v="132" actId="700"/>
          <ac:spMkLst>
            <pc:docMk/>
            <pc:sldMk cId="3473693154" sldId="485"/>
            <ac:spMk id="26625" creationId="{C1D92301-73F4-4C23-99EC-1F78FAD6D495}"/>
          </ac:spMkLst>
        </pc:spChg>
        <pc:spChg chg="mod ord">
          <ac:chgData name="Khattab, Sherif" userId="c83b1e15-36f3-4f46-aceb-05aac24c545e" providerId="ADAL" clId="{2ADE63E9-E2C9-7246-9E3A-3CE97796841D}" dt="2020-05-14T17:32:32.474" v="132" actId="700"/>
          <ac:spMkLst>
            <pc:docMk/>
            <pc:sldMk cId="3473693154" sldId="485"/>
            <ac:spMk id="26626" creationId="{2651E592-DA2E-4E0E-A6BB-2B5F27098645}"/>
          </ac:spMkLst>
        </pc:spChg>
      </pc:sldChg>
      <pc:sldChg chg="modSp add mod modTransition setBg chgLayout">
        <pc:chgData name="Khattab, Sherif" userId="c83b1e15-36f3-4f46-aceb-05aac24c545e" providerId="ADAL" clId="{2ADE63E9-E2C9-7246-9E3A-3CE97796841D}" dt="2020-05-14T17:32:32.474" v="132" actId="700"/>
        <pc:sldMkLst>
          <pc:docMk/>
          <pc:sldMk cId="2983945636" sldId="486"/>
        </pc:sldMkLst>
        <pc:spChg chg="mod ord">
          <ac:chgData name="Khattab, Sherif" userId="c83b1e15-36f3-4f46-aceb-05aac24c545e" providerId="ADAL" clId="{2ADE63E9-E2C9-7246-9E3A-3CE97796841D}" dt="2020-05-14T17:32:32.474" v="132" actId="700"/>
          <ac:spMkLst>
            <pc:docMk/>
            <pc:sldMk cId="2983945636" sldId="486"/>
            <ac:spMk id="2" creationId="{030E642F-8AF9-447D-9779-038C807126FB}"/>
          </ac:spMkLst>
        </pc:spChg>
        <pc:spChg chg="mod ord">
          <ac:chgData name="Khattab, Sherif" userId="c83b1e15-36f3-4f46-aceb-05aac24c545e" providerId="ADAL" clId="{2ADE63E9-E2C9-7246-9E3A-3CE97796841D}" dt="2020-05-14T17:32:32.474" v="132" actId="700"/>
          <ac:spMkLst>
            <pc:docMk/>
            <pc:sldMk cId="2983945636" sldId="486"/>
            <ac:spMk id="4" creationId="{9A4DA0B9-6022-40BD-A698-C2A0004977E2}"/>
          </ac:spMkLst>
        </pc:spChg>
        <pc:spChg chg="mod ord">
          <ac:chgData name="Khattab, Sherif" userId="c83b1e15-36f3-4f46-aceb-05aac24c545e" providerId="ADAL" clId="{2ADE63E9-E2C9-7246-9E3A-3CE97796841D}" dt="2020-05-14T17:32:32.474" v="132" actId="700"/>
          <ac:spMkLst>
            <pc:docMk/>
            <pc:sldMk cId="2983945636" sldId="486"/>
            <ac:spMk id="27649" creationId="{A30CE637-C564-4C88-9CE7-7861A8F85416}"/>
          </ac:spMkLst>
        </pc:spChg>
        <pc:spChg chg="mod ord">
          <ac:chgData name="Khattab, Sherif" userId="c83b1e15-36f3-4f46-aceb-05aac24c545e" providerId="ADAL" clId="{2ADE63E9-E2C9-7246-9E3A-3CE97796841D}" dt="2020-05-14T17:32:32.474" v="132" actId="700"/>
          <ac:spMkLst>
            <pc:docMk/>
            <pc:sldMk cId="2983945636" sldId="486"/>
            <ac:spMk id="27650" creationId="{3B4B0BBB-7C33-4C49-9B92-A42C3AB117EF}"/>
          </ac:spMkLst>
        </pc:spChg>
      </pc:sldChg>
      <pc:sldChg chg="modSp add mod modTransition setBg chgLayout">
        <pc:chgData name="Khattab, Sherif" userId="c83b1e15-36f3-4f46-aceb-05aac24c545e" providerId="ADAL" clId="{2ADE63E9-E2C9-7246-9E3A-3CE97796841D}" dt="2020-05-14T17:32:32.474" v="132" actId="700"/>
        <pc:sldMkLst>
          <pc:docMk/>
          <pc:sldMk cId="3673539870" sldId="487"/>
        </pc:sldMkLst>
        <pc:spChg chg="mod ord">
          <ac:chgData name="Khattab, Sherif" userId="c83b1e15-36f3-4f46-aceb-05aac24c545e" providerId="ADAL" clId="{2ADE63E9-E2C9-7246-9E3A-3CE97796841D}" dt="2020-05-14T17:32:32.474" v="132" actId="700"/>
          <ac:spMkLst>
            <pc:docMk/>
            <pc:sldMk cId="3673539870" sldId="487"/>
            <ac:spMk id="2" creationId="{27633559-11FA-4E73-827B-61052702ECFD}"/>
          </ac:spMkLst>
        </pc:spChg>
        <pc:spChg chg="mod ord">
          <ac:chgData name="Khattab, Sherif" userId="c83b1e15-36f3-4f46-aceb-05aac24c545e" providerId="ADAL" clId="{2ADE63E9-E2C9-7246-9E3A-3CE97796841D}" dt="2020-05-14T17:32:32.474" v="132" actId="700"/>
          <ac:spMkLst>
            <pc:docMk/>
            <pc:sldMk cId="3673539870" sldId="487"/>
            <ac:spMk id="4" creationId="{DB7AC9D8-6AAC-45B4-B947-1418EC60416E}"/>
          </ac:spMkLst>
        </pc:spChg>
        <pc:spChg chg="mod ord">
          <ac:chgData name="Khattab, Sherif" userId="c83b1e15-36f3-4f46-aceb-05aac24c545e" providerId="ADAL" clId="{2ADE63E9-E2C9-7246-9E3A-3CE97796841D}" dt="2020-05-14T17:32:32.474" v="132" actId="700"/>
          <ac:spMkLst>
            <pc:docMk/>
            <pc:sldMk cId="3673539870" sldId="487"/>
            <ac:spMk id="28673" creationId="{01919240-6D5F-40C6-9DDB-8CA2B9C67437}"/>
          </ac:spMkLst>
        </pc:spChg>
        <pc:spChg chg="mod ord">
          <ac:chgData name="Khattab, Sherif" userId="c83b1e15-36f3-4f46-aceb-05aac24c545e" providerId="ADAL" clId="{2ADE63E9-E2C9-7246-9E3A-3CE97796841D}" dt="2020-05-14T17:32:32.474" v="132" actId="700"/>
          <ac:spMkLst>
            <pc:docMk/>
            <pc:sldMk cId="3673539870" sldId="487"/>
            <ac:spMk id="28674" creationId="{33FEC19D-87C7-48B3-AA20-D08F664388EE}"/>
          </ac:spMkLst>
        </pc:spChg>
      </pc:sldChg>
      <pc:sldChg chg="modSp add mod modTransition setBg chgLayout">
        <pc:chgData name="Khattab, Sherif" userId="c83b1e15-36f3-4f46-aceb-05aac24c545e" providerId="ADAL" clId="{2ADE63E9-E2C9-7246-9E3A-3CE97796841D}" dt="2020-05-14T17:32:32.474" v="132" actId="700"/>
        <pc:sldMkLst>
          <pc:docMk/>
          <pc:sldMk cId="1363323927" sldId="488"/>
        </pc:sldMkLst>
        <pc:spChg chg="mod ord">
          <ac:chgData name="Khattab, Sherif" userId="c83b1e15-36f3-4f46-aceb-05aac24c545e" providerId="ADAL" clId="{2ADE63E9-E2C9-7246-9E3A-3CE97796841D}" dt="2020-05-14T17:32:32.474" v="132" actId="700"/>
          <ac:spMkLst>
            <pc:docMk/>
            <pc:sldMk cId="1363323927" sldId="488"/>
            <ac:spMk id="2" creationId="{D1784F0E-0CE3-4DF2-BF5E-AC961DED9AD5}"/>
          </ac:spMkLst>
        </pc:spChg>
        <pc:spChg chg="mod ord">
          <ac:chgData name="Khattab, Sherif" userId="c83b1e15-36f3-4f46-aceb-05aac24c545e" providerId="ADAL" clId="{2ADE63E9-E2C9-7246-9E3A-3CE97796841D}" dt="2020-05-14T17:32:32.474" v="132" actId="700"/>
          <ac:spMkLst>
            <pc:docMk/>
            <pc:sldMk cId="1363323927" sldId="488"/>
            <ac:spMk id="4" creationId="{EDE852BE-9DBB-4B9F-96D6-41502235E65B}"/>
          </ac:spMkLst>
        </pc:spChg>
        <pc:spChg chg="mod ord">
          <ac:chgData name="Khattab, Sherif" userId="c83b1e15-36f3-4f46-aceb-05aac24c545e" providerId="ADAL" clId="{2ADE63E9-E2C9-7246-9E3A-3CE97796841D}" dt="2020-05-14T17:32:32.474" v="132" actId="700"/>
          <ac:spMkLst>
            <pc:docMk/>
            <pc:sldMk cId="1363323927" sldId="488"/>
            <ac:spMk id="29697" creationId="{28E17C06-9C26-4EA2-A8CB-9E266E08CFC9}"/>
          </ac:spMkLst>
        </pc:spChg>
        <pc:spChg chg="mod ord">
          <ac:chgData name="Khattab, Sherif" userId="c83b1e15-36f3-4f46-aceb-05aac24c545e" providerId="ADAL" clId="{2ADE63E9-E2C9-7246-9E3A-3CE97796841D}" dt="2020-05-14T17:32:32.474" v="132" actId="700"/>
          <ac:spMkLst>
            <pc:docMk/>
            <pc:sldMk cId="1363323927" sldId="488"/>
            <ac:spMk id="29699" creationId="{9B87D08D-EF4A-454B-A132-2A933B33FADF}"/>
          </ac:spMkLst>
        </pc:spChg>
      </pc:sldChg>
      <pc:sldChg chg="modSp add mod modTransition setBg chgLayout">
        <pc:chgData name="Khattab, Sherif" userId="c83b1e15-36f3-4f46-aceb-05aac24c545e" providerId="ADAL" clId="{2ADE63E9-E2C9-7246-9E3A-3CE97796841D}" dt="2020-05-14T17:32:32.474" v="132" actId="700"/>
        <pc:sldMkLst>
          <pc:docMk/>
          <pc:sldMk cId="936409682" sldId="489"/>
        </pc:sldMkLst>
        <pc:spChg chg="mod ord">
          <ac:chgData name="Khattab, Sherif" userId="c83b1e15-36f3-4f46-aceb-05aac24c545e" providerId="ADAL" clId="{2ADE63E9-E2C9-7246-9E3A-3CE97796841D}" dt="2020-05-14T17:32:32.474" v="132" actId="700"/>
          <ac:spMkLst>
            <pc:docMk/>
            <pc:sldMk cId="936409682" sldId="489"/>
            <ac:spMk id="2" creationId="{150C62BB-E114-454B-85DB-53D764ED6038}"/>
          </ac:spMkLst>
        </pc:spChg>
        <pc:spChg chg="mod ord">
          <ac:chgData name="Khattab, Sherif" userId="c83b1e15-36f3-4f46-aceb-05aac24c545e" providerId="ADAL" clId="{2ADE63E9-E2C9-7246-9E3A-3CE97796841D}" dt="2020-05-14T17:32:32.474" v="132" actId="700"/>
          <ac:spMkLst>
            <pc:docMk/>
            <pc:sldMk cId="936409682" sldId="489"/>
            <ac:spMk id="4" creationId="{8F548AA1-681E-4DA0-A9AF-6C8D550D5E08}"/>
          </ac:spMkLst>
        </pc:spChg>
        <pc:spChg chg="mod ord">
          <ac:chgData name="Khattab, Sherif" userId="c83b1e15-36f3-4f46-aceb-05aac24c545e" providerId="ADAL" clId="{2ADE63E9-E2C9-7246-9E3A-3CE97796841D}" dt="2020-05-14T17:32:32.474" v="132" actId="700"/>
          <ac:spMkLst>
            <pc:docMk/>
            <pc:sldMk cId="936409682" sldId="489"/>
            <ac:spMk id="30721" creationId="{0A3F3B3A-9F5F-4801-AFED-E732F58A9EA2}"/>
          </ac:spMkLst>
        </pc:spChg>
        <pc:spChg chg="mod ord">
          <ac:chgData name="Khattab, Sherif" userId="c83b1e15-36f3-4f46-aceb-05aac24c545e" providerId="ADAL" clId="{2ADE63E9-E2C9-7246-9E3A-3CE97796841D}" dt="2020-05-14T17:32:32.474" v="132" actId="700"/>
          <ac:spMkLst>
            <pc:docMk/>
            <pc:sldMk cId="936409682" sldId="489"/>
            <ac:spMk id="30722" creationId="{33C3E8B9-1772-47B4-9411-185F126423BA}"/>
          </ac:spMkLst>
        </pc:spChg>
      </pc:sldChg>
      <pc:sldChg chg="modSp add mod modTransition setBg chgLayout">
        <pc:chgData name="Khattab, Sherif" userId="c83b1e15-36f3-4f46-aceb-05aac24c545e" providerId="ADAL" clId="{2ADE63E9-E2C9-7246-9E3A-3CE97796841D}" dt="2020-05-14T17:32:32.474" v="132" actId="700"/>
        <pc:sldMkLst>
          <pc:docMk/>
          <pc:sldMk cId="3252833104" sldId="490"/>
        </pc:sldMkLst>
        <pc:spChg chg="mod ord">
          <ac:chgData name="Khattab, Sherif" userId="c83b1e15-36f3-4f46-aceb-05aac24c545e" providerId="ADAL" clId="{2ADE63E9-E2C9-7246-9E3A-3CE97796841D}" dt="2020-05-14T17:32:32.474" v="132" actId="700"/>
          <ac:spMkLst>
            <pc:docMk/>
            <pc:sldMk cId="3252833104" sldId="490"/>
            <ac:spMk id="2" creationId="{0AB4CCAD-745E-4E3C-9226-6DC017810F96}"/>
          </ac:spMkLst>
        </pc:spChg>
        <pc:spChg chg="mod ord">
          <ac:chgData name="Khattab, Sherif" userId="c83b1e15-36f3-4f46-aceb-05aac24c545e" providerId="ADAL" clId="{2ADE63E9-E2C9-7246-9E3A-3CE97796841D}" dt="2020-05-14T17:32:32.474" v="132" actId="700"/>
          <ac:spMkLst>
            <pc:docMk/>
            <pc:sldMk cId="3252833104" sldId="490"/>
            <ac:spMk id="4" creationId="{0E17533F-915A-40CF-AD4D-FEF68ECE520B}"/>
          </ac:spMkLst>
        </pc:spChg>
        <pc:spChg chg="mod ord">
          <ac:chgData name="Khattab, Sherif" userId="c83b1e15-36f3-4f46-aceb-05aac24c545e" providerId="ADAL" clId="{2ADE63E9-E2C9-7246-9E3A-3CE97796841D}" dt="2020-05-14T17:32:32.474" v="132" actId="700"/>
          <ac:spMkLst>
            <pc:docMk/>
            <pc:sldMk cId="3252833104" sldId="490"/>
            <ac:spMk id="31745" creationId="{1E8891A6-96C0-4E27-853C-F42C1FEB58A8}"/>
          </ac:spMkLst>
        </pc:spChg>
        <pc:spChg chg="mod ord">
          <ac:chgData name="Khattab, Sherif" userId="c83b1e15-36f3-4f46-aceb-05aac24c545e" providerId="ADAL" clId="{2ADE63E9-E2C9-7246-9E3A-3CE97796841D}" dt="2020-05-14T17:32:32.474" v="132" actId="700"/>
          <ac:spMkLst>
            <pc:docMk/>
            <pc:sldMk cId="3252833104" sldId="490"/>
            <ac:spMk id="31746" creationId="{BF923C93-357F-4C7D-9396-96EB75958AAC}"/>
          </ac:spMkLst>
        </pc:spChg>
      </pc:sldChg>
      <pc:sldChg chg="modSp add mod modTransition setBg chgLayout">
        <pc:chgData name="Khattab, Sherif" userId="c83b1e15-36f3-4f46-aceb-05aac24c545e" providerId="ADAL" clId="{2ADE63E9-E2C9-7246-9E3A-3CE97796841D}" dt="2020-05-14T17:32:32.474" v="132" actId="700"/>
        <pc:sldMkLst>
          <pc:docMk/>
          <pc:sldMk cId="3413759872" sldId="491"/>
        </pc:sldMkLst>
        <pc:spChg chg="mod ord">
          <ac:chgData name="Khattab, Sherif" userId="c83b1e15-36f3-4f46-aceb-05aac24c545e" providerId="ADAL" clId="{2ADE63E9-E2C9-7246-9E3A-3CE97796841D}" dt="2020-05-14T17:32:32.474" v="132" actId="700"/>
          <ac:spMkLst>
            <pc:docMk/>
            <pc:sldMk cId="3413759872" sldId="491"/>
            <ac:spMk id="2" creationId="{1027E442-3CFA-4401-94FC-2170C9E73E8F}"/>
          </ac:spMkLst>
        </pc:spChg>
        <pc:spChg chg="mod ord">
          <ac:chgData name="Khattab, Sherif" userId="c83b1e15-36f3-4f46-aceb-05aac24c545e" providerId="ADAL" clId="{2ADE63E9-E2C9-7246-9E3A-3CE97796841D}" dt="2020-05-14T17:32:32.474" v="132" actId="700"/>
          <ac:spMkLst>
            <pc:docMk/>
            <pc:sldMk cId="3413759872" sldId="491"/>
            <ac:spMk id="4" creationId="{A2496084-E468-4336-8392-0971AB5A5C1C}"/>
          </ac:spMkLst>
        </pc:spChg>
        <pc:spChg chg="mod ord">
          <ac:chgData name="Khattab, Sherif" userId="c83b1e15-36f3-4f46-aceb-05aac24c545e" providerId="ADAL" clId="{2ADE63E9-E2C9-7246-9E3A-3CE97796841D}" dt="2020-05-14T17:32:32.474" v="132" actId="700"/>
          <ac:spMkLst>
            <pc:docMk/>
            <pc:sldMk cId="3413759872" sldId="491"/>
            <ac:spMk id="32769" creationId="{70B7AFA9-D4FE-4173-A948-E13727E09CD2}"/>
          </ac:spMkLst>
        </pc:spChg>
        <pc:spChg chg="mod ord">
          <ac:chgData name="Khattab, Sherif" userId="c83b1e15-36f3-4f46-aceb-05aac24c545e" providerId="ADAL" clId="{2ADE63E9-E2C9-7246-9E3A-3CE97796841D}" dt="2020-05-14T17:32:32.474" v="132" actId="700"/>
          <ac:spMkLst>
            <pc:docMk/>
            <pc:sldMk cId="3413759872" sldId="491"/>
            <ac:spMk id="32770" creationId="{2003D6DA-6FCF-4674-B357-0BC2E15667E5}"/>
          </ac:spMkLst>
        </pc:spChg>
      </pc:sldChg>
      <pc:sldChg chg="modSp add mod modTransition setBg chgLayout">
        <pc:chgData name="Khattab, Sherif" userId="c83b1e15-36f3-4f46-aceb-05aac24c545e" providerId="ADAL" clId="{2ADE63E9-E2C9-7246-9E3A-3CE97796841D}" dt="2020-05-14T17:32:32.474" v="132" actId="700"/>
        <pc:sldMkLst>
          <pc:docMk/>
          <pc:sldMk cId="1930502979" sldId="492"/>
        </pc:sldMkLst>
        <pc:spChg chg="mod ord">
          <ac:chgData name="Khattab, Sherif" userId="c83b1e15-36f3-4f46-aceb-05aac24c545e" providerId="ADAL" clId="{2ADE63E9-E2C9-7246-9E3A-3CE97796841D}" dt="2020-05-14T17:32:32.474" v="132" actId="700"/>
          <ac:spMkLst>
            <pc:docMk/>
            <pc:sldMk cId="1930502979" sldId="492"/>
            <ac:spMk id="2" creationId="{AF463D6A-7083-4182-9A9C-D477EE5F3F7F}"/>
          </ac:spMkLst>
        </pc:spChg>
        <pc:spChg chg="mod ord">
          <ac:chgData name="Khattab, Sherif" userId="c83b1e15-36f3-4f46-aceb-05aac24c545e" providerId="ADAL" clId="{2ADE63E9-E2C9-7246-9E3A-3CE97796841D}" dt="2020-05-14T17:32:32.474" v="132" actId="700"/>
          <ac:spMkLst>
            <pc:docMk/>
            <pc:sldMk cId="1930502979" sldId="492"/>
            <ac:spMk id="4" creationId="{77D35DCD-6B4B-48ED-A662-E0C04B82AC18}"/>
          </ac:spMkLst>
        </pc:spChg>
        <pc:spChg chg="mod ord">
          <ac:chgData name="Khattab, Sherif" userId="c83b1e15-36f3-4f46-aceb-05aac24c545e" providerId="ADAL" clId="{2ADE63E9-E2C9-7246-9E3A-3CE97796841D}" dt="2020-05-14T17:32:32.474" v="132" actId="700"/>
          <ac:spMkLst>
            <pc:docMk/>
            <pc:sldMk cId="1930502979" sldId="492"/>
            <ac:spMk id="33793" creationId="{98938A4B-FBBE-4B80-96D3-98D19EAD19AB}"/>
          </ac:spMkLst>
        </pc:spChg>
        <pc:spChg chg="mod ord">
          <ac:chgData name="Khattab, Sherif" userId="c83b1e15-36f3-4f46-aceb-05aac24c545e" providerId="ADAL" clId="{2ADE63E9-E2C9-7246-9E3A-3CE97796841D}" dt="2020-05-14T17:32:32.474" v="132" actId="700"/>
          <ac:spMkLst>
            <pc:docMk/>
            <pc:sldMk cId="1930502979" sldId="492"/>
            <ac:spMk id="33794" creationId="{F897DF60-5272-4433-A64E-8A0B17493296}"/>
          </ac:spMkLst>
        </pc:spChg>
      </pc:sldChg>
      <pc:sldChg chg="modSp add mod modTransition setBg chgLayout">
        <pc:chgData name="Khattab, Sherif" userId="c83b1e15-36f3-4f46-aceb-05aac24c545e" providerId="ADAL" clId="{2ADE63E9-E2C9-7246-9E3A-3CE97796841D}" dt="2020-05-14T17:32:32.474" v="132" actId="700"/>
        <pc:sldMkLst>
          <pc:docMk/>
          <pc:sldMk cId="220106575" sldId="493"/>
        </pc:sldMkLst>
        <pc:spChg chg="mod ord">
          <ac:chgData name="Khattab, Sherif" userId="c83b1e15-36f3-4f46-aceb-05aac24c545e" providerId="ADAL" clId="{2ADE63E9-E2C9-7246-9E3A-3CE97796841D}" dt="2020-05-14T17:32:32.474" v="132" actId="700"/>
          <ac:spMkLst>
            <pc:docMk/>
            <pc:sldMk cId="220106575" sldId="493"/>
            <ac:spMk id="2" creationId="{43DFBBC9-4136-4E97-A6D6-B78F7012890A}"/>
          </ac:spMkLst>
        </pc:spChg>
        <pc:spChg chg="mod ord">
          <ac:chgData name="Khattab, Sherif" userId="c83b1e15-36f3-4f46-aceb-05aac24c545e" providerId="ADAL" clId="{2ADE63E9-E2C9-7246-9E3A-3CE97796841D}" dt="2020-05-14T17:32:32.474" v="132" actId="700"/>
          <ac:spMkLst>
            <pc:docMk/>
            <pc:sldMk cId="220106575" sldId="493"/>
            <ac:spMk id="4" creationId="{25CF7889-61F0-4C28-8BFB-01E675AA116F}"/>
          </ac:spMkLst>
        </pc:spChg>
        <pc:spChg chg="mod ord">
          <ac:chgData name="Khattab, Sherif" userId="c83b1e15-36f3-4f46-aceb-05aac24c545e" providerId="ADAL" clId="{2ADE63E9-E2C9-7246-9E3A-3CE97796841D}" dt="2020-05-14T17:32:32.474" v="132" actId="700"/>
          <ac:spMkLst>
            <pc:docMk/>
            <pc:sldMk cId="220106575" sldId="493"/>
            <ac:spMk id="34817" creationId="{2B049970-E6B8-4764-A81D-48485CE156A1}"/>
          </ac:spMkLst>
        </pc:spChg>
        <pc:spChg chg="mod ord">
          <ac:chgData name="Khattab, Sherif" userId="c83b1e15-36f3-4f46-aceb-05aac24c545e" providerId="ADAL" clId="{2ADE63E9-E2C9-7246-9E3A-3CE97796841D}" dt="2020-05-14T17:32:32.474" v="132" actId="700"/>
          <ac:spMkLst>
            <pc:docMk/>
            <pc:sldMk cId="220106575" sldId="493"/>
            <ac:spMk id="34818" creationId="{FA1CAA89-73A8-442A-8657-96DF59B323CA}"/>
          </ac:spMkLst>
        </pc:spChg>
      </pc:sldChg>
      <pc:sldChg chg="addSp delSp modSp add mod modTransition setBg chgLayout">
        <pc:chgData name="Khattab, Sherif" userId="c83b1e15-36f3-4f46-aceb-05aac24c545e" providerId="ADAL" clId="{2ADE63E9-E2C9-7246-9E3A-3CE97796841D}" dt="2020-05-14T17:32:32.474" v="132" actId="700"/>
        <pc:sldMkLst>
          <pc:docMk/>
          <pc:sldMk cId="3447713174" sldId="494"/>
        </pc:sldMkLst>
        <pc:spChg chg="del">
          <ac:chgData name="Khattab, Sherif" userId="c83b1e15-36f3-4f46-aceb-05aac24c545e" providerId="ADAL" clId="{2ADE63E9-E2C9-7246-9E3A-3CE97796841D}" dt="2020-05-14T17:32:26.256" v="130" actId="700"/>
          <ac:spMkLst>
            <pc:docMk/>
            <pc:sldMk cId="3447713174" sldId="494"/>
            <ac:spMk id="2" creationId="{320299F7-1750-4643-86A4-EBD60FF8D413}"/>
          </ac:spMkLst>
        </pc:spChg>
        <pc:spChg chg="mod ord">
          <ac:chgData name="Khattab, Sherif" userId="c83b1e15-36f3-4f46-aceb-05aac24c545e" providerId="ADAL" clId="{2ADE63E9-E2C9-7246-9E3A-3CE97796841D}" dt="2020-05-14T17:32:32.474" v="132" actId="700"/>
          <ac:spMkLst>
            <pc:docMk/>
            <pc:sldMk cId="3447713174" sldId="494"/>
            <ac:spMk id="3" creationId="{68983252-D58B-4136-834E-912F539F00B6}"/>
          </ac:spMkLst>
        </pc:spChg>
        <pc:spChg chg="add del mod ord">
          <ac:chgData name="Khattab, Sherif" userId="c83b1e15-36f3-4f46-aceb-05aac24c545e" providerId="ADAL" clId="{2ADE63E9-E2C9-7246-9E3A-3CE97796841D}" dt="2020-05-14T17:32:29.326" v="131" actId="700"/>
          <ac:spMkLst>
            <pc:docMk/>
            <pc:sldMk cId="3447713174" sldId="494"/>
            <ac:spMk id="4" creationId="{F1C5221E-3275-354D-8246-664C2D10F868}"/>
          </ac:spMkLst>
        </pc:spChg>
        <pc:spChg chg="mod ord">
          <ac:chgData name="Khattab, Sherif" userId="c83b1e15-36f3-4f46-aceb-05aac24c545e" providerId="ADAL" clId="{2ADE63E9-E2C9-7246-9E3A-3CE97796841D}" dt="2020-05-14T17:32:32.474" v="132" actId="700"/>
          <ac:spMkLst>
            <pc:docMk/>
            <pc:sldMk cId="3447713174" sldId="494"/>
            <ac:spMk id="5" creationId="{6E7E3CCF-4F96-45E6-B828-6AA5F067043A}"/>
          </ac:spMkLst>
        </pc:spChg>
        <pc:spChg chg="add del mod ord">
          <ac:chgData name="Khattab, Sherif" userId="c83b1e15-36f3-4f46-aceb-05aac24c545e" providerId="ADAL" clId="{2ADE63E9-E2C9-7246-9E3A-3CE97796841D}" dt="2020-05-14T17:32:32.474" v="132" actId="700"/>
          <ac:spMkLst>
            <pc:docMk/>
            <pc:sldMk cId="3447713174" sldId="494"/>
            <ac:spMk id="6" creationId="{D189306E-1892-F346-B097-2E016845C1A6}"/>
          </ac:spMkLst>
        </pc:spChg>
        <pc:spChg chg="add mod ord">
          <ac:chgData name="Khattab, Sherif" userId="c83b1e15-36f3-4f46-aceb-05aac24c545e" providerId="ADAL" clId="{2ADE63E9-E2C9-7246-9E3A-3CE97796841D}" dt="2020-05-14T17:32:32.474" v="132" actId="700"/>
          <ac:spMkLst>
            <pc:docMk/>
            <pc:sldMk cId="3447713174" sldId="494"/>
            <ac:spMk id="7" creationId="{E82B22B3-1517-E346-9A8B-094A40D2FC5B}"/>
          </ac:spMkLst>
        </pc:spChg>
        <pc:spChg chg="mod ord">
          <ac:chgData name="Khattab, Sherif" userId="c83b1e15-36f3-4f46-aceb-05aac24c545e" providerId="ADAL" clId="{2ADE63E9-E2C9-7246-9E3A-3CE97796841D}" dt="2020-05-14T17:32:32.474" v="132" actId="700"/>
          <ac:spMkLst>
            <pc:docMk/>
            <pc:sldMk cId="3447713174" sldId="494"/>
            <ac:spMk id="35841" creationId="{B48F48C8-3631-4F5F-8724-374B534CDB0D}"/>
          </ac:spMkLst>
        </pc:spChg>
      </pc:sldChg>
      <pc:sldChg chg="modSp add mod modTransition setBg chgLayout">
        <pc:chgData name="Khattab, Sherif" userId="c83b1e15-36f3-4f46-aceb-05aac24c545e" providerId="ADAL" clId="{2ADE63E9-E2C9-7246-9E3A-3CE97796841D}" dt="2020-05-14T17:32:32.474" v="132" actId="700"/>
        <pc:sldMkLst>
          <pc:docMk/>
          <pc:sldMk cId="2129126942" sldId="495"/>
        </pc:sldMkLst>
        <pc:spChg chg="mod ord">
          <ac:chgData name="Khattab, Sherif" userId="c83b1e15-36f3-4f46-aceb-05aac24c545e" providerId="ADAL" clId="{2ADE63E9-E2C9-7246-9E3A-3CE97796841D}" dt="2020-05-14T17:32:32.474" v="132" actId="700"/>
          <ac:spMkLst>
            <pc:docMk/>
            <pc:sldMk cId="2129126942" sldId="495"/>
            <ac:spMk id="2" creationId="{B0EDE6F0-5E08-467B-A6AE-AA045809023A}"/>
          </ac:spMkLst>
        </pc:spChg>
        <pc:spChg chg="mod ord">
          <ac:chgData name="Khattab, Sherif" userId="c83b1e15-36f3-4f46-aceb-05aac24c545e" providerId="ADAL" clId="{2ADE63E9-E2C9-7246-9E3A-3CE97796841D}" dt="2020-05-14T17:32:32.474" v="132" actId="700"/>
          <ac:spMkLst>
            <pc:docMk/>
            <pc:sldMk cId="2129126942" sldId="495"/>
            <ac:spMk id="4" creationId="{31048580-254B-4562-B07A-13FA9D7EEB7E}"/>
          </ac:spMkLst>
        </pc:spChg>
        <pc:spChg chg="mod ord">
          <ac:chgData name="Khattab, Sherif" userId="c83b1e15-36f3-4f46-aceb-05aac24c545e" providerId="ADAL" clId="{2ADE63E9-E2C9-7246-9E3A-3CE97796841D}" dt="2020-05-14T17:32:32.474" v="132" actId="700"/>
          <ac:spMkLst>
            <pc:docMk/>
            <pc:sldMk cId="2129126942" sldId="495"/>
            <ac:spMk id="36865" creationId="{7EA33581-0FBA-4513-BC21-59EBD3254C34}"/>
          </ac:spMkLst>
        </pc:spChg>
        <pc:spChg chg="mod ord">
          <ac:chgData name="Khattab, Sherif" userId="c83b1e15-36f3-4f46-aceb-05aac24c545e" providerId="ADAL" clId="{2ADE63E9-E2C9-7246-9E3A-3CE97796841D}" dt="2020-05-14T17:32:32.474" v="132" actId="700"/>
          <ac:spMkLst>
            <pc:docMk/>
            <pc:sldMk cId="2129126942" sldId="495"/>
            <ac:spMk id="36866" creationId="{D4B374AC-8E1B-4FB1-8CD1-E75C5A388926}"/>
          </ac:spMkLst>
        </pc:spChg>
      </pc:sldChg>
      <pc:sldMasterChg chg="delSldLayout modSldLayout">
        <pc:chgData name="Khattab, Sherif" userId="c83b1e15-36f3-4f46-aceb-05aac24c545e" providerId="ADAL" clId="{2ADE63E9-E2C9-7246-9E3A-3CE97796841D}" dt="2020-05-14T17:34:15.216" v="192" actId="1036"/>
        <pc:sldMasterMkLst>
          <pc:docMk/>
          <pc:sldMasterMk cId="0" sldId="2147483648"/>
        </pc:sldMasterMkLst>
        <pc:sldLayoutChg chg="delSp modSp">
          <pc:chgData name="Khattab, Sherif" userId="c83b1e15-36f3-4f46-aceb-05aac24c545e" providerId="ADAL" clId="{2ADE63E9-E2C9-7246-9E3A-3CE97796841D}" dt="2020-05-14T17:34:15.216" v="192" actId="1036"/>
          <pc:sldLayoutMkLst>
            <pc:docMk/>
            <pc:sldMasterMk cId="0" sldId="2147483648"/>
            <pc:sldLayoutMk cId="75952674" sldId="2147483651"/>
          </pc:sldLayoutMkLst>
          <pc:spChg chg="del">
            <ac:chgData name="Khattab, Sherif" userId="c83b1e15-36f3-4f46-aceb-05aac24c545e" providerId="ADAL" clId="{2ADE63E9-E2C9-7246-9E3A-3CE97796841D}" dt="2020-05-14T17:23:27.201" v="20" actId="478"/>
            <ac:spMkLst>
              <pc:docMk/>
              <pc:sldMasterMk cId="0" sldId="2147483648"/>
              <pc:sldLayoutMk cId="75952674" sldId="2147483651"/>
              <ac:spMk id="7" creationId="{00000000-0000-0000-0000-000000000000}"/>
            </ac:spMkLst>
          </pc:spChg>
          <pc:spChg chg="mod">
            <ac:chgData name="Khattab, Sherif" userId="c83b1e15-36f3-4f46-aceb-05aac24c545e" providerId="ADAL" clId="{2ADE63E9-E2C9-7246-9E3A-3CE97796841D}" dt="2020-05-14T17:33:25.139" v="179" actId="1035"/>
            <ac:spMkLst>
              <pc:docMk/>
              <pc:sldMasterMk cId="0" sldId="2147483648"/>
              <pc:sldLayoutMk cId="75952674" sldId="2147483651"/>
              <ac:spMk id="8" creationId="{00000000-0000-0000-0000-000000000000}"/>
            </ac:spMkLst>
          </pc:spChg>
          <pc:spChg chg="mod">
            <ac:chgData name="Khattab, Sherif" userId="c83b1e15-36f3-4f46-aceb-05aac24c545e" providerId="ADAL" clId="{2ADE63E9-E2C9-7246-9E3A-3CE97796841D}" dt="2020-05-14T17:34:15.216" v="192" actId="1036"/>
            <ac:spMkLst>
              <pc:docMk/>
              <pc:sldMasterMk cId="0" sldId="2147483648"/>
              <pc:sldLayoutMk cId="75952674" sldId="2147483651"/>
              <ac:spMk id="9" creationId="{00000000-0000-0000-0000-000000000000}"/>
            </ac:spMkLst>
          </pc:spChg>
        </pc:sldLayoutChg>
        <pc:sldLayoutChg chg="del">
          <pc:chgData name="Khattab, Sherif" userId="c83b1e15-36f3-4f46-aceb-05aac24c545e" providerId="ADAL" clId="{2ADE63E9-E2C9-7246-9E3A-3CE97796841D}" dt="2020-05-14T17:33:04.174" v="173" actId="2696"/>
          <pc:sldLayoutMkLst>
            <pc:docMk/>
            <pc:sldMasterMk cId="0" sldId="2147483648"/>
            <pc:sldLayoutMk cId="728376708" sldId="2147483652"/>
          </pc:sldLayoutMkLst>
        </pc:sldLayoutChg>
        <pc:sldLayoutChg chg="del">
          <pc:chgData name="Khattab, Sherif" userId="c83b1e15-36f3-4f46-aceb-05aac24c545e" providerId="ADAL" clId="{2ADE63E9-E2C9-7246-9E3A-3CE97796841D}" dt="2020-05-14T17:33:04.164" v="172" actId="2696"/>
          <pc:sldLayoutMkLst>
            <pc:docMk/>
            <pc:sldMasterMk cId="0" sldId="2147483648"/>
            <pc:sldLayoutMk cId="2053041551" sldId="2147483653"/>
          </pc:sldLayoutMkLst>
        </pc:sldLayoutChg>
        <pc:sldLayoutChg chg="del">
          <pc:chgData name="Khattab, Sherif" userId="c83b1e15-36f3-4f46-aceb-05aac24c545e" providerId="ADAL" clId="{2ADE63E9-E2C9-7246-9E3A-3CE97796841D}" dt="2020-05-14T17:33:04.149" v="171" actId="2696"/>
          <pc:sldLayoutMkLst>
            <pc:docMk/>
            <pc:sldMasterMk cId="0" sldId="2147483648"/>
            <pc:sldLayoutMk cId="556619493" sldId="2147483654"/>
          </pc:sldLayoutMkLst>
        </pc:sldLayoutChg>
        <pc:sldLayoutChg chg="del">
          <pc:chgData name="Khattab, Sherif" userId="c83b1e15-36f3-4f46-aceb-05aac24c545e" providerId="ADAL" clId="{2ADE63E9-E2C9-7246-9E3A-3CE97796841D}" dt="2020-05-14T17:33:04.132" v="170" actId="2696"/>
          <pc:sldLayoutMkLst>
            <pc:docMk/>
            <pc:sldMasterMk cId="0" sldId="2147483648"/>
            <pc:sldLayoutMk cId="3828478907" sldId="2147483673"/>
          </pc:sldLayoutMkLst>
        </pc:sldLayoutChg>
        <pc:sldLayoutChg chg="del">
          <pc:chgData name="Khattab, Sherif" userId="c83b1e15-36f3-4f46-aceb-05aac24c545e" providerId="ADAL" clId="{2ADE63E9-E2C9-7246-9E3A-3CE97796841D}" dt="2020-05-14T17:33:04.126" v="169" actId="2696"/>
          <pc:sldLayoutMkLst>
            <pc:docMk/>
            <pc:sldMasterMk cId="0" sldId="2147483648"/>
            <pc:sldLayoutMk cId="787621719" sldId="2147483674"/>
          </pc:sldLayoutMkLst>
        </pc:sldLayoutChg>
        <pc:sldLayoutChg chg="del">
          <pc:chgData name="Khattab, Sherif" userId="c83b1e15-36f3-4f46-aceb-05aac24c545e" providerId="ADAL" clId="{2ADE63E9-E2C9-7246-9E3A-3CE97796841D}" dt="2020-05-14T17:33:04.117" v="168" actId="2696"/>
          <pc:sldLayoutMkLst>
            <pc:docMk/>
            <pc:sldMasterMk cId="0" sldId="2147483648"/>
            <pc:sldLayoutMk cId="4112806943" sldId="2147483675"/>
          </pc:sldLayoutMkLst>
        </pc:sldLayoutChg>
        <pc:sldLayoutChg chg="del">
          <pc:chgData name="Khattab, Sherif" userId="c83b1e15-36f3-4f46-aceb-05aac24c545e" providerId="ADAL" clId="{2ADE63E9-E2C9-7246-9E3A-3CE97796841D}" dt="2020-05-14T17:33:04.109" v="167" actId="2696"/>
          <pc:sldLayoutMkLst>
            <pc:docMk/>
            <pc:sldMasterMk cId="0" sldId="2147483648"/>
            <pc:sldLayoutMk cId="1641748147" sldId="2147483676"/>
          </pc:sldLayoutMkLst>
        </pc:sldLayoutChg>
        <pc:sldLayoutChg chg="del">
          <pc:chgData name="Khattab, Sherif" userId="c83b1e15-36f3-4f46-aceb-05aac24c545e" providerId="ADAL" clId="{2ADE63E9-E2C9-7246-9E3A-3CE97796841D}" dt="2020-05-14T17:33:04.101" v="166" actId="2696"/>
          <pc:sldLayoutMkLst>
            <pc:docMk/>
            <pc:sldMasterMk cId="0" sldId="2147483648"/>
            <pc:sldLayoutMk cId="771645810" sldId="2147483677"/>
          </pc:sldLayoutMkLst>
        </pc:sldLayoutChg>
        <pc:sldLayoutChg chg="del">
          <pc:chgData name="Khattab, Sherif" userId="c83b1e15-36f3-4f46-aceb-05aac24c545e" providerId="ADAL" clId="{2ADE63E9-E2C9-7246-9E3A-3CE97796841D}" dt="2020-05-14T17:33:04.093" v="165" actId="2696"/>
          <pc:sldLayoutMkLst>
            <pc:docMk/>
            <pc:sldMasterMk cId="0" sldId="2147483648"/>
            <pc:sldLayoutMk cId="3325671883" sldId="2147483678"/>
          </pc:sldLayoutMkLst>
        </pc:sldLayoutChg>
        <pc:sldLayoutChg chg="del">
          <pc:chgData name="Khattab, Sherif" userId="c83b1e15-36f3-4f46-aceb-05aac24c545e" providerId="ADAL" clId="{2ADE63E9-E2C9-7246-9E3A-3CE97796841D}" dt="2020-05-14T17:33:04.085" v="164" actId="2696"/>
          <pc:sldLayoutMkLst>
            <pc:docMk/>
            <pc:sldMasterMk cId="0" sldId="2147483648"/>
            <pc:sldLayoutMk cId="240480276" sldId="2147483679"/>
          </pc:sldLayoutMkLst>
        </pc:sldLayoutChg>
        <pc:sldLayoutChg chg="del">
          <pc:chgData name="Khattab, Sherif" userId="c83b1e15-36f3-4f46-aceb-05aac24c545e" providerId="ADAL" clId="{2ADE63E9-E2C9-7246-9E3A-3CE97796841D}" dt="2020-05-14T17:33:04.077" v="163" actId="2696"/>
          <pc:sldLayoutMkLst>
            <pc:docMk/>
            <pc:sldMasterMk cId="0" sldId="2147483648"/>
            <pc:sldLayoutMk cId="4237536376" sldId="2147483680"/>
          </pc:sldLayoutMkLst>
        </pc:sldLayoutChg>
        <pc:sldLayoutChg chg="del">
          <pc:chgData name="Khattab, Sherif" userId="c83b1e15-36f3-4f46-aceb-05aac24c545e" providerId="ADAL" clId="{2ADE63E9-E2C9-7246-9E3A-3CE97796841D}" dt="2020-05-14T17:33:04.068" v="162" actId="2696"/>
          <pc:sldLayoutMkLst>
            <pc:docMk/>
            <pc:sldMasterMk cId="0" sldId="2147483648"/>
            <pc:sldLayoutMk cId="311390262" sldId="2147483681"/>
          </pc:sldLayoutMkLst>
        </pc:sldLayoutChg>
        <pc:sldLayoutChg chg="del">
          <pc:chgData name="Khattab, Sherif" userId="c83b1e15-36f3-4f46-aceb-05aac24c545e" providerId="ADAL" clId="{2ADE63E9-E2C9-7246-9E3A-3CE97796841D}" dt="2020-05-14T17:33:04.059" v="161" actId="2696"/>
          <pc:sldLayoutMkLst>
            <pc:docMk/>
            <pc:sldMasterMk cId="0" sldId="2147483648"/>
            <pc:sldLayoutMk cId="1359298778" sldId="2147483682"/>
          </pc:sldLayoutMkLst>
        </pc:sldLayoutChg>
        <pc:sldLayoutChg chg="del">
          <pc:chgData name="Khattab, Sherif" userId="c83b1e15-36f3-4f46-aceb-05aac24c545e" providerId="ADAL" clId="{2ADE63E9-E2C9-7246-9E3A-3CE97796841D}" dt="2020-05-14T17:33:04.051" v="160" actId="2696"/>
          <pc:sldLayoutMkLst>
            <pc:docMk/>
            <pc:sldMasterMk cId="0" sldId="2147483648"/>
            <pc:sldLayoutMk cId="519219913" sldId="2147483683"/>
          </pc:sldLayoutMkLst>
        </pc:sldLayoutChg>
        <pc:sldLayoutChg chg="del">
          <pc:chgData name="Khattab, Sherif" userId="c83b1e15-36f3-4f46-aceb-05aac24c545e" providerId="ADAL" clId="{2ADE63E9-E2C9-7246-9E3A-3CE97796841D}" dt="2020-05-14T17:33:04.042" v="159" actId="2696"/>
          <pc:sldLayoutMkLst>
            <pc:docMk/>
            <pc:sldMasterMk cId="0" sldId="2147483648"/>
            <pc:sldLayoutMk cId="1090555678" sldId="2147483684"/>
          </pc:sldLayoutMkLst>
        </pc:sldLayoutChg>
        <pc:sldLayoutChg chg="del">
          <pc:chgData name="Khattab, Sherif" userId="c83b1e15-36f3-4f46-aceb-05aac24c545e" providerId="ADAL" clId="{2ADE63E9-E2C9-7246-9E3A-3CE97796841D}" dt="2020-05-14T17:33:03.982" v="152" actId="2696"/>
          <pc:sldLayoutMkLst>
            <pc:docMk/>
            <pc:sldMasterMk cId="0" sldId="2147483648"/>
            <pc:sldLayoutMk cId="2952444833" sldId="2147483693"/>
          </pc:sldLayoutMkLst>
        </pc:sldLayoutChg>
        <pc:sldLayoutChg chg="del">
          <pc:chgData name="Khattab, Sherif" userId="c83b1e15-36f3-4f46-aceb-05aac24c545e" providerId="ADAL" clId="{2ADE63E9-E2C9-7246-9E3A-3CE97796841D}" dt="2020-05-14T17:33:04.034" v="158" actId="2696"/>
          <pc:sldLayoutMkLst>
            <pc:docMk/>
            <pc:sldMasterMk cId="0" sldId="2147483648"/>
            <pc:sldLayoutMk cId="673069484" sldId="2147483719"/>
          </pc:sldLayoutMkLst>
        </pc:sldLayoutChg>
        <pc:sldLayoutChg chg="del">
          <pc:chgData name="Khattab, Sherif" userId="c83b1e15-36f3-4f46-aceb-05aac24c545e" providerId="ADAL" clId="{2ADE63E9-E2C9-7246-9E3A-3CE97796841D}" dt="2020-05-14T17:33:04.028" v="157" actId="2696"/>
          <pc:sldLayoutMkLst>
            <pc:docMk/>
            <pc:sldMasterMk cId="0" sldId="2147483648"/>
            <pc:sldLayoutMk cId="1722969868" sldId="2147483720"/>
          </pc:sldLayoutMkLst>
        </pc:sldLayoutChg>
        <pc:sldLayoutChg chg="del">
          <pc:chgData name="Khattab, Sherif" userId="c83b1e15-36f3-4f46-aceb-05aac24c545e" providerId="ADAL" clId="{2ADE63E9-E2C9-7246-9E3A-3CE97796841D}" dt="2020-05-14T17:33:04.019" v="156" actId="2696"/>
          <pc:sldLayoutMkLst>
            <pc:docMk/>
            <pc:sldMasterMk cId="0" sldId="2147483648"/>
            <pc:sldLayoutMk cId="1315007808" sldId="2147483721"/>
          </pc:sldLayoutMkLst>
        </pc:sldLayoutChg>
        <pc:sldLayoutChg chg="del">
          <pc:chgData name="Khattab, Sherif" userId="c83b1e15-36f3-4f46-aceb-05aac24c545e" providerId="ADAL" clId="{2ADE63E9-E2C9-7246-9E3A-3CE97796841D}" dt="2020-05-14T17:33:04.009" v="155" actId="2696"/>
          <pc:sldLayoutMkLst>
            <pc:docMk/>
            <pc:sldMasterMk cId="0" sldId="2147483648"/>
            <pc:sldLayoutMk cId="3374265578" sldId="2147483722"/>
          </pc:sldLayoutMkLst>
        </pc:sldLayoutChg>
        <pc:sldLayoutChg chg="del">
          <pc:chgData name="Khattab, Sherif" userId="c83b1e15-36f3-4f46-aceb-05aac24c545e" providerId="ADAL" clId="{2ADE63E9-E2C9-7246-9E3A-3CE97796841D}" dt="2020-05-14T17:33:04" v="154" actId="2696"/>
          <pc:sldLayoutMkLst>
            <pc:docMk/>
            <pc:sldMasterMk cId="0" sldId="2147483648"/>
            <pc:sldLayoutMk cId="3201493037" sldId="2147483723"/>
          </pc:sldLayoutMkLst>
        </pc:sldLayoutChg>
        <pc:sldLayoutChg chg="del">
          <pc:chgData name="Khattab, Sherif" userId="c83b1e15-36f3-4f46-aceb-05aac24c545e" providerId="ADAL" clId="{2ADE63E9-E2C9-7246-9E3A-3CE97796841D}" dt="2020-05-14T17:33:03.991" v="153" actId="2696"/>
          <pc:sldLayoutMkLst>
            <pc:docMk/>
            <pc:sldMasterMk cId="0" sldId="2147483648"/>
            <pc:sldLayoutMk cId="2604926639" sldId="2147483724"/>
          </pc:sldLayoutMkLst>
        </pc:sldLayoutChg>
        <pc:sldLayoutChg chg="del">
          <pc:chgData name="Khattab, Sherif" userId="c83b1e15-36f3-4f46-aceb-05aac24c545e" providerId="ADAL" clId="{2ADE63E9-E2C9-7246-9E3A-3CE97796841D}" dt="2020-05-14T17:33:03.973" v="151" actId="2696"/>
          <pc:sldLayoutMkLst>
            <pc:docMk/>
            <pc:sldMasterMk cId="0" sldId="2147483648"/>
            <pc:sldLayoutMk cId="3403911752" sldId="2147483725"/>
          </pc:sldLayoutMkLst>
        </pc:sldLayoutChg>
        <pc:sldLayoutChg chg="del">
          <pc:chgData name="Khattab, Sherif" userId="c83b1e15-36f3-4f46-aceb-05aac24c545e" providerId="ADAL" clId="{2ADE63E9-E2C9-7246-9E3A-3CE97796841D}" dt="2020-05-14T17:33:03.970" v="150" actId="2696"/>
          <pc:sldLayoutMkLst>
            <pc:docMk/>
            <pc:sldMasterMk cId="0" sldId="2147483648"/>
            <pc:sldLayoutMk cId="1271462927" sldId="2147483726"/>
          </pc:sldLayoutMkLst>
        </pc:sldLayoutChg>
        <pc:sldLayoutChg chg="del">
          <pc:chgData name="Khattab, Sherif" userId="c83b1e15-36f3-4f46-aceb-05aac24c545e" providerId="ADAL" clId="{2ADE63E9-E2C9-7246-9E3A-3CE97796841D}" dt="2020-05-14T17:33:03.966" v="149" actId="2696"/>
          <pc:sldLayoutMkLst>
            <pc:docMk/>
            <pc:sldMasterMk cId="0" sldId="2147483648"/>
            <pc:sldLayoutMk cId="2728139940" sldId="2147483733"/>
          </pc:sldLayoutMkLst>
        </pc:sldLayoutChg>
        <pc:sldLayoutChg chg="del">
          <pc:chgData name="Khattab, Sherif" userId="c83b1e15-36f3-4f46-aceb-05aac24c545e" providerId="ADAL" clId="{2ADE63E9-E2C9-7246-9E3A-3CE97796841D}" dt="2020-05-14T17:33:03.961" v="148" actId="2696"/>
          <pc:sldLayoutMkLst>
            <pc:docMk/>
            <pc:sldMasterMk cId="0" sldId="2147483648"/>
            <pc:sldLayoutMk cId="1311146222" sldId="2147483735"/>
          </pc:sldLayoutMkLst>
        </pc:sldLayoutChg>
        <pc:sldLayoutChg chg="del">
          <pc:chgData name="Khattab, Sherif" userId="c83b1e15-36f3-4f46-aceb-05aac24c545e" providerId="ADAL" clId="{2ADE63E9-E2C9-7246-9E3A-3CE97796841D}" dt="2020-05-14T17:33:03.953" v="147" actId="2696"/>
          <pc:sldLayoutMkLst>
            <pc:docMk/>
            <pc:sldMasterMk cId="0" sldId="2147483648"/>
            <pc:sldLayoutMk cId="898799085" sldId="2147483736"/>
          </pc:sldLayoutMkLst>
        </pc:sldLayoutChg>
        <pc:sldLayoutChg chg="del">
          <pc:chgData name="Khattab, Sherif" userId="c83b1e15-36f3-4f46-aceb-05aac24c545e" providerId="ADAL" clId="{2ADE63E9-E2C9-7246-9E3A-3CE97796841D}" dt="2020-05-14T17:33:03.944" v="146" actId="2696"/>
          <pc:sldLayoutMkLst>
            <pc:docMk/>
            <pc:sldMasterMk cId="0" sldId="2147483648"/>
            <pc:sldLayoutMk cId="1404730390" sldId="2147483737"/>
          </pc:sldLayoutMkLst>
        </pc:sldLayoutChg>
        <pc:sldLayoutChg chg="del">
          <pc:chgData name="Khattab, Sherif" userId="c83b1e15-36f3-4f46-aceb-05aac24c545e" providerId="ADAL" clId="{2ADE63E9-E2C9-7246-9E3A-3CE97796841D}" dt="2020-05-14T17:33:03.936" v="145" actId="2696"/>
          <pc:sldLayoutMkLst>
            <pc:docMk/>
            <pc:sldMasterMk cId="0" sldId="2147483648"/>
            <pc:sldLayoutMk cId="2602697234" sldId="2147483738"/>
          </pc:sldLayoutMkLst>
        </pc:sldLayoutChg>
        <pc:sldLayoutChg chg="del">
          <pc:chgData name="Khattab, Sherif" userId="c83b1e15-36f3-4f46-aceb-05aac24c545e" providerId="ADAL" clId="{2ADE63E9-E2C9-7246-9E3A-3CE97796841D}" dt="2020-05-14T17:33:03.927" v="144" actId="2696"/>
          <pc:sldLayoutMkLst>
            <pc:docMk/>
            <pc:sldMasterMk cId="0" sldId="2147483648"/>
            <pc:sldLayoutMk cId="1603948302" sldId="2147483739"/>
          </pc:sldLayoutMkLst>
        </pc:sldLayoutChg>
        <pc:sldLayoutChg chg="del">
          <pc:chgData name="Khattab, Sherif" userId="c83b1e15-36f3-4f46-aceb-05aac24c545e" providerId="ADAL" clId="{2ADE63E9-E2C9-7246-9E3A-3CE97796841D}" dt="2020-05-14T17:33:03.919" v="143" actId="2696"/>
          <pc:sldLayoutMkLst>
            <pc:docMk/>
            <pc:sldMasterMk cId="0" sldId="2147483648"/>
            <pc:sldLayoutMk cId="1795622570" sldId="2147483740"/>
          </pc:sldLayoutMkLst>
        </pc:sldLayoutChg>
        <pc:sldLayoutChg chg="del">
          <pc:chgData name="Khattab, Sherif" userId="c83b1e15-36f3-4f46-aceb-05aac24c545e" providerId="ADAL" clId="{2ADE63E9-E2C9-7246-9E3A-3CE97796841D}" dt="2020-05-14T17:33:03.911" v="142" actId="2696"/>
          <pc:sldLayoutMkLst>
            <pc:docMk/>
            <pc:sldMasterMk cId="0" sldId="2147483648"/>
            <pc:sldLayoutMk cId="1939396029" sldId="2147483741"/>
          </pc:sldLayoutMkLst>
        </pc:sldLayoutChg>
        <pc:sldLayoutChg chg="del">
          <pc:chgData name="Khattab, Sherif" userId="c83b1e15-36f3-4f46-aceb-05aac24c545e" providerId="ADAL" clId="{2ADE63E9-E2C9-7246-9E3A-3CE97796841D}" dt="2020-05-14T17:33:03.902" v="141" actId="2696"/>
          <pc:sldLayoutMkLst>
            <pc:docMk/>
            <pc:sldMasterMk cId="0" sldId="2147483648"/>
            <pc:sldLayoutMk cId="1803011769" sldId="2147483742"/>
          </pc:sldLayoutMkLst>
        </pc:sldLayoutChg>
        <pc:sldLayoutChg chg="del">
          <pc:chgData name="Khattab, Sherif" userId="c83b1e15-36f3-4f46-aceb-05aac24c545e" providerId="ADAL" clId="{2ADE63E9-E2C9-7246-9E3A-3CE97796841D}" dt="2020-05-14T17:33:03.894" v="140" actId="2696"/>
          <pc:sldLayoutMkLst>
            <pc:docMk/>
            <pc:sldMasterMk cId="0" sldId="2147483648"/>
            <pc:sldLayoutMk cId="1159562957" sldId="2147483743"/>
          </pc:sldLayoutMkLst>
        </pc:sldLayoutChg>
        <pc:sldLayoutChg chg="del">
          <pc:chgData name="Khattab, Sherif" userId="c83b1e15-36f3-4f46-aceb-05aac24c545e" providerId="ADAL" clId="{2ADE63E9-E2C9-7246-9E3A-3CE97796841D}" dt="2020-05-14T17:33:03.886" v="139" actId="2696"/>
          <pc:sldLayoutMkLst>
            <pc:docMk/>
            <pc:sldMasterMk cId="0" sldId="2147483648"/>
            <pc:sldLayoutMk cId="1278813586" sldId="2147483744"/>
          </pc:sldLayoutMkLst>
        </pc:sldLayoutChg>
        <pc:sldLayoutChg chg="del">
          <pc:chgData name="Khattab, Sherif" userId="c83b1e15-36f3-4f46-aceb-05aac24c545e" providerId="ADAL" clId="{2ADE63E9-E2C9-7246-9E3A-3CE97796841D}" dt="2020-05-14T17:33:03.877" v="138" actId="2696"/>
          <pc:sldLayoutMkLst>
            <pc:docMk/>
            <pc:sldMasterMk cId="0" sldId="2147483648"/>
            <pc:sldLayoutMk cId="2999496241" sldId="2147483746"/>
          </pc:sldLayoutMkLst>
        </pc:sldLayoutChg>
        <pc:sldLayoutChg chg="del">
          <pc:chgData name="Khattab, Sherif" userId="c83b1e15-36f3-4f46-aceb-05aac24c545e" providerId="ADAL" clId="{2ADE63E9-E2C9-7246-9E3A-3CE97796841D}" dt="2020-05-14T17:33:03.867" v="137" actId="2696"/>
          <pc:sldLayoutMkLst>
            <pc:docMk/>
            <pc:sldMasterMk cId="0" sldId="2147483648"/>
            <pc:sldLayoutMk cId="451071923" sldId="2147483747"/>
          </pc:sldLayoutMkLst>
        </pc:sldLayoutChg>
        <pc:sldLayoutChg chg="del">
          <pc:chgData name="Khattab, Sherif" userId="c83b1e15-36f3-4f46-aceb-05aac24c545e" providerId="ADAL" clId="{2ADE63E9-E2C9-7246-9E3A-3CE97796841D}" dt="2020-05-14T17:33:03.857" v="136" actId="2696"/>
          <pc:sldLayoutMkLst>
            <pc:docMk/>
            <pc:sldMasterMk cId="0" sldId="2147483648"/>
            <pc:sldLayoutMk cId="3305184107" sldId="2147483748"/>
          </pc:sldLayoutMkLst>
        </pc:sldLayoutChg>
        <pc:sldLayoutChg chg="del">
          <pc:chgData name="Khattab, Sherif" userId="c83b1e15-36f3-4f46-aceb-05aac24c545e" providerId="ADAL" clId="{2ADE63E9-E2C9-7246-9E3A-3CE97796841D}" dt="2020-05-14T17:33:03.848" v="135" actId="2696"/>
          <pc:sldLayoutMkLst>
            <pc:docMk/>
            <pc:sldMasterMk cId="0" sldId="2147483648"/>
            <pc:sldLayoutMk cId="564874526" sldId="2147483749"/>
          </pc:sldLayoutMkLst>
        </pc:sldLayoutChg>
        <pc:sldLayoutChg chg="del">
          <pc:chgData name="Khattab, Sherif" userId="c83b1e15-36f3-4f46-aceb-05aac24c545e" providerId="ADAL" clId="{2ADE63E9-E2C9-7246-9E3A-3CE97796841D}" dt="2020-05-14T17:33:03.839" v="134" actId="2696"/>
          <pc:sldLayoutMkLst>
            <pc:docMk/>
            <pc:sldMasterMk cId="0" sldId="2147483648"/>
            <pc:sldLayoutMk cId="1136361707" sldId="2147483750"/>
          </pc:sldLayoutMkLst>
        </pc:sldLayoutChg>
        <pc:sldLayoutChg chg="del">
          <pc:chgData name="Khattab, Sherif" userId="c83b1e15-36f3-4f46-aceb-05aac24c545e" providerId="ADAL" clId="{2ADE63E9-E2C9-7246-9E3A-3CE97796841D}" dt="2020-05-14T17:33:03.829" v="133" actId="2696"/>
          <pc:sldLayoutMkLst>
            <pc:docMk/>
            <pc:sldMasterMk cId="0" sldId="2147483648"/>
            <pc:sldLayoutMk cId="432095624" sldId="2147483751"/>
          </pc:sldLayoutMkLst>
        </pc:sldLayoutChg>
      </pc:sldMasterChg>
    </pc:docChg>
  </pc:docChgLst>
  <pc:docChgLst>
    <pc:chgData name="Sherif Khattab" userId="c83b1e15-36f3-4f46-aceb-05aac24c545e" providerId="ADAL" clId="{4F266D3B-92A2-40A8-A073-356F608DC91A}"/>
    <pc:docChg chg="undo custSel addSld delSld modSld">
      <pc:chgData name="Sherif Khattab" userId="c83b1e15-36f3-4f46-aceb-05aac24c545e" providerId="ADAL" clId="{4F266D3B-92A2-40A8-A073-356F608DC91A}" dt="2021-02-16T18:38:20.208" v="578" actId="20577"/>
      <pc:docMkLst>
        <pc:docMk/>
      </pc:docMkLst>
      <pc:sldChg chg="modSp mod">
        <pc:chgData name="Sherif Khattab" userId="c83b1e15-36f3-4f46-aceb-05aac24c545e" providerId="ADAL" clId="{4F266D3B-92A2-40A8-A073-356F608DC91A}" dt="2021-02-16T15:39:14.558" v="504" actId="20577"/>
        <pc:sldMkLst>
          <pc:docMk/>
          <pc:sldMk cId="3681208715" sldId="257"/>
        </pc:sldMkLst>
        <pc:spChg chg="mod">
          <ac:chgData name="Sherif Khattab" userId="c83b1e15-36f3-4f46-aceb-05aac24c545e" providerId="ADAL" clId="{4F266D3B-92A2-40A8-A073-356F608DC91A}" dt="2021-02-16T15:39:14.558" v="504" actId="20577"/>
          <ac:spMkLst>
            <pc:docMk/>
            <pc:sldMk cId="3681208715" sldId="257"/>
            <ac:spMk id="5123" creationId="{550C3EC1-F853-4061-A0F2-F81B64390D10}"/>
          </ac:spMkLst>
        </pc:spChg>
      </pc:sldChg>
      <pc:sldChg chg="del">
        <pc:chgData name="Sherif Khattab" userId="c83b1e15-36f3-4f46-aceb-05aac24c545e" providerId="ADAL" clId="{4F266D3B-92A2-40A8-A073-356F608DC91A}" dt="2021-02-16T15:39:00.760" v="491" actId="47"/>
        <pc:sldMkLst>
          <pc:docMk/>
          <pc:sldMk cId="1664517503" sldId="258"/>
        </pc:sldMkLst>
      </pc:sldChg>
      <pc:sldChg chg="del">
        <pc:chgData name="Sherif Khattab" userId="c83b1e15-36f3-4f46-aceb-05aac24c545e" providerId="ADAL" clId="{4F266D3B-92A2-40A8-A073-356F608DC91A}" dt="2021-02-16T14:38:32.321" v="5" actId="47"/>
        <pc:sldMkLst>
          <pc:docMk/>
          <pc:sldMk cId="1004035158" sldId="259"/>
        </pc:sldMkLst>
      </pc:sldChg>
      <pc:sldChg chg="del">
        <pc:chgData name="Sherif Khattab" userId="c83b1e15-36f3-4f46-aceb-05aac24c545e" providerId="ADAL" clId="{4F266D3B-92A2-40A8-A073-356F608DC91A}" dt="2021-02-16T15:39:06.861" v="493" actId="47"/>
        <pc:sldMkLst>
          <pc:docMk/>
          <pc:sldMk cId="3230569327" sldId="260"/>
        </pc:sldMkLst>
      </pc:sldChg>
      <pc:sldChg chg="del">
        <pc:chgData name="Sherif Khattab" userId="c83b1e15-36f3-4f46-aceb-05aac24c545e" providerId="ADAL" clId="{4F266D3B-92A2-40A8-A073-356F608DC91A}" dt="2021-02-16T14:38:32.321" v="5" actId="47"/>
        <pc:sldMkLst>
          <pc:docMk/>
          <pc:sldMk cId="1444142485" sldId="261"/>
        </pc:sldMkLst>
      </pc:sldChg>
      <pc:sldChg chg="del">
        <pc:chgData name="Sherif Khattab" userId="c83b1e15-36f3-4f46-aceb-05aac24c545e" providerId="ADAL" clId="{4F266D3B-92A2-40A8-A073-356F608DC91A}" dt="2021-02-16T14:38:32.321" v="5" actId="47"/>
        <pc:sldMkLst>
          <pc:docMk/>
          <pc:sldMk cId="516417489" sldId="262"/>
        </pc:sldMkLst>
      </pc:sldChg>
      <pc:sldChg chg="del">
        <pc:chgData name="Sherif Khattab" userId="c83b1e15-36f3-4f46-aceb-05aac24c545e" providerId="ADAL" clId="{4F266D3B-92A2-40A8-A073-356F608DC91A}" dt="2021-02-16T14:38:32.321" v="5" actId="47"/>
        <pc:sldMkLst>
          <pc:docMk/>
          <pc:sldMk cId="561583903" sldId="263"/>
        </pc:sldMkLst>
      </pc:sldChg>
      <pc:sldChg chg="del">
        <pc:chgData name="Sherif Khattab" userId="c83b1e15-36f3-4f46-aceb-05aac24c545e" providerId="ADAL" clId="{4F266D3B-92A2-40A8-A073-356F608DC91A}" dt="2021-02-16T14:38:32.321" v="5" actId="47"/>
        <pc:sldMkLst>
          <pc:docMk/>
          <pc:sldMk cId="982315759" sldId="264"/>
        </pc:sldMkLst>
      </pc:sldChg>
      <pc:sldChg chg="del">
        <pc:chgData name="Sherif Khattab" userId="c83b1e15-36f3-4f46-aceb-05aac24c545e" providerId="ADAL" clId="{4F266D3B-92A2-40A8-A073-356F608DC91A}" dt="2021-02-16T14:38:32.321" v="5" actId="47"/>
        <pc:sldMkLst>
          <pc:docMk/>
          <pc:sldMk cId="423130617" sldId="265"/>
        </pc:sldMkLst>
      </pc:sldChg>
      <pc:sldChg chg="del">
        <pc:chgData name="Sherif Khattab" userId="c83b1e15-36f3-4f46-aceb-05aac24c545e" providerId="ADAL" clId="{4F266D3B-92A2-40A8-A073-356F608DC91A}" dt="2021-02-16T14:40:29.007" v="103" actId="47"/>
        <pc:sldMkLst>
          <pc:docMk/>
          <pc:sldMk cId="386763112" sldId="266"/>
        </pc:sldMkLst>
      </pc:sldChg>
      <pc:sldChg chg="del">
        <pc:chgData name="Sherif Khattab" userId="c83b1e15-36f3-4f46-aceb-05aac24c545e" providerId="ADAL" clId="{4F266D3B-92A2-40A8-A073-356F608DC91A}" dt="2021-02-16T14:38:32.321" v="5" actId="47"/>
        <pc:sldMkLst>
          <pc:docMk/>
          <pc:sldMk cId="661211275" sldId="267"/>
        </pc:sldMkLst>
      </pc:sldChg>
      <pc:sldChg chg="del">
        <pc:chgData name="Sherif Khattab" userId="c83b1e15-36f3-4f46-aceb-05aac24c545e" providerId="ADAL" clId="{4F266D3B-92A2-40A8-A073-356F608DC91A}" dt="2021-02-16T14:38:32.321" v="5" actId="47"/>
        <pc:sldMkLst>
          <pc:docMk/>
          <pc:sldMk cId="1897509347" sldId="268"/>
        </pc:sldMkLst>
      </pc:sldChg>
      <pc:sldChg chg="del">
        <pc:chgData name="Sherif Khattab" userId="c83b1e15-36f3-4f46-aceb-05aac24c545e" providerId="ADAL" clId="{4F266D3B-92A2-40A8-A073-356F608DC91A}" dt="2021-02-16T14:38:32.321" v="5" actId="47"/>
        <pc:sldMkLst>
          <pc:docMk/>
          <pc:sldMk cId="1042310649" sldId="269"/>
        </pc:sldMkLst>
      </pc:sldChg>
      <pc:sldChg chg="del">
        <pc:chgData name="Sherif Khattab" userId="c83b1e15-36f3-4f46-aceb-05aac24c545e" providerId="ADAL" clId="{4F266D3B-92A2-40A8-A073-356F608DC91A}" dt="2021-02-16T14:38:32.321" v="5" actId="47"/>
        <pc:sldMkLst>
          <pc:docMk/>
          <pc:sldMk cId="703361262" sldId="270"/>
        </pc:sldMkLst>
      </pc:sldChg>
      <pc:sldChg chg="del">
        <pc:chgData name="Sherif Khattab" userId="c83b1e15-36f3-4f46-aceb-05aac24c545e" providerId="ADAL" clId="{4F266D3B-92A2-40A8-A073-356F608DC91A}" dt="2021-02-16T14:38:32.321" v="5" actId="47"/>
        <pc:sldMkLst>
          <pc:docMk/>
          <pc:sldMk cId="1436808390" sldId="271"/>
        </pc:sldMkLst>
      </pc:sldChg>
      <pc:sldChg chg="del">
        <pc:chgData name="Sherif Khattab" userId="c83b1e15-36f3-4f46-aceb-05aac24c545e" providerId="ADAL" clId="{4F266D3B-92A2-40A8-A073-356F608DC91A}" dt="2021-02-16T14:38:32.321" v="5" actId="47"/>
        <pc:sldMkLst>
          <pc:docMk/>
          <pc:sldMk cId="1301683851" sldId="272"/>
        </pc:sldMkLst>
      </pc:sldChg>
      <pc:sldChg chg="del">
        <pc:chgData name="Sherif Khattab" userId="c83b1e15-36f3-4f46-aceb-05aac24c545e" providerId="ADAL" clId="{4F266D3B-92A2-40A8-A073-356F608DC91A}" dt="2021-02-16T15:40:09.232" v="506" actId="47"/>
        <pc:sldMkLst>
          <pc:docMk/>
          <pc:sldMk cId="1920820884" sldId="273"/>
        </pc:sldMkLst>
      </pc:sldChg>
      <pc:sldChg chg="del">
        <pc:chgData name="Sherif Khattab" userId="c83b1e15-36f3-4f46-aceb-05aac24c545e" providerId="ADAL" clId="{4F266D3B-92A2-40A8-A073-356F608DC91A}" dt="2021-02-16T14:38:32.321" v="5" actId="47"/>
        <pc:sldMkLst>
          <pc:docMk/>
          <pc:sldMk cId="55302999" sldId="274"/>
        </pc:sldMkLst>
      </pc:sldChg>
      <pc:sldChg chg="del">
        <pc:chgData name="Sherif Khattab" userId="c83b1e15-36f3-4f46-aceb-05aac24c545e" providerId="ADAL" clId="{4F266D3B-92A2-40A8-A073-356F608DC91A}" dt="2021-02-16T14:38:32.321" v="5" actId="47"/>
        <pc:sldMkLst>
          <pc:docMk/>
          <pc:sldMk cId="2064114192" sldId="276"/>
        </pc:sldMkLst>
      </pc:sldChg>
      <pc:sldChg chg="del">
        <pc:chgData name="Sherif Khattab" userId="c83b1e15-36f3-4f46-aceb-05aac24c545e" providerId="ADAL" clId="{4F266D3B-92A2-40A8-A073-356F608DC91A}" dt="2021-02-16T15:40:10.078" v="509" actId="47"/>
        <pc:sldMkLst>
          <pc:docMk/>
          <pc:sldMk cId="2017417480" sldId="277"/>
        </pc:sldMkLst>
      </pc:sldChg>
      <pc:sldChg chg="del">
        <pc:chgData name="Sherif Khattab" userId="c83b1e15-36f3-4f46-aceb-05aac24c545e" providerId="ADAL" clId="{4F266D3B-92A2-40A8-A073-356F608DC91A}" dt="2021-02-16T14:38:32.321" v="5" actId="47"/>
        <pc:sldMkLst>
          <pc:docMk/>
          <pc:sldMk cId="1000435174" sldId="278"/>
        </pc:sldMkLst>
      </pc:sldChg>
      <pc:sldChg chg="del">
        <pc:chgData name="Sherif Khattab" userId="c83b1e15-36f3-4f46-aceb-05aac24c545e" providerId="ADAL" clId="{4F266D3B-92A2-40A8-A073-356F608DC91A}" dt="2021-02-16T14:38:32.321" v="5" actId="47"/>
        <pc:sldMkLst>
          <pc:docMk/>
          <pc:sldMk cId="2080017563" sldId="279"/>
        </pc:sldMkLst>
      </pc:sldChg>
      <pc:sldChg chg="del">
        <pc:chgData name="Sherif Khattab" userId="c83b1e15-36f3-4f46-aceb-05aac24c545e" providerId="ADAL" clId="{4F266D3B-92A2-40A8-A073-356F608DC91A}" dt="2021-02-16T15:40:10.241" v="513" actId="47"/>
        <pc:sldMkLst>
          <pc:docMk/>
          <pc:sldMk cId="2773510753" sldId="280"/>
        </pc:sldMkLst>
      </pc:sldChg>
      <pc:sldChg chg="del">
        <pc:chgData name="Sherif Khattab" userId="c83b1e15-36f3-4f46-aceb-05aac24c545e" providerId="ADAL" clId="{4F266D3B-92A2-40A8-A073-356F608DC91A}" dt="2021-02-16T14:38:32.321" v="5" actId="47"/>
        <pc:sldMkLst>
          <pc:docMk/>
          <pc:sldMk cId="1445345591" sldId="281"/>
        </pc:sldMkLst>
      </pc:sldChg>
      <pc:sldChg chg="del">
        <pc:chgData name="Sherif Khattab" userId="c83b1e15-36f3-4f46-aceb-05aac24c545e" providerId="ADAL" clId="{4F266D3B-92A2-40A8-A073-356F608DC91A}" dt="2021-02-16T14:38:32.321" v="5" actId="47"/>
        <pc:sldMkLst>
          <pc:docMk/>
          <pc:sldMk cId="306268545" sldId="282"/>
        </pc:sldMkLst>
      </pc:sldChg>
      <pc:sldChg chg="del">
        <pc:chgData name="Sherif Khattab" userId="c83b1e15-36f3-4f46-aceb-05aac24c545e" providerId="ADAL" clId="{4F266D3B-92A2-40A8-A073-356F608DC91A}" dt="2021-02-16T15:40:10.360" v="516" actId="47"/>
        <pc:sldMkLst>
          <pc:docMk/>
          <pc:sldMk cId="171235497" sldId="283"/>
        </pc:sldMkLst>
      </pc:sldChg>
      <pc:sldChg chg="del">
        <pc:chgData name="Sherif Khattab" userId="c83b1e15-36f3-4f46-aceb-05aac24c545e" providerId="ADAL" clId="{4F266D3B-92A2-40A8-A073-356F608DC91A}" dt="2021-02-16T15:40:10.408" v="517" actId="47"/>
        <pc:sldMkLst>
          <pc:docMk/>
          <pc:sldMk cId="2099089282" sldId="284"/>
        </pc:sldMkLst>
      </pc:sldChg>
      <pc:sldChg chg="del">
        <pc:chgData name="Sherif Khattab" userId="c83b1e15-36f3-4f46-aceb-05aac24c545e" providerId="ADAL" clId="{4F266D3B-92A2-40A8-A073-356F608DC91A}" dt="2021-02-16T15:40:10.457" v="518" actId="47"/>
        <pc:sldMkLst>
          <pc:docMk/>
          <pc:sldMk cId="1136622862" sldId="285"/>
        </pc:sldMkLst>
      </pc:sldChg>
      <pc:sldChg chg="add del">
        <pc:chgData name="Sherif Khattab" userId="c83b1e15-36f3-4f46-aceb-05aac24c545e" providerId="ADAL" clId="{4F266D3B-92A2-40A8-A073-356F608DC91A}" dt="2021-02-16T15:40:13.523" v="522" actId="47"/>
        <pc:sldMkLst>
          <pc:docMk/>
          <pc:sldMk cId="1268007695" sldId="288"/>
        </pc:sldMkLst>
      </pc:sldChg>
      <pc:sldChg chg="add del">
        <pc:chgData name="Sherif Khattab" userId="c83b1e15-36f3-4f46-aceb-05aac24c545e" providerId="ADAL" clId="{4F266D3B-92A2-40A8-A073-356F608DC91A}" dt="2021-02-16T15:40:16.374" v="523" actId="47"/>
        <pc:sldMkLst>
          <pc:docMk/>
          <pc:sldMk cId="463012687" sldId="289"/>
        </pc:sldMkLst>
      </pc:sldChg>
      <pc:sldChg chg="del">
        <pc:chgData name="Sherif Khattab" userId="c83b1e15-36f3-4f46-aceb-05aac24c545e" providerId="ADAL" clId="{4F266D3B-92A2-40A8-A073-356F608DC91A}" dt="2021-02-16T15:40:10.116" v="510" actId="47"/>
        <pc:sldMkLst>
          <pc:docMk/>
          <pc:sldMk cId="442392580" sldId="290"/>
        </pc:sldMkLst>
      </pc:sldChg>
      <pc:sldChg chg="del">
        <pc:chgData name="Sherif Khattab" userId="c83b1e15-36f3-4f46-aceb-05aac24c545e" providerId="ADAL" clId="{4F266D3B-92A2-40A8-A073-356F608DC91A}" dt="2021-02-16T14:38:32.321" v="5" actId="47"/>
        <pc:sldMkLst>
          <pc:docMk/>
          <pc:sldMk cId="2710637777" sldId="322"/>
        </pc:sldMkLst>
      </pc:sldChg>
      <pc:sldChg chg="del">
        <pc:chgData name="Sherif Khattab" userId="c83b1e15-36f3-4f46-aceb-05aac24c545e" providerId="ADAL" clId="{4F266D3B-92A2-40A8-A073-356F608DC91A}" dt="2021-02-16T14:38:32.321" v="5" actId="47"/>
        <pc:sldMkLst>
          <pc:docMk/>
          <pc:sldMk cId="3292918179" sldId="324"/>
        </pc:sldMkLst>
      </pc:sldChg>
      <pc:sldChg chg="del">
        <pc:chgData name="Sherif Khattab" userId="c83b1e15-36f3-4f46-aceb-05aac24c545e" providerId="ADAL" clId="{4F266D3B-92A2-40A8-A073-356F608DC91A}" dt="2021-02-16T14:38:32.321" v="5" actId="47"/>
        <pc:sldMkLst>
          <pc:docMk/>
          <pc:sldMk cId="355119911" sldId="338"/>
        </pc:sldMkLst>
      </pc:sldChg>
      <pc:sldChg chg="del">
        <pc:chgData name="Sherif Khattab" userId="c83b1e15-36f3-4f46-aceb-05aac24c545e" providerId="ADAL" clId="{4F266D3B-92A2-40A8-A073-356F608DC91A}" dt="2021-02-16T14:38:32.321" v="5" actId="47"/>
        <pc:sldMkLst>
          <pc:docMk/>
          <pc:sldMk cId="4223572414" sldId="339"/>
        </pc:sldMkLst>
      </pc:sldChg>
      <pc:sldChg chg="del">
        <pc:chgData name="Sherif Khattab" userId="c83b1e15-36f3-4f46-aceb-05aac24c545e" providerId="ADAL" clId="{4F266D3B-92A2-40A8-A073-356F608DC91A}" dt="2021-02-16T14:38:32.321" v="5" actId="47"/>
        <pc:sldMkLst>
          <pc:docMk/>
          <pc:sldMk cId="470668490" sldId="340"/>
        </pc:sldMkLst>
      </pc:sldChg>
      <pc:sldChg chg="del">
        <pc:chgData name="Sherif Khattab" userId="c83b1e15-36f3-4f46-aceb-05aac24c545e" providerId="ADAL" clId="{4F266D3B-92A2-40A8-A073-356F608DC91A}" dt="2021-02-16T14:38:32.321" v="5" actId="47"/>
        <pc:sldMkLst>
          <pc:docMk/>
          <pc:sldMk cId="1205868326" sldId="341"/>
        </pc:sldMkLst>
      </pc:sldChg>
      <pc:sldChg chg="del">
        <pc:chgData name="Sherif Khattab" userId="c83b1e15-36f3-4f46-aceb-05aac24c545e" providerId="ADAL" clId="{4F266D3B-92A2-40A8-A073-356F608DC91A}" dt="2021-02-16T14:38:32.321" v="5" actId="47"/>
        <pc:sldMkLst>
          <pc:docMk/>
          <pc:sldMk cId="1806563943" sldId="342"/>
        </pc:sldMkLst>
      </pc:sldChg>
      <pc:sldChg chg="del">
        <pc:chgData name="Sherif Khattab" userId="c83b1e15-36f3-4f46-aceb-05aac24c545e" providerId="ADAL" clId="{4F266D3B-92A2-40A8-A073-356F608DC91A}" dt="2021-02-16T14:38:32.321" v="5" actId="47"/>
        <pc:sldMkLst>
          <pc:docMk/>
          <pc:sldMk cId="1167711490" sldId="343"/>
        </pc:sldMkLst>
      </pc:sldChg>
      <pc:sldChg chg="del">
        <pc:chgData name="Sherif Khattab" userId="c83b1e15-36f3-4f46-aceb-05aac24c545e" providerId="ADAL" clId="{4F266D3B-92A2-40A8-A073-356F608DC91A}" dt="2021-02-16T14:38:32.321" v="5" actId="47"/>
        <pc:sldMkLst>
          <pc:docMk/>
          <pc:sldMk cId="1271999567" sldId="349"/>
        </pc:sldMkLst>
      </pc:sldChg>
      <pc:sldChg chg="del">
        <pc:chgData name="Sherif Khattab" userId="c83b1e15-36f3-4f46-aceb-05aac24c545e" providerId="ADAL" clId="{4F266D3B-92A2-40A8-A073-356F608DC91A}" dt="2021-02-16T14:38:32.321" v="5" actId="47"/>
        <pc:sldMkLst>
          <pc:docMk/>
          <pc:sldMk cId="434376579" sldId="363"/>
        </pc:sldMkLst>
      </pc:sldChg>
      <pc:sldChg chg="del">
        <pc:chgData name="Sherif Khattab" userId="c83b1e15-36f3-4f46-aceb-05aac24c545e" providerId="ADAL" clId="{4F266D3B-92A2-40A8-A073-356F608DC91A}" dt="2021-02-16T14:38:32.321" v="5" actId="47"/>
        <pc:sldMkLst>
          <pc:docMk/>
          <pc:sldMk cId="815621424" sldId="364"/>
        </pc:sldMkLst>
      </pc:sldChg>
      <pc:sldChg chg="del">
        <pc:chgData name="Sherif Khattab" userId="c83b1e15-36f3-4f46-aceb-05aac24c545e" providerId="ADAL" clId="{4F266D3B-92A2-40A8-A073-356F608DC91A}" dt="2021-02-16T14:38:32.321" v="5" actId="47"/>
        <pc:sldMkLst>
          <pc:docMk/>
          <pc:sldMk cId="1934104099" sldId="365"/>
        </pc:sldMkLst>
      </pc:sldChg>
      <pc:sldChg chg="del">
        <pc:chgData name="Sherif Khattab" userId="c83b1e15-36f3-4f46-aceb-05aac24c545e" providerId="ADAL" clId="{4F266D3B-92A2-40A8-A073-356F608DC91A}" dt="2021-02-16T14:38:32.321" v="5" actId="47"/>
        <pc:sldMkLst>
          <pc:docMk/>
          <pc:sldMk cId="2782429159" sldId="366"/>
        </pc:sldMkLst>
      </pc:sldChg>
      <pc:sldChg chg="del">
        <pc:chgData name="Sherif Khattab" userId="c83b1e15-36f3-4f46-aceb-05aac24c545e" providerId="ADAL" clId="{4F266D3B-92A2-40A8-A073-356F608DC91A}" dt="2021-02-16T14:38:32.321" v="5" actId="47"/>
        <pc:sldMkLst>
          <pc:docMk/>
          <pc:sldMk cId="2251973667" sldId="367"/>
        </pc:sldMkLst>
      </pc:sldChg>
      <pc:sldChg chg="del">
        <pc:chgData name="Sherif Khattab" userId="c83b1e15-36f3-4f46-aceb-05aac24c545e" providerId="ADAL" clId="{4F266D3B-92A2-40A8-A073-356F608DC91A}" dt="2021-02-16T14:38:32.321" v="5" actId="47"/>
        <pc:sldMkLst>
          <pc:docMk/>
          <pc:sldMk cId="3138501136" sldId="368"/>
        </pc:sldMkLst>
      </pc:sldChg>
      <pc:sldChg chg="del">
        <pc:chgData name="Sherif Khattab" userId="c83b1e15-36f3-4f46-aceb-05aac24c545e" providerId="ADAL" clId="{4F266D3B-92A2-40A8-A073-356F608DC91A}" dt="2021-02-16T14:38:32.321" v="5" actId="47"/>
        <pc:sldMkLst>
          <pc:docMk/>
          <pc:sldMk cId="3210992163" sldId="369"/>
        </pc:sldMkLst>
      </pc:sldChg>
      <pc:sldChg chg="del">
        <pc:chgData name="Sherif Khattab" userId="c83b1e15-36f3-4f46-aceb-05aac24c545e" providerId="ADAL" clId="{4F266D3B-92A2-40A8-A073-356F608DC91A}" dt="2021-02-16T14:38:32.321" v="5" actId="47"/>
        <pc:sldMkLst>
          <pc:docMk/>
          <pc:sldMk cId="4013065491" sldId="370"/>
        </pc:sldMkLst>
      </pc:sldChg>
      <pc:sldChg chg="del">
        <pc:chgData name="Sherif Khattab" userId="c83b1e15-36f3-4f46-aceb-05aac24c545e" providerId="ADAL" clId="{4F266D3B-92A2-40A8-A073-356F608DC91A}" dt="2021-02-16T14:38:32.321" v="5" actId="47"/>
        <pc:sldMkLst>
          <pc:docMk/>
          <pc:sldMk cId="2592968416" sldId="371"/>
        </pc:sldMkLst>
      </pc:sldChg>
      <pc:sldChg chg="del">
        <pc:chgData name="Sherif Khattab" userId="c83b1e15-36f3-4f46-aceb-05aac24c545e" providerId="ADAL" clId="{4F266D3B-92A2-40A8-A073-356F608DC91A}" dt="2021-02-16T14:38:32.321" v="5" actId="47"/>
        <pc:sldMkLst>
          <pc:docMk/>
          <pc:sldMk cId="3848335379" sldId="372"/>
        </pc:sldMkLst>
      </pc:sldChg>
      <pc:sldChg chg="del">
        <pc:chgData name="Sherif Khattab" userId="c83b1e15-36f3-4f46-aceb-05aac24c545e" providerId="ADAL" clId="{4F266D3B-92A2-40A8-A073-356F608DC91A}" dt="2021-02-16T14:38:32.321" v="5" actId="47"/>
        <pc:sldMkLst>
          <pc:docMk/>
          <pc:sldMk cId="3161117264" sldId="373"/>
        </pc:sldMkLst>
      </pc:sldChg>
      <pc:sldChg chg="del">
        <pc:chgData name="Sherif Khattab" userId="c83b1e15-36f3-4f46-aceb-05aac24c545e" providerId="ADAL" clId="{4F266D3B-92A2-40A8-A073-356F608DC91A}" dt="2021-02-16T14:38:32.321" v="5" actId="47"/>
        <pc:sldMkLst>
          <pc:docMk/>
          <pc:sldMk cId="1542066946" sldId="374"/>
        </pc:sldMkLst>
      </pc:sldChg>
      <pc:sldChg chg="del">
        <pc:chgData name="Sherif Khattab" userId="c83b1e15-36f3-4f46-aceb-05aac24c545e" providerId="ADAL" clId="{4F266D3B-92A2-40A8-A073-356F608DC91A}" dt="2021-02-16T14:38:32.321" v="5" actId="47"/>
        <pc:sldMkLst>
          <pc:docMk/>
          <pc:sldMk cId="834112894" sldId="375"/>
        </pc:sldMkLst>
      </pc:sldChg>
      <pc:sldChg chg="del">
        <pc:chgData name="Sherif Khattab" userId="c83b1e15-36f3-4f46-aceb-05aac24c545e" providerId="ADAL" clId="{4F266D3B-92A2-40A8-A073-356F608DC91A}" dt="2021-02-16T14:38:32.321" v="5" actId="47"/>
        <pc:sldMkLst>
          <pc:docMk/>
          <pc:sldMk cId="1165577892" sldId="376"/>
        </pc:sldMkLst>
      </pc:sldChg>
      <pc:sldChg chg="del">
        <pc:chgData name="Sherif Khattab" userId="c83b1e15-36f3-4f46-aceb-05aac24c545e" providerId="ADAL" clId="{4F266D3B-92A2-40A8-A073-356F608DC91A}" dt="2021-02-16T14:38:32.321" v="5" actId="47"/>
        <pc:sldMkLst>
          <pc:docMk/>
          <pc:sldMk cId="583513582" sldId="377"/>
        </pc:sldMkLst>
      </pc:sldChg>
      <pc:sldChg chg="del">
        <pc:chgData name="Sherif Khattab" userId="c83b1e15-36f3-4f46-aceb-05aac24c545e" providerId="ADAL" clId="{4F266D3B-92A2-40A8-A073-356F608DC91A}" dt="2021-02-16T14:38:32.321" v="5" actId="47"/>
        <pc:sldMkLst>
          <pc:docMk/>
          <pc:sldMk cId="3990797458" sldId="378"/>
        </pc:sldMkLst>
      </pc:sldChg>
      <pc:sldChg chg="del">
        <pc:chgData name="Sherif Khattab" userId="c83b1e15-36f3-4f46-aceb-05aac24c545e" providerId="ADAL" clId="{4F266D3B-92A2-40A8-A073-356F608DC91A}" dt="2021-02-16T14:38:32.321" v="5" actId="47"/>
        <pc:sldMkLst>
          <pc:docMk/>
          <pc:sldMk cId="2736486443" sldId="379"/>
        </pc:sldMkLst>
      </pc:sldChg>
      <pc:sldChg chg="del">
        <pc:chgData name="Sherif Khattab" userId="c83b1e15-36f3-4f46-aceb-05aac24c545e" providerId="ADAL" clId="{4F266D3B-92A2-40A8-A073-356F608DC91A}" dt="2021-02-16T14:38:32.321" v="5" actId="47"/>
        <pc:sldMkLst>
          <pc:docMk/>
          <pc:sldMk cId="541381985" sldId="380"/>
        </pc:sldMkLst>
      </pc:sldChg>
      <pc:sldChg chg="del">
        <pc:chgData name="Sherif Khattab" userId="c83b1e15-36f3-4f46-aceb-05aac24c545e" providerId="ADAL" clId="{4F266D3B-92A2-40A8-A073-356F608DC91A}" dt="2021-02-16T14:38:32.321" v="5" actId="47"/>
        <pc:sldMkLst>
          <pc:docMk/>
          <pc:sldMk cId="2235897330" sldId="381"/>
        </pc:sldMkLst>
      </pc:sldChg>
      <pc:sldChg chg="del">
        <pc:chgData name="Sherif Khattab" userId="c83b1e15-36f3-4f46-aceb-05aac24c545e" providerId="ADAL" clId="{4F266D3B-92A2-40A8-A073-356F608DC91A}" dt="2021-02-16T14:38:32.321" v="5" actId="47"/>
        <pc:sldMkLst>
          <pc:docMk/>
          <pc:sldMk cId="3360044446" sldId="382"/>
        </pc:sldMkLst>
      </pc:sldChg>
      <pc:sldChg chg="add">
        <pc:chgData name="Sherif Khattab" userId="c83b1e15-36f3-4f46-aceb-05aac24c545e" providerId="ADAL" clId="{4F266D3B-92A2-40A8-A073-356F608DC91A}" dt="2021-02-16T15:42:33.963" v="573"/>
        <pc:sldMkLst>
          <pc:docMk/>
          <pc:sldMk cId="3851230975" sldId="382"/>
        </pc:sldMkLst>
      </pc:sldChg>
      <pc:sldChg chg="del">
        <pc:chgData name="Sherif Khattab" userId="c83b1e15-36f3-4f46-aceb-05aac24c545e" providerId="ADAL" clId="{4F266D3B-92A2-40A8-A073-356F608DC91A}" dt="2021-02-16T14:38:32.321" v="5" actId="47"/>
        <pc:sldMkLst>
          <pc:docMk/>
          <pc:sldMk cId="1954384084" sldId="383"/>
        </pc:sldMkLst>
      </pc:sldChg>
      <pc:sldChg chg="del">
        <pc:chgData name="Sherif Khattab" userId="c83b1e15-36f3-4f46-aceb-05aac24c545e" providerId="ADAL" clId="{4F266D3B-92A2-40A8-A073-356F608DC91A}" dt="2021-02-16T14:38:32.321" v="5" actId="47"/>
        <pc:sldMkLst>
          <pc:docMk/>
          <pc:sldMk cId="220759689" sldId="384"/>
        </pc:sldMkLst>
      </pc:sldChg>
      <pc:sldChg chg="add">
        <pc:chgData name="Sherif Khattab" userId="c83b1e15-36f3-4f46-aceb-05aac24c545e" providerId="ADAL" clId="{4F266D3B-92A2-40A8-A073-356F608DC91A}" dt="2021-02-16T15:42:21.392" v="572"/>
        <pc:sldMkLst>
          <pc:docMk/>
          <pc:sldMk cId="1898410716" sldId="385"/>
        </pc:sldMkLst>
      </pc:sldChg>
      <pc:sldChg chg="del">
        <pc:chgData name="Sherif Khattab" userId="c83b1e15-36f3-4f46-aceb-05aac24c545e" providerId="ADAL" clId="{4F266D3B-92A2-40A8-A073-356F608DC91A}" dt="2021-02-16T14:38:32.321" v="5" actId="47"/>
        <pc:sldMkLst>
          <pc:docMk/>
          <pc:sldMk cId="2809799376" sldId="385"/>
        </pc:sldMkLst>
      </pc:sldChg>
      <pc:sldChg chg="del">
        <pc:chgData name="Sherif Khattab" userId="c83b1e15-36f3-4f46-aceb-05aac24c545e" providerId="ADAL" clId="{4F266D3B-92A2-40A8-A073-356F608DC91A}" dt="2021-02-16T14:38:32.321" v="5" actId="47"/>
        <pc:sldMkLst>
          <pc:docMk/>
          <pc:sldMk cId="2329144619" sldId="445"/>
        </pc:sldMkLst>
      </pc:sldChg>
      <pc:sldChg chg="del">
        <pc:chgData name="Sherif Khattab" userId="c83b1e15-36f3-4f46-aceb-05aac24c545e" providerId="ADAL" clId="{4F266D3B-92A2-40A8-A073-356F608DC91A}" dt="2021-02-16T14:38:32.321" v="5" actId="47"/>
        <pc:sldMkLst>
          <pc:docMk/>
          <pc:sldMk cId="1783368962" sldId="448"/>
        </pc:sldMkLst>
      </pc:sldChg>
      <pc:sldChg chg="del">
        <pc:chgData name="Sherif Khattab" userId="c83b1e15-36f3-4f46-aceb-05aac24c545e" providerId="ADAL" clId="{4F266D3B-92A2-40A8-A073-356F608DC91A}" dt="2021-02-16T14:38:32.321" v="5" actId="47"/>
        <pc:sldMkLst>
          <pc:docMk/>
          <pc:sldMk cId="2276002102" sldId="451"/>
        </pc:sldMkLst>
      </pc:sldChg>
      <pc:sldChg chg="del">
        <pc:chgData name="Sherif Khattab" userId="c83b1e15-36f3-4f46-aceb-05aac24c545e" providerId="ADAL" clId="{4F266D3B-92A2-40A8-A073-356F608DC91A}" dt="2021-02-16T15:39:03.476" v="492" actId="47"/>
        <pc:sldMkLst>
          <pc:docMk/>
          <pc:sldMk cId="2163467695" sldId="455"/>
        </pc:sldMkLst>
      </pc:sldChg>
      <pc:sldChg chg="del">
        <pc:chgData name="Sherif Khattab" userId="c83b1e15-36f3-4f46-aceb-05aac24c545e" providerId="ADAL" clId="{4F266D3B-92A2-40A8-A073-356F608DC91A}" dt="2021-02-16T15:39:36.243" v="505" actId="47"/>
        <pc:sldMkLst>
          <pc:docMk/>
          <pc:sldMk cId="1816629761" sldId="459"/>
        </pc:sldMkLst>
      </pc:sldChg>
      <pc:sldChg chg="del">
        <pc:chgData name="Sherif Khattab" userId="c83b1e15-36f3-4f46-aceb-05aac24c545e" providerId="ADAL" clId="{4F266D3B-92A2-40A8-A073-356F608DC91A}" dt="2021-02-16T15:40:10.605" v="519" actId="47"/>
        <pc:sldMkLst>
          <pc:docMk/>
          <pc:sldMk cId="1471081860" sldId="463"/>
        </pc:sldMkLst>
      </pc:sldChg>
      <pc:sldChg chg="del">
        <pc:chgData name="Sherif Khattab" userId="c83b1e15-36f3-4f46-aceb-05aac24c545e" providerId="ADAL" clId="{4F266D3B-92A2-40A8-A073-356F608DC91A}" dt="2021-02-16T15:40:09.473" v="507" actId="47"/>
        <pc:sldMkLst>
          <pc:docMk/>
          <pc:sldMk cId="574001865" sldId="464"/>
        </pc:sldMkLst>
      </pc:sldChg>
      <pc:sldChg chg="del">
        <pc:chgData name="Sherif Khattab" userId="c83b1e15-36f3-4f46-aceb-05aac24c545e" providerId="ADAL" clId="{4F266D3B-92A2-40A8-A073-356F608DC91A}" dt="2021-02-16T15:40:09.605" v="508" actId="47"/>
        <pc:sldMkLst>
          <pc:docMk/>
          <pc:sldMk cId="2156977365" sldId="465"/>
        </pc:sldMkLst>
      </pc:sldChg>
      <pc:sldChg chg="del">
        <pc:chgData name="Sherif Khattab" userId="c83b1e15-36f3-4f46-aceb-05aac24c545e" providerId="ADAL" clId="{4F266D3B-92A2-40A8-A073-356F608DC91A}" dt="2021-02-16T15:40:10.156" v="511" actId="47"/>
        <pc:sldMkLst>
          <pc:docMk/>
          <pc:sldMk cId="117329803" sldId="466"/>
        </pc:sldMkLst>
      </pc:sldChg>
      <pc:sldChg chg="del">
        <pc:chgData name="Sherif Khattab" userId="c83b1e15-36f3-4f46-aceb-05aac24c545e" providerId="ADAL" clId="{4F266D3B-92A2-40A8-A073-356F608DC91A}" dt="2021-02-16T15:40:10.190" v="512" actId="47"/>
        <pc:sldMkLst>
          <pc:docMk/>
          <pc:sldMk cId="3643915362" sldId="467"/>
        </pc:sldMkLst>
      </pc:sldChg>
      <pc:sldChg chg="del">
        <pc:chgData name="Sherif Khattab" userId="c83b1e15-36f3-4f46-aceb-05aac24c545e" providerId="ADAL" clId="{4F266D3B-92A2-40A8-A073-356F608DC91A}" dt="2021-02-16T15:40:10.286" v="514" actId="47"/>
        <pc:sldMkLst>
          <pc:docMk/>
          <pc:sldMk cId="1593910045" sldId="468"/>
        </pc:sldMkLst>
      </pc:sldChg>
      <pc:sldChg chg="del">
        <pc:chgData name="Sherif Khattab" userId="c83b1e15-36f3-4f46-aceb-05aac24c545e" providerId="ADAL" clId="{4F266D3B-92A2-40A8-A073-356F608DC91A}" dt="2021-02-16T15:40:10.331" v="515" actId="47"/>
        <pc:sldMkLst>
          <pc:docMk/>
          <pc:sldMk cId="3392020218" sldId="469"/>
        </pc:sldMkLst>
      </pc:sldChg>
      <pc:sldChg chg="del">
        <pc:chgData name="Sherif Khattab" userId="c83b1e15-36f3-4f46-aceb-05aac24c545e" providerId="ADAL" clId="{4F266D3B-92A2-40A8-A073-356F608DC91A}" dt="2021-02-16T14:40:29.007" v="103" actId="47"/>
        <pc:sldMkLst>
          <pc:docMk/>
          <pc:sldMk cId="3824051756" sldId="470"/>
        </pc:sldMkLst>
      </pc:sldChg>
      <pc:sldChg chg="del">
        <pc:chgData name="Sherif Khattab" userId="c83b1e15-36f3-4f46-aceb-05aac24c545e" providerId="ADAL" clId="{4F266D3B-92A2-40A8-A073-356F608DC91A}" dt="2021-02-16T14:40:29.007" v="103" actId="47"/>
        <pc:sldMkLst>
          <pc:docMk/>
          <pc:sldMk cId="1025764700" sldId="471"/>
        </pc:sldMkLst>
      </pc:sldChg>
      <pc:sldChg chg="del">
        <pc:chgData name="Sherif Khattab" userId="c83b1e15-36f3-4f46-aceb-05aac24c545e" providerId="ADAL" clId="{4F266D3B-92A2-40A8-A073-356F608DC91A}" dt="2021-02-16T14:40:29.007" v="103" actId="47"/>
        <pc:sldMkLst>
          <pc:docMk/>
          <pc:sldMk cId="3109107092" sldId="472"/>
        </pc:sldMkLst>
      </pc:sldChg>
      <pc:sldChg chg="del">
        <pc:chgData name="Sherif Khattab" userId="c83b1e15-36f3-4f46-aceb-05aac24c545e" providerId="ADAL" clId="{4F266D3B-92A2-40A8-A073-356F608DC91A}" dt="2021-02-16T14:40:29.007" v="103" actId="47"/>
        <pc:sldMkLst>
          <pc:docMk/>
          <pc:sldMk cId="2185675405" sldId="473"/>
        </pc:sldMkLst>
      </pc:sldChg>
      <pc:sldChg chg="del">
        <pc:chgData name="Sherif Khattab" userId="c83b1e15-36f3-4f46-aceb-05aac24c545e" providerId="ADAL" clId="{4F266D3B-92A2-40A8-A073-356F608DC91A}" dt="2021-02-16T14:40:29.007" v="103" actId="47"/>
        <pc:sldMkLst>
          <pc:docMk/>
          <pc:sldMk cId="1719184921" sldId="474"/>
        </pc:sldMkLst>
      </pc:sldChg>
      <pc:sldChg chg="del">
        <pc:chgData name="Sherif Khattab" userId="c83b1e15-36f3-4f46-aceb-05aac24c545e" providerId="ADAL" clId="{4F266D3B-92A2-40A8-A073-356F608DC91A}" dt="2021-02-16T14:40:29.007" v="103" actId="47"/>
        <pc:sldMkLst>
          <pc:docMk/>
          <pc:sldMk cId="3632958702" sldId="475"/>
        </pc:sldMkLst>
      </pc:sldChg>
      <pc:sldChg chg="del">
        <pc:chgData name="Sherif Khattab" userId="c83b1e15-36f3-4f46-aceb-05aac24c545e" providerId="ADAL" clId="{4F266D3B-92A2-40A8-A073-356F608DC91A}" dt="2021-02-16T14:40:29.007" v="103" actId="47"/>
        <pc:sldMkLst>
          <pc:docMk/>
          <pc:sldMk cId="2634117846" sldId="476"/>
        </pc:sldMkLst>
      </pc:sldChg>
      <pc:sldChg chg="del">
        <pc:chgData name="Sherif Khattab" userId="c83b1e15-36f3-4f46-aceb-05aac24c545e" providerId="ADAL" clId="{4F266D3B-92A2-40A8-A073-356F608DC91A}" dt="2021-02-16T14:40:29.007" v="103" actId="47"/>
        <pc:sldMkLst>
          <pc:docMk/>
          <pc:sldMk cId="4038969182" sldId="477"/>
        </pc:sldMkLst>
      </pc:sldChg>
      <pc:sldChg chg="del">
        <pc:chgData name="Sherif Khattab" userId="c83b1e15-36f3-4f46-aceb-05aac24c545e" providerId="ADAL" clId="{4F266D3B-92A2-40A8-A073-356F608DC91A}" dt="2021-02-16T14:40:29.007" v="103" actId="47"/>
        <pc:sldMkLst>
          <pc:docMk/>
          <pc:sldMk cId="326259628" sldId="478"/>
        </pc:sldMkLst>
      </pc:sldChg>
      <pc:sldChg chg="del">
        <pc:chgData name="Sherif Khattab" userId="c83b1e15-36f3-4f46-aceb-05aac24c545e" providerId="ADAL" clId="{4F266D3B-92A2-40A8-A073-356F608DC91A}" dt="2021-02-16T14:40:29.007" v="103" actId="47"/>
        <pc:sldMkLst>
          <pc:docMk/>
          <pc:sldMk cId="873856523" sldId="479"/>
        </pc:sldMkLst>
      </pc:sldChg>
      <pc:sldChg chg="del">
        <pc:chgData name="Sherif Khattab" userId="c83b1e15-36f3-4f46-aceb-05aac24c545e" providerId="ADAL" clId="{4F266D3B-92A2-40A8-A073-356F608DC91A}" dt="2021-02-16T14:40:29.007" v="103" actId="47"/>
        <pc:sldMkLst>
          <pc:docMk/>
          <pc:sldMk cId="3465344065" sldId="480"/>
        </pc:sldMkLst>
      </pc:sldChg>
      <pc:sldChg chg="del">
        <pc:chgData name="Sherif Khattab" userId="c83b1e15-36f3-4f46-aceb-05aac24c545e" providerId="ADAL" clId="{4F266D3B-92A2-40A8-A073-356F608DC91A}" dt="2021-02-16T14:40:29.007" v="103" actId="47"/>
        <pc:sldMkLst>
          <pc:docMk/>
          <pc:sldMk cId="2002489455" sldId="481"/>
        </pc:sldMkLst>
      </pc:sldChg>
      <pc:sldChg chg="del">
        <pc:chgData name="Sherif Khattab" userId="c83b1e15-36f3-4f46-aceb-05aac24c545e" providerId="ADAL" clId="{4F266D3B-92A2-40A8-A073-356F608DC91A}" dt="2021-02-16T14:40:29.007" v="103" actId="47"/>
        <pc:sldMkLst>
          <pc:docMk/>
          <pc:sldMk cId="1560930406" sldId="482"/>
        </pc:sldMkLst>
      </pc:sldChg>
      <pc:sldChg chg="del">
        <pc:chgData name="Sherif Khattab" userId="c83b1e15-36f3-4f46-aceb-05aac24c545e" providerId="ADAL" clId="{4F266D3B-92A2-40A8-A073-356F608DC91A}" dt="2021-02-16T14:40:29.007" v="103" actId="47"/>
        <pc:sldMkLst>
          <pc:docMk/>
          <pc:sldMk cId="1387835057" sldId="483"/>
        </pc:sldMkLst>
      </pc:sldChg>
      <pc:sldChg chg="del">
        <pc:chgData name="Sherif Khattab" userId="c83b1e15-36f3-4f46-aceb-05aac24c545e" providerId="ADAL" clId="{4F266D3B-92A2-40A8-A073-356F608DC91A}" dt="2021-02-16T14:40:29.007" v="103" actId="47"/>
        <pc:sldMkLst>
          <pc:docMk/>
          <pc:sldMk cId="1948397067" sldId="484"/>
        </pc:sldMkLst>
      </pc:sldChg>
      <pc:sldChg chg="del">
        <pc:chgData name="Sherif Khattab" userId="c83b1e15-36f3-4f46-aceb-05aac24c545e" providerId="ADAL" clId="{4F266D3B-92A2-40A8-A073-356F608DC91A}" dt="2021-02-16T14:40:29.007" v="103" actId="47"/>
        <pc:sldMkLst>
          <pc:docMk/>
          <pc:sldMk cId="3473693154" sldId="485"/>
        </pc:sldMkLst>
      </pc:sldChg>
      <pc:sldChg chg="del">
        <pc:chgData name="Sherif Khattab" userId="c83b1e15-36f3-4f46-aceb-05aac24c545e" providerId="ADAL" clId="{4F266D3B-92A2-40A8-A073-356F608DC91A}" dt="2021-02-16T14:40:29.007" v="103" actId="47"/>
        <pc:sldMkLst>
          <pc:docMk/>
          <pc:sldMk cId="2983945636" sldId="486"/>
        </pc:sldMkLst>
      </pc:sldChg>
      <pc:sldChg chg="del">
        <pc:chgData name="Sherif Khattab" userId="c83b1e15-36f3-4f46-aceb-05aac24c545e" providerId="ADAL" clId="{4F266D3B-92A2-40A8-A073-356F608DC91A}" dt="2021-02-16T14:40:29.007" v="103" actId="47"/>
        <pc:sldMkLst>
          <pc:docMk/>
          <pc:sldMk cId="3673539870" sldId="487"/>
        </pc:sldMkLst>
      </pc:sldChg>
      <pc:sldChg chg="del">
        <pc:chgData name="Sherif Khattab" userId="c83b1e15-36f3-4f46-aceb-05aac24c545e" providerId="ADAL" clId="{4F266D3B-92A2-40A8-A073-356F608DC91A}" dt="2021-02-16T14:40:29.007" v="103" actId="47"/>
        <pc:sldMkLst>
          <pc:docMk/>
          <pc:sldMk cId="1363323927" sldId="488"/>
        </pc:sldMkLst>
      </pc:sldChg>
      <pc:sldChg chg="del">
        <pc:chgData name="Sherif Khattab" userId="c83b1e15-36f3-4f46-aceb-05aac24c545e" providerId="ADAL" clId="{4F266D3B-92A2-40A8-A073-356F608DC91A}" dt="2021-02-16T14:40:29.007" v="103" actId="47"/>
        <pc:sldMkLst>
          <pc:docMk/>
          <pc:sldMk cId="936409682" sldId="489"/>
        </pc:sldMkLst>
      </pc:sldChg>
      <pc:sldChg chg="del">
        <pc:chgData name="Sherif Khattab" userId="c83b1e15-36f3-4f46-aceb-05aac24c545e" providerId="ADAL" clId="{4F266D3B-92A2-40A8-A073-356F608DC91A}" dt="2021-02-16T14:40:29.007" v="103" actId="47"/>
        <pc:sldMkLst>
          <pc:docMk/>
          <pc:sldMk cId="3252833104" sldId="490"/>
        </pc:sldMkLst>
      </pc:sldChg>
      <pc:sldChg chg="del">
        <pc:chgData name="Sherif Khattab" userId="c83b1e15-36f3-4f46-aceb-05aac24c545e" providerId="ADAL" clId="{4F266D3B-92A2-40A8-A073-356F608DC91A}" dt="2021-02-16T14:40:29.007" v="103" actId="47"/>
        <pc:sldMkLst>
          <pc:docMk/>
          <pc:sldMk cId="3413759872" sldId="491"/>
        </pc:sldMkLst>
      </pc:sldChg>
      <pc:sldChg chg="del">
        <pc:chgData name="Sherif Khattab" userId="c83b1e15-36f3-4f46-aceb-05aac24c545e" providerId="ADAL" clId="{4F266D3B-92A2-40A8-A073-356F608DC91A}" dt="2021-02-16T14:40:29.007" v="103" actId="47"/>
        <pc:sldMkLst>
          <pc:docMk/>
          <pc:sldMk cId="1930502979" sldId="492"/>
        </pc:sldMkLst>
      </pc:sldChg>
      <pc:sldChg chg="del">
        <pc:chgData name="Sherif Khattab" userId="c83b1e15-36f3-4f46-aceb-05aac24c545e" providerId="ADAL" clId="{4F266D3B-92A2-40A8-A073-356F608DC91A}" dt="2021-02-16T14:40:29.007" v="103" actId="47"/>
        <pc:sldMkLst>
          <pc:docMk/>
          <pc:sldMk cId="220106575" sldId="493"/>
        </pc:sldMkLst>
      </pc:sldChg>
      <pc:sldChg chg="del">
        <pc:chgData name="Sherif Khattab" userId="c83b1e15-36f3-4f46-aceb-05aac24c545e" providerId="ADAL" clId="{4F266D3B-92A2-40A8-A073-356F608DC91A}" dt="2021-02-16T14:40:29.007" v="103" actId="47"/>
        <pc:sldMkLst>
          <pc:docMk/>
          <pc:sldMk cId="3447713174" sldId="494"/>
        </pc:sldMkLst>
      </pc:sldChg>
      <pc:sldChg chg="del">
        <pc:chgData name="Sherif Khattab" userId="c83b1e15-36f3-4f46-aceb-05aac24c545e" providerId="ADAL" clId="{4F266D3B-92A2-40A8-A073-356F608DC91A}" dt="2021-02-16T14:40:29.007" v="103" actId="47"/>
        <pc:sldMkLst>
          <pc:docMk/>
          <pc:sldMk cId="2129126942" sldId="495"/>
        </pc:sldMkLst>
      </pc:sldChg>
      <pc:sldChg chg="modSp mod">
        <pc:chgData name="Sherif Khattab" userId="c83b1e15-36f3-4f46-aceb-05aac24c545e" providerId="ADAL" clId="{4F266D3B-92A2-40A8-A073-356F608DC91A}" dt="2021-02-16T14:49:58.948" v="196" actId="20577"/>
        <pc:sldMkLst>
          <pc:docMk/>
          <pc:sldMk cId="702367729" sldId="496"/>
        </pc:sldMkLst>
        <pc:spChg chg="mod">
          <ac:chgData name="Sherif Khattab" userId="c83b1e15-36f3-4f46-aceb-05aac24c545e" providerId="ADAL" clId="{4F266D3B-92A2-40A8-A073-356F608DC91A}" dt="2021-02-16T14:49:58.948" v="196" actId="20577"/>
          <ac:spMkLst>
            <pc:docMk/>
            <pc:sldMk cId="702367729" sldId="496"/>
            <ac:spMk id="3" creationId="{2466C52D-9A48-4683-BE7F-268D8DB7FAAD}"/>
          </ac:spMkLst>
        </pc:spChg>
      </pc:sldChg>
      <pc:sldChg chg="addSp delSp modSp add mod modAnim">
        <pc:chgData name="Sherif Khattab" userId="c83b1e15-36f3-4f46-aceb-05aac24c545e" providerId="ADAL" clId="{4F266D3B-92A2-40A8-A073-356F608DC91A}" dt="2021-02-16T15:29:38.464" v="468" actId="478"/>
        <pc:sldMkLst>
          <pc:docMk/>
          <pc:sldMk cId="4202616107" sldId="500"/>
        </pc:sldMkLst>
        <pc:spChg chg="mod">
          <ac:chgData name="Sherif Khattab" userId="c83b1e15-36f3-4f46-aceb-05aac24c545e" providerId="ADAL" clId="{4F266D3B-92A2-40A8-A073-356F608DC91A}" dt="2021-02-16T15:29:07.533" v="458" actId="20577"/>
          <ac:spMkLst>
            <pc:docMk/>
            <pc:sldMk cId="4202616107" sldId="500"/>
            <ac:spMk id="2" creationId="{6BF01C35-B7E9-AD43-99C8-95170559C8A0}"/>
          </ac:spMkLst>
        </pc:spChg>
        <pc:spChg chg="mod">
          <ac:chgData name="Sherif Khattab" userId="c83b1e15-36f3-4f46-aceb-05aac24c545e" providerId="ADAL" clId="{4F266D3B-92A2-40A8-A073-356F608DC91A}" dt="2021-02-16T15:28:55.379" v="451" actId="27636"/>
          <ac:spMkLst>
            <pc:docMk/>
            <pc:sldMk cId="4202616107" sldId="500"/>
            <ac:spMk id="3" creationId="{443F42C8-5750-0341-86AA-B64ED9D37EB6}"/>
          </ac:spMkLst>
        </pc:spChg>
        <pc:graphicFrameChg chg="add del modGraphic">
          <ac:chgData name="Sherif Khattab" userId="c83b1e15-36f3-4f46-aceb-05aac24c545e" providerId="ADAL" clId="{4F266D3B-92A2-40A8-A073-356F608DC91A}" dt="2021-02-16T15:29:38.464" v="468" actId="478"/>
          <ac:graphicFrameMkLst>
            <pc:docMk/>
            <pc:sldMk cId="4202616107" sldId="500"/>
            <ac:graphicFrameMk id="7" creationId="{8FA67E28-1575-4A35-92AE-803D55765388}"/>
          </ac:graphicFrameMkLst>
        </pc:graphicFrameChg>
      </pc:sldChg>
      <pc:sldChg chg="modSp add mod">
        <pc:chgData name="Sherif Khattab" userId="c83b1e15-36f3-4f46-aceb-05aac24c545e" providerId="ADAL" clId="{4F266D3B-92A2-40A8-A073-356F608DC91A}" dt="2021-02-16T14:39:12.366" v="9"/>
        <pc:sldMkLst>
          <pc:docMk/>
          <pc:sldMk cId="2116864396" sldId="505"/>
        </pc:sldMkLst>
        <pc:spChg chg="mod">
          <ac:chgData name="Sherif Khattab" userId="c83b1e15-36f3-4f46-aceb-05aac24c545e" providerId="ADAL" clId="{4F266D3B-92A2-40A8-A073-356F608DC91A}" dt="2021-02-16T14:39:12.366" v="9"/>
          <ac:spMkLst>
            <pc:docMk/>
            <pc:sldMk cId="2116864396" sldId="505"/>
            <ac:spMk id="3" creationId="{9FDE3B14-90B9-4B5A-83C7-6E633E32EA28}"/>
          </ac:spMkLst>
        </pc:spChg>
      </pc:sldChg>
      <pc:sldChg chg="modSp add mod">
        <pc:chgData name="Sherif Khattab" userId="c83b1e15-36f3-4f46-aceb-05aac24c545e" providerId="ADAL" clId="{4F266D3B-92A2-40A8-A073-356F608DC91A}" dt="2021-02-16T18:38:20.208" v="578" actId="20577"/>
        <pc:sldMkLst>
          <pc:docMk/>
          <pc:sldMk cId="3652489610" sldId="506"/>
        </pc:sldMkLst>
        <pc:spChg chg="mod">
          <ac:chgData name="Sherif Khattab" userId="c83b1e15-36f3-4f46-aceb-05aac24c545e" providerId="ADAL" clId="{4F266D3B-92A2-40A8-A073-356F608DC91A}" dt="2021-02-16T18:38:20.208" v="578" actId="20577"/>
          <ac:spMkLst>
            <pc:docMk/>
            <pc:sldMk cId="3652489610" sldId="506"/>
            <ac:spMk id="3" creationId="{9FDE3B14-90B9-4B5A-83C7-6E633E32EA28}"/>
          </ac:spMkLst>
        </pc:spChg>
      </pc:sldChg>
      <pc:sldChg chg="modSp add mod modAnim">
        <pc:chgData name="Sherif Khattab" userId="c83b1e15-36f3-4f46-aceb-05aac24c545e" providerId="ADAL" clId="{4F266D3B-92A2-40A8-A073-356F608DC91A}" dt="2021-02-16T15:29:22.015" v="467" actId="20577"/>
        <pc:sldMkLst>
          <pc:docMk/>
          <pc:sldMk cId="2487721040" sldId="516"/>
        </pc:sldMkLst>
        <pc:spChg chg="mod">
          <ac:chgData name="Sherif Khattab" userId="c83b1e15-36f3-4f46-aceb-05aac24c545e" providerId="ADAL" clId="{4F266D3B-92A2-40A8-A073-356F608DC91A}" dt="2021-02-16T15:29:22.015" v="467" actId="20577"/>
          <ac:spMkLst>
            <pc:docMk/>
            <pc:sldMk cId="2487721040" sldId="516"/>
            <ac:spMk id="2" creationId="{8F0D0240-9749-9A4C-AFD0-B00F3A6D8FB6}"/>
          </ac:spMkLst>
        </pc:spChg>
        <pc:spChg chg="mod">
          <ac:chgData name="Sherif Khattab" userId="c83b1e15-36f3-4f46-aceb-05aac24c545e" providerId="ADAL" clId="{4F266D3B-92A2-40A8-A073-356F608DC91A}" dt="2021-02-16T14:57:08.364" v="397"/>
          <ac:spMkLst>
            <pc:docMk/>
            <pc:sldMk cId="2487721040" sldId="516"/>
            <ac:spMk id="3" creationId="{CBB5D1A1-A1C5-4D4A-9051-CB104F0E3B4F}"/>
          </ac:spMkLst>
        </pc:spChg>
      </pc:sldChg>
      <pc:sldChg chg="add del">
        <pc:chgData name="Sherif Khattab" userId="c83b1e15-36f3-4f46-aceb-05aac24c545e" providerId="ADAL" clId="{4F266D3B-92A2-40A8-A073-356F608DC91A}" dt="2021-02-16T14:57:11.643" v="398" actId="47"/>
        <pc:sldMkLst>
          <pc:docMk/>
          <pc:sldMk cId="3114182525" sldId="517"/>
        </pc:sldMkLst>
      </pc:sldChg>
      <pc:sldChg chg="add">
        <pc:chgData name="Sherif Khattab" userId="c83b1e15-36f3-4f46-aceb-05aac24c545e" providerId="ADAL" clId="{4F266D3B-92A2-40A8-A073-356F608DC91A}" dt="2021-02-16T14:38:45.616" v="6"/>
        <pc:sldMkLst>
          <pc:docMk/>
          <pc:sldMk cId="1616471687" sldId="518"/>
        </pc:sldMkLst>
      </pc:sldChg>
      <pc:sldChg chg="addSp delSp modSp new mod modAnim">
        <pc:chgData name="Sherif Khattab" userId="c83b1e15-36f3-4f46-aceb-05aac24c545e" providerId="ADAL" clId="{4F266D3B-92A2-40A8-A073-356F608DC91A}" dt="2021-02-16T15:28:48.026" v="449"/>
        <pc:sldMkLst>
          <pc:docMk/>
          <pc:sldMk cId="3504930043" sldId="519"/>
        </pc:sldMkLst>
        <pc:spChg chg="mod">
          <ac:chgData name="Sherif Khattab" userId="c83b1e15-36f3-4f46-aceb-05aac24c545e" providerId="ADAL" clId="{4F266D3B-92A2-40A8-A073-356F608DC91A}" dt="2021-02-16T15:27:02.433" v="415" actId="20577"/>
          <ac:spMkLst>
            <pc:docMk/>
            <pc:sldMk cId="3504930043" sldId="519"/>
            <ac:spMk id="2" creationId="{A0D540A4-5655-4AC5-A7D9-14716DD6CE03}"/>
          </ac:spMkLst>
        </pc:spChg>
        <pc:spChg chg="add del mod">
          <ac:chgData name="Sherif Khattab" userId="c83b1e15-36f3-4f46-aceb-05aac24c545e" providerId="ADAL" clId="{4F266D3B-92A2-40A8-A073-356F608DC91A}" dt="2021-02-16T15:28:30.614" v="447" actId="27636"/>
          <ac:spMkLst>
            <pc:docMk/>
            <pc:sldMk cId="3504930043" sldId="519"/>
            <ac:spMk id="3" creationId="{081F86C7-7D18-4E19-B794-DA1A4D2806F5}"/>
          </ac:spMkLst>
        </pc:spChg>
        <pc:spChg chg="add del mod">
          <ac:chgData name="Sherif Khattab" userId="c83b1e15-36f3-4f46-aceb-05aac24c545e" providerId="ADAL" clId="{4F266D3B-92A2-40A8-A073-356F608DC91A}" dt="2021-02-16T15:27:07.553" v="419"/>
          <ac:spMkLst>
            <pc:docMk/>
            <pc:sldMk cId="3504930043" sldId="519"/>
            <ac:spMk id="6" creationId="{5AAC249C-A516-4821-A58B-D2F4C5A24FC3}"/>
          </ac:spMkLst>
        </pc:spChg>
      </pc:sldChg>
      <pc:sldChg chg="add del">
        <pc:chgData name="Sherif Khattab" userId="c83b1e15-36f3-4f46-aceb-05aac24c545e" providerId="ADAL" clId="{4F266D3B-92A2-40A8-A073-356F608DC91A}" dt="2021-02-16T14:38:53.992" v="7" actId="47"/>
        <pc:sldMkLst>
          <pc:docMk/>
          <pc:sldMk cId="1895271479" sldId="520"/>
        </pc:sldMkLst>
      </pc:sldChg>
      <pc:sldChg chg="modSp new mod modAnim">
        <pc:chgData name="Sherif Khattab" userId="c83b1e15-36f3-4f46-aceb-05aac24c545e" providerId="ADAL" clId="{4F266D3B-92A2-40A8-A073-356F608DC91A}" dt="2021-02-16T15:29:50.503" v="470"/>
        <pc:sldMkLst>
          <pc:docMk/>
          <pc:sldMk cId="2126070970" sldId="520"/>
        </pc:sldMkLst>
        <pc:spChg chg="mod">
          <ac:chgData name="Sherif Khattab" userId="c83b1e15-36f3-4f46-aceb-05aac24c545e" providerId="ADAL" clId="{4F266D3B-92A2-40A8-A073-356F608DC91A}" dt="2021-02-16T15:29:16.027" v="461" actId="20577"/>
          <ac:spMkLst>
            <pc:docMk/>
            <pc:sldMk cId="2126070970" sldId="520"/>
            <ac:spMk id="2" creationId="{08235729-9B80-4A9E-BC29-C4B6E026AAF2}"/>
          </ac:spMkLst>
        </pc:spChg>
        <pc:spChg chg="mod">
          <ac:chgData name="Sherif Khattab" userId="c83b1e15-36f3-4f46-aceb-05aac24c545e" providerId="ADAL" clId="{4F266D3B-92A2-40A8-A073-356F608DC91A}" dt="2021-02-16T15:29:02.714" v="456" actId="20577"/>
          <ac:spMkLst>
            <pc:docMk/>
            <pc:sldMk cId="2126070970" sldId="520"/>
            <ac:spMk id="3" creationId="{D7399D59-7ED8-4451-AEDE-1AC4DE33563A}"/>
          </ac:spMkLst>
        </pc:spChg>
      </pc:sldChg>
      <pc:sldChg chg="add del">
        <pc:chgData name="Sherif Khattab" userId="c83b1e15-36f3-4f46-aceb-05aac24c545e" providerId="ADAL" clId="{4F266D3B-92A2-40A8-A073-356F608DC91A}" dt="2021-02-16T14:38:54.959" v="8" actId="47"/>
        <pc:sldMkLst>
          <pc:docMk/>
          <pc:sldMk cId="2885366123" sldId="521"/>
        </pc:sldMkLst>
      </pc:sldChg>
      <pc:sldChg chg="add del">
        <pc:chgData name="Sherif Khattab" userId="c83b1e15-36f3-4f46-aceb-05aac24c545e" providerId="ADAL" clId="{4F266D3B-92A2-40A8-A073-356F608DC91A}" dt="2021-02-16T14:39:22.937" v="10" actId="47"/>
        <pc:sldMkLst>
          <pc:docMk/>
          <pc:sldMk cId="158309068" sldId="522"/>
        </pc:sldMkLst>
      </pc:sldChg>
    </pc:docChg>
  </pc:docChgLst>
  <pc:docChgLst>
    <pc:chgData name="Khattab, Sherif" userId="c83b1e15-36f3-4f46-aceb-05aac24c545e" providerId="ADAL" clId="{79D9A848-63DC-C04B-A37B-45CD4B398B25}"/>
    <pc:docChg chg="sldOrd">
      <pc:chgData name="Khattab, Sherif" userId="c83b1e15-36f3-4f46-aceb-05aac24c545e" providerId="ADAL" clId="{79D9A848-63DC-C04B-A37B-45CD4B398B25}" dt="2020-10-07T03:45:55.390" v="0" actId="20578"/>
      <pc:docMkLst>
        <pc:docMk/>
      </pc:docMkLst>
      <pc:sldChg chg="ord">
        <pc:chgData name="Khattab, Sherif" userId="c83b1e15-36f3-4f46-aceb-05aac24c545e" providerId="ADAL" clId="{79D9A848-63DC-C04B-A37B-45CD4B398B25}" dt="2020-10-07T03:45:55.390" v="0" actId="20578"/>
        <pc:sldMkLst>
          <pc:docMk/>
          <pc:sldMk cId="434376579" sldId="363"/>
        </pc:sldMkLst>
      </pc:sldChg>
    </pc:docChg>
  </pc:docChgLst>
  <pc:docChgLst>
    <pc:chgData name="Khattab, Sherif" userId="c83b1e15-36f3-4f46-aceb-05aac24c545e" providerId="ADAL" clId="{FE92C68B-4A2B-491A-802D-9A016E970098}"/>
    <pc:docChg chg="addSld modSld">
      <pc:chgData name="Khattab, Sherif" userId="c83b1e15-36f3-4f46-aceb-05aac24c545e" providerId="ADAL" clId="{FE92C68B-4A2B-491A-802D-9A016E970098}" dt="2021-01-21T02:52:14.809" v="71" actId="20577"/>
      <pc:docMkLst>
        <pc:docMk/>
      </pc:docMkLst>
      <pc:sldChg chg="modSp mod">
        <pc:chgData name="Khattab, Sherif" userId="c83b1e15-36f3-4f46-aceb-05aac24c545e" providerId="ADAL" clId="{FE92C68B-4A2B-491A-802D-9A016E970098}" dt="2021-01-21T02:51:24.200" v="12" actId="20577"/>
        <pc:sldMkLst>
          <pc:docMk/>
          <pc:sldMk cId="1330366002" sldId="454"/>
        </pc:sldMkLst>
        <pc:spChg chg="mod">
          <ac:chgData name="Khattab, Sherif" userId="c83b1e15-36f3-4f46-aceb-05aac24c545e" providerId="ADAL" clId="{FE92C68B-4A2B-491A-802D-9A016E970098}" dt="2021-01-21T02:51:24.200" v="12" actId="20577"/>
          <ac:spMkLst>
            <pc:docMk/>
            <pc:sldMk cId="1330366002" sldId="454"/>
            <ac:spMk id="3" creationId="{00000000-0000-0000-0000-000000000000}"/>
          </ac:spMkLst>
        </pc:spChg>
      </pc:sldChg>
      <pc:sldChg chg="modSp new mod">
        <pc:chgData name="Khattab, Sherif" userId="c83b1e15-36f3-4f46-aceb-05aac24c545e" providerId="ADAL" clId="{FE92C68B-4A2B-491A-802D-9A016E970098}" dt="2021-01-21T02:52:14.809" v="71" actId="20577"/>
        <pc:sldMkLst>
          <pc:docMk/>
          <pc:sldMk cId="702367729" sldId="496"/>
        </pc:sldMkLst>
        <pc:spChg chg="mod">
          <ac:chgData name="Khattab, Sherif" userId="c83b1e15-36f3-4f46-aceb-05aac24c545e" providerId="ADAL" clId="{FE92C68B-4A2B-491A-802D-9A016E970098}" dt="2021-01-21T02:51:45.117" v="26" actId="20577"/>
          <ac:spMkLst>
            <pc:docMk/>
            <pc:sldMk cId="702367729" sldId="496"/>
            <ac:spMk id="2" creationId="{AB9EA720-F5B4-463B-B14C-1970BB85B2C8}"/>
          </ac:spMkLst>
        </pc:spChg>
        <pc:spChg chg="mod">
          <ac:chgData name="Khattab, Sherif" userId="c83b1e15-36f3-4f46-aceb-05aac24c545e" providerId="ADAL" clId="{FE92C68B-4A2B-491A-802D-9A016E970098}" dt="2021-01-21T02:52:14.809" v="71" actId="20577"/>
          <ac:spMkLst>
            <pc:docMk/>
            <pc:sldMk cId="702367729" sldId="496"/>
            <ac:spMk id="3" creationId="{2466C52D-9A48-4683-BE7F-268D8DB7FA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3" name="AutoShape 1"/>
          <p:cNvSpPr>
            <a:spLocks noChangeArrowheads="1"/>
          </p:cNvSpPr>
          <p:nvPr/>
        </p:nvSpPr>
        <p:spPr bwMode="auto">
          <a:xfrm>
            <a:off x="0" y="0"/>
            <a:ext cx="7772400" cy="10058400"/>
          </a:xfrm>
          <a:prstGeom prst="roundRect">
            <a:avLst>
              <a:gd name="adj" fmla="val 19"/>
            </a:avLst>
          </a:prstGeom>
          <a:solidFill>
            <a:srgbClr val="FFFFFF"/>
          </a:solidFill>
          <a:ln w="9360">
            <a:noFill/>
            <a:miter lim="800000"/>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4" name="AutoShape 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5" name="AutoShape 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6" name="AutoShape 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7" name="AutoShape 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8" name="AutoShape 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79" name="AutoShape 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0" name="AutoShape 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1" name="AutoShape 9"/>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2" name="AutoShape 10"/>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3" name="AutoShape 11"/>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4" name="AutoShape 12"/>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5" name="AutoShape 13"/>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6" name="AutoShape 14"/>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7" name="AutoShape 15"/>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8" name="AutoShape 16"/>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89" name="AutoShape 17"/>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3090" name="AutoShape 18"/>
          <p:cNvSpPr>
            <a:spLocks noChangeArrowheads="1"/>
          </p:cNvSpPr>
          <p:nvPr/>
        </p:nvSpPr>
        <p:spPr bwMode="auto">
          <a:xfrm>
            <a:off x="0" y="0"/>
            <a:ext cx="7772400" cy="10058400"/>
          </a:xfrm>
          <a:prstGeom prst="roundRect">
            <a:avLst>
              <a:gd name="adj" fmla="val 19"/>
            </a:avLst>
          </a:prstGeom>
          <a:solidFill>
            <a:srgbClr val="FFFFFF"/>
          </a:solidFill>
          <a:ln w="9525">
            <a:noFill/>
            <a:round/>
            <a:headEnd/>
            <a:tailEnd/>
          </a:ln>
          <a:effectLst/>
        </p:spPr>
        <p:txBody>
          <a:bodyPr wrap="none" anchor="ctr"/>
          <a:lstStyle/>
          <a:p>
            <a:pPr>
              <a:buFont typeface="Times New Roman" pitchFamily="16" charset="0"/>
              <a:buNone/>
              <a:defRPr/>
            </a:pPr>
            <a:endParaRPr lang="en-US">
              <a:latin typeface="Arial" charset="0"/>
              <a:cs typeface="Arial" charset="0"/>
            </a:endParaRPr>
          </a:p>
        </p:txBody>
      </p:sp>
      <p:sp>
        <p:nvSpPr>
          <p:cNvPr id="20500" name="Rectangle 19"/>
          <p:cNvSpPr>
            <a:spLocks noGrp="1" noRot="1" noChangeAspect="1" noChangeArrowheads="1"/>
          </p:cNvSpPr>
          <p:nvPr>
            <p:ph type="sldImg"/>
          </p:nvPr>
        </p:nvSpPr>
        <p:spPr bwMode="auto">
          <a:xfrm>
            <a:off x="1371600" y="763588"/>
            <a:ext cx="4999038" cy="374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sp>
      <p:sp>
        <p:nvSpPr>
          <p:cNvPr id="3092" name="Rectangle 20"/>
          <p:cNvSpPr>
            <a:spLocks noGrp="1" noChangeArrowheads="1"/>
          </p:cNvSpPr>
          <p:nvPr>
            <p:ph type="body"/>
          </p:nvPr>
        </p:nvSpPr>
        <p:spPr bwMode="auto">
          <a:xfrm>
            <a:off x="777875" y="4776788"/>
            <a:ext cx="6188075" cy="4500562"/>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p>
            <a:pPr lvl="0"/>
            <a:endParaRPr lang="en-US" noProof="0"/>
          </a:p>
        </p:txBody>
      </p:sp>
      <p:sp>
        <p:nvSpPr>
          <p:cNvPr id="3093" name="Rectangle 21"/>
          <p:cNvSpPr>
            <a:spLocks noGrp="1" noChangeArrowheads="1"/>
          </p:cNvSpPr>
          <p:nvPr>
            <p:ph type="hdr"/>
          </p:nvPr>
        </p:nvSpPr>
        <p:spPr bwMode="auto">
          <a:xfrm>
            <a:off x="0"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4" name="Rectangle 22"/>
          <p:cNvSpPr>
            <a:spLocks noGrp="1" noChangeArrowheads="1"/>
          </p:cNvSpPr>
          <p:nvPr>
            <p:ph type="dt"/>
          </p:nvPr>
        </p:nvSpPr>
        <p:spPr bwMode="auto">
          <a:xfrm>
            <a:off x="4398963" y="0"/>
            <a:ext cx="3343275" cy="48260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5" name="Rectangle 23"/>
          <p:cNvSpPr>
            <a:spLocks noGrp="1" noChangeArrowheads="1"/>
          </p:cNvSpPr>
          <p:nvPr>
            <p:ph type="ftr"/>
          </p:nvPr>
        </p:nvSpPr>
        <p:spPr bwMode="auto">
          <a:xfrm>
            <a:off x="0"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nSpc>
                <a:spcPct val="96000"/>
              </a:lnSpc>
              <a:buFont typeface="Times New Roman" pitchFamily="16" charset="0"/>
              <a:buNone/>
              <a:tabLst>
                <a:tab pos="723900" algn="l"/>
                <a:tab pos="1447800" algn="l"/>
                <a:tab pos="2171700" algn="l"/>
                <a:tab pos="2895600" algn="l"/>
              </a:tabLst>
              <a:defRPr sz="1400">
                <a:solidFill>
                  <a:srgbClr val="000000"/>
                </a:solidFill>
                <a:latin typeface="Times New Roman" pitchFamily="16" charset="0"/>
                <a:cs typeface="Arial Unicode MS" charset="0"/>
              </a:defRPr>
            </a:lvl1pPr>
          </a:lstStyle>
          <a:p>
            <a:pPr>
              <a:defRPr/>
            </a:pPr>
            <a:endParaRPr lang="en-GB"/>
          </a:p>
        </p:txBody>
      </p:sp>
      <p:sp>
        <p:nvSpPr>
          <p:cNvPr id="3096" name="Rectangle 24"/>
          <p:cNvSpPr>
            <a:spLocks noGrp="1" noChangeArrowheads="1"/>
          </p:cNvSpPr>
          <p:nvPr>
            <p:ph type="sldNum"/>
          </p:nvPr>
        </p:nvSpPr>
        <p:spPr bwMode="auto">
          <a:xfrm>
            <a:off x="4398963" y="9555163"/>
            <a:ext cx="3343275" cy="482600"/>
          </a:xfrm>
          <a:prstGeom prst="rect">
            <a:avLst/>
          </a:prstGeom>
          <a:noFill/>
          <a:ln w="9525">
            <a:noFill/>
            <a:round/>
            <a:headEnd/>
            <a:tailEnd/>
          </a:ln>
          <a:effectLst/>
        </p:spPr>
        <p:txBody>
          <a:bodyPr vert="horz" wrap="square" lIns="0" tIns="0" rIns="0" bIns="0" numCol="1" anchor="b" anchorCtr="0" compatLnSpc="1">
            <a:prstTxWarp prst="textNoShape">
              <a:avLst/>
            </a:prstTxWarp>
          </a:bodyPr>
          <a:lstStyle>
            <a:lvl1pPr algn="r">
              <a:lnSpc>
                <a:spcPct val="96000"/>
              </a:lnSpc>
              <a:tabLst>
                <a:tab pos="723900" algn="l"/>
                <a:tab pos="1447800" algn="l"/>
                <a:tab pos="2171700" algn="l"/>
                <a:tab pos="2895600" algn="l"/>
              </a:tabLst>
              <a:defRPr sz="1400">
                <a:solidFill>
                  <a:srgbClr val="000000"/>
                </a:solidFill>
                <a:latin typeface="Times New Roman" panose="02020603050405020304" pitchFamily="18" charset="0"/>
                <a:ea typeface="Arial Unicode MS" panose="020B0604020202020204" pitchFamily="34" charset="-128"/>
                <a:cs typeface="Arial Unicode MS" panose="020B0604020202020204" pitchFamily="34" charset="-128"/>
              </a:defRPr>
            </a:lvl1pPr>
          </a:lstStyle>
          <a:p>
            <a:fld id="{6BBF61AC-9675-4DE0-97B3-F33B7A218B95}"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4"/>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1pPr>
            <a:lvl2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2pPr>
            <a:lvl3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3pPr>
            <a:lvl4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4pPr>
            <a:lvl5pPr eaLnBrk="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5pPr>
            <a:lvl6pPr marL="25146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6pPr>
            <a:lvl7pPr marL="29718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7pPr>
            <a:lvl8pPr marL="34290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8pPr>
            <a:lvl9pPr marL="3886200" indent="-228600" defTabSz="457200" eaLnBrk="0" fontAlgn="base" hangingPunct="0">
              <a:lnSpc>
                <a:spcPct val="69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a:solidFill>
                  <a:schemeClr val="bg1"/>
                </a:solidFill>
                <a:latin typeface="Arial" panose="020B0604020202020204" pitchFamily="34" charset="0"/>
                <a:cs typeface="Arial" panose="020B0604020202020204" pitchFamily="34" charset="0"/>
              </a:defRPr>
            </a:lvl9pPr>
          </a:lstStyle>
          <a:p>
            <a:pPr eaLnBrk="1"/>
            <a:fld id="{6F003013-6B68-4C51-B3BB-0B7EAE6BB7DE}" type="slidenum">
              <a:rPr lang="en-GB" altLang="en-US">
                <a:solidFill>
                  <a:srgbClr val="000000"/>
                </a:solidFill>
                <a:latin typeface="Times New Roman" panose="02020603050405020304" pitchFamily="18" charset="0"/>
                <a:cs typeface="Arial Unicode MS" panose="020B0604020202020204" pitchFamily="34" charset="-128"/>
              </a:rPr>
              <a:pPr eaLnBrk="1"/>
              <a:t>1</a:t>
            </a:fld>
            <a:endParaRPr lang="en-GB" altLang="en-US">
              <a:solidFill>
                <a:srgbClr val="000000"/>
              </a:solidFill>
              <a:latin typeface="Times New Roman" panose="02020603050405020304" pitchFamily="18" charset="0"/>
              <a:cs typeface="Arial Unicode MS" panose="020B0604020202020204" pitchFamily="34" charset="-128"/>
            </a:endParaRPr>
          </a:p>
        </p:txBody>
      </p:sp>
      <p:sp>
        <p:nvSpPr>
          <p:cNvPr id="21507" name="Text Box 1"/>
          <p:cNvSpPr txBox="1">
            <a:spLocks noChangeArrowheads="1"/>
          </p:cNvSpPr>
          <p:nvPr/>
        </p:nvSpPr>
        <p:spPr bwMode="auto">
          <a:xfrm>
            <a:off x="1371600" y="763588"/>
            <a:ext cx="5029200" cy="3771900"/>
          </a:xfrm>
          <a:prstGeom prst="rect">
            <a:avLst/>
          </a:prstGeom>
          <a:solidFill>
            <a:srgbClr val="FFFFFF"/>
          </a:solidFill>
          <a:ln w="9360">
            <a:solidFill>
              <a:srgbClr val="000000"/>
            </a:solidFill>
            <a:miter lim="800000"/>
            <a:headEnd/>
            <a:tailEnd/>
          </a:ln>
        </p:spPr>
        <p:txBody>
          <a:bodyPr wrap="none" anchor="ctr"/>
          <a:lstStyle/>
          <a:p>
            <a:endParaRPr lang="en-US" altLang="en-US"/>
          </a:p>
        </p:txBody>
      </p:sp>
      <p:sp>
        <p:nvSpPr>
          <p:cNvPr id="21508" name="Rectangle 2"/>
          <p:cNvSpPr>
            <a:spLocks noGrp="1" noChangeArrowheads="1"/>
          </p:cNvSpPr>
          <p:nvPr>
            <p:ph type="body"/>
          </p:nvPr>
        </p:nvSpPr>
        <p:spPr>
          <a:xfrm>
            <a:off x="777875" y="4776788"/>
            <a:ext cx="6189663" cy="45021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68663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2347913"/>
            <a:ext cx="10080626" cy="1620837"/>
          </a:xfrm>
          <a:solidFill>
            <a:srgbClr val="00246C"/>
          </a:solidFill>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3"/>
          <p:cNvSpPr>
            <a:spLocks noGrp="1" noChangeArrowheads="1"/>
          </p:cNvSpPr>
          <p:nvPr>
            <p:ph type="ftr" idx="10"/>
          </p:nvPr>
        </p:nvSpPr>
        <p:spPr>
          <a:ln/>
        </p:spPr>
        <p:txBody>
          <a:bodyPr/>
          <a:lstStyle>
            <a:lvl1pPr>
              <a:defRPr/>
            </a:lvl1pPr>
          </a:lstStyle>
          <a:p>
            <a:pPr>
              <a:defRPr/>
            </a:pPr>
            <a:r>
              <a:rPr lang="en-US"/>
              <a:t>CS/COE 1550 – Operating Systems – Sherif Khattab</a:t>
            </a:r>
            <a:endParaRPr lang="en-GB"/>
          </a:p>
        </p:txBody>
      </p:sp>
      <p:sp>
        <p:nvSpPr>
          <p:cNvPr id="5" name="Rectangle 4"/>
          <p:cNvSpPr>
            <a:spLocks noGrp="1" noChangeArrowheads="1"/>
          </p:cNvSpPr>
          <p:nvPr>
            <p:ph type="sldNum" idx="11"/>
          </p:nvPr>
        </p:nvSpPr>
        <p:spPr>
          <a:ln/>
        </p:spPr>
        <p:txBody>
          <a:bodyPr/>
          <a:lstStyle>
            <a:lvl1pPr>
              <a:defRPr/>
            </a:lvl1pPr>
          </a:lstStyle>
          <a:p>
            <a:fld id="{E1796A22-1B43-48CB-B54A-DABBAF976B10}" type="slidenum">
              <a:rPr lang="en-GB" altLang="en-US"/>
              <a:pPr/>
              <a:t>‹#›</a:t>
            </a:fld>
            <a:endParaRPr lang="en-GB" altLang="en-US"/>
          </a:p>
        </p:txBody>
      </p:sp>
      <p:sp>
        <p:nvSpPr>
          <p:cNvPr id="6" name="Rectangle 8"/>
          <p:cNvSpPr>
            <a:spLocks noGrp="1" noChangeArrowheads="1"/>
          </p:cNvSpPr>
          <p:nvPr>
            <p:ph type="dt" idx="12"/>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203790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 y="-22225"/>
            <a:ext cx="10096297" cy="736600"/>
          </a:xfrm>
          <a:solidFill>
            <a:srgbClr val="004F9E"/>
          </a:solidFill>
        </p:spPr>
        <p:txBody>
          <a:bodyPr/>
          <a:lstStyle>
            <a:lvl1pPr algn="ct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0" y="714375"/>
            <a:ext cx="10096296" cy="6567487"/>
          </a:xfrm>
        </p:spPr>
        <p:txBody>
          <a:bodyPr>
            <a:normAutofit/>
          </a:bodyPr>
          <a:lstStyle>
            <a:lvl1pPr marL="457200" indent="-457200">
              <a:buFont typeface="Arial" charset="0"/>
              <a:buChar char="•"/>
              <a:defRPr/>
            </a:lvl1pPr>
            <a:lvl2pPr marL="914400" indent="-457200">
              <a:buFont typeface="Arial" charset="0"/>
              <a:buChar char="•"/>
              <a:defRPr/>
            </a:lvl2pPr>
            <a:lvl3pPr marL="1257300" indent="-342900">
              <a:buFont typeface="Arial" charset="0"/>
              <a:buChar char="•"/>
              <a:defRPr/>
            </a:lvl3pPr>
            <a:lvl4pPr marL="1714500" indent="-342900">
              <a:buFont typeface="Arial" charset="0"/>
              <a:buChar char="•"/>
              <a:defRPr/>
            </a:lvl4pPr>
            <a:lvl5pPr marL="2171700" indent="-342900">
              <a:buFont typeface="Arial"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idx="11"/>
          </p:nvPr>
        </p:nvSpPr>
        <p:spPr>
          <a:xfrm>
            <a:off x="2808288" y="7260997"/>
            <a:ext cx="4608512" cy="498475"/>
          </a:xfrm>
        </p:spPr>
        <p:txBody>
          <a:bodyPr/>
          <a:lstStyle/>
          <a:p>
            <a:pPr>
              <a:defRPr/>
            </a:pPr>
            <a:r>
              <a:rPr lang="en-US" dirty="0">
                <a:latin typeface="+mn-lt"/>
              </a:rPr>
              <a:t>CS/COE 1550 – Operating Systems – Sherif Khattab</a:t>
            </a:r>
            <a:endParaRPr lang="en-GB" dirty="0"/>
          </a:p>
        </p:txBody>
      </p:sp>
      <p:sp>
        <p:nvSpPr>
          <p:cNvPr id="9" name="Slide Number Placeholder 8"/>
          <p:cNvSpPr>
            <a:spLocks noGrp="1"/>
          </p:cNvSpPr>
          <p:nvPr>
            <p:ph type="sldNum" idx="12"/>
          </p:nvPr>
        </p:nvSpPr>
        <p:spPr>
          <a:xfrm>
            <a:off x="7716838" y="7309077"/>
            <a:ext cx="2316162" cy="501650"/>
          </a:xfrm>
        </p:spPr>
        <p:txBody>
          <a:bodyPr/>
          <a:lstStyle/>
          <a:p>
            <a:fld id="{65E435D9-63B0-4660-8D04-E83F5E2CA2AE}" type="slidenum">
              <a:rPr lang="en-GB" altLang="en-US" smtClean="0"/>
              <a:pPr/>
              <a:t>‹#›</a:t>
            </a:fld>
            <a:endParaRPr lang="en-GB" altLang="en-US" dirty="0"/>
          </a:p>
        </p:txBody>
      </p:sp>
    </p:spTree>
    <p:extLst>
      <p:ext uri="{BB962C8B-B14F-4D97-AF65-F5344CB8AC3E}">
        <p14:creationId xmlns:p14="http://schemas.microsoft.com/office/powerpoint/2010/main" val="759526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0" y="0"/>
            <a:ext cx="100806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ctr" anchorCtr="0" compatLnSpc="1">
            <a:prstTxWarp prst="textNoShape">
              <a:avLst/>
            </a:prstTxWarp>
          </a:bodyPr>
          <a:lstStyle/>
          <a:p>
            <a:pPr lvl="0"/>
            <a:r>
              <a:rPr lang="en-GB" altLang="en-US"/>
              <a:t>Click to edit the title text format</a:t>
            </a:r>
          </a:p>
        </p:txBody>
      </p:sp>
      <p:sp>
        <p:nvSpPr>
          <p:cNvPr id="1027" name="Rectangle 2"/>
          <p:cNvSpPr>
            <a:spLocks noGrp="1" noChangeArrowheads="1"/>
          </p:cNvSpPr>
          <p:nvPr>
            <p:ph type="body" idx="1"/>
          </p:nvPr>
        </p:nvSpPr>
        <p:spPr bwMode="auto">
          <a:xfrm>
            <a:off x="-1" y="723900"/>
            <a:ext cx="10080625" cy="655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0" tIns="0" rIns="0" bIns="0" numCol="1" anchor="t" anchorCtr="0" compatLnSpc="1">
            <a:prstTxWarp prst="textNoShape">
              <a:avLst/>
            </a:prstTxWarp>
          </a:bodyPr>
          <a:lstStyle/>
          <a:p>
            <a:pPr lvl="0"/>
            <a:r>
              <a:rPr lang="en-GB" altLang="en-US" dirty="0"/>
              <a:t>Click to edit the outline text format</a:t>
            </a:r>
          </a:p>
          <a:p>
            <a:pPr lvl="1"/>
            <a:r>
              <a:rPr lang="en-GB" altLang="en-US" dirty="0"/>
              <a:t>Second Outline Level</a:t>
            </a:r>
          </a:p>
          <a:p>
            <a:pPr lvl="2"/>
            <a:r>
              <a:rPr lang="en-GB" altLang="en-US" dirty="0"/>
              <a:t>Third Outline Level</a:t>
            </a:r>
          </a:p>
          <a:p>
            <a:pPr lvl="3"/>
            <a:r>
              <a:rPr lang="en-GB" altLang="en-US" dirty="0"/>
              <a:t>Fourth Outline Level</a:t>
            </a:r>
          </a:p>
          <a:p>
            <a:pPr lvl="4"/>
            <a:r>
              <a:rPr lang="en-GB" altLang="en-US" dirty="0"/>
              <a:t>Fifth Outline Level</a:t>
            </a:r>
          </a:p>
          <a:p>
            <a:pPr lvl="4"/>
            <a:r>
              <a:rPr lang="en-GB" altLang="en-US" dirty="0"/>
              <a:t>Sixth Outline Level</a:t>
            </a:r>
          </a:p>
          <a:p>
            <a:pPr lvl="4"/>
            <a:r>
              <a:rPr lang="en-GB" altLang="en-US" dirty="0"/>
              <a:t>Seventh Outline Level</a:t>
            </a:r>
          </a:p>
          <a:p>
            <a:pPr lvl="4"/>
            <a:r>
              <a:rPr lang="en-GB" altLang="en-US" dirty="0"/>
              <a:t>Eighth Outline Level</a:t>
            </a:r>
          </a:p>
          <a:p>
            <a:pPr lvl="4"/>
            <a:r>
              <a:rPr lang="en-GB" altLang="en-US" dirty="0"/>
              <a:t>Ninth Outline Level</a:t>
            </a:r>
          </a:p>
        </p:txBody>
      </p:sp>
      <p:sp>
        <p:nvSpPr>
          <p:cNvPr id="2" name="Rectangle 3"/>
          <p:cNvSpPr>
            <a:spLocks noGrp="1" noChangeArrowheads="1"/>
          </p:cNvSpPr>
          <p:nvPr>
            <p:ph type="ftr"/>
          </p:nvPr>
        </p:nvSpPr>
        <p:spPr bwMode="auto">
          <a:xfrm>
            <a:off x="2808288" y="7326313"/>
            <a:ext cx="4608512" cy="498475"/>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ctr">
              <a:lnSpc>
                <a:spcPct val="96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Times New Roman" pitchFamily="16" charset="0"/>
                <a:cs typeface="Arial" charset="0"/>
              </a:defRPr>
            </a:lvl1pPr>
          </a:lstStyle>
          <a:p>
            <a:pPr>
              <a:defRPr/>
            </a:pPr>
            <a:r>
              <a:rPr lang="en-US">
                <a:latin typeface="+mn-lt"/>
              </a:rPr>
              <a:t>CS/COE 1550 – Operating Systems – Sherif Khattab</a:t>
            </a:r>
            <a:endParaRPr lang="en-GB" dirty="0"/>
          </a:p>
        </p:txBody>
      </p:sp>
      <p:sp>
        <p:nvSpPr>
          <p:cNvPr id="1028" name="Rectangle 4"/>
          <p:cNvSpPr>
            <a:spLocks noGrp="1" noChangeArrowheads="1"/>
          </p:cNvSpPr>
          <p:nvPr>
            <p:ph type="sldNum"/>
          </p:nvPr>
        </p:nvSpPr>
        <p:spPr bwMode="auto">
          <a:xfrm>
            <a:off x="7716838" y="7319963"/>
            <a:ext cx="2316162"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gn="r">
              <a:lnSpc>
                <a:spcPct val="96000"/>
              </a:lnSpc>
              <a:defRPr sz="1400">
                <a:solidFill>
                  <a:srgbClr val="000000"/>
                </a:solidFill>
                <a:latin typeface="Times New Roman" panose="02020603050405020304" pitchFamily="18" charset="0"/>
              </a:defRPr>
            </a:lvl1pPr>
          </a:lstStyle>
          <a:p>
            <a:fld id="{65E435D9-63B0-4660-8D04-E83F5E2CA2AE}" type="slidenum">
              <a:rPr lang="en-GB" altLang="en-US"/>
              <a:pPr/>
              <a:t>‹#›</a:t>
            </a:fld>
            <a:endParaRPr lang="en-GB" altLang="en-US" dirty="0"/>
          </a:p>
        </p:txBody>
      </p:sp>
      <p:sp>
        <p:nvSpPr>
          <p:cNvPr id="1032" name="Rectangle 8"/>
          <p:cNvSpPr>
            <a:spLocks noGrp="1" noChangeArrowheads="1"/>
          </p:cNvSpPr>
          <p:nvPr>
            <p:ph type="dt"/>
          </p:nvPr>
        </p:nvSpPr>
        <p:spPr bwMode="auto">
          <a:xfrm>
            <a:off x="19049" y="7358063"/>
            <a:ext cx="2316163" cy="501650"/>
          </a:xfrm>
          <a:prstGeom prst="rect">
            <a:avLst/>
          </a:prstGeom>
          <a:noFill/>
          <a:ln w="9525">
            <a:noFill/>
            <a:round/>
            <a:headEnd/>
            <a:tailEnd/>
          </a:ln>
          <a:effectLst/>
        </p:spPr>
        <p:txBody>
          <a:bodyPr vert="horz" wrap="square" lIns="0" tIns="0" rIns="0" bIns="0" numCol="1" anchor="t" anchorCtr="0" compatLnSpc="1">
            <a:prstTxWarp prst="textNoShape">
              <a:avLst/>
            </a:prstTxWarp>
          </a:bodyPr>
          <a:lstStyle>
            <a:lvl1pPr>
              <a:lnSpc>
                <a:spcPct val="84000"/>
              </a:lnSpc>
              <a:buFont typeface="Times New Roman" pitchFamily="16" charset="0"/>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1400" smtClean="0">
                <a:solidFill>
                  <a:srgbClr val="000000"/>
                </a:solidFill>
                <a:latin typeface="Arial" charset="0"/>
                <a:cs typeface="Arial" charset="0"/>
              </a:defRPr>
            </a:lvl1pPr>
          </a:lstStyle>
          <a:p>
            <a:pPr>
              <a:defRPr/>
            </a:pPr>
            <a:endParaRPr lang="en-GB" dirty="0"/>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Lst>
  <p:hf hdr="0" dt="0"/>
  <p:txStyles>
    <p:titleStyle>
      <a:lvl1pPr algn="ctr"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mj-lt"/>
          <a:ea typeface="+mj-ea"/>
          <a:cs typeface="+mj-cs"/>
        </a:defRPr>
      </a:lvl1pPr>
      <a:lvl2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2pPr>
      <a:lvl3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3pPr>
      <a:lvl4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4pPr>
      <a:lvl5pPr algn="l" defTabSz="457200" rtl="0" eaLnBrk="0" fontAlgn="base" hangingPunct="0">
        <a:lnSpc>
          <a:spcPct val="69000"/>
        </a:lnSpc>
        <a:spcBef>
          <a:spcPct val="0"/>
        </a:spcBef>
        <a:spcAft>
          <a:spcPct val="0"/>
        </a:spcAft>
        <a:buClr>
          <a:srgbClr val="000000"/>
        </a:buClr>
        <a:buSzPct val="100000"/>
        <a:buFont typeface="Times New Roman" panose="02020603050405020304" pitchFamily="18" charset="0"/>
        <a:defRPr sz="4400">
          <a:solidFill>
            <a:srgbClr val="000000"/>
          </a:solidFill>
          <a:latin typeface="Arial" charset="0"/>
          <a:cs typeface="Arial" charset="0"/>
        </a:defRPr>
      </a:lvl5pPr>
      <a:lvl6pPr marL="25146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6pPr>
      <a:lvl7pPr marL="29718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7pPr>
      <a:lvl8pPr marL="34290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8pPr>
      <a:lvl9pPr marL="3886200" indent="-228600" algn="l" defTabSz="457200" rtl="0" fontAlgn="base" hangingPunct="0">
        <a:lnSpc>
          <a:spcPct val="69000"/>
        </a:lnSpc>
        <a:spcBef>
          <a:spcPct val="0"/>
        </a:spcBef>
        <a:spcAft>
          <a:spcPct val="0"/>
        </a:spcAft>
        <a:buClr>
          <a:srgbClr val="000000"/>
        </a:buClr>
        <a:buSzPct val="100000"/>
        <a:buFont typeface="Times New Roman" pitchFamily="16" charset="0"/>
        <a:defRPr sz="4400">
          <a:solidFill>
            <a:srgbClr val="000000"/>
          </a:solidFill>
          <a:latin typeface="Arial" charset="0"/>
          <a:cs typeface="Arial" charset="0"/>
        </a:defRPr>
      </a:lvl9pPr>
    </p:titleStyle>
    <p:bodyStyle>
      <a:lvl1pPr marL="342900" indent="-342900" algn="l" defTabSz="457200" rtl="0" eaLnBrk="0" fontAlgn="base" hangingPunct="0">
        <a:spcBef>
          <a:spcPct val="0"/>
        </a:spcBef>
        <a:spcAft>
          <a:spcPts val="1425"/>
        </a:spcAft>
        <a:buClr>
          <a:srgbClr val="000000"/>
        </a:buClr>
        <a:buSzPct val="100000"/>
        <a:buFont typeface="Times New Roman" panose="02020603050405020304" pitchFamily="18" charset="0"/>
        <a:defRPr sz="3200">
          <a:solidFill>
            <a:srgbClr val="000000"/>
          </a:solidFill>
          <a:latin typeface="+mn-lt"/>
          <a:ea typeface="+mn-ea"/>
          <a:cs typeface="+mn-cs"/>
        </a:defRPr>
      </a:lvl1pPr>
      <a:lvl2pPr marL="742950" indent="-285750" algn="l" defTabSz="457200" rtl="0" eaLnBrk="0" fontAlgn="base" hangingPunct="0">
        <a:spcBef>
          <a:spcPct val="0"/>
        </a:spcBef>
        <a:spcAft>
          <a:spcPts val="1138"/>
        </a:spcAft>
        <a:buClr>
          <a:srgbClr val="000000"/>
        </a:buClr>
        <a:buSzPct val="100000"/>
        <a:buFont typeface="Times New Roman" panose="02020603050405020304" pitchFamily="18" charset="0"/>
        <a:defRPr sz="2800">
          <a:solidFill>
            <a:srgbClr val="000000"/>
          </a:solidFill>
          <a:latin typeface="+mn-lt"/>
          <a:cs typeface="+mn-cs"/>
        </a:defRPr>
      </a:lvl2pPr>
      <a:lvl3pPr marL="1143000" indent="-228600" algn="l" defTabSz="457200" rtl="0" eaLnBrk="0" fontAlgn="base" hangingPunct="0">
        <a:spcBef>
          <a:spcPct val="0"/>
        </a:spcBef>
        <a:spcAft>
          <a:spcPts val="850"/>
        </a:spcAft>
        <a:buClr>
          <a:srgbClr val="000000"/>
        </a:buClr>
        <a:buSzPct val="100000"/>
        <a:buFont typeface="Times New Roman" panose="02020603050405020304" pitchFamily="18" charset="0"/>
        <a:defRPr sz="2400">
          <a:solidFill>
            <a:srgbClr val="000000"/>
          </a:solidFill>
          <a:latin typeface="+mn-lt"/>
          <a:cs typeface="+mn-cs"/>
        </a:defRPr>
      </a:lvl3pPr>
      <a:lvl4pPr marL="1600200" indent="-228600" algn="l" defTabSz="457200" rtl="0" eaLnBrk="0" fontAlgn="base" hangingPunct="0">
        <a:spcBef>
          <a:spcPct val="0"/>
        </a:spcBef>
        <a:spcAft>
          <a:spcPts val="575"/>
        </a:spcAft>
        <a:buClr>
          <a:srgbClr val="000000"/>
        </a:buClr>
        <a:buSzPct val="100000"/>
        <a:buFont typeface="Times New Roman" panose="02020603050405020304" pitchFamily="18" charset="0"/>
        <a:defRPr sz="2000">
          <a:solidFill>
            <a:srgbClr val="000000"/>
          </a:solidFill>
          <a:latin typeface="+mn-lt"/>
          <a:cs typeface="+mn-cs"/>
        </a:defRPr>
      </a:lvl4pPr>
      <a:lvl5pPr marL="2057400" indent="-228600" algn="l" defTabSz="457200" rtl="0" eaLnBrk="0" fontAlgn="base" hangingPunct="0">
        <a:spcBef>
          <a:spcPct val="0"/>
        </a:spcBef>
        <a:spcAft>
          <a:spcPts val="288"/>
        </a:spcAft>
        <a:buClr>
          <a:srgbClr val="000000"/>
        </a:buClr>
        <a:buSzPct val="100000"/>
        <a:buFont typeface="Times New Roman" panose="02020603050405020304" pitchFamily="18" charset="0"/>
        <a:defRPr sz="2000">
          <a:solidFill>
            <a:srgbClr val="000000"/>
          </a:solidFill>
          <a:latin typeface="+mn-lt"/>
          <a:cs typeface="+mn-cs"/>
        </a:defRPr>
      </a:lvl5pPr>
      <a:lvl6pPr marL="25146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6pPr>
      <a:lvl7pPr marL="29718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7pPr>
      <a:lvl8pPr marL="34290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8pPr>
      <a:lvl9pPr marL="3886200" indent="-228600" algn="l" defTabSz="457200" rtl="0" fontAlgn="base" hangingPunct="0">
        <a:lnSpc>
          <a:spcPct val="69000"/>
        </a:lnSpc>
        <a:spcBef>
          <a:spcPct val="0"/>
        </a:spcBef>
        <a:spcAft>
          <a:spcPts val="288"/>
        </a:spcAft>
        <a:buClr>
          <a:srgbClr val="000000"/>
        </a:buClr>
        <a:buSzPct val="100000"/>
        <a:buFont typeface="Times New Roman" pitchFamily="16" charset="0"/>
        <a:defRPr sz="2000">
          <a:solidFill>
            <a:srgbClr val="000000"/>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steelhacks.com/" TargetMode="External"/><Relationship Id="rId2" Type="http://schemas.openxmlformats.org/officeDocument/2006/relationships/hyperlink" Target="https://canvas.pitt.edu/courses/76916/assignments/syllabus"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cs1550-2214.github.io/cs1550-code-handouts/ProcessSynchronization/Slid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236511"/>
            <a:ext cx="10080625" cy="1520177"/>
          </a:xfrm>
          <a:solidFill>
            <a:srgbClr val="024E9D"/>
          </a:solidFill>
        </p:spPr>
        <p:txBody>
          <a:bodyPr/>
          <a:lstStyle/>
          <a:p>
            <a:pPr>
              <a:lnSpc>
                <a:spcPct val="100000"/>
              </a:lnSpc>
            </a:pPr>
            <a:r>
              <a:rPr lang="en-US" sz="3600" dirty="0">
                <a:solidFill>
                  <a:srgbClr val="FCB818"/>
                </a:solidFill>
                <a:latin typeface="Helvetica" pitchFamily="2" charset="0"/>
              </a:rPr>
              <a:t>Introduction to Operating Systems</a:t>
            </a:r>
            <a:br>
              <a:rPr lang="en-US" sz="3600" dirty="0">
                <a:solidFill>
                  <a:srgbClr val="FCB818"/>
                </a:solidFill>
                <a:latin typeface="Helvetica" pitchFamily="2" charset="0"/>
              </a:rPr>
            </a:br>
            <a:r>
              <a:rPr lang="en-US" sz="3600" dirty="0">
                <a:solidFill>
                  <a:srgbClr val="FCB818"/>
                </a:solidFill>
                <a:latin typeface="Helvetica" pitchFamily="2" charset="0"/>
              </a:rPr>
              <a:t>CS/COE 1550</a:t>
            </a:r>
          </a:p>
        </p:txBody>
      </p:sp>
      <p:sp>
        <p:nvSpPr>
          <p:cNvPr id="3" name="Subtitle 2"/>
          <p:cNvSpPr>
            <a:spLocks noGrp="1"/>
          </p:cNvSpPr>
          <p:nvPr>
            <p:ph type="subTitle" idx="1"/>
          </p:nvPr>
        </p:nvSpPr>
        <p:spPr>
          <a:xfrm>
            <a:off x="133350" y="4283074"/>
            <a:ext cx="9791700" cy="2689225"/>
          </a:xfrm>
        </p:spPr>
        <p:txBody>
          <a:bodyPr>
            <a:normAutofit/>
          </a:bodyPr>
          <a:lstStyle/>
          <a:p>
            <a:r>
              <a:rPr lang="en-US" dirty="0"/>
              <a:t>Spring 2020-2021</a:t>
            </a:r>
          </a:p>
          <a:p>
            <a:pPr eaLnBrk="1">
              <a:lnSpc>
                <a:spcPct val="92000"/>
              </a:lnSpc>
            </a:pPr>
            <a:r>
              <a:rPr lang="en-GB" altLang="en-US" sz="4000" dirty="0"/>
              <a:t>Sherif Khattab</a:t>
            </a:r>
          </a:p>
          <a:p>
            <a:pPr eaLnBrk="1">
              <a:lnSpc>
                <a:spcPct val="92000"/>
              </a:lnSpc>
            </a:pPr>
            <a:r>
              <a:rPr lang="en-GB" altLang="en-US" dirty="0"/>
              <a:t>ksm73@pitt.edu</a:t>
            </a:r>
          </a:p>
        </p:txBody>
      </p:sp>
      <p:sp>
        <p:nvSpPr>
          <p:cNvPr id="4" name="Rectangle 3"/>
          <p:cNvSpPr/>
          <p:nvPr/>
        </p:nvSpPr>
        <p:spPr>
          <a:xfrm>
            <a:off x="1588" y="7011055"/>
            <a:ext cx="10079037" cy="347146"/>
          </a:xfrm>
          <a:prstGeom prst="rect">
            <a:avLst/>
          </a:prstGeom>
        </p:spPr>
        <p:txBody>
          <a:bodyPr wrap="square">
            <a:spAutoFit/>
          </a:bodyPr>
          <a:lstStyle/>
          <a:p>
            <a:pPr algn="ctr">
              <a:lnSpc>
                <a:spcPct val="92000"/>
              </a:lnSpc>
            </a:pPr>
            <a:r>
              <a:rPr lang="en-GB" altLang="en-US" dirty="0">
                <a:solidFill>
                  <a:schemeClr val="tx1"/>
                </a:solidFill>
              </a:rPr>
              <a:t>(Some slides are from </a:t>
            </a:r>
            <a:r>
              <a:rPr lang="en-US" altLang="en-US" b="1" dirty="0" err="1">
                <a:solidFill>
                  <a:schemeClr val="tx1"/>
                </a:solidFill>
                <a:latin typeface="Helvetica" pitchFamily="-84" charset="0"/>
              </a:rPr>
              <a:t>S</a:t>
            </a:r>
            <a:r>
              <a:rPr lang="en-US" b="1" dirty="0" err="1">
                <a:solidFill>
                  <a:schemeClr val="tx1"/>
                </a:solidFill>
                <a:latin typeface="Helvetica" pitchFamily="-84" charset="0"/>
              </a:rPr>
              <a:t>ilberschatz</a:t>
            </a:r>
            <a:r>
              <a:rPr lang="en-US" b="1" dirty="0">
                <a:solidFill>
                  <a:schemeClr val="tx1"/>
                </a:solidFill>
                <a:latin typeface="Helvetica" pitchFamily="-84" charset="0"/>
              </a:rPr>
              <a:t>, Galvin and Gagne ©2013)</a:t>
            </a:r>
          </a:p>
        </p:txBody>
      </p:sp>
      <p:sp>
        <p:nvSpPr>
          <p:cNvPr id="6" name="Rectangle 2">
            <a:extLst>
              <a:ext uri="{FF2B5EF4-FFF2-40B4-BE49-F238E27FC236}">
                <a16:creationId xmlns:a16="http://schemas.microsoft.com/office/drawing/2014/main" id="{65337C4B-56D9-CA45-A58A-0DDC8D509B6E}"/>
              </a:ext>
            </a:extLst>
          </p:cNvPr>
          <p:cNvSpPr>
            <a:spLocks noChangeArrowheads="1"/>
          </p:cNvSpPr>
          <p:nvPr/>
        </p:nvSpPr>
        <p:spPr bwMode="auto">
          <a:xfrm>
            <a:off x="3113590" y="43178"/>
            <a:ext cx="100806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6" name="Picture 2">
            <a:extLst>
              <a:ext uri="{FF2B5EF4-FFF2-40B4-BE49-F238E27FC236}">
                <a16:creationId xmlns:a16="http://schemas.microsoft.com/office/drawing/2014/main" id="{B8DAB396-41D6-4B4E-AA4E-B2F810803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9325" y="201474"/>
            <a:ext cx="5619750" cy="173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366002"/>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5699F27-E993-49CA-AED1-B264756636FA}"/>
              </a:ext>
            </a:extLst>
          </p:cNvPr>
          <p:cNvSpPr>
            <a:spLocks noGrp="1" noChangeArrowheads="1"/>
          </p:cNvSpPr>
          <p:nvPr>
            <p:ph type="title"/>
          </p:nvPr>
        </p:nvSpPr>
        <p:spPr/>
        <p:txBody>
          <a:bodyPr/>
          <a:lstStyle/>
          <a:p>
            <a:r>
              <a:rPr lang="en-US" altLang="en-US" dirty="0"/>
              <a:t>Deadlocks</a:t>
            </a:r>
          </a:p>
        </p:txBody>
      </p:sp>
      <p:sp>
        <p:nvSpPr>
          <p:cNvPr id="5123" name="Rectangle 3">
            <a:extLst>
              <a:ext uri="{FF2B5EF4-FFF2-40B4-BE49-F238E27FC236}">
                <a16:creationId xmlns:a16="http://schemas.microsoft.com/office/drawing/2014/main" id="{550C3EC1-F853-4061-A0F2-F81B64390D10}"/>
              </a:ext>
            </a:extLst>
          </p:cNvPr>
          <p:cNvSpPr>
            <a:spLocks noGrp="1" noChangeArrowheads="1"/>
          </p:cNvSpPr>
          <p:nvPr>
            <p:ph idx="1"/>
          </p:nvPr>
        </p:nvSpPr>
        <p:spPr/>
        <p:txBody>
          <a:bodyPr/>
          <a:lstStyle/>
          <a:p>
            <a:r>
              <a:rPr lang="en-US" altLang="en-US" dirty="0"/>
              <a:t>Definition</a:t>
            </a:r>
          </a:p>
          <a:p>
            <a:r>
              <a:rPr lang="en-US" altLang="en-US" dirty="0"/>
              <a:t>Resource Allocation Graph</a:t>
            </a:r>
          </a:p>
          <a:p>
            <a:r>
              <a:rPr lang="en-US" altLang="en-US" dirty="0"/>
              <a:t>Why do deadlocks occur?</a:t>
            </a:r>
          </a:p>
          <a:p>
            <a:r>
              <a:rPr lang="en-US" altLang="en-US" dirty="0"/>
              <a:t>Dealing with deadlocks</a:t>
            </a:r>
          </a:p>
          <a:p>
            <a:pPr lvl="1"/>
            <a:r>
              <a:rPr lang="en-US" altLang="en-US" dirty="0"/>
              <a:t>Ignoring them: ostrich algorithm</a:t>
            </a:r>
          </a:p>
          <a:p>
            <a:pPr lvl="1"/>
            <a:r>
              <a:rPr lang="en-US" altLang="en-US" dirty="0"/>
              <a:t>Detecting &amp; recovering from deadlock</a:t>
            </a:r>
          </a:p>
          <a:p>
            <a:pPr lvl="1"/>
            <a:r>
              <a:rPr lang="en-US" altLang="en-US" dirty="0"/>
              <a:t>Avoiding deadlock</a:t>
            </a:r>
          </a:p>
          <a:p>
            <a:pPr lvl="1"/>
            <a:r>
              <a:rPr lang="en-US" altLang="en-US" dirty="0"/>
              <a:t>Preventing deadlock</a:t>
            </a:r>
          </a:p>
        </p:txBody>
      </p:sp>
      <p:sp>
        <p:nvSpPr>
          <p:cNvPr id="4" name="Footer Placeholder 3">
            <a:extLst>
              <a:ext uri="{FF2B5EF4-FFF2-40B4-BE49-F238E27FC236}">
                <a16:creationId xmlns:a16="http://schemas.microsoft.com/office/drawing/2014/main" id="{2E0DDA8D-06C7-4BAC-BDBD-D3BD3DDF9BA4}"/>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A1EA3AF4-D3F1-4298-8140-9B5106826B60}"/>
              </a:ext>
            </a:extLst>
          </p:cNvPr>
          <p:cNvSpPr>
            <a:spLocks noGrp="1"/>
          </p:cNvSpPr>
          <p:nvPr>
            <p:ph type="sldNum" idx="12"/>
          </p:nvPr>
        </p:nvSpPr>
        <p:spPr/>
        <p:txBody>
          <a:bodyPr/>
          <a:lstStyle/>
          <a:p>
            <a:pPr defTabSz="1007943">
              <a:lnSpc>
                <a:spcPct val="100000"/>
              </a:lnSpc>
              <a:buClrTx/>
              <a:buSzTx/>
            </a:pPr>
            <a:fld id="{0FE915A2-249E-4A3C-BE96-B23A06ED1031}" type="slidenum">
              <a:rPr lang="en-US" altLang="en-US">
                <a:solidFill>
                  <a:srgbClr val="000000"/>
                </a:solidFill>
                <a:latin typeface="Arial"/>
                <a:cs typeface="+mn-cs"/>
              </a:rPr>
              <a:pPr defTabSz="1007943">
                <a:lnSpc>
                  <a:spcPct val="100000"/>
                </a:lnSpc>
                <a:buClrTx/>
                <a:buSzTx/>
              </a:pPr>
              <a:t>10</a:t>
            </a:fld>
            <a:endParaRPr lang="en-US" altLang="en-US">
              <a:solidFill>
                <a:srgbClr val="000000"/>
              </a:solidFill>
              <a:latin typeface="Arial"/>
              <a:cs typeface="+mn-cs"/>
            </a:endParaRPr>
          </a:p>
        </p:txBody>
      </p:sp>
    </p:spTree>
    <p:extLst>
      <p:ext uri="{BB962C8B-B14F-4D97-AF65-F5344CB8AC3E}">
        <p14:creationId xmlns:p14="http://schemas.microsoft.com/office/powerpoint/2010/main" val="3681208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4">
            <a:extLst>
              <a:ext uri="{FF2B5EF4-FFF2-40B4-BE49-F238E27FC236}">
                <a16:creationId xmlns:a16="http://schemas.microsoft.com/office/drawing/2014/main" id="{00C9B4BB-AB2D-4394-BF7A-F5949276FF65}"/>
              </a:ext>
            </a:extLst>
          </p:cNvPr>
          <p:cNvSpPr>
            <a:spLocks noGrp="1" noChangeArrowheads="1"/>
          </p:cNvSpPr>
          <p:nvPr>
            <p:ph type="title"/>
          </p:nvPr>
        </p:nvSpPr>
        <p:spPr/>
        <p:txBody>
          <a:bodyPr/>
          <a:lstStyle/>
          <a:p>
            <a:r>
              <a:rPr lang="en-US" altLang="en-US"/>
              <a:t>What is a deadlock?</a:t>
            </a:r>
          </a:p>
        </p:txBody>
      </p:sp>
      <p:sp>
        <p:nvSpPr>
          <p:cNvPr id="8197" name="Rectangle 5">
            <a:extLst>
              <a:ext uri="{FF2B5EF4-FFF2-40B4-BE49-F238E27FC236}">
                <a16:creationId xmlns:a16="http://schemas.microsoft.com/office/drawing/2014/main" id="{6F433D05-CE85-4E2C-9163-77BFF5B30FA1}"/>
              </a:ext>
            </a:extLst>
          </p:cNvPr>
          <p:cNvSpPr>
            <a:spLocks noGrp="1" noChangeArrowheads="1"/>
          </p:cNvSpPr>
          <p:nvPr>
            <p:ph idx="1"/>
          </p:nvPr>
        </p:nvSpPr>
        <p:spPr/>
        <p:txBody>
          <a:bodyPr/>
          <a:lstStyle/>
          <a:p>
            <a:r>
              <a:rPr lang="en-US" altLang="en-US"/>
              <a:t>Formal definition:</a:t>
            </a:r>
            <a:br>
              <a:rPr lang="en-US" altLang="en-US"/>
            </a:br>
            <a:r>
              <a:rPr lang="en-US" altLang="en-US">
                <a:solidFill>
                  <a:srgbClr val="1822CD"/>
                </a:solidFill>
              </a:rPr>
              <a:t>“A set of processes is deadlocked if each process in the set is waiting for an event that only another process in the set can cause.”</a:t>
            </a:r>
            <a:endParaRPr lang="en-US" altLang="en-US"/>
          </a:p>
          <a:p>
            <a:r>
              <a:rPr lang="en-US" altLang="en-US"/>
              <a:t>Usually, the event is release of a currently held resource</a:t>
            </a:r>
          </a:p>
          <a:p>
            <a:r>
              <a:rPr lang="en-US" altLang="en-US"/>
              <a:t>In deadlock, none of the processes can</a:t>
            </a:r>
          </a:p>
          <a:p>
            <a:pPr lvl="1"/>
            <a:r>
              <a:rPr lang="en-US" altLang="en-US"/>
              <a:t>Run</a:t>
            </a:r>
          </a:p>
          <a:p>
            <a:pPr lvl="1"/>
            <a:r>
              <a:rPr lang="en-US" altLang="en-US"/>
              <a:t>Release resources</a:t>
            </a:r>
          </a:p>
          <a:p>
            <a:pPr lvl="1"/>
            <a:r>
              <a:rPr lang="en-US" altLang="en-US"/>
              <a:t>Be awakened</a:t>
            </a:r>
          </a:p>
        </p:txBody>
      </p:sp>
      <p:sp>
        <p:nvSpPr>
          <p:cNvPr id="4" name="Footer Placeholder 3">
            <a:extLst>
              <a:ext uri="{FF2B5EF4-FFF2-40B4-BE49-F238E27FC236}">
                <a16:creationId xmlns:a16="http://schemas.microsoft.com/office/drawing/2014/main" id="{0C501DED-619E-4C64-9029-D36EDA52D5E2}"/>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4DB07EA0-620D-48EC-8380-94EDB409FF33}"/>
              </a:ext>
            </a:extLst>
          </p:cNvPr>
          <p:cNvSpPr>
            <a:spLocks noGrp="1"/>
          </p:cNvSpPr>
          <p:nvPr>
            <p:ph type="sldNum" idx="12"/>
          </p:nvPr>
        </p:nvSpPr>
        <p:spPr/>
        <p:txBody>
          <a:bodyPr/>
          <a:lstStyle/>
          <a:p>
            <a:pPr defTabSz="1007943">
              <a:lnSpc>
                <a:spcPct val="100000"/>
              </a:lnSpc>
              <a:buClrTx/>
              <a:buSzTx/>
            </a:pPr>
            <a:fld id="{93A2A399-2243-42BF-96AA-336005201F2B}" type="slidenum">
              <a:rPr lang="en-US" altLang="en-US">
                <a:solidFill>
                  <a:srgbClr val="000000"/>
                </a:solidFill>
                <a:latin typeface="Arial"/>
                <a:cs typeface="+mn-cs"/>
              </a:rPr>
              <a:pPr defTabSz="1007943">
                <a:lnSpc>
                  <a:spcPct val="100000"/>
                </a:lnSpc>
                <a:buClrTx/>
                <a:buSzTx/>
              </a:pPr>
              <a:t>11</a:t>
            </a:fld>
            <a:endParaRPr lang="en-US" altLang="en-US">
              <a:solidFill>
                <a:srgbClr val="000000"/>
              </a:solidFill>
              <a:latin typeface="Arial"/>
              <a:cs typeface="+mn-cs"/>
            </a:endParaRPr>
          </a:p>
        </p:txBody>
      </p:sp>
    </p:spTree>
    <p:extLst>
      <p:ext uri="{BB962C8B-B14F-4D97-AF65-F5344CB8AC3E}">
        <p14:creationId xmlns:p14="http://schemas.microsoft.com/office/powerpoint/2010/main" val="3400641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4">
            <a:extLst>
              <a:ext uri="{FF2B5EF4-FFF2-40B4-BE49-F238E27FC236}">
                <a16:creationId xmlns:a16="http://schemas.microsoft.com/office/drawing/2014/main" id="{9F6ACF0A-A9BC-458D-91BA-7F81A03D1827}"/>
              </a:ext>
            </a:extLst>
          </p:cNvPr>
          <p:cNvSpPr>
            <a:spLocks noGrp="1" noChangeArrowheads="1"/>
          </p:cNvSpPr>
          <p:nvPr>
            <p:ph type="title"/>
          </p:nvPr>
        </p:nvSpPr>
        <p:spPr/>
        <p:txBody>
          <a:bodyPr/>
          <a:lstStyle/>
          <a:p>
            <a:r>
              <a:rPr lang="en-US" altLang="en-US"/>
              <a:t>Four conditions for deadlock</a:t>
            </a:r>
          </a:p>
        </p:txBody>
      </p:sp>
      <p:sp>
        <p:nvSpPr>
          <p:cNvPr id="9221" name="Rectangle 5">
            <a:extLst>
              <a:ext uri="{FF2B5EF4-FFF2-40B4-BE49-F238E27FC236}">
                <a16:creationId xmlns:a16="http://schemas.microsoft.com/office/drawing/2014/main" id="{F0F5198E-4256-459E-84F8-6DCC0EAB9C42}"/>
              </a:ext>
            </a:extLst>
          </p:cNvPr>
          <p:cNvSpPr>
            <a:spLocks noGrp="1" noChangeArrowheads="1"/>
          </p:cNvSpPr>
          <p:nvPr>
            <p:ph idx="1"/>
          </p:nvPr>
        </p:nvSpPr>
        <p:spPr/>
        <p:txBody>
          <a:bodyPr/>
          <a:lstStyle/>
          <a:p>
            <a:r>
              <a:rPr lang="en-US" altLang="en-US"/>
              <a:t>Mutual exclusion</a:t>
            </a:r>
          </a:p>
          <a:p>
            <a:pPr lvl="1"/>
            <a:r>
              <a:rPr lang="en-US" altLang="en-US"/>
              <a:t>Each resource is assigned to at most one process</a:t>
            </a:r>
          </a:p>
          <a:p>
            <a:r>
              <a:rPr lang="en-US" altLang="en-US"/>
              <a:t>Hold and wait</a:t>
            </a:r>
          </a:p>
          <a:p>
            <a:pPr lvl="1"/>
            <a:r>
              <a:rPr lang="en-US" altLang="en-US"/>
              <a:t>A process holding resources can request more resources</a:t>
            </a:r>
          </a:p>
          <a:p>
            <a:r>
              <a:rPr lang="en-US" altLang="en-US"/>
              <a:t>No preemption</a:t>
            </a:r>
          </a:p>
          <a:p>
            <a:pPr lvl="1"/>
            <a:r>
              <a:rPr lang="en-US" altLang="en-US"/>
              <a:t>Previously granted resources cannot be forcibly taken away</a:t>
            </a:r>
          </a:p>
          <a:p>
            <a:r>
              <a:rPr lang="en-US" altLang="en-US"/>
              <a:t>Circular wait</a:t>
            </a:r>
          </a:p>
          <a:p>
            <a:pPr lvl="1"/>
            <a:r>
              <a:rPr lang="en-US" altLang="en-US"/>
              <a:t>There must be a circular chain of 2 or more processes where each is waiting for a resource held by the next member of the chain</a:t>
            </a:r>
          </a:p>
        </p:txBody>
      </p:sp>
      <p:sp>
        <p:nvSpPr>
          <p:cNvPr id="4" name="Footer Placeholder 3">
            <a:extLst>
              <a:ext uri="{FF2B5EF4-FFF2-40B4-BE49-F238E27FC236}">
                <a16:creationId xmlns:a16="http://schemas.microsoft.com/office/drawing/2014/main" id="{CA333CC6-DFDD-4181-9081-11B37BF22B5A}"/>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2A335E4A-CE74-4E32-A60A-8D66FBB97966}"/>
              </a:ext>
            </a:extLst>
          </p:cNvPr>
          <p:cNvSpPr>
            <a:spLocks noGrp="1"/>
          </p:cNvSpPr>
          <p:nvPr>
            <p:ph type="sldNum" idx="12"/>
          </p:nvPr>
        </p:nvSpPr>
        <p:spPr/>
        <p:txBody>
          <a:bodyPr/>
          <a:lstStyle/>
          <a:p>
            <a:pPr defTabSz="1007943">
              <a:lnSpc>
                <a:spcPct val="100000"/>
              </a:lnSpc>
              <a:buClrTx/>
              <a:buSzTx/>
            </a:pPr>
            <a:fld id="{DA635F5A-ABF6-4D05-A02A-42CDDD24D0E4}" type="slidenum">
              <a:rPr lang="en-US" altLang="en-US">
                <a:solidFill>
                  <a:srgbClr val="000000"/>
                </a:solidFill>
                <a:latin typeface="Arial"/>
                <a:cs typeface="+mn-cs"/>
              </a:rPr>
              <a:pPr defTabSz="1007943">
                <a:lnSpc>
                  <a:spcPct val="100000"/>
                </a:lnSpc>
                <a:buClrTx/>
                <a:buSzTx/>
              </a:pPr>
              <a:t>12</a:t>
            </a:fld>
            <a:endParaRPr lang="en-US" altLang="en-US">
              <a:solidFill>
                <a:srgbClr val="000000"/>
              </a:solidFill>
              <a:latin typeface="Arial"/>
              <a:cs typeface="+mn-cs"/>
            </a:endParaRPr>
          </a:p>
        </p:txBody>
      </p:sp>
    </p:spTree>
    <p:extLst>
      <p:ext uri="{BB962C8B-B14F-4D97-AF65-F5344CB8AC3E}">
        <p14:creationId xmlns:p14="http://schemas.microsoft.com/office/powerpoint/2010/main" val="2840639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6" name="Rectangle 6">
            <a:extLst>
              <a:ext uri="{FF2B5EF4-FFF2-40B4-BE49-F238E27FC236}">
                <a16:creationId xmlns:a16="http://schemas.microsoft.com/office/drawing/2014/main" id="{C3A12935-12F8-4ED8-9B64-F06AB12E55B9}"/>
              </a:ext>
            </a:extLst>
          </p:cNvPr>
          <p:cNvSpPr>
            <a:spLocks noGrp="1" noChangeArrowheads="1"/>
          </p:cNvSpPr>
          <p:nvPr>
            <p:ph type="title"/>
          </p:nvPr>
        </p:nvSpPr>
        <p:spPr/>
        <p:txBody>
          <a:bodyPr/>
          <a:lstStyle/>
          <a:p>
            <a:r>
              <a:rPr lang="en-US" altLang="en-US"/>
              <a:t>Resource allocation graphs</a:t>
            </a:r>
          </a:p>
        </p:txBody>
      </p:sp>
      <p:sp>
        <p:nvSpPr>
          <p:cNvPr id="10248" name="Rectangle 8">
            <a:extLst>
              <a:ext uri="{FF2B5EF4-FFF2-40B4-BE49-F238E27FC236}">
                <a16:creationId xmlns:a16="http://schemas.microsoft.com/office/drawing/2014/main" id="{BC108558-57C0-4606-AEA5-8FBFB994DE51}"/>
              </a:ext>
            </a:extLst>
          </p:cNvPr>
          <p:cNvSpPr>
            <a:spLocks noGrp="1" noChangeArrowheads="1"/>
          </p:cNvSpPr>
          <p:nvPr>
            <p:ph idx="1"/>
          </p:nvPr>
        </p:nvSpPr>
        <p:spPr>
          <a:xfrm>
            <a:off x="0" y="714375"/>
            <a:ext cx="6825848" cy="6567487"/>
          </a:xfrm>
        </p:spPr>
        <p:txBody>
          <a:bodyPr>
            <a:normAutofit/>
          </a:bodyPr>
          <a:lstStyle/>
          <a:p>
            <a:r>
              <a:rPr lang="en-US" altLang="en-US" sz="2646" dirty="0"/>
              <a:t>Resource allocation modeled by directed graphs</a:t>
            </a:r>
          </a:p>
          <a:p>
            <a:r>
              <a:rPr lang="en-US" altLang="en-US" sz="2646" dirty="0"/>
              <a:t>Example 1:</a:t>
            </a:r>
          </a:p>
          <a:p>
            <a:pPr lvl="1"/>
            <a:r>
              <a:rPr lang="en-US" altLang="en-US" sz="2205" dirty="0"/>
              <a:t>Resource R assigned to process A</a:t>
            </a:r>
          </a:p>
          <a:p>
            <a:r>
              <a:rPr lang="en-US" altLang="en-US" sz="2646" dirty="0"/>
              <a:t>Example 2:</a:t>
            </a:r>
          </a:p>
          <a:p>
            <a:pPr lvl="1"/>
            <a:r>
              <a:rPr lang="en-US" altLang="en-US" sz="2205" dirty="0"/>
              <a:t>Process B is requesting / waiting for resource S</a:t>
            </a:r>
          </a:p>
          <a:p>
            <a:r>
              <a:rPr lang="en-US" altLang="en-US" sz="2646" dirty="0"/>
              <a:t>Example 3:</a:t>
            </a:r>
          </a:p>
          <a:p>
            <a:pPr lvl="1"/>
            <a:r>
              <a:rPr lang="en-US" altLang="en-US" sz="2205" dirty="0"/>
              <a:t>Process C holds T, waiting for U</a:t>
            </a:r>
          </a:p>
          <a:p>
            <a:pPr lvl="1"/>
            <a:r>
              <a:rPr lang="en-US" altLang="en-US" sz="2205" dirty="0"/>
              <a:t>Process D holds U, waiting for T</a:t>
            </a:r>
          </a:p>
          <a:p>
            <a:pPr lvl="1"/>
            <a:r>
              <a:rPr lang="en-US" altLang="en-US" sz="2205" dirty="0"/>
              <a:t>C and D are in deadlock!</a:t>
            </a:r>
          </a:p>
        </p:txBody>
      </p:sp>
      <p:sp>
        <p:nvSpPr>
          <p:cNvPr id="18" name="Footer Placeholder 4">
            <a:extLst>
              <a:ext uri="{FF2B5EF4-FFF2-40B4-BE49-F238E27FC236}">
                <a16:creationId xmlns:a16="http://schemas.microsoft.com/office/drawing/2014/main" id="{0DD0BCCC-1C21-41BD-A2D4-4187D528A6FA}"/>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19" name="Slide Number Placeholder 5">
            <a:extLst>
              <a:ext uri="{FF2B5EF4-FFF2-40B4-BE49-F238E27FC236}">
                <a16:creationId xmlns:a16="http://schemas.microsoft.com/office/drawing/2014/main" id="{A8939D31-7531-443B-A1D6-3A025603C129}"/>
              </a:ext>
            </a:extLst>
          </p:cNvPr>
          <p:cNvSpPr>
            <a:spLocks noGrp="1"/>
          </p:cNvSpPr>
          <p:nvPr>
            <p:ph type="sldNum" idx="12"/>
          </p:nvPr>
        </p:nvSpPr>
        <p:spPr/>
        <p:txBody>
          <a:bodyPr/>
          <a:lstStyle/>
          <a:p>
            <a:pPr defTabSz="1007943">
              <a:lnSpc>
                <a:spcPct val="100000"/>
              </a:lnSpc>
              <a:buClrTx/>
              <a:buSzTx/>
            </a:pPr>
            <a:fld id="{A414109D-A7A1-481A-9DF4-1295498108FA}" type="slidenum">
              <a:rPr lang="en-US" altLang="en-US">
                <a:solidFill>
                  <a:srgbClr val="000000"/>
                </a:solidFill>
                <a:latin typeface="Arial"/>
                <a:cs typeface="+mn-cs"/>
              </a:rPr>
              <a:pPr defTabSz="1007943">
                <a:lnSpc>
                  <a:spcPct val="100000"/>
                </a:lnSpc>
                <a:buClrTx/>
                <a:buSzTx/>
              </a:pPr>
              <a:t>13</a:t>
            </a:fld>
            <a:endParaRPr lang="en-US" altLang="en-US">
              <a:solidFill>
                <a:srgbClr val="000000"/>
              </a:solidFill>
              <a:latin typeface="Arial"/>
              <a:cs typeface="+mn-cs"/>
            </a:endParaRPr>
          </a:p>
        </p:txBody>
      </p:sp>
      <p:sp>
        <p:nvSpPr>
          <p:cNvPr id="10249" name="Rectangle 9">
            <a:extLst>
              <a:ext uri="{FF2B5EF4-FFF2-40B4-BE49-F238E27FC236}">
                <a16:creationId xmlns:a16="http://schemas.microsoft.com/office/drawing/2014/main" id="{0CC99AEF-0A47-4870-9967-83A349E495DE}"/>
              </a:ext>
            </a:extLst>
          </p:cNvPr>
          <p:cNvSpPr>
            <a:spLocks noChangeArrowheads="1"/>
          </p:cNvSpPr>
          <p:nvPr/>
        </p:nvSpPr>
        <p:spPr bwMode="auto">
          <a:xfrm>
            <a:off x="6912822" y="2179809"/>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0251" name="Oval 11">
            <a:extLst>
              <a:ext uri="{FF2B5EF4-FFF2-40B4-BE49-F238E27FC236}">
                <a16:creationId xmlns:a16="http://schemas.microsoft.com/office/drawing/2014/main" id="{5EF53F1F-0B14-4F0D-843F-E2ED0FB972F7}"/>
              </a:ext>
            </a:extLst>
          </p:cNvPr>
          <p:cNvSpPr>
            <a:spLocks noChangeArrowheads="1"/>
          </p:cNvSpPr>
          <p:nvPr/>
        </p:nvSpPr>
        <p:spPr bwMode="auto">
          <a:xfrm>
            <a:off x="6912822" y="1003860"/>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0253" name="AutoShape 13">
            <a:extLst>
              <a:ext uri="{FF2B5EF4-FFF2-40B4-BE49-F238E27FC236}">
                <a16:creationId xmlns:a16="http://schemas.microsoft.com/office/drawing/2014/main" id="{09213882-3891-4831-B492-5211BCF84E7B}"/>
              </a:ext>
            </a:extLst>
          </p:cNvPr>
          <p:cNvCxnSpPr>
            <a:cxnSpLocks noChangeShapeType="1"/>
            <a:stCxn id="10249" idx="0"/>
            <a:endCxn id="10251" idx="4"/>
          </p:cNvCxnSpPr>
          <p:nvPr/>
        </p:nvCxnSpPr>
        <p:spPr bwMode="auto">
          <a:xfrm flipV="1">
            <a:off x="7164811" y="1507838"/>
            <a:ext cx="0" cy="67197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4" name="Rectangle 14">
            <a:extLst>
              <a:ext uri="{FF2B5EF4-FFF2-40B4-BE49-F238E27FC236}">
                <a16:creationId xmlns:a16="http://schemas.microsoft.com/office/drawing/2014/main" id="{CEE787A4-AF92-423A-AD6D-CEA0E6CD4844}"/>
              </a:ext>
            </a:extLst>
          </p:cNvPr>
          <p:cNvSpPr>
            <a:spLocks noChangeArrowheads="1"/>
          </p:cNvSpPr>
          <p:nvPr/>
        </p:nvSpPr>
        <p:spPr bwMode="auto">
          <a:xfrm>
            <a:off x="8209083" y="3369646"/>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dirty="0">
                <a:solidFill>
                  <a:srgbClr val="000000"/>
                </a:solidFill>
                <a:latin typeface="Helvetica" panose="020B0604020202020204" pitchFamily="34" charset="0"/>
                <a:cs typeface="+mn-cs"/>
              </a:rPr>
              <a:t>S</a:t>
            </a:r>
          </a:p>
        </p:txBody>
      </p:sp>
      <p:sp>
        <p:nvSpPr>
          <p:cNvPr id="10255" name="Oval 15">
            <a:extLst>
              <a:ext uri="{FF2B5EF4-FFF2-40B4-BE49-F238E27FC236}">
                <a16:creationId xmlns:a16="http://schemas.microsoft.com/office/drawing/2014/main" id="{5A30A7C0-C52B-454E-B438-BC14429A33D9}"/>
              </a:ext>
            </a:extLst>
          </p:cNvPr>
          <p:cNvSpPr>
            <a:spLocks noChangeArrowheads="1"/>
          </p:cNvSpPr>
          <p:nvPr/>
        </p:nvSpPr>
        <p:spPr bwMode="auto">
          <a:xfrm>
            <a:off x="8209083" y="2193697"/>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cxnSp>
        <p:nvCxnSpPr>
          <p:cNvPr id="10256" name="AutoShape 16">
            <a:extLst>
              <a:ext uri="{FF2B5EF4-FFF2-40B4-BE49-F238E27FC236}">
                <a16:creationId xmlns:a16="http://schemas.microsoft.com/office/drawing/2014/main" id="{4C68CDC5-C1C6-4D6A-9EB5-0F73849E4725}"/>
              </a:ext>
            </a:extLst>
          </p:cNvPr>
          <p:cNvCxnSpPr>
            <a:cxnSpLocks noChangeShapeType="1"/>
            <a:stCxn id="10255" idx="4"/>
            <a:endCxn id="10254" idx="0"/>
          </p:cNvCxnSpPr>
          <p:nvPr/>
        </p:nvCxnSpPr>
        <p:spPr bwMode="auto">
          <a:xfrm>
            <a:off x="8461072" y="2697675"/>
            <a:ext cx="0" cy="671971"/>
          </a:xfrm>
          <a:prstGeom prst="straightConnector1">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257" name="Rectangle 17">
            <a:extLst>
              <a:ext uri="{FF2B5EF4-FFF2-40B4-BE49-F238E27FC236}">
                <a16:creationId xmlns:a16="http://schemas.microsoft.com/office/drawing/2014/main" id="{866139E2-3D1E-481A-8179-1A2DEC24B474}"/>
              </a:ext>
            </a:extLst>
          </p:cNvPr>
          <p:cNvSpPr>
            <a:spLocks noChangeArrowheads="1"/>
          </p:cNvSpPr>
          <p:nvPr/>
        </p:nvSpPr>
        <p:spPr bwMode="auto">
          <a:xfrm>
            <a:off x="7329829" y="5818787"/>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U</a:t>
            </a:r>
          </a:p>
        </p:txBody>
      </p:sp>
      <p:sp>
        <p:nvSpPr>
          <p:cNvPr id="10258" name="Rectangle 18">
            <a:extLst>
              <a:ext uri="{FF2B5EF4-FFF2-40B4-BE49-F238E27FC236}">
                <a16:creationId xmlns:a16="http://schemas.microsoft.com/office/drawing/2014/main" id="{9324300F-DE68-4EE0-AD03-608DED84E467}"/>
              </a:ext>
            </a:extLst>
          </p:cNvPr>
          <p:cNvSpPr>
            <a:spLocks noChangeArrowheads="1"/>
          </p:cNvSpPr>
          <p:nvPr/>
        </p:nvSpPr>
        <p:spPr bwMode="auto">
          <a:xfrm>
            <a:off x="7329829" y="4138859"/>
            <a:ext cx="503978" cy="503978"/>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0259" name="Oval 19">
            <a:extLst>
              <a:ext uri="{FF2B5EF4-FFF2-40B4-BE49-F238E27FC236}">
                <a16:creationId xmlns:a16="http://schemas.microsoft.com/office/drawing/2014/main" id="{B81CE88E-A537-493D-9679-69C67FD74225}"/>
              </a:ext>
            </a:extLst>
          </p:cNvPr>
          <p:cNvSpPr>
            <a:spLocks noChangeArrowheads="1"/>
          </p:cNvSpPr>
          <p:nvPr/>
        </p:nvSpPr>
        <p:spPr bwMode="auto">
          <a:xfrm>
            <a:off x="9009757" y="5062819"/>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D</a:t>
            </a:r>
          </a:p>
        </p:txBody>
      </p:sp>
      <p:sp>
        <p:nvSpPr>
          <p:cNvPr id="10260" name="Oval 20">
            <a:extLst>
              <a:ext uri="{FF2B5EF4-FFF2-40B4-BE49-F238E27FC236}">
                <a16:creationId xmlns:a16="http://schemas.microsoft.com/office/drawing/2014/main" id="{FA805A1E-17ED-4CFD-9111-2C9BB1ADAEE7}"/>
              </a:ext>
            </a:extLst>
          </p:cNvPr>
          <p:cNvSpPr>
            <a:spLocks noChangeArrowheads="1"/>
          </p:cNvSpPr>
          <p:nvPr/>
        </p:nvSpPr>
        <p:spPr bwMode="auto">
          <a:xfrm>
            <a:off x="5733898" y="5062819"/>
            <a:ext cx="503978" cy="503978"/>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0261" name="AutoShape 21">
            <a:extLst>
              <a:ext uri="{FF2B5EF4-FFF2-40B4-BE49-F238E27FC236}">
                <a16:creationId xmlns:a16="http://schemas.microsoft.com/office/drawing/2014/main" id="{F96E3A30-DA5E-4B87-8F76-9FB72DBAE7F3}"/>
              </a:ext>
            </a:extLst>
          </p:cNvPr>
          <p:cNvCxnSpPr>
            <a:cxnSpLocks noChangeShapeType="1"/>
            <a:stCxn id="10258" idx="1"/>
            <a:endCxn id="10260" idx="0"/>
          </p:cNvCxnSpPr>
          <p:nvPr/>
        </p:nvCxnSpPr>
        <p:spPr bwMode="auto">
          <a:xfrm rot="10800000" flipV="1">
            <a:off x="5985887" y="4390848"/>
            <a:ext cx="1343942" cy="671971"/>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2" name="AutoShape 22">
            <a:extLst>
              <a:ext uri="{FF2B5EF4-FFF2-40B4-BE49-F238E27FC236}">
                <a16:creationId xmlns:a16="http://schemas.microsoft.com/office/drawing/2014/main" id="{FB165D0C-B543-4919-9B90-A4D660124DC7}"/>
              </a:ext>
            </a:extLst>
          </p:cNvPr>
          <p:cNvCxnSpPr>
            <a:cxnSpLocks noChangeShapeType="1"/>
            <a:stCxn id="10259" idx="0"/>
            <a:endCxn id="10258" idx="3"/>
          </p:cNvCxnSpPr>
          <p:nvPr/>
        </p:nvCxnSpPr>
        <p:spPr bwMode="auto">
          <a:xfrm rot="5400000" flipH="1">
            <a:off x="8211791" y="4012864"/>
            <a:ext cx="671971" cy="1427939"/>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3" name="AutoShape 23">
            <a:extLst>
              <a:ext uri="{FF2B5EF4-FFF2-40B4-BE49-F238E27FC236}">
                <a16:creationId xmlns:a16="http://schemas.microsoft.com/office/drawing/2014/main" id="{FBABDE2A-455A-406C-A492-DD1C65E2CB9E}"/>
              </a:ext>
            </a:extLst>
          </p:cNvPr>
          <p:cNvCxnSpPr>
            <a:cxnSpLocks noChangeShapeType="1"/>
            <a:stCxn id="10257" idx="3"/>
            <a:endCxn id="10259" idx="4"/>
          </p:cNvCxnSpPr>
          <p:nvPr/>
        </p:nvCxnSpPr>
        <p:spPr bwMode="auto">
          <a:xfrm flipV="1">
            <a:off x="7833807" y="5566798"/>
            <a:ext cx="1427939" cy="503978"/>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4" name="AutoShape 24">
            <a:extLst>
              <a:ext uri="{FF2B5EF4-FFF2-40B4-BE49-F238E27FC236}">
                <a16:creationId xmlns:a16="http://schemas.microsoft.com/office/drawing/2014/main" id="{3F677374-EC85-4B1A-8FE7-1788F0E69DC9}"/>
              </a:ext>
            </a:extLst>
          </p:cNvPr>
          <p:cNvCxnSpPr>
            <a:cxnSpLocks noChangeShapeType="1"/>
            <a:stCxn id="10260" idx="4"/>
            <a:endCxn id="10257" idx="1"/>
          </p:cNvCxnSpPr>
          <p:nvPr/>
        </p:nvCxnSpPr>
        <p:spPr bwMode="auto">
          <a:xfrm rot="16200000" flipH="1">
            <a:off x="6405869" y="5146816"/>
            <a:ext cx="503978" cy="1343942"/>
          </a:xfrm>
          <a:prstGeom prst="curvedConnector2">
            <a:avLst/>
          </a:prstGeom>
          <a:noFill/>
          <a:ln w="190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16012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3" name="Rectangle 5">
            <a:extLst>
              <a:ext uri="{FF2B5EF4-FFF2-40B4-BE49-F238E27FC236}">
                <a16:creationId xmlns:a16="http://schemas.microsoft.com/office/drawing/2014/main" id="{55D07904-8037-463C-87D9-314C7FCE51EC}"/>
              </a:ext>
            </a:extLst>
          </p:cNvPr>
          <p:cNvSpPr>
            <a:spLocks noGrp="1" noChangeArrowheads="1"/>
          </p:cNvSpPr>
          <p:nvPr>
            <p:ph type="title"/>
          </p:nvPr>
        </p:nvSpPr>
        <p:spPr/>
        <p:txBody>
          <a:bodyPr/>
          <a:lstStyle/>
          <a:p>
            <a:r>
              <a:rPr lang="en-US" altLang="en-US"/>
              <a:t>Getting into deadlock</a:t>
            </a:r>
          </a:p>
        </p:txBody>
      </p:sp>
      <p:sp>
        <p:nvSpPr>
          <p:cNvPr id="4" name="Content Placeholder 3">
            <a:extLst>
              <a:ext uri="{FF2B5EF4-FFF2-40B4-BE49-F238E27FC236}">
                <a16:creationId xmlns:a16="http://schemas.microsoft.com/office/drawing/2014/main" id="{6A8B551D-0577-AE4D-B330-5B218FF32064}"/>
              </a:ext>
            </a:extLst>
          </p:cNvPr>
          <p:cNvSpPr>
            <a:spLocks noGrp="1"/>
          </p:cNvSpPr>
          <p:nvPr>
            <p:ph idx="1"/>
          </p:nvPr>
        </p:nvSpPr>
        <p:spPr/>
        <p:txBody>
          <a:bodyPr/>
          <a:lstStyle/>
          <a:p>
            <a:endParaRPr lang="en-US"/>
          </a:p>
        </p:txBody>
      </p:sp>
      <p:sp>
        <p:nvSpPr>
          <p:cNvPr id="79" name="Footer Placeholder 2">
            <a:extLst>
              <a:ext uri="{FF2B5EF4-FFF2-40B4-BE49-F238E27FC236}">
                <a16:creationId xmlns:a16="http://schemas.microsoft.com/office/drawing/2014/main" id="{AC30E945-E64B-46D7-8282-9E5BE33141DE}"/>
              </a:ext>
            </a:extLst>
          </p:cNvPr>
          <p:cNvSpPr>
            <a:spLocks noGrp="1"/>
          </p:cNvSpPr>
          <p:nvPr>
            <p:ph type="ftr" idx="11"/>
          </p:nvPr>
        </p:nvSpPr>
        <p:spPr bwMode="auto">
          <a:xfrm>
            <a:off x="2808288" y="7081612"/>
            <a:ext cx="4608512"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ct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1323"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r>
              <a:rPr lang="en-US" altLang="en-US" dirty="0">
                <a:solidFill>
                  <a:schemeClr val="tx1"/>
                </a:solidFill>
              </a:rPr>
              <a:t>CS/COE 1550 – Operating Systems – Sherif Khattab</a:t>
            </a:r>
            <a:endParaRPr lang="en-US" altLang="en-US" dirty="0">
              <a:solidFill>
                <a:schemeClr val="tx1"/>
              </a:solidFill>
              <a:latin typeface="Arial"/>
              <a:cs typeface="+mn-cs"/>
            </a:endParaRPr>
          </a:p>
        </p:txBody>
      </p:sp>
      <p:sp>
        <p:nvSpPr>
          <p:cNvPr id="80" name="Slide Number Placeholder 3">
            <a:extLst>
              <a:ext uri="{FF2B5EF4-FFF2-40B4-BE49-F238E27FC236}">
                <a16:creationId xmlns:a16="http://schemas.microsoft.com/office/drawing/2014/main" id="{C943E33F-8841-4C77-93A0-696A25CE1F56}"/>
              </a:ext>
            </a:extLst>
          </p:cNvPr>
          <p:cNvSpPr>
            <a:spLocks noGrp="1"/>
          </p:cNvSpPr>
          <p:nvPr>
            <p:ph type="sldNum" idx="12"/>
          </p:nvPr>
        </p:nvSpPr>
        <p:spPr bwMode="auto">
          <a:xfrm>
            <a:off x="7716838" y="7075262"/>
            <a:ext cx="2316162" cy="501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992"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fld id="{17BC3CE3-7013-4286-A041-90DBF8870AC1}" type="slidenum">
              <a:rPr lang="en-US" altLang="en-US" smtClean="0">
                <a:solidFill>
                  <a:schemeClr val="tx1"/>
                </a:solidFill>
              </a:rPr>
              <a:pPr defTabSz="1007943">
                <a:lnSpc>
                  <a:spcPct val="100000"/>
                </a:lnSpc>
                <a:buClrTx/>
                <a:buSzTx/>
              </a:pPr>
              <a:t>14</a:t>
            </a:fld>
            <a:endParaRPr lang="en-US" altLang="en-US">
              <a:solidFill>
                <a:schemeClr val="tx1"/>
              </a:solidFill>
              <a:latin typeface="Arial"/>
              <a:cs typeface="+mn-cs"/>
            </a:endParaRPr>
          </a:p>
        </p:txBody>
      </p:sp>
      <p:sp>
        <p:nvSpPr>
          <p:cNvPr id="12294" name="Text Box 6">
            <a:extLst>
              <a:ext uri="{FF2B5EF4-FFF2-40B4-BE49-F238E27FC236}">
                <a16:creationId xmlns:a16="http://schemas.microsoft.com/office/drawing/2014/main" id="{DABE56D3-3855-4D9A-9EFF-A1785A553015}"/>
              </a:ext>
            </a:extLst>
          </p:cNvPr>
          <p:cNvSpPr txBox="1">
            <a:spLocks noChangeArrowheads="1"/>
          </p:cNvSpPr>
          <p:nvPr/>
        </p:nvSpPr>
        <p:spPr bwMode="auto">
          <a:xfrm>
            <a:off x="2117334" y="1441937"/>
            <a:ext cx="410690"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7943" eaLnBrk="0">
              <a:lnSpc>
                <a:spcPct val="100000"/>
              </a:lnSpc>
              <a:buClrTx/>
              <a:buSzTx/>
            </a:pPr>
            <a:r>
              <a:rPr lang="en-US" altLang="en-US" sz="2646">
                <a:solidFill>
                  <a:srgbClr val="000000"/>
                </a:solidFill>
                <a:latin typeface="Helvetica" panose="020B0604020202020204" pitchFamily="34" charset="0"/>
                <a:cs typeface="+mn-cs"/>
              </a:rPr>
              <a:t>A</a:t>
            </a:r>
          </a:p>
        </p:txBody>
      </p:sp>
      <p:sp>
        <p:nvSpPr>
          <p:cNvPr id="12298" name="Text Box 10">
            <a:extLst>
              <a:ext uri="{FF2B5EF4-FFF2-40B4-BE49-F238E27FC236}">
                <a16:creationId xmlns:a16="http://schemas.microsoft.com/office/drawing/2014/main" id="{4EACA31E-B857-43C0-AEE6-CB9AAB721C24}"/>
              </a:ext>
            </a:extLst>
          </p:cNvPr>
          <p:cNvSpPr txBox="1">
            <a:spLocks noChangeArrowheads="1"/>
          </p:cNvSpPr>
          <p:nvPr/>
        </p:nvSpPr>
        <p:spPr bwMode="auto">
          <a:xfrm>
            <a:off x="5057208" y="1434938"/>
            <a:ext cx="410690"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7943" eaLnBrk="0">
              <a:lnSpc>
                <a:spcPct val="100000"/>
              </a:lnSpc>
              <a:buClrTx/>
              <a:buSzTx/>
            </a:pPr>
            <a:r>
              <a:rPr lang="en-US" altLang="en-US" sz="2646">
                <a:solidFill>
                  <a:srgbClr val="000000"/>
                </a:solidFill>
                <a:latin typeface="Helvetica" panose="020B0604020202020204" pitchFamily="34" charset="0"/>
                <a:cs typeface="+mn-cs"/>
              </a:rPr>
              <a:t>B</a:t>
            </a:r>
          </a:p>
        </p:txBody>
      </p:sp>
      <p:sp>
        <p:nvSpPr>
          <p:cNvPr id="12299" name="Text Box 11">
            <a:extLst>
              <a:ext uri="{FF2B5EF4-FFF2-40B4-BE49-F238E27FC236}">
                <a16:creationId xmlns:a16="http://schemas.microsoft.com/office/drawing/2014/main" id="{F17E9C56-16D7-48B7-8B35-3876EB0D56D1}"/>
              </a:ext>
            </a:extLst>
          </p:cNvPr>
          <p:cNvSpPr txBox="1">
            <a:spLocks noChangeArrowheads="1"/>
          </p:cNvSpPr>
          <p:nvPr/>
        </p:nvSpPr>
        <p:spPr bwMode="auto">
          <a:xfrm>
            <a:off x="7988339" y="1427938"/>
            <a:ext cx="429925" cy="4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defTabSz="1007943" eaLnBrk="0">
              <a:lnSpc>
                <a:spcPct val="100000"/>
              </a:lnSpc>
              <a:buClrTx/>
              <a:buSzTx/>
            </a:pPr>
            <a:r>
              <a:rPr lang="en-US" altLang="en-US" sz="2646">
                <a:solidFill>
                  <a:srgbClr val="000000"/>
                </a:solidFill>
                <a:latin typeface="Helvetica" panose="020B0604020202020204" pitchFamily="34" charset="0"/>
                <a:cs typeface="+mn-cs"/>
              </a:rPr>
              <a:t>C</a:t>
            </a:r>
          </a:p>
        </p:txBody>
      </p:sp>
      <p:sp>
        <p:nvSpPr>
          <p:cNvPr id="12352" name="Text Box 64">
            <a:extLst>
              <a:ext uri="{FF2B5EF4-FFF2-40B4-BE49-F238E27FC236}">
                <a16:creationId xmlns:a16="http://schemas.microsoft.com/office/drawing/2014/main" id="{A0123A20-99E5-4D41-8A4F-443D0B5F64CF}"/>
              </a:ext>
            </a:extLst>
          </p:cNvPr>
          <p:cNvSpPr txBox="1">
            <a:spLocks noChangeArrowheads="1"/>
          </p:cNvSpPr>
          <p:nvPr/>
        </p:nvSpPr>
        <p:spPr bwMode="auto">
          <a:xfrm>
            <a:off x="1596460" y="1847920"/>
            <a:ext cx="1063946" cy="117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R</a:t>
            </a:r>
          </a:p>
          <a:p>
            <a:pPr defTabSz="1007943" eaLnBrk="0">
              <a:lnSpc>
                <a:spcPct val="100000"/>
              </a:lnSpc>
              <a:buClrTx/>
              <a:buSzTx/>
            </a:pPr>
            <a:r>
              <a:rPr lang="en-US" altLang="en-US" sz="1764">
                <a:solidFill>
                  <a:srgbClr val="000000"/>
                </a:solidFill>
                <a:latin typeface="Monaco" charset="0"/>
                <a:cs typeface="+mn-cs"/>
              </a:rPr>
              <a:t>Acquire S</a:t>
            </a:r>
          </a:p>
          <a:p>
            <a:pPr defTabSz="1007943" eaLnBrk="0">
              <a:lnSpc>
                <a:spcPct val="100000"/>
              </a:lnSpc>
              <a:buClrTx/>
              <a:buSzTx/>
            </a:pPr>
            <a:r>
              <a:rPr lang="en-US" altLang="en-US" sz="1764">
                <a:solidFill>
                  <a:srgbClr val="000000"/>
                </a:solidFill>
                <a:latin typeface="Monaco" charset="0"/>
                <a:cs typeface="+mn-cs"/>
              </a:rPr>
              <a:t>Release R</a:t>
            </a:r>
          </a:p>
          <a:p>
            <a:pPr defTabSz="1007943" eaLnBrk="0">
              <a:lnSpc>
                <a:spcPct val="100000"/>
              </a:lnSpc>
              <a:buClrTx/>
              <a:buSzTx/>
            </a:pPr>
            <a:r>
              <a:rPr lang="en-US" altLang="en-US" sz="1764">
                <a:solidFill>
                  <a:srgbClr val="000000"/>
                </a:solidFill>
                <a:latin typeface="Monaco" charset="0"/>
                <a:cs typeface="+mn-cs"/>
              </a:rPr>
              <a:t>Release S</a:t>
            </a:r>
          </a:p>
        </p:txBody>
      </p:sp>
      <p:sp>
        <p:nvSpPr>
          <p:cNvPr id="12353" name="Text Box 65">
            <a:extLst>
              <a:ext uri="{FF2B5EF4-FFF2-40B4-BE49-F238E27FC236}">
                <a16:creationId xmlns:a16="http://schemas.microsoft.com/office/drawing/2014/main" id="{D4D324B5-1776-4D5D-A178-53AE705AC868}"/>
              </a:ext>
            </a:extLst>
          </p:cNvPr>
          <p:cNvSpPr txBox="1">
            <a:spLocks noChangeArrowheads="1"/>
          </p:cNvSpPr>
          <p:nvPr/>
        </p:nvSpPr>
        <p:spPr bwMode="auto">
          <a:xfrm>
            <a:off x="4536334" y="1847920"/>
            <a:ext cx="1051122" cy="117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S</a:t>
            </a:r>
          </a:p>
          <a:p>
            <a:pPr defTabSz="1007943" eaLnBrk="0">
              <a:lnSpc>
                <a:spcPct val="100000"/>
              </a:lnSpc>
              <a:buClrTx/>
              <a:buSzTx/>
            </a:pPr>
            <a:r>
              <a:rPr lang="en-US" altLang="en-US" sz="1764">
                <a:solidFill>
                  <a:srgbClr val="000000"/>
                </a:solidFill>
                <a:latin typeface="Monaco" charset="0"/>
                <a:cs typeface="+mn-cs"/>
              </a:rPr>
              <a:t>Acquire T</a:t>
            </a:r>
          </a:p>
          <a:p>
            <a:pPr defTabSz="1007943" eaLnBrk="0">
              <a:lnSpc>
                <a:spcPct val="100000"/>
              </a:lnSpc>
              <a:buClrTx/>
              <a:buSzTx/>
            </a:pPr>
            <a:r>
              <a:rPr lang="en-US" altLang="en-US" sz="1764">
                <a:solidFill>
                  <a:srgbClr val="000000"/>
                </a:solidFill>
                <a:latin typeface="Monaco" charset="0"/>
                <a:cs typeface="+mn-cs"/>
              </a:rPr>
              <a:t>Release S</a:t>
            </a:r>
          </a:p>
          <a:p>
            <a:pPr defTabSz="1007943" eaLnBrk="0">
              <a:lnSpc>
                <a:spcPct val="100000"/>
              </a:lnSpc>
              <a:buClrTx/>
              <a:buSzTx/>
            </a:pPr>
            <a:r>
              <a:rPr lang="en-US" altLang="en-US" sz="1764">
                <a:solidFill>
                  <a:srgbClr val="000000"/>
                </a:solidFill>
                <a:latin typeface="Monaco" charset="0"/>
                <a:cs typeface="+mn-cs"/>
              </a:rPr>
              <a:t>Release T</a:t>
            </a:r>
          </a:p>
        </p:txBody>
      </p:sp>
      <p:sp>
        <p:nvSpPr>
          <p:cNvPr id="12354" name="Text Box 66">
            <a:extLst>
              <a:ext uri="{FF2B5EF4-FFF2-40B4-BE49-F238E27FC236}">
                <a16:creationId xmlns:a16="http://schemas.microsoft.com/office/drawing/2014/main" id="{9ADF4AB9-E845-4418-81F1-456D14AB7579}"/>
              </a:ext>
            </a:extLst>
          </p:cNvPr>
          <p:cNvSpPr txBox="1">
            <a:spLocks noChangeArrowheads="1"/>
          </p:cNvSpPr>
          <p:nvPr/>
        </p:nvSpPr>
        <p:spPr bwMode="auto">
          <a:xfrm>
            <a:off x="7476207" y="1847920"/>
            <a:ext cx="1063946" cy="1178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T</a:t>
            </a:r>
          </a:p>
          <a:p>
            <a:pPr defTabSz="1007943" eaLnBrk="0">
              <a:lnSpc>
                <a:spcPct val="100000"/>
              </a:lnSpc>
              <a:buClrTx/>
              <a:buSzTx/>
            </a:pPr>
            <a:r>
              <a:rPr lang="en-US" altLang="en-US" sz="1764">
                <a:solidFill>
                  <a:srgbClr val="000000"/>
                </a:solidFill>
                <a:latin typeface="Monaco" charset="0"/>
                <a:cs typeface="+mn-cs"/>
              </a:rPr>
              <a:t>Acquire R</a:t>
            </a:r>
          </a:p>
          <a:p>
            <a:pPr defTabSz="1007943" eaLnBrk="0">
              <a:lnSpc>
                <a:spcPct val="100000"/>
              </a:lnSpc>
              <a:buClrTx/>
              <a:buSzTx/>
            </a:pPr>
            <a:r>
              <a:rPr lang="en-US" altLang="en-US" sz="1764">
                <a:solidFill>
                  <a:srgbClr val="000000"/>
                </a:solidFill>
                <a:latin typeface="Monaco" charset="0"/>
                <a:cs typeface="+mn-cs"/>
              </a:rPr>
              <a:t>Release T</a:t>
            </a:r>
          </a:p>
          <a:p>
            <a:pPr defTabSz="1007943" eaLnBrk="0">
              <a:lnSpc>
                <a:spcPct val="100000"/>
              </a:lnSpc>
              <a:buClrTx/>
              <a:buSzTx/>
            </a:pPr>
            <a:r>
              <a:rPr lang="en-US" altLang="en-US" sz="1764">
                <a:solidFill>
                  <a:srgbClr val="000000"/>
                </a:solidFill>
                <a:latin typeface="Monaco" charset="0"/>
                <a:cs typeface="+mn-cs"/>
              </a:rPr>
              <a:t>Release R</a:t>
            </a:r>
          </a:p>
        </p:txBody>
      </p:sp>
      <p:grpSp>
        <p:nvGrpSpPr>
          <p:cNvPr id="12377" name="Group 89">
            <a:extLst>
              <a:ext uri="{FF2B5EF4-FFF2-40B4-BE49-F238E27FC236}">
                <a16:creationId xmlns:a16="http://schemas.microsoft.com/office/drawing/2014/main" id="{F49344A6-DFAA-47D1-803B-597AA3FF0314}"/>
              </a:ext>
            </a:extLst>
          </p:cNvPr>
          <p:cNvGrpSpPr>
            <a:grpSpLocks/>
          </p:cNvGrpSpPr>
          <p:nvPr/>
        </p:nvGrpSpPr>
        <p:grpSpPr bwMode="auto">
          <a:xfrm>
            <a:off x="1428467" y="3359857"/>
            <a:ext cx="1763924" cy="1623931"/>
            <a:chOff x="1056" y="1920"/>
            <a:chExt cx="1008" cy="928"/>
          </a:xfrm>
        </p:grpSpPr>
        <p:sp>
          <p:nvSpPr>
            <p:cNvPr id="12300" name="Rectangle 12">
              <a:extLst>
                <a:ext uri="{FF2B5EF4-FFF2-40B4-BE49-F238E27FC236}">
                  <a16:creationId xmlns:a16="http://schemas.microsoft.com/office/drawing/2014/main" id="{F82D087A-B270-4AE4-A821-B6A2014D7771}"/>
                </a:ext>
              </a:extLst>
            </p:cNvPr>
            <p:cNvSpPr>
              <a:spLocks noChangeArrowheads="1"/>
            </p:cNvSpPr>
            <p:nvPr/>
          </p:nvSpPr>
          <p:spPr bwMode="auto">
            <a:xfrm>
              <a:off x="1056"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01" name="Oval 13">
              <a:extLst>
                <a:ext uri="{FF2B5EF4-FFF2-40B4-BE49-F238E27FC236}">
                  <a16:creationId xmlns:a16="http://schemas.microsoft.com/office/drawing/2014/main" id="{E91E5CFC-8FB6-4B3D-8242-817CE7521D18}"/>
                </a:ext>
              </a:extLst>
            </p:cNvPr>
            <p:cNvSpPr>
              <a:spLocks noChangeArrowheads="1"/>
            </p:cNvSpPr>
            <p:nvPr/>
          </p:nvSpPr>
          <p:spPr bwMode="auto">
            <a:xfrm>
              <a:off x="1056"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03" name="AutoShape 15">
              <a:extLst>
                <a:ext uri="{FF2B5EF4-FFF2-40B4-BE49-F238E27FC236}">
                  <a16:creationId xmlns:a16="http://schemas.microsoft.com/office/drawing/2014/main" id="{2D0C0978-64CC-49E6-8A4D-839476C160A0}"/>
                </a:ext>
              </a:extLst>
            </p:cNvPr>
            <p:cNvCxnSpPr>
              <a:cxnSpLocks noChangeShapeType="1"/>
              <a:stCxn id="12300" idx="0"/>
              <a:endCxn id="12301" idx="4"/>
            </p:cNvCxnSpPr>
            <p:nvPr/>
          </p:nvCxnSpPr>
          <p:spPr bwMode="auto">
            <a:xfrm flipV="1">
              <a:off x="1176"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04" name="Rectangle 16">
              <a:extLst>
                <a:ext uri="{FF2B5EF4-FFF2-40B4-BE49-F238E27FC236}">
                  <a16:creationId xmlns:a16="http://schemas.microsoft.com/office/drawing/2014/main" id="{0E6970F7-300D-451C-871D-36FC9918B2BB}"/>
                </a:ext>
              </a:extLst>
            </p:cNvPr>
            <p:cNvSpPr>
              <a:spLocks noChangeArrowheads="1"/>
            </p:cNvSpPr>
            <p:nvPr/>
          </p:nvSpPr>
          <p:spPr bwMode="auto">
            <a:xfrm>
              <a:off x="1440"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05" name="Oval 17">
              <a:extLst>
                <a:ext uri="{FF2B5EF4-FFF2-40B4-BE49-F238E27FC236}">
                  <a16:creationId xmlns:a16="http://schemas.microsoft.com/office/drawing/2014/main" id="{09CEAD36-EBB1-443A-BBBF-C250C6556C24}"/>
                </a:ext>
              </a:extLst>
            </p:cNvPr>
            <p:cNvSpPr>
              <a:spLocks noChangeArrowheads="1"/>
            </p:cNvSpPr>
            <p:nvPr/>
          </p:nvSpPr>
          <p:spPr bwMode="auto">
            <a:xfrm>
              <a:off x="1440"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07" name="Rectangle 19">
              <a:extLst>
                <a:ext uri="{FF2B5EF4-FFF2-40B4-BE49-F238E27FC236}">
                  <a16:creationId xmlns:a16="http://schemas.microsoft.com/office/drawing/2014/main" id="{B9349A6E-97E8-423B-ACE4-67907F79B842}"/>
                </a:ext>
              </a:extLst>
            </p:cNvPr>
            <p:cNvSpPr>
              <a:spLocks noChangeArrowheads="1"/>
            </p:cNvSpPr>
            <p:nvPr/>
          </p:nvSpPr>
          <p:spPr bwMode="auto">
            <a:xfrm>
              <a:off x="1824"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08" name="Oval 20">
              <a:extLst>
                <a:ext uri="{FF2B5EF4-FFF2-40B4-BE49-F238E27FC236}">
                  <a16:creationId xmlns:a16="http://schemas.microsoft.com/office/drawing/2014/main" id="{73042B6B-E704-4852-A5F7-8B0CD1550A87}"/>
                </a:ext>
              </a:extLst>
            </p:cNvPr>
            <p:cNvSpPr>
              <a:spLocks noChangeArrowheads="1"/>
            </p:cNvSpPr>
            <p:nvPr/>
          </p:nvSpPr>
          <p:spPr bwMode="auto">
            <a:xfrm>
              <a:off x="1824"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sp>
          <p:nvSpPr>
            <p:cNvPr id="12370" name="Rectangle 82">
              <a:extLst>
                <a:ext uri="{FF2B5EF4-FFF2-40B4-BE49-F238E27FC236}">
                  <a16:creationId xmlns:a16="http://schemas.microsoft.com/office/drawing/2014/main" id="{8845C28D-74A7-47A3-BC32-FFC67318C684}"/>
                </a:ext>
              </a:extLst>
            </p:cNvPr>
            <p:cNvSpPr>
              <a:spLocks noChangeArrowheads="1"/>
            </p:cNvSpPr>
            <p:nvPr/>
          </p:nvSpPr>
          <p:spPr bwMode="auto">
            <a:xfrm>
              <a:off x="1152" y="2640"/>
              <a:ext cx="6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R</a:t>
              </a:r>
            </a:p>
          </p:txBody>
        </p:sp>
      </p:grpSp>
      <p:grpSp>
        <p:nvGrpSpPr>
          <p:cNvPr id="12378" name="Group 90">
            <a:extLst>
              <a:ext uri="{FF2B5EF4-FFF2-40B4-BE49-F238E27FC236}">
                <a16:creationId xmlns:a16="http://schemas.microsoft.com/office/drawing/2014/main" id="{A89A9706-E436-45DD-AF63-EDB4AB8B8DE2}"/>
              </a:ext>
            </a:extLst>
          </p:cNvPr>
          <p:cNvGrpSpPr>
            <a:grpSpLocks/>
          </p:cNvGrpSpPr>
          <p:nvPr/>
        </p:nvGrpSpPr>
        <p:grpSpPr bwMode="auto">
          <a:xfrm>
            <a:off x="4368341" y="3359857"/>
            <a:ext cx="1763924" cy="1623931"/>
            <a:chOff x="2736" y="1920"/>
            <a:chExt cx="1008" cy="928"/>
          </a:xfrm>
        </p:grpSpPr>
        <p:sp>
          <p:nvSpPr>
            <p:cNvPr id="12317" name="Rectangle 29">
              <a:extLst>
                <a:ext uri="{FF2B5EF4-FFF2-40B4-BE49-F238E27FC236}">
                  <a16:creationId xmlns:a16="http://schemas.microsoft.com/office/drawing/2014/main" id="{F0F0ECD2-3A5C-4514-94C1-65DB0CD22903}"/>
                </a:ext>
              </a:extLst>
            </p:cNvPr>
            <p:cNvSpPr>
              <a:spLocks noChangeArrowheads="1"/>
            </p:cNvSpPr>
            <p:nvPr/>
          </p:nvSpPr>
          <p:spPr bwMode="auto">
            <a:xfrm>
              <a:off x="2736"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18" name="Oval 30">
              <a:extLst>
                <a:ext uri="{FF2B5EF4-FFF2-40B4-BE49-F238E27FC236}">
                  <a16:creationId xmlns:a16="http://schemas.microsoft.com/office/drawing/2014/main" id="{63A52C0D-59D4-4719-9FF2-424D25AADAA5}"/>
                </a:ext>
              </a:extLst>
            </p:cNvPr>
            <p:cNvSpPr>
              <a:spLocks noChangeArrowheads="1"/>
            </p:cNvSpPr>
            <p:nvPr/>
          </p:nvSpPr>
          <p:spPr bwMode="auto">
            <a:xfrm>
              <a:off x="2736"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19" name="AutoShape 31">
              <a:extLst>
                <a:ext uri="{FF2B5EF4-FFF2-40B4-BE49-F238E27FC236}">
                  <a16:creationId xmlns:a16="http://schemas.microsoft.com/office/drawing/2014/main" id="{621F3024-B0B7-4CEC-A15F-F708E2D89F20}"/>
                </a:ext>
              </a:extLst>
            </p:cNvPr>
            <p:cNvCxnSpPr>
              <a:cxnSpLocks noChangeShapeType="1"/>
              <a:stCxn id="12317" idx="0"/>
              <a:endCxn id="12318" idx="4"/>
            </p:cNvCxnSpPr>
            <p:nvPr/>
          </p:nvCxnSpPr>
          <p:spPr bwMode="auto">
            <a:xfrm flipV="1">
              <a:off x="2856"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0" name="Rectangle 32">
              <a:extLst>
                <a:ext uri="{FF2B5EF4-FFF2-40B4-BE49-F238E27FC236}">
                  <a16:creationId xmlns:a16="http://schemas.microsoft.com/office/drawing/2014/main" id="{4DC131A9-373E-434F-BA2B-05390D977E5D}"/>
                </a:ext>
              </a:extLst>
            </p:cNvPr>
            <p:cNvSpPr>
              <a:spLocks noChangeArrowheads="1"/>
            </p:cNvSpPr>
            <p:nvPr/>
          </p:nvSpPr>
          <p:spPr bwMode="auto">
            <a:xfrm>
              <a:off x="3120"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21" name="Oval 33">
              <a:extLst>
                <a:ext uri="{FF2B5EF4-FFF2-40B4-BE49-F238E27FC236}">
                  <a16:creationId xmlns:a16="http://schemas.microsoft.com/office/drawing/2014/main" id="{23F15D84-33CA-41DA-931D-F4B1B61B6390}"/>
                </a:ext>
              </a:extLst>
            </p:cNvPr>
            <p:cNvSpPr>
              <a:spLocks noChangeArrowheads="1"/>
            </p:cNvSpPr>
            <p:nvPr/>
          </p:nvSpPr>
          <p:spPr bwMode="auto">
            <a:xfrm>
              <a:off x="3120"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22" name="Rectangle 34">
              <a:extLst>
                <a:ext uri="{FF2B5EF4-FFF2-40B4-BE49-F238E27FC236}">
                  <a16:creationId xmlns:a16="http://schemas.microsoft.com/office/drawing/2014/main" id="{6B4E0BF2-7A24-4642-86F7-2459419D9F99}"/>
                </a:ext>
              </a:extLst>
            </p:cNvPr>
            <p:cNvSpPr>
              <a:spLocks noChangeArrowheads="1"/>
            </p:cNvSpPr>
            <p:nvPr/>
          </p:nvSpPr>
          <p:spPr bwMode="auto">
            <a:xfrm>
              <a:off x="3504"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23" name="Oval 35">
              <a:extLst>
                <a:ext uri="{FF2B5EF4-FFF2-40B4-BE49-F238E27FC236}">
                  <a16:creationId xmlns:a16="http://schemas.microsoft.com/office/drawing/2014/main" id="{DE47A3BD-BFBC-4C3E-A111-EDC898A74699}"/>
                </a:ext>
              </a:extLst>
            </p:cNvPr>
            <p:cNvSpPr>
              <a:spLocks noChangeArrowheads="1"/>
            </p:cNvSpPr>
            <p:nvPr/>
          </p:nvSpPr>
          <p:spPr bwMode="auto">
            <a:xfrm>
              <a:off x="3504"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55" name="AutoShape 67">
              <a:extLst>
                <a:ext uri="{FF2B5EF4-FFF2-40B4-BE49-F238E27FC236}">
                  <a16:creationId xmlns:a16="http://schemas.microsoft.com/office/drawing/2014/main" id="{413BA559-3C36-4C7C-92E8-1D1F26A185F0}"/>
                </a:ext>
              </a:extLst>
            </p:cNvPr>
            <p:cNvCxnSpPr>
              <a:cxnSpLocks noChangeShapeType="1"/>
              <a:stCxn id="12320" idx="0"/>
              <a:endCxn id="12321" idx="4"/>
            </p:cNvCxnSpPr>
            <p:nvPr/>
          </p:nvCxnSpPr>
          <p:spPr bwMode="auto">
            <a:xfrm flipV="1">
              <a:off x="3240"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1" name="Rectangle 83">
              <a:extLst>
                <a:ext uri="{FF2B5EF4-FFF2-40B4-BE49-F238E27FC236}">
                  <a16:creationId xmlns:a16="http://schemas.microsoft.com/office/drawing/2014/main" id="{E3859FF2-C5EE-48BB-A99A-509FAECAFECE}"/>
                </a:ext>
              </a:extLst>
            </p:cNvPr>
            <p:cNvSpPr>
              <a:spLocks noChangeArrowheads="1"/>
            </p:cNvSpPr>
            <p:nvPr/>
          </p:nvSpPr>
          <p:spPr bwMode="auto">
            <a:xfrm>
              <a:off x="2832" y="2640"/>
              <a:ext cx="59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S</a:t>
              </a:r>
            </a:p>
          </p:txBody>
        </p:sp>
      </p:grpSp>
      <p:grpSp>
        <p:nvGrpSpPr>
          <p:cNvPr id="12379" name="Group 91">
            <a:extLst>
              <a:ext uri="{FF2B5EF4-FFF2-40B4-BE49-F238E27FC236}">
                <a16:creationId xmlns:a16="http://schemas.microsoft.com/office/drawing/2014/main" id="{D3322E94-997D-4E5E-B3C4-8E9CE4F42BAE}"/>
              </a:ext>
            </a:extLst>
          </p:cNvPr>
          <p:cNvGrpSpPr>
            <a:grpSpLocks/>
          </p:cNvGrpSpPr>
          <p:nvPr/>
        </p:nvGrpSpPr>
        <p:grpSpPr bwMode="auto">
          <a:xfrm>
            <a:off x="7308215" y="3359857"/>
            <a:ext cx="1763924" cy="1623931"/>
            <a:chOff x="4416" y="1920"/>
            <a:chExt cx="1008" cy="928"/>
          </a:xfrm>
        </p:grpSpPr>
        <p:sp>
          <p:nvSpPr>
            <p:cNvPr id="12324" name="Rectangle 36">
              <a:extLst>
                <a:ext uri="{FF2B5EF4-FFF2-40B4-BE49-F238E27FC236}">
                  <a16:creationId xmlns:a16="http://schemas.microsoft.com/office/drawing/2014/main" id="{3F96892E-86A5-485F-B83B-6EBB62D0D312}"/>
                </a:ext>
              </a:extLst>
            </p:cNvPr>
            <p:cNvSpPr>
              <a:spLocks noChangeArrowheads="1"/>
            </p:cNvSpPr>
            <p:nvPr/>
          </p:nvSpPr>
          <p:spPr bwMode="auto">
            <a:xfrm>
              <a:off x="4416"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25" name="Oval 37">
              <a:extLst>
                <a:ext uri="{FF2B5EF4-FFF2-40B4-BE49-F238E27FC236}">
                  <a16:creationId xmlns:a16="http://schemas.microsoft.com/office/drawing/2014/main" id="{102D24B5-7AAF-45DF-BED0-32640650DE2C}"/>
                </a:ext>
              </a:extLst>
            </p:cNvPr>
            <p:cNvSpPr>
              <a:spLocks noChangeArrowheads="1"/>
            </p:cNvSpPr>
            <p:nvPr/>
          </p:nvSpPr>
          <p:spPr bwMode="auto">
            <a:xfrm>
              <a:off x="4416"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26" name="AutoShape 38">
              <a:extLst>
                <a:ext uri="{FF2B5EF4-FFF2-40B4-BE49-F238E27FC236}">
                  <a16:creationId xmlns:a16="http://schemas.microsoft.com/office/drawing/2014/main" id="{8901E121-EE51-4D66-86EC-C979FA129D69}"/>
                </a:ext>
              </a:extLst>
            </p:cNvPr>
            <p:cNvCxnSpPr>
              <a:cxnSpLocks noChangeShapeType="1"/>
              <a:stCxn id="12324" idx="0"/>
              <a:endCxn id="12325" idx="4"/>
            </p:cNvCxnSpPr>
            <p:nvPr/>
          </p:nvCxnSpPr>
          <p:spPr bwMode="auto">
            <a:xfrm flipV="1">
              <a:off x="4536"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27" name="Rectangle 39">
              <a:extLst>
                <a:ext uri="{FF2B5EF4-FFF2-40B4-BE49-F238E27FC236}">
                  <a16:creationId xmlns:a16="http://schemas.microsoft.com/office/drawing/2014/main" id="{6DCF3D52-E1CE-46A1-A1F8-88A68D84F4A2}"/>
                </a:ext>
              </a:extLst>
            </p:cNvPr>
            <p:cNvSpPr>
              <a:spLocks noChangeArrowheads="1"/>
            </p:cNvSpPr>
            <p:nvPr/>
          </p:nvSpPr>
          <p:spPr bwMode="auto">
            <a:xfrm>
              <a:off x="4800"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28" name="Oval 40">
              <a:extLst>
                <a:ext uri="{FF2B5EF4-FFF2-40B4-BE49-F238E27FC236}">
                  <a16:creationId xmlns:a16="http://schemas.microsoft.com/office/drawing/2014/main" id="{CB5EE2D6-1EB2-444F-B8CB-ED051FFDC6BA}"/>
                </a:ext>
              </a:extLst>
            </p:cNvPr>
            <p:cNvSpPr>
              <a:spLocks noChangeArrowheads="1"/>
            </p:cNvSpPr>
            <p:nvPr/>
          </p:nvSpPr>
          <p:spPr bwMode="auto">
            <a:xfrm>
              <a:off x="4800"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29" name="Rectangle 41">
              <a:extLst>
                <a:ext uri="{FF2B5EF4-FFF2-40B4-BE49-F238E27FC236}">
                  <a16:creationId xmlns:a16="http://schemas.microsoft.com/office/drawing/2014/main" id="{CEB2EE42-CAC9-4D89-BEDE-55178CE1F2BB}"/>
                </a:ext>
              </a:extLst>
            </p:cNvPr>
            <p:cNvSpPr>
              <a:spLocks noChangeArrowheads="1"/>
            </p:cNvSpPr>
            <p:nvPr/>
          </p:nvSpPr>
          <p:spPr bwMode="auto">
            <a:xfrm>
              <a:off x="5184" y="2352"/>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30" name="Oval 42">
              <a:extLst>
                <a:ext uri="{FF2B5EF4-FFF2-40B4-BE49-F238E27FC236}">
                  <a16:creationId xmlns:a16="http://schemas.microsoft.com/office/drawing/2014/main" id="{E9F64F85-5184-4EA3-BF7C-00D2DD651A72}"/>
                </a:ext>
              </a:extLst>
            </p:cNvPr>
            <p:cNvSpPr>
              <a:spLocks noChangeArrowheads="1"/>
            </p:cNvSpPr>
            <p:nvPr/>
          </p:nvSpPr>
          <p:spPr bwMode="auto">
            <a:xfrm>
              <a:off x="5184" y="1920"/>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56" name="AutoShape 68">
              <a:extLst>
                <a:ext uri="{FF2B5EF4-FFF2-40B4-BE49-F238E27FC236}">
                  <a16:creationId xmlns:a16="http://schemas.microsoft.com/office/drawing/2014/main" id="{5034C936-0382-472D-B603-3A92CED29B6C}"/>
                </a:ext>
              </a:extLst>
            </p:cNvPr>
            <p:cNvCxnSpPr>
              <a:cxnSpLocks noChangeShapeType="1"/>
              <a:stCxn id="12327" idx="0"/>
              <a:endCxn id="12328" idx="4"/>
            </p:cNvCxnSpPr>
            <p:nvPr/>
          </p:nvCxnSpPr>
          <p:spPr bwMode="auto">
            <a:xfrm flipV="1">
              <a:off x="4920"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7" name="AutoShape 69">
              <a:extLst>
                <a:ext uri="{FF2B5EF4-FFF2-40B4-BE49-F238E27FC236}">
                  <a16:creationId xmlns:a16="http://schemas.microsoft.com/office/drawing/2014/main" id="{E9FB04DF-8057-4318-8AE4-8A0CEC1BBEAD}"/>
                </a:ext>
              </a:extLst>
            </p:cNvPr>
            <p:cNvCxnSpPr>
              <a:cxnSpLocks noChangeShapeType="1"/>
              <a:stCxn id="12329" idx="0"/>
              <a:endCxn id="12330" idx="4"/>
            </p:cNvCxnSpPr>
            <p:nvPr/>
          </p:nvCxnSpPr>
          <p:spPr bwMode="auto">
            <a:xfrm flipV="1">
              <a:off x="5304" y="2160"/>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2" name="Rectangle 84">
              <a:extLst>
                <a:ext uri="{FF2B5EF4-FFF2-40B4-BE49-F238E27FC236}">
                  <a16:creationId xmlns:a16="http://schemas.microsoft.com/office/drawing/2014/main" id="{9C7DFEFD-C112-4E55-A73E-DFF27E011080}"/>
                </a:ext>
              </a:extLst>
            </p:cNvPr>
            <p:cNvSpPr>
              <a:spLocks noChangeArrowheads="1"/>
            </p:cNvSpPr>
            <p:nvPr/>
          </p:nvSpPr>
          <p:spPr bwMode="auto">
            <a:xfrm>
              <a:off x="4512" y="2640"/>
              <a:ext cx="60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T</a:t>
              </a:r>
            </a:p>
          </p:txBody>
        </p:sp>
      </p:grpSp>
      <p:grpSp>
        <p:nvGrpSpPr>
          <p:cNvPr id="12380" name="Group 92">
            <a:extLst>
              <a:ext uri="{FF2B5EF4-FFF2-40B4-BE49-F238E27FC236}">
                <a16:creationId xmlns:a16="http://schemas.microsoft.com/office/drawing/2014/main" id="{B2736951-3823-4498-A310-A0AB339CB9B7}"/>
              </a:ext>
            </a:extLst>
          </p:cNvPr>
          <p:cNvGrpSpPr>
            <a:grpSpLocks/>
          </p:cNvGrpSpPr>
          <p:nvPr/>
        </p:nvGrpSpPr>
        <p:grpSpPr bwMode="auto">
          <a:xfrm>
            <a:off x="1428467" y="5207777"/>
            <a:ext cx="1763924" cy="1707928"/>
            <a:chOff x="1056" y="2976"/>
            <a:chExt cx="1008" cy="976"/>
          </a:xfrm>
        </p:grpSpPr>
        <p:sp>
          <p:nvSpPr>
            <p:cNvPr id="12331" name="Rectangle 43">
              <a:extLst>
                <a:ext uri="{FF2B5EF4-FFF2-40B4-BE49-F238E27FC236}">
                  <a16:creationId xmlns:a16="http://schemas.microsoft.com/office/drawing/2014/main" id="{3E6D3BB4-A43E-42AC-9A32-BFB8EB2C6CA3}"/>
                </a:ext>
              </a:extLst>
            </p:cNvPr>
            <p:cNvSpPr>
              <a:spLocks noChangeArrowheads="1"/>
            </p:cNvSpPr>
            <p:nvPr/>
          </p:nvSpPr>
          <p:spPr bwMode="auto">
            <a:xfrm>
              <a:off x="1056"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32" name="Oval 44">
              <a:extLst>
                <a:ext uri="{FF2B5EF4-FFF2-40B4-BE49-F238E27FC236}">
                  <a16:creationId xmlns:a16="http://schemas.microsoft.com/office/drawing/2014/main" id="{1FC49514-BF36-4047-82CA-0E946C684F99}"/>
                </a:ext>
              </a:extLst>
            </p:cNvPr>
            <p:cNvSpPr>
              <a:spLocks noChangeArrowheads="1"/>
            </p:cNvSpPr>
            <p:nvPr/>
          </p:nvSpPr>
          <p:spPr bwMode="auto">
            <a:xfrm>
              <a:off x="1056"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33" name="AutoShape 45">
              <a:extLst>
                <a:ext uri="{FF2B5EF4-FFF2-40B4-BE49-F238E27FC236}">
                  <a16:creationId xmlns:a16="http://schemas.microsoft.com/office/drawing/2014/main" id="{E9ECC174-64F2-4069-B736-5695D5A9713B}"/>
                </a:ext>
              </a:extLst>
            </p:cNvPr>
            <p:cNvCxnSpPr>
              <a:cxnSpLocks noChangeShapeType="1"/>
              <a:stCxn id="12331" idx="0"/>
              <a:endCxn id="12332" idx="4"/>
            </p:cNvCxnSpPr>
            <p:nvPr/>
          </p:nvCxnSpPr>
          <p:spPr bwMode="auto">
            <a:xfrm flipV="1">
              <a:off x="1176"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34" name="Rectangle 46">
              <a:extLst>
                <a:ext uri="{FF2B5EF4-FFF2-40B4-BE49-F238E27FC236}">
                  <a16:creationId xmlns:a16="http://schemas.microsoft.com/office/drawing/2014/main" id="{37353450-3F33-40D6-A15A-BCD7B3B3FEBC}"/>
                </a:ext>
              </a:extLst>
            </p:cNvPr>
            <p:cNvSpPr>
              <a:spLocks noChangeArrowheads="1"/>
            </p:cNvSpPr>
            <p:nvPr/>
          </p:nvSpPr>
          <p:spPr bwMode="auto">
            <a:xfrm>
              <a:off x="1440"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35" name="Oval 47">
              <a:extLst>
                <a:ext uri="{FF2B5EF4-FFF2-40B4-BE49-F238E27FC236}">
                  <a16:creationId xmlns:a16="http://schemas.microsoft.com/office/drawing/2014/main" id="{1C665653-3D81-4D82-8E1C-A12A66ED23C6}"/>
                </a:ext>
              </a:extLst>
            </p:cNvPr>
            <p:cNvSpPr>
              <a:spLocks noChangeArrowheads="1"/>
            </p:cNvSpPr>
            <p:nvPr/>
          </p:nvSpPr>
          <p:spPr bwMode="auto">
            <a:xfrm>
              <a:off x="1440"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36" name="Rectangle 48">
              <a:extLst>
                <a:ext uri="{FF2B5EF4-FFF2-40B4-BE49-F238E27FC236}">
                  <a16:creationId xmlns:a16="http://schemas.microsoft.com/office/drawing/2014/main" id="{596362A9-7959-40E3-A6B9-FC63F96D3D1D}"/>
                </a:ext>
              </a:extLst>
            </p:cNvPr>
            <p:cNvSpPr>
              <a:spLocks noChangeArrowheads="1"/>
            </p:cNvSpPr>
            <p:nvPr/>
          </p:nvSpPr>
          <p:spPr bwMode="auto">
            <a:xfrm>
              <a:off x="1824"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37" name="Oval 49">
              <a:extLst>
                <a:ext uri="{FF2B5EF4-FFF2-40B4-BE49-F238E27FC236}">
                  <a16:creationId xmlns:a16="http://schemas.microsoft.com/office/drawing/2014/main" id="{3B5F11D6-3C48-40AC-A06C-945572FF45C2}"/>
                </a:ext>
              </a:extLst>
            </p:cNvPr>
            <p:cNvSpPr>
              <a:spLocks noChangeArrowheads="1"/>
            </p:cNvSpPr>
            <p:nvPr/>
          </p:nvSpPr>
          <p:spPr bwMode="auto">
            <a:xfrm>
              <a:off x="1824"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58" name="AutoShape 70">
              <a:extLst>
                <a:ext uri="{FF2B5EF4-FFF2-40B4-BE49-F238E27FC236}">
                  <a16:creationId xmlns:a16="http://schemas.microsoft.com/office/drawing/2014/main" id="{843AF8B0-7E70-4CC1-BF4E-526717222223}"/>
                </a:ext>
              </a:extLst>
            </p:cNvPr>
            <p:cNvCxnSpPr>
              <a:cxnSpLocks noChangeShapeType="1"/>
              <a:stCxn id="12334" idx="0"/>
              <a:endCxn id="12335" idx="4"/>
            </p:cNvCxnSpPr>
            <p:nvPr/>
          </p:nvCxnSpPr>
          <p:spPr bwMode="auto">
            <a:xfrm flipV="1">
              <a:off x="1560"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59" name="AutoShape 71">
              <a:extLst>
                <a:ext uri="{FF2B5EF4-FFF2-40B4-BE49-F238E27FC236}">
                  <a16:creationId xmlns:a16="http://schemas.microsoft.com/office/drawing/2014/main" id="{9B7EDBF7-148F-40E0-887B-92A6EAF7203A}"/>
                </a:ext>
              </a:extLst>
            </p:cNvPr>
            <p:cNvCxnSpPr>
              <a:cxnSpLocks noChangeShapeType="1"/>
              <a:stCxn id="12336" idx="0"/>
              <a:endCxn id="12337" idx="4"/>
            </p:cNvCxnSpPr>
            <p:nvPr/>
          </p:nvCxnSpPr>
          <p:spPr bwMode="auto">
            <a:xfrm flipV="1">
              <a:off x="1944"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0" name="AutoShape 72">
              <a:extLst>
                <a:ext uri="{FF2B5EF4-FFF2-40B4-BE49-F238E27FC236}">
                  <a16:creationId xmlns:a16="http://schemas.microsoft.com/office/drawing/2014/main" id="{45EAEBBB-352C-46C3-9449-22FE4B19B0B4}"/>
                </a:ext>
              </a:extLst>
            </p:cNvPr>
            <p:cNvCxnSpPr>
              <a:cxnSpLocks noChangeShapeType="1"/>
              <a:stCxn id="12332" idx="5"/>
              <a:endCxn id="12334" idx="0"/>
            </p:cNvCxnSpPr>
            <p:nvPr/>
          </p:nvCxnSpPr>
          <p:spPr bwMode="auto">
            <a:xfrm>
              <a:off x="1261"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3" name="Rectangle 85">
              <a:extLst>
                <a:ext uri="{FF2B5EF4-FFF2-40B4-BE49-F238E27FC236}">
                  <a16:creationId xmlns:a16="http://schemas.microsoft.com/office/drawing/2014/main" id="{324A0A23-E69F-4C5E-96C3-D8E40D21789B}"/>
                </a:ext>
              </a:extLst>
            </p:cNvPr>
            <p:cNvSpPr>
              <a:spLocks noChangeArrowheads="1"/>
            </p:cNvSpPr>
            <p:nvPr/>
          </p:nvSpPr>
          <p:spPr bwMode="auto">
            <a:xfrm>
              <a:off x="1152" y="3744"/>
              <a:ext cx="597"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S</a:t>
              </a:r>
            </a:p>
          </p:txBody>
        </p:sp>
      </p:grpSp>
      <p:grpSp>
        <p:nvGrpSpPr>
          <p:cNvPr id="12381" name="Group 93">
            <a:extLst>
              <a:ext uri="{FF2B5EF4-FFF2-40B4-BE49-F238E27FC236}">
                <a16:creationId xmlns:a16="http://schemas.microsoft.com/office/drawing/2014/main" id="{316FBB9C-B652-4F80-8471-EB9B9C93F389}"/>
              </a:ext>
            </a:extLst>
          </p:cNvPr>
          <p:cNvGrpSpPr>
            <a:grpSpLocks/>
          </p:cNvGrpSpPr>
          <p:nvPr/>
        </p:nvGrpSpPr>
        <p:grpSpPr bwMode="auto">
          <a:xfrm>
            <a:off x="4368341" y="5207777"/>
            <a:ext cx="1763924" cy="1707928"/>
            <a:chOff x="2736" y="2976"/>
            <a:chExt cx="1008" cy="976"/>
          </a:xfrm>
        </p:grpSpPr>
        <p:sp>
          <p:nvSpPr>
            <p:cNvPr id="12338" name="Rectangle 50">
              <a:extLst>
                <a:ext uri="{FF2B5EF4-FFF2-40B4-BE49-F238E27FC236}">
                  <a16:creationId xmlns:a16="http://schemas.microsoft.com/office/drawing/2014/main" id="{5CA7775B-3187-4882-BA83-E31285B9723F}"/>
                </a:ext>
              </a:extLst>
            </p:cNvPr>
            <p:cNvSpPr>
              <a:spLocks noChangeArrowheads="1"/>
            </p:cNvSpPr>
            <p:nvPr/>
          </p:nvSpPr>
          <p:spPr bwMode="auto">
            <a:xfrm>
              <a:off x="2736"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39" name="Oval 51">
              <a:extLst>
                <a:ext uri="{FF2B5EF4-FFF2-40B4-BE49-F238E27FC236}">
                  <a16:creationId xmlns:a16="http://schemas.microsoft.com/office/drawing/2014/main" id="{2833B3FA-26D3-4DBC-A7EF-CC948DC2D222}"/>
                </a:ext>
              </a:extLst>
            </p:cNvPr>
            <p:cNvSpPr>
              <a:spLocks noChangeArrowheads="1"/>
            </p:cNvSpPr>
            <p:nvPr/>
          </p:nvSpPr>
          <p:spPr bwMode="auto">
            <a:xfrm>
              <a:off x="2736"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40" name="AutoShape 52">
              <a:extLst>
                <a:ext uri="{FF2B5EF4-FFF2-40B4-BE49-F238E27FC236}">
                  <a16:creationId xmlns:a16="http://schemas.microsoft.com/office/drawing/2014/main" id="{C1954C76-989D-4F31-B2B7-07ADEF7FD1A2}"/>
                </a:ext>
              </a:extLst>
            </p:cNvPr>
            <p:cNvCxnSpPr>
              <a:cxnSpLocks noChangeShapeType="1"/>
              <a:stCxn id="12338" idx="0"/>
              <a:endCxn id="12339" idx="4"/>
            </p:cNvCxnSpPr>
            <p:nvPr/>
          </p:nvCxnSpPr>
          <p:spPr bwMode="auto">
            <a:xfrm flipV="1">
              <a:off x="2856"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41" name="Rectangle 53">
              <a:extLst>
                <a:ext uri="{FF2B5EF4-FFF2-40B4-BE49-F238E27FC236}">
                  <a16:creationId xmlns:a16="http://schemas.microsoft.com/office/drawing/2014/main" id="{C855C2FF-117F-4145-B2D3-54905F05FA60}"/>
                </a:ext>
              </a:extLst>
            </p:cNvPr>
            <p:cNvSpPr>
              <a:spLocks noChangeArrowheads="1"/>
            </p:cNvSpPr>
            <p:nvPr/>
          </p:nvSpPr>
          <p:spPr bwMode="auto">
            <a:xfrm>
              <a:off x="3120"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42" name="Oval 54">
              <a:extLst>
                <a:ext uri="{FF2B5EF4-FFF2-40B4-BE49-F238E27FC236}">
                  <a16:creationId xmlns:a16="http://schemas.microsoft.com/office/drawing/2014/main" id="{97D40D37-0EE2-4449-99BC-D52162076206}"/>
                </a:ext>
              </a:extLst>
            </p:cNvPr>
            <p:cNvSpPr>
              <a:spLocks noChangeArrowheads="1"/>
            </p:cNvSpPr>
            <p:nvPr/>
          </p:nvSpPr>
          <p:spPr bwMode="auto">
            <a:xfrm>
              <a:off x="3120"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43" name="Rectangle 55">
              <a:extLst>
                <a:ext uri="{FF2B5EF4-FFF2-40B4-BE49-F238E27FC236}">
                  <a16:creationId xmlns:a16="http://schemas.microsoft.com/office/drawing/2014/main" id="{3F0CB87D-57D5-42A3-ADF2-315BB20048B5}"/>
                </a:ext>
              </a:extLst>
            </p:cNvPr>
            <p:cNvSpPr>
              <a:spLocks noChangeArrowheads="1"/>
            </p:cNvSpPr>
            <p:nvPr/>
          </p:nvSpPr>
          <p:spPr bwMode="auto">
            <a:xfrm>
              <a:off x="3504"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44" name="Oval 56">
              <a:extLst>
                <a:ext uri="{FF2B5EF4-FFF2-40B4-BE49-F238E27FC236}">
                  <a16:creationId xmlns:a16="http://schemas.microsoft.com/office/drawing/2014/main" id="{33A01E4B-88FC-4B2A-843C-7AB0227CB2FF}"/>
                </a:ext>
              </a:extLst>
            </p:cNvPr>
            <p:cNvSpPr>
              <a:spLocks noChangeArrowheads="1"/>
            </p:cNvSpPr>
            <p:nvPr/>
          </p:nvSpPr>
          <p:spPr bwMode="auto">
            <a:xfrm>
              <a:off x="3504"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61" name="AutoShape 73">
              <a:extLst>
                <a:ext uri="{FF2B5EF4-FFF2-40B4-BE49-F238E27FC236}">
                  <a16:creationId xmlns:a16="http://schemas.microsoft.com/office/drawing/2014/main" id="{F37EBD98-6C2D-4B7E-A898-EA63D3E97968}"/>
                </a:ext>
              </a:extLst>
            </p:cNvPr>
            <p:cNvCxnSpPr>
              <a:cxnSpLocks noChangeShapeType="1"/>
              <a:stCxn id="12341" idx="0"/>
              <a:endCxn id="12342" idx="4"/>
            </p:cNvCxnSpPr>
            <p:nvPr/>
          </p:nvCxnSpPr>
          <p:spPr bwMode="auto">
            <a:xfrm flipV="1">
              <a:off x="3240"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2" name="AutoShape 74">
              <a:extLst>
                <a:ext uri="{FF2B5EF4-FFF2-40B4-BE49-F238E27FC236}">
                  <a16:creationId xmlns:a16="http://schemas.microsoft.com/office/drawing/2014/main" id="{EB6D0066-C3EF-428B-9679-B4792DC12E35}"/>
                </a:ext>
              </a:extLst>
            </p:cNvPr>
            <p:cNvCxnSpPr>
              <a:cxnSpLocks noChangeShapeType="1"/>
              <a:stCxn id="12343" idx="0"/>
              <a:endCxn id="12344" idx="4"/>
            </p:cNvCxnSpPr>
            <p:nvPr/>
          </p:nvCxnSpPr>
          <p:spPr bwMode="auto">
            <a:xfrm flipV="1">
              <a:off x="3624"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3" name="AutoShape 75">
              <a:extLst>
                <a:ext uri="{FF2B5EF4-FFF2-40B4-BE49-F238E27FC236}">
                  <a16:creationId xmlns:a16="http://schemas.microsoft.com/office/drawing/2014/main" id="{1BF41CFD-64B2-4A0C-B76E-E60A75264D4E}"/>
                </a:ext>
              </a:extLst>
            </p:cNvPr>
            <p:cNvCxnSpPr>
              <a:cxnSpLocks noChangeShapeType="1"/>
              <a:stCxn id="12339" idx="5"/>
              <a:endCxn id="12341" idx="0"/>
            </p:cNvCxnSpPr>
            <p:nvPr/>
          </p:nvCxnSpPr>
          <p:spPr bwMode="auto">
            <a:xfrm>
              <a:off x="2941"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4" name="AutoShape 76">
              <a:extLst>
                <a:ext uri="{FF2B5EF4-FFF2-40B4-BE49-F238E27FC236}">
                  <a16:creationId xmlns:a16="http://schemas.microsoft.com/office/drawing/2014/main" id="{1A725581-B3A0-492F-81CD-AC8985481579}"/>
                </a:ext>
              </a:extLst>
            </p:cNvPr>
            <p:cNvCxnSpPr>
              <a:cxnSpLocks noChangeShapeType="1"/>
              <a:stCxn id="12342" idx="5"/>
              <a:endCxn id="12343" idx="0"/>
            </p:cNvCxnSpPr>
            <p:nvPr/>
          </p:nvCxnSpPr>
          <p:spPr bwMode="auto">
            <a:xfrm>
              <a:off x="3325"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4" name="Rectangle 86">
              <a:extLst>
                <a:ext uri="{FF2B5EF4-FFF2-40B4-BE49-F238E27FC236}">
                  <a16:creationId xmlns:a16="http://schemas.microsoft.com/office/drawing/2014/main" id="{0CF8F888-3DA2-46F1-B8AC-7669F9C42E25}"/>
                </a:ext>
              </a:extLst>
            </p:cNvPr>
            <p:cNvSpPr>
              <a:spLocks noChangeArrowheads="1"/>
            </p:cNvSpPr>
            <p:nvPr/>
          </p:nvSpPr>
          <p:spPr bwMode="auto">
            <a:xfrm>
              <a:off x="2832" y="3744"/>
              <a:ext cx="600"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T</a:t>
              </a:r>
            </a:p>
          </p:txBody>
        </p:sp>
      </p:grpSp>
      <p:grpSp>
        <p:nvGrpSpPr>
          <p:cNvPr id="12384" name="Group 96">
            <a:extLst>
              <a:ext uri="{FF2B5EF4-FFF2-40B4-BE49-F238E27FC236}">
                <a16:creationId xmlns:a16="http://schemas.microsoft.com/office/drawing/2014/main" id="{29CC015D-DDA5-4518-ADD3-BF9503FC50E0}"/>
              </a:ext>
            </a:extLst>
          </p:cNvPr>
          <p:cNvGrpSpPr>
            <a:grpSpLocks/>
          </p:cNvGrpSpPr>
          <p:nvPr/>
        </p:nvGrpSpPr>
        <p:grpSpPr bwMode="auto">
          <a:xfrm>
            <a:off x="7308214" y="5207778"/>
            <a:ext cx="1763924" cy="1875920"/>
            <a:chOff x="4176" y="2976"/>
            <a:chExt cx="1008" cy="1072"/>
          </a:xfrm>
        </p:grpSpPr>
        <p:sp>
          <p:nvSpPr>
            <p:cNvPr id="12345" name="Rectangle 57">
              <a:extLst>
                <a:ext uri="{FF2B5EF4-FFF2-40B4-BE49-F238E27FC236}">
                  <a16:creationId xmlns:a16="http://schemas.microsoft.com/office/drawing/2014/main" id="{816F21FB-85E8-4B58-8CD6-3BDBF0693E46}"/>
                </a:ext>
              </a:extLst>
            </p:cNvPr>
            <p:cNvSpPr>
              <a:spLocks noChangeArrowheads="1"/>
            </p:cNvSpPr>
            <p:nvPr/>
          </p:nvSpPr>
          <p:spPr bwMode="auto">
            <a:xfrm>
              <a:off x="4176"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2346" name="Oval 58">
              <a:extLst>
                <a:ext uri="{FF2B5EF4-FFF2-40B4-BE49-F238E27FC236}">
                  <a16:creationId xmlns:a16="http://schemas.microsoft.com/office/drawing/2014/main" id="{FB99197D-EA78-4999-AF7B-A23850DB34C1}"/>
                </a:ext>
              </a:extLst>
            </p:cNvPr>
            <p:cNvSpPr>
              <a:spLocks noChangeArrowheads="1"/>
            </p:cNvSpPr>
            <p:nvPr/>
          </p:nvSpPr>
          <p:spPr bwMode="auto">
            <a:xfrm>
              <a:off x="4176"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cxnSp>
          <p:nvCxnSpPr>
            <p:cNvPr id="12347" name="AutoShape 59">
              <a:extLst>
                <a:ext uri="{FF2B5EF4-FFF2-40B4-BE49-F238E27FC236}">
                  <a16:creationId xmlns:a16="http://schemas.microsoft.com/office/drawing/2014/main" id="{A73262E5-0A54-405E-9CF2-69EBB19628FF}"/>
                </a:ext>
              </a:extLst>
            </p:cNvPr>
            <p:cNvCxnSpPr>
              <a:cxnSpLocks noChangeShapeType="1"/>
              <a:stCxn id="12345" idx="0"/>
              <a:endCxn id="12346" idx="4"/>
            </p:cNvCxnSpPr>
            <p:nvPr/>
          </p:nvCxnSpPr>
          <p:spPr bwMode="auto">
            <a:xfrm flipV="1">
              <a:off x="4296"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48" name="Rectangle 60">
              <a:extLst>
                <a:ext uri="{FF2B5EF4-FFF2-40B4-BE49-F238E27FC236}">
                  <a16:creationId xmlns:a16="http://schemas.microsoft.com/office/drawing/2014/main" id="{C9C7AAFA-ABE8-4A9F-8C45-17B0BD79A865}"/>
                </a:ext>
              </a:extLst>
            </p:cNvPr>
            <p:cNvSpPr>
              <a:spLocks noChangeArrowheads="1"/>
            </p:cNvSpPr>
            <p:nvPr/>
          </p:nvSpPr>
          <p:spPr bwMode="auto">
            <a:xfrm>
              <a:off x="4560"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2349" name="Oval 61">
              <a:extLst>
                <a:ext uri="{FF2B5EF4-FFF2-40B4-BE49-F238E27FC236}">
                  <a16:creationId xmlns:a16="http://schemas.microsoft.com/office/drawing/2014/main" id="{4A03F884-B5AF-400F-98F5-7BED8E317852}"/>
                </a:ext>
              </a:extLst>
            </p:cNvPr>
            <p:cNvSpPr>
              <a:spLocks noChangeArrowheads="1"/>
            </p:cNvSpPr>
            <p:nvPr/>
          </p:nvSpPr>
          <p:spPr bwMode="auto">
            <a:xfrm>
              <a:off x="4560"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2350" name="Rectangle 62">
              <a:extLst>
                <a:ext uri="{FF2B5EF4-FFF2-40B4-BE49-F238E27FC236}">
                  <a16:creationId xmlns:a16="http://schemas.microsoft.com/office/drawing/2014/main" id="{2A4CB2FC-425A-4CEF-BFB0-B0C9925B3C28}"/>
                </a:ext>
              </a:extLst>
            </p:cNvPr>
            <p:cNvSpPr>
              <a:spLocks noChangeArrowheads="1"/>
            </p:cNvSpPr>
            <p:nvPr/>
          </p:nvSpPr>
          <p:spPr bwMode="auto">
            <a:xfrm>
              <a:off x="4944" y="3408"/>
              <a:ext cx="240" cy="240"/>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2351" name="Oval 63">
              <a:extLst>
                <a:ext uri="{FF2B5EF4-FFF2-40B4-BE49-F238E27FC236}">
                  <a16:creationId xmlns:a16="http://schemas.microsoft.com/office/drawing/2014/main" id="{EE6580A6-C4CA-4303-9930-3154092A112B}"/>
                </a:ext>
              </a:extLst>
            </p:cNvPr>
            <p:cNvSpPr>
              <a:spLocks noChangeArrowheads="1"/>
            </p:cNvSpPr>
            <p:nvPr/>
          </p:nvSpPr>
          <p:spPr bwMode="auto">
            <a:xfrm>
              <a:off x="4944" y="2976"/>
              <a:ext cx="240" cy="240"/>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cxnSp>
          <p:nvCxnSpPr>
            <p:cNvPr id="12365" name="AutoShape 77">
              <a:extLst>
                <a:ext uri="{FF2B5EF4-FFF2-40B4-BE49-F238E27FC236}">
                  <a16:creationId xmlns:a16="http://schemas.microsoft.com/office/drawing/2014/main" id="{DB689F4B-1696-4193-8A51-7C73BE937755}"/>
                </a:ext>
              </a:extLst>
            </p:cNvPr>
            <p:cNvCxnSpPr>
              <a:cxnSpLocks noChangeShapeType="1"/>
              <a:stCxn id="12346" idx="5"/>
              <a:endCxn id="12348" idx="0"/>
            </p:cNvCxnSpPr>
            <p:nvPr/>
          </p:nvCxnSpPr>
          <p:spPr bwMode="auto">
            <a:xfrm>
              <a:off x="4381"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6" name="AutoShape 78">
              <a:extLst>
                <a:ext uri="{FF2B5EF4-FFF2-40B4-BE49-F238E27FC236}">
                  <a16:creationId xmlns:a16="http://schemas.microsoft.com/office/drawing/2014/main" id="{10892B15-CE1D-4C79-97B2-49B6A36C85B9}"/>
                </a:ext>
              </a:extLst>
            </p:cNvPr>
            <p:cNvCxnSpPr>
              <a:cxnSpLocks noChangeShapeType="1"/>
              <a:stCxn id="12348" idx="0"/>
              <a:endCxn id="12349" idx="4"/>
            </p:cNvCxnSpPr>
            <p:nvPr/>
          </p:nvCxnSpPr>
          <p:spPr bwMode="auto">
            <a:xfrm flipV="1">
              <a:off x="4680"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7" name="AutoShape 79">
              <a:extLst>
                <a:ext uri="{FF2B5EF4-FFF2-40B4-BE49-F238E27FC236}">
                  <a16:creationId xmlns:a16="http://schemas.microsoft.com/office/drawing/2014/main" id="{44EDD0BA-1F3A-4FAA-A35D-34E2B8EF71C9}"/>
                </a:ext>
              </a:extLst>
            </p:cNvPr>
            <p:cNvCxnSpPr>
              <a:cxnSpLocks noChangeShapeType="1"/>
              <a:stCxn id="12349" idx="5"/>
              <a:endCxn id="12350" idx="0"/>
            </p:cNvCxnSpPr>
            <p:nvPr/>
          </p:nvCxnSpPr>
          <p:spPr bwMode="auto">
            <a:xfrm>
              <a:off x="4765" y="3181"/>
              <a:ext cx="299" cy="227"/>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8" name="AutoShape 80">
              <a:extLst>
                <a:ext uri="{FF2B5EF4-FFF2-40B4-BE49-F238E27FC236}">
                  <a16:creationId xmlns:a16="http://schemas.microsoft.com/office/drawing/2014/main" id="{9F8B68AE-7CA0-4963-AF9D-244D4F27A228}"/>
                </a:ext>
              </a:extLst>
            </p:cNvPr>
            <p:cNvCxnSpPr>
              <a:cxnSpLocks noChangeShapeType="1"/>
              <a:stCxn id="12350" idx="0"/>
              <a:endCxn id="12351" idx="4"/>
            </p:cNvCxnSpPr>
            <p:nvPr/>
          </p:nvCxnSpPr>
          <p:spPr bwMode="auto">
            <a:xfrm flipV="1">
              <a:off x="5064" y="3216"/>
              <a:ext cx="0" cy="19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69" name="AutoShape 81">
              <a:extLst>
                <a:ext uri="{FF2B5EF4-FFF2-40B4-BE49-F238E27FC236}">
                  <a16:creationId xmlns:a16="http://schemas.microsoft.com/office/drawing/2014/main" id="{B3F7D630-A596-4E34-A814-3BDDBC5A4A7B}"/>
                </a:ext>
              </a:extLst>
            </p:cNvPr>
            <p:cNvCxnSpPr>
              <a:cxnSpLocks noChangeShapeType="1"/>
              <a:stCxn id="12351" idx="6"/>
              <a:endCxn id="12345" idx="2"/>
            </p:cNvCxnSpPr>
            <p:nvPr/>
          </p:nvCxnSpPr>
          <p:spPr bwMode="auto">
            <a:xfrm flipH="1">
              <a:off x="4296" y="3096"/>
              <a:ext cx="888" cy="552"/>
            </a:xfrm>
            <a:prstGeom prst="curvedConnector4">
              <a:avLst>
                <a:gd name="adj1" fmla="val -16218"/>
                <a:gd name="adj2" fmla="val 126088"/>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75" name="Rectangle 87">
              <a:extLst>
                <a:ext uri="{FF2B5EF4-FFF2-40B4-BE49-F238E27FC236}">
                  <a16:creationId xmlns:a16="http://schemas.microsoft.com/office/drawing/2014/main" id="{DC01021E-52D8-47FB-B37C-8E480F81F75E}"/>
                </a:ext>
              </a:extLst>
            </p:cNvPr>
            <p:cNvSpPr>
              <a:spLocks noChangeArrowheads="1"/>
            </p:cNvSpPr>
            <p:nvPr/>
          </p:nvSpPr>
          <p:spPr bwMode="auto">
            <a:xfrm>
              <a:off x="4272" y="3840"/>
              <a:ext cx="608" cy="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764">
                  <a:solidFill>
                    <a:srgbClr val="000000"/>
                  </a:solidFill>
                  <a:latin typeface="Monaco" charset="0"/>
                  <a:cs typeface="+mn-cs"/>
                </a:rPr>
                <a:t>Acquire R</a:t>
              </a:r>
            </a:p>
          </p:txBody>
        </p:sp>
        <p:sp>
          <p:nvSpPr>
            <p:cNvPr id="12383" name="Text Box 95">
              <a:extLst>
                <a:ext uri="{FF2B5EF4-FFF2-40B4-BE49-F238E27FC236}">
                  <a16:creationId xmlns:a16="http://schemas.microsoft.com/office/drawing/2014/main" id="{92845A20-8E5E-4056-9B6A-F1938D2220AD}"/>
                </a:ext>
              </a:extLst>
            </p:cNvPr>
            <p:cNvSpPr txBox="1">
              <a:spLocks noChangeArrowheads="1"/>
            </p:cNvSpPr>
            <p:nvPr/>
          </p:nvSpPr>
          <p:spPr bwMode="auto">
            <a:xfrm>
              <a:off x="4320" y="3648"/>
              <a:ext cx="800"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b="1">
                  <a:solidFill>
                    <a:srgbClr val="ED181E"/>
                  </a:solidFill>
                  <a:latin typeface="Helvetica" panose="020B0604020202020204" pitchFamily="34" charset="0"/>
                  <a:cs typeface="+mn-cs"/>
                </a:rPr>
                <a:t>Deadlock!</a:t>
              </a:r>
            </a:p>
          </p:txBody>
        </p:sp>
      </p:grpSp>
    </p:spTree>
    <p:extLst>
      <p:ext uri="{BB962C8B-B14F-4D97-AF65-F5344CB8AC3E}">
        <p14:creationId xmlns:p14="http://schemas.microsoft.com/office/powerpoint/2010/main" val="41076703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123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1237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23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1238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1238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123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CED1A8E4-F3B1-4AB6-8113-BB0DE942000F}"/>
              </a:ext>
            </a:extLst>
          </p:cNvPr>
          <p:cNvSpPr>
            <a:spLocks noGrp="1" noChangeArrowheads="1"/>
          </p:cNvSpPr>
          <p:nvPr>
            <p:ph type="title"/>
          </p:nvPr>
        </p:nvSpPr>
        <p:spPr/>
        <p:txBody>
          <a:bodyPr/>
          <a:lstStyle/>
          <a:p>
            <a:r>
              <a:rPr lang="en-US" altLang="en-US"/>
              <a:t>Not getting into deadlock…</a:t>
            </a:r>
          </a:p>
        </p:txBody>
      </p:sp>
      <p:sp>
        <p:nvSpPr>
          <p:cNvPr id="39939" name="Rectangle 3">
            <a:extLst>
              <a:ext uri="{FF2B5EF4-FFF2-40B4-BE49-F238E27FC236}">
                <a16:creationId xmlns:a16="http://schemas.microsoft.com/office/drawing/2014/main" id="{91F39470-FE02-4902-B89F-87DBA61AB2C6}"/>
              </a:ext>
            </a:extLst>
          </p:cNvPr>
          <p:cNvSpPr>
            <a:spLocks noGrp="1" noChangeArrowheads="1"/>
          </p:cNvSpPr>
          <p:nvPr>
            <p:ph idx="1"/>
          </p:nvPr>
        </p:nvSpPr>
        <p:spPr/>
        <p:txBody>
          <a:bodyPr/>
          <a:lstStyle/>
          <a:p>
            <a:r>
              <a:rPr lang="en-US" altLang="en-US"/>
              <a:t>Many situations </a:t>
            </a:r>
            <a:r>
              <a:rPr lang="en-US" altLang="en-US" i="1"/>
              <a:t>may</a:t>
            </a:r>
            <a:r>
              <a:rPr lang="en-US" altLang="en-US"/>
              <a:t> result in deadlock (but don’t have to)</a:t>
            </a:r>
          </a:p>
          <a:p>
            <a:pPr lvl="1"/>
            <a:r>
              <a:rPr lang="en-US" altLang="en-US"/>
              <a:t>In previous example, A could release R before C requests R, resulting in no deadlock</a:t>
            </a:r>
          </a:p>
          <a:p>
            <a:pPr lvl="1"/>
            <a:r>
              <a:rPr lang="en-US" altLang="en-US"/>
              <a:t>Can we always get out of it this way?</a:t>
            </a:r>
          </a:p>
          <a:p>
            <a:r>
              <a:rPr lang="en-US" altLang="en-US"/>
              <a:t>Find ways to:</a:t>
            </a:r>
          </a:p>
          <a:p>
            <a:pPr lvl="1"/>
            <a:r>
              <a:rPr lang="en-US" altLang="en-US"/>
              <a:t>Detect deadlock and reverse it</a:t>
            </a:r>
          </a:p>
          <a:p>
            <a:pPr lvl="1"/>
            <a:r>
              <a:rPr lang="en-US" altLang="en-US"/>
              <a:t>Stop it from happening in the first place</a:t>
            </a:r>
          </a:p>
        </p:txBody>
      </p:sp>
      <p:sp>
        <p:nvSpPr>
          <p:cNvPr id="4" name="Footer Placeholder 3">
            <a:extLst>
              <a:ext uri="{FF2B5EF4-FFF2-40B4-BE49-F238E27FC236}">
                <a16:creationId xmlns:a16="http://schemas.microsoft.com/office/drawing/2014/main" id="{EEAD60E3-B94D-402F-938C-6053223687CE}"/>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792B3F77-C24F-4032-B208-E646BB91B582}"/>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0FCDA038-2E35-4F47-B4A2-CA7103A2A90D}" type="slidenum">
              <a:rPr lang="en-US" altLang="en-US">
                <a:solidFill>
                  <a:srgbClr val="000000"/>
                </a:solidFill>
                <a:latin typeface="Arial"/>
                <a:cs typeface="+mn-cs"/>
              </a:rPr>
              <a:pPr defTabSz="1007943">
                <a:lnSpc>
                  <a:spcPct val="100000"/>
                </a:lnSpc>
                <a:buClrTx/>
                <a:buSzTx/>
              </a:pPr>
              <a:t>15</a:t>
            </a:fld>
            <a:endParaRPr lang="en-US" altLang="en-US">
              <a:solidFill>
                <a:srgbClr val="000000"/>
              </a:solidFill>
              <a:latin typeface="Arial"/>
              <a:cs typeface="+mn-cs"/>
            </a:endParaRPr>
          </a:p>
        </p:txBody>
      </p:sp>
    </p:spTree>
    <p:extLst>
      <p:ext uri="{BB962C8B-B14F-4D97-AF65-F5344CB8AC3E}">
        <p14:creationId xmlns:p14="http://schemas.microsoft.com/office/powerpoint/2010/main" val="3949722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a:extLst>
              <a:ext uri="{FF2B5EF4-FFF2-40B4-BE49-F238E27FC236}">
                <a16:creationId xmlns:a16="http://schemas.microsoft.com/office/drawing/2014/main" id="{4E3EBF97-B232-4C38-A629-8E537DE9F824}"/>
              </a:ext>
            </a:extLst>
          </p:cNvPr>
          <p:cNvSpPr>
            <a:spLocks noGrp="1" noChangeArrowheads="1"/>
          </p:cNvSpPr>
          <p:nvPr>
            <p:ph type="title"/>
          </p:nvPr>
        </p:nvSpPr>
        <p:spPr/>
        <p:txBody>
          <a:bodyPr/>
          <a:lstStyle/>
          <a:p>
            <a:r>
              <a:rPr lang="en-US" altLang="en-US"/>
              <a:t>The Ostrich Algorithm</a:t>
            </a:r>
          </a:p>
        </p:txBody>
      </p:sp>
      <p:sp>
        <p:nvSpPr>
          <p:cNvPr id="14341" name="Rectangle 5">
            <a:extLst>
              <a:ext uri="{FF2B5EF4-FFF2-40B4-BE49-F238E27FC236}">
                <a16:creationId xmlns:a16="http://schemas.microsoft.com/office/drawing/2014/main" id="{1B14A586-9478-40F6-BB1C-D6F20F86AE9E}"/>
              </a:ext>
            </a:extLst>
          </p:cNvPr>
          <p:cNvSpPr>
            <a:spLocks noGrp="1" noChangeArrowheads="1"/>
          </p:cNvSpPr>
          <p:nvPr>
            <p:ph idx="1"/>
          </p:nvPr>
        </p:nvSpPr>
        <p:spPr/>
        <p:txBody>
          <a:bodyPr/>
          <a:lstStyle/>
          <a:p>
            <a:r>
              <a:rPr lang="en-US" altLang="en-US"/>
              <a:t>Pretend there’s no problem</a:t>
            </a:r>
          </a:p>
          <a:p>
            <a:r>
              <a:rPr lang="en-US" altLang="en-US"/>
              <a:t>Reasonable if </a:t>
            </a:r>
          </a:p>
          <a:p>
            <a:pPr lvl="1"/>
            <a:r>
              <a:rPr lang="en-US" altLang="en-US"/>
              <a:t>Deadlocks occur very rarely </a:t>
            </a:r>
          </a:p>
          <a:p>
            <a:pPr lvl="1"/>
            <a:r>
              <a:rPr lang="en-US" altLang="en-US"/>
              <a:t>Cost of prevention is high</a:t>
            </a:r>
          </a:p>
          <a:p>
            <a:r>
              <a:rPr lang="en-US" altLang="en-US"/>
              <a:t>UNIX and Windows take this approach</a:t>
            </a:r>
          </a:p>
          <a:p>
            <a:pPr lvl="1"/>
            <a:r>
              <a:rPr lang="en-US" altLang="en-US"/>
              <a:t>Resources (memory, CPU, disk space) are plentiful</a:t>
            </a:r>
          </a:p>
          <a:p>
            <a:pPr lvl="1"/>
            <a:r>
              <a:rPr lang="en-US" altLang="en-US"/>
              <a:t>Deadlocks over such resources rarely occur</a:t>
            </a:r>
          </a:p>
          <a:p>
            <a:pPr lvl="1"/>
            <a:r>
              <a:rPr lang="en-US" altLang="en-US"/>
              <a:t>Deadlocks typically handled by rebooting</a:t>
            </a:r>
          </a:p>
          <a:p>
            <a:r>
              <a:rPr lang="en-US" altLang="en-US"/>
              <a:t>Trade off between convenience and correctness</a:t>
            </a:r>
          </a:p>
        </p:txBody>
      </p:sp>
      <p:sp>
        <p:nvSpPr>
          <p:cNvPr id="4" name="Footer Placeholder 3">
            <a:extLst>
              <a:ext uri="{FF2B5EF4-FFF2-40B4-BE49-F238E27FC236}">
                <a16:creationId xmlns:a16="http://schemas.microsoft.com/office/drawing/2014/main" id="{ADAADE78-9B55-46C4-AAAC-067854EBC4EA}"/>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8763EA49-9752-4630-B350-5728A8E09E5D}"/>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98F2C4A6-1CFA-413B-A51B-E63D8518A8E4}" type="slidenum">
              <a:rPr lang="en-US" altLang="en-US">
                <a:solidFill>
                  <a:srgbClr val="000000"/>
                </a:solidFill>
                <a:latin typeface="Arial"/>
                <a:cs typeface="+mn-cs"/>
              </a:rPr>
              <a:pPr defTabSz="1007943">
                <a:lnSpc>
                  <a:spcPct val="100000"/>
                </a:lnSpc>
                <a:buClrTx/>
                <a:buSzTx/>
              </a:pPr>
              <a:t>16</a:t>
            </a:fld>
            <a:endParaRPr lang="en-US" altLang="en-US">
              <a:solidFill>
                <a:srgbClr val="000000"/>
              </a:solidFill>
              <a:latin typeface="Arial"/>
              <a:cs typeface="+mn-cs"/>
            </a:endParaRPr>
          </a:p>
        </p:txBody>
      </p:sp>
    </p:spTree>
    <p:extLst>
      <p:ext uri="{BB962C8B-B14F-4D97-AF65-F5344CB8AC3E}">
        <p14:creationId xmlns:p14="http://schemas.microsoft.com/office/powerpoint/2010/main" val="3714784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6" name="Rectangle 6">
            <a:extLst>
              <a:ext uri="{FF2B5EF4-FFF2-40B4-BE49-F238E27FC236}">
                <a16:creationId xmlns:a16="http://schemas.microsoft.com/office/drawing/2014/main" id="{E923A2DC-56ED-44C8-A2A3-DDEA48F9BFF8}"/>
              </a:ext>
            </a:extLst>
          </p:cNvPr>
          <p:cNvSpPr>
            <a:spLocks noGrp="1" noChangeArrowheads="1"/>
          </p:cNvSpPr>
          <p:nvPr>
            <p:ph type="title"/>
          </p:nvPr>
        </p:nvSpPr>
        <p:spPr/>
        <p:txBody>
          <a:bodyPr/>
          <a:lstStyle/>
          <a:p>
            <a:r>
              <a:rPr lang="en-US" altLang="en-US"/>
              <a:t>Detecting deadlocks using graphs</a:t>
            </a:r>
          </a:p>
        </p:txBody>
      </p:sp>
      <p:sp>
        <p:nvSpPr>
          <p:cNvPr id="15367" name="Rectangle 7">
            <a:extLst>
              <a:ext uri="{FF2B5EF4-FFF2-40B4-BE49-F238E27FC236}">
                <a16:creationId xmlns:a16="http://schemas.microsoft.com/office/drawing/2014/main" id="{C682B606-36D1-4D20-A0B5-489B0D19F6CB}"/>
              </a:ext>
            </a:extLst>
          </p:cNvPr>
          <p:cNvSpPr>
            <a:spLocks noGrp="1" noChangeArrowheads="1"/>
          </p:cNvSpPr>
          <p:nvPr>
            <p:ph idx="1"/>
          </p:nvPr>
        </p:nvSpPr>
        <p:spPr/>
        <p:txBody>
          <a:bodyPr/>
          <a:lstStyle/>
          <a:p>
            <a:r>
              <a:rPr lang="en-US" altLang="en-US" sz="2646"/>
              <a:t>Process holdings and requests in the table and in the graph (they’re equivalent)</a:t>
            </a:r>
          </a:p>
          <a:p>
            <a:r>
              <a:rPr lang="en-US" altLang="en-US" sz="2646"/>
              <a:t>Graph contains a cycle =&gt; deadlock!</a:t>
            </a:r>
          </a:p>
          <a:p>
            <a:pPr lvl="1"/>
            <a:r>
              <a:rPr lang="en-US" altLang="en-US" sz="2205"/>
              <a:t>Easy to pick out by looking at it (in this case)</a:t>
            </a:r>
          </a:p>
          <a:p>
            <a:pPr lvl="1"/>
            <a:r>
              <a:rPr lang="en-US" altLang="en-US" sz="2205"/>
              <a:t>Need to mechanically detect deadlock</a:t>
            </a:r>
          </a:p>
          <a:p>
            <a:r>
              <a:rPr lang="en-US" altLang="en-US" sz="2646"/>
              <a:t>Not all processes are deadlocked (A, C, F not in deadlock)</a:t>
            </a:r>
          </a:p>
        </p:txBody>
      </p:sp>
      <p:sp>
        <p:nvSpPr>
          <p:cNvPr id="68" name="Footer Placeholder 4">
            <a:extLst>
              <a:ext uri="{FF2B5EF4-FFF2-40B4-BE49-F238E27FC236}">
                <a16:creationId xmlns:a16="http://schemas.microsoft.com/office/drawing/2014/main" id="{B49C1101-554F-429F-8FC4-CA827B867275}"/>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69" name="Slide Number Placeholder 5">
            <a:extLst>
              <a:ext uri="{FF2B5EF4-FFF2-40B4-BE49-F238E27FC236}">
                <a16:creationId xmlns:a16="http://schemas.microsoft.com/office/drawing/2014/main" id="{C528BF96-5199-4A59-B9E4-7E72C35DA246}"/>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9BBA337C-8972-4DBB-B427-F784E3FD331A}" type="slidenum">
              <a:rPr lang="en-US" altLang="en-US">
                <a:solidFill>
                  <a:srgbClr val="000000"/>
                </a:solidFill>
                <a:latin typeface="Arial"/>
                <a:cs typeface="+mn-cs"/>
              </a:rPr>
              <a:pPr defTabSz="1007943">
                <a:lnSpc>
                  <a:spcPct val="100000"/>
                </a:lnSpc>
                <a:buClrTx/>
                <a:buSzTx/>
              </a:pPr>
              <a:t>17</a:t>
            </a:fld>
            <a:endParaRPr lang="en-US" altLang="en-US">
              <a:solidFill>
                <a:srgbClr val="000000"/>
              </a:solidFill>
              <a:latin typeface="Arial"/>
              <a:cs typeface="+mn-cs"/>
            </a:endParaRPr>
          </a:p>
        </p:txBody>
      </p:sp>
      <p:sp>
        <p:nvSpPr>
          <p:cNvPr id="15370" name="Rectangle 10">
            <a:extLst>
              <a:ext uri="{FF2B5EF4-FFF2-40B4-BE49-F238E27FC236}">
                <a16:creationId xmlns:a16="http://schemas.microsoft.com/office/drawing/2014/main" id="{10960EB8-7CBF-4864-9F04-14ADD6E3CE4C}"/>
              </a:ext>
            </a:extLst>
          </p:cNvPr>
          <p:cNvSpPr>
            <a:spLocks noChangeArrowheads="1"/>
          </p:cNvSpPr>
          <p:nvPr/>
        </p:nvSpPr>
        <p:spPr bwMode="auto">
          <a:xfrm>
            <a:off x="3528377" y="4283815"/>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R</a:t>
            </a:r>
          </a:p>
        </p:txBody>
      </p:sp>
      <p:sp>
        <p:nvSpPr>
          <p:cNvPr id="15371" name="Oval 11">
            <a:extLst>
              <a:ext uri="{FF2B5EF4-FFF2-40B4-BE49-F238E27FC236}">
                <a16:creationId xmlns:a16="http://schemas.microsoft.com/office/drawing/2014/main" id="{2F6A9377-8E87-429E-804C-541C52E74552}"/>
              </a:ext>
            </a:extLst>
          </p:cNvPr>
          <p:cNvSpPr>
            <a:spLocks noChangeArrowheads="1"/>
          </p:cNvSpPr>
          <p:nvPr/>
        </p:nvSpPr>
        <p:spPr bwMode="auto">
          <a:xfrm>
            <a:off x="4536334" y="4283815"/>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A</a:t>
            </a:r>
          </a:p>
        </p:txBody>
      </p:sp>
      <p:sp>
        <p:nvSpPr>
          <p:cNvPr id="15373" name="Rectangle 13">
            <a:extLst>
              <a:ext uri="{FF2B5EF4-FFF2-40B4-BE49-F238E27FC236}">
                <a16:creationId xmlns:a16="http://schemas.microsoft.com/office/drawing/2014/main" id="{88A830AA-F338-489B-9C2C-A13FBE807D9C}"/>
              </a:ext>
            </a:extLst>
          </p:cNvPr>
          <p:cNvSpPr>
            <a:spLocks noChangeArrowheads="1"/>
          </p:cNvSpPr>
          <p:nvPr/>
        </p:nvSpPr>
        <p:spPr bwMode="auto">
          <a:xfrm>
            <a:off x="4536334" y="5039783"/>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S</a:t>
            </a:r>
          </a:p>
        </p:txBody>
      </p:sp>
      <p:sp>
        <p:nvSpPr>
          <p:cNvPr id="15374" name="Oval 14">
            <a:extLst>
              <a:ext uri="{FF2B5EF4-FFF2-40B4-BE49-F238E27FC236}">
                <a16:creationId xmlns:a16="http://schemas.microsoft.com/office/drawing/2014/main" id="{84F833D6-F4AA-4D55-A2C2-E4AE1CB89299}"/>
              </a:ext>
            </a:extLst>
          </p:cNvPr>
          <p:cNvSpPr>
            <a:spLocks noChangeArrowheads="1"/>
          </p:cNvSpPr>
          <p:nvPr/>
        </p:nvSpPr>
        <p:spPr bwMode="auto">
          <a:xfrm>
            <a:off x="4536334" y="5879747"/>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F</a:t>
            </a:r>
          </a:p>
        </p:txBody>
      </p:sp>
      <p:sp>
        <p:nvSpPr>
          <p:cNvPr id="15375" name="Rectangle 15">
            <a:extLst>
              <a:ext uri="{FF2B5EF4-FFF2-40B4-BE49-F238E27FC236}">
                <a16:creationId xmlns:a16="http://schemas.microsoft.com/office/drawing/2014/main" id="{B2C14D48-2AAA-4018-B2DC-8ECE4527D670}"/>
              </a:ext>
            </a:extLst>
          </p:cNvPr>
          <p:cNvSpPr>
            <a:spLocks noChangeArrowheads="1"/>
          </p:cNvSpPr>
          <p:nvPr/>
        </p:nvSpPr>
        <p:spPr bwMode="auto">
          <a:xfrm>
            <a:off x="4536334" y="6635714"/>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W</a:t>
            </a:r>
          </a:p>
        </p:txBody>
      </p:sp>
      <p:sp>
        <p:nvSpPr>
          <p:cNvPr id="15376" name="Oval 16">
            <a:extLst>
              <a:ext uri="{FF2B5EF4-FFF2-40B4-BE49-F238E27FC236}">
                <a16:creationId xmlns:a16="http://schemas.microsoft.com/office/drawing/2014/main" id="{69E0A646-87AD-4FBE-914E-D2484E6FEFC3}"/>
              </a:ext>
            </a:extLst>
          </p:cNvPr>
          <p:cNvSpPr>
            <a:spLocks noChangeArrowheads="1"/>
          </p:cNvSpPr>
          <p:nvPr/>
        </p:nvSpPr>
        <p:spPr bwMode="auto">
          <a:xfrm>
            <a:off x="3528377" y="503978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C</a:t>
            </a:r>
          </a:p>
        </p:txBody>
      </p:sp>
      <p:graphicFrame>
        <p:nvGraphicFramePr>
          <p:cNvPr id="15434" name="Group 74">
            <a:extLst>
              <a:ext uri="{FF2B5EF4-FFF2-40B4-BE49-F238E27FC236}">
                <a16:creationId xmlns:a16="http://schemas.microsoft.com/office/drawing/2014/main" id="{9BDAD108-8745-49F7-A745-5930453D7CFC}"/>
              </a:ext>
            </a:extLst>
          </p:cNvPr>
          <p:cNvGraphicFramePr>
            <a:graphicFrameLocks noGrp="1"/>
          </p:cNvGraphicFramePr>
          <p:nvPr/>
        </p:nvGraphicFramePr>
        <p:xfrm>
          <a:off x="252518" y="4703797"/>
          <a:ext cx="2603888" cy="2194560"/>
        </p:xfrm>
        <a:graphic>
          <a:graphicData uri="http://schemas.openxmlformats.org/drawingml/2006/table">
            <a:tbl>
              <a:tblPr/>
              <a:tblGrid>
                <a:gridCol w="951959">
                  <a:extLst>
                    <a:ext uri="{9D8B030D-6E8A-4147-A177-3AD203B41FA5}">
                      <a16:colId xmlns:a16="http://schemas.microsoft.com/office/drawing/2014/main" val="4186803799"/>
                    </a:ext>
                  </a:extLst>
                </a:gridCol>
                <a:gridCol w="811965">
                  <a:extLst>
                    <a:ext uri="{9D8B030D-6E8A-4147-A177-3AD203B41FA5}">
                      <a16:colId xmlns:a16="http://schemas.microsoft.com/office/drawing/2014/main" val="2122103277"/>
                    </a:ext>
                  </a:extLst>
                </a:gridCol>
                <a:gridCol w="839964">
                  <a:extLst>
                    <a:ext uri="{9D8B030D-6E8A-4147-A177-3AD203B41FA5}">
                      <a16:colId xmlns:a16="http://schemas.microsoft.com/office/drawing/2014/main" val="323572423"/>
                    </a:ext>
                  </a:extLst>
                </a:gridCol>
              </a:tblGrid>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Process</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Holds</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panose="02020603050405020304" pitchFamily="18" charset="0"/>
                        </a:rPr>
                        <a:t>Wants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04969523"/>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A</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R</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6726028"/>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B</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T</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1355085"/>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C</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Times" panose="02020603050405020304" pitchFamily="18" charset="0"/>
                      </a:endParaRP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00243086"/>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D</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U</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S,T</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550892"/>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E</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T</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V</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086805953"/>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F</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W</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S</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91614197"/>
                  </a:ext>
                </a:extLst>
              </a:tr>
              <a:tr h="268788">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G</a:t>
                      </a:r>
                    </a:p>
                  </a:txBody>
                  <a:tcPr marL="50398" marR="50398" marT="0" marB="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V</a:t>
                      </a:r>
                    </a:p>
                  </a:txBody>
                  <a:tcPr marL="50398" marR="50398"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U</a:t>
                      </a:r>
                    </a:p>
                  </a:txBody>
                  <a:tcPr marL="50398" marR="50398"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89344607"/>
                  </a:ext>
                </a:extLst>
              </a:tr>
            </a:tbl>
          </a:graphicData>
        </a:graphic>
      </p:graphicFrame>
      <p:cxnSp>
        <p:nvCxnSpPr>
          <p:cNvPr id="15435" name="AutoShape 75">
            <a:extLst>
              <a:ext uri="{FF2B5EF4-FFF2-40B4-BE49-F238E27FC236}">
                <a16:creationId xmlns:a16="http://schemas.microsoft.com/office/drawing/2014/main" id="{EAB014E5-7383-4357-9EF8-FEDE0ED97AF4}"/>
              </a:ext>
            </a:extLst>
          </p:cNvPr>
          <p:cNvCxnSpPr>
            <a:cxnSpLocks noChangeShapeType="1"/>
            <a:stCxn id="15370" idx="3"/>
            <a:endCxn id="15371" idx="2"/>
          </p:cNvCxnSpPr>
          <p:nvPr/>
        </p:nvCxnSpPr>
        <p:spPr bwMode="auto">
          <a:xfrm>
            <a:off x="3948359" y="4493806"/>
            <a:ext cx="587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6" name="AutoShape 76">
            <a:extLst>
              <a:ext uri="{FF2B5EF4-FFF2-40B4-BE49-F238E27FC236}">
                <a16:creationId xmlns:a16="http://schemas.microsoft.com/office/drawing/2014/main" id="{DAB83A1B-AA94-4502-9E34-B6E5EC9E0B96}"/>
              </a:ext>
            </a:extLst>
          </p:cNvPr>
          <p:cNvCxnSpPr>
            <a:cxnSpLocks noChangeShapeType="1"/>
            <a:stCxn id="15371" idx="4"/>
            <a:endCxn id="15373" idx="0"/>
          </p:cNvCxnSpPr>
          <p:nvPr/>
        </p:nvCxnSpPr>
        <p:spPr bwMode="auto">
          <a:xfrm>
            <a:off x="4746325" y="4703797"/>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7" name="AutoShape 77">
            <a:extLst>
              <a:ext uri="{FF2B5EF4-FFF2-40B4-BE49-F238E27FC236}">
                <a16:creationId xmlns:a16="http://schemas.microsoft.com/office/drawing/2014/main" id="{219AC73F-DF4D-4C12-88C3-F69CE9864F37}"/>
              </a:ext>
            </a:extLst>
          </p:cNvPr>
          <p:cNvCxnSpPr>
            <a:cxnSpLocks noChangeShapeType="1"/>
            <a:stCxn id="15376" idx="6"/>
            <a:endCxn id="15373" idx="1"/>
          </p:cNvCxnSpPr>
          <p:nvPr/>
        </p:nvCxnSpPr>
        <p:spPr bwMode="auto">
          <a:xfrm>
            <a:off x="3948359" y="5249774"/>
            <a:ext cx="587975"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8" name="AutoShape 78">
            <a:extLst>
              <a:ext uri="{FF2B5EF4-FFF2-40B4-BE49-F238E27FC236}">
                <a16:creationId xmlns:a16="http://schemas.microsoft.com/office/drawing/2014/main" id="{EB064ACF-3534-46F6-A362-17045B4F4A93}"/>
              </a:ext>
            </a:extLst>
          </p:cNvPr>
          <p:cNvCxnSpPr>
            <a:cxnSpLocks noChangeShapeType="1"/>
            <a:stCxn id="15374" idx="0"/>
            <a:endCxn id="15373" idx="2"/>
          </p:cNvCxnSpPr>
          <p:nvPr/>
        </p:nvCxnSpPr>
        <p:spPr bwMode="auto">
          <a:xfrm flipV="1">
            <a:off x="4746325" y="5459765"/>
            <a:ext cx="0" cy="4199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39" name="AutoShape 79">
            <a:extLst>
              <a:ext uri="{FF2B5EF4-FFF2-40B4-BE49-F238E27FC236}">
                <a16:creationId xmlns:a16="http://schemas.microsoft.com/office/drawing/2014/main" id="{52074E4C-3649-46B8-9A15-687B2251B9D9}"/>
              </a:ext>
            </a:extLst>
          </p:cNvPr>
          <p:cNvCxnSpPr>
            <a:cxnSpLocks noChangeShapeType="1"/>
            <a:stCxn id="15375" idx="0"/>
            <a:endCxn id="15374" idx="4"/>
          </p:cNvCxnSpPr>
          <p:nvPr/>
        </p:nvCxnSpPr>
        <p:spPr bwMode="auto">
          <a:xfrm flipV="1">
            <a:off x="4746325" y="6299728"/>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40" name="Oval 80">
            <a:extLst>
              <a:ext uri="{FF2B5EF4-FFF2-40B4-BE49-F238E27FC236}">
                <a16:creationId xmlns:a16="http://schemas.microsoft.com/office/drawing/2014/main" id="{3ADB356A-E862-42A8-8D6A-3E725A391B0B}"/>
              </a:ext>
            </a:extLst>
          </p:cNvPr>
          <p:cNvSpPr>
            <a:spLocks noChangeArrowheads="1"/>
          </p:cNvSpPr>
          <p:nvPr/>
        </p:nvSpPr>
        <p:spPr bwMode="auto">
          <a:xfrm>
            <a:off x="7308214" y="503978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E</a:t>
            </a:r>
          </a:p>
        </p:txBody>
      </p:sp>
      <p:sp>
        <p:nvSpPr>
          <p:cNvPr id="15441" name="Oval 81">
            <a:extLst>
              <a:ext uri="{FF2B5EF4-FFF2-40B4-BE49-F238E27FC236}">
                <a16:creationId xmlns:a16="http://schemas.microsoft.com/office/drawing/2014/main" id="{06F8BAC1-609D-456D-A2AC-5960F6E5553C}"/>
              </a:ext>
            </a:extLst>
          </p:cNvPr>
          <p:cNvSpPr>
            <a:spLocks noChangeArrowheads="1"/>
          </p:cNvSpPr>
          <p:nvPr/>
        </p:nvSpPr>
        <p:spPr bwMode="auto">
          <a:xfrm>
            <a:off x="5460294" y="5039783"/>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D</a:t>
            </a:r>
          </a:p>
        </p:txBody>
      </p:sp>
      <p:sp>
        <p:nvSpPr>
          <p:cNvPr id="15442" name="Oval 82">
            <a:extLst>
              <a:ext uri="{FF2B5EF4-FFF2-40B4-BE49-F238E27FC236}">
                <a16:creationId xmlns:a16="http://schemas.microsoft.com/office/drawing/2014/main" id="{8C74E55C-C07F-4B52-800E-85A7DE3ABE8F}"/>
              </a:ext>
            </a:extLst>
          </p:cNvPr>
          <p:cNvSpPr>
            <a:spLocks noChangeArrowheads="1"/>
          </p:cNvSpPr>
          <p:nvPr/>
        </p:nvSpPr>
        <p:spPr bwMode="auto">
          <a:xfrm>
            <a:off x="5460294" y="6635714"/>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G</a:t>
            </a:r>
          </a:p>
        </p:txBody>
      </p:sp>
      <p:sp>
        <p:nvSpPr>
          <p:cNvPr id="15443" name="Oval 83">
            <a:extLst>
              <a:ext uri="{FF2B5EF4-FFF2-40B4-BE49-F238E27FC236}">
                <a16:creationId xmlns:a16="http://schemas.microsoft.com/office/drawing/2014/main" id="{278AFF7D-3B72-4762-BE22-9E2B44EC4A6C}"/>
              </a:ext>
            </a:extLst>
          </p:cNvPr>
          <p:cNvSpPr>
            <a:spLocks noChangeArrowheads="1"/>
          </p:cNvSpPr>
          <p:nvPr/>
        </p:nvSpPr>
        <p:spPr bwMode="auto">
          <a:xfrm>
            <a:off x="6384254" y="4283815"/>
            <a:ext cx="419982" cy="419982"/>
          </a:xfrm>
          <a:prstGeom prst="ellipse">
            <a:avLst/>
          </a:prstGeom>
          <a:solidFill>
            <a:srgbClr val="FFFF99"/>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B</a:t>
            </a:r>
          </a:p>
        </p:txBody>
      </p:sp>
      <p:sp>
        <p:nvSpPr>
          <p:cNvPr id="15444" name="Rectangle 84">
            <a:extLst>
              <a:ext uri="{FF2B5EF4-FFF2-40B4-BE49-F238E27FC236}">
                <a16:creationId xmlns:a16="http://schemas.microsoft.com/office/drawing/2014/main" id="{92C01B71-7A47-4C92-AACB-849C68453456}"/>
              </a:ext>
            </a:extLst>
          </p:cNvPr>
          <p:cNvSpPr>
            <a:spLocks noChangeArrowheads="1"/>
          </p:cNvSpPr>
          <p:nvPr/>
        </p:nvSpPr>
        <p:spPr bwMode="auto">
          <a:xfrm>
            <a:off x="6384254" y="5039783"/>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T</a:t>
            </a:r>
          </a:p>
        </p:txBody>
      </p:sp>
      <p:sp>
        <p:nvSpPr>
          <p:cNvPr id="15445" name="Rectangle 85">
            <a:extLst>
              <a:ext uri="{FF2B5EF4-FFF2-40B4-BE49-F238E27FC236}">
                <a16:creationId xmlns:a16="http://schemas.microsoft.com/office/drawing/2014/main" id="{82717D57-0F04-42F4-BF6B-6708DA085B67}"/>
              </a:ext>
            </a:extLst>
          </p:cNvPr>
          <p:cNvSpPr>
            <a:spLocks noChangeArrowheads="1"/>
          </p:cNvSpPr>
          <p:nvPr/>
        </p:nvSpPr>
        <p:spPr bwMode="auto">
          <a:xfrm>
            <a:off x="7308214" y="5879747"/>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V</a:t>
            </a:r>
          </a:p>
        </p:txBody>
      </p:sp>
      <p:cxnSp>
        <p:nvCxnSpPr>
          <p:cNvPr id="15446" name="AutoShape 86">
            <a:extLst>
              <a:ext uri="{FF2B5EF4-FFF2-40B4-BE49-F238E27FC236}">
                <a16:creationId xmlns:a16="http://schemas.microsoft.com/office/drawing/2014/main" id="{5A663216-B249-4211-892C-B481E718F2DF}"/>
              </a:ext>
            </a:extLst>
          </p:cNvPr>
          <p:cNvCxnSpPr>
            <a:cxnSpLocks noChangeShapeType="1"/>
            <a:stCxn id="15441" idx="2"/>
            <a:endCxn id="15373" idx="3"/>
          </p:cNvCxnSpPr>
          <p:nvPr/>
        </p:nvCxnSpPr>
        <p:spPr bwMode="auto">
          <a:xfrm flipH="1">
            <a:off x="4956316" y="5249774"/>
            <a:ext cx="50397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7" name="AutoShape 87">
            <a:extLst>
              <a:ext uri="{FF2B5EF4-FFF2-40B4-BE49-F238E27FC236}">
                <a16:creationId xmlns:a16="http://schemas.microsoft.com/office/drawing/2014/main" id="{7809CEC5-DBA8-4921-8BA1-6ACA76963746}"/>
              </a:ext>
            </a:extLst>
          </p:cNvPr>
          <p:cNvCxnSpPr>
            <a:cxnSpLocks noChangeShapeType="1"/>
            <a:stCxn id="15441" idx="6"/>
            <a:endCxn id="15444" idx="1"/>
          </p:cNvCxnSpPr>
          <p:nvPr/>
        </p:nvCxnSpPr>
        <p:spPr bwMode="auto">
          <a:xfrm>
            <a:off x="5880276" y="5249774"/>
            <a:ext cx="50397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8" name="AutoShape 88">
            <a:extLst>
              <a:ext uri="{FF2B5EF4-FFF2-40B4-BE49-F238E27FC236}">
                <a16:creationId xmlns:a16="http://schemas.microsoft.com/office/drawing/2014/main" id="{9B8F5093-0B70-42A9-8825-E4E4AB5C8E8B}"/>
              </a:ext>
            </a:extLst>
          </p:cNvPr>
          <p:cNvCxnSpPr>
            <a:cxnSpLocks noChangeShapeType="1"/>
            <a:stCxn id="15444" idx="3"/>
            <a:endCxn id="15440" idx="2"/>
          </p:cNvCxnSpPr>
          <p:nvPr/>
        </p:nvCxnSpPr>
        <p:spPr bwMode="auto">
          <a:xfrm>
            <a:off x="6804236" y="5249774"/>
            <a:ext cx="503978" cy="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49" name="AutoShape 89">
            <a:extLst>
              <a:ext uri="{FF2B5EF4-FFF2-40B4-BE49-F238E27FC236}">
                <a16:creationId xmlns:a16="http://schemas.microsoft.com/office/drawing/2014/main" id="{597B19A8-F8BD-4E80-9090-6D2AAF0D7A3A}"/>
              </a:ext>
            </a:extLst>
          </p:cNvPr>
          <p:cNvCxnSpPr>
            <a:cxnSpLocks noChangeShapeType="1"/>
            <a:stCxn id="15440" idx="4"/>
            <a:endCxn id="15445" idx="0"/>
          </p:cNvCxnSpPr>
          <p:nvPr/>
        </p:nvCxnSpPr>
        <p:spPr bwMode="auto">
          <a:xfrm>
            <a:off x="7518205" y="5459765"/>
            <a:ext cx="0" cy="4199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0" name="AutoShape 90">
            <a:extLst>
              <a:ext uri="{FF2B5EF4-FFF2-40B4-BE49-F238E27FC236}">
                <a16:creationId xmlns:a16="http://schemas.microsoft.com/office/drawing/2014/main" id="{5E2D026C-4BEF-467A-BA9D-ABCF07C1990B}"/>
              </a:ext>
            </a:extLst>
          </p:cNvPr>
          <p:cNvCxnSpPr>
            <a:cxnSpLocks noChangeShapeType="1"/>
            <a:stCxn id="15443" idx="4"/>
            <a:endCxn id="15444" idx="0"/>
          </p:cNvCxnSpPr>
          <p:nvPr/>
        </p:nvCxnSpPr>
        <p:spPr bwMode="auto">
          <a:xfrm>
            <a:off x="6594245" y="4703797"/>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451" name="Rectangle 91">
            <a:extLst>
              <a:ext uri="{FF2B5EF4-FFF2-40B4-BE49-F238E27FC236}">
                <a16:creationId xmlns:a16="http://schemas.microsoft.com/office/drawing/2014/main" id="{E9BC0A36-3D1A-48BD-B3C2-4340B2971B80}"/>
              </a:ext>
            </a:extLst>
          </p:cNvPr>
          <p:cNvSpPr>
            <a:spLocks noChangeArrowheads="1"/>
          </p:cNvSpPr>
          <p:nvPr/>
        </p:nvSpPr>
        <p:spPr bwMode="auto">
          <a:xfrm>
            <a:off x="5460294" y="5879747"/>
            <a:ext cx="419982" cy="419982"/>
          </a:xfrm>
          <a:prstGeom prst="rect">
            <a:avLst/>
          </a:prstGeom>
          <a:solidFill>
            <a:srgbClr val="FF99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1007943" eaLnBrk="0">
              <a:lnSpc>
                <a:spcPct val="100000"/>
              </a:lnSpc>
              <a:buClrTx/>
              <a:buSzTx/>
            </a:pPr>
            <a:r>
              <a:rPr lang="en-US" altLang="en-US" sz="1984">
                <a:solidFill>
                  <a:srgbClr val="000000"/>
                </a:solidFill>
                <a:latin typeface="Helvetica" panose="020B0604020202020204" pitchFamily="34" charset="0"/>
                <a:cs typeface="+mn-cs"/>
              </a:rPr>
              <a:t>U</a:t>
            </a:r>
          </a:p>
        </p:txBody>
      </p:sp>
      <p:cxnSp>
        <p:nvCxnSpPr>
          <p:cNvPr id="15452" name="AutoShape 92">
            <a:extLst>
              <a:ext uri="{FF2B5EF4-FFF2-40B4-BE49-F238E27FC236}">
                <a16:creationId xmlns:a16="http://schemas.microsoft.com/office/drawing/2014/main" id="{62F4E21D-24B4-4DB4-B97E-BEA56275D3C4}"/>
              </a:ext>
            </a:extLst>
          </p:cNvPr>
          <p:cNvCxnSpPr>
            <a:cxnSpLocks noChangeShapeType="1"/>
            <a:stCxn id="15445" idx="2"/>
            <a:endCxn id="15442" idx="6"/>
          </p:cNvCxnSpPr>
          <p:nvPr/>
        </p:nvCxnSpPr>
        <p:spPr bwMode="auto">
          <a:xfrm rot="5400000">
            <a:off x="6426252" y="5753752"/>
            <a:ext cx="545977" cy="1637930"/>
          </a:xfrm>
          <a:prstGeom prst="curvedConnector2">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3" name="AutoShape 93">
            <a:extLst>
              <a:ext uri="{FF2B5EF4-FFF2-40B4-BE49-F238E27FC236}">
                <a16:creationId xmlns:a16="http://schemas.microsoft.com/office/drawing/2014/main" id="{0079FA74-3E7C-4CAA-98EE-29A5F7BC637F}"/>
              </a:ext>
            </a:extLst>
          </p:cNvPr>
          <p:cNvCxnSpPr>
            <a:cxnSpLocks noChangeShapeType="1"/>
            <a:stCxn id="15442" idx="0"/>
            <a:endCxn id="15451" idx="2"/>
          </p:cNvCxnSpPr>
          <p:nvPr/>
        </p:nvCxnSpPr>
        <p:spPr bwMode="auto">
          <a:xfrm flipV="1">
            <a:off x="5670285" y="6299728"/>
            <a:ext cx="0" cy="335986"/>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454" name="AutoShape 94">
            <a:extLst>
              <a:ext uri="{FF2B5EF4-FFF2-40B4-BE49-F238E27FC236}">
                <a16:creationId xmlns:a16="http://schemas.microsoft.com/office/drawing/2014/main" id="{A0402E6C-29BC-4EC1-8324-F05E0FEB0779}"/>
              </a:ext>
            </a:extLst>
          </p:cNvPr>
          <p:cNvCxnSpPr>
            <a:cxnSpLocks noChangeShapeType="1"/>
            <a:stCxn id="15451" idx="0"/>
            <a:endCxn id="15441" idx="4"/>
          </p:cNvCxnSpPr>
          <p:nvPr/>
        </p:nvCxnSpPr>
        <p:spPr bwMode="auto">
          <a:xfrm flipV="1">
            <a:off x="5670285" y="5459765"/>
            <a:ext cx="0" cy="41998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931898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3A79F927-4F1A-4373-BAE8-F498E25BB301}"/>
              </a:ext>
            </a:extLst>
          </p:cNvPr>
          <p:cNvSpPr>
            <a:spLocks noGrp="1" noChangeArrowheads="1"/>
          </p:cNvSpPr>
          <p:nvPr>
            <p:ph type="title"/>
          </p:nvPr>
        </p:nvSpPr>
        <p:spPr/>
        <p:txBody>
          <a:bodyPr/>
          <a:lstStyle/>
          <a:p>
            <a:r>
              <a:rPr lang="en-US" altLang="en-US"/>
              <a:t>Deadlock detection algorithm</a:t>
            </a:r>
          </a:p>
        </p:txBody>
      </p:sp>
      <p:sp>
        <p:nvSpPr>
          <p:cNvPr id="41987" name="Rectangle 3">
            <a:extLst>
              <a:ext uri="{FF2B5EF4-FFF2-40B4-BE49-F238E27FC236}">
                <a16:creationId xmlns:a16="http://schemas.microsoft.com/office/drawing/2014/main" id="{26929F26-875D-4BB7-9162-E5C46D0A53E8}"/>
              </a:ext>
            </a:extLst>
          </p:cNvPr>
          <p:cNvSpPr>
            <a:spLocks noGrp="1" noChangeArrowheads="1"/>
          </p:cNvSpPr>
          <p:nvPr>
            <p:ph idx="1"/>
          </p:nvPr>
        </p:nvSpPr>
        <p:spPr>
          <a:xfrm>
            <a:off x="0" y="714375"/>
            <a:ext cx="5138670" cy="6567487"/>
          </a:xfrm>
        </p:spPr>
        <p:txBody>
          <a:bodyPr/>
          <a:lstStyle/>
          <a:p>
            <a:r>
              <a:rPr lang="en-US" altLang="en-US" sz="2646" dirty="0"/>
              <a:t>General idea: try to find cycles in the resource allocation graph</a:t>
            </a:r>
          </a:p>
          <a:p>
            <a:r>
              <a:rPr lang="en-US" altLang="en-US" sz="2646" dirty="0"/>
              <a:t>Algorithm: depth-first search at each node</a:t>
            </a:r>
          </a:p>
          <a:p>
            <a:pPr lvl="1"/>
            <a:r>
              <a:rPr lang="en-US" altLang="en-US" sz="2205" dirty="0"/>
              <a:t>Mark arcs as they’re traversed</a:t>
            </a:r>
          </a:p>
          <a:p>
            <a:pPr lvl="1"/>
            <a:r>
              <a:rPr lang="en-US" altLang="en-US" sz="2205" dirty="0"/>
              <a:t>Build list of visited nodes</a:t>
            </a:r>
          </a:p>
          <a:p>
            <a:pPr lvl="1"/>
            <a:r>
              <a:rPr lang="en-US" altLang="en-US" sz="2205" dirty="0"/>
              <a:t>If node to be added is already on the list, a cycle exists!</a:t>
            </a:r>
          </a:p>
          <a:p>
            <a:r>
              <a:rPr lang="en-US" altLang="en-US" sz="2646" dirty="0"/>
              <a:t>Cycle == deadlock</a:t>
            </a:r>
          </a:p>
          <a:p>
            <a:pPr lvl="1"/>
            <a:r>
              <a:rPr lang="en-US" altLang="en-US" sz="2206" dirty="0"/>
              <a:t>Assuming one instance of each resource type</a:t>
            </a:r>
          </a:p>
        </p:txBody>
      </p:sp>
      <p:sp>
        <p:nvSpPr>
          <p:cNvPr id="5" name="Footer Placeholder 4">
            <a:extLst>
              <a:ext uri="{FF2B5EF4-FFF2-40B4-BE49-F238E27FC236}">
                <a16:creationId xmlns:a16="http://schemas.microsoft.com/office/drawing/2014/main" id="{178E55D8-C24A-4E57-B865-4EB4969B6C6C}"/>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6" name="Slide Number Placeholder 5">
            <a:extLst>
              <a:ext uri="{FF2B5EF4-FFF2-40B4-BE49-F238E27FC236}">
                <a16:creationId xmlns:a16="http://schemas.microsoft.com/office/drawing/2014/main" id="{BFF95065-C649-4526-93B3-E883909D87A2}"/>
              </a:ext>
            </a:extLst>
          </p:cNvPr>
          <p:cNvSpPr>
            <a:spLocks noGrp="1"/>
          </p:cNvSpPr>
          <p:nvPr>
            <p:ph type="sldNum" sz="quarter" idx="4294967295"/>
          </p:nvPr>
        </p:nvSpPr>
        <p:spPr>
          <a:xfrm>
            <a:off x="5472113" y="7326313"/>
            <a:ext cx="4608512" cy="498475"/>
          </a:xfrm>
        </p:spPr>
        <p:txBody>
          <a:bodyPr/>
          <a:lstStyle/>
          <a:p>
            <a:pPr defTabSz="1007943">
              <a:lnSpc>
                <a:spcPct val="100000"/>
              </a:lnSpc>
              <a:buClrTx/>
              <a:buSzTx/>
            </a:pPr>
            <a:fld id="{9DC52D17-FD6D-4422-B48E-7544A4C5C955}" type="slidenum">
              <a:rPr lang="en-US" altLang="en-US">
                <a:solidFill>
                  <a:srgbClr val="000000"/>
                </a:solidFill>
                <a:latin typeface="Arial"/>
                <a:cs typeface="+mn-cs"/>
              </a:rPr>
              <a:pPr defTabSz="1007943">
                <a:lnSpc>
                  <a:spcPct val="100000"/>
                </a:lnSpc>
                <a:buClrTx/>
                <a:buSzTx/>
              </a:pPr>
              <a:t>18</a:t>
            </a:fld>
            <a:endParaRPr lang="en-US" altLang="en-US">
              <a:solidFill>
                <a:srgbClr val="000000"/>
              </a:solidFill>
              <a:latin typeface="Arial"/>
              <a:cs typeface="+mn-cs"/>
            </a:endParaRPr>
          </a:p>
        </p:txBody>
      </p:sp>
      <p:sp>
        <p:nvSpPr>
          <p:cNvPr id="41991" name="Text Box 7">
            <a:extLst>
              <a:ext uri="{FF2B5EF4-FFF2-40B4-BE49-F238E27FC236}">
                <a16:creationId xmlns:a16="http://schemas.microsoft.com/office/drawing/2014/main" id="{3B09519B-42DA-41D4-8DFA-91675AB71EB5}"/>
              </a:ext>
            </a:extLst>
          </p:cNvPr>
          <p:cNvSpPr txBox="1">
            <a:spLocks noChangeArrowheads="1"/>
          </p:cNvSpPr>
          <p:nvPr/>
        </p:nvSpPr>
        <p:spPr bwMode="auto">
          <a:xfrm>
            <a:off x="5292301" y="1763924"/>
            <a:ext cx="4619801" cy="525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007943" eaLnBrk="0">
              <a:lnSpc>
                <a:spcPct val="100000"/>
              </a:lnSpc>
              <a:buClrTx/>
              <a:buSzTx/>
            </a:pPr>
            <a:r>
              <a:rPr lang="en-US" altLang="en-US" sz="1764">
                <a:solidFill>
                  <a:srgbClr val="000000"/>
                </a:solidFill>
                <a:latin typeface="Courier" charset="0"/>
                <a:cs typeface="+mn-cs"/>
              </a:rPr>
              <a:t>For each node N in the graph {</a:t>
            </a:r>
          </a:p>
          <a:p>
            <a:pPr defTabSz="1007943" eaLnBrk="0">
              <a:lnSpc>
                <a:spcPct val="100000"/>
              </a:lnSpc>
              <a:buClrTx/>
              <a:buSzTx/>
            </a:pPr>
            <a:r>
              <a:rPr lang="en-US" altLang="en-US" sz="1764">
                <a:solidFill>
                  <a:srgbClr val="000000"/>
                </a:solidFill>
                <a:latin typeface="Courier" charset="0"/>
                <a:cs typeface="+mn-cs"/>
              </a:rPr>
              <a:t>  Set L = empty list</a:t>
            </a:r>
          </a:p>
          <a:p>
            <a:pPr defTabSz="1007943" eaLnBrk="0">
              <a:lnSpc>
                <a:spcPct val="100000"/>
              </a:lnSpc>
              <a:buClrTx/>
              <a:buSzTx/>
            </a:pPr>
            <a:r>
              <a:rPr lang="en-US" altLang="en-US" sz="1764">
                <a:solidFill>
                  <a:srgbClr val="000000"/>
                </a:solidFill>
                <a:latin typeface="Courier" charset="0"/>
                <a:cs typeface="+mn-cs"/>
              </a:rPr>
              <a:t>  unmark all arcs</a:t>
            </a:r>
          </a:p>
          <a:p>
            <a:pPr defTabSz="1007943" eaLnBrk="0">
              <a:lnSpc>
                <a:spcPct val="100000"/>
              </a:lnSpc>
              <a:buClrTx/>
              <a:buSzTx/>
            </a:pPr>
            <a:r>
              <a:rPr lang="en-US" altLang="en-US" sz="1764">
                <a:solidFill>
                  <a:srgbClr val="000000"/>
                </a:solidFill>
                <a:latin typeface="Courier" charset="0"/>
                <a:cs typeface="+mn-cs"/>
              </a:rPr>
              <a:t>  Traverse (N,L)</a:t>
            </a:r>
          </a:p>
          <a:p>
            <a:pPr defTabSz="1007943" eaLnBrk="0">
              <a:lnSpc>
                <a:spcPct val="100000"/>
              </a:lnSpc>
              <a:buClrTx/>
              <a:buSzTx/>
            </a:pPr>
            <a:r>
              <a:rPr lang="en-US" altLang="en-US" sz="1764">
                <a:solidFill>
                  <a:srgbClr val="000000"/>
                </a:solidFill>
                <a:latin typeface="Courier" charset="0"/>
                <a:cs typeface="+mn-cs"/>
              </a:rPr>
              <a:t>}</a:t>
            </a:r>
          </a:p>
          <a:p>
            <a:pPr defTabSz="1007943" eaLnBrk="0">
              <a:lnSpc>
                <a:spcPct val="100000"/>
              </a:lnSpc>
              <a:buClrTx/>
              <a:buSzTx/>
            </a:pPr>
            <a:r>
              <a:rPr lang="en-US" altLang="en-US" sz="1764">
                <a:solidFill>
                  <a:srgbClr val="000000"/>
                </a:solidFill>
                <a:latin typeface="Courier" charset="0"/>
                <a:cs typeface="+mn-cs"/>
              </a:rPr>
              <a:t>If no deadlock reported by now, there isn’t any</a:t>
            </a:r>
          </a:p>
          <a:p>
            <a:pPr defTabSz="1007943" eaLnBrk="0">
              <a:lnSpc>
                <a:spcPct val="100000"/>
              </a:lnSpc>
              <a:buClrTx/>
              <a:buSzTx/>
            </a:pPr>
            <a:endParaRPr lang="en-US" altLang="en-US" sz="1764">
              <a:solidFill>
                <a:srgbClr val="000000"/>
              </a:solidFill>
              <a:latin typeface="Courier" charset="0"/>
              <a:cs typeface="+mn-cs"/>
            </a:endParaRPr>
          </a:p>
          <a:p>
            <a:pPr defTabSz="1007943" eaLnBrk="0">
              <a:lnSpc>
                <a:spcPct val="100000"/>
              </a:lnSpc>
              <a:buClrTx/>
              <a:buSzTx/>
            </a:pPr>
            <a:r>
              <a:rPr lang="en-US" altLang="en-US" sz="1764">
                <a:solidFill>
                  <a:srgbClr val="000000"/>
                </a:solidFill>
                <a:latin typeface="Courier" charset="0"/>
                <a:cs typeface="+mn-cs"/>
              </a:rPr>
              <a:t>define Traverse (C,L)  {</a:t>
            </a:r>
          </a:p>
          <a:p>
            <a:pPr defTabSz="1007943" eaLnBrk="0">
              <a:lnSpc>
                <a:spcPct val="100000"/>
              </a:lnSpc>
              <a:buClrTx/>
              <a:buSzTx/>
            </a:pPr>
            <a:r>
              <a:rPr lang="en-US" altLang="en-US" sz="1764">
                <a:solidFill>
                  <a:srgbClr val="000000"/>
                </a:solidFill>
                <a:latin typeface="Courier" charset="0"/>
                <a:cs typeface="+mn-cs"/>
              </a:rPr>
              <a:t>  If C in L, report deadlock!</a:t>
            </a:r>
          </a:p>
          <a:p>
            <a:pPr defTabSz="1007943" eaLnBrk="0">
              <a:lnSpc>
                <a:spcPct val="100000"/>
              </a:lnSpc>
              <a:buClrTx/>
              <a:buSzTx/>
            </a:pPr>
            <a:r>
              <a:rPr lang="en-US" altLang="en-US" sz="1764">
                <a:solidFill>
                  <a:srgbClr val="000000"/>
                </a:solidFill>
                <a:latin typeface="Courier" charset="0"/>
                <a:cs typeface="+mn-cs"/>
              </a:rPr>
              <a:t>  Add C to L</a:t>
            </a:r>
          </a:p>
          <a:p>
            <a:pPr defTabSz="1007943" eaLnBrk="0">
              <a:lnSpc>
                <a:spcPct val="100000"/>
              </a:lnSpc>
              <a:buClrTx/>
              <a:buSzTx/>
            </a:pPr>
            <a:r>
              <a:rPr lang="en-US" altLang="en-US" sz="1764">
                <a:solidFill>
                  <a:srgbClr val="000000"/>
                </a:solidFill>
                <a:latin typeface="Courier" charset="0"/>
                <a:cs typeface="+mn-cs"/>
              </a:rPr>
              <a:t>  For each unmarked arc from C {</a:t>
            </a:r>
          </a:p>
          <a:p>
            <a:pPr defTabSz="1007943" eaLnBrk="0">
              <a:lnSpc>
                <a:spcPct val="100000"/>
              </a:lnSpc>
              <a:buClrTx/>
              <a:buSzTx/>
            </a:pPr>
            <a:r>
              <a:rPr lang="en-US" altLang="en-US" sz="1764">
                <a:solidFill>
                  <a:srgbClr val="000000"/>
                </a:solidFill>
                <a:latin typeface="Courier" charset="0"/>
                <a:cs typeface="+mn-cs"/>
              </a:rPr>
              <a:t>    Mark the arc</a:t>
            </a:r>
          </a:p>
          <a:p>
            <a:pPr defTabSz="1007943" eaLnBrk="0">
              <a:lnSpc>
                <a:spcPct val="100000"/>
              </a:lnSpc>
              <a:buClrTx/>
              <a:buSzTx/>
            </a:pPr>
            <a:r>
              <a:rPr lang="en-US" altLang="en-US" sz="1764">
                <a:solidFill>
                  <a:srgbClr val="000000"/>
                </a:solidFill>
                <a:latin typeface="Courier" charset="0"/>
                <a:cs typeface="+mn-cs"/>
              </a:rPr>
              <a:t>    Set A = arc destination</a:t>
            </a:r>
          </a:p>
          <a:p>
            <a:pPr defTabSz="1007943" eaLnBrk="0">
              <a:lnSpc>
                <a:spcPct val="100000"/>
              </a:lnSpc>
              <a:buClrTx/>
              <a:buSzTx/>
            </a:pPr>
            <a:r>
              <a:rPr lang="en-US" altLang="en-US" sz="1764">
                <a:solidFill>
                  <a:srgbClr val="000000"/>
                </a:solidFill>
                <a:latin typeface="Courier" charset="0"/>
                <a:cs typeface="+mn-cs"/>
              </a:rPr>
              <a:t>    /* NOTE: L is a</a:t>
            </a:r>
          </a:p>
          <a:p>
            <a:pPr defTabSz="1007943" eaLnBrk="0">
              <a:lnSpc>
                <a:spcPct val="100000"/>
              </a:lnSpc>
              <a:buClrTx/>
              <a:buSzTx/>
            </a:pPr>
            <a:r>
              <a:rPr lang="en-US" altLang="en-US" sz="1764">
                <a:solidFill>
                  <a:srgbClr val="000000"/>
                </a:solidFill>
                <a:latin typeface="Courier" charset="0"/>
                <a:cs typeface="+mn-cs"/>
              </a:rPr>
              <a:t>       local variable */</a:t>
            </a:r>
          </a:p>
          <a:p>
            <a:pPr defTabSz="1007943" eaLnBrk="0">
              <a:lnSpc>
                <a:spcPct val="100000"/>
              </a:lnSpc>
              <a:buClrTx/>
              <a:buSzTx/>
            </a:pPr>
            <a:r>
              <a:rPr lang="en-US" altLang="en-US" sz="1764">
                <a:solidFill>
                  <a:srgbClr val="000000"/>
                </a:solidFill>
                <a:latin typeface="Courier" charset="0"/>
                <a:cs typeface="+mn-cs"/>
              </a:rPr>
              <a:t>    Traverse (A,L)</a:t>
            </a:r>
          </a:p>
          <a:p>
            <a:pPr defTabSz="1007943" eaLnBrk="0">
              <a:lnSpc>
                <a:spcPct val="100000"/>
              </a:lnSpc>
              <a:buClrTx/>
              <a:buSzTx/>
            </a:pPr>
            <a:r>
              <a:rPr lang="en-US" altLang="en-US" sz="1764">
                <a:solidFill>
                  <a:srgbClr val="000000"/>
                </a:solidFill>
                <a:latin typeface="Courier" charset="0"/>
                <a:cs typeface="+mn-cs"/>
              </a:rPr>
              <a:t>  }</a:t>
            </a:r>
          </a:p>
          <a:p>
            <a:pPr defTabSz="1007943" eaLnBrk="0">
              <a:lnSpc>
                <a:spcPct val="100000"/>
              </a:lnSpc>
              <a:buClrTx/>
              <a:buSzTx/>
            </a:pPr>
            <a:r>
              <a:rPr lang="en-US" altLang="en-US" sz="1764">
                <a:solidFill>
                  <a:srgbClr val="000000"/>
                </a:solidFill>
                <a:latin typeface="Courier" charset="0"/>
                <a:cs typeface="+mn-cs"/>
              </a:rPr>
              <a:t>}</a:t>
            </a:r>
          </a:p>
        </p:txBody>
      </p:sp>
    </p:spTree>
    <p:extLst>
      <p:ext uri="{BB962C8B-B14F-4D97-AF65-F5344CB8AC3E}">
        <p14:creationId xmlns:p14="http://schemas.microsoft.com/office/powerpoint/2010/main" val="10322205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a:extLst>
              <a:ext uri="{FF2B5EF4-FFF2-40B4-BE49-F238E27FC236}">
                <a16:creationId xmlns:a16="http://schemas.microsoft.com/office/drawing/2014/main" id="{773007D0-99A1-415B-902E-F099D53A88A5}"/>
              </a:ext>
            </a:extLst>
          </p:cNvPr>
          <p:cNvSpPr>
            <a:spLocks noGrp="1" noChangeArrowheads="1"/>
          </p:cNvSpPr>
          <p:nvPr>
            <p:ph type="title"/>
          </p:nvPr>
        </p:nvSpPr>
        <p:spPr/>
        <p:txBody>
          <a:bodyPr/>
          <a:lstStyle/>
          <a:p>
            <a:r>
              <a:rPr lang="en-US" altLang="en-US"/>
              <a:t>Resources with multiple instances</a:t>
            </a:r>
          </a:p>
        </p:txBody>
      </p:sp>
      <p:sp>
        <p:nvSpPr>
          <p:cNvPr id="45061" name="Rectangle 5">
            <a:extLst>
              <a:ext uri="{FF2B5EF4-FFF2-40B4-BE49-F238E27FC236}">
                <a16:creationId xmlns:a16="http://schemas.microsoft.com/office/drawing/2014/main" id="{C82BDD8E-B02C-45D7-A4E1-5AA0B3D3D510}"/>
              </a:ext>
            </a:extLst>
          </p:cNvPr>
          <p:cNvSpPr>
            <a:spLocks noGrp="1" noChangeArrowheads="1"/>
          </p:cNvSpPr>
          <p:nvPr>
            <p:ph idx="1"/>
          </p:nvPr>
        </p:nvSpPr>
        <p:spPr>
          <a:xfrm>
            <a:off x="0" y="714375"/>
            <a:ext cx="4114800" cy="6567487"/>
          </a:xfrm>
        </p:spPr>
        <p:txBody>
          <a:bodyPr>
            <a:normAutofit fontScale="85000" lnSpcReduction="20000"/>
          </a:bodyPr>
          <a:lstStyle/>
          <a:p>
            <a:r>
              <a:rPr lang="en-US" altLang="en-US" dirty="0"/>
              <a:t>Previous algorithm only works if there’s one instance of each resource</a:t>
            </a:r>
          </a:p>
          <a:p>
            <a:r>
              <a:rPr lang="en-US" altLang="en-US" dirty="0"/>
              <a:t>If there are multiple instances of each resource, we need a different method</a:t>
            </a:r>
          </a:p>
          <a:p>
            <a:pPr lvl="1"/>
            <a:r>
              <a:rPr lang="en-US" altLang="en-US" dirty="0"/>
              <a:t>Track current usage and requests for each process</a:t>
            </a:r>
          </a:p>
          <a:p>
            <a:pPr lvl="1"/>
            <a:r>
              <a:rPr lang="en-US" altLang="en-US" dirty="0"/>
              <a:t>To detect deadlock, try to find a scenario where all processes can finish</a:t>
            </a:r>
          </a:p>
          <a:p>
            <a:pPr lvl="1"/>
            <a:r>
              <a:rPr lang="en-US" altLang="en-US" dirty="0"/>
              <a:t>If no such scenario exists, we have deadlock</a:t>
            </a:r>
          </a:p>
        </p:txBody>
      </p:sp>
      <p:sp>
        <p:nvSpPr>
          <p:cNvPr id="4" name="Footer Placeholder 3">
            <a:extLst>
              <a:ext uri="{FF2B5EF4-FFF2-40B4-BE49-F238E27FC236}">
                <a16:creationId xmlns:a16="http://schemas.microsoft.com/office/drawing/2014/main" id="{8DADB8A8-04F4-43EF-A724-E4DF86BBDDE7}"/>
              </a:ext>
            </a:extLst>
          </p:cNvPr>
          <p:cNvSpPr>
            <a:spLocks noGrp="1"/>
          </p:cNvSpPr>
          <p:nvPr>
            <p:ph type="ftr" idx="11"/>
          </p:nvPr>
        </p:nvSpPr>
        <p:spPr/>
        <p:txBody>
          <a:bodyPr/>
          <a:lstStyle/>
          <a:p>
            <a:pPr defTabSz="1007943">
              <a:lnSpc>
                <a:spcPct val="100000"/>
              </a:lnSpc>
              <a:buClrTx/>
              <a:buSzTx/>
            </a:pPr>
            <a:r>
              <a:rPr lang="en-US" altLang="en-US">
                <a:solidFill>
                  <a:srgbClr val="000000"/>
                </a:solidFill>
                <a:latin typeface="Arial"/>
                <a:cs typeface="+mn-cs"/>
              </a:rPr>
              <a:t>CS/COE 1550 – Operating Systems – Sherif Khattab</a:t>
            </a:r>
          </a:p>
        </p:txBody>
      </p:sp>
      <p:sp>
        <p:nvSpPr>
          <p:cNvPr id="5" name="Slide Number Placeholder 4">
            <a:extLst>
              <a:ext uri="{FF2B5EF4-FFF2-40B4-BE49-F238E27FC236}">
                <a16:creationId xmlns:a16="http://schemas.microsoft.com/office/drawing/2014/main" id="{0B3C0DF3-BDE8-4BBC-A0B5-9911BC2FBB97}"/>
              </a:ext>
            </a:extLst>
          </p:cNvPr>
          <p:cNvSpPr>
            <a:spLocks noGrp="1"/>
          </p:cNvSpPr>
          <p:nvPr>
            <p:ph type="sldNum" idx="12"/>
          </p:nvPr>
        </p:nvSpPr>
        <p:spPr/>
        <p:txBody>
          <a:bodyPr/>
          <a:lstStyle/>
          <a:p>
            <a:pPr defTabSz="1007943">
              <a:lnSpc>
                <a:spcPct val="100000"/>
              </a:lnSpc>
              <a:buClrTx/>
              <a:buSzTx/>
            </a:pPr>
            <a:fld id="{165B6D71-14E5-4395-9127-4115CF3D5882}" type="slidenum">
              <a:rPr lang="en-US" altLang="en-US">
                <a:solidFill>
                  <a:srgbClr val="000000"/>
                </a:solidFill>
                <a:latin typeface="Arial"/>
                <a:cs typeface="+mn-cs"/>
              </a:rPr>
              <a:pPr defTabSz="1007943">
                <a:lnSpc>
                  <a:spcPct val="100000"/>
                </a:lnSpc>
                <a:buClrTx/>
                <a:buSzTx/>
              </a:pPr>
              <a:t>19</a:t>
            </a:fld>
            <a:endParaRPr lang="en-US" altLang="en-US">
              <a:solidFill>
                <a:srgbClr val="000000"/>
              </a:solidFill>
              <a:latin typeface="Arial"/>
              <a:cs typeface="+mn-cs"/>
            </a:endParaRPr>
          </a:p>
        </p:txBody>
      </p:sp>
      <p:pic>
        <p:nvPicPr>
          <p:cNvPr id="3" name="Picture 2">
            <a:extLst>
              <a:ext uri="{FF2B5EF4-FFF2-40B4-BE49-F238E27FC236}">
                <a16:creationId xmlns:a16="http://schemas.microsoft.com/office/drawing/2014/main" id="{FAB5A6F1-6630-4DA0-9CA2-FAD14DB5308D}"/>
              </a:ext>
            </a:extLst>
          </p:cNvPr>
          <p:cNvPicPr>
            <a:picLocks noChangeAspect="1"/>
          </p:cNvPicPr>
          <p:nvPr/>
        </p:nvPicPr>
        <p:blipFill>
          <a:blip r:embed="rId2"/>
          <a:stretch>
            <a:fillRect/>
          </a:stretch>
        </p:blipFill>
        <p:spPr>
          <a:xfrm>
            <a:off x="4406981" y="1842448"/>
            <a:ext cx="7045244" cy="4697769"/>
          </a:xfrm>
          <a:prstGeom prst="rect">
            <a:avLst/>
          </a:prstGeom>
        </p:spPr>
      </p:pic>
    </p:spTree>
    <p:extLst>
      <p:ext uri="{BB962C8B-B14F-4D97-AF65-F5344CB8AC3E}">
        <p14:creationId xmlns:p14="http://schemas.microsoft.com/office/powerpoint/2010/main" val="1268007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EA720-F5B4-463B-B14C-1970BB85B2C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2466C52D-9A48-4683-BE7F-268D8DB7FAAD}"/>
              </a:ext>
            </a:extLst>
          </p:cNvPr>
          <p:cNvSpPr>
            <a:spLocks noGrp="1"/>
          </p:cNvSpPr>
          <p:nvPr>
            <p:ph idx="1"/>
          </p:nvPr>
        </p:nvSpPr>
        <p:spPr/>
        <p:txBody>
          <a:bodyPr>
            <a:normAutofit fontScale="92500" lnSpcReduction="10000"/>
          </a:bodyPr>
          <a:lstStyle/>
          <a:p>
            <a:r>
              <a:rPr lang="en-US" dirty="0"/>
              <a:t>Upcoming deadlines:</a:t>
            </a:r>
          </a:p>
          <a:p>
            <a:pPr lvl="1"/>
            <a:r>
              <a:rPr lang="en-US" dirty="0"/>
              <a:t>Project 1 and Homework 4: due on 2/19</a:t>
            </a:r>
          </a:p>
          <a:p>
            <a:pPr lvl="1"/>
            <a:r>
              <a:rPr lang="en-US" dirty="0"/>
              <a:t>Tophat questions due one week after each lecture</a:t>
            </a:r>
          </a:p>
          <a:p>
            <a:r>
              <a:rPr lang="en-US" sz="2800" u="sng" dirty="0"/>
              <a:t>Three free extension days</a:t>
            </a:r>
            <a:r>
              <a:rPr lang="en-US" sz="2800" dirty="0"/>
              <a:t> for homework assignments and labs </a:t>
            </a:r>
            <a:r>
              <a:rPr lang="en-US" sz="2800" u="sng" dirty="0"/>
              <a:t>only</a:t>
            </a:r>
            <a:r>
              <a:rPr lang="en-US" sz="2800" dirty="0"/>
              <a:t>.</a:t>
            </a:r>
          </a:p>
          <a:p>
            <a:r>
              <a:rPr lang="en-US" sz="2800" dirty="0"/>
              <a:t>Please make good use of the </a:t>
            </a:r>
            <a:r>
              <a:rPr lang="en-US" sz="2800" dirty="0">
                <a:hlinkClick r:id="rId2" tooltip="Syllabus">
                  <a:extLst>
                    <a:ext uri="{A12FA001-AC4F-418D-AE19-62706E023703}">
                      <ahyp:hlinkClr xmlns:ahyp="http://schemas.microsoft.com/office/drawing/2018/hyperlinkcolor" val="tx"/>
                    </a:ext>
                  </a:extLst>
                </a:hlinkClick>
              </a:rPr>
              <a:t>office hours</a:t>
            </a:r>
            <a:r>
              <a:rPr lang="en-US" sz="2800" dirty="0"/>
              <a:t> of the entire teaching team. We are all here to help you.</a:t>
            </a:r>
          </a:p>
          <a:p>
            <a:r>
              <a:rPr lang="en-US" sz="2800" dirty="0"/>
              <a:t>Tophat grades on Canvas are not accurate</a:t>
            </a:r>
          </a:p>
          <a:p>
            <a:r>
              <a:rPr lang="en-US" sz="2800" dirty="0"/>
              <a:t>Last week's recitations are particularly useful for Project 1.</a:t>
            </a:r>
          </a:p>
          <a:p>
            <a:r>
              <a:rPr lang="en-US" sz="2800" dirty="0"/>
              <a:t>Applications for the 2021 virtual Randall Family Big Idea Competition are due Feb. 19 by 11:59 p.m.</a:t>
            </a:r>
          </a:p>
          <a:p>
            <a:r>
              <a:rPr lang="en-US" sz="2800" dirty="0" err="1"/>
              <a:t>Steelhacks</a:t>
            </a:r>
            <a:r>
              <a:rPr lang="en-US" sz="2800" dirty="0"/>
              <a:t> (</a:t>
            </a:r>
            <a:r>
              <a:rPr lang="en-US" sz="2800" dirty="0">
                <a:hlinkClick r:id="rId3"/>
              </a:rPr>
              <a:t>https://steelhacks.com/</a:t>
            </a:r>
            <a:r>
              <a:rPr lang="en-US" sz="2800" dirty="0"/>
              <a:t>) is happening this Friday. Registration is still open.</a:t>
            </a:r>
          </a:p>
          <a:p>
            <a:endParaRPr lang="en-US" dirty="0"/>
          </a:p>
        </p:txBody>
      </p:sp>
      <p:sp>
        <p:nvSpPr>
          <p:cNvPr id="4" name="Footer Placeholder 3">
            <a:extLst>
              <a:ext uri="{FF2B5EF4-FFF2-40B4-BE49-F238E27FC236}">
                <a16:creationId xmlns:a16="http://schemas.microsoft.com/office/drawing/2014/main" id="{1F01509E-F3AE-471C-8BB2-E55078C4C863}"/>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81CF72B-4081-461A-85F0-AEE6A7897B6A}"/>
              </a:ext>
            </a:extLst>
          </p:cNvPr>
          <p:cNvSpPr>
            <a:spLocks noGrp="1"/>
          </p:cNvSpPr>
          <p:nvPr>
            <p:ph type="sldNum" idx="12"/>
          </p:nvPr>
        </p:nvSpPr>
        <p:spPr/>
        <p:txBody>
          <a:bodyPr/>
          <a:lstStyle/>
          <a:p>
            <a:fld id="{65E435D9-63B0-4660-8D04-E83F5E2CA2AE}" type="slidenum">
              <a:rPr lang="en-GB" altLang="en-US" smtClean="0"/>
              <a:pPr/>
              <a:t>2</a:t>
            </a:fld>
            <a:endParaRPr lang="en-GB" altLang="en-US" dirty="0"/>
          </a:p>
        </p:txBody>
      </p:sp>
    </p:spTree>
    <p:extLst>
      <p:ext uri="{BB962C8B-B14F-4D97-AF65-F5344CB8AC3E}">
        <p14:creationId xmlns:p14="http://schemas.microsoft.com/office/powerpoint/2010/main" val="70236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15E50D80-617E-410E-98DB-B2F2274843A1}"/>
              </a:ext>
            </a:extLst>
          </p:cNvPr>
          <p:cNvSpPr>
            <a:spLocks noGrp="1" noChangeArrowheads="1"/>
          </p:cNvSpPr>
          <p:nvPr>
            <p:ph type="title"/>
          </p:nvPr>
        </p:nvSpPr>
        <p:spPr/>
        <p:txBody>
          <a:bodyPr/>
          <a:lstStyle/>
          <a:p>
            <a:r>
              <a:rPr lang="en-US" altLang="en-US"/>
              <a:t>Deadlock detection algorithm</a:t>
            </a:r>
          </a:p>
        </p:txBody>
      </p:sp>
      <p:sp>
        <p:nvSpPr>
          <p:cNvPr id="3" name="Content Placeholder 2">
            <a:extLst>
              <a:ext uri="{FF2B5EF4-FFF2-40B4-BE49-F238E27FC236}">
                <a16:creationId xmlns:a16="http://schemas.microsoft.com/office/drawing/2014/main" id="{A796DF92-F102-4646-A298-BB70F5017AAE}"/>
              </a:ext>
            </a:extLst>
          </p:cNvPr>
          <p:cNvSpPr>
            <a:spLocks noGrp="1"/>
          </p:cNvSpPr>
          <p:nvPr>
            <p:ph idx="1"/>
          </p:nvPr>
        </p:nvSpPr>
        <p:spPr/>
        <p:txBody>
          <a:bodyPr/>
          <a:lstStyle/>
          <a:p>
            <a:endParaRPr lang="en-US"/>
          </a:p>
        </p:txBody>
      </p:sp>
      <p:sp>
        <p:nvSpPr>
          <p:cNvPr id="103" name="Footer Placeholder 2">
            <a:extLst>
              <a:ext uri="{FF2B5EF4-FFF2-40B4-BE49-F238E27FC236}">
                <a16:creationId xmlns:a16="http://schemas.microsoft.com/office/drawing/2014/main" id="{4F76D617-EEBD-4B8B-B82A-EA3BF2585492}"/>
              </a:ext>
            </a:extLst>
          </p:cNvPr>
          <p:cNvSpPr>
            <a:spLocks noGrp="1"/>
          </p:cNvSpPr>
          <p:nvPr>
            <p:ph type="ftr" idx="11"/>
          </p:nvPr>
        </p:nvSpPr>
        <p:spPr bwMode="auto">
          <a:xfrm>
            <a:off x="2808287" y="7046933"/>
            <a:ext cx="5114237" cy="49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ct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1323"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r>
              <a:rPr lang="en-US" altLang="en-US" dirty="0">
                <a:solidFill>
                  <a:schemeClr val="tx1"/>
                </a:solidFill>
              </a:rPr>
              <a:t>CS/COE 1550 – Operating Systems – Sherif Khattab</a:t>
            </a:r>
            <a:endParaRPr lang="en-US" altLang="en-US" dirty="0">
              <a:solidFill>
                <a:schemeClr val="tx1"/>
              </a:solidFill>
              <a:latin typeface="Arial"/>
              <a:cs typeface="+mn-cs"/>
            </a:endParaRPr>
          </a:p>
        </p:txBody>
      </p:sp>
      <p:sp>
        <p:nvSpPr>
          <p:cNvPr id="104" name="Slide Number Placeholder 3">
            <a:extLst>
              <a:ext uri="{FF2B5EF4-FFF2-40B4-BE49-F238E27FC236}">
                <a16:creationId xmlns:a16="http://schemas.microsoft.com/office/drawing/2014/main" id="{68C29CE1-EA81-413E-B1F8-53A0F2399AB7}"/>
              </a:ext>
            </a:extLst>
          </p:cNvPr>
          <p:cNvSpPr>
            <a:spLocks noGrp="1"/>
          </p:cNvSpPr>
          <p:nvPr>
            <p:ph type="sldNum" idx="12"/>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GB"/>
            </a:defPPr>
            <a:lvl1pPr algn="r" defTabSz="457200" rtl="0" eaLnBrk="1" fontAlgn="base" hangingPunct="1">
              <a:lnSpc>
                <a:spcPct val="69000"/>
              </a:lnSpc>
              <a:spcBef>
                <a:spcPct val="0"/>
              </a:spcBef>
              <a:spcAft>
                <a:spcPct val="0"/>
              </a:spcAft>
              <a:buClr>
                <a:srgbClr val="000000"/>
              </a:buClr>
              <a:buSzPct val="100000"/>
              <a:buFont typeface="Times New Roman" panose="02020603050405020304" pitchFamily="18" charset="0"/>
              <a:defRPr sz="992" kern="1200">
                <a:solidFill>
                  <a:schemeClr val="bg1"/>
                </a:solidFill>
                <a:latin typeface="+mj-lt"/>
                <a:ea typeface="+mn-ea"/>
                <a:cs typeface="Arial" panose="020B0604020202020204" pitchFamily="34" charset="0"/>
              </a:defRPr>
            </a:lvl1pPr>
            <a:lvl2pPr marL="742950" indent="-28575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2pPr>
            <a:lvl3pPr marL="11430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3pPr>
            <a:lvl4pPr marL="16002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4pPr>
            <a:lvl5pPr marL="2057400" indent="-228600" algn="l" defTabSz="457200" rtl="0" fontAlgn="base" hangingPunct="0">
              <a:lnSpc>
                <a:spcPct val="69000"/>
              </a:lnSpc>
              <a:spcBef>
                <a:spcPct val="0"/>
              </a:spcBef>
              <a:spcAft>
                <a:spcPct val="0"/>
              </a:spcAft>
              <a:buClr>
                <a:srgbClr val="000000"/>
              </a:buClr>
              <a:buSzPct val="100000"/>
              <a:buFont typeface="Times New Roman" panose="02020603050405020304" pitchFamily="18" charset="0"/>
              <a:defRPr kern="1200">
                <a:solidFill>
                  <a:schemeClr val="bg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bg1"/>
                </a:solidFill>
                <a:latin typeface="Arial" panose="020B0604020202020204" pitchFamily="34" charset="0"/>
                <a:ea typeface="+mn-ea"/>
                <a:cs typeface="Arial" panose="020B0604020202020204" pitchFamily="34" charset="0"/>
              </a:defRPr>
            </a:lvl9pPr>
          </a:lstStyle>
          <a:p>
            <a:pPr defTabSz="1007943">
              <a:lnSpc>
                <a:spcPct val="100000"/>
              </a:lnSpc>
              <a:buClrTx/>
              <a:buSzTx/>
            </a:pPr>
            <a:fld id="{17BC3CE3-7013-4286-A041-90DBF8870AC1}" type="slidenum">
              <a:rPr lang="en-US" altLang="en-US" smtClean="0"/>
              <a:pPr defTabSz="1007943">
                <a:lnSpc>
                  <a:spcPct val="100000"/>
                </a:lnSpc>
                <a:buClrTx/>
                <a:buSzTx/>
              </a:pPr>
              <a:t>20</a:t>
            </a:fld>
            <a:endParaRPr lang="en-US" altLang="en-US">
              <a:solidFill>
                <a:srgbClr val="000000"/>
              </a:solidFill>
              <a:latin typeface="Arial"/>
              <a:cs typeface="+mn-cs"/>
            </a:endParaRPr>
          </a:p>
        </p:txBody>
      </p:sp>
      <p:graphicFrame>
        <p:nvGraphicFramePr>
          <p:cNvPr id="46128" name="Group 48">
            <a:extLst>
              <a:ext uri="{FF2B5EF4-FFF2-40B4-BE49-F238E27FC236}">
                <a16:creationId xmlns:a16="http://schemas.microsoft.com/office/drawing/2014/main" id="{CC3071AF-5E82-4566-8B84-9DBAED71D174}"/>
              </a:ext>
            </a:extLst>
          </p:cNvPr>
          <p:cNvGraphicFramePr>
            <a:graphicFrameLocks noGrp="1"/>
          </p:cNvGraphicFramePr>
          <p:nvPr/>
        </p:nvGraphicFramePr>
        <p:xfrm>
          <a:off x="1092481" y="1931917"/>
          <a:ext cx="2267902" cy="811192"/>
        </p:xfrm>
        <a:graphic>
          <a:graphicData uri="http://schemas.openxmlformats.org/drawingml/2006/table">
            <a:tbl>
              <a:tblPr/>
              <a:tblGrid>
                <a:gridCol w="918711">
                  <a:extLst>
                    <a:ext uri="{9D8B030D-6E8A-4147-A177-3AD203B41FA5}">
                      <a16:colId xmlns:a16="http://schemas.microsoft.com/office/drawing/2014/main" val="4276395186"/>
                    </a:ext>
                  </a:extLst>
                </a:gridCol>
                <a:gridCol w="302736">
                  <a:extLst>
                    <a:ext uri="{9D8B030D-6E8A-4147-A177-3AD203B41FA5}">
                      <a16:colId xmlns:a16="http://schemas.microsoft.com/office/drawing/2014/main" val="1865599975"/>
                    </a:ext>
                  </a:extLst>
                </a:gridCol>
                <a:gridCol w="351735">
                  <a:extLst>
                    <a:ext uri="{9D8B030D-6E8A-4147-A177-3AD203B41FA5}">
                      <a16:colId xmlns:a16="http://schemas.microsoft.com/office/drawing/2014/main" val="187637266"/>
                    </a:ext>
                  </a:extLst>
                </a:gridCol>
                <a:gridCol w="358734">
                  <a:extLst>
                    <a:ext uri="{9D8B030D-6E8A-4147-A177-3AD203B41FA5}">
                      <a16:colId xmlns:a16="http://schemas.microsoft.com/office/drawing/2014/main" val="3372630643"/>
                    </a:ext>
                  </a:extLst>
                </a:gridCol>
                <a:gridCol w="335986">
                  <a:extLst>
                    <a:ext uri="{9D8B030D-6E8A-4147-A177-3AD203B41FA5}">
                      <a16:colId xmlns:a16="http://schemas.microsoft.com/office/drawing/2014/main" val="3670250537"/>
                    </a:ext>
                  </a:extLst>
                </a:gridCol>
              </a:tblGrid>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panose="02020603050405020304" pitchFamily="18" charset="0"/>
                      </a:endParaRP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A</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B</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C</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4530370"/>
                  </a:ext>
                </a:extLst>
              </a:tr>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Avail</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91861203"/>
                  </a:ext>
                </a:extLst>
              </a:tr>
            </a:tbl>
          </a:graphicData>
        </a:graphic>
      </p:graphicFrame>
      <p:graphicFrame>
        <p:nvGraphicFramePr>
          <p:cNvPr id="46241" name="Group 161">
            <a:extLst>
              <a:ext uri="{FF2B5EF4-FFF2-40B4-BE49-F238E27FC236}">
                <a16:creationId xmlns:a16="http://schemas.microsoft.com/office/drawing/2014/main" id="{C99EE340-F15B-4019-97BE-CAECCCA88508}"/>
              </a:ext>
            </a:extLst>
          </p:cNvPr>
          <p:cNvGraphicFramePr>
            <a:graphicFrameLocks noGrp="1"/>
          </p:cNvGraphicFramePr>
          <p:nvPr/>
        </p:nvGraphicFramePr>
        <p:xfrm>
          <a:off x="1008485" y="3107866"/>
          <a:ext cx="2435895" cy="1906060"/>
        </p:xfrm>
        <a:graphic>
          <a:graphicData uri="http://schemas.openxmlformats.org/drawingml/2006/table">
            <a:tbl>
              <a:tblPr/>
              <a:tblGrid>
                <a:gridCol w="1086704">
                  <a:extLst>
                    <a:ext uri="{9D8B030D-6E8A-4147-A177-3AD203B41FA5}">
                      <a16:colId xmlns:a16="http://schemas.microsoft.com/office/drawing/2014/main" val="513821414"/>
                    </a:ext>
                  </a:extLst>
                </a:gridCol>
                <a:gridCol w="302736">
                  <a:extLst>
                    <a:ext uri="{9D8B030D-6E8A-4147-A177-3AD203B41FA5}">
                      <a16:colId xmlns:a16="http://schemas.microsoft.com/office/drawing/2014/main" val="1532105996"/>
                    </a:ext>
                  </a:extLst>
                </a:gridCol>
                <a:gridCol w="351735">
                  <a:extLst>
                    <a:ext uri="{9D8B030D-6E8A-4147-A177-3AD203B41FA5}">
                      <a16:colId xmlns:a16="http://schemas.microsoft.com/office/drawing/2014/main" val="400323071"/>
                    </a:ext>
                  </a:extLst>
                </a:gridCol>
                <a:gridCol w="358734">
                  <a:extLst>
                    <a:ext uri="{9D8B030D-6E8A-4147-A177-3AD203B41FA5}">
                      <a16:colId xmlns:a16="http://schemas.microsoft.com/office/drawing/2014/main" val="1497822051"/>
                    </a:ext>
                  </a:extLst>
                </a:gridCol>
                <a:gridCol w="335986">
                  <a:extLst>
                    <a:ext uri="{9D8B030D-6E8A-4147-A177-3AD203B41FA5}">
                      <a16:colId xmlns:a16="http://schemas.microsoft.com/office/drawing/2014/main" val="3309885182"/>
                    </a:ext>
                  </a:extLst>
                </a:gridCol>
              </a:tblGrid>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Process</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A</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B</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C</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97066032"/>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16826924"/>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4973585"/>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48229483"/>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4</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79602067"/>
                  </a:ext>
                </a:extLst>
              </a:tr>
            </a:tbl>
          </a:graphicData>
        </a:graphic>
      </p:graphicFrame>
      <p:graphicFrame>
        <p:nvGraphicFramePr>
          <p:cNvPr id="46242" name="Group 162">
            <a:extLst>
              <a:ext uri="{FF2B5EF4-FFF2-40B4-BE49-F238E27FC236}">
                <a16:creationId xmlns:a16="http://schemas.microsoft.com/office/drawing/2014/main" id="{961A90BD-4261-45CF-86CC-2999C57DBED3}"/>
              </a:ext>
            </a:extLst>
          </p:cNvPr>
          <p:cNvGraphicFramePr>
            <a:graphicFrameLocks noGrp="1"/>
          </p:cNvGraphicFramePr>
          <p:nvPr/>
        </p:nvGraphicFramePr>
        <p:xfrm>
          <a:off x="1008485" y="5123779"/>
          <a:ext cx="2435895" cy="1906060"/>
        </p:xfrm>
        <a:graphic>
          <a:graphicData uri="http://schemas.openxmlformats.org/drawingml/2006/table">
            <a:tbl>
              <a:tblPr/>
              <a:tblGrid>
                <a:gridCol w="1086704">
                  <a:extLst>
                    <a:ext uri="{9D8B030D-6E8A-4147-A177-3AD203B41FA5}">
                      <a16:colId xmlns:a16="http://schemas.microsoft.com/office/drawing/2014/main" val="122951576"/>
                    </a:ext>
                  </a:extLst>
                </a:gridCol>
                <a:gridCol w="302736">
                  <a:extLst>
                    <a:ext uri="{9D8B030D-6E8A-4147-A177-3AD203B41FA5}">
                      <a16:colId xmlns:a16="http://schemas.microsoft.com/office/drawing/2014/main" val="1833874419"/>
                    </a:ext>
                  </a:extLst>
                </a:gridCol>
                <a:gridCol w="351735">
                  <a:extLst>
                    <a:ext uri="{9D8B030D-6E8A-4147-A177-3AD203B41FA5}">
                      <a16:colId xmlns:a16="http://schemas.microsoft.com/office/drawing/2014/main" val="1736925856"/>
                    </a:ext>
                  </a:extLst>
                </a:gridCol>
                <a:gridCol w="358734">
                  <a:extLst>
                    <a:ext uri="{9D8B030D-6E8A-4147-A177-3AD203B41FA5}">
                      <a16:colId xmlns:a16="http://schemas.microsoft.com/office/drawing/2014/main" val="165269228"/>
                    </a:ext>
                  </a:extLst>
                </a:gridCol>
                <a:gridCol w="335986">
                  <a:extLst>
                    <a:ext uri="{9D8B030D-6E8A-4147-A177-3AD203B41FA5}">
                      <a16:colId xmlns:a16="http://schemas.microsoft.com/office/drawing/2014/main" val="2885935852"/>
                    </a:ext>
                  </a:extLst>
                </a:gridCol>
              </a:tblGrid>
              <a:tr h="403183">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Process</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A</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B</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C</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panose="02020603050405020304" pitchFamily="18" charset="0"/>
                        </a:rPr>
                        <a:t>D</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84057629"/>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2016131"/>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2</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6429288"/>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5</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3</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73967647"/>
                  </a:ext>
                </a:extLst>
              </a:tr>
              <a:tr h="369584">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4</a:t>
                      </a:r>
                    </a:p>
                  </a:txBody>
                  <a:tcPr marL="100796" marR="100796" marT="50398" marB="5039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0</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4</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buClr>
                          <a:schemeClr val="folHlink"/>
                        </a:buClr>
                        <a:buSzPct val="60000"/>
                        <a:buFont typeface="Wingdings" panose="05000000000000000000" pitchFamily="2" charset="2"/>
                        <a:defRPr sz="2400">
                          <a:solidFill>
                            <a:schemeClr val="tx1"/>
                          </a:solidFill>
                          <a:latin typeface="Times" panose="02020603050405020304" pitchFamily="18" charset="0"/>
                        </a:defRPr>
                      </a:lvl1pPr>
                      <a:lvl2pPr>
                        <a:spcBef>
                          <a:spcPct val="10000"/>
                        </a:spcBef>
                        <a:buClr>
                          <a:schemeClr val="hlink"/>
                        </a:buClr>
                        <a:buSzPct val="60000"/>
                        <a:buFont typeface="Wingdings" panose="05000000000000000000" pitchFamily="2" charset="2"/>
                        <a:defRPr sz="2000">
                          <a:solidFill>
                            <a:schemeClr val="tx1"/>
                          </a:solidFill>
                          <a:latin typeface="Times" panose="02020603050405020304" pitchFamily="18" charset="0"/>
                        </a:defRPr>
                      </a:lvl2pPr>
                      <a:lvl3pPr>
                        <a:spcBef>
                          <a:spcPct val="5000"/>
                        </a:spcBef>
                        <a:buClr>
                          <a:schemeClr val="accent1"/>
                        </a:buClr>
                        <a:buSzPct val="60000"/>
                        <a:buFont typeface="Wingdings" panose="05000000000000000000" pitchFamily="2" charset="2"/>
                        <a:defRPr>
                          <a:solidFill>
                            <a:schemeClr val="tx1"/>
                          </a:solidFill>
                          <a:latin typeface="Times" panose="02020603050405020304" pitchFamily="18" charset="0"/>
                        </a:defRPr>
                      </a:lvl3pPr>
                      <a:lvl4pPr>
                        <a:spcBef>
                          <a:spcPct val="5000"/>
                        </a:spcBef>
                        <a:buClr>
                          <a:schemeClr val="tx2"/>
                        </a:buClr>
                        <a:buSzPct val="55000"/>
                        <a:buFont typeface="Wingdings" panose="05000000000000000000" pitchFamily="2" charset="2"/>
                        <a:defRPr>
                          <a:solidFill>
                            <a:schemeClr val="tx1"/>
                          </a:solidFill>
                          <a:latin typeface="Times" panose="02020603050405020304" pitchFamily="18" charset="0"/>
                        </a:defRPr>
                      </a:lvl4pPr>
                      <a:lvl5pPr>
                        <a:spcBef>
                          <a:spcPct val="5000"/>
                        </a:spcBef>
                        <a:buClr>
                          <a:schemeClr val="hlink"/>
                        </a:buClr>
                        <a:buSzPct val="50000"/>
                        <a:buFont typeface="Wingdings" panose="05000000000000000000" pitchFamily="2" charset="2"/>
                        <a:defRPr>
                          <a:solidFill>
                            <a:schemeClr val="tx1"/>
                          </a:solidFill>
                          <a:latin typeface="Times" panose="02020603050405020304" pitchFamily="18" charset="0"/>
                        </a:defRPr>
                      </a:lvl5pPr>
                      <a:lvl6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6pPr>
                      <a:lvl7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7pPr>
                      <a:lvl8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8pPr>
                      <a:lvl9pPr fontAlgn="base">
                        <a:spcBef>
                          <a:spcPct val="5000"/>
                        </a:spcBef>
                        <a:spcAft>
                          <a:spcPct val="0"/>
                        </a:spcAft>
                        <a:buClr>
                          <a:schemeClr val="hlink"/>
                        </a:buClr>
                        <a:buSzPct val="50000"/>
                        <a:buFont typeface="Wingdings" panose="05000000000000000000" pitchFamily="2" charset="2"/>
                        <a:defRPr>
                          <a:solidFill>
                            <a:schemeClr val="tx1"/>
                          </a:solidFill>
                          <a:latin typeface="Times" panose="02020603050405020304"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panose="02020603050405020304" pitchFamily="18" charset="0"/>
                        </a:rPr>
                        <a:t>1</a:t>
                      </a:r>
                    </a:p>
                  </a:txBody>
                  <a:tcPr marL="100796" marR="100796" marT="50398" marB="5039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5684109"/>
                  </a:ext>
                </a:extLst>
              </a:tr>
            </a:tbl>
          </a:graphicData>
        </a:graphic>
      </p:graphicFrame>
      <p:sp>
        <p:nvSpPr>
          <p:cNvPr id="46280" name="Text Box 200">
            <a:extLst>
              <a:ext uri="{FF2B5EF4-FFF2-40B4-BE49-F238E27FC236}">
                <a16:creationId xmlns:a16="http://schemas.microsoft.com/office/drawing/2014/main" id="{4E06CE91-0B9E-443B-B6B3-8766B7F319D9}"/>
              </a:ext>
            </a:extLst>
          </p:cNvPr>
          <p:cNvSpPr txBox="1">
            <a:spLocks noChangeArrowheads="1"/>
          </p:cNvSpPr>
          <p:nvPr/>
        </p:nvSpPr>
        <p:spPr bwMode="auto">
          <a:xfrm rot="16200000">
            <a:off x="353003" y="3773492"/>
            <a:ext cx="707245"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a:solidFill>
                  <a:srgbClr val="000000"/>
                </a:solidFill>
                <a:latin typeface="Helvetica" panose="020B0604020202020204" pitchFamily="34" charset="0"/>
                <a:cs typeface="+mn-cs"/>
              </a:rPr>
              <a:t>Hold</a:t>
            </a:r>
          </a:p>
        </p:txBody>
      </p:sp>
      <p:sp>
        <p:nvSpPr>
          <p:cNvPr id="46281" name="Text Box 201">
            <a:extLst>
              <a:ext uri="{FF2B5EF4-FFF2-40B4-BE49-F238E27FC236}">
                <a16:creationId xmlns:a16="http://schemas.microsoft.com/office/drawing/2014/main" id="{77556D44-3822-47A9-9FA9-DA6B71DEBD26}"/>
              </a:ext>
            </a:extLst>
          </p:cNvPr>
          <p:cNvSpPr txBox="1">
            <a:spLocks noChangeArrowheads="1"/>
          </p:cNvSpPr>
          <p:nvPr/>
        </p:nvSpPr>
        <p:spPr bwMode="auto">
          <a:xfrm rot="16200000">
            <a:off x="322448" y="5920650"/>
            <a:ext cx="768352"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a:solidFill>
                  <a:srgbClr val="000000"/>
                </a:solidFill>
                <a:latin typeface="Helvetica" panose="020B0604020202020204" pitchFamily="34" charset="0"/>
                <a:cs typeface="+mn-cs"/>
              </a:rPr>
              <a:t>Want</a:t>
            </a:r>
          </a:p>
        </p:txBody>
      </p:sp>
      <p:sp>
        <p:nvSpPr>
          <p:cNvPr id="46282" name="Text Box 202">
            <a:extLst>
              <a:ext uri="{FF2B5EF4-FFF2-40B4-BE49-F238E27FC236}">
                <a16:creationId xmlns:a16="http://schemas.microsoft.com/office/drawing/2014/main" id="{E7A6F565-6797-41A4-9E37-DE763723D06D}"/>
              </a:ext>
            </a:extLst>
          </p:cNvPr>
          <p:cNvSpPr txBox="1">
            <a:spLocks noChangeArrowheads="1"/>
          </p:cNvSpPr>
          <p:nvPr/>
        </p:nvSpPr>
        <p:spPr bwMode="auto">
          <a:xfrm>
            <a:off x="3864362" y="1847921"/>
            <a:ext cx="5795751" cy="4979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defTabSz="1007943" eaLnBrk="0">
              <a:lnSpc>
                <a:spcPct val="100000"/>
              </a:lnSpc>
              <a:buClrTx/>
              <a:buSzTx/>
            </a:pPr>
            <a:r>
              <a:rPr lang="en-US" altLang="en-US" sz="1764" dirty="0">
                <a:solidFill>
                  <a:srgbClr val="000000"/>
                </a:solidFill>
                <a:latin typeface="Courier" charset="0"/>
                <a:cs typeface="+mn-cs"/>
              </a:rPr>
              <a:t>current=avail;</a:t>
            </a:r>
          </a:p>
          <a:p>
            <a:pPr defTabSz="1007943" eaLnBrk="0">
              <a:lnSpc>
                <a:spcPct val="100000"/>
              </a:lnSpc>
              <a:buClrTx/>
              <a:buSzTx/>
            </a:pPr>
            <a:r>
              <a:rPr lang="en-US" altLang="en-US" sz="1764" dirty="0">
                <a:solidFill>
                  <a:srgbClr val="000000"/>
                </a:solidFill>
                <a:latin typeface="Courier" charset="0"/>
                <a:cs typeface="+mn-cs"/>
              </a:rPr>
              <a:t>for (j = 0; j &lt; N; </a:t>
            </a:r>
            <a:r>
              <a:rPr lang="en-US" altLang="en-US" sz="1764" dirty="0" err="1">
                <a:solidFill>
                  <a:srgbClr val="000000"/>
                </a:solidFill>
                <a:latin typeface="Courier" charset="0"/>
                <a:cs typeface="+mn-cs"/>
              </a:rPr>
              <a:t>j++</a:t>
            </a: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 for (k=0; k&lt;N; k++) {</a:t>
            </a:r>
          </a:p>
          <a:p>
            <a:pPr defTabSz="1007943" eaLnBrk="0">
              <a:lnSpc>
                <a:spcPct val="100000"/>
              </a:lnSpc>
              <a:buClrTx/>
              <a:buSzTx/>
            </a:pPr>
            <a:r>
              <a:rPr lang="en-US" altLang="en-US" sz="1764" dirty="0">
                <a:solidFill>
                  <a:srgbClr val="000000"/>
                </a:solidFill>
                <a:latin typeface="Courier" charset="0"/>
                <a:cs typeface="+mn-cs"/>
              </a:rPr>
              <a:t>  if (finished[k])</a:t>
            </a:r>
          </a:p>
          <a:p>
            <a:pPr defTabSz="1007943" eaLnBrk="0">
              <a:lnSpc>
                <a:spcPct val="100000"/>
              </a:lnSpc>
              <a:buClrTx/>
              <a:buSzTx/>
            </a:pPr>
            <a:r>
              <a:rPr lang="en-US" altLang="en-US" sz="1764" dirty="0">
                <a:solidFill>
                  <a:srgbClr val="000000"/>
                </a:solidFill>
                <a:latin typeface="Courier" charset="0"/>
                <a:cs typeface="+mn-cs"/>
              </a:rPr>
              <a:t>   continue;</a:t>
            </a:r>
          </a:p>
          <a:p>
            <a:pPr defTabSz="1007943" eaLnBrk="0">
              <a:lnSpc>
                <a:spcPct val="100000"/>
              </a:lnSpc>
              <a:buClrTx/>
              <a:buSzTx/>
            </a:pPr>
            <a:r>
              <a:rPr lang="en-US" altLang="en-US" sz="1764" dirty="0">
                <a:solidFill>
                  <a:srgbClr val="000000"/>
                </a:solidFill>
                <a:latin typeface="Courier" charset="0"/>
                <a:cs typeface="+mn-cs"/>
              </a:rPr>
              <a:t>  if (want[k] &lt;= current) {</a:t>
            </a:r>
          </a:p>
          <a:p>
            <a:pPr defTabSz="1007943" eaLnBrk="0">
              <a:lnSpc>
                <a:spcPct val="100000"/>
              </a:lnSpc>
              <a:buClrTx/>
              <a:buSzTx/>
            </a:pPr>
            <a:r>
              <a:rPr lang="en-US" altLang="en-US" sz="1764" dirty="0">
                <a:solidFill>
                  <a:srgbClr val="000000"/>
                </a:solidFill>
                <a:latin typeface="Courier" charset="0"/>
                <a:cs typeface="+mn-cs"/>
              </a:rPr>
              <a:t>   finished[k] = 1;</a:t>
            </a:r>
          </a:p>
          <a:p>
            <a:pPr defTabSz="1007943" eaLnBrk="0">
              <a:lnSpc>
                <a:spcPct val="100000"/>
              </a:lnSpc>
              <a:buClrTx/>
              <a:buSzTx/>
            </a:pPr>
            <a:r>
              <a:rPr lang="en-US" altLang="en-US" sz="1764" dirty="0">
                <a:solidFill>
                  <a:srgbClr val="000000"/>
                </a:solidFill>
                <a:latin typeface="Courier" charset="0"/>
                <a:cs typeface="+mn-cs"/>
              </a:rPr>
              <a:t>   current += hold[k];</a:t>
            </a:r>
          </a:p>
          <a:p>
            <a:pPr defTabSz="1007943" eaLnBrk="0">
              <a:lnSpc>
                <a:spcPct val="100000"/>
              </a:lnSpc>
              <a:buClrTx/>
              <a:buSzTx/>
            </a:pPr>
            <a:r>
              <a:rPr lang="en-US" altLang="en-US" sz="1764" dirty="0">
                <a:solidFill>
                  <a:srgbClr val="000000"/>
                </a:solidFill>
                <a:latin typeface="Courier" charset="0"/>
                <a:cs typeface="+mn-cs"/>
              </a:rPr>
              <a:t>   break;</a:t>
            </a:r>
          </a:p>
          <a:p>
            <a:pPr defTabSz="1007943" eaLnBrk="0">
              <a:lnSpc>
                <a:spcPct val="100000"/>
              </a:lnSpc>
              <a:buClrTx/>
              <a:buSzTx/>
            </a:pP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 if (k==N) { //reached end </a:t>
            </a:r>
            <a:r>
              <a:rPr lang="en-US" altLang="en-US" sz="1764">
                <a:solidFill>
                  <a:srgbClr val="000000"/>
                </a:solidFill>
                <a:latin typeface="Courier" charset="0"/>
                <a:cs typeface="+mn-cs"/>
              </a:rPr>
              <a:t>of loop</a:t>
            </a:r>
            <a:endParaRPr lang="en-US" altLang="en-US" sz="1764" dirty="0">
              <a:solidFill>
                <a:srgbClr val="000000"/>
              </a:solidFill>
              <a:latin typeface="Courier" charset="0"/>
              <a:cs typeface="+mn-cs"/>
            </a:endParaRPr>
          </a:p>
          <a:p>
            <a:pPr defTabSz="1007943" eaLnBrk="0">
              <a:lnSpc>
                <a:spcPct val="100000"/>
              </a:lnSpc>
              <a:buClrTx/>
              <a:buSzTx/>
            </a:pPr>
            <a:r>
              <a:rPr lang="en-US" altLang="en-US" sz="1764" dirty="0">
                <a:solidFill>
                  <a:srgbClr val="000000"/>
                </a:solidFill>
                <a:latin typeface="Courier" charset="0"/>
                <a:cs typeface="+mn-cs"/>
              </a:rPr>
              <a:t>   </a:t>
            </a:r>
            <a:r>
              <a:rPr lang="en-US" altLang="en-US" sz="1764" dirty="0" err="1">
                <a:solidFill>
                  <a:srgbClr val="000000"/>
                </a:solidFill>
                <a:latin typeface="Courier" charset="0"/>
                <a:cs typeface="+mn-cs"/>
              </a:rPr>
              <a:t>printf</a:t>
            </a:r>
            <a:r>
              <a:rPr lang="en-US" altLang="en-US" sz="1764" dirty="0">
                <a:solidFill>
                  <a:srgbClr val="000000"/>
                </a:solidFill>
                <a:latin typeface="Courier" charset="0"/>
                <a:cs typeface="+mn-cs"/>
              </a:rPr>
              <a:t> “Deadlock!\n”;</a:t>
            </a:r>
          </a:p>
          <a:p>
            <a:pPr defTabSz="1007943" eaLnBrk="0">
              <a:lnSpc>
                <a:spcPct val="100000"/>
              </a:lnSpc>
              <a:buClrTx/>
              <a:buSzTx/>
            </a:pPr>
            <a:r>
              <a:rPr lang="en-US" altLang="en-US" sz="1764" dirty="0">
                <a:solidFill>
                  <a:srgbClr val="000000"/>
                </a:solidFill>
                <a:latin typeface="Courier" charset="0"/>
                <a:cs typeface="+mn-cs"/>
              </a:rPr>
              <a:t>   // finished[k]==0 means process is in</a:t>
            </a:r>
          </a:p>
          <a:p>
            <a:pPr defTabSz="1007943" eaLnBrk="0">
              <a:lnSpc>
                <a:spcPct val="100000"/>
              </a:lnSpc>
              <a:buClrTx/>
              <a:buSzTx/>
            </a:pPr>
            <a:r>
              <a:rPr lang="en-US" altLang="en-US" sz="1764" dirty="0">
                <a:solidFill>
                  <a:srgbClr val="000000"/>
                </a:solidFill>
                <a:latin typeface="Courier" charset="0"/>
                <a:cs typeface="+mn-cs"/>
              </a:rPr>
              <a:t>   // the deadlock</a:t>
            </a:r>
          </a:p>
          <a:p>
            <a:pPr defTabSz="1007943" eaLnBrk="0">
              <a:lnSpc>
                <a:spcPct val="100000"/>
              </a:lnSpc>
              <a:buClrTx/>
              <a:buSzTx/>
            </a:pPr>
            <a:r>
              <a:rPr lang="en-US" altLang="en-US" sz="1764" dirty="0">
                <a:solidFill>
                  <a:srgbClr val="000000"/>
                </a:solidFill>
                <a:latin typeface="Courier" charset="0"/>
                <a:cs typeface="+mn-cs"/>
              </a:rPr>
              <a:t>   break;</a:t>
            </a:r>
          </a:p>
          <a:p>
            <a:pPr defTabSz="1007943" eaLnBrk="0">
              <a:lnSpc>
                <a:spcPct val="100000"/>
              </a:lnSpc>
              <a:buClrTx/>
              <a:buSzTx/>
            </a:pPr>
            <a:r>
              <a:rPr lang="en-US" altLang="en-US" sz="1764" dirty="0">
                <a:solidFill>
                  <a:srgbClr val="000000"/>
                </a:solidFill>
                <a:latin typeface="Courier" charset="0"/>
                <a:cs typeface="+mn-cs"/>
              </a:rPr>
              <a:t> }</a:t>
            </a:r>
          </a:p>
          <a:p>
            <a:pPr defTabSz="1007943" eaLnBrk="0">
              <a:lnSpc>
                <a:spcPct val="100000"/>
              </a:lnSpc>
              <a:buClrTx/>
              <a:buSzTx/>
            </a:pPr>
            <a:r>
              <a:rPr lang="en-US" altLang="en-US" sz="1764" dirty="0">
                <a:solidFill>
                  <a:srgbClr val="000000"/>
                </a:solidFill>
                <a:latin typeface="Courier" charset="0"/>
                <a:cs typeface="+mn-cs"/>
              </a:rPr>
              <a:t>}</a:t>
            </a:r>
          </a:p>
        </p:txBody>
      </p:sp>
      <p:sp>
        <p:nvSpPr>
          <p:cNvPr id="46283" name="Text Box 203">
            <a:extLst>
              <a:ext uri="{FF2B5EF4-FFF2-40B4-BE49-F238E27FC236}">
                <a16:creationId xmlns:a16="http://schemas.microsoft.com/office/drawing/2014/main" id="{3F42026E-385F-48A6-8000-7D34E9DD210A}"/>
              </a:ext>
            </a:extLst>
          </p:cNvPr>
          <p:cNvSpPr txBox="1">
            <a:spLocks noChangeArrowheads="1"/>
          </p:cNvSpPr>
          <p:nvPr/>
        </p:nvSpPr>
        <p:spPr bwMode="auto">
          <a:xfrm>
            <a:off x="3846864" y="6688212"/>
            <a:ext cx="5291833" cy="397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defTabSz="1007943" eaLnBrk="0">
              <a:lnSpc>
                <a:spcPct val="100000"/>
              </a:lnSpc>
              <a:buClrTx/>
              <a:buSzTx/>
            </a:pPr>
            <a:r>
              <a:rPr lang="en-US" altLang="en-US" sz="1984" dirty="0">
                <a:solidFill>
                  <a:srgbClr val="000000"/>
                </a:solidFill>
                <a:latin typeface="Helvetica" panose="020B0604020202020204" pitchFamily="34" charset="0"/>
                <a:cs typeface="+mn-cs"/>
              </a:rPr>
              <a:t>Note: want[j], hold[j], current, avail are arrays!</a:t>
            </a:r>
          </a:p>
        </p:txBody>
      </p:sp>
    </p:spTree>
    <p:extLst>
      <p:ext uri="{BB962C8B-B14F-4D97-AF65-F5344CB8AC3E}">
        <p14:creationId xmlns:p14="http://schemas.microsoft.com/office/powerpoint/2010/main" val="463012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Last Lecture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Using Monitors to solve Classical Process Synchronization Problems</a:t>
            </a:r>
          </a:p>
          <a:p>
            <a:pPr lvl="1"/>
            <a:r>
              <a:rPr lang="en-US" dirty="0"/>
              <a:t>Bounded Buffer</a:t>
            </a:r>
          </a:p>
          <a:p>
            <a:pPr lvl="1"/>
            <a:r>
              <a:rPr lang="en-US" dirty="0"/>
              <a:t>Readers Writers</a:t>
            </a:r>
          </a:p>
          <a:p>
            <a:pPr lvl="1"/>
            <a:r>
              <a:rPr lang="en-US" dirty="0"/>
              <a:t>Dining Philosophers</a:t>
            </a:r>
          </a:p>
          <a:p>
            <a:pPr lvl="1"/>
            <a:r>
              <a:rPr lang="en-US" dirty="0"/>
              <a:t>Sleepy Barber</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3</a:t>
            </a:fld>
            <a:endParaRPr lang="en-GB" altLang="en-US" dirty="0"/>
          </a:p>
        </p:txBody>
      </p:sp>
    </p:spTree>
    <p:extLst>
      <p:ext uri="{BB962C8B-B14F-4D97-AF65-F5344CB8AC3E}">
        <p14:creationId xmlns:p14="http://schemas.microsoft.com/office/powerpoint/2010/main" val="2116864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01C35-B7E9-AD43-99C8-95170559C8A0}"/>
              </a:ext>
            </a:extLst>
          </p:cNvPr>
          <p:cNvSpPr>
            <a:spLocks noGrp="1"/>
          </p:cNvSpPr>
          <p:nvPr>
            <p:ph type="title"/>
          </p:nvPr>
        </p:nvSpPr>
        <p:spPr/>
        <p:txBody>
          <a:bodyPr/>
          <a:lstStyle/>
          <a:p>
            <a:r>
              <a:rPr lang="en-US" dirty="0"/>
              <a:t>Muddiest Points (1/3)</a:t>
            </a:r>
          </a:p>
        </p:txBody>
      </p:sp>
      <p:sp>
        <p:nvSpPr>
          <p:cNvPr id="3" name="Content Placeholder 2">
            <a:extLst>
              <a:ext uri="{FF2B5EF4-FFF2-40B4-BE49-F238E27FC236}">
                <a16:creationId xmlns:a16="http://schemas.microsoft.com/office/drawing/2014/main" id="{443F42C8-5750-0341-86AA-B64ED9D37EB6}"/>
              </a:ext>
            </a:extLst>
          </p:cNvPr>
          <p:cNvSpPr>
            <a:spLocks noGrp="1"/>
          </p:cNvSpPr>
          <p:nvPr>
            <p:ph idx="1"/>
          </p:nvPr>
        </p:nvSpPr>
        <p:spPr>
          <a:xfrm>
            <a:off x="0" y="754917"/>
            <a:ext cx="10096296" cy="6567487"/>
          </a:xfrm>
        </p:spPr>
        <p:txBody>
          <a:bodyPr>
            <a:normAutofit fontScale="85000" lnSpcReduction="10000"/>
          </a:bodyPr>
          <a:lstStyle/>
          <a:p>
            <a:r>
              <a:rPr lang="en-US" dirty="0"/>
              <a:t>HW</a:t>
            </a:r>
          </a:p>
          <a:p>
            <a:pPr lvl="1"/>
            <a:r>
              <a:rPr lang="en-US" dirty="0"/>
              <a:t>3: Q 11</a:t>
            </a:r>
          </a:p>
          <a:p>
            <a:pPr lvl="1"/>
            <a:r>
              <a:rPr lang="en-US" dirty="0"/>
              <a:t>4: Q 3,4,6,7,8</a:t>
            </a:r>
          </a:p>
          <a:p>
            <a:r>
              <a:rPr lang="en-US" dirty="0"/>
              <a:t>Monitor class attributes (why they are where they are)</a:t>
            </a:r>
          </a:p>
          <a:p>
            <a:r>
              <a:rPr lang="en-US" dirty="0"/>
              <a:t>Sleepy Barber</a:t>
            </a:r>
          </a:p>
          <a:p>
            <a:pPr lvl="1"/>
            <a:r>
              <a:rPr lang="en-US" dirty="0" err="1"/>
              <a:t>napInChair</a:t>
            </a:r>
            <a:r>
              <a:rPr lang="en-US" dirty="0"/>
              <a:t> particularly</a:t>
            </a:r>
          </a:p>
          <a:p>
            <a:pPr lvl="1"/>
            <a:r>
              <a:rPr lang="en-US" dirty="0"/>
              <a:t>In the barber problem how exactly does the code work to check if the ticket equals the customers ticket since it is waiting while the number is greater than the customers ticket. Shouldn't waiting while the ticket number is less than </a:t>
            </a:r>
            <a:r>
              <a:rPr lang="en-US" dirty="0" err="1"/>
              <a:t>theres</a:t>
            </a:r>
            <a:r>
              <a:rPr lang="en-US" dirty="0"/>
              <a:t>? Basically just how does the customer know when it is there turn</a:t>
            </a:r>
          </a:p>
          <a:p>
            <a:r>
              <a:rPr lang="en-US" dirty="0"/>
              <a:t>Readers Writers Code</a:t>
            </a:r>
          </a:p>
          <a:p>
            <a:r>
              <a:rPr lang="en-US" dirty="0"/>
              <a:t>real-life applications of dining philosophers and sleepy barber. like in where would we run into these problems in industry?</a:t>
            </a:r>
          </a:p>
        </p:txBody>
      </p:sp>
      <p:sp>
        <p:nvSpPr>
          <p:cNvPr id="4" name="Footer Placeholder 3">
            <a:extLst>
              <a:ext uri="{FF2B5EF4-FFF2-40B4-BE49-F238E27FC236}">
                <a16:creationId xmlns:a16="http://schemas.microsoft.com/office/drawing/2014/main" id="{0EB4ABDD-19CE-BF49-AD01-C8301EAADB2C}"/>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9125C873-401D-FF41-BA45-23F3EB380812}"/>
              </a:ext>
            </a:extLst>
          </p:cNvPr>
          <p:cNvSpPr>
            <a:spLocks noGrp="1"/>
          </p:cNvSpPr>
          <p:nvPr>
            <p:ph type="sldNum" idx="12"/>
          </p:nvPr>
        </p:nvSpPr>
        <p:spPr/>
        <p:txBody>
          <a:bodyPr/>
          <a:lstStyle/>
          <a:p>
            <a:fld id="{65E435D9-63B0-4660-8D04-E83F5E2CA2AE}" type="slidenum">
              <a:rPr lang="en-GB" altLang="en-US" smtClean="0"/>
              <a:pPr/>
              <a:t>4</a:t>
            </a:fld>
            <a:endParaRPr lang="en-GB" altLang="en-US" dirty="0"/>
          </a:p>
        </p:txBody>
      </p:sp>
    </p:spTree>
    <p:extLst>
      <p:ext uri="{BB962C8B-B14F-4D97-AF65-F5344CB8AC3E}">
        <p14:creationId xmlns:p14="http://schemas.microsoft.com/office/powerpoint/2010/main" val="4202616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0" end="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FD18B-897C-4780-8A5C-23717D65EEF2}"/>
              </a:ext>
            </a:extLst>
          </p:cNvPr>
          <p:cNvSpPr>
            <a:spLocks noGrp="1"/>
          </p:cNvSpPr>
          <p:nvPr>
            <p:ph type="title"/>
          </p:nvPr>
        </p:nvSpPr>
        <p:spPr/>
        <p:txBody>
          <a:bodyPr/>
          <a:lstStyle/>
          <a:p>
            <a:r>
              <a:rPr lang="en-US" dirty="0"/>
              <a:t>Sleepy Barber Real-life Example</a:t>
            </a:r>
          </a:p>
        </p:txBody>
      </p:sp>
      <p:sp>
        <p:nvSpPr>
          <p:cNvPr id="3" name="Content Placeholder 2">
            <a:extLst>
              <a:ext uri="{FF2B5EF4-FFF2-40B4-BE49-F238E27FC236}">
                <a16:creationId xmlns:a16="http://schemas.microsoft.com/office/drawing/2014/main" id="{285B8E78-7A72-427B-B144-CB78EEF8EDEA}"/>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D4A44DB3-AA02-4B2A-B9AC-20C3138867AE}"/>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7FFCE9F-7D72-46DB-98EF-79DD94D97FC5}"/>
              </a:ext>
            </a:extLst>
          </p:cNvPr>
          <p:cNvSpPr>
            <a:spLocks noGrp="1"/>
          </p:cNvSpPr>
          <p:nvPr>
            <p:ph type="sldNum" idx="12"/>
          </p:nvPr>
        </p:nvSpPr>
        <p:spPr/>
        <p:txBody>
          <a:bodyPr/>
          <a:lstStyle/>
          <a:p>
            <a:fld id="{65E435D9-63B0-4660-8D04-E83F5E2CA2AE}" type="slidenum">
              <a:rPr lang="en-GB" altLang="en-US" smtClean="0"/>
              <a:pPr/>
              <a:t>5</a:t>
            </a:fld>
            <a:endParaRPr lang="en-GB" altLang="en-US" dirty="0"/>
          </a:p>
        </p:txBody>
      </p:sp>
      <p:pic>
        <p:nvPicPr>
          <p:cNvPr id="8" name="Picture 7">
            <a:extLst>
              <a:ext uri="{FF2B5EF4-FFF2-40B4-BE49-F238E27FC236}">
                <a16:creationId xmlns:a16="http://schemas.microsoft.com/office/drawing/2014/main" id="{5952D0CE-9495-421E-AC17-8DD3F137F580}"/>
              </a:ext>
            </a:extLst>
          </p:cNvPr>
          <p:cNvPicPr>
            <a:picLocks noChangeAspect="1"/>
          </p:cNvPicPr>
          <p:nvPr/>
        </p:nvPicPr>
        <p:blipFill>
          <a:blip r:embed="rId2"/>
          <a:stretch>
            <a:fillRect/>
          </a:stretch>
        </p:blipFill>
        <p:spPr>
          <a:xfrm>
            <a:off x="525439" y="1038122"/>
            <a:ext cx="8709025" cy="5807178"/>
          </a:xfrm>
          <a:prstGeom prst="rect">
            <a:avLst/>
          </a:prstGeom>
        </p:spPr>
      </p:pic>
    </p:spTree>
    <p:extLst>
      <p:ext uri="{BB962C8B-B14F-4D97-AF65-F5344CB8AC3E}">
        <p14:creationId xmlns:p14="http://schemas.microsoft.com/office/powerpoint/2010/main" val="3364308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35729-9B80-4A9E-BC29-C4B6E026AAF2}"/>
              </a:ext>
            </a:extLst>
          </p:cNvPr>
          <p:cNvSpPr>
            <a:spLocks noGrp="1"/>
          </p:cNvSpPr>
          <p:nvPr>
            <p:ph type="title"/>
          </p:nvPr>
        </p:nvSpPr>
        <p:spPr/>
        <p:txBody>
          <a:bodyPr/>
          <a:lstStyle/>
          <a:p>
            <a:r>
              <a:rPr lang="en-US" dirty="0"/>
              <a:t>Muddiest Points (2/3)</a:t>
            </a:r>
          </a:p>
        </p:txBody>
      </p:sp>
      <p:sp>
        <p:nvSpPr>
          <p:cNvPr id="3" name="Content Placeholder 2">
            <a:extLst>
              <a:ext uri="{FF2B5EF4-FFF2-40B4-BE49-F238E27FC236}">
                <a16:creationId xmlns:a16="http://schemas.microsoft.com/office/drawing/2014/main" id="{D7399D59-7ED8-4451-AEDE-1AC4DE33563A}"/>
              </a:ext>
            </a:extLst>
          </p:cNvPr>
          <p:cNvSpPr>
            <a:spLocks noGrp="1"/>
          </p:cNvSpPr>
          <p:nvPr>
            <p:ph idx="1"/>
          </p:nvPr>
        </p:nvSpPr>
        <p:spPr/>
        <p:txBody>
          <a:bodyPr>
            <a:normAutofit fontScale="92500" lnSpcReduction="20000"/>
          </a:bodyPr>
          <a:lstStyle/>
          <a:p>
            <a:r>
              <a:rPr lang="en-US" dirty="0"/>
              <a:t>Which solution (semaphore or monitor-based) is the better solution for each problem?</a:t>
            </a:r>
          </a:p>
          <a:p>
            <a:pPr lvl="1"/>
            <a:r>
              <a:rPr lang="en-US" dirty="0"/>
              <a:t>what are the tradeoffs between using semaphores vs monitors/condition vars to solve the synchronization problem?</a:t>
            </a:r>
          </a:p>
          <a:p>
            <a:pPr lvl="1"/>
            <a:r>
              <a:rPr lang="en-US" dirty="0"/>
              <a:t>Condition variables vs. other methods of synchronization in implementation</a:t>
            </a:r>
          </a:p>
          <a:p>
            <a:r>
              <a:rPr lang="en-US" dirty="0"/>
              <a:t>how does the signal work for the dining philosophers problem? If the left philosopher signals but the right one does not, will the philosopher be able to eat when the right philosopher signals or will the signal from the left philosopher be lost?</a:t>
            </a:r>
          </a:p>
          <a:p>
            <a:r>
              <a:rPr lang="en-US" dirty="0"/>
              <a:t>How to check memory leak for project 1</a:t>
            </a:r>
          </a:p>
          <a:p>
            <a:pPr marL="0" indent="0">
              <a:buNone/>
            </a:pPr>
            <a:br>
              <a:rPr lang="en-US" dirty="0"/>
            </a:br>
            <a:br>
              <a:rPr lang="en-US" dirty="0"/>
            </a:br>
            <a:br>
              <a:rPr lang="en-US" dirty="0"/>
            </a:br>
            <a:endParaRPr lang="en-US" dirty="0"/>
          </a:p>
        </p:txBody>
      </p:sp>
      <p:sp>
        <p:nvSpPr>
          <p:cNvPr id="4" name="Footer Placeholder 3">
            <a:extLst>
              <a:ext uri="{FF2B5EF4-FFF2-40B4-BE49-F238E27FC236}">
                <a16:creationId xmlns:a16="http://schemas.microsoft.com/office/drawing/2014/main" id="{3367B9D8-640E-40F6-AABA-D7B7660A233D}"/>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418EA12A-E91D-47AE-B1B3-798F10C33127}"/>
              </a:ext>
            </a:extLst>
          </p:cNvPr>
          <p:cNvSpPr>
            <a:spLocks noGrp="1"/>
          </p:cNvSpPr>
          <p:nvPr>
            <p:ph type="sldNum" idx="12"/>
          </p:nvPr>
        </p:nvSpPr>
        <p:spPr/>
        <p:txBody>
          <a:bodyPr/>
          <a:lstStyle/>
          <a:p>
            <a:fld id="{65E435D9-63B0-4660-8D04-E83F5E2CA2AE}" type="slidenum">
              <a:rPr lang="en-GB" altLang="en-US" smtClean="0"/>
              <a:pPr/>
              <a:t>6</a:t>
            </a:fld>
            <a:endParaRPr lang="en-GB" altLang="en-US" dirty="0"/>
          </a:p>
        </p:txBody>
      </p:sp>
    </p:spTree>
    <p:extLst>
      <p:ext uri="{BB962C8B-B14F-4D97-AF65-F5344CB8AC3E}">
        <p14:creationId xmlns:p14="http://schemas.microsoft.com/office/powerpoint/2010/main" val="2126070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D0240-9749-9A4C-AFD0-B00F3A6D8FB6}"/>
              </a:ext>
            </a:extLst>
          </p:cNvPr>
          <p:cNvSpPr>
            <a:spLocks noGrp="1"/>
          </p:cNvSpPr>
          <p:nvPr>
            <p:ph type="title"/>
          </p:nvPr>
        </p:nvSpPr>
        <p:spPr/>
        <p:txBody>
          <a:bodyPr/>
          <a:lstStyle/>
          <a:p>
            <a:r>
              <a:rPr lang="en-US" dirty="0"/>
              <a:t>Muddiest Points (3/3)</a:t>
            </a:r>
          </a:p>
        </p:txBody>
      </p:sp>
      <p:sp>
        <p:nvSpPr>
          <p:cNvPr id="3" name="Content Placeholder 2">
            <a:extLst>
              <a:ext uri="{FF2B5EF4-FFF2-40B4-BE49-F238E27FC236}">
                <a16:creationId xmlns:a16="http://schemas.microsoft.com/office/drawing/2014/main" id="{CBB5D1A1-A1C5-4D4A-9051-CB104F0E3B4F}"/>
              </a:ext>
            </a:extLst>
          </p:cNvPr>
          <p:cNvSpPr>
            <a:spLocks noGrp="1"/>
          </p:cNvSpPr>
          <p:nvPr>
            <p:ph idx="1"/>
          </p:nvPr>
        </p:nvSpPr>
        <p:spPr/>
        <p:txBody>
          <a:bodyPr>
            <a:normAutofit/>
          </a:bodyPr>
          <a:lstStyle/>
          <a:p>
            <a:r>
              <a:rPr lang="en-US" dirty="0"/>
              <a:t>Midterm</a:t>
            </a:r>
          </a:p>
          <a:p>
            <a:pPr lvl="1"/>
            <a:r>
              <a:rPr lang="en-US" dirty="0"/>
              <a:t>could we assume the content of our </a:t>
            </a:r>
            <a:r>
              <a:rPr lang="en-US" dirty="0" err="1"/>
              <a:t>homeworks</a:t>
            </a:r>
            <a:r>
              <a:rPr lang="en-US" dirty="0"/>
              <a:t> will be similar to the questions?</a:t>
            </a:r>
          </a:p>
          <a:p>
            <a:pPr lvl="1"/>
            <a:r>
              <a:rPr lang="en-US" dirty="0"/>
              <a:t>Study guide</a:t>
            </a:r>
          </a:p>
          <a:p>
            <a:pPr lvl="1"/>
            <a:r>
              <a:rPr lang="en-US" dirty="0"/>
              <a:t>What will the format of the midterm be? Will we need to memorize the solutions to these famous problems?</a:t>
            </a:r>
          </a:p>
          <a:p>
            <a:pPr lvl="1"/>
            <a:r>
              <a:rPr lang="en-US" dirty="0"/>
              <a:t>When is our midterm?</a:t>
            </a:r>
          </a:p>
          <a:p>
            <a:pPr lvl="1"/>
            <a:r>
              <a:rPr lang="en-US" dirty="0"/>
              <a:t>How should we study for the midterm? Will there be a sample exam/questions released?</a:t>
            </a:r>
          </a:p>
        </p:txBody>
      </p:sp>
      <p:sp>
        <p:nvSpPr>
          <p:cNvPr id="4" name="Footer Placeholder 3">
            <a:extLst>
              <a:ext uri="{FF2B5EF4-FFF2-40B4-BE49-F238E27FC236}">
                <a16:creationId xmlns:a16="http://schemas.microsoft.com/office/drawing/2014/main" id="{8A46D483-0D0A-5F42-A9BD-6DA332C3D7FF}"/>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72A5DA1-DFE8-BF4A-8F34-E69FCDA53BD1}"/>
              </a:ext>
            </a:extLst>
          </p:cNvPr>
          <p:cNvSpPr>
            <a:spLocks noGrp="1"/>
          </p:cNvSpPr>
          <p:nvPr>
            <p:ph type="sldNum" idx="12"/>
          </p:nvPr>
        </p:nvSpPr>
        <p:spPr/>
        <p:txBody>
          <a:bodyPr/>
          <a:lstStyle/>
          <a:p>
            <a:fld id="{65E435D9-63B0-4660-8D04-E83F5E2CA2AE}" type="slidenum">
              <a:rPr lang="en-GB" altLang="en-US" smtClean="0"/>
              <a:pPr/>
              <a:t>7</a:t>
            </a:fld>
            <a:endParaRPr lang="en-GB" altLang="en-US" dirty="0"/>
          </a:p>
        </p:txBody>
      </p:sp>
    </p:spTree>
    <p:extLst>
      <p:ext uri="{BB962C8B-B14F-4D97-AF65-F5344CB8AC3E}">
        <p14:creationId xmlns:p14="http://schemas.microsoft.com/office/powerpoint/2010/main" val="248772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7D5D8-73B6-46FE-9121-07FEE70D566F}"/>
              </a:ext>
            </a:extLst>
          </p:cNvPr>
          <p:cNvSpPr>
            <a:spLocks noGrp="1"/>
          </p:cNvSpPr>
          <p:nvPr>
            <p:ph type="title"/>
          </p:nvPr>
        </p:nvSpPr>
        <p:spPr/>
        <p:txBody>
          <a:bodyPr/>
          <a:lstStyle/>
          <a:p>
            <a:r>
              <a:rPr lang="en-US" dirty="0"/>
              <a:t>Today’s Agenda …</a:t>
            </a:r>
          </a:p>
        </p:txBody>
      </p:sp>
      <p:sp>
        <p:nvSpPr>
          <p:cNvPr id="3" name="Content Placeholder 2">
            <a:extLst>
              <a:ext uri="{FF2B5EF4-FFF2-40B4-BE49-F238E27FC236}">
                <a16:creationId xmlns:a16="http://schemas.microsoft.com/office/drawing/2014/main" id="{9FDE3B14-90B9-4B5A-83C7-6E633E32EA28}"/>
              </a:ext>
            </a:extLst>
          </p:cNvPr>
          <p:cNvSpPr>
            <a:spLocks noGrp="1"/>
          </p:cNvSpPr>
          <p:nvPr>
            <p:ph idx="1"/>
          </p:nvPr>
        </p:nvSpPr>
        <p:spPr/>
        <p:txBody>
          <a:bodyPr/>
          <a:lstStyle/>
          <a:p>
            <a:r>
              <a:rPr lang="en-US" dirty="0"/>
              <a:t>Using Monitors to solve Classical Process Synchronization Problems</a:t>
            </a:r>
          </a:p>
          <a:p>
            <a:pPr lvl="1"/>
            <a:r>
              <a:rPr lang="en-US" dirty="0"/>
              <a:t>Sleepy Barber</a:t>
            </a:r>
          </a:p>
          <a:p>
            <a:r>
              <a:rPr lang="en-US" dirty="0"/>
              <a:t>Deadlocks</a:t>
            </a:r>
          </a:p>
          <a:p>
            <a:pPr lvl="1"/>
            <a:r>
              <a:rPr lang="en-US" dirty="0"/>
              <a:t>Definition</a:t>
            </a:r>
          </a:p>
          <a:p>
            <a:pPr lvl="1"/>
            <a:r>
              <a:rPr lang="en-US" dirty="0"/>
              <a:t>Detecting Deadlocks</a:t>
            </a:r>
          </a:p>
        </p:txBody>
      </p:sp>
      <p:sp>
        <p:nvSpPr>
          <p:cNvPr id="4" name="Footer Placeholder 3">
            <a:extLst>
              <a:ext uri="{FF2B5EF4-FFF2-40B4-BE49-F238E27FC236}">
                <a16:creationId xmlns:a16="http://schemas.microsoft.com/office/drawing/2014/main" id="{BFD2877B-39CF-48B9-BFFD-A234E8DEF35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037B6A28-8DDE-44B3-97DD-E511347E18AA}"/>
              </a:ext>
            </a:extLst>
          </p:cNvPr>
          <p:cNvSpPr>
            <a:spLocks noGrp="1"/>
          </p:cNvSpPr>
          <p:nvPr>
            <p:ph type="sldNum" idx="12"/>
          </p:nvPr>
        </p:nvSpPr>
        <p:spPr/>
        <p:txBody>
          <a:bodyPr/>
          <a:lstStyle/>
          <a:p>
            <a:fld id="{65E435D9-63B0-4660-8D04-E83F5E2CA2AE}" type="slidenum">
              <a:rPr lang="en-GB" altLang="en-US" smtClean="0"/>
              <a:pPr/>
              <a:t>8</a:t>
            </a:fld>
            <a:endParaRPr lang="en-GB" altLang="en-US" dirty="0"/>
          </a:p>
        </p:txBody>
      </p:sp>
    </p:spTree>
    <p:extLst>
      <p:ext uri="{BB962C8B-B14F-4D97-AF65-F5344CB8AC3E}">
        <p14:creationId xmlns:p14="http://schemas.microsoft.com/office/powerpoint/2010/main" val="36524896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B588-7AFC-234D-8AC0-9C6E7268F1E5}"/>
              </a:ext>
            </a:extLst>
          </p:cNvPr>
          <p:cNvSpPr>
            <a:spLocks noGrp="1"/>
          </p:cNvSpPr>
          <p:nvPr>
            <p:ph type="title"/>
          </p:nvPr>
        </p:nvSpPr>
        <p:spPr/>
        <p:txBody>
          <a:bodyPr/>
          <a:lstStyle/>
          <a:p>
            <a:r>
              <a:rPr lang="en-US" dirty="0"/>
              <a:t>Monitor-based Solutions</a:t>
            </a:r>
          </a:p>
        </p:txBody>
      </p:sp>
      <p:sp>
        <p:nvSpPr>
          <p:cNvPr id="3" name="Content Placeholder 2">
            <a:extLst>
              <a:ext uri="{FF2B5EF4-FFF2-40B4-BE49-F238E27FC236}">
                <a16:creationId xmlns:a16="http://schemas.microsoft.com/office/drawing/2014/main" id="{E4EE9F6E-8491-D241-9B4D-EB09A47CA615}"/>
              </a:ext>
            </a:extLst>
          </p:cNvPr>
          <p:cNvSpPr>
            <a:spLocks noGrp="1"/>
          </p:cNvSpPr>
          <p:nvPr>
            <p:ph idx="1"/>
          </p:nvPr>
        </p:nvSpPr>
        <p:spPr/>
        <p:txBody>
          <a:bodyPr/>
          <a:lstStyle/>
          <a:p>
            <a:r>
              <a:rPr lang="en-US" dirty="0"/>
              <a:t>Code Walkthrough at:</a:t>
            </a:r>
          </a:p>
          <a:p>
            <a:pPr marL="0" indent="0">
              <a:buNone/>
            </a:pPr>
            <a:r>
              <a:rPr lang="en-US" dirty="0">
                <a:hlinkClick r:id="rId2"/>
              </a:rPr>
              <a:t>https://cs1550-2214.github.io/cs1550-code-handouts/ProcessSynchronization/Slides/</a:t>
            </a:r>
            <a:endParaRPr lang="en-US" dirty="0"/>
          </a:p>
          <a:p>
            <a:pPr marL="0" indent="0">
              <a:buNone/>
            </a:pPr>
            <a:endParaRPr lang="en-US" dirty="0"/>
          </a:p>
        </p:txBody>
      </p:sp>
      <p:sp>
        <p:nvSpPr>
          <p:cNvPr id="4" name="Footer Placeholder 3">
            <a:extLst>
              <a:ext uri="{FF2B5EF4-FFF2-40B4-BE49-F238E27FC236}">
                <a16:creationId xmlns:a16="http://schemas.microsoft.com/office/drawing/2014/main" id="{20C867FD-F124-114F-AD64-66B9E0F40087}"/>
              </a:ext>
            </a:extLst>
          </p:cNvPr>
          <p:cNvSpPr>
            <a:spLocks noGrp="1"/>
          </p:cNvSpPr>
          <p:nvPr>
            <p:ph type="ftr" idx="11"/>
          </p:nvPr>
        </p:nvSpPr>
        <p:spPr/>
        <p:txBody>
          <a:bodyPr/>
          <a:lstStyle/>
          <a:p>
            <a:pPr>
              <a:defRPr/>
            </a:pPr>
            <a:r>
              <a:rPr lang="en-US">
                <a:latin typeface="+mn-lt"/>
              </a:rPr>
              <a:t>CS/COE 1550 – Operating Systems – Sherif Khattab</a:t>
            </a:r>
            <a:endParaRPr lang="en-GB" dirty="0"/>
          </a:p>
        </p:txBody>
      </p:sp>
      <p:sp>
        <p:nvSpPr>
          <p:cNvPr id="5" name="Slide Number Placeholder 4">
            <a:extLst>
              <a:ext uri="{FF2B5EF4-FFF2-40B4-BE49-F238E27FC236}">
                <a16:creationId xmlns:a16="http://schemas.microsoft.com/office/drawing/2014/main" id="{26613A72-9332-144A-A2AC-9B401BFBE33F}"/>
              </a:ext>
            </a:extLst>
          </p:cNvPr>
          <p:cNvSpPr>
            <a:spLocks noGrp="1"/>
          </p:cNvSpPr>
          <p:nvPr>
            <p:ph type="sldNum" idx="12"/>
          </p:nvPr>
        </p:nvSpPr>
        <p:spPr/>
        <p:txBody>
          <a:bodyPr/>
          <a:lstStyle/>
          <a:p>
            <a:fld id="{65E435D9-63B0-4660-8D04-E83F5E2CA2AE}" type="slidenum">
              <a:rPr lang="en-GB" altLang="en-US" smtClean="0"/>
              <a:pPr/>
              <a:t>9</a:t>
            </a:fld>
            <a:endParaRPr lang="en-GB" altLang="en-US" dirty="0"/>
          </a:p>
        </p:txBody>
      </p:sp>
    </p:spTree>
    <p:extLst>
      <p:ext uri="{BB962C8B-B14F-4D97-AF65-F5344CB8AC3E}">
        <p14:creationId xmlns:p14="http://schemas.microsoft.com/office/powerpoint/2010/main" val="1616471687"/>
      </p:ext>
    </p:extLst>
  </p:cSld>
  <p:clrMapOvr>
    <a:masterClrMapping/>
  </p:clrMapOvr>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0">
          <a:lnSpc>
            <a:spcPct val="69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6346</TotalTime>
  <Words>1606</Words>
  <Application>Microsoft Office PowerPoint</Application>
  <PresentationFormat>Custom</PresentationFormat>
  <Paragraphs>367</Paragraphs>
  <Slides>20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Courier</vt:lpstr>
      <vt:lpstr>Helvetica</vt:lpstr>
      <vt:lpstr>Monaco</vt:lpstr>
      <vt:lpstr>Times</vt:lpstr>
      <vt:lpstr>Times New Roman</vt:lpstr>
      <vt:lpstr>Office Theme</vt:lpstr>
      <vt:lpstr>Introduction to Operating Systems CS/COE 1550</vt:lpstr>
      <vt:lpstr>Announcements</vt:lpstr>
      <vt:lpstr>Last Lecture …</vt:lpstr>
      <vt:lpstr>Muddiest Points (1/3)</vt:lpstr>
      <vt:lpstr>Sleepy Barber Real-life Example</vt:lpstr>
      <vt:lpstr>Muddiest Points (2/3)</vt:lpstr>
      <vt:lpstr>Muddiest Points (3/3)</vt:lpstr>
      <vt:lpstr>Today’s Agenda …</vt:lpstr>
      <vt:lpstr>Monitor-based Solutions</vt:lpstr>
      <vt:lpstr>Deadlocks</vt:lpstr>
      <vt:lpstr>What is a deadlock?</vt:lpstr>
      <vt:lpstr>Four conditions for deadlock</vt:lpstr>
      <vt:lpstr>Resource allocation graphs</vt:lpstr>
      <vt:lpstr>Getting into deadlock</vt:lpstr>
      <vt:lpstr>Not getting into deadlock…</vt:lpstr>
      <vt:lpstr>The Ostrich Algorithm</vt:lpstr>
      <vt:lpstr>Detecting deadlocks using graphs</vt:lpstr>
      <vt:lpstr>Deadlock detection algorithm</vt:lpstr>
      <vt:lpstr>Resources with multiple instances</vt:lpstr>
      <vt:lpstr>Deadlock detection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Sherif Khattab</cp:lastModifiedBy>
  <cp:revision>174</cp:revision>
  <dcterms:modified xsi:type="dcterms:W3CDTF">2021-02-19T03:40:13Z</dcterms:modified>
</cp:coreProperties>
</file>