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Slides/notesSlide15.xml" ContentType="application/vnd.openxmlformats-officedocument.presentationml.notesSlide+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notesSlides/notesSlide16.xml" ContentType="application/vnd.openxmlformats-officedocument.presentationml.notesSlide+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notesSlides/notesSlide17.xml" ContentType="application/vnd.openxmlformats-officedocument.presentationml.notesSlide+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notesSlides/notesSlide18.xml" ContentType="application/vnd.openxmlformats-officedocument.presentationml.notesSlide+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notesSlides/notesSlide19.xml" ContentType="application/vnd.openxmlformats-officedocument.presentationml.notesSlide+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notesSlides/notesSlide20.xml" ContentType="application/vnd.openxmlformats-officedocument.presentationml.notesSlide+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notesSlides/notesSlide21.xml" ContentType="application/vnd.openxmlformats-officedocument.presentationml.notesSlide+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notesSlides/notesSlide22.xml" ContentType="application/vnd.openxmlformats-officedocument.presentationml.notesSlide+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notesSlides/notesSlide23.xml" ContentType="application/vnd.openxmlformats-officedocument.presentationml.notesSlide+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notesSlides/notesSlide24.xml" ContentType="application/vnd.openxmlformats-officedocument.presentationml.notesSlide+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notesSlides/notesSlide25.xml" ContentType="application/vnd.openxmlformats-officedocument.presentationml.notesSlide+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notesSlides/notesSlide26.xml" ContentType="application/vnd.openxmlformats-officedocument.presentationml.notesSlide+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notesSlides/notesSlide27.xml" ContentType="application/vnd.openxmlformats-officedocument.presentationml.notesSlide+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notesSlides/notesSlide28.xml" ContentType="application/vnd.openxmlformats-officedocument.presentationml.notesSlide+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notesSlides/notesSlide29.xml" ContentType="application/vnd.openxmlformats-officedocument.presentationml.notesSlide+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notesSlides/notesSlide30.xml" ContentType="application/vnd.openxmlformats-officedocument.presentationml.notesSlide+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notesSlides/notesSlide31.xml" ContentType="application/vnd.openxmlformats-officedocument.presentationml.notesSlide+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5"/>
  </p:notesMasterIdLst>
  <p:sldIdLst>
    <p:sldId id="454" r:id="rId2"/>
    <p:sldId id="496" r:id="rId3"/>
    <p:sldId id="505" r:id="rId4"/>
    <p:sldId id="629" r:id="rId5"/>
    <p:sldId id="631" r:id="rId6"/>
    <p:sldId id="630" r:id="rId7"/>
    <p:sldId id="641" r:id="rId8"/>
    <p:sldId id="599" r:id="rId9"/>
    <p:sldId id="601" r:id="rId10"/>
    <p:sldId id="640" r:id="rId11"/>
    <p:sldId id="470" r:id="rId12"/>
    <p:sldId id="473" r:id="rId13"/>
    <p:sldId id="595" r:id="rId14"/>
    <p:sldId id="597" r:id="rId15"/>
    <p:sldId id="474" r:id="rId16"/>
    <p:sldId id="475" r:id="rId17"/>
    <p:sldId id="476" r:id="rId18"/>
    <p:sldId id="477" r:id="rId19"/>
    <p:sldId id="596" r:id="rId20"/>
    <p:sldId id="478" r:id="rId21"/>
    <p:sldId id="598" r:id="rId22"/>
    <p:sldId id="479" r:id="rId23"/>
    <p:sldId id="480" r:id="rId24"/>
    <p:sldId id="481" r:id="rId25"/>
    <p:sldId id="603" r:id="rId26"/>
    <p:sldId id="604" r:id="rId27"/>
    <p:sldId id="605" r:id="rId28"/>
    <p:sldId id="606" r:id="rId29"/>
    <p:sldId id="607" r:id="rId30"/>
    <p:sldId id="608" r:id="rId31"/>
    <p:sldId id="609" r:id="rId32"/>
    <p:sldId id="610" r:id="rId33"/>
    <p:sldId id="611" r:id="rId34"/>
    <p:sldId id="612" r:id="rId35"/>
    <p:sldId id="613" r:id="rId36"/>
    <p:sldId id="614" r:id="rId37"/>
    <p:sldId id="615" r:id="rId38"/>
    <p:sldId id="616" r:id="rId39"/>
    <p:sldId id="617" r:id="rId40"/>
    <p:sldId id="618" r:id="rId41"/>
    <p:sldId id="619" r:id="rId42"/>
    <p:sldId id="620" r:id="rId43"/>
    <p:sldId id="621" r:id="rId44"/>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F2AF75-AA55-4879-A6C2-DDD55E20D60F}" v="93" dt="2021-10-25T14:31:24.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82" d="100"/>
          <a:sy n="82" d="100"/>
        </p:scale>
        <p:origin x="744" y="4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5BF2AF75-AA55-4879-A6C2-DDD55E20D60F}"/>
    <pc:docChg chg="undo custSel addSld delSld modSld sldOrd delMainMaster">
      <pc:chgData name="Khattab, Sherif" userId="c83b1e15-36f3-4f46-aceb-05aac24c545e" providerId="ADAL" clId="{5BF2AF75-AA55-4879-A6C2-DDD55E20D60F}" dt="2021-10-27T14:32:00.953" v="262" actId="2696"/>
      <pc:docMkLst>
        <pc:docMk/>
      </pc:docMkLst>
      <pc:sldChg chg="modSp add del">
        <pc:chgData name="Khattab, Sherif" userId="c83b1e15-36f3-4f46-aceb-05aac24c545e" providerId="ADAL" clId="{5BF2AF75-AA55-4879-A6C2-DDD55E20D60F}" dt="2021-10-25T13:59:42.454" v="154" actId="2696"/>
        <pc:sldMkLst>
          <pc:docMk/>
          <pc:sldMk cId="741449065" sldId="257"/>
        </pc:sldMkLst>
        <pc:spChg chg="mod">
          <ac:chgData name="Khattab, Sherif" userId="c83b1e15-36f3-4f46-aceb-05aac24c545e" providerId="ADAL" clId="{5BF2AF75-AA55-4879-A6C2-DDD55E20D60F}" dt="2021-10-25T13:32:10.320" v="4"/>
          <ac:spMkLst>
            <pc:docMk/>
            <pc:sldMk cId="741449065" sldId="257"/>
            <ac:spMk id="4" creationId="{F86888FD-447E-F646-B2C5-FFD54872700E}"/>
          </ac:spMkLst>
        </pc:spChg>
      </pc:sldChg>
      <pc:sldChg chg="modSp add del">
        <pc:chgData name="Khattab, Sherif" userId="c83b1e15-36f3-4f46-aceb-05aac24c545e" providerId="ADAL" clId="{5BF2AF75-AA55-4879-A6C2-DDD55E20D60F}" dt="2021-10-25T13:59:42.454" v="154" actId="2696"/>
        <pc:sldMkLst>
          <pc:docMk/>
          <pc:sldMk cId="530278779" sldId="258"/>
        </pc:sldMkLst>
        <pc:spChg chg="mod">
          <ac:chgData name="Khattab, Sherif" userId="c83b1e15-36f3-4f46-aceb-05aac24c545e" providerId="ADAL" clId="{5BF2AF75-AA55-4879-A6C2-DDD55E20D60F}" dt="2021-10-25T13:32:10.320" v="4"/>
          <ac:spMkLst>
            <pc:docMk/>
            <pc:sldMk cId="530278779" sldId="258"/>
            <ac:spMk id="4" creationId="{962AAE68-F2C3-F54B-9852-9D218E74AA8D}"/>
          </ac:spMkLst>
        </pc:spChg>
      </pc:sldChg>
      <pc:sldChg chg="modSp add del">
        <pc:chgData name="Khattab, Sherif" userId="c83b1e15-36f3-4f46-aceb-05aac24c545e" providerId="ADAL" clId="{5BF2AF75-AA55-4879-A6C2-DDD55E20D60F}" dt="2021-10-25T13:59:42.454" v="154" actId="2696"/>
        <pc:sldMkLst>
          <pc:docMk/>
          <pc:sldMk cId="2964626202" sldId="259"/>
        </pc:sldMkLst>
        <pc:spChg chg="mod">
          <ac:chgData name="Khattab, Sherif" userId="c83b1e15-36f3-4f46-aceb-05aac24c545e" providerId="ADAL" clId="{5BF2AF75-AA55-4879-A6C2-DDD55E20D60F}" dt="2021-10-25T13:32:10.320" v="4"/>
          <ac:spMkLst>
            <pc:docMk/>
            <pc:sldMk cId="2964626202" sldId="259"/>
            <ac:spMk id="17" creationId="{42355C79-BD0B-B24C-BAAB-6624CA6D9EA1}"/>
          </ac:spMkLst>
        </pc:spChg>
      </pc:sldChg>
      <pc:sldChg chg="modSp add del">
        <pc:chgData name="Khattab, Sherif" userId="c83b1e15-36f3-4f46-aceb-05aac24c545e" providerId="ADAL" clId="{5BF2AF75-AA55-4879-A6C2-DDD55E20D60F}" dt="2021-10-25T13:59:42.454" v="154" actId="2696"/>
        <pc:sldMkLst>
          <pc:docMk/>
          <pc:sldMk cId="3936872045" sldId="260"/>
        </pc:sldMkLst>
        <pc:spChg chg="mod">
          <ac:chgData name="Khattab, Sherif" userId="c83b1e15-36f3-4f46-aceb-05aac24c545e" providerId="ADAL" clId="{5BF2AF75-AA55-4879-A6C2-DDD55E20D60F}" dt="2021-10-25T13:32:10.320" v="4"/>
          <ac:spMkLst>
            <pc:docMk/>
            <pc:sldMk cId="3936872045" sldId="260"/>
            <ac:spMk id="43" creationId="{C7892F81-1A43-734E-B2A5-957E6D41E8BA}"/>
          </ac:spMkLst>
        </pc:spChg>
      </pc:sldChg>
      <pc:sldChg chg="modSp add del modTransition">
        <pc:chgData name="Khattab, Sherif" userId="c83b1e15-36f3-4f46-aceb-05aac24c545e" providerId="ADAL" clId="{5BF2AF75-AA55-4879-A6C2-DDD55E20D60F}" dt="2021-10-25T13:59:42.454" v="154" actId="2696"/>
        <pc:sldMkLst>
          <pc:docMk/>
          <pc:sldMk cId="2377821666" sldId="266"/>
        </pc:sldMkLst>
        <pc:spChg chg="mod">
          <ac:chgData name="Khattab, Sherif" userId="c83b1e15-36f3-4f46-aceb-05aac24c545e" providerId="ADAL" clId="{5BF2AF75-AA55-4879-A6C2-DDD55E20D60F}" dt="2021-10-25T13:32:10.320" v="4"/>
          <ac:spMkLst>
            <pc:docMk/>
            <pc:sldMk cId="2377821666" sldId="266"/>
            <ac:spMk id="4" creationId="{713A9018-A689-CB41-AB47-3465F825F83F}"/>
          </ac:spMkLst>
        </pc:spChg>
      </pc:sldChg>
      <pc:sldChg chg="modSp add del mod modTransition">
        <pc:chgData name="Khattab, Sherif" userId="c83b1e15-36f3-4f46-aceb-05aac24c545e" providerId="ADAL" clId="{5BF2AF75-AA55-4879-A6C2-DDD55E20D60F}" dt="2021-10-25T13:59:42.454" v="154" actId="2696"/>
        <pc:sldMkLst>
          <pc:docMk/>
          <pc:sldMk cId="1762877546" sldId="267"/>
        </pc:sldMkLst>
        <pc:spChg chg="mod">
          <ac:chgData name="Khattab, Sherif" userId="c83b1e15-36f3-4f46-aceb-05aac24c545e" providerId="ADAL" clId="{5BF2AF75-AA55-4879-A6C2-DDD55E20D60F}" dt="2021-10-25T13:32:10.320" v="4"/>
          <ac:spMkLst>
            <pc:docMk/>
            <pc:sldMk cId="1762877546" sldId="267"/>
            <ac:spMk id="5" creationId="{8D103DB3-D9B4-7F49-A12B-66B4A0C08FAA}"/>
          </ac:spMkLst>
        </pc:spChg>
        <pc:spChg chg="mod">
          <ac:chgData name="Khattab, Sherif" userId="c83b1e15-36f3-4f46-aceb-05aac24c545e" providerId="ADAL" clId="{5BF2AF75-AA55-4879-A6C2-DDD55E20D60F}" dt="2021-10-25T13:32:13.943" v="10"/>
          <ac:spMkLst>
            <pc:docMk/>
            <pc:sldMk cId="1762877546" sldId="267"/>
            <ac:spMk id="20483" creationId="{3AC6EFFC-1847-6941-8D99-8ECA2D1F9FFD}"/>
          </ac:spMkLst>
        </pc:spChg>
      </pc:sldChg>
      <pc:sldChg chg="modSp add del modTransition">
        <pc:chgData name="Khattab, Sherif" userId="c83b1e15-36f3-4f46-aceb-05aac24c545e" providerId="ADAL" clId="{5BF2AF75-AA55-4879-A6C2-DDD55E20D60F}" dt="2021-10-25T13:59:42.454" v="154" actId="2696"/>
        <pc:sldMkLst>
          <pc:docMk/>
          <pc:sldMk cId="1964584242" sldId="268"/>
        </pc:sldMkLst>
        <pc:spChg chg="mod">
          <ac:chgData name="Khattab, Sherif" userId="c83b1e15-36f3-4f46-aceb-05aac24c545e" providerId="ADAL" clId="{5BF2AF75-AA55-4879-A6C2-DDD55E20D60F}" dt="2021-10-25T13:32:10.320" v="4"/>
          <ac:spMkLst>
            <pc:docMk/>
            <pc:sldMk cId="1964584242" sldId="268"/>
            <ac:spMk id="4" creationId="{5E83345C-FDAE-D542-99CA-5CF2112A409A}"/>
          </ac:spMkLst>
        </pc:spChg>
      </pc:sldChg>
      <pc:sldChg chg="modSp add del mod modTransition">
        <pc:chgData name="Khattab, Sherif" userId="c83b1e15-36f3-4f46-aceb-05aac24c545e" providerId="ADAL" clId="{5BF2AF75-AA55-4879-A6C2-DDD55E20D60F}" dt="2021-10-25T13:59:42.454" v="154" actId="2696"/>
        <pc:sldMkLst>
          <pc:docMk/>
          <pc:sldMk cId="3420719142" sldId="269"/>
        </pc:sldMkLst>
        <pc:spChg chg="mod">
          <ac:chgData name="Khattab, Sherif" userId="c83b1e15-36f3-4f46-aceb-05aac24c545e" providerId="ADAL" clId="{5BF2AF75-AA55-4879-A6C2-DDD55E20D60F}" dt="2021-10-25T13:32:10.320" v="4"/>
          <ac:spMkLst>
            <pc:docMk/>
            <pc:sldMk cId="3420719142" sldId="269"/>
            <ac:spMk id="19" creationId="{383DB0F7-229F-1744-B3C9-18FE8C8C0FDD}"/>
          </ac:spMkLst>
        </pc:spChg>
        <pc:spChg chg="mod">
          <ac:chgData name="Khattab, Sherif" userId="c83b1e15-36f3-4f46-aceb-05aac24c545e" providerId="ADAL" clId="{5BF2AF75-AA55-4879-A6C2-DDD55E20D60F}" dt="2021-10-25T13:32:13.943" v="10"/>
          <ac:spMkLst>
            <pc:docMk/>
            <pc:sldMk cId="3420719142" sldId="269"/>
            <ac:spMk id="23555" creationId="{5F47E982-A6AB-324A-B90F-B0510EA2AB3E}"/>
          </ac:spMkLst>
        </pc:spChg>
      </pc:sldChg>
      <pc:sldChg chg="modSp add del modTransition">
        <pc:chgData name="Khattab, Sherif" userId="c83b1e15-36f3-4f46-aceb-05aac24c545e" providerId="ADAL" clId="{5BF2AF75-AA55-4879-A6C2-DDD55E20D60F}" dt="2021-10-25T13:59:42.454" v="154" actId="2696"/>
        <pc:sldMkLst>
          <pc:docMk/>
          <pc:sldMk cId="2133180735" sldId="275"/>
        </pc:sldMkLst>
        <pc:spChg chg="mod">
          <ac:chgData name="Khattab, Sherif" userId="c83b1e15-36f3-4f46-aceb-05aac24c545e" providerId="ADAL" clId="{5BF2AF75-AA55-4879-A6C2-DDD55E20D60F}" dt="2021-10-25T13:32:10.320" v="4"/>
          <ac:spMkLst>
            <pc:docMk/>
            <pc:sldMk cId="2133180735" sldId="275"/>
            <ac:spMk id="4" creationId="{36965CE1-D918-6C4F-A4B9-6DB54CA23E84}"/>
          </ac:spMkLst>
        </pc:spChg>
      </pc:sldChg>
      <pc:sldChg chg="modSp add del modTransition">
        <pc:chgData name="Khattab, Sherif" userId="c83b1e15-36f3-4f46-aceb-05aac24c545e" providerId="ADAL" clId="{5BF2AF75-AA55-4879-A6C2-DDD55E20D60F}" dt="2021-10-25T13:59:42.454" v="154" actId="2696"/>
        <pc:sldMkLst>
          <pc:docMk/>
          <pc:sldMk cId="731436851" sldId="276"/>
        </pc:sldMkLst>
        <pc:spChg chg="mod">
          <ac:chgData name="Khattab, Sherif" userId="c83b1e15-36f3-4f46-aceb-05aac24c545e" providerId="ADAL" clId="{5BF2AF75-AA55-4879-A6C2-DDD55E20D60F}" dt="2021-10-25T13:32:10.320" v="4"/>
          <ac:spMkLst>
            <pc:docMk/>
            <pc:sldMk cId="731436851" sldId="276"/>
            <ac:spMk id="24" creationId="{759F36B5-0414-1049-84AF-F91B1D1EE8C7}"/>
          </ac:spMkLst>
        </pc:spChg>
      </pc:sldChg>
      <pc:sldChg chg="modSp add del modTransition">
        <pc:chgData name="Khattab, Sherif" userId="c83b1e15-36f3-4f46-aceb-05aac24c545e" providerId="ADAL" clId="{5BF2AF75-AA55-4879-A6C2-DDD55E20D60F}" dt="2021-10-25T13:59:42.454" v="154" actId="2696"/>
        <pc:sldMkLst>
          <pc:docMk/>
          <pc:sldMk cId="4072270220" sldId="277"/>
        </pc:sldMkLst>
        <pc:spChg chg="mod">
          <ac:chgData name="Khattab, Sherif" userId="c83b1e15-36f3-4f46-aceb-05aac24c545e" providerId="ADAL" clId="{5BF2AF75-AA55-4879-A6C2-DDD55E20D60F}" dt="2021-10-25T13:32:10.320" v="4"/>
          <ac:spMkLst>
            <pc:docMk/>
            <pc:sldMk cId="4072270220" sldId="277"/>
            <ac:spMk id="61" creationId="{C2AFBFD7-2F9A-4D4B-A478-5E703FDDE272}"/>
          </ac:spMkLst>
        </pc:spChg>
      </pc:sldChg>
      <pc:sldChg chg="modSp add del">
        <pc:chgData name="Khattab, Sherif" userId="c83b1e15-36f3-4f46-aceb-05aac24c545e" providerId="ADAL" clId="{5BF2AF75-AA55-4879-A6C2-DDD55E20D60F}" dt="2021-10-25T13:59:42.454" v="154" actId="2696"/>
        <pc:sldMkLst>
          <pc:docMk/>
          <pc:sldMk cId="4127952582" sldId="283"/>
        </pc:sldMkLst>
        <pc:spChg chg="mod">
          <ac:chgData name="Khattab, Sherif" userId="c83b1e15-36f3-4f46-aceb-05aac24c545e" providerId="ADAL" clId="{5BF2AF75-AA55-4879-A6C2-DDD55E20D60F}" dt="2021-10-25T13:32:10.320" v="4"/>
          <ac:spMkLst>
            <pc:docMk/>
            <pc:sldMk cId="4127952582" sldId="283"/>
            <ac:spMk id="4" creationId="{65EEFF2D-E516-1945-BC72-4C19AFD4DAA6}"/>
          </ac:spMkLst>
        </pc:spChg>
      </pc:sldChg>
      <pc:sldChg chg="modSp add del modTransition">
        <pc:chgData name="Khattab, Sherif" userId="c83b1e15-36f3-4f46-aceb-05aac24c545e" providerId="ADAL" clId="{5BF2AF75-AA55-4879-A6C2-DDD55E20D60F}" dt="2021-10-25T13:59:42.454" v="154" actId="2696"/>
        <pc:sldMkLst>
          <pc:docMk/>
          <pc:sldMk cId="4127073533" sldId="294"/>
        </pc:sldMkLst>
        <pc:spChg chg="mod">
          <ac:chgData name="Khattab, Sherif" userId="c83b1e15-36f3-4f46-aceb-05aac24c545e" providerId="ADAL" clId="{5BF2AF75-AA55-4879-A6C2-DDD55E20D60F}" dt="2021-10-25T13:32:10.320" v="4"/>
          <ac:spMkLst>
            <pc:docMk/>
            <pc:sldMk cId="4127073533" sldId="294"/>
            <ac:spMk id="15" creationId="{E11F4B18-8147-7E43-9F98-27ABF884DDC6}"/>
          </ac:spMkLst>
        </pc:spChg>
      </pc:sldChg>
      <pc:sldChg chg="modSp add del modTransition">
        <pc:chgData name="Khattab, Sherif" userId="c83b1e15-36f3-4f46-aceb-05aac24c545e" providerId="ADAL" clId="{5BF2AF75-AA55-4879-A6C2-DDD55E20D60F}" dt="2021-10-25T13:59:42.454" v="154" actId="2696"/>
        <pc:sldMkLst>
          <pc:docMk/>
          <pc:sldMk cId="404151404" sldId="296"/>
        </pc:sldMkLst>
        <pc:spChg chg="mod">
          <ac:chgData name="Khattab, Sherif" userId="c83b1e15-36f3-4f46-aceb-05aac24c545e" providerId="ADAL" clId="{5BF2AF75-AA55-4879-A6C2-DDD55E20D60F}" dt="2021-10-25T13:32:10.320" v="4"/>
          <ac:spMkLst>
            <pc:docMk/>
            <pc:sldMk cId="404151404" sldId="296"/>
            <ac:spMk id="4" creationId="{DC995CA8-8DE2-CE4D-B6B0-B8623774ECDC}"/>
          </ac:spMkLst>
        </pc:spChg>
      </pc:sldChg>
      <pc:sldChg chg="modSp add del modTransition">
        <pc:chgData name="Khattab, Sherif" userId="c83b1e15-36f3-4f46-aceb-05aac24c545e" providerId="ADAL" clId="{5BF2AF75-AA55-4879-A6C2-DDD55E20D60F}" dt="2021-10-25T13:59:42.454" v="154" actId="2696"/>
        <pc:sldMkLst>
          <pc:docMk/>
          <pc:sldMk cId="4196686006" sldId="297"/>
        </pc:sldMkLst>
        <pc:spChg chg="mod">
          <ac:chgData name="Khattab, Sherif" userId="c83b1e15-36f3-4f46-aceb-05aac24c545e" providerId="ADAL" clId="{5BF2AF75-AA55-4879-A6C2-DDD55E20D60F}" dt="2021-10-25T13:32:10.320" v="4"/>
          <ac:spMkLst>
            <pc:docMk/>
            <pc:sldMk cId="4196686006" sldId="297"/>
            <ac:spMk id="4" creationId="{329CD28B-4CF0-3248-91AD-D0156E017542}"/>
          </ac:spMkLst>
        </pc:spChg>
      </pc:sldChg>
      <pc:sldChg chg="modSp add del mod modTransition">
        <pc:chgData name="Khattab, Sherif" userId="c83b1e15-36f3-4f46-aceb-05aac24c545e" providerId="ADAL" clId="{5BF2AF75-AA55-4879-A6C2-DDD55E20D60F}" dt="2021-10-25T13:59:42.454" v="154" actId="2696"/>
        <pc:sldMkLst>
          <pc:docMk/>
          <pc:sldMk cId="2399762591" sldId="298"/>
        </pc:sldMkLst>
        <pc:spChg chg="mod">
          <ac:chgData name="Khattab, Sherif" userId="c83b1e15-36f3-4f46-aceb-05aac24c545e" providerId="ADAL" clId="{5BF2AF75-AA55-4879-A6C2-DDD55E20D60F}" dt="2021-10-25T13:32:10.320" v="4"/>
          <ac:spMkLst>
            <pc:docMk/>
            <pc:sldMk cId="2399762591" sldId="298"/>
            <ac:spMk id="4" creationId="{AB0BC469-8EE4-1345-BFA5-EF4EE46DB062}"/>
          </ac:spMkLst>
        </pc:spChg>
        <pc:spChg chg="mod">
          <ac:chgData name="Khattab, Sherif" userId="c83b1e15-36f3-4f46-aceb-05aac24c545e" providerId="ADAL" clId="{5BF2AF75-AA55-4879-A6C2-DDD55E20D60F}" dt="2021-10-25T13:32:13.943" v="10"/>
          <ac:spMkLst>
            <pc:docMk/>
            <pc:sldMk cId="2399762591" sldId="298"/>
            <ac:spMk id="61443" creationId="{5AF4C3BF-CA58-F946-944A-B77E93D83484}"/>
          </ac:spMkLst>
        </pc:spChg>
      </pc:sldChg>
      <pc:sldChg chg="modSp add del modTransition">
        <pc:chgData name="Khattab, Sherif" userId="c83b1e15-36f3-4f46-aceb-05aac24c545e" providerId="ADAL" clId="{5BF2AF75-AA55-4879-A6C2-DDD55E20D60F}" dt="2021-10-25T13:59:42.454" v="154" actId="2696"/>
        <pc:sldMkLst>
          <pc:docMk/>
          <pc:sldMk cId="3537317818" sldId="299"/>
        </pc:sldMkLst>
        <pc:spChg chg="mod">
          <ac:chgData name="Khattab, Sherif" userId="c83b1e15-36f3-4f46-aceb-05aac24c545e" providerId="ADAL" clId="{5BF2AF75-AA55-4879-A6C2-DDD55E20D60F}" dt="2021-10-25T13:32:10.320" v="4"/>
          <ac:spMkLst>
            <pc:docMk/>
            <pc:sldMk cId="3537317818" sldId="299"/>
            <ac:spMk id="4" creationId="{15C7EF66-19BF-B44A-A0B6-FA8D0532F2AA}"/>
          </ac:spMkLst>
        </pc:spChg>
      </pc:sldChg>
      <pc:sldChg chg="del">
        <pc:chgData name="Khattab, Sherif" userId="c83b1e15-36f3-4f46-aceb-05aac24c545e" providerId="ADAL" clId="{5BF2AF75-AA55-4879-A6C2-DDD55E20D60F}" dt="2021-10-25T13:59:42.454" v="154" actId="2696"/>
        <pc:sldMkLst>
          <pc:docMk/>
          <pc:sldMk cId="4008305597" sldId="300"/>
        </pc:sldMkLst>
      </pc:sldChg>
      <pc:sldChg chg="del">
        <pc:chgData name="Khattab, Sherif" userId="c83b1e15-36f3-4f46-aceb-05aac24c545e" providerId="ADAL" clId="{5BF2AF75-AA55-4879-A6C2-DDD55E20D60F}" dt="2021-10-25T13:59:42.454" v="154" actId="2696"/>
        <pc:sldMkLst>
          <pc:docMk/>
          <pc:sldMk cId="997127518" sldId="301"/>
        </pc:sldMkLst>
      </pc:sldChg>
      <pc:sldChg chg="del">
        <pc:chgData name="Khattab, Sherif" userId="c83b1e15-36f3-4f46-aceb-05aac24c545e" providerId="ADAL" clId="{5BF2AF75-AA55-4879-A6C2-DDD55E20D60F}" dt="2021-10-25T13:59:42.454" v="154" actId="2696"/>
        <pc:sldMkLst>
          <pc:docMk/>
          <pc:sldMk cId="3326577638" sldId="302"/>
        </pc:sldMkLst>
      </pc:sldChg>
      <pc:sldChg chg="del">
        <pc:chgData name="Khattab, Sherif" userId="c83b1e15-36f3-4f46-aceb-05aac24c545e" providerId="ADAL" clId="{5BF2AF75-AA55-4879-A6C2-DDD55E20D60F}" dt="2021-10-25T13:59:42.454" v="154" actId="2696"/>
        <pc:sldMkLst>
          <pc:docMk/>
          <pc:sldMk cId="4070646933" sldId="303"/>
        </pc:sldMkLst>
      </pc:sldChg>
      <pc:sldChg chg="del">
        <pc:chgData name="Khattab, Sherif" userId="c83b1e15-36f3-4f46-aceb-05aac24c545e" providerId="ADAL" clId="{5BF2AF75-AA55-4879-A6C2-DDD55E20D60F}" dt="2021-10-25T13:59:42.454" v="154" actId="2696"/>
        <pc:sldMkLst>
          <pc:docMk/>
          <pc:sldMk cId="507094966" sldId="304"/>
        </pc:sldMkLst>
      </pc:sldChg>
      <pc:sldChg chg="del">
        <pc:chgData name="Khattab, Sherif" userId="c83b1e15-36f3-4f46-aceb-05aac24c545e" providerId="ADAL" clId="{5BF2AF75-AA55-4879-A6C2-DDD55E20D60F}" dt="2021-10-25T13:59:42.454" v="154" actId="2696"/>
        <pc:sldMkLst>
          <pc:docMk/>
          <pc:sldMk cId="1421422092" sldId="305"/>
        </pc:sldMkLst>
      </pc:sldChg>
      <pc:sldChg chg="del">
        <pc:chgData name="Khattab, Sherif" userId="c83b1e15-36f3-4f46-aceb-05aac24c545e" providerId="ADAL" clId="{5BF2AF75-AA55-4879-A6C2-DDD55E20D60F}" dt="2021-10-25T13:59:42.454" v="154" actId="2696"/>
        <pc:sldMkLst>
          <pc:docMk/>
          <pc:sldMk cId="2546125415" sldId="306"/>
        </pc:sldMkLst>
      </pc:sldChg>
      <pc:sldChg chg="del">
        <pc:chgData name="Khattab, Sherif" userId="c83b1e15-36f3-4f46-aceb-05aac24c545e" providerId="ADAL" clId="{5BF2AF75-AA55-4879-A6C2-DDD55E20D60F}" dt="2021-10-25T13:59:42.454" v="154" actId="2696"/>
        <pc:sldMkLst>
          <pc:docMk/>
          <pc:sldMk cId="1253961903" sldId="307"/>
        </pc:sldMkLst>
      </pc:sldChg>
      <pc:sldChg chg="del">
        <pc:chgData name="Khattab, Sherif" userId="c83b1e15-36f3-4f46-aceb-05aac24c545e" providerId="ADAL" clId="{5BF2AF75-AA55-4879-A6C2-DDD55E20D60F}" dt="2021-10-25T13:59:42.454" v="154" actId="2696"/>
        <pc:sldMkLst>
          <pc:docMk/>
          <pc:sldMk cId="2333191966" sldId="322"/>
        </pc:sldMkLst>
      </pc:sldChg>
      <pc:sldChg chg="del">
        <pc:chgData name="Khattab, Sherif" userId="c83b1e15-36f3-4f46-aceb-05aac24c545e" providerId="ADAL" clId="{5BF2AF75-AA55-4879-A6C2-DDD55E20D60F}" dt="2021-10-25T13:59:42.454" v="154" actId="2696"/>
        <pc:sldMkLst>
          <pc:docMk/>
          <pc:sldMk cId="1711733204" sldId="323"/>
        </pc:sldMkLst>
      </pc:sldChg>
      <pc:sldChg chg="del">
        <pc:chgData name="Khattab, Sherif" userId="c83b1e15-36f3-4f46-aceb-05aac24c545e" providerId="ADAL" clId="{5BF2AF75-AA55-4879-A6C2-DDD55E20D60F}" dt="2021-10-25T13:59:42.454" v="154" actId="2696"/>
        <pc:sldMkLst>
          <pc:docMk/>
          <pc:sldMk cId="1202787909" sldId="324"/>
        </pc:sldMkLst>
      </pc:sldChg>
      <pc:sldChg chg="add del">
        <pc:chgData name="Khattab, Sherif" userId="c83b1e15-36f3-4f46-aceb-05aac24c545e" providerId="ADAL" clId="{5BF2AF75-AA55-4879-A6C2-DDD55E20D60F}" dt="2021-10-25T13:32:15.087" v="11"/>
        <pc:sldMkLst>
          <pc:docMk/>
          <pc:sldMk cId="1215068544" sldId="470"/>
        </pc:sldMkLst>
      </pc:sldChg>
      <pc:sldChg chg="add del">
        <pc:chgData name="Khattab, Sherif" userId="c83b1e15-36f3-4f46-aceb-05aac24c545e" providerId="ADAL" clId="{5BF2AF75-AA55-4879-A6C2-DDD55E20D60F}" dt="2021-10-25T13:32:15.087" v="11"/>
        <pc:sldMkLst>
          <pc:docMk/>
          <pc:sldMk cId="1416205421" sldId="473"/>
        </pc:sldMkLst>
      </pc:sldChg>
      <pc:sldChg chg="add del">
        <pc:chgData name="Khattab, Sherif" userId="c83b1e15-36f3-4f46-aceb-05aac24c545e" providerId="ADAL" clId="{5BF2AF75-AA55-4879-A6C2-DDD55E20D60F}" dt="2021-10-25T13:32:15.087" v="11"/>
        <pc:sldMkLst>
          <pc:docMk/>
          <pc:sldMk cId="2922282012" sldId="474"/>
        </pc:sldMkLst>
      </pc:sldChg>
      <pc:sldChg chg="add del">
        <pc:chgData name="Khattab, Sherif" userId="c83b1e15-36f3-4f46-aceb-05aac24c545e" providerId="ADAL" clId="{5BF2AF75-AA55-4879-A6C2-DDD55E20D60F}" dt="2021-10-25T13:32:15.087" v="11"/>
        <pc:sldMkLst>
          <pc:docMk/>
          <pc:sldMk cId="4191706530" sldId="475"/>
        </pc:sldMkLst>
      </pc:sldChg>
      <pc:sldChg chg="add del">
        <pc:chgData name="Khattab, Sherif" userId="c83b1e15-36f3-4f46-aceb-05aac24c545e" providerId="ADAL" clId="{5BF2AF75-AA55-4879-A6C2-DDD55E20D60F}" dt="2021-10-25T13:32:15.087" v="11"/>
        <pc:sldMkLst>
          <pc:docMk/>
          <pc:sldMk cId="1155444083" sldId="476"/>
        </pc:sldMkLst>
      </pc:sldChg>
      <pc:sldChg chg="add del">
        <pc:chgData name="Khattab, Sherif" userId="c83b1e15-36f3-4f46-aceb-05aac24c545e" providerId="ADAL" clId="{5BF2AF75-AA55-4879-A6C2-DDD55E20D60F}" dt="2021-10-25T13:32:15.087" v="11"/>
        <pc:sldMkLst>
          <pc:docMk/>
          <pc:sldMk cId="2699784146" sldId="477"/>
        </pc:sldMkLst>
      </pc:sldChg>
      <pc:sldChg chg="modSp add del modAnim">
        <pc:chgData name="Khattab, Sherif" userId="c83b1e15-36f3-4f46-aceb-05aac24c545e" providerId="ADAL" clId="{5BF2AF75-AA55-4879-A6C2-DDD55E20D60F}" dt="2021-10-25T13:57:29.521" v="142" actId="20577"/>
        <pc:sldMkLst>
          <pc:docMk/>
          <pc:sldMk cId="3905532786" sldId="478"/>
        </pc:sldMkLst>
        <pc:spChg chg="mod">
          <ac:chgData name="Khattab, Sherif" userId="c83b1e15-36f3-4f46-aceb-05aac24c545e" providerId="ADAL" clId="{5BF2AF75-AA55-4879-A6C2-DDD55E20D60F}" dt="2021-10-25T13:57:29.521" v="142" actId="20577"/>
          <ac:spMkLst>
            <pc:docMk/>
            <pc:sldMk cId="3905532786" sldId="478"/>
            <ac:spMk id="17410" creationId="{FD2C61C6-866E-4872-9AD1-25125E239118}"/>
          </ac:spMkLst>
        </pc:spChg>
      </pc:sldChg>
      <pc:sldChg chg="add del">
        <pc:chgData name="Khattab, Sherif" userId="c83b1e15-36f3-4f46-aceb-05aac24c545e" providerId="ADAL" clId="{5BF2AF75-AA55-4879-A6C2-DDD55E20D60F}" dt="2021-10-25T13:32:15.087" v="11"/>
        <pc:sldMkLst>
          <pc:docMk/>
          <pc:sldMk cId="1298367991" sldId="479"/>
        </pc:sldMkLst>
      </pc:sldChg>
      <pc:sldChg chg="add del">
        <pc:chgData name="Khattab, Sherif" userId="c83b1e15-36f3-4f46-aceb-05aac24c545e" providerId="ADAL" clId="{5BF2AF75-AA55-4879-A6C2-DDD55E20D60F}" dt="2021-10-25T13:32:15.087" v="11"/>
        <pc:sldMkLst>
          <pc:docMk/>
          <pc:sldMk cId="1218690417" sldId="480"/>
        </pc:sldMkLst>
      </pc:sldChg>
      <pc:sldChg chg="add del">
        <pc:chgData name="Khattab, Sherif" userId="c83b1e15-36f3-4f46-aceb-05aac24c545e" providerId="ADAL" clId="{5BF2AF75-AA55-4879-A6C2-DDD55E20D60F}" dt="2021-10-25T13:32:15.087" v="11"/>
        <pc:sldMkLst>
          <pc:docMk/>
          <pc:sldMk cId="4050025745" sldId="481"/>
        </pc:sldMkLst>
      </pc:sldChg>
      <pc:sldChg chg="add del">
        <pc:chgData name="Khattab, Sherif" userId="c83b1e15-36f3-4f46-aceb-05aac24c545e" providerId="ADAL" clId="{5BF2AF75-AA55-4879-A6C2-DDD55E20D60F}" dt="2021-10-27T14:32:00.953" v="262" actId="2696"/>
        <pc:sldMkLst>
          <pc:docMk/>
          <pc:sldMk cId="3033252372" sldId="483"/>
        </pc:sldMkLst>
      </pc:sldChg>
      <pc:sldChg chg="add del">
        <pc:chgData name="Khattab, Sherif" userId="c83b1e15-36f3-4f46-aceb-05aac24c545e" providerId="ADAL" clId="{5BF2AF75-AA55-4879-A6C2-DDD55E20D60F}" dt="2021-10-27T14:32:00.953" v="262" actId="2696"/>
        <pc:sldMkLst>
          <pc:docMk/>
          <pc:sldMk cId="892110939" sldId="484"/>
        </pc:sldMkLst>
      </pc:sldChg>
      <pc:sldChg chg="add del">
        <pc:chgData name="Khattab, Sherif" userId="c83b1e15-36f3-4f46-aceb-05aac24c545e" providerId="ADAL" clId="{5BF2AF75-AA55-4879-A6C2-DDD55E20D60F}" dt="2021-10-27T14:32:00.953" v="262" actId="2696"/>
        <pc:sldMkLst>
          <pc:docMk/>
          <pc:sldMk cId="1412671351" sldId="485"/>
        </pc:sldMkLst>
      </pc:sldChg>
      <pc:sldChg chg="add del">
        <pc:chgData name="Khattab, Sherif" userId="c83b1e15-36f3-4f46-aceb-05aac24c545e" providerId="ADAL" clId="{5BF2AF75-AA55-4879-A6C2-DDD55E20D60F}" dt="2021-10-27T14:32:00.953" v="262" actId="2696"/>
        <pc:sldMkLst>
          <pc:docMk/>
          <pc:sldMk cId="236669778" sldId="486"/>
        </pc:sldMkLst>
      </pc:sldChg>
      <pc:sldChg chg="add del">
        <pc:chgData name="Khattab, Sherif" userId="c83b1e15-36f3-4f46-aceb-05aac24c545e" providerId="ADAL" clId="{5BF2AF75-AA55-4879-A6C2-DDD55E20D60F}" dt="2021-10-25T13:59:16.730" v="152" actId="47"/>
        <pc:sldMkLst>
          <pc:docMk/>
          <pc:sldMk cId="2482587836" sldId="487"/>
        </pc:sldMkLst>
      </pc:sldChg>
      <pc:sldChg chg="add del">
        <pc:chgData name="Khattab, Sherif" userId="c83b1e15-36f3-4f46-aceb-05aac24c545e" providerId="ADAL" clId="{5BF2AF75-AA55-4879-A6C2-DDD55E20D60F}" dt="2021-10-27T14:32:00.953" v="262" actId="2696"/>
        <pc:sldMkLst>
          <pc:docMk/>
          <pc:sldMk cId="3936848013" sldId="488"/>
        </pc:sldMkLst>
      </pc:sldChg>
      <pc:sldChg chg="add del">
        <pc:chgData name="Khattab, Sherif" userId="c83b1e15-36f3-4f46-aceb-05aac24c545e" providerId="ADAL" clId="{5BF2AF75-AA55-4879-A6C2-DDD55E20D60F}" dt="2021-10-27T14:32:00.953" v="262" actId="2696"/>
        <pc:sldMkLst>
          <pc:docMk/>
          <pc:sldMk cId="4132993662" sldId="489"/>
        </pc:sldMkLst>
      </pc:sldChg>
      <pc:sldChg chg="add del">
        <pc:chgData name="Khattab, Sherif" userId="c83b1e15-36f3-4f46-aceb-05aac24c545e" providerId="ADAL" clId="{5BF2AF75-AA55-4879-A6C2-DDD55E20D60F}" dt="2021-10-27T14:32:00.953" v="262" actId="2696"/>
        <pc:sldMkLst>
          <pc:docMk/>
          <pc:sldMk cId="1537398195" sldId="490"/>
        </pc:sldMkLst>
      </pc:sldChg>
      <pc:sldChg chg="add del">
        <pc:chgData name="Khattab, Sherif" userId="c83b1e15-36f3-4f46-aceb-05aac24c545e" providerId="ADAL" clId="{5BF2AF75-AA55-4879-A6C2-DDD55E20D60F}" dt="2021-10-27T14:32:00.953" v="262" actId="2696"/>
        <pc:sldMkLst>
          <pc:docMk/>
          <pc:sldMk cId="1907216448" sldId="491"/>
        </pc:sldMkLst>
      </pc:sldChg>
      <pc:sldChg chg="add del">
        <pc:chgData name="Khattab, Sherif" userId="c83b1e15-36f3-4f46-aceb-05aac24c545e" providerId="ADAL" clId="{5BF2AF75-AA55-4879-A6C2-DDD55E20D60F}" dt="2021-10-27T14:32:00.953" v="262" actId="2696"/>
        <pc:sldMkLst>
          <pc:docMk/>
          <pc:sldMk cId="1636025134" sldId="492"/>
        </pc:sldMkLst>
      </pc:sldChg>
      <pc:sldChg chg="add del">
        <pc:chgData name="Khattab, Sherif" userId="c83b1e15-36f3-4f46-aceb-05aac24c545e" providerId="ADAL" clId="{5BF2AF75-AA55-4879-A6C2-DDD55E20D60F}" dt="2021-10-27T14:32:00.953" v="262" actId="2696"/>
        <pc:sldMkLst>
          <pc:docMk/>
          <pc:sldMk cId="3231356886" sldId="493"/>
        </pc:sldMkLst>
      </pc:sldChg>
      <pc:sldChg chg="add del">
        <pc:chgData name="Khattab, Sherif" userId="c83b1e15-36f3-4f46-aceb-05aac24c545e" providerId="ADAL" clId="{5BF2AF75-AA55-4879-A6C2-DDD55E20D60F}" dt="2021-10-27T14:32:00.953" v="262" actId="2696"/>
        <pc:sldMkLst>
          <pc:docMk/>
          <pc:sldMk cId="3872131497" sldId="494"/>
        </pc:sldMkLst>
      </pc:sldChg>
      <pc:sldChg chg="add del">
        <pc:chgData name="Khattab, Sherif" userId="c83b1e15-36f3-4f46-aceb-05aac24c545e" providerId="ADAL" clId="{5BF2AF75-AA55-4879-A6C2-DDD55E20D60F}" dt="2021-10-27T14:32:00.953" v="262" actId="2696"/>
        <pc:sldMkLst>
          <pc:docMk/>
          <pc:sldMk cId="1089473434" sldId="495"/>
        </pc:sldMkLst>
      </pc:sldChg>
      <pc:sldChg chg="modSp modAnim">
        <pc:chgData name="Khattab, Sherif" userId="c83b1e15-36f3-4f46-aceb-05aac24c545e" providerId="ADAL" clId="{5BF2AF75-AA55-4879-A6C2-DDD55E20D60F}" dt="2021-10-25T13:33:29.066" v="73" actId="20577"/>
        <pc:sldMkLst>
          <pc:docMk/>
          <pc:sldMk cId="702367729" sldId="496"/>
        </pc:sldMkLst>
        <pc:spChg chg="mod">
          <ac:chgData name="Khattab, Sherif" userId="c83b1e15-36f3-4f46-aceb-05aac24c545e" providerId="ADAL" clId="{5BF2AF75-AA55-4879-A6C2-DDD55E20D60F}" dt="2021-10-25T13:33:29.066" v="73" actId="20577"/>
          <ac:spMkLst>
            <pc:docMk/>
            <pc:sldMk cId="702367729" sldId="496"/>
            <ac:spMk id="3" creationId="{2466C52D-9A48-4683-BE7F-268D8DB7FAAD}"/>
          </ac:spMkLst>
        </pc:spChg>
      </pc:sldChg>
      <pc:sldChg chg="del">
        <pc:chgData name="Khattab, Sherif" userId="c83b1e15-36f3-4f46-aceb-05aac24c545e" providerId="ADAL" clId="{5BF2AF75-AA55-4879-A6C2-DDD55E20D60F}" dt="2021-10-25T13:31:17.948" v="0" actId="47"/>
        <pc:sldMkLst>
          <pc:docMk/>
          <pc:sldMk cId="4202616107" sldId="500"/>
        </pc:sldMkLst>
      </pc:sldChg>
      <pc:sldChg chg="modSp mod">
        <pc:chgData name="Khattab, Sherif" userId="c83b1e15-36f3-4f46-aceb-05aac24c545e" providerId="ADAL" clId="{5BF2AF75-AA55-4879-A6C2-DDD55E20D60F}" dt="2021-10-25T13:34:27.568" v="92" actId="20577"/>
        <pc:sldMkLst>
          <pc:docMk/>
          <pc:sldMk cId="2116864396" sldId="505"/>
        </pc:sldMkLst>
        <pc:spChg chg="mod">
          <ac:chgData name="Khattab, Sherif" userId="c83b1e15-36f3-4f46-aceb-05aac24c545e" providerId="ADAL" clId="{5BF2AF75-AA55-4879-A6C2-DDD55E20D60F}" dt="2021-10-25T13:34:27.568" v="92" actId="20577"/>
          <ac:spMkLst>
            <pc:docMk/>
            <pc:sldMk cId="2116864396" sldId="505"/>
            <ac:spMk id="3" creationId="{9FDE3B14-90B9-4B5A-83C7-6E633E32EA28}"/>
          </ac:spMkLst>
        </pc:spChg>
      </pc:sldChg>
      <pc:sldChg chg="del">
        <pc:chgData name="Khattab, Sherif" userId="c83b1e15-36f3-4f46-aceb-05aac24c545e" providerId="ADAL" clId="{5BF2AF75-AA55-4879-A6C2-DDD55E20D60F}" dt="2021-10-25T13:59:42.454" v="154" actId="2696"/>
        <pc:sldMkLst>
          <pc:docMk/>
          <pc:sldMk cId="3652489610" sldId="506"/>
        </pc:sldMkLst>
      </pc:sldChg>
      <pc:sldChg chg="del">
        <pc:chgData name="Khattab, Sherif" userId="c83b1e15-36f3-4f46-aceb-05aac24c545e" providerId="ADAL" clId="{5BF2AF75-AA55-4879-A6C2-DDD55E20D60F}" dt="2021-10-25T13:59:42.454" v="154" actId="2696"/>
        <pc:sldMkLst>
          <pc:docMk/>
          <pc:sldMk cId="3106578269" sldId="548"/>
        </pc:sldMkLst>
      </pc:sldChg>
      <pc:sldChg chg="del">
        <pc:chgData name="Khattab, Sherif" userId="c83b1e15-36f3-4f46-aceb-05aac24c545e" providerId="ADAL" clId="{5BF2AF75-AA55-4879-A6C2-DDD55E20D60F}" dt="2021-10-25T13:59:42.454" v="154" actId="2696"/>
        <pc:sldMkLst>
          <pc:docMk/>
          <pc:sldMk cId="2591193417" sldId="549"/>
        </pc:sldMkLst>
      </pc:sldChg>
      <pc:sldChg chg="del">
        <pc:chgData name="Khattab, Sherif" userId="c83b1e15-36f3-4f46-aceb-05aac24c545e" providerId="ADAL" clId="{5BF2AF75-AA55-4879-A6C2-DDD55E20D60F}" dt="2021-10-25T13:59:42.454" v="154" actId="2696"/>
        <pc:sldMkLst>
          <pc:docMk/>
          <pc:sldMk cId="3332887567" sldId="550"/>
        </pc:sldMkLst>
      </pc:sldChg>
      <pc:sldChg chg="del">
        <pc:chgData name="Khattab, Sherif" userId="c83b1e15-36f3-4f46-aceb-05aac24c545e" providerId="ADAL" clId="{5BF2AF75-AA55-4879-A6C2-DDD55E20D60F}" dt="2021-10-25T13:59:42.454" v="154" actId="2696"/>
        <pc:sldMkLst>
          <pc:docMk/>
          <pc:sldMk cId="1198136971" sldId="551"/>
        </pc:sldMkLst>
      </pc:sldChg>
      <pc:sldChg chg="del">
        <pc:chgData name="Khattab, Sherif" userId="c83b1e15-36f3-4f46-aceb-05aac24c545e" providerId="ADAL" clId="{5BF2AF75-AA55-4879-A6C2-DDD55E20D60F}" dt="2021-10-25T13:59:42.454" v="154" actId="2696"/>
        <pc:sldMkLst>
          <pc:docMk/>
          <pc:sldMk cId="1832406985" sldId="552"/>
        </pc:sldMkLst>
      </pc:sldChg>
      <pc:sldChg chg="del">
        <pc:chgData name="Khattab, Sherif" userId="c83b1e15-36f3-4f46-aceb-05aac24c545e" providerId="ADAL" clId="{5BF2AF75-AA55-4879-A6C2-DDD55E20D60F}" dt="2021-10-25T13:59:42.454" v="154" actId="2696"/>
        <pc:sldMkLst>
          <pc:docMk/>
          <pc:sldMk cId="3788627463" sldId="553"/>
        </pc:sldMkLst>
      </pc:sldChg>
      <pc:sldChg chg="del">
        <pc:chgData name="Khattab, Sherif" userId="c83b1e15-36f3-4f46-aceb-05aac24c545e" providerId="ADAL" clId="{5BF2AF75-AA55-4879-A6C2-DDD55E20D60F}" dt="2021-10-25T13:59:42.454" v="154" actId="2696"/>
        <pc:sldMkLst>
          <pc:docMk/>
          <pc:sldMk cId="3584044802" sldId="554"/>
        </pc:sldMkLst>
      </pc:sldChg>
      <pc:sldChg chg="del">
        <pc:chgData name="Khattab, Sherif" userId="c83b1e15-36f3-4f46-aceb-05aac24c545e" providerId="ADAL" clId="{5BF2AF75-AA55-4879-A6C2-DDD55E20D60F}" dt="2021-10-25T13:59:42.454" v="154" actId="2696"/>
        <pc:sldMkLst>
          <pc:docMk/>
          <pc:sldMk cId="2857333997" sldId="555"/>
        </pc:sldMkLst>
      </pc:sldChg>
      <pc:sldChg chg="del">
        <pc:chgData name="Khattab, Sherif" userId="c83b1e15-36f3-4f46-aceb-05aac24c545e" providerId="ADAL" clId="{5BF2AF75-AA55-4879-A6C2-DDD55E20D60F}" dt="2021-10-25T13:59:42.454" v="154" actId="2696"/>
        <pc:sldMkLst>
          <pc:docMk/>
          <pc:sldMk cId="3576366397" sldId="556"/>
        </pc:sldMkLst>
      </pc:sldChg>
      <pc:sldChg chg="del">
        <pc:chgData name="Khattab, Sherif" userId="c83b1e15-36f3-4f46-aceb-05aac24c545e" providerId="ADAL" clId="{5BF2AF75-AA55-4879-A6C2-DDD55E20D60F}" dt="2021-10-25T13:59:42.454" v="154" actId="2696"/>
        <pc:sldMkLst>
          <pc:docMk/>
          <pc:sldMk cId="160918113" sldId="557"/>
        </pc:sldMkLst>
      </pc:sldChg>
      <pc:sldChg chg="add del">
        <pc:chgData name="Khattab, Sherif" userId="c83b1e15-36f3-4f46-aceb-05aac24c545e" providerId="ADAL" clId="{5BF2AF75-AA55-4879-A6C2-DDD55E20D60F}" dt="2021-10-25T13:58:52.988" v="149" actId="47"/>
        <pc:sldMkLst>
          <pc:docMk/>
          <pc:sldMk cId="3015280144" sldId="558"/>
        </pc:sldMkLst>
      </pc:sldChg>
      <pc:sldChg chg="add del">
        <pc:chgData name="Khattab, Sherif" userId="c83b1e15-36f3-4f46-aceb-05aac24c545e" providerId="ADAL" clId="{5BF2AF75-AA55-4879-A6C2-DDD55E20D60F}" dt="2021-10-25T13:58:52.988" v="149" actId="47"/>
        <pc:sldMkLst>
          <pc:docMk/>
          <pc:sldMk cId="3511679490" sldId="559"/>
        </pc:sldMkLst>
      </pc:sldChg>
      <pc:sldChg chg="add del">
        <pc:chgData name="Khattab, Sherif" userId="c83b1e15-36f3-4f46-aceb-05aac24c545e" providerId="ADAL" clId="{5BF2AF75-AA55-4879-A6C2-DDD55E20D60F}" dt="2021-10-25T13:58:52.988" v="149" actId="47"/>
        <pc:sldMkLst>
          <pc:docMk/>
          <pc:sldMk cId="2403963479" sldId="560"/>
        </pc:sldMkLst>
      </pc:sldChg>
      <pc:sldChg chg="add del">
        <pc:chgData name="Khattab, Sherif" userId="c83b1e15-36f3-4f46-aceb-05aac24c545e" providerId="ADAL" clId="{5BF2AF75-AA55-4879-A6C2-DDD55E20D60F}" dt="2021-10-25T13:58:52.988" v="149" actId="47"/>
        <pc:sldMkLst>
          <pc:docMk/>
          <pc:sldMk cId="3204705229" sldId="561"/>
        </pc:sldMkLst>
      </pc:sldChg>
      <pc:sldChg chg="add del">
        <pc:chgData name="Khattab, Sherif" userId="c83b1e15-36f3-4f46-aceb-05aac24c545e" providerId="ADAL" clId="{5BF2AF75-AA55-4879-A6C2-DDD55E20D60F}" dt="2021-10-25T13:58:52.988" v="149" actId="47"/>
        <pc:sldMkLst>
          <pc:docMk/>
          <pc:sldMk cId="2317113505" sldId="562"/>
        </pc:sldMkLst>
      </pc:sldChg>
      <pc:sldChg chg="add del">
        <pc:chgData name="Khattab, Sherif" userId="c83b1e15-36f3-4f46-aceb-05aac24c545e" providerId="ADAL" clId="{5BF2AF75-AA55-4879-A6C2-DDD55E20D60F}" dt="2021-10-25T13:58:52.988" v="149" actId="47"/>
        <pc:sldMkLst>
          <pc:docMk/>
          <pc:sldMk cId="579405355" sldId="563"/>
        </pc:sldMkLst>
      </pc:sldChg>
      <pc:sldChg chg="add del">
        <pc:chgData name="Khattab, Sherif" userId="c83b1e15-36f3-4f46-aceb-05aac24c545e" providerId="ADAL" clId="{5BF2AF75-AA55-4879-A6C2-DDD55E20D60F}" dt="2021-10-25T13:58:52.988" v="149" actId="47"/>
        <pc:sldMkLst>
          <pc:docMk/>
          <pc:sldMk cId="1391830557" sldId="564"/>
        </pc:sldMkLst>
      </pc:sldChg>
      <pc:sldChg chg="add del">
        <pc:chgData name="Khattab, Sherif" userId="c83b1e15-36f3-4f46-aceb-05aac24c545e" providerId="ADAL" clId="{5BF2AF75-AA55-4879-A6C2-DDD55E20D60F}" dt="2021-10-25T13:58:52.988" v="149" actId="47"/>
        <pc:sldMkLst>
          <pc:docMk/>
          <pc:sldMk cId="3791947110" sldId="565"/>
        </pc:sldMkLst>
      </pc:sldChg>
      <pc:sldChg chg="add del">
        <pc:chgData name="Khattab, Sherif" userId="c83b1e15-36f3-4f46-aceb-05aac24c545e" providerId="ADAL" clId="{5BF2AF75-AA55-4879-A6C2-DDD55E20D60F}" dt="2021-10-25T13:58:52.988" v="149" actId="47"/>
        <pc:sldMkLst>
          <pc:docMk/>
          <pc:sldMk cId="898320993" sldId="566"/>
        </pc:sldMkLst>
      </pc:sldChg>
      <pc:sldChg chg="add del">
        <pc:chgData name="Khattab, Sherif" userId="c83b1e15-36f3-4f46-aceb-05aac24c545e" providerId="ADAL" clId="{5BF2AF75-AA55-4879-A6C2-DDD55E20D60F}" dt="2021-10-25T13:58:52.988" v="149" actId="47"/>
        <pc:sldMkLst>
          <pc:docMk/>
          <pc:sldMk cId="265296978" sldId="567"/>
        </pc:sldMkLst>
      </pc:sldChg>
      <pc:sldChg chg="add del">
        <pc:chgData name="Khattab, Sherif" userId="c83b1e15-36f3-4f46-aceb-05aac24c545e" providerId="ADAL" clId="{5BF2AF75-AA55-4879-A6C2-DDD55E20D60F}" dt="2021-10-25T13:58:52.988" v="149" actId="47"/>
        <pc:sldMkLst>
          <pc:docMk/>
          <pc:sldMk cId="3696933530" sldId="568"/>
        </pc:sldMkLst>
      </pc:sldChg>
      <pc:sldChg chg="add del">
        <pc:chgData name="Khattab, Sherif" userId="c83b1e15-36f3-4f46-aceb-05aac24c545e" providerId="ADAL" clId="{5BF2AF75-AA55-4879-A6C2-DDD55E20D60F}" dt="2021-10-25T13:58:52.988" v="149" actId="47"/>
        <pc:sldMkLst>
          <pc:docMk/>
          <pc:sldMk cId="1464668508" sldId="569"/>
        </pc:sldMkLst>
      </pc:sldChg>
      <pc:sldChg chg="add del">
        <pc:chgData name="Khattab, Sherif" userId="c83b1e15-36f3-4f46-aceb-05aac24c545e" providerId="ADAL" clId="{5BF2AF75-AA55-4879-A6C2-DDD55E20D60F}" dt="2021-10-25T13:58:52.988" v="149" actId="47"/>
        <pc:sldMkLst>
          <pc:docMk/>
          <pc:sldMk cId="1640387091" sldId="570"/>
        </pc:sldMkLst>
      </pc:sldChg>
      <pc:sldChg chg="add del">
        <pc:chgData name="Khattab, Sherif" userId="c83b1e15-36f3-4f46-aceb-05aac24c545e" providerId="ADAL" clId="{5BF2AF75-AA55-4879-A6C2-DDD55E20D60F}" dt="2021-10-25T13:58:52.988" v="149" actId="47"/>
        <pc:sldMkLst>
          <pc:docMk/>
          <pc:sldMk cId="3846477590" sldId="571"/>
        </pc:sldMkLst>
      </pc:sldChg>
      <pc:sldChg chg="add del">
        <pc:chgData name="Khattab, Sherif" userId="c83b1e15-36f3-4f46-aceb-05aac24c545e" providerId="ADAL" clId="{5BF2AF75-AA55-4879-A6C2-DDD55E20D60F}" dt="2021-10-25T13:58:52.988" v="149" actId="47"/>
        <pc:sldMkLst>
          <pc:docMk/>
          <pc:sldMk cId="3835879386" sldId="572"/>
        </pc:sldMkLst>
      </pc:sldChg>
      <pc:sldChg chg="add del">
        <pc:chgData name="Khattab, Sherif" userId="c83b1e15-36f3-4f46-aceb-05aac24c545e" providerId="ADAL" clId="{5BF2AF75-AA55-4879-A6C2-DDD55E20D60F}" dt="2021-10-25T13:58:52.988" v="149" actId="47"/>
        <pc:sldMkLst>
          <pc:docMk/>
          <pc:sldMk cId="2111677508" sldId="573"/>
        </pc:sldMkLst>
      </pc:sldChg>
      <pc:sldChg chg="add del">
        <pc:chgData name="Khattab, Sherif" userId="c83b1e15-36f3-4f46-aceb-05aac24c545e" providerId="ADAL" clId="{5BF2AF75-AA55-4879-A6C2-DDD55E20D60F}" dt="2021-10-25T13:58:52.988" v="149" actId="47"/>
        <pc:sldMkLst>
          <pc:docMk/>
          <pc:sldMk cId="3533479965" sldId="574"/>
        </pc:sldMkLst>
      </pc:sldChg>
      <pc:sldChg chg="add del">
        <pc:chgData name="Khattab, Sherif" userId="c83b1e15-36f3-4f46-aceb-05aac24c545e" providerId="ADAL" clId="{5BF2AF75-AA55-4879-A6C2-DDD55E20D60F}" dt="2021-10-25T13:58:52.988" v="149" actId="47"/>
        <pc:sldMkLst>
          <pc:docMk/>
          <pc:sldMk cId="488723801" sldId="575"/>
        </pc:sldMkLst>
      </pc:sldChg>
      <pc:sldChg chg="add del">
        <pc:chgData name="Khattab, Sherif" userId="c83b1e15-36f3-4f46-aceb-05aac24c545e" providerId="ADAL" clId="{5BF2AF75-AA55-4879-A6C2-DDD55E20D60F}" dt="2021-10-27T14:32:00.953" v="262" actId="2696"/>
        <pc:sldMkLst>
          <pc:docMk/>
          <pc:sldMk cId="1417188528" sldId="576"/>
        </pc:sldMkLst>
      </pc:sldChg>
      <pc:sldChg chg="add del">
        <pc:chgData name="Khattab, Sherif" userId="c83b1e15-36f3-4f46-aceb-05aac24c545e" providerId="ADAL" clId="{5BF2AF75-AA55-4879-A6C2-DDD55E20D60F}" dt="2021-10-27T14:32:00.953" v="262" actId="2696"/>
        <pc:sldMkLst>
          <pc:docMk/>
          <pc:sldMk cId="3517715337" sldId="577"/>
        </pc:sldMkLst>
      </pc:sldChg>
      <pc:sldChg chg="add del">
        <pc:chgData name="Khattab, Sherif" userId="c83b1e15-36f3-4f46-aceb-05aac24c545e" providerId="ADAL" clId="{5BF2AF75-AA55-4879-A6C2-DDD55E20D60F}" dt="2021-10-27T14:32:00.953" v="262" actId="2696"/>
        <pc:sldMkLst>
          <pc:docMk/>
          <pc:sldMk cId="3183407000" sldId="578"/>
        </pc:sldMkLst>
      </pc:sldChg>
      <pc:sldChg chg="add del">
        <pc:chgData name="Khattab, Sherif" userId="c83b1e15-36f3-4f46-aceb-05aac24c545e" providerId="ADAL" clId="{5BF2AF75-AA55-4879-A6C2-DDD55E20D60F}" dt="2021-10-27T14:32:00.953" v="262" actId="2696"/>
        <pc:sldMkLst>
          <pc:docMk/>
          <pc:sldMk cId="1432894990" sldId="579"/>
        </pc:sldMkLst>
      </pc:sldChg>
      <pc:sldChg chg="add del">
        <pc:chgData name="Khattab, Sherif" userId="c83b1e15-36f3-4f46-aceb-05aac24c545e" providerId="ADAL" clId="{5BF2AF75-AA55-4879-A6C2-DDD55E20D60F}" dt="2021-10-27T14:32:00.953" v="262" actId="2696"/>
        <pc:sldMkLst>
          <pc:docMk/>
          <pc:sldMk cId="1883612794" sldId="580"/>
        </pc:sldMkLst>
      </pc:sldChg>
      <pc:sldChg chg="add del">
        <pc:chgData name="Khattab, Sherif" userId="c83b1e15-36f3-4f46-aceb-05aac24c545e" providerId="ADAL" clId="{5BF2AF75-AA55-4879-A6C2-DDD55E20D60F}" dt="2021-10-27T14:32:00.953" v="262" actId="2696"/>
        <pc:sldMkLst>
          <pc:docMk/>
          <pc:sldMk cId="1594120570" sldId="581"/>
        </pc:sldMkLst>
      </pc:sldChg>
      <pc:sldChg chg="add del">
        <pc:chgData name="Khattab, Sherif" userId="c83b1e15-36f3-4f46-aceb-05aac24c545e" providerId="ADAL" clId="{5BF2AF75-AA55-4879-A6C2-DDD55E20D60F}" dt="2021-10-27T14:32:00.953" v="262" actId="2696"/>
        <pc:sldMkLst>
          <pc:docMk/>
          <pc:sldMk cId="3049654475" sldId="582"/>
        </pc:sldMkLst>
      </pc:sldChg>
      <pc:sldChg chg="add del">
        <pc:chgData name="Khattab, Sherif" userId="c83b1e15-36f3-4f46-aceb-05aac24c545e" providerId="ADAL" clId="{5BF2AF75-AA55-4879-A6C2-DDD55E20D60F}" dt="2021-10-27T14:32:00.953" v="262" actId="2696"/>
        <pc:sldMkLst>
          <pc:docMk/>
          <pc:sldMk cId="2799572395" sldId="583"/>
        </pc:sldMkLst>
      </pc:sldChg>
      <pc:sldChg chg="add del">
        <pc:chgData name="Khattab, Sherif" userId="c83b1e15-36f3-4f46-aceb-05aac24c545e" providerId="ADAL" clId="{5BF2AF75-AA55-4879-A6C2-DDD55E20D60F}" dt="2021-10-27T14:32:00.953" v="262" actId="2696"/>
        <pc:sldMkLst>
          <pc:docMk/>
          <pc:sldMk cId="1377987034" sldId="584"/>
        </pc:sldMkLst>
      </pc:sldChg>
      <pc:sldChg chg="add del">
        <pc:chgData name="Khattab, Sherif" userId="c83b1e15-36f3-4f46-aceb-05aac24c545e" providerId="ADAL" clId="{5BF2AF75-AA55-4879-A6C2-DDD55E20D60F}" dt="2021-10-27T14:32:00.953" v="262" actId="2696"/>
        <pc:sldMkLst>
          <pc:docMk/>
          <pc:sldMk cId="2782214765" sldId="585"/>
        </pc:sldMkLst>
      </pc:sldChg>
      <pc:sldChg chg="add del">
        <pc:chgData name="Khattab, Sherif" userId="c83b1e15-36f3-4f46-aceb-05aac24c545e" providerId="ADAL" clId="{5BF2AF75-AA55-4879-A6C2-DDD55E20D60F}" dt="2021-10-27T14:32:00.953" v="262" actId="2696"/>
        <pc:sldMkLst>
          <pc:docMk/>
          <pc:sldMk cId="3635695113" sldId="586"/>
        </pc:sldMkLst>
      </pc:sldChg>
      <pc:sldChg chg="add del">
        <pc:chgData name="Khattab, Sherif" userId="c83b1e15-36f3-4f46-aceb-05aac24c545e" providerId="ADAL" clId="{5BF2AF75-AA55-4879-A6C2-DDD55E20D60F}" dt="2021-10-27T14:32:00.953" v="262" actId="2696"/>
        <pc:sldMkLst>
          <pc:docMk/>
          <pc:sldMk cId="2826360827" sldId="587"/>
        </pc:sldMkLst>
      </pc:sldChg>
      <pc:sldChg chg="add del">
        <pc:chgData name="Khattab, Sherif" userId="c83b1e15-36f3-4f46-aceb-05aac24c545e" providerId="ADAL" clId="{5BF2AF75-AA55-4879-A6C2-DDD55E20D60F}" dt="2021-10-27T14:32:00.953" v="262" actId="2696"/>
        <pc:sldMkLst>
          <pc:docMk/>
          <pc:sldMk cId="2768941197" sldId="588"/>
        </pc:sldMkLst>
      </pc:sldChg>
      <pc:sldChg chg="add del">
        <pc:chgData name="Khattab, Sherif" userId="c83b1e15-36f3-4f46-aceb-05aac24c545e" providerId="ADAL" clId="{5BF2AF75-AA55-4879-A6C2-DDD55E20D60F}" dt="2021-10-25T13:58:58.980" v="150" actId="47"/>
        <pc:sldMkLst>
          <pc:docMk/>
          <pc:sldMk cId="1453902332" sldId="589"/>
        </pc:sldMkLst>
      </pc:sldChg>
      <pc:sldChg chg="add del">
        <pc:chgData name="Khattab, Sherif" userId="c83b1e15-36f3-4f46-aceb-05aac24c545e" providerId="ADAL" clId="{5BF2AF75-AA55-4879-A6C2-DDD55E20D60F}" dt="2021-10-25T13:59:18.526" v="153" actId="2696"/>
        <pc:sldMkLst>
          <pc:docMk/>
          <pc:sldMk cId="174284644" sldId="590"/>
        </pc:sldMkLst>
      </pc:sldChg>
      <pc:sldChg chg="add del">
        <pc:chgData name="Khattab, Sherif" userId="c83b1e15-36f3-4f46-aceb-05aac24c545e" providerId="ADAL" clId="{5BF2AF75-AA55-4879-A6C2-DDD55E20D60F}" dt="2021-10-27T14:32:00.953" v="262" actId="2696"/>
        <pc:sldMkLst>
          <pc:docMk/>
          <pc:sldMk cId="3315090836" sldId="591"/>
        </pc:sldMkLst>
      </pc:sldChg>
      <pc:sldChg chg="add del">
        <pc:chgData name="Khattab, Sherif" userId="c83b1e15-36f3-4f46-aceb-05aac24c545e" providerId="ADAL" clId="{5BF2AF75-AA55-4879-A6C2-DDD55E20D60F}" dt="2021-10-25T13:32:15.087" v="11"/>
        <pc:sldMkLst>
          <pc:docMk/>
          <pc:sldMk cId="712558247" sldId="595"/>
        </pc:sldMkLst>
      </pc:sldChg>
      <pc:sldChg chg="add del">
        <pc:chgData name="Khattab, Sherif" userId="c83b1e15-36f3-4f46-aceb-05aac24c545e" providerId="ADAL" clId="{5BF2AF75-AA55-4879-A6C2-DDD55E20D60F}" dt="2021-10-25T13:32:15.087" v="11"/>
        <pc:sldMkLst>
          <pc:docMk/>
          <pc:sldMk cId="2967156490" sldId="596"/>
        </pc:sldMkLst>
      </pc:sldChg>
      <pc:sldChg chg="add del ord">
        <pc:chgData name="Khattab, Sherif" userId="c83b1e15-36f3-4f46-aceb-05aac24c545e" providerId="ADAL" clId="{5BF2AF75-AA55-4879-A6C2-DDD55E20D60F}" dt="2021-10-25T13:35:34.799" v="119"/>
        <pc:sldMkLst>
          <pc:docMk/>
          <pc:sldMk cId="3939197551" sldId="597"/>
        </pc:sldMkLst>
      </pc:sldChg>
      <pc:sldChg chg="add del">
        <pc:chgData name="Khattab, Sherif" userId="c83b1e15-36f3-4f46-aceb-05aac24c545e" providerId="ADAL" clId="{5BF2AF75-AA55-4879-A6C2-DDD55E20D60F}" dt="2021-10-25T13:32:15.087" v="11"/>
        <pc:sldMkLst>
          <pc:docMk/>
          <pc:sldMk cId="2175651853" sldId="598"/>
        </pc:sldMkLst>
      </pc:sldChg>
      <pc:sldChg chg="add del ord">
        <pc:chgData name="Khattab, Sherif" userId="c83b1e15-36f3-4f46-aceb-05aac24c545e" providerId="ADAL" clId="{5BF2AF75-AA55-4879-A6C2-DDD55E20D60F}" dt="2021-10-25T13:57:50.106" v="144"/>
        <pc:sldMkLst>
          <pc:docMk/>
          <pc:sldMk cId="482409994" sldId="599"/>
        </pc:sldMkLst>
      </pc:sldChg>
      <pc:sldChg chg="add del">
        <pc:chgData name="Khattab, Sherif" userId="c83b1e15-36f3-4f46-aceb-05aac24c545e" providerId="ADAL" clId="{5BF2AF75-AA55-4879-A6C2-DDD55E20D60F}" dt="2021-10-25T13:58:02.831" v="145" actId="47"/>
        <pc:sldMkLst>
          <pc:docMk/>
          <pc:sldMk cId="1655100418" sldId="600"/>
        </pc:sldMkLst>
      </pc:sldChg>
      <pc:sldChg chg="add del ord">
        <pc:chgData name="Khattab, Sherif" userId="c83b1e15-36f3-4f46-aceb-05aac24c545e" providerId="ADAL" clId="{5BF2AF75-AA55-4879-A6C2-DDD55E20D60F}" dt="2021-10-25T13:58:10.850" v="147"/>
        <pc:sldMkLst>
          <pc:docMk/>
          <pc:sldMk cId="4260117394" sldId="601"/>
        </pc:sldMkLst>
      </pc:sldChg>
      <pc:sldChg chg="add del">
        <pc:chgData name="Khattab, Sherif" userId="c83b1e15-36f3-4f46-aceb-05aac24c545e" providerId="ADAL" clId="{5BF2AF75-AA55-4879-A6C2-DDD55E20D60F}" dt="2021-10-25T13:58:18.294" v="148" actId="47"/>
        <pc:sldMkLst>
          <pc:docMk/>
          <pc:sldMk cId="2900930762" sldId="602"/>
        </pc:sldMkLst>
      </pc:sldChg>
      <pc:sldChg chg="add del">
        <pc:chgData name="Khattab, Sherif" userId="c83b1e15-36f3-4f46-aceb-05aac24c545e" providerId="ADAL" clId="{5BF2AF75-AA55-4879-A6C2-DDD55E20D60F}" dt="2021-10-25T13:32:15.087" v="11"/>
        <pc:sldMkLst>
          <pc:docMk/>
          <pc:sldMk cId="1377651607" sldId="603"/>
        </pc:sldMkLst>
      </pc:sldChg>
      <pc:sldChg chg="add del">
        <pc:chgData name="Khattab, Sherif" userId="c83b1e15-36f3-4f46-aceb-05aac24c545e" providerId="ADAL" clId="{5BF2AF75-AA55-4879-A6C2-DDD55E20D60F}" dt="2021-10-25T13:32:15.087" v="11"/>
        <pc:sldMkLst>
          <pc:docMk/>
          <pc:sldMk cId="1917878205" sldId="604"/>
        </pc:sldMkLst>
      </pc:sldChg>
      <pc:sldChg chg="add del">
        <pc:chgData name="Khattab, Sherif" userId="c83b1e15-36f3-4f46-aceb-05aac24c545e" providerId="ADAL" clId="{5BF2AF75-AA55-4879-A6C2-DDD55E20D60F}" dt="2021-10-25T13:32:15.087" v="11"/>
        <pc:sldMkLst>
          <pc:docMk/>
          <pc:sldMk cId="3693182178" sldId="605"/>
        </pc:sldMkLst>
      </pc:sldChg>
      <pc:sldChg chg="add del">
        <pc:chgData name="Khattab, Sherif" userId="c83b1e15-36f3-4f46-aceb-05aac24c545e" providerId="ADAL" clId="{5BF2AF75-AA55-4879-A6C2-DDD55E20D60F}" dt="2021-10-25T13:32:15.087" v="11"/>
        <pc:sldMkLst>
          <pc:docMk/>
          <pc:sldMk cId="3115630515" sldId="606"/>
        </pc:sldMkLst>
      </pc:sldChg>
      <pc:sldChg chg="add del">
        <pc:chgData name="Khattab, Sherif" userId="c83b1e15-36f3-4f46-aceb-05aac24c545e" providerId="ADAL" clId="{5BF2AF75-AA55-4879-A6C2-DDD55E20D60F}" dt="2021-10-25T13:32:15.087" v="11"/>
        <pc:sldMkLst>
          <pc:docMk/>
          <pc:sldMk cId="1670379455" sldId="607"/>
        </pc:sldMkLst>
      </pc:sldChg>
      <pc:sldChg chg="add del">
        <pc:chgData name="Khattab, Sherif" userId="c83b1e15-36f3-4f46-aceb-05aac24c545e" providerId="ADAL" clId="{5BF2AF75-AA55-4879-A6C2-DDD55E20D60F}" dt="2021-10-25T13:32:15.087" v="11"/>
        <pc:sldMkLst>
          <pc:docMk/>
          <pc:sldMk cId="3390924536" sldId="608"/>
        </pc:sldMkLst>
      </pc:sldChg>
      <pc:sldChg chg="add del">
        <pc:chgData name="Khattab, Sherif" userId="c83b1e15-36f3-4f46-aceb-05aac24c545e" providerId="ADAL" clId="{5BF2AF75-AA55-4879-A6C2-DDD55E20D60F}" dt="2021-10-25T13:32:15.087" v="11"/>
        <pc:sldMkLst>
          <pc:docMk/>
          <pc:sldMk cId="388662114" sldId="609"/>
        </pc:sldMkLst>
      </pc:sldChg>
      <pc:sldChg chg="add del">
        <pc:chgData name="Khattab, Sherif" userId="c83b1e15-36f3-4f46-aceb-05aac24c545e" providerId="ADAL" clId="{5BF2AF75-AA55-4879-A6C2-DDD55E20D60F}" dt="2021-10-25T13:32:15.087" v="11"/>
        <pc:sldMkLst>
          <pc:docMk/>
          <pc:sldMk cId="86902699" sldId="610"/>
        </pc:sldMkLst>
      </pc:sldChg>
      <pc:sldChg chg="add del">
        <pc:chgData name="Khattab, Sherif" userId="c83b1e15-36f3-4f46-aceb-05aac24c545e" providerId="ADAL" clId="{5BF2AF75-AA55-4879-A6C2-DDD55E20D60F}" dt="2021-10-25T13:32:15.087" v="11"/>
        <pc:sldMkLst>
          <pc:docMk/>
          <pc:sldMk cId="1747732605" sldId="611"/>
        </pc:sldMkLst>
      </pc:sldChg>
      <pc:sldChg chg="add del">
        <pc:chgData name="Khattab, Sherif" userId="c83b1e15-36f3-4f46-aceb-05aac24c545e" providerId="ADAL" clId="{5BF2AF75-AA55-4879-A6C2-DDD55E20D60F}" dt="2021-10-25T13:32:15.087" v="11"/>
        <pc:sldMkLst>
          <pc:docMk/>
          <pc:sldMk cId="1938775688" sldId="612"/>
        </pc:sldMkLst>
      </pc:sldChg>
      <pc:sldChg chg="add del">
        <pc:chgData name="Khattab, Sherif" userId="c83b1e15-36f3-4f46-aceb-05aac24c545e" providerId="ADAL" clId="{5BF2AF75-AA55-4879-A6C2-DDD55E20D60F}" dt="2021-10-25T13:32:15.087" v="11"/>
        <pc:sldMkLst>
          <pc:docMk/>
          <pc:sldMk cId="3925931934" sldId="613"/>
        </pc:sldMkLst>
      </pc:sldChg>
      <pc:sldChg chg="add del">
        <pc:chgData name="Khattab, Sherif" userId="c83b1e15-36f3-4f46-aceb-05aac24c545e" providerId="ADAL" clId="{5BF2AF75-AA55-4879-A6C2-DDD55E20D60F}" dt="2021-10-25T13:32:15.087" v="11"/>
        <pc:sldMkLst>
          <pc:docMk/>
          <pc:sldMk cId="3283012382" sldId="614"/>
        </pc:sldMkLst>
      </pc:sldChg>
      <pc:sldChg chg="add del">
        <pc:chgData name="Khattab, Sherif" userId="c83b1e15-36f3-4f46-aceb-05aac24c545e" providerId="ADAL" clId="{5BF2AF75-AA55-4879-A6C2-DDD55E20D60F}" dt="2021-10-25T13:32:15.087" v="11"/>
        <pc:sldMkLst>
          <pc:docMk/>
          <pc:sldMk cId="68515591" sldId="615"/>
        </pc:sldMkLst>
      </pc:sldChg>
      <pc:sldChg chg="add del">
        <pc:chgData name="Khattab, Sherif" userId="c83b1e15-36f3-4f46-aceb-05aac24c545e" providerId="ADAL" clId="{5BF2AF75-AA55-4879-A6C2-DDD55E20D60F}" dt="2021-10-25T13:32:15.087" v="11"/>
        <pc:sldMkLst>
          <pc:docMk/>
          <pc:sldMk cId="1287194210" sldId="616"/>
        </pc:sldMkLst>
      </pc:sldChg>
      <pc:sldChg chg="add del">
        <pc:chgData name="Khattab, Sherif" userId="c83b1e15-36f3-4f46-aceb-05aac24c545e" providerId="ADAL" clId="{5BF2AF75-AA55-4879-A6C2-DDD55E20D60F}" dt="2021-10-25T13:32:15.087" v="11"/>
        <pc:sldMkLst>
          <pc:docMk/>
          <pc:sldMk cId="3311359803" sldId="617"/>
        </pc:sldMkLst>
      </pc:sldChg>
      <pc:sldChg chg="add del">
        <pc:chgData name="Khattab, Sherif" userId="c83b1e15-36f3-4f46-aceb-05aac24c545e" providerId="ADAL" clId="{5BF2AF75-AA55-4879-A6C2-DDD55E20D60F}" dt="2021-10-25T13:32:15.087" v="11"/>
        <pc:sldMkLst>
          <pc:docMk/>
          <pc:sldMk cId="2378700803" sldId="618"/>
        </pc:sldMkLst>
      </pc:sldChg>
      <pc:sldChg chg="add del">
        <pc:chgData name="Khattab, Sherif" userId="c83b1e15-36f3-4f46-aceb-05aac24c545e" providerId="ADAL" clId="{5BF2AF75-AA55-4879-A6C2-DDD55E20D60F}" dt="2021-10-25T13:32:15.087" v="11"/>
        <pc:sldMkLst>
          <pc:docMk/>
          <pc:sldMk cId="3036780415" sldId="619"/>
        </pc:sldMkLst>
      </pc:sldChg>
      <pc:sldChg chg="add del">
        <pc:chgData name="Khattab, Sherif" userId="c83b1e15-36f3-4f46-aceb-05aac24c545e" providerId="ADAL" clId="{5BF2AF75-AA55-4879-A6C2-DDD55E20D60F}" dt="2021-10-25T13:32:15.087" v="11"/>
        <pc:sldMkLst>
          <pc:docMk/>
          <pc:sldMk cId="868814156" sldId="620"/>
        </pc:sldMkLst>
      </pc:sldChg>
      <pc:sldChg chg="add del">
        <pc:chgData name="Khattab, Sherif" userId="c83b1e15-36f3-4f46-aceb-05aac24c545e" providerId="ADAL" clId="{5BF2AF75-AA55-4879-A6C2-DDD55E20D60F}" dt="2021-10-25T13:32:15.087" v="11"/>
        <pc:sldMkLst>
          <pc:docMk/>
          <pc:sldMk cId="1099529074" sldId="621"/>
        </pc:sldMkLst>
      </pc:sldChg>
      <pc:sldChg chg="add del">
        <pc:chgData name="Khattab, Sherif" userId="c83b1e15-36f3-4f46-aceb-05aac24c545e" providerId="ADAL" clId="{5BF2AF75-AA55-4879-A6C2-DDD55E20D60F}" dt="2021-10-27T14:32:00.953" v="262" actId="2696"/>
        <pc:sldMkLst>
          <pc:docMk/>
          <pc:sldMk cId="1779653332" sldId="622"/>
        </pc:sldMkLst>
      </pc:sldChg>
      <pc:sldChg chg="add del">
        <pc:chgData name="Khattab, Sherif" userId="c83b1e15-36f3-4f46-aceb-05aac24c545e" providerId="ADAL" clId="{5BF2AF75-AA55-4879-A6C2-DDD55E20D60F}" dt="2021-10-27T14:32:00.953" v="262" actId="2696"/>
        <pc:sldMkLst>
          <pc:docMk/>
          <pc:sldMk cId="1236644830" sldId="623"/>
        </pc:sldMkLst>
      </pc:sldChg>
      <pc:sldChg chg="add del">
        <pc:chgData name="Khattab, Sherif" userId="c83b1e15-36f3-4f46-aceb-05aac24c545e" providerId="ADAL" clId="{5BF2AF75-AA55-4879-A6C2-DDD55E20D60F}" dt="2021-10-25T13:58:52.988" v="149" actId="47"/>
        <pc:sldMkLst>
          <pc:docMk/>
          <pc:sldMk cId="1561128005" sldId="624"/>
        </pc:sldMkLst>
      </pc:sldChg>
      <pc:sldChg chg="add del">
        <pc:chgData name="Khattab, Sherif" userId="c83b1e15-36f3-4f46-aceb-05aac24c545e" providerId="ADAL" clId="{5BF2AF75-AA55-4879-A6C2-DDD55E20D60F}" dt="2021-10-25T13:58:52.988" v="149" actId="47"/>
        <pc:sldMkLst>
          <pc:docMk/>
          <pc:sldMk cId="1401811499" sldId="625"/>
        </pc:sldMkLst>
      </pc:sldChg>
      <pc:sldChg chg="add del">
        <pc:chgData name="Khattab, Sherif" userId="c83b1e15-36f3-4f46-aceb-05aac24c545e" providerId="ADAL" clId="{5BF2AF75-AA55-4879-A6C2-DDD55E20D60F}" dt="2021-10-25T13:59:09.255" v="151" actId="47"/>
        <pc:sldMkLst>
          <pc:docMk/>
          <pc:sldMk cId="291444243" sldId="626"/>
        </pc:sldMkLst>
      </pc:sldChg>
      <pc:sldChg chg="modSp add del mod modTransition">
        <pc:chgData name="Khattab, Sherif" userId="c83b1e15-36f3-4f46-aceb-05aac24c545e" providerId="ADAL" clId="{5BF2AF75-AA55-4879-A6C2-DDD55E20D60F}" dt="2021-10-25T13:59:42.454" v="154" actId="2696"/>
        <pc:sldMkLst>
          <pc:docMk/>
          <pc:sldMk cId="2879803682" sldId="627"/>
        </pc:sldMkLst>
        <pc:spChg chg="mod">
          <ac:chgData name="Khattab, Sherif" userId="c83b1e15-36f3-4f46-aceb-05aac24c545e" providerId="ADAL" clId="{5BF2AF75-AA55-4879-A6C2-DDD55E20D60F}" dt="2021-10-25T13:32:10.320" v="4"/>
          <ac:spMkLst>
            <pc:docMk/>
            <pc:sldMk cId="2879803682" sldId="627"/>
            <ac:spMk id="19" creationId="{383DB0F7-229F-1744-B3C9-18FE8C8C0FDD}"/>
          </ac:spMkLst>
        </pc:spChg>
        <pc:spChg chg="mod">
          <ac:chgData name="Khattab, Sherif" userId="c83b1e15-36f3-4f46-aceb-05aac24c545e" providerId="ADAL" clId="{5BF2AF75-AA55-4879-A6C2-DDD55E20D60F}" dt="2021-10-25T13:32:13.943" v="10"/>
          <ac:spMkLst>
            <pc:docMk/>
            <pc:sldMk cId="2879803682" sldId="627"/>
            <ac:spMk id="23555" creationId="{5F47E982-A6AB-324A-B90F-B0510EA2AB3E}"/>
          </ac:spMkLst>
        </pc:spChg>
      </pc:sldChg>
      <pc:sldChg chg="add del">
        <pc:chgData name="Khattab, Sherif" userId="c83b1e15-36f3-4f46-aceb-05aac24c545e" providerId="ADAL" clId="{5BF2AF75-AA55-4879-A6C2-DDD55E20D60F}" dt="2021-10-25T13:31:24.678" v="3"/>
        <pc:sldMkLst>
          <pc:docMk/>
          <pc:sldMk cId="2445208758" sldId="629"/>
        </pc:sldMkLst>
      </pc:sldChg>
      <pc:sldChg chg="add del">
        <pc:chgData name="Khattab, Sherif" userId="c83b1e15-36f3-4f46-aceb-05aac24c545e" providerId="ADAL" clId="{5BF2AF75-AA55-4879-A6C2-DDD55E20D60F}" dt="2021-10-25T13:31:24.678" v="3"/>
        <pc:sldMkLst>
          <pc:docMk/>
          <pc:sldMk cId="2831311117" sldId="630"/>
        </pc:sldMkLst>
      </pc:sldChg>
      <pc:sldChg chg="add del">
        <pc:chgData name="Khattab, Sherif" userId="c83b1e15-36f3-4f46-aceb-05aac24c545e" providerId="ADAL" clId="{5BF2AF75-AA55-4879-A6C2-DDD55E20D60F}" dt="2021-10-25T13:31:24.678" v="3"/>
        <pc:sldMkLst>
          <pc:docMk/>
          <pc:sldMk cId="1788299685" sldId="631"/>
        </pc:sldMkLst>
      </pc:sldChg>
      <pc:sldChg chg="add del">
        <pc:chgData name="Khattab, Sherif" userId="c83b1e15-36f3-4f46-aceb-05aac24c545e" providerId="ADAL" clId="{5BF2AF75-AA55-4879-A6C2-DDD55E20D60F}" dt="2021-10-25T13:59:42.454" v="154" actId="2696"/>
        <pc:sldMkLst>
          <pc:docMk/>
          <pc:sldMk cId="2114761885" sldId="632"/>
        </pc:sldMkLst>
      </pc:sldChg>
      <pc:sldChg chg="add del">
        <pc:chgData name="Khattab, Sherif" userId="c83b1e15-36f3-4f46-aceb-05aac24c545e" providerId="ADAL" clId="{5BF2AF75-AA55-4879-A6C2-DDD55E20D60F}" dt="2021-10-25T13:59:42.454" v="154" actId="2696"/>
        <pc:sldMkLst>
          <pc:docMk/>
          <pc:sldMk cId="1689778907" sldId="633"/>
        </pc:sldMkLst>
      </pc:sldChg>
      <pc:sldChg chg="add del">
        <pc:chgData name="Khattab, Sherif" userId="c83b1e15-36f3-4f46-aceb-05aac24c545e" providerId="ADAL" clId="{5BF2AF75-AA55-4879-A6C2-DDD55E20D60F}" dt="2021-10-25T13:32:13.943" v="10"/>
        <pc:sldMkLst>
          <pc:docMk/>
          <pc:sldMk cId="828684257" sldId="634"/>
        </pc:sldMkLst>
      </pc:sldChg>
      <pc:sldChg chg="add del">
        <pc:chgData name="Khattab, Sherif" userId="c83b1e15-36f3-4f46-aceb-05aac24c545e" providerId="ADAL" clId="{5BF2AF75-AA55-4879-A6C2-DDD55E20D60F}" dt="2021-10-25T13:59:42.454" v="154" actId="2696"/>
        <pc:sldMkLst>
          <pc:docMk/>
          <pc:sldMk cId="950705594" sldId="634"/>
        </pc:sldMkLst>
      </pc:sldChg>
      <pc:sldChg chg="add del">
        <pc:chgData name="Khattab, Sherif" userId="c83b1e15-36f3-4f46-aceb-05aac24c545e" providerId="ADAL" clId="{5BF2AF75-AA55-4879-A6C2-DDD55E20D60F}" dt="2021-10-25T13:59:42.454" v="154" actId="2696"/>
        <pc:sldMkLst>
          <pc:docMk/>
          <pc:sldMk cId="2763565484" sldId="635"/>
        </pc:sldMkLst>
      </pc:sldChg>
      <pc:sldChg chg="add del">
        <pc:chgData name="Khattab, Sherif" userId="c83b1e15-36f3-4f46-aceb-05aac24c545e" providerId="ADAL" clId="{5BF2AF75-AA55-4879-A6C2-DDD55E20D60F}" dt="2021-10-25T13:59:42.454" v="154" actId="2696"/>
        <pc:sldMkLst>
          <pc:docMk/>
          <pc:sldMk cId="1980736919" sldId="636"/>
        </pc:sldMkLst>
      </pc:sldChg>
      <pc:sldChg chg="add del">
        <pc:chgData name="Khattab, Sherif" userId="c83b1e15-36f3-4f46-aceb-05aac24c545e" providerId="ADAL" clId="{5BF2AF75-AA55-4879-A6C2-DDD55E20D60F}" dt="2021-10-25T13:59:42.454" v="154" actId="2696"/>
        <pc:sldMkLst>
          <pc:docMk/>
          <pc:sldMk cId="3783687356" sldId="637"/>
        </pc:sldMkLst>
      </pc:sldChg>
      <pc:sldChg chg="add del">
        <pc:chgData name="Khattab, Sherif" userId="c83b1e15-36f3-4f46-aceb-05aac24c545e" providerId="ADAL" clId="{5BF2AF75-AA55-4879-A6C2-DDD55E20D60F}" dt="2021-10-25T13:32:13.943" v="10"/>
        <pc:sldMkLst>
          <pc:docMk/>
          <pc:sldMk cId="4246695538" sldId="637"/>
        </pc:sldMkLst>
      </pc:sldChg>
      <pc:sldChg chg="modSp add del modTransition">
        <pc:chgData name="Khattab, Sherif" userId="c83b1e15-36f3-4f46-aceb-05aac24c545e" providerId="ADAL" clId="{5BF2AF75-AA55-4879-A6C2-DDD55E20D60F}" dt="2021-10-25T13:59:42.454" v="154" actId="2696"/>
        <pc:sldMkLst>
          <pc:docMk/>
          <pc:sldMk cId="1717400977" sldId="638"/>
        </pc:sldMkLst>
        <pc:spChg chg="mod">
          <ac:chgData name="Khattab, Sherif" userId="c83b1e15-36f3-4f46-aceb-05aac24c545e" providerId="ADAL" clId="{5BF2AF75-AA55-4879-A6C2-DDD55E20D60F}" dt="2021-10-25T13:32:10.320" v="4"/>
          <ac:spMkLst>
            <pc:docMk/>
            <pc:sldMk cId="1717400977" sldId="638"/>
            <ac:spMk id="4" creationId="{1765A989-ACB0-4826-B4E2-6D0E147FF377}"/>
          </ac:spMkLst>
        </pc:spChg>
      </pc:sldChg>
      <pc:sldChg chg="modSp add del modTransition">
        <pc:chgData name="Khattab, Sherif" userId="c83b1e15-36f3-4f46-aceb-05aac24c545e" providerId="ADAL" clId="{5BF2AF75-AA55-4879-A6C2-DDD55E20D60F}" dt="2021-10-25T13:59:42.454" v="154" actId="2696"/>
        <pc:sldMkLst>
          <pc:docMk/>
          <pc:sldMk cId="3849965011" sldId="639"/>
        </pc:sldMkLst>
        <pc:spChg chg="mod">
          <ac:chgData name="Khattab, Sherif" userId="c83b1e15-36f3-4f46-aceb-05aac24c545e" providerId="ADAL" clId="{5BF2AF75-AA55-4879-A6C2-DDD55E20D60F}" dt="2021-10-25T13:32:10.320" v="4"/>
          <ac:spMkLst>
            <pc:docMk/>
            <pc:sldMk cId="3849965011" sldId="639"/>
            <ac:spMk id="4" creationId="{D8E4D911-07E5-456F-B7D8-2B63A9555C7D}"/>
          </ac:spMkLst>
        </pc:spChg>
      </pc:sldChg>
      <pc:sldChg chg="modSp new mod">
        <pc:chgData name="Khattab, Sherif" userId="c83b1e15-36f3-4f46-aceb-05aac24c545e" providerId="ADAL" clId="{5BF2AF75-AA55-4879-A6C2-DDD55E20D60F}" dt="2021-10-25T13:35:07.869" v="117" actId="20577"/>
        <pc:sldMkLst>
          <pc:docMk/>
          <pc:sldMk cId="573459684" sldId="640"/>
        </pc:sldMkLst>
        <pc:spChg chg="mod">
          <ac:chgData name="Khattab, Sherif" userId="c83b1e15-36f3-4f46-aceb-05aac24c545e" providerId="ADAL" clId="{5BF2AF75-AA55-4879-A6C2-DDD55E20D60F}" dt="2021-10-25T13:35:03.550" v="103" actId="5793"/>
          <ac:spMkLst>
            <pc:docMk/>
            <pc:sldMk cId="573459684" sldId="640"/>
            <ac:spMk id="2" creationId="{D7A8E633-12CA-4B29-AC8A-F318F3D19BF9}"/>
          </ac:spMkLst>
        </pc:spChg>
        <pc:spChg chg="mod">
          <ac:chgData name="Khattab, Sherif" userId="c83b1e15-36f3-4f46-aceb-05aac24c545e" providerId="ADAL" clId="{5BF2AF75-AA55-4879-A6C2-DDD55E20D60F}" dt="2021-10-25T13:35:07.869" v="117" actId="20577"/>
          <ac:spMkLst>
            <pc:docMk/>
            <pc:sldMk cId="573459684" sldId="640"/>
            <ac:spMk id="3" creationId="{2914E42B-CC41-4886-BE72-9ABC27E7C212}"/>
          </ac:spMkLst>
        </pc:spChg>
      </pc:sldChg>
      <pc:sldChg chg="modSp new mod modAnim">
        <pc:chgData name="Khattab, Sherif" userId="c83b1e15-36f3-4f46-aceb-05aac24c545e" providerId="ADAL" clId="{5BF2AF75-AA55-4879-A6C2-DDD55E20D60F}" dt="2021-10-25T14:31:24.908" v="261"/>
        <pc:sldMkLst>
          <pc:docMk/>
          <pc:sldMk cId="3861142351" sldId="641"/>
        </pc:sldMkLst>
        <pc:spChg chg="mod">
          <ac:chgData name="Khattab, Sherif" userId="c83b1e15-36f3-4f46-aceb-05aac24c545e" providerId="ADAL" clId="{5BF2AF75-AA55-4879-A6C2-DDD55E20D60F}" dt="2021-10-25T14:28:49.213" v="196" actId="20577"/>
          <ac:spMkLst>
            <pc:docMk/>
            <pc:sldMk cId="3861142351" sldId="641"/>
            <ac:spMk id="2" creationId="{E444816A-B522-4215-BB2F-11B8AB71C9A2}"/>
          </ac:spMkLst>
        </pc:spChg>
        <pc:spChg chg="mod">
          <ac:chgData name="Khattab, Sherif" userId="c83b1e15-36f3-4f46-aceb-05aac24c545e" providerId="ADAL" clId="{5BF2AF75-AA55-4879-A6C2-DDD55E20D60F}" dt="2021-10-25T14:31:16.985" v="259" actId="27636"/>
          <ac:spMkLst>
            <pc:docMk/>
            <pc:sldMk cId="3861142351" sldId="641"/>
            <ac:spMk id="3" creationId="{82CF8052-907E-47F3-9440-133BD754DF15}"/>
          </ac:spMkLst>
        </pc:spChg>
      </pc:sldChg>
      <pc:sldMasterChg chg="del delSldLayout">
        <pc:chgData name="Khattab, Sherif" userId="c83b1e15-36f3-4f46-aceb-05aac24c545e" providerId="ADAL" clId="{5BF2AF75-AA55-4879-A6C2-DDD55E20D60F}" dt="2021-10-25T13:59:42.454" v="154" actId="2696"/>
        <pc:sldMasterMkLst>
          <pc:docMk/>
          <pc:sldMasterMk cId="3488983563" sldId="2147483652"/>
        </pc:sldMasterMkLst>
        <pc:sldLayoutChg chg="del">
          <pc:chgData name="Khattab, Sherif" userId="c83b1e15-36f3-4f46-aceb-05aac24c545e" providerId="ADAL" clId="{5BF2AF75-AA55-4879-A6C2-DDD55E20D60F}" dt="2021-10-25T13:59:42.454" v="154" actId="2696"/>
          <pc:sldLayoutMkLst>
            <pc:docMk/>
            <pc:sldMasterMk cId="3488983563" sldId="2147483652"/>
            <pc:sldLayoutMk cId="297221729" sldId="214748365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842552259" sldId="214748365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500758569" sldId="214748365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728839760" sldId="214748365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31486845" sldId="214748365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256903977" sldId="214748365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637428706" sldId="214748365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723031261" sldId="214748366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741084021" sldId="214748366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835978254" sldId="214748366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080804799" sldId="214748366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851962895" sldId="214748366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35686360" sldId="214748366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984497873" sldId="214748366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132337780" sldId="214748366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080572698" sldId="214748366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920308963" sldId="214748366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700603902" sldId="214748367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4092439534" sldId="214748367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534840024" sldId="214748367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71510309" sldId="214748367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537150052" sldId="214748367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53855123" sldId="214748367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330038147" sldId="214748367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9918512" sldId="214748367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77198740" sldId="214748367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77361933" sldId="214748367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65245216" sldId="214748368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600760691" sldId="214748368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14301519" sldId="214748368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41155094" sldId="214748368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47499436" sldId="214748368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673325719" sldId="214748368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26544247" sldId="2147483686"/>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49:57.520"/>
    </inkml:context>
    <inkml:brush xml:id="br0">
      <inkml:brushProperty name="width" value="0.05" units="cm"/>
      <inkml:brushProperty name="height" value="0.05" units="cm"/>
      <inkml:brushProperty name="color" value="#008C3A"/>
    </inkml:brush>
  </inkml:definitions>
  <inkml:trace contextRef="#ctx0" brushRef="#br0">5 1 10592 0 0,'0'0'9535'0'0,"0"2"-9391"0"0,6 107-128 0 0,-6-96-16 0 0,-5 209 0 0 0,-1-6-77 0 0,11 123-52 0 0,2-184 127 0 0,8 139-8 0 0,-9-84-87 0 0,-3-51 87 0 0,-1 187 273 0 0,-3-188-193 0 0,32 438-70 0 0,-24-495 0 0 0,16 144-30 0 0,-3-48-162 0 0,19 656 102 0 0,-35-324 708 0 0,2-332-52 0 0,0 0 298 0 0,10 283 871 0 0,-11-357-1615 0 0,0 2-15 0 0,-2-83-401 0 0,-5 65-1 0 0,2-89-517 0 0,3 30 0 0 0,-2-32-549 0 0,0 19-6100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5.999"/>
    </inkml:context>
    <inkml:brush xml:id="br0">
      <inkml:brushProperty name="width" value="0.1" units="cm"/>
      <inkml:brushProperty name="height" value="0.1" units="cm"/>
      <inkml:brushProperty name="color" value="#CC0066"/>
    </inkml:brush>
  </inkml:definitions>
  <inkml:trace contextRef="#ctx0" brushRef="#br0">57 35 4144 0 0,'-1'2'34'0'0,"0"0"0"0"0,0 1 0 0 0,0-1 1 0 0,-1 0-1 0 0,1 0 0 0 0,-1 0 0 0 0,1 0 0 0 0,-1 0 0 0 0,0 0 0 0 0,1 0 1 0 0,-40 15 17476 0 0,45-20-16237 0 0,0 0-1172 0 0,1 0-76 0 0,1 1 0 0 0,-1-1-1 0 0,1 1 1 0 0,0 0 0 0 0,-1 1-1 0 0,1-1 1 0 0,0 1 0 0 0,0 0-1 0 0,8 0 1 0 0,1 0 55 0 0,-1-1 29 0 0,0 2 0 0 0,-1 0 0 0 0,23 3 0 0 0,-20-1-63 0 0,0-1 1 0 0,22-1-1 0 0,13-4-79 0 0,-12 2-723 0 0,0-2 1 0 0,0-2-1 0 0,65-17 1 0 0,-79 15-4567 0 0,2 2-1555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9.563"/>
    </inkml:context>
    <inkml:brush xml:id="br0">
      <inkml:brushProperty name="width" value="0.1" units="cm"/>
      <inkml:brushProperty name="height" value="0.1" units="cm"/>
      <inkml:brushProperty name="color" value="#5B2D90"/>
    </inkml:brush>
  </inkml:definitions>
  <inkml:trace contextRef="#ctx0" brushRef="#br0">1452 0 14544 0 0,'0'0'1624'0'0,"-2"1"-1214"0"0,-7 5-175 0 0,0-1-1 0 0,0-1 0 0 0,-1 1 1 0 0,0-2-1 0 0,-20 6 0 0 0,-58 6-863 0 0,54-10 505 0 0,-82 20 57 0 0,-19 2 421 0 0,-107 3 1221 0 0,87-6-736 0 0,86-11-617 0 0,-174 34 239 0 0,215-40-261 0 0,0 1 0 0 0,-30 13 0 0 0,27-9 272 0 0,16-6-251 0 0,1 1-1 0 0,-15 9 0 0 0,16-9-89 0 0,9-5-75 0 0,0 1-1 0 0,1-1 0 0 0,-1 1 1 0 0,1 0-1 0 0,-1 0 1 0 0,1 0-1 0 0,0 1 0 0 0,0-1 1 0 0,0 1-1 0 0,1 0 1 0 0,-1-1-1 0 0,-1 6 0 0 0,-4 8 195 0 0,6-14-182 0 0,1 1 1 0 0,-1-1-1 0 0,1 1 0 0 0,0-1 1 0 0,0 1-1 0 0,-1 4 0 0 0,-5 48 172 0 0,3 1 0 0 0,1 0 0 0 0,7 64 0 0 0,-1 28-186 0 0,0-10-28 0 0,4 19-98 0 0,2 43-248 0 0,-7-185 23 0 0,8 79-2414 0 0,-5-80 847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6.349"/>
    </inkml:context>
    <inkml:brush xml:id="br0">
      <inkml:brushProperty name="width" value="0.1" units="cm"/>
      <inkml:brushProperty name="height" value="0.1" units="cm"/>
      <inkml:brushProperty name="color" value="#CC0066"/>
    </inkml:brush>
  </inkml:definitions>
  <inkml:trace contextRef="#ctx0" brushRef="#br0">634 1 17071 0 0,'0'0'2744'0'0,"-1"2"-1756"0"0,-34 93 1689 0 0,-34 88-2900 0 0,-117 232 283 0 0,87-203 478 0 0,65-137-329 0 0,-67 158 318 0 0,79-179-412 0 0,6-16-92 0 0,-15 56-1 0 0,29-88-19 0 0,-34 167-790 0 0,35-171 629 0 0,1-1-1 0 0,0 1 1 0 0,0 0-1 0 0,0 0 1 0 0,0 0-1 0 0,0 0 0 0 0,0 0 1 0 0,0-1-1 0 0,1 1 1 0 0,-1 0-1 0 0,1 0 1 0 0,-1 0-1 0 0,1-1 1 0 0,0 1-1 0 0,-1 0 1 0 0,1-1-1 0 0,0 1 0 0 0,0 0 1 0 0,0-1-1 0 0,1 1 1 0 0,-1-1-1 0 0,2 2 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018"/>
    </inkml:context>
    <inkml:brush xml:id="br0">
      <inkml:brushProperty name="width" value="0.1" units="cm"/>
      <inkml:brushProperty name="height" value="0.1" units="cm"/>
      <inkml:brushProperty name="color" value="#5B2D90"/>
    </inkml:brush>
  </inkml:definitions>
  <inkml:trace contextRef="#ctx0" brushRef="#br0">1513 1 20591 0 0,'0'0'996'0'0,"0"2"-430"0"0,1 0-480 0 0,-1 1 0 0 0,0 0 0 0 0,1 0 0 0 0,0-1 0 0 0,0 1 0 0 0,0-1 0 0 0,2 5 0 0 0,5 14-80 0 0,9 81-1097 0 0,-12-70 446 0 0,-4-17 209 0 0,0 25 1 0 0,-1-26 246 0 0,0 0 1 0 0,3 18-1 0 0,26 158 222 0 0,-1-1 1721 0 0,-16-117-1190 0 0,15 67 305 0 0,-23-120-822 0 0,0 0 0 0 0,1 25-1 0 0,-4-24-7 0 0,9 36-1 0 0,-10-52-38 0 0,2 0 0 0 0,-1 1 0 0 0,0-1 0 0 0,0 0 0 0 0,-1 1 0 0 0,1-1 0 0 0,-1 1 0 0 0,0-1 0 0 0,0 1 0 0 0,-1 6 0 0 0,-2 6 0 0 0,2-11 0 0 0,1-1 0 0 0,-1 1 0 0 0,0-1 0 0 0,-1 0 0 0 0,1 1 0 0 0,-1-1 0 0 0,0 0 0 0 0,0 0 0 0 0,-1 0 0 0 0,1 0 0 0 0,-1-1 0 0 0,0 1 0 0 0,-1-1 0 0 0,-5 7 0 0 0,3-6 7 0 0,-1 0-1 0 0,1-1 1 0 0,-1 0-1 0 0,0 0 1 0 0,-1-1-1 0 0,-13 6 1 0 0,-48 9 136 0 0,60-16-112 0 0,-42 8 379 0 0,-73 3 0 0 0,50-7-315 0 0,-194 14 104 0 0,-230 42-7 0 0,277-25-107 0 0,175-29-534 0 0,-66 6 442 0 0,94-13-2385 0 0,0-1-1 0 0,-22-3 1 0 0,8-1-4961 0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385"/>
    </inkml:context>
    <inkml:brush xml:id="br0">
      <inkml:brushProperty name="width" value="0.1" units="cm"/>
      <inkml:brushProperty name="height" value="0.1" units="cm"/>
      <inkml:brushProperty name="color" value="#5B2D90"/>
    </inkml:brush>
  </inkml:definitions>
  <inkml:trace contextRef="#ctx0" brushRef="#br0">0 1 8752 0 0,'27'13'398'0'0,"-23"-11"-182"0"0,-5-1-37 0 0,-6 3 1030 0 0,7-3-900 0 0,-1 0 1 0 0,1 0-1 0 0,0-1 0 0 0,0 1 0 0 0,-1 0 0 0 0,1 0 1 0 0,0-1-1 0 0,0 1 0 0 0,0 0 0 0 0,0 0 1 0 0,0 0-1 0 0,0 3 836 0 0,0-2-728 0 0,-1 0-1 0 0,1 0 1 0 0,0 0-1 0 0,0 0 1 0 0,0 0 0 0 0,0 0-1 0 0,0 0 1 0 0,0 0-1 0 0,0 0 1 0 0,1 0 0 0 0,-1 0-1 0 0,1 0 1 0 0,0 0-1 0 0,1 3 1 0 0,3 11 110 0 0,-4-14-587 0 0,-1 1 0 0 0,1-1 0 0 0,-1 1 0 0 0,0 0 0 0 0,0-1 0 0 0,-1 1 0 0 0,1-1 1 0 0,-1 5-1 0 0,0-4-25 0 0,0 1 1 0 0,1-1-1 0 0,-1 0 1 0 0,1 0 0 0 0,0 1-1 0 0,0-1 1 0 0,1 4-1 0 0,5 17-198 0 0,-3-10 99 0 0,1 1 0 0 0,-2 0 0 0 0,0-1 1 0 0,0 29-1 0 0,-3-12 581 0 0,-2 0-1 0 0,-9 36 1 0 0,11-61-343 0 0,-1 0-1 0 0,1 0 0 0 0,0 1 1 0 0,1-1-1 0 0,-1 0 0 0 0,1 0 1 0 0,0 1-1 0 0,1-1 0 0 0,-1 0 1 0 0,1 0-1 0 0,2 8 0 0 0,-2-13-91 0 0,-1 1 0 0 0,0 0-1 0 0,0-1 1 0 0,0 1 0 0 0,0 0-1 0 0,0-1 1 0 0,0 1 0 0 0,0 0-1 0 0,0-1 1 0 0,-1 1 0 0 0,1-1-1 0 0,-1 1 1 0 0,1 0 0 0 0,-1-1-1 0 0,0 1 1 0 0,-1 1 0 0 0,1-1-172 0 0,0-1 1 0 0,1 1 0 0 0,-1-1-1 0 0,0 1 1 0 0,1-1 0 0 0,-1 1-1 0 0,1 0 1 0 0,-1-1-1 0 0,1 1 1 0 0,0 0 0 0 0,0 0-1 0 0,0 3 1 0 0,5 10-1812 0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720"/>
    </inkml:context>
    <inkml:brush xml:id="br0">
      <inkml:brushProperty name="width" value="0.1" units="cm"/>
      <inkml:brushProperty name="height" value="0.1" units="cm"/>
      <inkml:brushProperty name="color" value="#5B2D90"/>
    </inkml:brush>
  </inkml:definitions>
  <inkml:trace contextRef="#ctx0" brushRef="#br0">194 140 9672 0 0,'-1'0'44'0'0,"0"0"1"0"0,0 0-1 0 0,1 1 0 0 0,-1-1 1 0 0,0 0-1 0 0,0 0 1 0 0,0 0-1 0 0,1-1 0 0 0,-1 1 1 0 0,0 0-1 0 0,0 0 1 0 0,0 0-1 0 0,1-1 1 0 0,-1 1-1 0 0,0 0 0 0 0,-1-1 1 0 0,12-6 1063 0 0,12-9 1903 0 0,-16 11-2261 0 0,0 1 1 0 0,1-1-1 0 0,-1 1 0 0 0,1 1 0 0 0,10-5 0 0 0,18-11 89 0 0,-7 4-464 0 0,47-21 0 0 0,-64 31-369 0 0,-6 3 57 0 0,-1 0-1 0 0,1 1 1 0 0,0-1 0 0 0,-1 1-1 0 0,1 0 1 0 0,0 0 0 0 0,5 0-1 0 0,-9 1 150 0 0,2 1 119 0 0,24 8 454 0 0,-25-9-427 0 0,-1 2-180 0 0,13 15 6 0 0,-14-17-183 0 0,0 1 0 0 0,1-1-1 0 0,-1 1 1 0 0,0-1 0 0 0,0 1 0 0 0,1-1-1 0 0,-1 1 1 0 0,0 0 0 0 0,0-1-1 0 0,0 1 1 0 0,0-1 0 0 0,0 1-1 0 0,0 0 1 0 0,0-1 0 0 0,0 1 0 0 0,0-1-1 0 0,0 1 1 0 0,0 0 0 0 0,0-1-1 0 0,0 2 1 0 0,-1 0-13 0 0,1 3-25 0 0,0 0 0 0 0,-1 0 0 0 0,0 0 0 0 0,0 0 0 0 0,0 0 0 0 0,0 0 0 0 0,-1 0 0 0 0,0 0 0 0 0,0 0 0 0 0,0 0-1 0 0,-4 4 1 0 0,-2 2-18 0 0,0-1-1 0 0,0 0 0 0 0,-12 11 0 0 0,7-6 38 0 0,-10 8 21 0 0,-66 39-13 0 0,57-41-54 0 0,-52 26 0 0 0,56-32-6 0 0,18-9 33 0 0,1 0 1 0 0,-13 10-1 0 0,-15 12-238 0 0,-38 10-3893 0 0,59-28-2398 0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1.098"/>
    </inkml:context>
    <inkml:brush xml:id="br0">
      <inkml:brushProperty name="width" value="0.1" units="cm"/>
      <inkml:brushProperty name="height" value="0.1" units="cm"/>
      <inkml:brushProperty name="color" value="#5B2D90"/>
    </inkml:brush>
  </inkml:definitions>
  <inkml:trace contextRef="#ctx0" brushRef="#br0">1 38 17015 0 0,'26'4'1543'0'0,"-13"-6"-1051"0"0,0-1 0 0 0,15-5 0 0 0,-3-2 581 0 0,-18 6-1078 0 0,1 1 0 0 0,-1 1 0 0 0,1-1 0 0 0,-1 1 0 0 0,1 1 0 0 0,0-1 0 0 0,12 0 0 0 0,-15 2-9 0 0,6 0 109 0 0,-1 1-1 0 0,15 1 1 0 0,-22-1 2 0 0,0-1-1 0 0,0 1 1 0 0,0 0-1 0 0,0 0 0 0 0,0 1 1 0 0,0-1-1 0 0,-1 0 1 0 0,1 1-1 0 0,0 0 1 0 0,-1 0-1 0 0,1-1 1 0 0,3 5 771 0 0,-3-3-544 0 0,-2-2-292 0 0,1 0 0 0 0,-1 0 0 0 0,1 1 0 0 0,-1-1 0 0 0,0 1 0 0 0,1-1 0 0 0,-1 1 0 0 0,0 0 0 0 0,0-1 0 0 0,0 1 0 0 0,0 0 0 0 0,0 0 0 0 0,-1-1 0 0 0,1 1 0 0 0,-1 0 0 0 0,1 0 0 0 0,-1 0 0 0 0,1 0 0 0 0,-1 3 0 0 0,1 12-53 0 0,0-14 7 0 0,-1-1 0 0 0,1 1 0 0 0,-1 0 1 0 0,0 0-1 0 0,0-1 0 0 0,0 1 0 0 0,0 0 1 0 0,-1-1-1 0 0,1 1 0 0 0,-1 0 0 0 0,-1 2 1 0 0,-28 48-857 0 0,20-29 618 0 0,-17 28-1 0 0,13-19 168 0 0,12-27 84 0 0,0 0 1 0 0,0 0 0 0 0,-6 10-1 0 0,7-14 10 0 0,0 0 0 0 0,0 0 0 0 0,0 0 0 0 0,1 0-1 0 0,-1 0 1 0 0,1 0 0 0 0,-1 0 0 0 0,1 0 0 0 0,0 0-1 0 0,0 0 1 0 0,0 0 0 0 0,0 3 0 0 0,0-2 20 0 0,0 0 129 0 0,2-3-102 0 0,7 4-35 0 0,-7-3-19 0 0,-1-1 0 0 0,0 1 0 0 0,1-1 0 0 0,-1 0 0 0 0,1 1 0 0 0,-1-1 0 0 0,0 0 0 0 0,1 0 0 0 0,1 0 0 0 0,2-1-30 0 0,1 0 1 0 0,-1-1-1 0 0,0 0 0 0 0,6-2 1 0 0,7-3-40 0 0,7-4-1070 0 0,1 0 1 0 0,45-30-1 0 0,-38 18-47 0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939"/>
    </inkml:context>
    <inkml:brush xml:id="br0">
      <inkml:brushProperty name="width" value="0.1" units="cm"/>
      <inkml:brushProperty name="height" value="0.1" units="cm"/>
      <inkml:brushProperty name="color" value="#5B2D90"/>
    </inkml:brush>
  </inkml:definitions>
  <inkml:trace contextRef="#ctx0" brushRef="#br0">225 1 8752 0 0,'0'0'9215'0'0,"-2"1"-8681"0"0,-17 7-960 0 0,-31 21 0 0 0,-13 5-292 0 0,58-31 809 0 0,0-1-1 0 0,1 1 1 0 0,-1-1-1 0 0,1 1 1 0 0,0 0-1 0 0,-1 1 1 0 0,1-1-1 0 0,1 1 0 0 0,-1 0 1 0 0,0 0-1 0 0,-4 8 1 0 0,-8 6 548 0 0,14-17-559 0 0,1 1-1 0 0,-1-1 1 0 0,1 1 0 0 0,-1-1-1 0 0,1 1 1 0 0,0-1-1 0 0,-1 1 1 0 0,1 0-1 0 0,0 0 1 0 0,0 0 0 0 0,0-1-1 0 0,0 1 1 0 0,1 0-1 0 0,-1 0 1 0 0,1 0 0 0 0,-1 0-1 0 0,1 0 1 0 0,-1 1-1 0 0,1-1 1 0 0,0 3-1 0 0,2 7 161 0 0,1 0 0 0 0,0 0 0 0 0,6 13 0 0 0,-8-23-235 0 0,1 0-1 0 0,-1 0 1 0 0,0-1 0 0 0,1 1-1 0 0,0 0 1 0 0,-1-1-1 0 0,1 1 1 0 0,0 0-1 0 0,0-1 1 0 0,0 0-1 0 0,0 0 1 0 0,3 2-1 0 0,4 3-15 0 0,0 1-22 0 0,1 0 0 0 0,0-1 0 0 0,-1-1 0 0 0,2 1 0 0 0,-1-1 0 0 0,13 3-1 0 0,30 12 33 0 0,36 9 69 0 0,-82-26-63 0 0,1-1-1 0 0,13 9 1 0 0,8 2-6 0 0,-4-5 1 0 0,-7 2 0 0 0,18 18-114 0 0,-35-27 86 0 0,-1 1 1 0 0,1-1 0 0 0,0 0 0 0 0,0 0 0 0 0,-1 1 0 0 0,1-1-1 0 0,-1 0 1 0 0,1 1 0 0 0,-1-1 0 0 0,0 1 0 0 0,0-1-1 0 0,1 0 1 0 0,-1 1 0 0 0,0-1 0 0 0,0 3 0 0 0,-2 20-76 0 0,2-23 115 0 0,0 1-16 0 0,-1 0 0 0 0,1 0-1 0 0,-1 0 1 0 0,0 0 0 0 0,0 0-1 0 0,0 0 1 0 0,0 0 0 0 0,0 0-1 0 0,0 0 1 0 0,0-1 0 0 0,-3 4-1 0 0,2-3 12 0 0,1 0-1 0 0,-1 0 0 0 0,1 0 1 0 0,-1 0-1 0 0,1 1 1 0 0,0-1-1 0 0,0 0 0 0 0,-1 5 1 0 0,1-6 3 0 0,1 0 1 0 0,-1 0 0 0 0,1 0-1 0 0,-1 1 1 0 0,0-1 0 0 0,0 0-1 0 0,0 0 1 0 0,1 0 0 0 0,-1 0-1 0 0,0 0 1 0 0,0 0 0 0 0,0 0-1 0 0,0 0 1 0 0,-1-1 0 0 0,1 1-1 0 0,0 0 1 0 0,-3 0 0 0 0,2 1 95 0 0,0-1 1 0 0,0 0 0 0 0,0 1-1 0 0,0-1 1 0 0,0 1 0 0 0,0 0-1 0 0,-3 3 1 0 0,4-4-24 0 0,0 0 0 0 0,0 0 0 0 0,0 0 0 0 0,0 0 0 0 0,0-1 0 0 0,0 1-1 0 0,0 0 1 0 0,0 0 0 0 0,0-1 0 0 0,0 1 0 0 0,0-1 0 0 0,0 1 0 0 0,-1-1 0 0 0,1 1 0 0 0,0-1 0 0 0,0 0 0 0 0,-1 0 0 0 0,1 0 0 0 0,0 0 0 0 0,0 1-1 0 0,-1-2 1 0 0,1 1 0 0 0,0 0 0 0 0,-1 0 0 0 0,1 0 0 0 0,0-1 0 0 0,0 1 0 0 0,0 0 0 0 0,-1-1 0 0 0,1 1 0 0 0,0-1 0 0 0,0 1 0 0 0,0-1-1 0 0,0 0 1 0 0,0 0 0 0 0,0 1 0 0 0,0-1 0 0 0,0 0 0 0 0,0 0 0 0 0,0 0 0 0 0,0 0 0 0 0,1 0 0 0 0,-1 0 0 0 0,0 0 0 0 0,1 0 0 0 0,-1 0-1 0 0,1-1 1 0 0,-1 1 0 0 0,1 0 0 0 0,-1-2 0 0 0,-2-8 178 0 0,0-1 1 0 0,1 1-1 0 0,1-1 0 0 0,0 1 0 0 0,0-1 0 0 0,1 0 0 0 0,1 0 1 0 0,2-14-1 0 0,2-12-153 0 0,-4 27-87 0 0,0 0-1 0 0,1 1 1 0 0,3-12-1 0 0,2 0-59 0 0,0 3-57 0 0,-2 0 0 0 0,6-26 1 0 0,0-11-512 0 0,-7 42-411 0 0,-1-1 1 0 0,0 0-1 0 0,0-26 1 0 0,-5 4-7544 0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6.733"/>
    </inkml:context>
    <inkml:brush xml:id="br0">
      <inkml:brushProperty name="width" value="0.1" units="cm"/>
      <inkml:brushProperty name="height" value="0.1" units="cm"/>
      <inkml:brushProperty name="color" value="#CC0066"/>
    </inkml:brush>
  </inkml:definitions>
  <inkml:trace contextRef="#ctx0" brushRef="#br0">342 1 14280 0 0,'0'0'1102'0'0,"-2"2"-719"0"0,-24 29 2754 0 0,-12 7 487 0 0,-13 24-3954 0 0,27-32 23 0 0,3-1-465 0 0,1 1 1 0 0,2 1-1 0 0,-19 45 1 0 0,24-50 455 0 0,11-22 274 0 0,-50 109-421 0 0,43-90 603 0 0,1 0 1 0 0,1 1-1 0 0,-4 24 0 0 0,10-31 40 0 0,0 0-1 0 0,1 0 1 0 0,1 1-1 0 0,0-1 0 0 0,2 0 1 0 0,0 0-1 0 0,0-1 1 0 0,10 25-1 0 0,-10-32-159 0 0,1 0 0 0 0,0 0 0 0 0,0 0 0 0 0,1-1 0 0 0,1 1 0 0 0,-1-1 0 0 0,1-1 0 0 0,1 1 0 0 0,-1-1 0 0 0,1 0 0 0 0,0 0 0 0 0,1-1 0 0 0,0 0 0 0 0,0 0 0 0 0,0-1 0 0 0,0 0 0 0 0,17 6 0 0 0,-11-5-37 0 0,0-1 0 0 0,1-1 1 0 0,0 0-1 0 0,0-1 1 0 0,0 0-1 0 0,1-1 1 0 0,-1-1-1 0 0,0-1 0 0 0,1 0 1 0 0,21-3-1 0 0,-24 0 67 0 0,0 0-1 0 0,0-1 0 0 0,0 0 0 0 0,-1-1 0 0 0,0-1 0 0 0,0 0 0 0 0,-1 0 1 0 0,1-1-1 0 0,-1 0 0 0 0,-1-1 0 0 0,1-1 0 0 0,-1 0 0 0 0,11-12 0 0 0,9-14 572 0 0,0-2 0 0 0,31-52-1 0 0,-55 80-498 0 0,21-34 861 0 0,35-71-1 0 0,-53 93-734 0 0,0 0 1 0 0,-2 0-1 0 0,0 0 0 0 0,-2-1 1 0 0,6-43-1 0 0,-11 54-189 0 0,0 0 0 0 0,0 0 1 0 0,-1 0-1 0 0,0 0 0 0 0,-1 0 1 0 0,0 0-1 0 0,-1 1 0 0 0,0-1 1 0 0,0 1-1 0 0,-1 0 0 0 0,-1 0 1 0 0,0 0-1 0 0,-10-16 0 0 0,7 16-44 0 0,0 0 0 0 0,0 1 0 0 0,-1 0-1 0 0,0 0 1 0 0,-1 1 0 0 0,0 0 0 0 0,0 0 0 0 0,0 1-1 0 0,-1 1 1 0 0,0 0 0 0 0,-20-8 0 0 0,-2 4-158 0 0,-1 1-1 0 0,0 2 1 0 0,0 1 0 0 0,-36-1 0 0 0,-20-3-1457 0 0,46 1 565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9.563"/>
    </inkml:context>
    <inkml:brush xml:id="br0">
      <inkml:brushProperty name="width" value="0.1" units="cm"/>
      <inkml:brushProperty name="height" value="0.1" units="cm"/>
      <inkml:brushProperty name="color" value="#5B2D90"/>
    </inkml:brush>
  </inkml:definitions>
  <inkml:trace contextRef="#ctx0" brushRef="#br0">1452 0 14544 0 0,'0'0'1624'0'0,"-2"1"-1214"0"0,-7 5-175 0 0,0-1-1 0 0,0-1 0 0 0,-1 1 1 0 0,0-2-1 0 0,-20 6 0 0 0,-58 6-863 0 0,54-10 505 0 0,-82 20 57 0 0,-19 2 421 0 0,-107 3 1221 0 0,87-6-736 0 0,86-11-617 0 0,-174 34 239 0 0,215-40-261 0 0,0 1 0 0 0,-30 13 0 0 0,27-9 272 0 0,16-6-251 0 0,1 1-1 0 0,-15 9 0 0 0,16-9-89 0 0,9-5-75 0 0,0 1-1 0 0,1-1 0 0 0,-1 1 1 0 0,1 0-1 0 0,-1 0 1 0 0,1 0-1 0 0,0 1 0 0 0,0-1 1 0 0,0 1-1 0 0,1 0 1 0 0,-1-1-1 0 0,-1 6 0 0 0,-4 8 195 0 0,6-14-182 0 0,1 1 1 0 0,-1-1-1 0 0,1 1 0 0 0,0-1 1 0 0,0 1-1 0 0,-1 4 0 0 0,-5 48 172 0 0,3 1 0 0 0,1 0 0 0 0,7 64 0 0 0,-1 28-186 0 0,0-10-28 0 0,4 19-98 0 0,2 43-248 0 0,-7-185 23 0 0,8 79-2414 0 0,-5-80 847 0 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018"/>
    </inkml:context>
    <inkml:brush xml:id="br0">
      <inkml:brushProperty name="width" value="0.1" units="cm"/>
      <inkml:brushProperty name="height" value="0.1" units="cm"/>
      <inkml:brushProperty name="color" value="#5B2D90"/>
    </inkml:brush>
  </inkml:definitions>
  <inkml:trace contextRef="#ctx0" brushRef="#br0">1513 1 20591 0 0,'0'0'996'0'0,"0"2"-430"0"0,1 0-480 0 0,-1 1 0 0 0,0 0 0 0 0,1 0 0 0 0,0-1 0 0 0,0 1 0 0 0,0-1 0 0 0,2 5 0 0 0,5 14-80 0 0,9 81-1097 0 0,-12-70 446 0 0,-4-17 209 0 0,0 25 1 0 0,-1-26 246 0 0,0 0 1 0 0,3 18-1 0 0,26 158 222 0 0,-1-1 1721 0 0,-16-117-1190 0 0,15 67 305 0 0,-23-120-822 0 0,0 0 0 0 0,1 25-1 0 0,-4-24-7 0 0,9 36-1 0 0,-10-52-38 0 0,2 0 0 0 0,-1 1 0 0 0,0-1 0 0 0,0 0 0 0 0,-1 1 0 0 0,1-1 0 0 0,-1 1 0 0 0,0-1 0 0 0,0 1 0 0 0,-1 6 0 0 0,-2 6 0 0 0,2-11 0 0 0,1-1 0 0 0,-1 1 0 0 0,0-1 0 0 0,-1 0 0 0 0,1 1 0 0 0,-1-1 0 0 0,0 0 0 0 0,0 0 0 0 0,-1 0 0 0 0,1 0 0 0 0,-1-1 0 0 0,0 1 0 0 0,-1-1 0 0 0,-5 7 0 0 0,3-6 7 0 0,-1 0-1 0 0,1-1 1 0 0,-1 0-1 0 0,0 0 1 0 0,-1-1-1 0 0,-13 6 1 0 0,-48 9 136 0 0,60-16-112 0 0,-42 8 379 0 0,-73 3 0 0 0,50-7-315 0 0,-194 14 104 0 0,-230 42-7 0 0,277-25-107 0 0,175-29-534 0 0,-66 6 442 0 0,94-13-2385 0 0,0-1-1 0 0,-22-3 1 0 0,8-1-4961 0 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385"/>
    </inkml:context>
    <inkml:brush xml:id="br0">
      <inkml:brushProperty name="width" value="0.1" units="cm"/>
      <inkml:brushProperty name="height" value="0.1" units="cm"/>
      <inkml:brushProperty name="color" value="#5B2D90"/>
    </inkml:brush>
  </inkml:definitions>
  <inkml:trace contextRef="#ctx0" brushRef="#br0">0 1 8752 0 0,'27'13'398'0'0,"-23"-11"-182"0"0,-5-1-37 0 0,-6 3 1030 0 0,7-3-900 0 0,-1 0 1 0 0,1 0-1 0 0,0-1 0 0 0,0 1 0 0 0,-1 0 0 0 0,1 0 1 0 0,0-1-1 0 0,0 1 0 0 0,0 0 0 0 0,0 0 1 0 0,0 0-1 0 0,0 3 836 0 0,0-2-728 0 0,-1 0-1 0 0,1 0 1 0 0,0 0-1 0 0,0 0 1 0 0,0 0 0 0 0,0 0-1 0 0,0 0 1 0 0,0 0-1 0 0,0 0 1 0 0,1 0 0 0 0,-1 0-1 0 0,1 0 1 0 0,0 0-1 0 0,1 3 1 0 0,3 11 110 0 0,-4-14-587 0 0,-1 1 0 0 0,1-1 0 0 0,-1 1 0 0 0,0 0 0 0 0,0-1 0 0 0,-1 1 0 0 0,1-1 1 0 0,-1 5-1 0 0,0-4-25 0 0,0 1 1 0 0,1-1-1 0 0,-1 0 1 0 0,1 0 0 0 0,0 1-1 0 0,0-1 1 0 0,1 4-1 0 0,5 17-198 0 0,-3-10 99 0 0,1 1 0 0 0,-2 0 0 0 0,0-1 1 0 0,0 29-1 0 0,-3-12 581 0 0,-2 0-1 0 0,-9 36 1 0 0,11-61-343 0 0,-1 0-1 0 0,1 0 0 0 0,0 1 1 0 0,1-1-1 0 0,-1 0 0 0 0,1 0 1 0 0,0 1-1 0 0,1-1 0 0 0,-1 0 1 0 0,1 0-1 0 0,2 8 0 0 0,-2-13-91 0 0,-1 1 0 0 0,0 0-1 0 0,0-1 1 0 0,0 1 0 0 0,0 0-1 0 0,0-1 1 0 0,0 1 0 0 0,0 0-1 0 0,0-1 1 0 0,-1 1 0 0 0,1-1-1 0 0,-1 1 1 0 0,1 0 0 0 0,-1-1-1 0 0,0 1 1 0 0,-1 1 0 0 0,1-1-172 0 0,0-1 1 0 0,1 1 0 0 0,-1-1-1 0 0,0 1 1 0 0,1-1 0 0 0,-1 1-1 0 0,1 0 1 0 0,-1-1-1 0 0,1 1 1 0 0,0 0 0 0 0,0 0-1 0 0,0 3 1 0 0,5 10-1812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720"/>
    </inkml:context>
    <inkml:brush xml:id="br0">
      <inkml:brushProperty name="width" value="0.1" units="cm"/>
      <inkml:brushProperty name="height" value="0.1" units="cm"/>
      <inkml:brushProperty name="color" value="#5B2D90"/>
    </inkml:brush>
  </inkml:definitions>
  <inkml:trace contextRef="#ctx0" brushRef="#br0">194 140 9672 0 0,'-1'0'44'0'0,"0"0"1"0"0,0 0-1 0 0,1 1 0 0 0,-1-1 1 0 0,0 0-1 0 0,0 0 1 0 0,0 0-1 0 0,1-1 0 0 0,-1 1 1 0 0,0 0-1 0 0,0 0 1 0 0,0 0-1 0 0,1-1 1 0 0,-1 1-1 0 0,0 0 0 0 0,-1-1 1 0 0,12-6 1063 0 0,12-9 1903 0 0,-16 11-2261 0 0,0 1 1 0 0,1-1-1 0 0,-1 1 0 0 0,1 1 0 0 0,10-5 0 0 0,18-11 89 0 0,-7 4-464 0 0,47-21 0 0 0,-64 31-369 0 0,-6 3 57 0 0,-1 0-1 0 0,1 1 1 0 0,0-1 0 0 0,-1 1-1 0 0,1 0 1 0 0,0 0 0 0 0,5 0-1 0 0,-9 1 150 0 0,2 1 119 0 0,24 8 454 0 0,-25-9-427 0 0,-1 2-180 0 0,13 15 6 0 0,-14-17-183 0 0,0 1 0 0 0,1-1-1 0 0,-1 1 1 0 0,0-1 0 0 0,0 1 0 0 0,1-1-1 0 0,-1 1 1 0 0,0 0 0 0 0,0-1-1 0 0,0 1 1 0 0,0-1 0 0 0,0 1-1 0 0,0 0 1 0 0,0-1 0 0 0,0 1 0 0 0,0-1-1 0 0,0 1 1 0 0,0 0 0 0 0,0-1-1 0 0,0 2 1 0 0,-1 0-13 0 0,1 3-25 0 0,0 0 0 0 0,-1 0 0 0 0,0 0 0 0 0,0 0 0 0 0,0 0 0 0 0,0 0 0 0 0,-1 0 0 0 0,0 0 0 0 0,0 0 0 0 0,0 0-1 0 0,-4 4 1 0 0,-2 2-18 0 0,0-1-1 0 0,0 0 0 0 0,-12 11 0 0 0,7-6 38 0 0,-10 8 21 0 0,-66 39-13 0 0,57-41-54 0 0,-52 26 0 0 0,56-32-6 0 0,18-9 33 0 0,1 0 1 0 0,-13 10-1 0 0,-15 12-238 0 0,-38 10-3893 0 0,59-28-2398 0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1.098"/>
    </inkml:context>
    <inkml:brush xml:id="br0">
      <inkml:brushProperty name="width" value="0.1" units="cm"/>
      <inkml:brushProperty name="height" value="0.1" units="cm"/>
      <inkml:brushProperty name="color" value="#5B2D90"/>
    </inkml:brush>
  </inkml:definitions>
  <inkml:trace contextRef="#ctx0" brushRef="#br0">1 38 17015 0 0,'26'4'1543'0'0,"-13"-6"-1051"0"0,0-1 0 0 0,15-5 0 0 0,-3-2 581 0 0,-18 6-1078 0 0,1 1 0 0 0,-1 1 0 0 0,1-1 0 0 0,-1 1 0 0 0,1 1 0 0 0,0-1 0 0 0,12 0 0 0 0,-15 2-9 0 0,6 0 109 0 0,-1 1-1 0 0,15 1 1 0 0,-22-1 2 0 0,0-1-1 0 0,0 1 1 0 0,0 0-1 0 0,0 0 0 0 0,0 1 1 0 0,0-1-1 0 0,-1 0 1 0 0,1 1-1 0 0,0 0 1 0 0,-1 0-1 0 0,1-1 1 0 0,3 5 771 0 0,-3-3-544 0 0,-2-2-292 0 0,1 0 0 0 0,-1 0 0 0 0,1 1 0 0 0,-1-1 0 0 0,0 1 0 0 0,1-1 0 0 0,-1 1 0 0 0,0 0 0 0 0,0-1 0 0 0,0 1 0 0 0,0 0 0 0 0,0 0 0 0 0,-1-1 0 0 0,1 1 0 0 0,-1 0 0 0 0,1 0 0 0 0,-1 0 0 0 0,1 0 0 0 0,-1 3 0 0 0,1 12-53 0 0,0-14 7 0 0,-1-1 0 0 0,1 1 0 0 0,-1 0 1 0 0,0 0-1 0 0,0-1 0 0 0,0 1 0 0 0,0 0 1 0 0,-1-1-1 0 0,1 1 0 0 0,-1 0 0 0 0,-1 2 1 0 0,-28 48-857 0 0,20-29 618 0 0,-17 28-1 0 0,13-19 168 0 0,12-27 84 0 0,0 0 1 0 0,0 0 0 0 0,-6 10-1 0 0,7-14 10 0 0,0 0 0 0 0,0 0 0 0 0,0 0 0 0 0,1 0-1 0 0,-1 0 1 0 0,1 0 0 0 0,-1 0 0 0 0,1 0 0 0 0,0 0-1 0 0,0 0 1 0 0,0 0 0 0 0,0 3 0 0 0,0-2 20 0 0,0 0 129 0 0,2-3-102 0 0,7 4-35 0 0,-7-3-19 0 0,-1-1 0 0 0,0 1 0 0 0,1-1 0 0 0,-1 0 0 0 0,1 1 0 0 0,-1-1 0 0 0,0 0 0 0 0,1 0 0 0 0,1 0 0 0 0,2-1-30 0 0,1 0 1 0 0,-1-1-1 0 0,0 0 0 0 0,6-2 1 0 0,7-3-40 0 0,7-4-1070 0 0,1 0 1 0 0,45-30-1 0 0,-38 18-47 0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939"/>
    </inkml:context>
    <inkml:brush xml:id="br0">
      <inkml:brushProperty name="width" value="0.1" units="cm"/>
      <inkml:brushProperty name="height" value="0.1" units="cm"/>
      <inkml:brushProperty name="color" value="#5B2D90"/>
    </inkml:brush>
  </inkml:definitions>
  <inkml:trace contextRef="#ctx0" brushRef="#br0">225 1 8752 0 0,'0'0'9215'0'0,"-2"1"-8681"0"0,-17 7-960 0 0,-31 21 0 0 0,-13 5-292 0 0,58-31 809 0 0,0-1-1 0 0,1 1 1 0 0,-1-1-1 0 0,1 1 1 0 0,0 0-1 0 0,-1 1 1 0 0,1-1-1 0 0,1 1 0 0 0,-1 0 1 0 0,0 0-1 0 0,-4 8 1 0 0,-8 6 548 0 0,14-17-559 0 0,1 1-1 0 0,-1-1 1 0 0,1 1 0 0 0,-1-1-1 0 0,1 1 1 0 0,0-1-1 0 0,-1 1 1 0 0,1 0-1 0 0,0 0 1 0 0,0 0 0 0 0,0-1-1 0 0,0 1 1 0 0,1 0-1 0 0,-1 0 1 0 0,1 0 0 0 0,-1 0-1 0 0,1 0 1 0 0,-1 1-1 0 0,1-1 1 0 0,0 3-1 0 0,2 7 161 0 0,1 0 0 0 0,0 0 0 0 0,6 13 0 0 0,-8-23-235 0 0,1 0-1 0 0,-1 0 1 0 0,0-1 0 0 0,1 1-1 0 0,0 0 1 0 0,-1-1-1 0 0,1 1 1 0 0,0 0-1 0 0,0-1 1 0 0,0 0-1 0 0,0 0 1 0 0,3 2-1 0 0,4 3-15 0 0,0 1-22 0 0,1 0 0 0 0,0-1 0 0 0,-1-1 0 0 0,2 1 0 0 0,-1-1 0 0 0,13 3-1 0 0,30 12 33 0 0,36 9 69 0 0,-82-26-63 0 0,1-1-1 0 0,13 9 1 0 0,8 2-6 0 0,-4-5 1 0 0,-7 2 0 0 0,18 18-114 0 0,-35-27 86 0 0,-1 1 1 0 0,1-1 0 0 0,0 0 0 0 0,0 0 0 0 0,-1 1 0 0 0,1-1-1 0 0,-1 0 1 0 0,1 1 0 0 0,-1-1 0 0 0,0 1 0 0 0,0-1-1 0 0,1 0 1 0 0,-1 1 0 0 0,0-1 0 0 0,0 3 0 0 0,-2 20-76 0 0,2-23 115 0 0,0 1-16 0 0,-1 0 0 0 0,1 0-1 0 0,-1 0 1 0 0,0 0 0 0 0,0 0-1 0 0,0 0 1 0 0,0 0 0 0 0,0 0-1 0 0,0 0 1 0 0,0-1 0 0 0,-3 4-1 0 0,2-3 12 0 0,1 0-1 0 0,-1 0 0 0 0,1 0 1 0 0,-1 0-1 0 0,1 1 1 0 0,0-1-1 0 0,0 0 0 0 0,-1 5 1 0 0,1-6 3 0 0,1 0 1 0 0,-1 0 0 0 0,1 0-1 0 0,-1 1 1 0 0,0-1 0 0 0,0 0-1 0 0,0 0 1 0 0,1 0 0 0 0,-1 0-1 0 0,0 0 1 0 0,0 0 0 0 0,0 0-1 0 0,0 0 1 0 0,-1-1 0 0 0,1 1-1 0 0,0 0 1 0 0,-3 0 0 0 0,2 1 95 0 0,0-1 1 0 0,0 0 0 0 0,0 1-1 0 0,0-1 1 0 0,0 1 0 0 0,0 0-1 0 0,-3 3 1 0 0,4-4-24 0 0,0 0 0 0 0,0 0 0 0 0,0 0 0 0 0,0 0 0 0 0,0-1 0 0 0,0 1-1 0 0,0 0 1 0 0,0 0 0 0 0,0-1 0 0 0,0 1 0 0 0,0-1 0 0 0,0 1 0 0 0,-1-1 0 0 0,1 1 0 0 0,0-1 0 0 0,0 0 0 0 0,-1 0 0 0 0,1 0 0 0 0,0 0 0 0 0,0 1-1 0 0,-1-2 1 0 0,1 1 0 0 0,0 0 0 0 0,-1 0 0 0 0,1 0 0 0 0,0-1 0 0 0,0 1 0 0 0,0 0 0 0 0,-1-1 0 0 0,1 1 0 0 0,0-1 0 0 0,0 1 0 0 0,0-1-1 0 0,0 0 1 0 0,0 0 0 0 0,0 1 0 0 0,0-1 0 0 0,0 0 0 0 0,0 0 0 0 0,0 0 0 0 0,0 0 0 0 0,1 0 0 0 0,-1 0 0 0 0,0 0 0 0 0,1 0 0 0 0,-1 0-1 0 0,1-1 1 0 0,-1 1 0 0 0,1 0 0 0 0,-1-2 0 0 0,-2-8 178 0 0,0-1 1 0 0,1 1-1 0 0,1-1 0 0 0,0 1 0 0 0,0-1 0 0 0,1 0 0 0 0,1 0 1 0 0,2-14-1 0 0,2-12-153 0 0,-4 27-87 0 0,0 0-1 0 0,1 1 1 0 0,3-12-1 0 0,2 0-59 0 0,0 3-57 0 0,-2 0 0 0 0,6-26 1 0 0,0-11-512 0 0,-7 42-411 0 0,-1-1 1 0 0,0 0-1 0 0,0-26 1 0 0,-5 4-7544 0 0</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8.920"/>
    </inkml:context>
    <inkml:brush xml:id="br0">
      <inkml:brushProperty name="width" value="0.1" units="cm"/>
      <inkml:brushProperty name="height" value="0.1" units="cm"/>
      <inkml:brushProperty name="color" value="#5B2D90"/>
    </inkml:brush>
  </inkml:definitions>
  <inkml:trace contextRef="#ctx0" brushRef="#br0">146 1 6912 0 0,'0'2'12470'0'0,"3"64"-11597"0"0,-3-61-873 0 0,0 0 0 0 0,-1 0-1 0 0,1 0 1 0 0,-1 0 0 0 0,0-1 0 0 0,-3 9-1 0 0,-3 16 38 0 0,2 31 343 0 0,-8 53 423 0 0,6-50-331 0 0,5-39-205 0 0,-6 25-1 0 0,3-27-106 0 0,1-7-12 0 0,1 0 1 0 0,0 1-1 0 0,0 20 0 0 0,5 6 157 0 0,-1-24-98 0 0,-2 29 0 0 0,-4 4-89 0 0,-4 69-99 0 0,9-85-13 0 0,-6 137-652 0 0,2-121 215 0 0,3-32-158 0 0,-1 0 0 0 0,0-1 0 0 0,-2 0-1 0 0,-5 19 1 0 0,5-24 236 0 0,-2 5-1466 0 0,-1 1 1 0 0,-15 28 0 0 0,19-42 212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9.708"/>
    </inkml:context>
    <inkml:brush xml:id="br0">
      <inkml:brushProperty name="width" value="0.1" units="cm"/>
      <inkml:brushProperty name="height" value="0.1" units="cm"/>
      <inkml:brushProperty name="color" value="#5B2D90"/>
    </inkml:brush>
  </inkml:definitions>
  <inkml:trace contextRef="#ctx0" brushRef="#br0">870 103 16615 0 0,'0'0'374'0'0,"2"0"54"0"0,89-10 594 0 0,-16 8-1058 0 0,85-14-721 0 0,1 6 0 0 0,171 13 0 0 0,-138-2 1705 0 0,-113-1-397 0 0,102-6 622 0 0,-63 1-498 0 0,286-14-155 0 0,-190 5-440 0 0,-76 4 284 0 0,32-3 110 0 0,-169 12-468 0 0,0 1 1 0 0,0 0-1 0 0,0 0 0 0 0,0 0 1 0 0,0 0-1 0 0,0 1 1 0 0,0-1-1 0 0,5 2 1 0 0,30 6 111 0 0,-28-5-62 0 0,-3 4-46 0 0,-6-4 7 0 0,1 0-1 0 0,-1-1 1 0 0,0 1-1 0 0,1 0 0 0 0,-1 0 1 0 0,-1 0-1 0 0,1 0 1 0 0,0 0-1 0 0,-1 0 1 0 0,0 1-1 0 0,1-1 0 0 0,-2 5 1 0 0,0 0 141 0 0,0 1 0 0 0,-1-1 0 0 0,-4 12 0 0 0,0 16-113 0 0,1-7-48 0 0,-22 129 139 0 0,21-112-121 0 0,2 1 0 0 0,4 59-1 0 0,0-62 6 0 0,3 19 1 0 0,3 1-1 0 0,19 83 1 0 0,-5-37 120 0 0,-4-31 156 0 0,-9-54-209 0 0,-2 0 1 0 0,-1 0-1 0 0,2 36 1 0 0,-6-56-92 0 0,-1 1 0 0 0,1-1 0 0 0,-1 0 0 0 0,0 0 0 0 0,-1 0 1 0 0,1 0-1 0 0,-1 0 0 0 0,0 0 0 0 0,0 0 0 0 0,0-1 0 0 0,-1 1 0 0 0,0-1 1 0 0,0 0-1 0 0,0 1 0 0 0,0-1 0 0 0,-1 0 0 0 0,1-1 0 0 0,-1 1 1 0 0,0-1-1 0 0,0 0 0 0 0,-8 5 0 0 0,2-2 6 0 0,1-2-1 0 0,-1 1 1 0 0,0-1 0 0 0,-1-1 0 0 0,1 0 0 0 0,0 0-1 0 0,-16 1 1 0 0,14-2 24 0 0,-8 2 17 0 0,-3 0 25 0 0,-32 3 0 0 0,-103 11 84 0 0,34-3-172 0 0,-63 4-97 0 0,89-11 115 0 0,-42 3-58 0 0,-326 21-32 0 0,111-7 42 0 0,-382 41 49 0 0,669-58 0 0 0,-148 20-542 0 0,-13 2-672 0 0,154-23 696 0 0,-80-5-1 0 0,95-2-464 0 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0.310"/>
    </inkml:context>
    <inkml:brush xml:id="br0">
      <inkml:brushProperty name="width" value="0.1" units="cm"/>
      <inkml:brushProperty name="height" value="0.1" units="cm"/>
      <inkml:brushProperty name="color" value="#5B2D90"/>
    </inkml:brush>
  </inkml:definitions>
  <inkml:trace contextRef="#ctx0" brushRef="#br0">20 1 20127 0 0,'0'0'987'0'0,"0"2"-436"0"0,1 7-304 0 0,0 0 0 0 0,3 14 1 0 0,-2-13-197 0 0,0-1-1 0 0,0 16 1 0 0,1 23 82 0 0,-1-35-276 0 0,-1 1-1 0 0,-2 21 1 0 0,-2 16-205 0 0,1-27 104 0 0,0 1 0 0 0,-8 34 0 0 0,6-38 222 0 0,0 1 1 0 0,0 28-1 0 0,-1 6-736 0 0,2-33-20 0 0,7-4-28 0 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0.660"/>
    </inkml:context>
    <inkml:brush xml:id="br0">
      <inkml:brushProperty name="width" value="0.1" units="cm"/>
      <inkml:brushProperty name="height" value="0.1" units="cm"/>
      <inkml:brushProperty name="color" value="#5B2D90"/>
    </inkml:brush>
  </inkml:definitions>
  <inkml:trace contextRef="#ctx0" brushRef="#br0">88 252 10136 0 0,'0'0'777'0'0,"2"-2"-505"0"0,18-18 2725 0 0,24-23 4123 0 0,-13 15-5820 0 0,5-3-1097 0 0,-22 17-208 0 0,2 0 1 0 0,21-13-1 0 0,-18 14-45 0 0,-8 6 8 0 0,0 0 1 0 0,0 0-1 0 0,1 1 0 0 0,16-6 1 0 0,-13 7-12 0 0,-4 1 234 0 0,0 1 0 0 0,0 0 0 0 0,13-2 1 0 0,-21 5-119 0 0,-1-1-1 0 0,1 1 1 0 0,0 0 0 0 0,-1 0 0 0 0,1 0 0 0 0,-1 1 0 0 0,1-1 0 0 0,0 1-1 0 0,-1-1 1 0 0,1 1 0 0 0,-1 0 0 0 0,1 0 0 0 0,-1 0 0 0 0,0 0 0 0 0,1 0-1 0 0,-1 1 1 0 0,0-1 0 0 0,0 1 0 0 0,3 1 0 0 0,10 9 95 0 0,-13-11-155 0 0,0 0 0 0 0,0 1 0 0 0,0-1 0 0 0,0 1 0 0 0,0 0 0 0 0,-1-1 0 0 0,1 1 0 0 0,0 0 0 0 0,-1 0-1 0 0,1 0 1 0 0,1 3 0 0 0,2 4-107 0 0,-4-7 73 0 0,0 1 0 0 0,1-1 0 0 0,-1 1 0 0 0,0-1 0 0 0,0 1 0 0 0,0-1 0 0 0,0 1 0 0 0,-1-1 0 0 0,1 1 0 0 0,-1 0 0 0 0,0 2 0 0 0,0 2-47 0 0,0-1-1 0 0,-1 1 0 0 0,0-1 1 0 0,0 1-1 0 0,-1-1 1 0 0,0 1-1 0 0,0-1 0 0 0,-1 0 1 0 0,1 0-1 0 0,-1 0 1 0 0,-1 0-1 0 0,-5 7 0 0 0,-4 4 16 0 0,-1 0 0 0 0,-25 21-1 0 0,27-26 51 0 0,-2 0 7 0 0,0 0 1 0 0,-1-1-1 0 0,-21 11 0 0 0,-52 25-75 0 0,41-23 20 0 0,-20 8-144 0 0,-7 4-276 0 0,65-31 27 0 0,-1 0 0 0 0,0 0 0 0 0,1-2-1 0 0,-1 1 1 0 0,-18 3 0 0 0,11-3-917 0 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1.022"/>
    </inkml:context>
    <inkml:brush xml:id="br0">
      <inkml:brushProperty name="width" value="0.1" units="cm"/>
      <inkml:brushProperty name="height" value="0.1" units="cm"/>
      <inkml:brushProperty name="color" value="#5B2D90"/>
    </inkml:brush>
  </inkml:definitions>
  <inkml:trace contextRef="#ctx0" brushRef="#br0">47 1 5984 0 0,'0'0'541'0'0,"-1"2"-445"0"0,-13 37 9801 0 0,4 7-8682 0 0,8-33-1966 0 0,-9 25 0 0 0,9-30 1013 0 0,0 0-1 0 0,0 0 1 0 0,1 0-1 0 0,0 0 1 0 0,1 0-1 0 0,-1 0 1 0 0,1 0-1 0 0,1 0 1 0 0,0 0-1 0 0,0 0 1 0 0,0-1-1 0 0,1 1 1 0 0,0 0-1 0 0,1 0 1 0 0,3 7-1 0 0,-4-12-168 0 0,-1-1 0 0 0,1 0 0 0 0,0 1-1 0 0,0-1 1 0 0,0 0 0 0 0,0 0 0 0 0,0 0-1 0 0,0-1 1 0 0,0 1 0 0 0,1 0 0 0 0,-1-1-1 0 0,1 1 1 0 0,3 0 0 0 0,35 14 442 0 0,-33-14-552 0 0,-1 0 0 0 0,1-1 0 0 0,0 0 0 0 0,0-1 0 0 0,-1 1 0 0 0,1-1 0 0 0,12-2 0 0 0,1-1-604 0 0,29-8 0 0 0,-44 8 232 0 0,-1 1-1 0 0,1-1 0 0 0,-1 0 0 0 0,0 0 0 0 0,0 0 1 0 0,0-1-1 0 0,0 0 0 0 0,0 0 0 0 0,-1 0 0 0 0,5-5 1 0 0,-8 7 75 0 0,15-12-5716 0 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1.379"/>
    </inkml:context>
    <inkml:brush xml:id="br0">
      <inkml:brushProperty name="width" value="0.1" units="cm"/>
      <inkml:brushProperty name="height" value="0.1" units="cm"/>
      <inkml:brushProperty name="color" value="#5B2D90"/>
    </inkml:brush>
  </inkml:definitions>
  <inkml:trace contextRef="#ctx0" brushRef="#br0">93 1 2304 0 0,'-1'30'167'0'0,"1"-29"-164"0"0,-1 0 1 0 0,1 0 0 0 0,0 1 0 0 0,-1-1-1 0 0,1 0 1 0 0,-1 0 0 0 0,1 0 0 0 0,-1 0-1 0 0,1 0 1 0 0,-1 1 0 0 0,0-1 0 0 0,1 0-1 0 0,-3 1 1 0 0,-2 5 598 0 0,4-1 1337 0 0,-1-1 0 0 0,1 1-1 0 0,-1-1 1 0 0,2 1 0 0 0,-1 7-1 0 0,-5 22 4290 0 0,3-26-6150 0 0,0 0 0 0 0,1 1 1 0 0,0-1-1 0 0,0 0 0 0 0,1 1 0 0 0,1-1 1 0 0,-1 1-1 0 0,1-1 0 0 0,1 1 1 0 0,2 12-1 0 0,-2-17-133 0 0,0 1 0 0 0,0-1 0 0 0,-1 1 1 0 0,0-1-1 0 0,0 1 0 0 0,0-1 0 0 0,0 1 0 0 0,-3 7 0 0 0,-1 6-26 0 0,-8 20 0 0 0,6-23 178 0 0,-5 28-1 0 0,10-41-106 0 0,0 1-1 0 0,1-1 1 0 0,-1 0-1 0 0,-1 0 1 0 0,1 0 0 0 0,-2 4-1 0 0,1-4-87 0 0,1 0 0 0 0,-1 0 1 0 0,1-1-1 0 0,0 1 0 0 0,-1 6 0 0 0,-1 2-1624 0 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2.328"/>
    </inkml:context>
    <inkml:brush xml:id="br0">
      <inkml:brushProperty name="width" value="0.1" units="cm"/>
      <inkml:brushProperty name="height" value="0.1" units="cm"/>
      <inkml:brushProperty name="color" value="#5B2D90"/>
    </inkml:brush>
  </inkml:definitions>
  <inkml:trace contextRef="#ctx0" brushRef="#br0">1 63 14712 0 0,'0'0'1334'0'0,"3"0"-1095"0"0,5-1 140 0 0,0 0 0 0 0,0-1 0 0 0,0 0 1 0 0,-1 0-1 0 0,1-1 0 0 0,14-6 0 0 0,14-5 89 0 0,-8 4-515 0 0,-16 6-8 0 0,0 0 1 0 0,0 1 0 0 0,19-4 0 0 0,-19 7 146 0 0,0-1-1 0 0,1 2 0 0 0,-1 0 0 0 0,0 0 1 0 0,0 1-1 0 0,0 0 0 0 0,0 1 0 0 0,16 6 1 0 0,-17-2-66 0 0,-9-5-79 0 0,0-1-1 0 0,-1 1 0 0 0,1 0 1 0 0,-1 0-1 0 0,1 0 1 0 0,-1 0-1 0 0,0 0 0 0 0,0 0 1 0 0,1 0-1 0 0,-2 0 0 0 0,1 1 1 0 0,0-1-1 0 0,0 0 0 0 0,-1 1 1 0 0,1-1-1 0 0,-1 0 1 0 0,0 1-1 0 0,0-1 0 0 0,0 0 1 0 0,0 1-1 0 0,0-1 0 0 0,0 1 1 0 0,-1-1-1 0 0,1 0 0 0 0,-2 5 1 0 0,-2 2-51 0 0,0 1 0 0 0,0-1 0 0 0,-2 0 0 0 0,1 0 1 0 0,-1-1-1 0 0,0 0 0 0 0,0 0 0 0 0,-9 8 0 0 0,-15 12 245 0 0,-67 46-1 0 0,87-64-140 0 0,10-10 11 0 0,-1 1 0 0 0,1 0 0 0 0,0-1 0 0 0,-1 1 0 0 0,1 0 0 0 0,0-1 0 0 0,-1 1 0 0 0,1 0 0 0 0,0-1 0 0 0,0 1 0 0 0,0 0 0 0 0,0-1 0 0 0,0 1 0 0 0,0 0 0 0 0,0 0 0 0 0,0-1 0 0 0,0 1 0 0 0,0 0 0 0 0,0-1 0 0 0,0 1-1 0 0,0 0 1 0 0,0-1 0 0 0,1 1 0 0 0,0 1 0 0 0,0-1 5 0 0,0 1 0 0 0,0-1 0 0 0,0 0 0 0 0,0 1 0 0 0,0-1 0 0 0,1 0 0 0 0,-1 0 0 0 0,0 0 0 0 0,1 0 0 0 0,1 1 0 0 0,4 1 22 0 0,0 0 1 0 0,0 0-1 0 0,1-1 0 0 0,8 2 1 0 0,11 1-20 0 0,0-1 1 0 0,0-1 0 0 0,36-1 0 0 0,-46-2-593 0 0,0-2 0 0 0,1 0 0 0 0,-1-1 1 0 0,0-1-1 0 0,0 0 0 0 0,22-9 0 0 0,-17 3-737 0 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2.659"/>
    </inkml:context>
    <inkml:brush xml:id="br0">
      <inkml:brushProperty name="width" value="0.1" units="cm"/>
      <inkml:brushProperty name="height" value="0.1" units="cm"/>
      <inkml:brushProperty name="color" value="#5B2D90"/>
    </inkml:brush>
  </inkml:definitions>
  <inkml:trace contextRef="#ctx0" brushRef="#br0">188 1 8752 0 0,'-2'1'673'0'0,"-26"17"-216"0"0,-44 23 7303 0 0,35-17-8015 0 0,34-21 80 0 0,-1-1-1 0 0,0 1 0 0 0,1 0 1 0 0,0-1-1 0 0,-1 1 0 0 0,1 1 0 0 0,0-1 1 0 0,1 0-1 0 0,-1 1 0 0 0,1 0 0 0 0,-1-1 1 0 0,1 1-1 0 0,0 0 0 0 0,-1 5 1 0 0,-1 6 233 0 0,4-10 54 0 0,1 0-1 0 0,0 0 1 0 0,0-1-1 0 0,0 1 1 0 0,0 0-1 0 0,1-1 1 0 0,0 1-1 0 0,0-1 1 0 0,0 1-1 0 0,1-1 1 0 0,-1 0 0 0 0,1 0-1 0 0,0 0 1 0 0,0 0-1 0 0,0-1 1 0 0,1 1-1 0 0,5 4 1 0 0,-3-3-23 0 0,0 0 0 0 0,1-1 1 0 0,0 1-1 0 0,0-1 1 0 0,0 0-1 0 0,0-1 0 0 0,1 0 1 0 0,-1 0-1 0 0,16 3 0 0 0,-6-2 96 0 0,-13-3-141 0 0,1 1 0 0 0,0-1 1 0 0,0-1-1 0 0,0 1 0 0 0,1-1 1 0 0,6 0-1 0 0,11-4 269 0 0,-1 0 0 0 0,1-2-1 0 0,27-10 1 0 0,-36 10-52 0 0,0 0 1 0 0,0-1-1 0 0,0-1 0 0 0,-1 0 0 0 0,22-18 1 0 0,-20 14-1 0 0,-11 9-120 0 0,1-1 0 0 0,-1 0 0 0 0,0 1 0 0 0,0-1 1 0 0,0-1-1 0 0,3-5 0 0 0,-6 8-104 0 0,0 0 0 0 0,0 0 0 0 0,0 0-1 0 0,-1 0 1 0 0,1 0 0 0 0,-1 0 0 0 0,1 0 0 0 0,-1 0-1 0 0,0-1 1 0 0,0 1 0 0 0,0 0 0 0 0,0 0 0 0 0,0 0 0 0 0,0-1-1 0 0,-1 1 1 0 0,1 0 0 0 0,-1 0 0 0 0,1 0 0 0 0,-1 0-1 0 0,-1-2 1 0 0,0 0-30 0 0,0 0 1 0 0,0 0-1 0 0,-1 0 0 0 0,1 1 0 0 0,-1-1 0 0 0,0 1 0 0 0,0 0 1 0 0,0 0-1 0 0,0 0 0 0 0,-1 0 0 0 0,1 0 0 0 0,-1 1 1 0 0,1-1-1 0 0,-9-3 0 0 0,-4 0-220 0 0,1 0 0 0 0,-27-7 0 0 0,27 9-341 0 0,-18-5-4785 0 0,-4 3-1804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9.261"/>
    </inkml:context>
    <inkml:brush xml:id="br0">
      <inkml:brushProperty name="width" value="0.05" units="cm"/>
      <inkml:brushProperty name="height" value="0.05" units="cm"/>
      <inkml:brushProperty name="color" value="#008C3A"/>
    </inkml:brush>
  </inkml:definitions>
  <inkml:trace contextRef="#ctx0" brushRef="#br0">1 111 1376 0 0,'0'0'14733'0'0,"2"1"-14327"0"0,9 2-251 0 0,-1 0-1 0 0,1-1 1 0 0,-1-1-1 0 0,19 1 0 0 0,19 1 332 0 0,9 3 296 0 0,-30-4-224 0 0,27 5 0 0 0,-17 0-45 0 0,-5-1 33 0 0,57 19-1 0 0,-3 2-255 0 0,-15-6-205 0 0,-24-7 142 0 0,70 10-1 0 0,-87-18-242 0 0,25 1 130 0 0,1-2 0 0 0,68-3-1 0 0,19 1 88 0 0,-1-1-95 0 0,-80-3-82 0 0,117-3-12 0 0,-5-6 48 0 0,-25-1-60 0 0,-61 3 0 0 0,-18 4 0 0 0,69-6 0 0 0,23-4 0 0 0,-27-6 27 0 0,33-3 10 0 0,55-11-37 0 0,-168 26 18 0 0,25-3 67 0 0,169-9 804 0 0,-67-4-817 0 0,-36 9-90 0 0,144-17 769 0 0,-229 27-422 0 0,75 0 744 0 0,-78 4-722 0 0,63-8 1 0 0,22-9-372 0 0,-133 17-215 0 0,-1 0 1 0 0,16 1 0 0 0,-10 1-1206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0.333"/>
    </inkml:context>
    <inkml:brush xml:id="br0">
      <inkml:brushProperty name="width" value="0.05" units="cm"/>
      <inkml:brushProperty name="height" value="0.05" units="cm"/>
      <inkml:brushProperty name="color" value="#008C3A"/>
    </inkml:brush>
  </inkml:definitions>
  <inkml:trace contextRef="#ctx0" brushRef="#br0">520 94 19087 0 0,'0'0'432'0'0,"-3"0"66"0"0,-38 9 635 0 0,20-5-1107 0 0,1 1 0 0 0,-1 1 0 0 0,-19 8 0 0 0,10 0 66 0 0,-45 27-1 0 0,61-31-92 0 0,0 0 1 0 0,0 1-1 0 0,1 1 0 0 0,-22 24 0 0 0,18-15 91 0 0,0 0 0 0 0,1 2 1 0 0,-21 38-1 0 0,21-27 359 0 0,0 0 0 0 0,3 0 0 0 0,0 1 0 0 0,-13 71 0 0 0,22-86-143 0 0,2 0-1 0 0,1 1 1 0 0,0-1 0 0 0,1 0-1 0 0,2 0 1 0 0,3 22-1 0 0,-3-30-166 0 0,1 1-1 0 0,1-1 1 0 0,0 0-1 0 0,1 0 1 0 0,0 0-1 0 0,1 0 1 0 0,0-1-1 0 0,1 0 1 0 0,0 0-1 0 0,14 14 1 0 0,0-3 56 0 0,1-1 0 0 0,1-1 0 0 0,30 19 0 0 0,-33-26-149 0 0,0-2 1 0 0,1 0-1 0 0,0-1 0 0 0,37 13 1 0 0,-41-18-184 0 0,0 0 0 0 0,0-2 0 0 0,0 0 0 0 0,0 0 0 0 0,1-2 0 0 0,-1 0 1 0 0,1-1-1 0 0,-1-1 0 0 0,0 0 0 0 0,1-1 0 0 0,23-7 0 0 0,-26 4-436 0 0,-1-1 0 0 0,0 0 0 0 0,0-1 0 0 0,-1-1 0 0 0,0 0 0 0 0,0-1 0 0 0,14-13 0 0 0,74-79-4316 0 0,-96 97 4673 0 0,88-108-5350 0 0,-46 51 2284 0 0,78-102-1369 0 0,-86 114 4847 0 0,23-22 5129 0 0,-45 47 4277 0 0,-16 39-6963 0 0,0 0-2257 0 0,0 1 0 0 0,-1 0 0 0 0,0-1 0 0 0,-1 1 0 0 0,-6 23 1 0 0,1 2-52 0 0,3-21-178 0 0,-7 23 0 0 0,-4 18 89 0 0,6 4-195 0 0,0 71 0 0 0,10-89-64 0 0,-1-28-27 0 0,-1 0-1 0 0,-2 23 1 0 0,2-39 11 0 0,0 1 0 0 0,0-1 0 0 0,0 0 0 0 0,1 1 0 0 0,-1-1 0 0 0,3 7 0 0 0,-2-8-24 0 0,-1 0 1 0 0,1 1 0 0 0,-1-1 0 0 0,1 0 0 0 0,-1 0 0 0 0,0 1-1 0 0,1-1 1 0 0,-1 0 0 0 0,-1 1 0 0 0,1-1 0 0 0,0 0-1 0 0,-1 5 1 0 0,0-5-377 0 0,-4-16-5822 0 0,4-14 4459 0 0,0 3 353 0 0,0 11 579 0 0,0 0 1 0 0,2-23 0 0 0,1 2 274 0 0,-3 7 428 0 0,-8-40 0 0 0,2 14 975 0 0,0-1 1988 0 0,-22-87 0 0 0,26 127-1930 0 0,-2-27 1 0 0,2 4 183 0 0,-5-49 692 0 0,5 37-909 0 0,1 25-611 0 0,2-1 0 0 0,0 0 1 0 0,2 1-1 0 0,1-1 1 0 0,1 1-1 0 0,11-40 0 0 0,-12 57-159 0 0,0 0-1 0 0,0 0 1 0 0,1 0-1 0 0,1 0 1 0 0,-1 1-1 0 0,1 0 1 0 0,0 0-1 0 0,1 0 1 0 0,0 0-1 0 0,0 1 1 0 0,14-11-1 0 0,-1 3 97 0 0,2 0-1 0 0,40-19 0 0 0,-50 28-158 0 0,0 1 0 0 0,0 0-1 0 0,18-3 1 0 0,-14 3-8 0 0,-7 2-12 0 0,0 1 0 0 0,0-1-1 0 0,-1 2 1 0 0,1-1 0 0 0,0 1 0 0 0,0 0-1 0 0,0 1 1 0 0,0 0 0 0 0,0 0 0 0 0,0 1-1 0 0,-1-1 1 0 0,1 2 0 0 0,-1-1 0 0 0,1 1-1 0 0,12 8 1 0 0,-15-8 3 0 0,0 0 0 0 0,0 0-1 0 0,-1 1 1 0 0,1 0 0 0 0,-1 0-1 0 0,0 0 1 0 0,0 0 0 0 0,-1 1 0 0 0,1-1-1 0 0,-1 1 1 0 0,0 0 0 0 0,0 0-1 0 0,0 0 1 0 0,-1 0 0 0 0,0 1-1 0 0,0-1 1 0 0,-1 1 0 0 0,1-1-1 0 0,-1 1 1 0 0,0 0 0 0 0,0 0 0 0 0,-1 7-1 0 0,-1 1 5 0 0,0 0 1 0 0,-1 0-1 0 0,-1 0 0 0 0,0-1 0 0 0,-1 1 0 0 0,0-1 1 0 0,-1 0-1 0 0,-1 0 0 0 0,-12 21 0 0 0,-1-3 59 0 0,-1-2 0 0 0,-41 46 0 0 0,6-18-22 0 0,-72 56 0 0 0,80-72-26 0 0,-29 18-66 0 0,59-46-130 0 0,17-13 109 0 0,-14 9 128 0 0,14-9-155 0 0,-1 0 1 0 0,1 1-1 0 0,-1-1 1 0 0,1 0 0 0 0,-1 0-1 0 0,1 1 1 0 0,-1-1 0 0 0,1 0-1 0 0,-1 0 1 0 0,0 0 0 0 0,1 0-1 0 0,-1 0 1 0 0,1 0 0 0 0,-1 1-1 0 0,1-1 1 0 0,-1-1 0 0 0,0 1-1 0 0,1 0 1 0 0,-1 0-1 0 0,1 0 1 0 0,-1 0 0 0 0,1 0-1 0 0,-1 0 1 0 0,-1-1 0 0 0,-1-3-2001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0.778"/>
    </inkml:context>
    <inkml:brush xml:id="br0">
      <inkml:brushProperty name="width" value="0.05" units="cm"/>
      <inkml:brushProperty name="height" value="0.05" units="cm"/>
      <inkml:brushProperty name="color" value="#008C3A"/>
    </inkml:brush>
  </inkml:definitions>
  <inkml:trace contextRef="#ctx0" brushRef="#br0">0 428 20239 0 0,'0'0'2035'0'0,"2"1"-1864"0"0,6 7-108 0 0,0 0 0 0 0,-1 1 0 0 0,0-1 0 0 0,0 1 0 0 0,7 16 0 0 0,-12-23-86 0 0,-1 1 0 0 0,0 0 0 0 0,0 0 0 0 0,0 0 0 0 0,0 1 0 0 0,-1-1 0 0 0,1 0 0 0 0,-1 0 0 0 0,0 0 0 0 0,0 4 0 0 0,-4 34-67 0 0,0-13 84 0 0,-5 50-66 0 0,5-44 80 0 0,-2 41 0 0 0,5-30 71 0 0,0-25-1 0 0,1 0 0 0 0,1 1 0 0 0,0-1 0 0 0,5 22 0 0 0,9 12 386 0 0,28 68 0 0 0,-37-108-422 0 0,1-1 0 0 0,0 0 0 0 0,1 0 0 0 0,0 0-1 0 0,1-1 1 0 0,10 11 0 0 0,4 0-52 0 0,41 35-1 0 0,-53-50 20 0 0,-1 0-1 0 0,1-1 0 0 0,0 0 0 0 0,1-1 0 0 0,-1-1 1 0 0,21 7-1 0 0,-24-9 15 0 0,0-1 0 0 0,1 0 0 0 0,-1 0-1 0 0,1-1 1 0 0,-1-1 0 0 0,1 1 0 0 0,-1-1 0 0 0,1-1 0 0 0,-1 1 0 0 0,17-5 0 0 0,1-1 51 0 0,-15 4-33 0 0,-1 0 1 0 0,0-1 0 0 0,1-1 0 0 0,15-7-1 0 0,-9 1 50 0 0,-1 0 0 0 0,0-1 0 0 0,-1-1 0 0 0,-1 0 0 0 0,0-1 1 0 0,0-1-1 0 0,-2 0 0 0 0,1-1 0 0 0,-2 0 0 0 0,0-1 0 0 0,-1 0 0 0 0,0-1 0 0 0,7-19 0 0 0,3-15 387 0 0,1 1 28 0 0,-2-1 1 0 0,13-57-1 0 0,-22 62-237 0 0,2-3 3 0 0,-3 0 0 0 0,-1-1 0 0 0,0-52 0 0 0,-7 68-120 0 0,-3 0 0 0 0,0 0-1 0 0,-2 1 1 0 0,-2-1-1 0 0,-12-43 1 0 0,8 47-120 0 0,5 10-86 0 0,-1 1 1 0 0,-1 1 0 0 0,-1-1-1 0 0,0 1 1 0 0,-1 0 0 0 0,-13-17-1 0 0,4 14-728 0 0,-38-35 0 0 0,7 8-1516 0 0,26 19 1091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3.185"/>
    </inkml:context>
    <inkml:brush xml:id="br0">
      <inkml:brushProperty name="width" value="0.1" units="cm"/>
      <inkml:brushProperty name="height" value="0.1" units="cm"/>
      <inkml:brushProperty name="color" value="#CC0066"/>
    </inkml:brush>
  </inkml:definitions>
  <inkml:trace contextRef="#ctx0" brushRef="#br0">1 169 2304 0 0,'2'1'12705'0'0,"0"1"-12479"0"0,1 0 0 0 0,0 0 0 0 0,-1 0 0 0 0,1 0 0 0 0,0-1 0 0 0,0 0 1 0 0,0 1-1 0 0,1-1 0 0 0,-1 0 0 0 0,0 0 0 0 0,0-1 0 0 0,1 1 0 0 0,3 0 0 0 0,10 0-206 0 0,24-2-1 0 0,-16 1 131 0 0,103-3-134 0 0,45 1 711 0 0,-117 4-341 0 0,61 10 0 0 0,-45-6-146 0 0,-8-2-37 0 0,-15 0 137 0 0,79-3 1 0 0,3-1 222 0 0,-50 6-340 0 0,129 1 50 0 0,32-17-183 0 0,-42-4 102 0 0,-117 4-100 0 0,-25 2-24 0 0,13 1-10 0 0,150-19 260 0 0,-103 14-214 0 0,-26 3-61 0 0,519-72 1126 0 0,-335 55-738 0 0,-164 18-106 0 0,1 4 169 0 0,7 0 300 0 0,169-3 1000 0 0,-190 8-1551 0 0,75 6 168 0 0,-2 0-3611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3.632"/>
    </inkml:context>
    <inkml:brush xml:id="br0">
      <inkml:brushProperty name="width" value="0.1" units="cm"/>
      <inkml:brushProperty name="height" value="0.1" units="cm"/>
      <inkml:brushProperty name="color" value="#CC0066"/>
    </inkml:brush>
  </inkml:definitions>
  <inkml:trace contextRef="#ctx0" brushRef="#br0">0 33 17823 0 0,'0'0'819'0'0,"3"1"-20"0"0,7 1-703 0 0,1 0 1 0 0,0-1-1 0 0,-1 0 1 0 0,1 0-1 0 0,20-2 1 0 0,-3 0 572 0 0,118-5 2392 0 0,87-7-2585 0 0,-79 1-2496 0 0,-112 9 1038 0 0,-32 1 285 0 0,0 1 0 0 0,0 0 0 0 0,0 1 0 0 0,0 0-1 0 0,1 0 1 0 0,-1 1 0 0 0,0 1 0 0 0,12 2 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3.969"/>
    </inkml:context>
    <inkml:brush xml:id="br0">
      <inkml:brushProperty name="width" value="0.1" units="cm"/>
      <inkml:brushProperty name="height" value="0.1" units="cm"/>
      <inkml:brushProperty name="color" value="#CC0066"/>
    </inkml:brush>
  </inkml:definitions>
  <inkml:trace contextRef="#ctx0" brushRef="#br0">76 1 14280 0 0,'0'0'1102'0'0,"-1"1"-719"0"0,-6 14-376 0 0,6-13 384 0 0,0 0 1 0 0,0 0-1 0 0,0 0 0 0 0,1 0 1 0 0,-1 1-1 0 0,1-1 1 0 0,0 0-1 0 0,-1 0 0 0 0,1 0 1 0 0,0 1-1 0 0,0-1 0 0 0,1 0 1 0 0,-1 0-1 0 0,0 1 1 0 0,2 2-1 0 0,7 38 2449 0 0,-6-28-2746 0 0,7 23 0 0 0,-3-14-69 0 0,-1 0 0 0 0,-1 0 1 0 0,4 49-1 0 0,-10 75-117 0 0,-2-96 96 0 0,-2 0 0 0 0,-18 72 0 0 0,9-53 60 0 0,9-46-157 0 0,-9 34 0 0 0,-4 3-424 0 0,-7 20-3405 0 0,20-68 1743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4.304"/>
    </inkml:context>
    <inkml:brush xml:id="br0">
      <inkml:brushProperty name="width" value="0.1" units="cm"/>
      <inkml:brushProperty name="height" value="0.1" units="cm"/>
      <inkml:brushProperty name="color" value="#CC0066"/>
    </inkml:brush>
  </inkml:definitions>
  <inkml:trace contextRef="#ctx0" brushRef="#br0">6 86 22087 0 0,'0'0'498'0'0,"-2"1"72"0"0,2-1-548 0 0,0 0 0 0 0,0 0 0 0 0,0 0-1 0 0,0 0 1 0 0,-1 0 0 0 0,1 0 0 0 0,0 0-1 0 0,0 0 1 0 0,0 0 0 0 0,0 0 0 0 0,0 0-1 0 0,0 0 1 0 0,-1 0 0 0 0,1 0 0 0 0,0 1 0 0 0,0-1-1 0 0,0 0 1 0 0,0 0 0 0 0,0 0 0 0 0,0 0-1 0 0,0 0 1 0 0,0 0 0 0 0,0 0 0 0 0,-1 0-1 0 0,1 0 1 0 0,0 1 0 0 0,0-1 0 0 0,0 0 0 0 0,0 0-1 0 0,0 0 1 0 0,0 0 0 0 0,0 0 0 0 0,0 0-1 0 0,0 1 1 0 0,0-1 0 0 0,0 0 0 0 0,0 0-1 0 0,0 0 1 0 0,0 0 0 0 0,0 0 0 0 0,0 0 0 0 0,0 1-1 0 0,0-1 1 0 0,0 0 0 0 0,0 0 0 0 0,0 0-1 0 0,0 0 1 0 0,0 0 0 0 0,0 0 0 0 0,0 0-1 0 0,0 1 1 0 0,1-1 0 0 0,-1 0 0 0 0,0 0-1 0 0,0 0 1 0 0,0 0 0 0 0,0 0 0 0 0,0 0 0 0 0,0 0-1 0 0,0 0 1 0 0,0 0 0 0 0,1 1 0 0 0,-1-1-1 0 0,0 0 1 0 0,0 0 0 0 0,0 0 0 0 0,15 2 535 0 0,23-2 111 0 0,155-23-68 0 0,-2-1-648 0 0,32 3-593 0 0,-208 20 266 0 0,-1 0 0 0 0,23-7 0 0 0,-31 6-423 0 0,1 0 0 0 0,-1 0 0 0 0,0-1-1 0 0,7-4 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49:59.476"/>
    </inkml:context>
    <inkml:brush xml:id="br0">
      <inkml:brushProperty name="width" value="0.05" units="cm"/>
      <inkml:brushProperty name="height" value="0.05" units="cm"/>
      <inkml:brushProperty name="color" value="#008C3A"/>
    </inkml:brush>
  </inkml:definitions>
  <inkml:trace contextRef="#ctx0" brushRef="#br0">0 472 2760 0 0,'2'0'207'0'0,"145"-8"9630"0"0,-48-4-8881 0 0,-84 11-957 0 0,0 0 1 0 0,22 1 0 0 0,-21 1 4 0 0,-1-1-1 0 0,22-3 1 0 0,29-4 235 0 0,126 3 0 0 0,-114 5 193 0 0,186 11 1150 0 0,0 0-1421 0 0,-117-6-160 0 0,-85-6-16 0 0,173-5 815 0 0,46-33 510 0 0,-202 28-1146 0 0,8-2-24 0 0,3-2-73 0 0,4 0-58 0 0,101-16 212 0 0,-48 8 70 0 0,-90 13-55 0 0,53-11 139 0 0,-7 2-152 0 0,-39 7-11 0 0,59-13 306 0 0,82-14 209 0 0,-88 26-461 0 0,-75 9-251 0 0,1-2 1 0 0,54-13 0 0 0,-63 10 3 0 0,36-3 0 0 0,16-3-9 0 0,130-23-133 0 0,-163 29 270 0 0,23 2 84 0 0,-52 5-162 0 0,35-6-1 0 0,-25 1 3 0 0,41-2 0 0 0,-69 7-69 0 0,16-2 24 0 0,37-10-1 0 0,-27 6-12 0 0,43-8 299 0 0,-21 2 536 0 0,-6 9-583 0 0,54 2-1 0 0,-69 2-225 0 0,13 6-39 0 0,10-6 0 0 0,-53 0 0 0 0,25 0 18 0 0,1 2 0 0 0,30 5 0 0 0,-39-4 8 0 0,-8-1-2 0 0,23 2 0 0 0,-21-4-3 0 0,25 6-1 0 0,-6-2 3 0 0,24 9-23 0 0,-38-12 24 0 0,0 1-1 0 0,0 1 1 0 0,-1 1-1 0 0,34 10 1 0 0,10 8 94 0 0,-37-14-87 0 0,-6-3-18 0 0,0-1 1 0 0,0-1-1 0 0,29 2 1 0 0,11 2-15 0 0,-55-7 1 0 0,0 0 0 0 0,0 0 0 0 0,0 0 0 0 0,1-1 0 0 0,6 0 0 0 0,-7 0 0 0 0,0 0 0 0 0,0 1 0 0 0,0-1 0 0 0,0 1 0 0 0,6 1 0 0 0,-3 0 9 0 0,-1-1 1 0 0,1 1-1 0 0,0-1 0 0 0,0 0 0 0 0,0-1 0 0 0,6 0 0 0 0,64-4 183 0 0,-57 4 32 0 0,24 0 0 0 0,17-1 239 0 0,-18 2-419 0 0,-31 1-40 0 0,23-2 0 0 0,-19 0 83 0 0,23 1-1 0 0,-28 1-34 0 0,0-1-1 0 0,0 0 0 0 0,0-1 0 0 0,20-3 0 0 0,-29 3-46 0 0,3 0 2 0 0,8 7-75 0 0,-11-5-232 0 0,8-7-2782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4.685"/>
    </inkml:context>
    <inkml:brush xml:id="br0">
      <inkml:brushProperty name="width" value="0.1" units="cm"/>
      <inkml:brushProperty name="height" value="0.1" units="cm"/>
      <inkml:brushProperty name="color" value="#CC0066"/>
    </inkml:brush>
  </inkml:definitions>
  <inkml:trace contextRef="#ctx0" brushRef="#br0">723 1 14280 0 0,'0'0'7634'0'0,"0"3"-6838"0"0,-1 17-424 0 0,-1 0 0 0 0,0 1-1 0 0,-8 27 1 0 0,-23 63-478 0 0,30-101 150 0 0,-94 240-12 0 0,-17-6 203 0 0,62-135-76 0 0,-196 411 1525 0 0,208-431-1723 0 0,5 2 0 0 0,-36 136 1 0 0,60-168-533 0 0,10-54 503 0 0,1-4-31 0 0,-1 0 0 0 0,1 1-1 0 0,0-1 1 0 0,-1 0 0 0 0,1 0-1 0 0,0 1 1 0 0,0-1 0 0 0,0 0-1 0 0,0 1 1 0 0,0-1 0 0 0,0 0-1 0 0,0 0 1 0 0,1 1 0 0 0,-1-1 0 0 0,0 0-1 0 0,1 2 1 0 0,16-1-3192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5.016"/>
    </inkml:context>
    <inkml:brush xml:id="br0">
      <inkml:brushProperty name="width" value="0.1" units="cm"/>
      <inkml:brushProperty name="height" value="0.1" units="cm"/>
      <inkml:brushProperty name="color" value="#CC0066"/>
    </inkml:brush>
  </inkml:definitions>
  <inkml:trace contextRef="#ctx0" brushRef="#br0">260 0 22319 0 0,'-1'2'506'0'0,"-1"1"-357"0"0,-1 1 0 0 0,0-1 0 0 0,0 0 0 0 0,0 0 0 0 0,0 0 0 0 0,-7 4 0 0 0,7-5-36 0 0,-1 1-1 0 0,0 0 0 0 0,1 0 1 0 0,-1 0-1 0 0,1 0 1 0 0,0 1-1 0 0,-4 5 0 0 0,-42 69-201 0 0,16-17-2274 0 0,-36 94-1 0 0,69-154 2348 0 0,-34 102-1075 0 0,29-86 1149 0 0,2 1 1 0 0,0 0-1 0 0,-1 36 1 0 0,4-48-12 0 0,-1 3 87 0 0,1-1 0 0 0,1 1 0 0 0,0 0 1 0 0,0 0-1 0 0,0 0 0 0 0,1-1 0 0 0,3 10 0 0 0,-2-11-91 0 0,0-1 0 0 0,0 0 0 0 0,0 0 0 0 0,1 0-1 0 0,0 0 1 0 0,0-1 0 0 0,0 1 0 0 0,1-1 0 0 0,-1 0 0 0 0,1 0 0 0 0,1-1 0 0 0,-1 0 0 0 0,1 0-1 0 0,-1 0 1 0 0,1 0 0 0 0,0-1 0 0 0,1 0 0 0 0,-1 0 0 0 0,0-1 0 0 0,1 0 0 0 0,-1 0 0 0 0,1 0-1 0 0,0-1 1 0 0,0 0 0 0 0,0 0 0 0 0,0-1 0 0 0,-1 0 0 0 0,1 0 0 0 0,11-2 0 0 0,-7 0 1 0 0,0-1 0 0 0,0 0 1 0 0,0-1-1 0 0,-1 0 0 0 0,19-10 1 0 0,48-34 291 0 0,-75 46-317 0 0,22-15 249 0 0,-1-1 0 0 0,-1-1 0 0 0,-1-1-1 0 0,-1 0 1 0 0,32-43 0 0 0,-39 45 46 0 0,-1-1 0 0 0,-1 0-1 0 0,-1 0 1 0 0,0-1 0 0 0,-2-1-1 0 0,0 1 1 0 0,-1-1 0 0 0,5-31 0 0 0,-11 47-217 0 0,0-1 0 0 0,-1 0 1 0 0,1 1-1 0 0,-1-1 0 0 0,-1 0 0 0 0,1 1 1 0 0,-1-1-1 0 0,0 0 0 0 0,-2-6 1 0 0,2 8-52 0 0,-1 0 1 0 0,0 1-1 0 0,1-1 1 0 0,-1 1-1 0 0,-1-1 1 0 0,1 1-1 0 0,0 0 1 0 0,-1 0-1 0 0,1 0 1 0 0,-1 0-1 0 0,0 0 1 0 0,0 1-1 0 0,0-1 1 0 0,-7-3-1 0 0,0 1-22 0 0,0 0 0 0 0,-1 1 0 0 0,1 0 0 0 0,-1 1 0 0 0,0 0-1 0 0,-13-1 1 0 0,-2 0-133 0 0,-42 1-1 0 0,15 6-616 0 0,-81 13 0 0 0,24-1-3462 0 0,72-11-4079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9.128"/>
    </inkml:context>
    <inkml:brush xml:id="br0">
      <inkml:brushProperty name="width" value="0.05" units="cm"/>
      <inkml:brushProperty name="height" value="0.3" units="cm"/>
      <inkml:brushProperty name="inkEffects" value="pencil"/>
    </inkml:brush>
  </inkml:definitions>
  <inkml:trace contextRef="#ctx0" brushRef="#br0">0 544 8288 231582 71071,'3'0'736'-2778'698,"12"-1"-584"-1944"502,10-1-152 2702-691,10 0 840 201-512,7-1 144-30 4,9-1 24-59 6,19-1 200-1287 1105,12-2-1208 2111-586,7-3 0 440-531,4 0 0-291 7,3-2 0-224-6,17-1 0-238 4,7-1 0 760 5,0 0 0-51-6,13 0 64-499 3,0 1-64 1187-2,-4 2 424 0 0,-8 3 64 0 0,-7 2 16-4 679,-7 2 0 4-679,-4 3 112 0 0,-3 1 23 0 0,-1 1 9 0 0,1 0 0 0 0,3 2-424 0 0,3 0-80 0 0,2 0-16 0 0,2-1-8 0 0,3-1 8-883 0,3-1 0 883 0,0-1 0 0 0,21-1 160 16 1219,6-1-112-16-1219,-3-1 0 0 0,-6 0 0 0 0,-10 0 48 0 0,-7 0 0 0 0,-4 1 8 0 0,-5 0 0 0 0,-4 1-112 0 0,-5-1-24 0 0,-1 1-8 0 0,11 0 0-671 2,17-1-88 671-2,1 1 64 0 0,-5 0-64 0 0,-11 3 0 0 0,-11 0 0 496 539,-10 1 0-496-539,-10 0 0 0 0,-7 1 0 0 0,-7-1 0 0 0,-5 0 0 0 0,-5-1 0 0 0,-3-1 0 0 0,-5 1 0 0 0,-2-1 0 0 0,-4-1 0 0 0,3-1 64 0 0,-3-2 0 0 0,-4 0-64 0 0,-4 0 0 1399-7,-5-1 64-823 14,-5 2-64-576-7,-5-1 0 0 0,-7 2 0 0 0,-5 0 0 0 0,-3 1 0 4 542,-3 0-128-4-542,-2 1 32 0 0,0 0 8 0 0,0 0 16 0 0,-2-2-72 0 0,-2-1 72 0 0,-3-3 72 0 0,-3-2 0 0 0,-2-2 64 0 0,-7-2 264 0 0,-5-1 32 0 0,-1 0 8 0 0,-1 1 0 0 0,0-1-112 0 0,0 2-32 0 0,0-1 0 0 0,1 1 0 0 0,1 0 8 0 0,0 0 0 0 0,-1 1 0 0 0,2 0 0-538-2,0 0-40-107-2,-4-3 160 645 4,0 0-176 0 0,1 0-32 0 0,-1-3 128 0 0,1 1-136 0 0,2 0-136 0 0,4 2 0 0 0,1 3 0 0 0,1 2 0 0 0,2 1 96 0 0,2 1-16 0 0,0 0 0 0 0,0 1 0 0 0,0 1-80 753 4,1 0 0-753-4,3 2 0 0 0,0-1 64 0 0,-1 1-64 0 0,0-1-136 0 0,2 1 32 0 0,3 1 8 0 0,0 0 96 0 0,2 0 0 0 0,2 1 0 0 0,1 0 0 0 0,1 0 0 0 0,2 2 0 0 0,5 3-96 0 0,4 3 0 0 0,2 2 0 0 0,0 2 0 0 0,4 2 24 0 0,0 0 8 0 0,1 2 0-602-7,0 0 0 602 7,0 0 64 0 0,0 0 0 0 0,-1-1 0 0 0,1-1 0 0 0,-2-1 0 0 0,0-2 88-624 4,0 0-24-171-7,3 0 0 278 5,0-1 0 517-2,-1-1-64 0 0,-1-1 64 0 0,0-2-64 0 0,-2-2 96-516 2,-1-2-96-1-1,-3 1 96 517-1,0-1-96 0 0,0-1 64 0 0,0 0 0 0 0,-2-1-64 0 0,-2 0 96 0 0,-2 0-96 0 0,-2 0 96 0 0,-1 0 72-516-1,-1 0 24 516 1,0 0 0 0 0,-1 0 0 0 0,1 0-104 0 0,0 2-24 0 0,1 4 0 0 0,-1 2 0 0 0,-3 4-64 0 0,-1 3 64 0 0,-4 2-64 0 0,-4 3 64 0 0,-5 3-64 623 2,-9 7-80 625-2,-13 10-152-667 2,-12 13-232-566 542,-8 11-40 1203-544,-4 5-56-1218 0,3-5 280 0 0,4-3-3376 53 513,10-13-17135-53-513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9.895"/>
    </inkml:context>
    <inkml:brush xml:id="br0">
      <inkml:brushProperty name="width" value="0.05" units="cm"/>
      <inkml:brushProperty name="height" value="0.3" units="cm"/>
      <inkml:brushProperty name="inkEffects" value="pencil"/>
    </inkml:brush>
  </inkml:definitions>
  <inkml:trace contextRef="#ctx0" brushRef="#br0">0 0 18919 205684 78610,'0'0'832'0'0,"0"0"384"0"0,0 0-1216 0 0,0 0 464 0 0,0 0 48 0 0,0 0 16 0 0,3 4 136 0 0,2 3-600 0 0,3 1-64 0 0,1 1 72 0 0,1 1-72 0 0,-1 3 0 0 0,0 1-80 0 0,-1 2 80 0 0,0 3-96 0 0,-3 3 24 607-2,-1 2 8 68 3,-2 2 0-69-6,0 1 64 69 3,-2 2 0-88 8,-1 3 0 0-1,0 1 0-587-5,0 1 0 0 0,0 0 64 0 0,1 1-64 0 0,0 0 0 0 0,2 0 0 0 0,1-2 0 0 0,3-2 0 0 0,2-2 0 0 0,2-4-160-475-5,2-2-24 475 5,3-3 0 0 0,8-1-416-1374-4,10-5-352 250 4,7-7-904 23 4,1-7 288 1101-4,2-11-31 0 0,-3-9-4905 0 0,-8-1-2848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0.316"/>
    </inkml:context>
    <inkml:brush xml:id="br0">
      <inkml:brushProperty name="width" value="0.05" units="cm"/>
      <inkml:brushProperty name="height" value="0.3" units="cm"/>
      <inkml:brushProperty name="inkEffects" value="pencil"/>
    </inkml:brush>
  </inkml:definitions>
  <inkml:trace contextRef="#ctx0" brushRef="#br0">1 56 10912 209094 78240,'0'0'1184'0'0,"0"0"-1184"0"0,0 0 0 0 0,0 0 840 0 0,0 0 152 0 0,0 0 24 0 0,0 0 8 0 0,2 1-465 0 0,4 3-87 0 0,2 0-24 0 0,4 0 0 0 0,2-1 136 0 0,2 0 24 0 0,3-1 8 0 0,1-2 0 0 0,3 1-104 0 0,2-2-32 0 0,2-2 0 0 0,8 0 224 0 0,4-1-544 0 0,2-1 0 0 0,0 0-8 0 0,8-2-1768 0 0,5-3-456 0 0,-3 0 432 0 0,-3-1-39 0 0,-5 1-4881 0 0,-10 2-2840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0.556"/>
    </inkml:context>
    <inkml:brush xml:id="br0">
      <inkml:brushProperty name="width" value="0.05" units="cm"/>
      <inkml:brushProperty name="height" value="0.3" units="cm"/>
      <inkml:brushProperty name="inkEffects" value="pencil"/>
    </inkml:brush>
  </inkml:definitions>
  <inkml:trace contextRef="#ctx0" brushRef="#br0">101 1 3224 208074 78519,'0'0'288'0'0,"-2"4"-288"0"0,-1 3 3848 0 0,-1 4 5423 0 0,-1 1-4535 0 0,0 0-3504 0 0,0 4-320 0 0,3 4-456 0 0,2 2-456 0 0,1 2 72 0 0,1 2-472-693-7,-2 5-664-689 9,-2 6-112 891 0,-5 2-104-646 3,-6 0 304 1137-5,-4-1 432-557-6,-3-8-6927 557 6,1-7-3657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0.770"/>
    </inkml:context>
    <inkml:brush xml:id="br0">
      <inkml:brushProperty name="width" value="0.05" units="cm"/>
      <inkml:brushProperty name="height" value="0.3" units="cm"/>
      <inkml:brushProperty name="inkEffects" value="pencil"/>
    </inkml:brush>
  </inkml:definitions>
  <inkml:trace contextRef="#ctx0" brushRef="#br0">45 11 22543 211922 77694,'-7'6'2480'0'0,"-4"3"-2480"0"0,-1 1 72 0 0,2-2 56 0 0,6-2-1248 0 0,9-6-1792 0 0,9-5-568 0 0,4-4 1401 0 0,1-4-17 0 0,-2 0-8-480 3,-4 3-9328 480-3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1.573"/>
    </inkml:context>
    <inkml:brush xml:id="br0">
      <inkml:brushProperty name="width" value="0.05" units="cm"/>
      <inkml:brushProperty name="height" value="0.3" units="cm"/>
      <inkml:brushProperty name="inkEffects" value="pencil"/>
    </inkml:brush>
  </inkml:definitions>
  <inkml:trace contextRef="#ctx0" brushRef="#br0">1 170 18863 209315 78715,'1'3'1840'0'0,"-1"4"-1640"0"0,0 4-200 0 0,1 2 0 524 0,1 3 0-524 0,2 1 736 0 0,4 4 960 0 0,3 4-832 0 0,4 1-744 0 0,4 4-200 0 0,3 5-368 0 0,4 3-464-1388 1,0 6-808 366 2,-4 0 1304 341-3,-7-7 344-114-2,-7-9 72 183 4,-5-8 0 612-2,-3-5 64-1180-6,-1-4-64 1180 6,-1-3 88 0 0,0-4-88 0 0,2-1 64-817 4,1-1-64 112 0,0-2 0 140-13,0 0 0 565 9,3-1-80 0 0,4-5-48-525 8,0-4 0 27-14,0-3-8 498 6,2-3 40 0 0,2-2 16 0 0,1-1 0 0 0,-1-3 0 0 0,0 1-96 544 2,-1-1-16-544-2,1 1-8 0 0,0 0 0 0 0,-3 1 200 0 0,-3 2 0 705-1,2 0 0 226 2,2 3 0-931-1,-2 2 216 0 0,-2 3 56 545-2,1 1 16 634 8,0 2 0-521-10,0-1-40-658 4,0 2-8 0 0,-1 1 0 0 0,1 2 0 0 0,5 1-48 0 0,2 0-16 0 0,0 0 0 0 0,-3 2 0 840-2,0 0-176 635 2,2 2 0-1475 0,-2 0 0 0 0,-1 4-104 0 0,1 3-56 0 0,0 1-16-567 1,-2-1 0 567-1,-2 1 88 567-1,-3 0 24-567 1,1 0 0 0 0,1 2 0 0 0,-2 0 64-681 1,-2 0 0 681-1,1 2 0 0 0,1 1 0 0 0,0-3 0-567 0,-2 0 0 567 0,0 0 0 0 0,0-1-64 0 0,1 0 64-568-2,0-2 0 568 2,-2-2 0 0 0,1-4 64-544 7,-1 0 128-69-7,-1-3 32-113-1,0 0 8-206 3,0 0 0 932-2,1-2-136 0 0,3-6 40-658 0,2-4-72 658 0,0-4-64 0 0,-1-2 64 0 0,3-2-64 0 0,1-2 64 0 0,0 0-64 0 0,-1 0 0 0 0,2 0 0 592-5,0 3 0-592 5,0 0 0 0 0,2 3 0 0 0,0 2 0 612 3,2 3-88-612-3,-1 2 88 0 0,2 2 0 0 0,-2 2 0 0 0,-1 3 0 0 0,2 1-80 0 0,0 3-80 0 0,5 5 80 704-6,1 2 80-205 5,-2 2 0-499 1,-2 0 0 0 0,-2 1-96 0 0,-3-1-48 0 0,0 0-16 0 0,-4-1 0 0 0,-2-3 248 0 0,-2-2 40 0 0,2-2 16 0 0,-1-1 96 0 0,3-1-80 567 4,2-1-80-567-4,2-2-80 0 0,3-4 0 0 0,0-4 0 0 0,1-4 0 0 0,1-2 0 0 0,-2-2 0 0 0,-4-3 0 567 2,-1-1 0 46-5,-1 0 0-613 3,-1 0 0 0 0,-1 1 0 0 0,0 0 0 1091 3,-1 0 0-1091-3,0 0 0 0 0,-4-1 0 0 0,-3 0 0 0 0,0 2 0 0 0,-2 3 0 0 0,-1 3 0 0 0,0 5 0 523 3,2 4 0-523-3,-1 3 0-592-7,-1 3 0 592 7,-2 4 0 0 0,0 3 0 0 0,1 4 0 0 0,1 4 0 0 0,-1 2 0 0 0,0 3 0 567-2,1 1 0 436 9,2 2 64-1003-7,-1 0-64 0 0,0 0 64 0 0,1 2 48 0 0,4-1 8 0 0,2 0 0 0 0,2 0 0 0 0,1 1 8 0 0,2-1 0 0 0,3 1 0 0 0,3-3 0 0 0,2-1 16 0 0,1-3 8 0 0,2-1 0 0 0,5-3 0-593-5,3-4-152-543 10,3-3 0 614-9,3-5 64 522 4,11-9-1120-1022-2,5-7-232 478 9,-6-2-20487 544-7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6.093"/>
    </inkml:context>
    <inkml:brush xml:id="br0">
      <inkml:brushProperty name="width" value="0.1" units="cm"/>
      <inkml:brushProperty name="height" value="0.1" units="cm"/>
      <inkml:brushProperty name="color" value="#CC0066"/>
    </inkml:brush>
  </inkml:definitions>
  <inkml:trace contextRef="#ctx0" brushRef="#br0">1 1 11056 0 0,'0'1'4898'0'0,"18"30"-690"0"0,0 0-3829 0 0,-5-2-369 0 0,-6-14-10 0 0,-1 0 0 0 0,0 0 0 0 0,5 23 0 0 0,-6-15-10 0 0,7 37 144 0 0,5 63 0 0 0,-1 134 600 0 0,-18 4 290 0 0,-39 231 22 0 0,29-352-828 0 0,3-23-48 0 0,2 161-1032 0 0,9-173-6493 0 0,-2-84 555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7.400"/>
    </inkml:context>
    <inkml:brush xml:id="br0">
      <inkml:brushProperty name="width" value="0.1" units="cm"/>
      <inkml:brushProperty name="height" value="0.1" units="cm"/>
      <inkml:brushProperty name="color" value="#CC0066"/>
    </inkml:brush>
  </inkml:definitions>
  <inkml:trace contextRef="#ctx0" brushRef="#br0">324 15 8288 0 0,'2'0'638'0'0,"22"1"-389"0"0,-15 0 46 0 0,1-1 0 0 0,-1 0 0 0 0,0 0 0 0 0,11-2 0 0 0,23-5 2318 0 0,63-1-1 0 0,48 8-1929 0 0,-70 1-570 0 0,170 12-18 0 0,-143-10 41 0 0,-6 0 48 0 0,104 18 1049 0 0,192 15 798 0 0,-225-26-1720 0 0,286 8 237 0 0,-112-13 252 0 0,-72-9-415 0 0,-72-1 6 0 0,-53 3-69 0 0,67 1-33 0 0,-2 14 114 0 0,-59 4-221 0 0,33 3-44 0 0,-29 0-138 0 0,-76-11-147 0 0,-53-6 29 0 0,44 9-1 0 0,-23-2 329 0 0,60 4-1 0 0,-75-10-224 0 0,0-4 203 0 0,-1 1 10 0 0,-28-1-108 0 0,-8 0 102 0 0,8 24-85 0 0,-7 29 74 0 0,-3-43-167 0 0,-1-1 1 0 0,-2 15-1 0 0,2-17-11 0 0,-1 0 0 0 0,1 0 0 0 0,0 1 0 0 0,1-1 0 0 0,-1 0 0 0 0,3 8 0 0 0,1 5-3 0 0,-1-1 0 0 0,1 36 0 0 0,-4-43 0 0 0,4 20-14 0 0,0-1 0 0 0,10 35 0 0 0,0-3-17 0 0,-9-32-3 0 0,17 48 0 0 0,14 32-4 0 0,15 38 1 0 0,-28-82 31 0 0,23 120 0 0 0,-44-179 8 0 0,4 19 22 0 0,-1 0 1 0 0,-2 1 0 0 0,1 31-1 0 0,-4-47-23 0 0,2-1 0 0 0,-1 1 0 0 0,5 14-1 0 0,-3-15 13 0 0,-1 0 0 0 0,0 0-1 0 0,0 14 1 0 0,-3 3-3 0 0,1-17-7 0 0,0 1 0 0 0,0-1-1 0 0,3 17 1 0 0,-2-18 15 0 0,0 0 1 0 0,0 0-1 0 0,-1 12 1 0 0,1 18 35 0 0,5-24-26 0 0,-5-15-26 0 0,-1 0-1 0 0,1 0 0 0 0,-1 0 0 0 0,1 0 0 0 0,-1-1 1 0 0,1 1-1 0 0,-1 0 0 0 0,0 0 0 0 0,0 0 0 0 0,1 0 0 0 0,-1 0 1 0 0,0 0-1 0 0,0 0 0 0 0,0 0 0 0 0,0 0 0 0 0,0 0 1 0 0,0 1-1 0 0,0-1 0 0 0,0 0 0 0 0,-1 1 0 0 0,-8 18 1 0 0,8-19-3 0 0,1 0 1 0 0,0 0 0 0 0,0 0-1 0 0,-1 0 1 0 0,1 0-1 0 0,-1 0 1 0 0,1 0 0 0 0,-1-1-1 0 0,1 1 1 0 0,-1 0-1 0 0,0 0 1 0 0,1 0 0 0 0,-1 0-1 0 0,0-1 1 0 0,0 1-1 0 0,0 0 1 0 0,1-1 0 0 0,-1 1-1 0 0,0 0 1 0 0,0-1-1 0 0,0 0 1 0 0,0 1 0 0 0,0-1-1 0 0,-1 1 1 0 0,-2 1-6 0 0,-34 20-57 0 0,24-18 73 0 0,0 0-1 0 0,-1-2 1 0 0,0 0-1 0 0,-18 0 1 0 0,11 0-15 0 0,-15 1-42 0 0,-68 3 40 0 0,50-6 11 0 0,-298 5 56 0 0,143 8-113 0 0,-85 7 62 0 0,171-10 123 0 0,-57 7-123 0 0,-46 4-170 0 0,-52 9 203 0 0,98-8-20 0 0,-235 18-22 0 0,202-26-10 0 0,74-3 15 0 0,-169-9 0 0 0,229-8 10 0 0,-31-1 30 0 0,-94 2 31 0 0,15 3 33 0 0,103 3-74 0 0,-236 20 421 0 0,-84 45-157 0 0,345-55-182 0 0,12-1-49 0 0,-84 13 72 0 0,116-21-161 0 0,-100 9-786 0 0,95-10 510 0 0,0-1 1 0 0,-1-1 0 0 0,-23-4 0 0 0,3-4-811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0.863"/>
    </inkml:context>
    <inkml:brush xml:id="br0">
      <inkml:brushProperty name="width" value="0.05" units="cm"/>
      <inkml:brushProperty name="height" value="0.05" units="cm"/>
      <inkml:brushProperty name="color" value="#008C3A"/>
    </inkml:brush>
  </inkml:definitions>
  <inkml:trace contextRef="#ctx0" brushRef="#br0">705 118 10592 0 0,'0'0'964'0'0,"-11"-9"790"0"0,7-1 2942 0 0,3 9-4600 0 0,1 0 1 0 0,0 0-1 0 0,-1 0 0 0 0,1 0 0 0 0,0 0 0 0 0,-1 0 1 0 0,0 0-1 0 0,1 0 0 0 0,-1 0 0 0 0,1 0 0 0 0,-1 0 1 0 0,-1 0-1 0 0,-9-11 207 0 0,6 6-236 0 0,0 1 0 0 0,0 0 0 0 0,0 0 0 0 0,-1 0 0 0 0,-10-6 0 0 0,-4 2-73 0 0,0 2 0 0 0,-28-7-1 0 0,39 11 43 0 0,0 2 0 0 0,-1-1 0 0 0,1 2 0 0 0,-1-1 0 0 0,1 1 0 0 0,-1 0 0 0 0,-16 4 0 0 0,-18 3 198 0 0,31-5-144 0 0,-1 0 0 0 0,1 0 1 0 0,0 2-1 0 0,0-1 0 0 0,0 2 1 0 0,0 0-1 0 0,-15 8 0 0 0,12-2-50 0 0,0 0-1 0 0,0 1 0 0 0,1 1 0 0 0,-15 17 0 0 0,11-11-39 0 0,9-9 0 0 0,-1 1 0 0 0,1 0 0 0 0,1 1 0 0 0,-14 22 0 0 0,4 0-12 0 0,2 1 0 0 0,1 1 0 0 0,2 1 0 0 0,2 0 0 0 0,-12 56 0 0 0,21-73 21 0 0,1-1 0 0 0,0 1 0 0 0,2 22 0 0 0,0-32 33 0 0,1 0 0 0 0,1 0 0 0 0,-1 0 0 0 0,2 0 0 0 0,-1 0 0 0 0,1 0 0 0 0,9 17 0 0 0,-7-17 24 0 0,1 2 63 0 0,1 0 0 0 0,0 0 0 0 0,15 18 0 0 0,2-5 249 0 0,1 0 0 0 0,39 28-1 0 0,-45-39-271 0 0,1-1-1 0 0,0-1 0 0 0,1-1 0 0 0,34 13 1 0 0,-32-16 19 0 0,28 7 1 0 0,-41-13-399 0 0,-1-1 0 0 0,1 1 0 0 0,-1-1 0 0 0,1-1 0 0 0,-1 0 0 0 0,12-2 0 0 0,-6-2-1995 0 0,-3-5-5073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8.207"/>
    </inkml:context>
    <inkml:brush xml:id="br0">
      <inkml:brushProperty name="width" value="0.1" units="cm"/>
      <inkml:brushProperty name="height" value="0.1" units="cm"/>
      <inkml:brushProperty name="color" value="#CC0066"/>
    </inkml:brush>
  </inkml:definitions>
  <inkml:trace contextRef="#ctx0" brushRef="#br0">65 1 19439 0 0,'-5'26'508'0'0,"1"1"-1"0"0,2-1 1 0 0,2 54-1 0 0,1-37-199 0 0,3 326 410 0 0,-4-325-718 0 0,-6 180 0 0 0,2-186 0 0 0,-3 45 0 0 0,-2-4 0 0 0,-1 0 0 0 0,10-62-1 0 0,0-3-2 0 0,-1 0-1 0 0,-1 0 0 0 0,-2 14 0 0 0,-1-12-491 0 0,2 1 0 0 0,0 0 0 0 0,-1 29 0 0 0,4-32-533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8.682"/>
    </inkml:context>
    <inkml:brush xml:id="br0">
      <inkml:brushProperty name="width" value="0.1" units="cm"/>
      <inkml:brushProperty name="height" value="0.1" units="cm"/>
      <inkml:brushProperty name="color" value="#CC0066"/>
    </inkml:brush>
  </inkml:definitions>
  <inkml:trace contextRef="#ctx0" brushRef="#br0">1 133 18023 0 0,'0'0'1804'0'0,"2"-1"-1649"0"0,97-38 464 0 0,106-36-357 0 0,-180 69-268 0 0,-1 2-1 0 0,1 0 0 0 0,0 2 1 0 0,0 1-1 0 0,0 0 0 0 0,0 2 1 0 0,33 6-1 0 0,-47-6 6 0 0,0 1 0 0 0,0 1 0 0 0,0 0 0 0 0,0 0 0 0 0,0 1 0 0 0,14 7 0 0 0,-20-8 24 0 0,0 0 0 0 0,0 1 1 0 0,0 0-1 0 0,0 0 0 0 0,0 0 1 0 0,-1 0-1 0 0,0 1 0 0 0,0 0 1 0 0,0 0-1 0 0,0 0 0 0 0,-1 0 1 0 0,5 11-1 0 0,-5-9 49 0 0,0 0-1 0 0,-1 0 1 0 0,0 0-1 0 0,0 1 1 0 0,-1-1-1 0 0,0 0 1 0 0,0 1-1 0 0,-1-1 1 0 0,0 1 0 0 0,0-1-1 0 0,-1 1 1 0 0,0-1-1 0 0,0 0 1 0 0,-1 1-1 0 0,1-1 1 0 0,-2 0-1 0 0,-3 8 1 0 0,-3 5 150 0 0,-1 0 0 0 0,-2-1 0 0 0,0-1-1 0 0,-21 27 1 0 0,15-25-64 0 0,0 0-1 0 0,-1-1 1 0 0,-25 18-1 0 0,-68 46-25 0 0,71-55-84 0 0,15-11-79 0 0,-2-1 1 0 0,-42 18 0 0 0,41-21-79 0 0,19-8-286 0 0,-1-1 0 0 0,-1 0 0 0 0,1 0 0 0 0,-23 2 0 0 0,-1-3-5955 0 0,13-3-462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9.041"/>
    </inkml:context>
    <inkml:brush xml:id="br0">
      <inkml:brushProperty name="width" value="0.1" units="cm"/>
      <inkml:brushProperty name="height" value="0.1" units="cm"/>
      <inkml:brushProperty name="color" value="#CC0066"/>
    </inkml:brush>
  </inkml:definitions>
  <inkml:trace contextRef="#ctx0" brushRef="#br0">146 1 22663 0 0,'0'2'514'0'0,"-5"88"1452"0"0,3 0-1963 0 0,-1 1-18 0 0,-4-23-169 0 0,3-22-319 0 0,-2 0 0 0 0,-21 83 0 0 0,21-109 492 0 0,3-7-777 0 0,-1-1-1 0 0,-9 18 0 0 0,12-27 554 0 0,0 0 0 0 0,-1-1 0 0 0,0 1 1 0 0,1-1-1 0 0,-1 1 0 0 0,0-1 0 0 0,0 0 0 0 0,0 0 0 0 0,-1 0 1 0 0,1 0-1 0 0,0 0 0 0 0,-1 0 0 0 0,1-1 0 0 0,-1 1 0 0 0,-5 1 0 0 0,4-2-79 0 0,1 0-1 0 0,-1 0 1 0 0,0-1-1 0 0,1 0 0 0 0,-7 0 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9.711"/>
    </inkml:context>
    <inkml:brush xml:id="br0">
      <inkml:brushProperty name="width" value="0.1" units="cm"/>
      <inkml:brushProperty name="height" value="0.1" units="cm"/>
      <inkml:brushProperty name="color" value="#CC0066"/>
    </inkml:brush>
  </inkml:definitions>
  <inkml:trace contextRef="#ctx0" brushRef="#br0">405 0 19695 0 0,'0'0'1975'0'0,"0"3"-1830"0"0,-1 6-234 0 0,0 0 0 0 0,-1 0-1 0 0,0-1 1 0 0,-1 1-1 0 0,0 0 1 0 0,0-1 0 0 0,-1 0-1 0 0,0 1 1 0 0,-6 8 0 0 0,2-2 1 0 0,-11 26 1 0 0,16-30 84 0 0,-9 19 1 0 0,2 2 1 0 0,1-1-1 0 0,2 1 0 0 0,-4 43 0 0 0,9-47 2 0 0,2 0 0 0 0,1 1 0 0 0,1-1 0 0 0,1 0 0 0 0,10 38 0 0 0,-7-45 0 0 0,0-1 0 0 0,2 1 0 0 0,0-1 0 0 0,1 0 0 0 0,1-1 0 0 0,1 0 0 0 0,21 28 0 0 0,-27-41 6 0 0,0-1-1 0 0,0 0 0 0 0,0 0 0 0 0,1 0 0 0 0,0 0 1 0 0,0-1-1 0 0,0 0 0 0 0,0 0 0 0 0,1 0 0 0 0,-1-1 1 0 0,9 3-1 0 0,-10-5 40 0 0,1 1 1 0 0,-1-1 0 0 0,1 0-1 0 0,0 0 1 0 0,-1-1 0 0 0,1 1 0 0 0,0-1-1 0 0,0 0 1 0 0,-1-1 0 0 0,1 0-1 0 0,0 0 1 0 0,-1 0 0 0 0,1 0-1 0 0,-1-1 1 0 0,8-3 0 0 0,4-3 197 0 0,1-2 0 0 0,-2 1 0 0 0,1-2 0 0 0,26-23 1 0 0,-25 19-58 0 0,-1 0 0 0 0,-1-2 0 0 0,-1 0 1 0 0,0 0-1 0 0,17-28 0 0 0,5-22 211 0 0,-32 58-331 0 0,-2-1 0 0 0,1 1 0 0 0,-2-1 0 0 0,1 1 0 0 0,1-19 0 0 0,-1 5 63 0 0,2-46 327 0 0,-5 61-369 0 0,-1 0-1 0 0,0 0 1 0 0,0 0 0 0 0,0 0 0 0 0,-1 0-1 0 0,-4-10 1 0 0,6 18-86 0 0,-6-15 317 0 0,-13-24 0 0 0,16 34-234 0 0,0 0-1 0 0,-1 0 0 0 0,0 1 1 0 0,0-1-1 0 0,0 1 0 0 0,0 0 1 0 0,-10-6-1 0 0,0 0 30 0 0,-1 2-1 0 0,0 0 0 0 0,-1 1 1 0 0,0 0-1 0 0,0 2 0 0 0,0 0 1 0 0,-1 0-1 0 0,1 2 0 0 0,-23-3 1 0 0,-19 2-302 0 0,-80 3 1 0 0,66 2-419 0 0,45-1 144 0 0,-146-2-1977 0 0,61-7-2142 0 0,84 2-2744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1.778"/>
    </inkml:context>
    <inkml:brush xml:id="br0">
      <inkml:brushProperty name="width" value="0.1" units="cm"/>
      <inkml:brushProperty name="height" value="0.1" units="cm"/>
      <inkml:brushProperty name="color" value="#CC0066"/>
    </inkml:brush>
  </inkml:definitions>
  <inkml:trace contextRef="#ctx0" brushRef="#br0">87 92 14368 0 0,'-7'0'222'0'0,"0"1"1"0"0,-1-1 0 0 0,1 1 0 0 0,0 0 0 0 0,0 1 0 0 0,-9 2 0 0 0,13-3-120 0 0,1 0 0 0 0,0 0 0 0 0,-1 0 0 0 0,1-1 0 0 0,-1 1 0 0 0,-7-1 2393 0 0,10 0-2466 0 0,0 0 0 0 0,0 0-1 0 0,0 0 1 0 0,0-1 0 0 0,0 1-1 0 0,-1 0 1 0 0,1 0 0 0 0,0 0 0 0 0,0 0-1 0 0,0 0 1 0 0,0 0 0 0 0,0 0 0 0 0,0 0-1 0 0,0 0 1 0 0,-1 0 0 0 0,1-1 0 0 0,0 1-1 0 0,0 0 1 0 0,0 0 0 0 0,0 0-1 0 0,0 0 1 0 0,0 0 0 0 0,0 0 0 0 0,0-1-1 0 0,0 1 1 0 0,0 0 0 0 0,0 0 0 0 0,0 0-1 0 0,0 0 1 0 0,0 0 0 0 0,0-1 0 0 0,0 1-1 0 0,0 0 1 0 0,0 0 0 0 0,0 0-1 0 0,0 0 1 0 0,0 0 0 0 0,0-1 0 0 0,0 1-1 0 0,0 0 1 0 0,0 0 0 0 0,0 0 0 0 0,0 0-1 0 0,0 0 1 0 0,0 0 0 0 0,0-1 0 0 0,0 1-1 0 0,0 0 1 0 0,1 0 0 0 0,-1 0-1 0 0,0 0 1 0 0,11-9 545 0 0,24-9-527 0 0,-25 13 255 0 0,8-5 15 0 0,-12 6-199 0 0,0 1 1 0 0,0 0 0 0 0,0 0-1 0 0,10-3 1 0 0,64-17 1089 0 0,-60 18-1085 0 0,0 1-1 0 0,1 1 1 0 0,-1 1-1 0 0,0 0 1 0 0,23 3 0 0 0,-28-1-96 0 0,0 2 0 0 0,0 0 0 0 0,24 7 0 0 0,-35-6-104 0 0,7 9-53 0 0,-8-10 99 0 0,-1 0 1 0 0,0 0-1 0 0,0 0 0 0 0,0 0 1 0 0,-1 1-1 0 0,1-1 1 0 0,0 0-1 0 0,-1 1 0 0 0,1-1 1 0 0,-1 1-1 0 0,0-1 0 0 0,0 1 1 0 0,0 0-1 0 0,0 0 1 0 0,0 4-1 0 0,-1 5-147 0 0,0 1 1 0 0,-3 12-1 0 0,2-20 137 0 0,0-1 1 0 0,0 0-1 0 0,0 1 0 0 0,-1-1 1 0 0,0 0-1 0 0,0 0 0 0 0,0 0 1 0 0,0 0-1 0 0,-4 5 0 0 0,1-4 0 0 0,2-1 11 0 0,0-1-1 0 0,1 0 1 0 0,-1 1 0 0 0,1 0-1 0 0,0-1 1 0 0,0 1 0 0 0,0 0 0 0 0,0 0-1 0 0,-1 5 1 0 0,1 4-21 0 0,1-9 45 0 0,1-1 1 0 0,-1 0-1 0 0,1 0 0 0 0,-1 1 1 0 0,0-1-1 0 0,-1 0 1 0 0,1 0-1 0 0,0 0 1 0 0,-3 3-1 0 0,-8 9-31 0 0,9-12 32 0 0,0 0-1 0 0,0 1 1 0 0,1-1 0 0 0,-1 1-1 0 0,1-1 1 0 0,-3 7-1 0 0,3-4 5 0 0,-1 3 0 0 0,-1 1 0 0 0,0-1 0 0 0,-8 13 0 0 0,9-17-1 0 0,1-3 1 0 0,1 0-1 0 0,0 0 0 0 0,-1 0 1 0 0,1 0-1 0 0,0 0 0 0 0,0 0 1 0 0,1 0-1 0 0,-1 0 0 0 0,0 0 0 0 0,1 1 1 0 0,-1-1-1 0 0,1 0 0 0 0,0 5 1 0 0,-2 3-43 0 0,-4 2 32 0 0,7-11 11 0 0,-1-1 0 0 0,0 1 0 0 0,1-1 0 0 0,-1 1 0 0 0,1-1 0 0 0,-1 1 0 0 0,1-1 0 0 0,-1 0 0 0 0,1 1 0 0 0,-1-1 0 0 0,1 0 0 0 0,0 1 0 0 0,-1-1 0 0 0,1 0 0 0 0,-1 0 0 0 0,1 0 0 0 0,0 0 0 0 0,-1 1 0 0 0,1-1 0 0 0,0 0 0 0 0,-1 0 0 0 0,1 0 0 0 0,7 0 0 0 0,-1 0 0 0 0,1 0 0 0 0,-1 0 0 0 0,11-3 0 0 0,10 0 0 0 0,23-9 0 0 0,22 6 0 0 0,-15 2 0 0 0,-49 3 0 0 0,0 1 0 0 0,1 0 0 0 0,-1 1 0 0 0,0 0 0 0 0,0 0 0 0 0,0 1 0 0 0,-1 0 0 0 0,1 1 0 0 0,9 3 0 0 0,-6-1 0 0 0,0 1 0 0 0,-1 0 0 0 0,1 1 0 0 0,-1 0 0 0 0,15 13 0 0 0,-24-18 2 0 0,0 0 0 0 0,0 0-1 0 0,0 0 1 0 0,0 0 0 0 0,0 1-1 0 0,-1-1 1 0 0,1 1 0 0 0,-1-1-1 0 0,0 1 1 0 0,0 0 0 0 0,0-1-1 0 0,0 1 1 0 0,0 0 0 0 0,0 0-1 0 0,-1-1 1 0 0,1 1 0 0 0,-1 0-1 0 0,0 0 1 0 0,0 0 0 0 0,0 0-1 0 0,0 0 1 0 0,-1 0 0 0 0,1 0-1 0 0,-1-1 1 0 0,1 1 0 0 0,-1 0-1 0 0,0 0 1 0 0,0-1 0 0 0,0 1-1 0 0,-1 0 1 0 0,-1 2 0 0 0,-10 12 66 0 0,0-1 0 0 0,0-1 0 0 0,-18 15 0 0 0,-2 0 117 0 0,19-17-43 0 0,-26 18 1 0 0,6-8 347 0 0,-45 21 0 0 0,42-22-127 0 0,29-17-293 0 0,0 0-1 0 0,0 0 1 0 0,-1-1-1 0 0,-9 4 1 0 0,0-3-64 0 0,0-1 1 0 0,0 0-1 0 0,0-1 1 0 0,-1-2-1 0 0,-34 0 1 0 0,20-5-1399 0 0,2-6-4212 0 0,3-3-2069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5.899"/>
    </inkml:context>
    <inkml:brush xml:id="br0">
      <inkml:brushProperty name="width" value="0.1" units="cm"/>
      <inkml:brushProperty name="height" value="0.1" units="cm"/>
      <inkml:brushProperty name="color" value="#CC0066"/>
    </inkml:brush>
  </inkml:definitions>
  <inkml:trace contextRef="#ctx0" brushRef="#br0">22 58 2760 0 0,'-22'4'13636'0'0,"25"-5"-13489"0"0,13-5-74 0 0,-13 5-63 0 0,0-1 1 0 0,1 1 0 0 0,-1 0-1 0 0,0-1 1 0 0,0 1 0 0 0,3-3-1 0 0,0 0 19 0 0,-1 0 0 0 0,1 0 1 0 0,0 1-1 0 0,0 0 0 0 0,0 0 0 0 0,1 0 0 0 0,-1 1 0 0 0,11-2 1 0 0,5 0 365 0 0,28-2 0 0 0,-33 4-217 0 0,3 1-83 0 0,-1 1 0 0 0,0 1-1 0 0,30 5 1 0 0,-25-3-44 0 0,91 20 56 0 0,-46-8-43 0 0,461 62-51 0 0,-151-54 323 0 0,285-22 747 0 0,-474-6-1007 0 0,251-14 157 0 0,86-6-115 0 0,-261 11-107 0 0,-6 1-12 0 0,-100 8 1 0 0,277 4 0 0 0,-290 9 0 0 0,173 12 0 0 0,-168-8-21 0 0,42 5-22 0 0,-68-8 42 0 0,7 1 56 0 0,74 14-45 0 0,-4-1-10 0 0,-200-22 0 0 0,163 10 0 0 0,-87-4 75 0 0,0-4 0 0 0,87-8-1 0 0,-53-5-74 0 0,-11-3 80 0 0,6 2 80 0 0,-18 5-20 0 0,-11 2-136 0 0,69-1 281 0 0,-123 5 1150 0 0,-14 8-1189 0 0,-9-5-193 0 0,0 1 1 0 0,0-1 0 0 0,0 1 0 0 0,-1 0 0 0 0,1-1-1 0 0,-1 1 1 0 0,0 0 0 0 0,0 0 0 0 0,-1 0 0 0 0,1 0-1 0 0,-1 0 1 0 0,0 8 0 0 0,0-3 31 0 0,-1 0-1 0 0,0 1 1 0 0,-1-1 0 0 0,-4 15-1 0 0,4-17-84 0 0,0 0 0 0 0,1 1 0 0 0,0-1 0 0 0,0 10 0 0 0,-2 14 0 0 0,-4 19 0 0 0,3 1 0 0 0,4 83 0 0 0,20 104 0 0 0,-9-131 0 0 0,18 123 0 0 0,-9-80 0 0 0,-6-53 0 0 0,-3-17 0 0 0,3 97 0 0 0,-14-167 0 0 0,-1 0 0 0 0,1-1 0 0 0,-1 1 0 0 0,-1-1 0 0 0,0 1 0 0 0,0-1 0 0 0,-1 0 0 0 0,0 0 0 0 0,-1 0 0 0 0,0 0 0 0 0,-8 13 0 0 0,11-20-14 0 0,-1-1 1 0 0,1 1-1 0 0,-1-1 0 0 0,0 1 0 0 0,0-1 0 0 0,1 0 0 0 0,-1 1 0 0 0,0-1 0 0 0,0 0 1 0 0,0 0-1 0 0,0 0 0 0 0,0-1 0 0 0,0 1 0 0 0,-1 0 0 0 0,1-1 0 0 0,0 0 0 0 0,-4 1 1 0 0,-4-1 28 0 0,0 0 1 0 0,-16-2-1 0 0,14 1 83 0 0,-25 0-36 0 0,28 2-53 0 0,-1-1 0 0 0,-17-3 0 0 0,-139-13-9 0 0,95 10 0 0 0,39 3 4 0 0,-82-4 46 0 0,-263 3-497 0 0,-412 8 856 0 0,349 4-551 0 0,319-5-76 0 0,-220 11 74 0 0,-2 7 19 0 0,6 0-11 0 0,18-1 76 0 0,-38 2 45 0 0,-178-15 79 0 0,314-12-10 0 0,80 2-29 0 0,17 2 3 0 0,-29-2-259 0 0,-67-4 531 0 0,35-3-300 0 0,35 6 280 0 0,83 3-58 0 0,-22-1-28 0 0,-45-6-50 0 0,99 8-141 0 0,-191 5 88 0 0,76-2 348 0 0,23-2 164 0 0,53 4-275 0 0,-73 1-224 0 0,35-12-1115 0 0,59 3-1159 0 0,19 0-3499 0 0,-4-5-1680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6.348"/>
    </inkml:context>
    <inkml:brush xml:id="br0">
      <inkml:brushProperty name="width" value="0.1" units="cm"/>
      <inkml:brushProperty name="height" value="0.1" units="cm"/>
      <inkml:brushProperty name="color" value="#CC0066"/>
    </inkml:brush>
  </inkml:definitions>
  <inkml:trace contextRef="#ctx0" brushRef="#br0">254 1 19895 0 0,'0'0'1803'0'0,"0"1"-1482"0"0,-6 9-288 0 0,5-9 9 0 0,0 1 0 0 0,0-1-1 0 0,0 0 1 0 0,0 1 0 0 0,0-1-1 0 0,1 1 1 0 0,-1-1-1 0 0,0 1 1 0 0,1-1 0 0 0,0 1-1 0 0,-1-1 1 0 0,1 1 0 0 0,-1 2-1 0 0,0 10 520 0 0,0 1 0 0 0,-1-1 1 0 0,-8 25-1 0 0,-2 13-423 0 0,-64 276-45 0 0,18-95 859 0 0,20-22-497 0 0,11-48-1911 0 0,21-142 885 0 0,5-15-143 0 0,-1 0 0 0 0,1 0-1 0 0,-1 11 1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6.786"/>
    </inkml:context>
    <inkml:brush xml:id="br0">
      <inkml:brushProperty name="width" value="0.1" units="cm"/>
      <inkml:brushProperty name="height" value="0.1" units="cm"/>
      <inkml:brushProperty name="color" value="#CC0066"/>
    </inkml:brush>
  </inkml:definitions>
  <inkml:trace contextRef="#ctx0" brushRef="#br0">16 206 2304 0 0,'0'-5'200'0'0,"-1"0"925"0"0,0 0 0 0 0,0 0 0 0 0,0 0 0 0 0,0 0 1 0 0,-4-7-1 0 0,0-4 1522 0 0,4 14-2423 0 0,1 0 0 0 0,0 0-1 0 0,0 0 1 0 0,0 0 0 0 0,1 0 0 0 0,-1 0-1 0 0,0 1 1 0 0,1-1 0 0 0,-1 0 0 0 0,1-2-1 0 0,2-7 547 0 0,-2 6-585 0 0,0 1 0 0 0,1 0 0 0 0,-1-1 0 0 0,1 1 0 0 0,0 0 0 0 0,0 0 0 0 0,0 0 0 0 0,1 0 0 0 0,-1 1 0 0 0,1-1 0 0 0,0 1 0 0 0,0-1 0 0 0,0 1 0 0 0,0 0 0 0 0,1 0 0 0 0,-1 1 0 0 0,1-1 0 0 0,0 1 0 0 0,0-1 0 0 0,0 1 0 0 0,6-2 0 0 0,7-3 156 0 0,0 1 0 0 0,1 1 0 0 0,31-6 0 0 0,-21 7-163 0 0,1 2 0 0 0,-1 1-1 0 0,1 0 1 0 0,-1 3-1 0 0,1 0 1 0 0,-1 2 0 0 0,0 1-1 0 0,0 1 1 0 0,49 17-1 0 0,-70-20-177 0 0,1 0 0 0 0,-1 1 0 0 0,0 0 0 0 0,-1 0 0 0 0,1 0 0 0 0,-1 1 0 0 0,1 0-1 0 0,-1 0 1 0 0,-1 0 0 0 0,7 8 0 0 0,-9-9 1 0 0,1 1 0 0 0,-1-1 0 0 0,0 1 0 0 0,0 0 0 0 0,0 1 0 0 0,-1-1 0 0 0,0 0 0 0 0,0 1 0 0 0,0-1 1 0 0,-1 1-1 0 0,0 0 0 0 0,0-1 0 0 0,0 12 0 0 0,0-9 25 0 0,-1 0 1 0 0,-1 0 0 0 0,0 0 0 0 0,0 0 0 0 0,0 0-1 0 0,-1-1 1 0 0,0 1 0 0 0,-1 0 0 0 0,0-1-1 0 0,0 1 1 0 0,-8 11 0 0 0,-9 11 112 0 0,-2-2 0 0 0,-1-1 0 0 0,-32 31 0 0 0,31-34-158 0 0,-68 63-45 0 0,22-29 20 0 0,4-4-640 0 0,61-49 184 0 0,0 0 0 0 0,-1-1-1 0 0,-9 6 1 0 0,4-5-1443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7.213"/>
    </inkml:context>
    <inkml:brush xml:id="br0">
      <inkml:brushProperty name="width" value="0.1" units="cm"/>
      <inkml:brushProperty name="height" value="0.1" units="cm"/>
      <inkml:brushProperty name="color" value="#CC0066"/>
    </inkml:brush>
  </inkml:definitions>
  <inkml:trace contextRef="#ctx0" brushRef="#br0">1 135 18543 0 0,'0'0'900'0'0,"1"0"-390"0"0,7 0-439 0 0,-1-1 1 0 0,1 1-1 0 0,-1-2 0 0 0,0 1 1 0 0,0-1-1 0 0,0 0 1 0 0,0-1-1 0 0,9-3 1 0 0,2-4-255 0 0,29-20 0 0 0,28-9-721 0 0,-66 34 851 0 0,0 0-1 0 0,0 0 1 0 0,0 1-1 0 0,1 0 1 0 0,-1 1-1 0 0,1 0 1 0 0,0 0-1 0 0,0 1 1 0 0,18-2-1 0 0,-12 4 228 0 0,-9-1 16 0 0,0 1 0 0 0,1 0 0 0 0,-1 0 0 0 0,10 3 0 0 0,-16-3-169 0 0,1 0 0 0 0,0 1 1 0 0,-1-1-1 0 0,1 1 0 0 0,-1-1 0 0 0,1 1 1 0 0,-1 0-1 0 0,0 0 0 0 0,1 0 1 0 0,-1 0-1 0 0,0 0 0 0 0,1 0 1 0 0,-1 0-1 0 0,0 0 0 0 0,0 0 1 0 0,0 0-1 0 0,0 1 0 0 0,0-1 1 0 0,0 0-1 0 0,0 1 0 0 0,-1-1 0 0 0,1 1 1 0 0,-1-1-1 0 0,2 4 0 0 0,-1 1-36 0 0,0 0 0 0 0,0 1 0 0 0,-1-1-1 0 0,0 1 1 0 0,0-1 0 0 0,0 1-1 0 0,-1-1 1 0 0,0 0 0 0 0,0 1-1 0 0,-1-1 1 0 0,1 0 0 0 0,-1 0 0 0 0,-1 0-1 0 0,-5 11 1 0 0,-11 18-404 0 0,-32 45 0 0 0,-12 20 194 0 0,56-86 256 0 0,0-1 1 0 0,1 1 0 0 0,1 1-1 0 0,1-1 1 0 0,-6 28 0 0 0,10-40 2 0 0,0 1 0 0 0,0 0 0 0 0,0 0 0 0 0,1-1 1 0 0,-1 1-1 0 0,1 0 0 0 0,-1-1 0 0 0,1 1 0 0 0,0 0 1 0 0,0-1-1 0 0,0 1 0 0 0,0-1 0 0 0,0 0 0 0 0,1 1 1 0 0,-1-1-1 0 0,1 0 0 0 0,0 0 0 0 0,0 0 0 0 0,-1 0 0 0 0,1 0 1 0 0,0 0-1 0 0,1 0 0 0 0,-1-1 0 0 0,4 3 0 0 0,0 0 41 0 0,-1-1 0 0 0,1 0 0 0 0,0 0 0 0 0,0-1 0 0 0,1 1 0 0 0,-1-2 0 0 0,1 1 0 0 0,-1 0 0 0 0,10 0 0 0 0,24-1 552 0 0,76-7 0 0 0,39-16-381 0 0,-144 20-232 0 0,211-35-254 0 0,-107 10-905 0 0,-108 25 860 0 0,27-8-1141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1.838"/>
    </inkml:context>
    <inkml:brush xml:id="br0">
      <inkml:brushProperty name="width" value="0.1" units="cm"/>
      <inkml:brushProperty name="height" value="0.1" units="cm"/>
      <inkml:brushProperty name="color" value="#CC0066"/>
    </inkml:brush>
  </inkml:definitions>
  <inkml:trace contextRef="#ctx0" brushRef="#br0">454 199 16471 0 0,'0'0'1491'0'0,"0"-1"-1227"0"0,0-2-81 0 0,0-1-1 0 0,0 1 0 0 0,0 0 1 0 0,-1 0-1 0 0,1 0 1 0 0,-1 0-1 0 0,0 0 1 0 0,0 0-1 0 0,0 0 1 0 0,0 1-1 0 0,-3-6 0 0 0,-1-7 645 0 0,4 13-789 0 0,1 0-1 0 0,-1 0 0 0 0,1-1 1 0 0,-1 1-1 0 0,0 0 0 0 0,0 0 0 0 0,-2-2 1 0 0,-3-5 29 0 0,0 0 0 0 0,-1 0-1 0 0,-1 1 1 0 0,1 0 0 0 0,-1 1 0 0 0,0 0 0 0 0,-1 0 0 0 0,0 1 0 0 0,-19-11 0 0 0,6 5 252 0 0,17 9-241 0 0,0 0-1 0 0,0 1 0 0 0,0 0 0 0 0,0-1 1 0 0,0 2-1 0 0,-1-1 0 0 0,1 1 0 0 0,-7-2 1 0 0,1 2 89 0 0,-3 0 144 0 0,-30 0 0 0 0,39 1-304 0 0,0 1 1 0 0,0 0-1 0 0,0 0 0 0 0,0 0 1 0 0,0 0-1 0 0,0 1 0 0 0,1 0 1 0 0,-1 0-1 0 0,-6 4 0 0 0,0 2-42 0 0,0 0-1 0 0,1 1 1 0 0,0 0-1 0 0,1 0 0 0 0,0 1 1 0 0,0 0-1 0 0,1 1 1 0 0,1 0-1 0 0,0 0 1 0 0,0 0-1 0 0,1 1 1 0 0,0 0-1 0 0,1 1 1 0 0,1-1-1 0 0,0 1 0 0 0,0 0 1 0 0,1 0-1 0 0,1 0 1 0 0,0 0-1 0 0,1 0 1 0 0,1 1-1 0 0,0-1 1 0 0,0 0-1 0 0,2 0 0 0 0,-1 1 1 0 0,7 19-1 0 0,-4-22 34 0 0,1 0-1 0 0,0 0 1 0 0,1-1-1 0 0,1 1 1 0 0,-1-2-1 0 0,2 1 0 0 0,-1-1 1 0 0,17 16-1 0 0,-15-16 8 0 0,-6-6-5 0 0,1 0 0 0 0,0 0 1 0 0,0 0-1 0 0,0 0 0 0 0,0-1 1 0 0,0 1-1 0 0,1-1 0 0 0,-1 0 1 0 0,1-1-1 0 0,-1 1 1 0 0,1-1-1 0 0,0 0 0 0 0,0 0 1 0 0,-1 0-1 0 0,1-1 0 0 0,0 1 1 0 0,7-2-1 0 0,-4 1 6 0 0,0-1 1 0 0,0 0-1 0 0,0-1 1 0 0,0 1-1 0 0,0-2 1 0 0,-1 1-1 0 0,1-1 0 0 0,-1 0 1 0 0,13-8-1 0 0,-12 5-4 0 0,0 0-1 0 0,-1-1 1 0 0,0 0 0 0 0,-1 0-1 0 0,1 0 1 0 0,5-11-1 0 0,-1 4 0 0 0,-5 5-1 0 0,0-1 0 0 0,-1 0 0 0 0,6-15 0 0 0,-3 8 0 0 0,1-5 0 0 0,-1 0 0 0 0,6-25 0 0 0,-13 43-5 0 0,1 0 0 0 0,0 0-1 0 0,-1 0 1 0 0,1 0-1 0 0,5-5 1 0 0,-6 7 1 0 0,1-1 0 0 0,0 1 0 0 0,-1-1 0 0 0,1 1 0 0 0,-1-1 0 0 0,0 0 0 0 0,0 1 0 0 0,0-1 0 0 0,0 0 0 0 0,0 0 0 0 0,0-5 0 0 0,0-3 4 0 0,-1 11 0 0 0,0 0 0 0 0,0-1 0 0 0,0 1 0 0 0,1 0 0 0 0,-1-1 0 0 0,0 1 0 0 0,0 0 0 0 0,0-1 0 0 0,0 1 0 0 0,1 0 0 0 0,-1-1 0 0 0,0 1 0 0 0,0 0 0 0 0,0-1 0 0 0,1 1 0 0 0,-1 0 0 0 0,0 0 0 0 0,1 0 0 0 0,-1-1 0 0 0,0 1 0 0 0,1 0 0 0 0,-1 0 1 0 0,1 0-1 0 0,-1 0 1 0 0,0 0-1 0 0,0 0 0 0 0,1 0 1 0 0,-1 1-1 0 0,0-1 1 0 0,0 0-1 0 0,0 0 1 0 0,1 0-1 0 0,-1 0 1 0 0,0 1-1 0 0,0-1 0 0 0,0 0 1 0 0,0 0-1 0 0,1 1 1 0 0,-1-1-1 0 0,0 0 1 0 0,0 0-1 0 0,0 1 0 0 0,0-1 1 0 0,0 0-1 0 0,0 0 1 0 0,0 1-1 0 0,0-1 1 0 0,0 0-1 0 0,0 0 0 0 0,0 1 1 0 0,0-1-1 0 0,0 0 1 0 0,0 1-1 0 0,0-1 1 0 0,0 0-1 0 0,0 0 0 0 0,0 1 1 0 0,-2 13 52 0 0,1-10-20 0 0,0 3 14 0 0,1-1 0 0 0,0 1-1 0 0,1-1 1 0 0,-1 1 0 0 0,3 8 0 0 0,0 9 44 0 0,4 30-30 0 0,-4-39-50 0 0,-1-1-1 0 0,-1 1 1 0 0,0 25 0 0 0,-7 20 116 0 0,2-32-70 0 0,2 0-1 0 0,1 0 0 0 0,3 49 1 0 0,0-66-16 0 0,0 0 1 0 0,-2 1 0 0 0,1-1-1 0 0,-1 1 1 0 0,-1-1-1 0 0,-4 23 1 0 0,0-12 100 0 0,-1 6 151 0 0,-12 30 1 0 0,14-48-214 0 0,0-1 0 0 0,-1 0 0 0 0,0 0 0 0 0,0 0 1 0 0,-1 0-1 0 0,-12 14 0 0 0,-5 0 93 0 0,0-1 1 0 0,-47 33-1 0 0,-61 28-1313 0 0,83-59-2086 0 0,27-14-996 0 0,-7 4-3341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1.207"/>
    </inkml:context>
    <inkml:brush xml:id="br0">
      <inkml:brushProperty name="width" value="0.05" units="cm"/>
      <inkml:brushProperty name="height" value="0.05" units="cm"/>
      <inkml:brushProperty name="color" value="#008C3A"/>
    </inkml:brush>
  </inkml:definitions>
  <inkml:trace contextRef="#ctx0" brushRef="#br0">0 0 3224 0 0,'0'0'143'0'0,"0"3"-3"0"0,0 23-111 0 0,2 12 2450 0 0,13 52 11772 0 0,-6-40-10298 0 0,-4-19-3933 0 0,23 182 100 0 0,-21-130-120 0 0,1 40 0 0 0,-7-58-8 0 0,-5 126-152 0 0,3-176 86 0 0,1-10-70 0 0,0-1 0 0 0,0 1 1 0 0,-1 0-1 0 0,0-1 0 0 0,0 1 0 0 0,0-1 1 0 0,0 1-1 0 0,-1-1 0 0 0,-2 6 0 0 0,3-8-560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4.923"/>
    </inkml:context>
    <inkml:brush xml:id="br0">
      <inkml:brushProperty name="width" value="0.1" units="cm"/>
      <inkml:brushProperty name="height" value="0.1" units="cm"/>
      <inkml:brushProperty name="color" value="#CC0066"/>
    </inkml:brush>
  </inkml:definitions>
  <inkml:trace contextRef="#ctx0" brushRef="#br0">1 183 11720 0 0,'0'0'4093'0'0,"3"0"-3794"0"0,43-5-13 0 0,7 0-236 0 0,121 1 101 0 0,-48 7 408 0 0,-43 0 149 0 0,92-9 0 0 0,-92-1-329 0 0,44-5 86 0 0,182-19-36 0 0,-117 13-349 0 0,198 4 298 0 0,-380 14-388 0 0,182 4 10 0 0,124-3 0 0 0,-238-3-2 0 0,33-2-60 0 0,-36 0 62 0 0,55-6 0 0 0,-99 7 0 0 0,35 0 0 0 0,4 1 0 0 0,23-4 0 0 0,-30 3 0 0 0,-42 3 0 0 0,0-1 0 0 0,26-5 0 0 0,-21 2 0 0 0,1 1 0 0 0,0 2 0 0 0,35 2 0 0 0,-11 0 0 0 0,58-10 0 0 0,-14 2 31 0 0,-2 1 361 0 0,-51 0-377 0 0,-3 2 41 0 0,2-1-2 0 0,-35 4-51 0 0,0-1-1 0 0,1 2 1 0 0,-1-1 0 0 0,0 1 0 0 0,0 0 0 0 0,0 0 0 0 0,0 0 0 0 0,0 1-1 0 0,7 2 1 0 0,8 1 8 0 0,-8-3 33 0 0,7-1 29 0 0,-6 1-11 0 0,10 7 4 0 0,-2-4-66 0 0,1-3-7 0 0,13-2 94 0 0,-33 2-85 0 0,-2-1 2 0 0,0 0 1 0 0,0 1-1 0 0,0-1 0 0 0,-1 0 0 0 0,1-1 0 0 0,0 1 1 0 0,0 0-1 0 0,0 0 0 0 0,0 0 0 0 0,-1 0 0 0 0,1-1 1 0 0,0 1-1 0 0,0 0 0 0 0,-1-1 0 0 0,1 1 0 0 0,0-1 0 0 0,1 0 1 0 0,1 1 59 0 0,5 0 2 0 0,-6 0 94 0 0,8 8-96 0 0,-7-5-61 0 0,0 0-1 0 0,0 1 1 0 0,-1-1-1 0 0,1 0 1 0 0,-1 1-1 0 0,1-1 1 0 0,-1 1-1 0 0,0 0 1 0 0,-1 0-1 0 0,1 0 1 0 0,-1 0-1 0 0,1 0 1 0 0,-1 0-1 0 0,0 0 1 0 0,-1 1-1 0 0,1-1 1 0 0,-1 6-1 0 0,6 23 85 0 0,-3-24-30 0 0,-1 1 0 0 0,1 13 0 0 0,1 2 32 0 0,6 63-250 0 0,-4-45-63 0 0,-2 1 0 0 0,-2 48 1 0 0,1 20 135 0 0,0-58 89 0 0,11 92 12 0 0,-2-39 53 0 0,-3-7-66 0 0,-7-64 0 0 0,-2-27 0 0 0,0 0 0 0 0,1 1 0 0 0,0-1 0 0 0,3 11 0 0 0,4 17 0 0 0,6 62 0 0 0,-3-17 0 0 0,0-37 0 0 0,-8-32 0 0 0,1-1 0 0 0,1 22 0 0 0,1 9 0 0 0,-3-25 0 0 0,1 31 0 0 0,-4-45 3 0 0,0 0 0 0 0,0 0-1 0 0,1 0 1 0 0,-1 0 0 0 0,1 0-1 0 0,2 6 1 0 0,3 13 42 0 0,-4-19-45 0 0,1-1 0 0 0,2 14 0 0 0,-4 7 64 0 0,-3-15-48 0 0,-1-6 6 0 0,0 0-1 0 0,0-1 1 0 0,-1 0-1 0 0,1 1 1 0 0,-1-1-1 0 0,1 0 0 0 0,-7 2 1 0 0,-30 10 171 0 0,39-14-190 0 0,-33 9 155 0 0,0-2 0 0 0,-1-2 0 0 0,-57 3 0 0 0,47-4-90 0 0,-19 1-64 0 0,-17-5-15 0 0,-312 10-176 0 0,149 4 105 0 0,-133-9 82 0 0,47-19 0 0 0,141 14 0 0 0,-100-2-179 0 0,159 3-62 0 0,93-1 225 0 0,-149 6-48 0 0,-4 7-1 0 0,72-10 11 0 0,-40 5 25 0 0,50-2 29 0 0,51-5 0 0 0,-155 1 168 0 0,114-3 111 0 0,-129-9 633 0 0,162 5-791 0 0,-64-8-626 0 0,84 6-2725 0 0,29 5 27 0 0,-15-3-3658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5.289"/>
    </inkml:context>
    <inkml:brush xml:id="br0">
      <inkml:brushProperty name="width" value="0.1" units="cm"/>
      <inkml:brushProperty name="height" value="0.1" units="cm"/>
      <inkml:brushProperty name="color" value="#CC0066"/>
    </inkml:brush>
  </inkml:definitions>
  <inkml:trace contextRef="#ctx0" brushRef="#br0">50 0 8752 0 0,'-5'20'673'0'0,"5"-19"-662"0"0,0-1 0 0 0,0 1 0 0 0,0-1 0 0 0,0 1 0 0 0,-1-1 0 0 0,1 1 0 0 0,0-1 0 0 0,0 1 0 0 0,0-1 0 0 0,0 1 0 0 0,1-1 0 0 0,-1 1 1 0 0,0-1-1 0 0,0 1 0 0 0,0-1 0 0 0,0 1 0 0 0,0-1 0 0 0,1 1 0 0 0,-1-1 0 0 0,0 0 0 0 0,0 1 0 0 0,1-1 0 0 0,-1 1 0 0 0,2 2-13 0 0,-1 0 290 0 0,-1 0 1 0 0,0 0 0 0 0,0 0-1 0 0,0 0 1 0 0,0 0 0 0 0,0 0 0 0 0,-1-1-1 0 0,0 5 1 0 0,0-3 345 0 0,0-1 0 0 0,1 1 0 0 0,-1 0 0 0 0,1-1 0 0 0,0 6 0 0 0,5 29 4364 0 0,0-7-3436 0 0,0 40 1 0 0,-21 221-2541 0 0,-16 30 454 0 0,20-93-2266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5.770"/>
    </inkml:context>
    <inkml:brush xml:id="br0">
      <inkml:brushProperty name="width" value="0.1" units="cm"/>
      <inkml:brushProperty name="height" value="0.1" units="cm"/>
      <inkml:brushProperty name="color" value="#CC0066"/>
    </inkml:brush>
  </inkml:definitions>
  <inkml:trace contextRef="#ctx0" brushRef="#br0">44 151 16639 0 0,'0'0'1675'0'0,"2"-1"-1534"0"0,11-14-7 0 0,-10 10-26 0 0,1 1 0 0 0,0 0 0 0 0,0 0 0 0 0,0 0 0 0 0,10-7 0 0 0,36-21-69 0 0,8-3 132 0 0,-45 28-72 0 0,0 2 0 0 0,1 0 0 0 0,-1 0 0 0 0,1 2 0 0 0,0-1 0 0 0,0 2 0 0 0,1 0 0 0 0,-1 0 0 0 0,1 2 0 0 0,-1 0 0 0 0,0 0 0 0 0,1 1 0 0 0,-1 1 0 0 0,0 1 0 0 0,25 7 0 0 0,-33-8-99 0 0,0 0 0 0 0,-1 1 0 0 0,1 0 0 0 0,-1 1 0 0 0,0-1 0 0 0,0 1 0 0 0,0 0 0 0 0,-1 0 0 0 0,1 0 0 0 0,3 6 0 0 0,2-1 0 0 0,-8-5 6 0 0,1-1 0 0 0,0 0-1 0 0,-1 0 1 0 0,0 1 0 0 0,0-1-1 0 0,0 1 1 0 0,0 0 0 0 0,-1-1-1 0 0,1 1 1 0 0,-1 0 0 0 0,0 0 0 0 0,0 0-1 0 0,0 0 1 0 0,-1 0 0 0 0,0 0-1 0 0,1 0 1 0 0,-1 0 0 0 0,-1 1-1 0 0,1-1 1 0 0,-1 0 0 0 0,1 0-1 0 0,-2 4 1 0 0,-1 0 33 0 0,1 0 0 0 0,-1 0 0 0 0,0 0 0 0 0,-1-1 0 0 0,0 0 0 0 0,0 0 0 0 0,-1 0 0 0 0,0 0 0 0 0,0 0 0 0 0,-7 6 0 0 0,-29 25 285 0 0,-73 52 0 0 0,-23-4-353 0 0,58-38-250 0 0,68-42 113 0 0,-69 42-1740 0 0,67-43 198 0 0,-3-1-76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6.274"/>
    </inkml:context>
    <inkml:brush xml:id="br0">
      <inkml:brushProperty name="width" value="0.1" units="cm"/>
      <inkml:brushProperty name="height" value="0.1" units="cm"/>
      <inkml:brushProperty name="color" value="#CC0066"/>
    </inkml:brush>
  </inkml:definitions>
  <inkml:trace contextRef="#ctx0" brushRef="#br0">34 106 19895 0 0,'0'0'1998'0'0,"3"-1"-1830"0"0,52-17-182 0 0,90-44-1224 0 0,-128 56 1441 0 0,1 1 1 0 0,-1 1 0 0 0,1 1-1 0 0,0 0 1 0 0,0 1 0 0 0,0 1-1 0 0,31 1 1 0 0,-45 1-174 0 0,0 0-1 0 0,-1 0 1 0 0,1 0 0 0 0,0 0-1 0 0,-1 0 1 0 0,0 1-1 0 0,1 0 1 0 0,-1-1 0 0 0,0 1-1 0 0,0 0 1 0 0,0 1 0 0 0,6 4-1 0 0,0 5-39 0 0,-8-10-8 0 0,0 0 1 0 0,-1 0 0 0 0,1 0 0 0 0,-1 0 0 0 0,0 0 0 0 0,0 0 0 0 0,1 0-1 0 0,-1 0 1 0 0,-1 0 0 0 0,1 1 0 0 0,0-1 0 0 0,0 0 0 0 0,-1 0 0 0 0,1 0-1 0 0,-1 0 1 0 0,0 0 0 0 0,0 0 0 0 0,1 0 0 0 0,-3 2 0 0 0,-1 2-22 0 0,1 1 1 0 0,-2-1 0 0 0,1 0-1 0 0,-6 5 1 0 0,-19 18-100 0 0,-14 17 104 0 0,40-41-45 0 0,-1-1 0 0 0,1 1 0 0 0,1-1 0 0 0,-5 11 0 0 0,7-14-54 0 0,-1 1 93 0 0,1-1 0 0 0,0 0 0 0 0,1 0-1 0 0,-1 0 1 0 0,0 1 0 0 0,0-1 0 0 0,1 0 0 0 0,-1 0 0 0 0,0 1-1 0 0,1-1 1 0 0,-1 0 0 0 0,1 0 0 0 0,1 2 0 0 0,-2-3 65 0 0,5 4-57 0 0,0-1 0 0 0,0 1-1 0 0,0-1 1 0 0,1-1 0 0 0,-1 1 0 0 0,1-1 0 0 0,0 0 0 0 0,0 0 0 0 0,0 0 0 0 0,6 0 0 0 0,37 11 21 0 0,-48-12 6 0 0,1 0 1 0 0,-1-1-1 0 0,0 1 1 0 0,0 0-1 0 0,0 0 0 0 0,0-1 1 0 0,0 1-1 0 0,-1 0 1 0 0,1 0-1 0 0,0 0 1 0 0,0 0-1 0 0,0 0 1 0 0,-1 0-1 0 0,1 1 0 0 0,-1-1 1 0 0,1 0-1 0 0,0 1 1 0 0,2 4-21 0 0,5 5 75 0 0,-6-8-20 0 0,1 0 1 0 0,-1 0-1 0 0,0 0 0 0 0,0 0 1 0 0,0 1-1 0 0,1 5 0 0 0,-2-8-3 0 0,-1 0 0 0 0,0 1-1 0 0,0-1 1 0 0,0 0 0 0 0,0 0 0 0 0,0 1-1 0 0,0-1 1 0 0,0 0 0 0 0,0 0 0 0 0,0 0-1 0 0,-1 1 1 0 0,1-1 0 0 0,-1 0-1 0 0,1 0 1 0 0,-1 0 0 0 0,1 0 0 0 0,-1 1-1 0 0,1-1 1 0 0,-1 0 0 0 0,0 0 0 0 0,0 0-1 0 0,1-1 1 0 0,-1 1 0 0 0,0 0 0 0 0,-1 1-1 0 0,-10 7 196 0 0,1-1-1 0 0,-1-1 1 0 0,-1 0-1 0 0,-18 8 1 0 0,-3 2-2 0 0,3-3-169 0 0,-2 0-1 0 0,0-3 1 0 0,-51 12 0 0 0,50-14-116 0 0,19-6-155 0 0,-1 0 0 0 0,1 0 0 0 0,-1-2 0 0 0,1 0 0 0 0,-1-1 1 0 0,0 0-1 0 0,-15-3 0 0 0,-3-5-1223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0.257"/>
    </inkml:context>
    <inkml:brush xml:id="br0">
      <inkml:brushProperty name="width" value="0.1" units="cm"/>
      <inkml:brushProperty name="height" value="0.1" units="cm"/>
      <inkml:brushProperty name="color" value="#CC0066"/>
    </inkml:brush>
  </inkml:definitions>
  <inkml:trace contextRef="#ctx0" brushRef="#br0">83 0 19895 0 0,'0'0'2456'0'0,"-1"3"-2382"0"0,-11 43-212 0 0,3-16 129 0 0,1 0-1 0 0,2 1 1 0 0,1-1 0 0 0,-2 39-1 0 0,-6 39 168 0 0,4-47-117 0 0,-1 66 1 0 0,8 63-430 0 0,2-133 112 0 0,0-42-384 0 0,1-1 0 0 0,0 0 0 0 0,1 1 0 0 0,1-1 0 0 0,6 20 0 0 0,-8-33 486 0 0,-1 1 0 0 0,1 0-1 0 0,0 0 1 0 0,0-1 0 0 0,0 1 0 0 0,0-1 0 0 0,0 1 0 0 0,0-1 0 0 0,1 1 0 0 0,-1-1-1 0 0,0 0 1 0 0,1 0 0 0 0,-1 0 0 0 0,3 2 0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0.755"/>
    </inkml:context>
    <inkml:brush xml:id="br0">
      <inkml:brushProperty name="width" value="0.1" units="cm"/>
      <inkml:brushProperty name="height" value="0.1" units="cm"/>
      <inkml:brushProperty name="color" value="#CC0066"/>
    </inkml:brush>
  </inkml:definitions>
  <inkml:trace contextRef="#ctx0" brushRef="#br0">77 102 3224 0 0,'81'-41'2048'0'0,"-24"17"2886"0"0,-34 15-4005 0 0,46-11 0 0 0,-59 18-888 0 0,-1 0 0 0 0,0 0-1 0 0,1 1 1 0 0,0 0-1 0 0,-1 1 1 0 0,1 0-1 0 0,-1 1 1 0 0,1 0 0 0 0,-1 0-1 0 0,1 1 1 0 0,-1 0-1 0 0,0 1 1 0 0,0 0-1 0 0,11 5 1 0 0,-17-6 45 0 0,0 1-1 0 0,0-1 1 0 0,-1 0 0 0 0,1 1 0 0 0,-1 0-1 0 0,1 0 1 0 0,-1 0 0 0 0,0 0 0 0 0,0 0-1 0 0,0 0 1 0 0,0 0 0 0 0,-1 0 0 0 0,1 1-1 0 0,-1-1 1 0 0,0 1 0 0 0,0-1 0 0 0,0 1-1 0 0,0 5 1 0 0,0-2-38 0 0,0 0-1 0 0,-1 0 0 0 0,0 0 1 0 0,0 0-1 0 0,0-1 0 0 0,-1 1 1 0 0,0 0-1 0 0,0 0 0 0 0,-3 6 1 0 0,-1 3-58 0 0,0-1 0 0 0,-1 0 0 0 0,-1 0 0 0 0,-1-1 0 0 0,0 0 0 0 0,0 0 0 0 0,-13 14 0 0 0,-3 6-337 0 0,14-20 296 0 0,10-9 39 0 0,0-1 7 0 0,0-3 46 0 0,-1 0 0 0 0,1 1 0 0 0,0-1 0 0 0,0 0 0 0 0,-1 0 0 0 0,1 1-1 0 0,0-1 1 0 0,1 0 0 0 0,-1 0 0 0 0,0 1 0 0 0,0-1 0 0 0,0 0 0 0 0,1 0 0 0 0,-1 0 0 0 0,0 1 0 0 0,1-1 0 0 0,-1 0 0 0 0,1 0 0 0 0,0 0 0 0 0,-1 0 0 0 0,1 0-1 0 0,1 1 1 0 0,1 1 4 0 0,-1-1-1 0 0,1 0 0 0 0,0 0 0 0 0,0 0 0 0 0,0-1 0 0 0,0 1 0 0 0,4 1 1 0 0,-5-2-19 0 0,20 9 121 0 0,30 16 0 0 0,-37-17-147 0 0,-12-8 0 0 0,-1 0 0 0 0,1 0 0 0 0,0 1 0 0 0,-1-1 0 0 0,1 1 0 0 0,-1 0 0 0 0,0 0 0 0 0,1 0 0 0 0,2 4 0 0 0,6 8 22 0 0,-6-8-32 0 0,0 0 1 0 0,-1 0 0 0 0,0 1 0 0 0,4 7 0 0 0,-7-11 28 0 0,0 0-1 0 0,-1 0 1 0 0,1-1 0 0 0,0 1 0 0 0,-1 0 0 0 0,0 0 0 0 0,1 0-1 0 0,-1 0 1 0 0,0 0 0 0 0,-1 0 0 0 0,1 0 0 0 0,0 0 0 0 0,-1 0-1 0 0,-1 3 1 0 0,-1 2 196 0 0,0 0-1 0 0,0-1 1 0 0,-1 1 0 0 0,0-1-1 0 0,-1 0 1 0 0,1 0 0 0 0,-1 0-1 0 0,-1-1 1 0 0,1 0-1 0 0,-1 0 1 0 0,0 0 0 0 0,-1-1-1 0 0,-7 6 1 0 0,-1-1 170 0 0,0-1 1 0 0,-1 0-1 0 0,0-2 1 0 0,0 0-1 0 0,-20 6 0 0 0,-44 7 292 0 0,38-11-516 0 0,16-4-293 0 0,0-1 1 0 0,0-1 0 0 0,-1-1 0 0 0,-33-2 0 0 0,40-2-3148 0 0,-30-5-1 0 0,18-2-3230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3.841"/>
    </inkml:context>
    <inkml:brush xml:id="br0">
      <inkml:brushProperty name="width" value="0.1" units="cm"/>
      <inkml:brushProperty name="height" value="0.1" units="cm"/>
      <inkml:brushProperty name="color" value="#CC0066"/>
    </inkml:brush>
  </inkml:definitions>
  <inkml:trace contextRef="#ctx0" brushRef="#br0">0 386 11920 0 0,'0'0'1082'0'0,"3"-1"-890"0"0,59-17 198 0 0,-38 10-586 0 0,1 1 0 0 0,0 1 0 0 0,26-3 1 0 0,-50 9 192 0 0,62-9-319 0 0,115-1-1 0 0,-36 5 1252 0 0,-50 0 173 0 0,63-6 119 0 0,56-1-329 0 0,97-8-595 0 0,-218 11-307 0 0,87-10 9 0 0,-56 4 2 0 0,-23 1-2 0 0,111-10 465 0 0,-12 1 249 0 0,-53 7-330 0 0,-26 7-233 0 0,12 5-18 0 0,-115 4-104 0 0,365 3 670 0 0,-179-16 425 0 0,-143 7-822 0 0,40-4 223 0 0,-62 6-345 0 0,-22 2-46 0 0,23-1-1 0 0,154-6 768 0 0,-133 5-632 0 0,-11 3-97 0 0,-26 1-88 0 0,33-4-1 0 0,67-14 745 0 0,88-17-407 0 0,-168 26-219 0 0,69-6-1 0 0,-4 13-25 0 0,-39 3-39 0 0,-63 0-184 0 0,7 1 44 0 0,-8 1 47 0 0,-1 3-58 0 0,0 0 0 0 0,0 0 1 0 0,0 0-1 0 0,-1 0 0 0 0,0 0 1 0 0,-1 0-1 0 0,1 1 1 0 0,-1-1-1 0 0,-1 7 0 0 0,-1 1-1 0 0,0-1-1 0 0,-7 21 1 0 0,0-2-23 0 0,-5 52 28 0 0,7-37 11 0 0,4-21-36 0 0,2 41-1 0 0,-1 4-23 0 0,0-12 56 0 0,3-1 1 0 0,11 79-1 0 0,-6-75 32 0 0,16 115 104 0 0,3 87-316 0 0,-18-144 128 0 0,13 59 56 0 0,-18-167 0 0 0,-1 0 0 0 0,-1 0 0 0 0,0 0 0 0 0,-1 0 0 0 0,0-1 0 0 0,-6 23 0 0 0,7-32-1 0 0,-1-1 0 0 0,0 1 0 0 0,1 0 0 0 0,-1-1 0 0 0,0 1 0 0 0,0 0 0 0 0,0-1 0 0 0,-1 0 0 0 0,1 1 0 0 0,0-1 0 0 0,0 0-1 0 0,-1 1 1 0 0,1-1 0 0 0,-2 1 0 0 0,-25 12-50 0 0,5-3 1 0 0,12-6 48 0 0,0-1 1 0 0,0 0-1 0 0,0 0 0 0 0,-1-1 1 0 0,1-1-1 0 0,-24 3 1 0 0,17-3 1 0 0,-19 2 0 0 0,-54-1 0 0 0,24-2 0 0 0,39 0 0 0 0,-267-1 0 0 0,13-5 0 0 0,176 6 0 0 0,-155 8 0 0 0,47-7 0 0 0,109-3 0 0 0,-287 5 0 0 0,280 0 0 0 0,58-1 0 0 0,-67-5 0 0 0,2-3 0 0 0,6 0 0 0 0,-115-6 0 0 0,50 4 0 0 0,149 5 0 0 0,9 2 0 0 0,-22-4 0 0 0,-82-10 0 0 0,25 4 0 0 0,-49-3 0 0 0,70 7 0 0 0,-47 5 0 0 0,66 2 0 0 0,-218 14 46 0 0,4 19-17 0 0,193-20-444 0 0,-1 1-1524 0 0,25-11-4305 0 0,24-4-600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4.179"/>
    </inkml:context>
    <inkml:brush xml:id="br0">
      <inkml:brushProperty name="width" value="0.1" units="cm"/>
      <inkml:brushProperty name="height" value="0.1" units="cm"/>
      <inkml:brushProperty name="color" value="#CC0066"/>
    </inkml:brush>
  </inkml:definitions>
  <inkml:trace contextRef="#ctx0" brushRef="#br0">142 1 21135 0 0,'0'0'1914'0'0,"1"2"-1577"0"0,4 19-173 0 0,-1 0 0 0 0,0 1 0 0 0,-2-1 0 0 0,0 34 0 0 0,-3-18-450 0 0,-13 71-1 0 0,12-97 258 0 0,-36 161-302 0 0,15-69 224 0 0,7-23 60 0 0,4-28 44 0 0,8-28-586 0 0,-2 1-1 0 0,-18 46 0 0 0,15-52-480 0 0,-2 4-4543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4.545"/>
    </inkml:context>
    <inkml:brush xml:id="br0">
      <inkml:brushProperty name="width" value="0.1" units="cm"/>
      <inkml:brushProperty name="height" value="0.1" units="cm"/>
      <inkml:brushProperty name="color" value="#CC0066"/>
    </inkml:brush>
  </inkml:definitions>
  <inkml:trace contextRef="#ctx0" brushRef="#br0">0 195 14624 0 0,'0'0'670'0'0,"2"-1"-12"0"0,3-1-604 0 0,-1 0 0 0 0,1 0 0 0 0,-1-1 0 0 0,7-5 1 0 0,14-9 2 0 0,61-40 1442 0 0,-81 54-1433 0 0,20-13-23 0 0,1 0 0 0 0,1 2 0 0 0,0 1 0 0 0,1 2 0 0 0,34-11 0 0 0,-46 19 321 0 0,0 1-1 0 0,0 0 0 0 0,30 2 0 0 0,-39 0-216 0 0,-1 0 15 0 0,1 1 1 0 0,0 0-1 0 0,-1 0 0 0 0,1 1 0 0 0,0 0 0 0 0,8 4 0 0 0,11 3 279 0 0,-21-8-390 0 0,-1 1 0 0 0,1 0 0 0 0,-1 0-1 0 0,0 0 1 0 0,1 1 0 0 0,-1-1 0 0 0,0 1-1 0 0,-1 0 1 0 0,1 0 0 0 0,0 0-1 0 0,-1 1 1 0 0,4 4 0 0 0,-5-6-48 0 0,-1 0 0 0 0,1-1 0 0 0,-1 1 0 0 0,0 0 1 0 0,0 1-1 0 0,1-1 0 0 0,-2 0 0 0 0,1 0 0 0 0,0 0 0 0 0,0 1 0 0 0,-1-1 0 0 0,1 0 1 0 0,-1 1-1 0 0,0-1 0 0 0,1 0 0 0 0,-1 1 0 0 0,0-1 0 0 0,-1 0 0 0 0,1 1 0 0 0,0-1 1 0 0,-1 0-1 0 0,1 1 0 0 0,-1-1 0 0 0,0 0 0 0 0,0 0 0 0 0,-1 3 0 0 0,-3 3-3 0 0,0-1 0 0 0,0 0 0 0 0,-1 0 0 0 0,0 0 0 0 0,0-1 0 0 0,-1 1 0 0 0,-14 9 0 0 0,-4 0 0 0 0,-28 14 0 0 0,36-21 0 0 0,-33 16 0 0 0,-22 12 0 0 0,-91 50-61 0 0,137-73-58 0 0,17-10-101 0 0,0-1 0 0 0,0 0-1 0 0,-9 2 1 0 0,-12 4-6510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4.876"/>
    </inkml:context>
    <inkml:brush xml:id="br0">
      <inkml:brushProperty name="width" value="0.1" units="cm"/>
      <inkml:brushProperty name="height" value="0.1" units="cm"/>
      <inkml:brushProperty name="color" value="#CC0066"/>
    </inkml:brush>
  </inkml:definitions>
  <inkml:trace contextRef="#ctx0" brushRef="#br0">132 0 17623 0 0,'0'0'858'0'0,"1"11"196"0"0,0-10-1077 0 0,-1-1-1 0 0,1 1 0 0 0,0-1 1 0 0,0 1-1 0 0,0 0 0 0 0,-1-1 0 0 0,1 1 1 0 0,0 0-1 0 0,-1 0 0 0 0,1 0 1 0 0,-1 0-1 0 0,1-1 0 0 0,-1 1 0 0 0,1 0 1 0 0,-1 0-1 0 0,0 0 0 0 0,1 0 1 0 0,-1 0-1 0 0,0 0 0 0 0,0 0 0 0 0,0 0 1 0 0,0 0-1 0 0,0 0 0 0 0,0 0 1 0 0,0 0-1 0 0,0 0 0 0 0,0 0 0 0 0,0 0 1 0 0,0 0-1 0 0,-1 0 0 0 0,1 0 1 0 0,0 0-1 0 0,-1 0 0 0 0,1 0 0 0 0,-1 1 1 0 0,-2 3-298 0 0,0 0 0 0 0,-1-1 0 0 0,1 1 0 0 0,-8 7 1 0 0,4-5 293 0 0,-13 17-225 0 0,12-15 380 0 0,1 0 1 0 0,-1 1 0 0 0,2-1-1 0 0,-9 17 1 0 0,8-12 130 0 0,-1 1 258 0 0,1 2 0 0 0,0-1 0 0 0,-6 26 0 0 0,12-37-430 0 0,0 0 0 0 0,0 0-1 0 0,1 0 1 0 0,0 0 0 0 0,0 0-1 0 0,0 0 1 0 0,0 0 0 0 0,1 0 0 0 0,-1 0-1 0 0,1 0 1 0 0,1 0 0 0 0,-1 0-1 0 0,1-1 1 0 0,0 1 0 0 0,0 0 0 0 0,0-1-1 0 0,3 5 1 0 0,-2-5-26 0 0,0-1 1 0 0,0 0-1 0 0,0 0 0 0 0,0 0 1 0 0,1 0-1 0 0,-1 0 1 0 0,1-1-1 0 0,0 1 0 0 0,0-1 1 0 0,6 3-1 0 0,-3-2-95 0 0,0-1 0 0 0,0 0 0 0 0,0 0 0 0 0,0 0 0 0 0,11 1 0 0 0,-5-2-55 0 0,0 1 0 0 0,0-2 0 0 0,0 0 0 0 0,1-1 0 0 0,-1 0 1 0 0,0-1-1 0 0,0 0 0 0 0,0-1 0 0 0,0-1 0 0 0,13-5 0 0 0,-11 1-862 0 0,0 0-1 0 0,25-20 1 0 0,-24 14-331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1.546"/>
    </inkml:context>
    <inkml:brush xml:id="br0">
      <inkml:brushProperty name="width" value="0.05" units="cm"/>
      <inkml:brushProperty name="height" value="0.05" units="cm"/>
      <inkml:brushProperty name="color" value="#008C3A"/>
    </inkml:brush>
  </inkml:definitions>
  <inkml:trace contextRef="#ctx0" brushRef="#br0">0 264 17159 0 0,'0'0'1558'0'0,"0"-5"-778"0"0,0 1-632 0 0,0-1 1 0 0,1 1-1 0 0,-1 0 1 0 0,1-1-1 0 0,-1 1 1 0 0,2 0-1 0 0,-1-1 1 0 0,0 1-1 0 0,1 0 1 0 0,2-6-1 0 0,-3 9-148 0 0,6-14-201 0 0,1 0 0 0 0,19-25 0 0 0,-21 31 212 0 0,1 0 0 0 0,0 1 0 0 0,0 1-1 0 0,1-1 1 0 0,0 1 0 0 0,1 0 0 0 0,-1 1 0 0 0,1 0-1 0 0,1 0 1 0 0,-1 1 0 0 0,1 0 0 0 0,12-4-1 0 0,10-2 307 0 0,0 1-1 0 0,35-5 0 0 0,-49 12-269 0 0,0 1-1 0 0,0 1 1 0 0,1 0-1 0 0,-1 2 1 0 0,30 3-1 0 0,-35-2-144 0 0,0 1 0 0 0,0 0 0 0 0,25 10 0 0 0,-35-12 70 0 0,1 1 0 0 0,-1 0 0 0 0,0-1 1 0 0,1 1-1 0 0,-1 1 0 0 0,0-1 0 0 0,0 0 1 0 0,-1 1-1 0 0,1 0 0 0 0,0-1 0 0 0,-1 1 1 0 0,0 0-1 0 0,0 0 0 0 0,1 1 0 0 0,-2-1 1 0 0,1 0-1 0 0,0 1 0 0 0,2 6 0 0 0,-3-4 23 0 0,0 0-1 0 0,0 0 0 0 0,-1 0 0 0 0,0 0 0 0 0,0 1 0 0 0,0-1 1 0 0,-1 0-1 0 0,0 0 0 0 0,0 0 0 0 0,0 0 0 0 0,-1-1 1 0 0,0 1-1 0 0,0 0 0 0 0,-4 7 0 0 0,-4 7 9 0 0,-2-1 0 0 0,-22 29 1 0 0,31-44-7 0 0,-21 25 43 0 0,-46 46-1 0 0,-36 20 408 0 0,71-65-245 0 0,-13 12 52 0 0,-50 45 92 0 0,27-24-684 0 0,69-61 249 0 0,-4 5-278 0 0,0-1 1 0 0,-1 0-1 0 0,-9 7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5.207"/>
    </inkml:context>
    <inkml:brush xml:id="br0">
      <inkml:brushProperty name="width" value="0.1" units="cm"/>
      <inkml:brushProperty name="height" value="0.1" units="cm"/>
      <inkml:brushProperty name="color" value="#CC0066"/>
    </inkml:brush>
  </inkml:definitions>
  <inkml:trace contextRef="#ctx0" brushRef="#br0">10 0 8288 0 0,'-1'3'-21'0'0,"-1"-1"-1"0"0,1 1 1 0 0,0 0 0 0 0,0-1 0 0 0,0 1 0 0 0,0 4 0 0 0,0-3 720 0 0,1 1 0 0 0,-1-1 0 0 0,1 1 0 0 0,1-1 0 0 0,-1 1 0 0 0,1 4 0 0 0,3 7 2579 0 0,0-1 0 0 0,8 18 0 0 0,-1-3-3700 0 0,-10-25 430 0 0,31 107-639 0 0,-27-89 553 0 0,-2-1 1 0 0,0 0-1 0 0,0 27 0 0 0,-11 123 1245 0 0,3-138-1808 0 0,-9 34 0 0 0,-6-2-4678 0 0,13-47-1590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7.127"/>
    </inkml:context>
    <inkml:brush xml:id="br0">
      <inkml:brushProperty name="width" value="0.1" units="cm"/>
      <inkml:brushProperty name="height" value="0.1" units="cm"/>
      <inkml:brushProperty name="color" value="#CC0066"/>
    </inkml:brush>
  </inkml:definitions>
  <inkml:trace contextRef="#ctx0" brushRef="#br0">82 14 18055 0 0,'0'-1'1804'0'0,"0"-4"-1649"0"0,0-3 1512 0 0,0 12-1579 0 0,-1-1 1 0 0,0 0-1 0 0,1 0 1 0 0,-1 1-1 0 0,0-1 1 0 0,-3 4-1 0 0,-1 6 109 0 0,-5 20 111 0 0,2 2 1 0 0,1-1-1 0 0,1 1 1 0 0,-1 42-1 0 0,-1-2-105 0 0,0-11-160 0 0,-6 124-75 0 0,14-181-22 0 0,0 0 1 0 0,0-1 0 0 0,2 12-1 0 0,-1-12-50 0 0,0 0 0 0 0,0 0 0 0 0,-1 0 0 0 0,-1 8 0 0 0,0-6-40 0 0,0-5-34 0 0,1 0-1 0 0,-1 1 0 0 0,1-1 1 0 0,0 1-1 0 0,0-1 0 0 0,0 0 1 0 0,0 1-1 0 0,0-1 0 0 0,1 1 1 0 0,0-1-1 0 0,1 5 0 0 0,2 1-1557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7.700"/>
    </inkml:context>
    <inkml:brush xml:id="br0">
      <inkml:brushProperty name="width" value="0.1" units="cm"/>
      <inkml:brushProperty name="height" value="0.1" units="cm"/>
      <inkml:brushProperty name="color" value="#CC0066"/>
    </inkml:brush>
  </inkml:definitions>
  <inkml:trace contextRef="#ctx0" brushRef="#br0">295 140 1376 0 0,'7'-4'128'0'0,"1"-6"191"0"0,-3-5 4037 0 0,-3-18 8722 0 0,-3 32-13041 0 0,0 1 0 0 0,1-1-1 0 0,-1 0 1 0 0,0 0 0 0 0,0 0 0 0 0,0 1 0 0 0,0-1 0 0 0,0 1 0 0 0,0-1 0 0 0,0 0 0 0 0,0 1 0 0 0,0 0 0 0 0,-1-1 0 0 0,1 1-1 0 0,-1-1 1 0 0,-2 1 12 0 0,1-1 0 0 0,0 0 0 0 0,0 1 0 0 0,-1-1 0 0 0,1 1 0 0 0,-1 0 0 0 0,1 0 0 0 0,0 1 0 0 0,-1-1 0 0 0,1 1 0 0 0,-5 1-1 0 0,0 1 160 0 0,-1 0 0 0 0,-14 9 0 0 0,-5 2 189 0 0,25-12-367 0 0,0 0 0 0 0,0 0 0 0 0,0 0 0 0 0,0 0 0 0 0,0 0-1 0 0,0 0 1 0 0,1 1 0 0 0,-1-1 0 0 0,1 1 0 0 0,0 0 0 0 0,0 0-1 0 0,0 0 1 0 0,0 0 0 0 0,0 0 0 0 0,1 0 0 0 0,-1 1 0 0 0,-1 5 0 0 0,0 1-37 0 0,1 0 0 0 0,0 0 0 0 0,1 0 0 0 0,0 0 0 0 0,0 12 0 0 0,3-11 7 0 0,0-1-1 0 0,0 0 0 0 0,1 0 0 0 0,1-1 0 0 0,0 1 1 0 0,7 14-1 0 0,-5-12-10 0 0,-1-2-13 0 0,1-1-1 0 0,0 0 0 0 0,1 0 1 0 0,8 9-1 0 0,14 19 7 0 0,8 16 149 0 0,79 86-1 0 0,-114-136-134 0 0,1 0-1 0 0,0 0 1 0 0,-1 0-1 0 0,1 1 1 0 0,-1-1 0 0 0,0 1-1 0 0,0 0 1 0 0,0-1-1 0 0,-1 1 1 0 0,1 0-1 0 0,-1 0 1 0 0,0 0-1 0 0,0 0 1 0 0,0 0-1 0 0,-1 1 1 0 0,1-1-1 0 0,-1 0 1 0 0,0 0 0 0 0,0 0-1 0 0,-1 0 1 0 0,1 1-1 0 0,-3 7 1 0 0,1-5-64 0 0,-1-1 1 0 0,0 1 0 0 0,0 0 0 0 0,-1 0 0 0 0,0-1 0 0 0,0 0-1 0 0,0 0 1 0 0,-1 0 0 0 0,0-1 0 0 0,0 1 0 0 0,0-1 0 0 0,-11 8-1 0 0,0-1-56 0 0,4-3 0 0 0,0 0 0 0 0,-19 9 0 0 0,-56 33-281 0 0,-6 1 314 0 0,31-16 113 0 0,41-28 187 0 0,19-7 178 0 0,-8-16 242 0 0,9 7-475 0 0,0 1 0 0 0,0-1 1 0 0,0 0-1 0 0,1 1 0 0 0,0-1 0 0 0,1 0 0 0 0,1-9 0 0 0,30-104 926 0 0,-12 40-176 0 0,33-86 1 0 0,-34 109-538 0 0,113-267-2159 0 0,-87 222-5609 0 0,-28 60 219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9.530"/>
    </inkml:context>
    <inkml:brush xml:id="br0">
      <inkml:brushProperty name="width" value="0.1" units="cm"/>
      <inkml:brushProperty name="height" value="0.1" units="cm"/>
      <inkml:brushProperty name="color" value="#CC0066"/>
    </inkml:brush>
  </inkml:definitions>
  <inkml:trace contextRef="#ctx0" brushRef="#br0">130 223 14368 0 0,'0'0'1305'0'0,"2"-1"-1076"0"0,39-7 117 0 0,8-3-132 0 0,-18 6-469 0 0,-4 2 74 0 0,-10 0 179 0 0,-1 0 0 0 0,1 2 0 0 0,0 0 0 0 0,24 2 0 0 0,-7 0 60 0 0,139 4 626 0 0,-75 0 129 0 0,99-9-1 0 0,-62-7-549 0 0,187-22 618 0 0,4-14-160 0 0,-315 45-707 0 0,180-32 231 0 0,-120 23 29 0 0,90-10 407 0 0,141-4 178 0 0,-256 20-673 0 0,9 0 58 0 0,-26 5-94 0 0,-12-1-5 0 0,1 1 0 0 0,-1 1 1 0 0,28 5-1 0 0,-15-2 99 0 0,-23-4-149 0 0,-1 1 0 0 0,1 0 0 0 0,12 3 0 0 0,5 1 113 0 0,-23-5-215 0 0,0 0 0 0 0,0 1 1 0 0,-1-1-1 0 0,1 0 0 0 0,0 0 0 0 0,-1 1 0 0 0,1-1 0 0 0,0 1 1 0 0,-1-1-1 0 0,1 1 0 0 0,0-1 0 0 0,-1 1 0 0 0,1-1 1 0 0,0 2-1 0 0,-1 3-4 0 0,0-3-3 0 0,1 5 12 0 0,-1 0 0 0 0,1 0 0 0 0,-1 0 0 0 0,-1 0 1 0 0,1 0-1 0 0,-3 11 0 0 0,-15 41 1 0 0,11-39 2 0 0,-5 25 0 0 0,-11 40-362 0 0,14-55 71 0 0,-8 50 0 0 0,3 1 244 0 0,7-49 47 0 0,2 0 0 0 0,-1 48 0 0 0,5-13-25 0 0,-1-20-19 0 0,3 0 1 0 0,7 53-1 0 0,5-10 43 0 0,-3-18 0 0 0,36 139 0 0 0,-26-156-15 0 0,-10-29-8 0 0,-1 0 0 0 0,7 40 0 0 0,-11-47-24 0 0,-3-16 45 0 0,-1 0 0 0 0,0 0 0 0 0,-1 0 0 0 0,1 0 0 0 0,-1 0-1 0 0,1 0 1 0 0,-1 0 0 0 0,0 0 0 0 0,0 0 0 0 0,-1 5 0 0 0,-2 16-57 0 0,3-19 42 0 0,-1-1 0 0 0,0 1 0 0 0,1-1 0 0 0,-1 1 0 0 0,-1-1 0 0 0,1 1 0 0 0,-1-1 0 0 0,0 0 0 0 0,0 1 0 0 0,-3 4 0 0 0,2-6 8 0 0,-6 13-42 0 0,7-13 50 0 0,-1 1 0 0 0,1-1 0 0 0,-1 0 0 0 0,1 0-1 0 0,-1 0 1 0 0,0 0 0 0 0,0 0 0 0 0,0 0 0 0 0,-1-1 0 0 0,-5 5-1 0 0,-2 0 3 0 0,3-1-1 0 0,3-3 0 0 0,1 0 0 0 0,0 0 0 0 0,-1-1 0 0 0,0 1 0 0 0,1-1 0 0 0,-1 0 0 0 0,-5 1 0 0 0,-11 4 0 0 0,1-2 0 0 0,-29 4 0 0 0,26-6 16 0 0,-38 10 0 0 0,38-7 0 0 0,-39 4 0 0 0,-85-4-15 0 0,12-2 62 0 0,-69-2-165 0 0,112-3 108 0 0,-155-10-6 0 0,239 10 0 0 0,-80-5-6 0 0,-217-7 87 0 0,1 25-17 0 0,-142 20 295 0 0,385-27-1156 0 0,-1-3 0 0 0,0-3 1 0 0,-70-10-1 0 0,93 6-4185 0 0,1-4-1450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9.881"/>
    </inkml:context>
    <inkml:brush xml:id="br0">
      <inkml:brushProperty name="width" value="0.1" units="cm"/>
      <inkml:brushProperty name="height" value="0.1" units="cm"/>
      <inkml:brushProperty name="color" value="#CC0066"/>
    </inkml:brush>
  </inkml:definitions>
  <inkml:trace contextRef="#ctx0" brushRef="#br0">70 0 20127 0 0,'-2'1'1826'0'0,"-5"4"-1504"0"0,7 7-222 0 0,-4-1 118 0 0,3-9-177 0 0,1-1-1 0 0,-1 1 1 0 0,1-1-1 0 0,-1 1 1 0 0,1 0 0 0 0,-1-1-1 0 0,1 1 1 0 0,0 0-1 0 0,0-1 1 0 0,0 1-1 0 0,0 0 1 0 0,0 1 0 0 0,4 16 341 0 0,-3-15-346 0 0,0 1 0 0 0,-1-1-1 0 0,1 0 1 0 0,-1 1 0 0 0,0-1 0 0 0,0 1-1 0 0,0-1 1 0 0,0 1 0 0 0,-2 5 0 0 0,-1 9-223 0 0,0 1 1 0 0,1 34-1 0 0,2-35 160 0 0,-1 0-1 0 0,-1 0 1 0 0,-5 22-1 0 0,2-21 28 0 0,1-9 0 0 0,2 1 0 0 0,-1-1 0 0 0,1 0 0 0 0,0 15 0 0 0,3 15 0 0 0,0-17 0 0 0,-1 0 0 0 0,-4 25 0 0 0,2-26 5 0 0,2 41-1 0 0,1-43-44 0 0,-1 0 0 0 0,-5 33-1 0 0,3-39-660 0 0,1 0-1 0 0,0 18 0 0 0,1-32 583 0 0,0 0-1 0 0,0 0 1 0 0,0 0-1 0 0,0 0 1 0 0,0 0-1 0 0,-1 1 1 0 0,1-1 0 0 0,0 0-1 0 0,-1 0 1 0 0,1 0-1 0 0,-1 0 1 0 0,1 0 0 0 0,-1 0-1 0 0,1 0 1 0 0,-1 0-1 0 0,0 0 1 0 0,1 0-1 0 0,-1 0 1 0 0,0-1 0 0 0,-1 2-1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0.299"/>
    </inkml:context>
    <inkml:brush xml:id="br0">
      <inkml:brushProperty name="width" value="0.1" units="cm"/>
      <inkml:brushProperty name="height" value="0.1" units="cm"/>
      <inkml:brushProperty name="color" value="#CC0066"/>
    </inkml:brush>
  </inkml:definitions>
  <inkml:trace contextRef="#ctx0" brushRef="#br0">52 121 18543 0 0,'0'0'1410'0'0,"3"0"-961"0"0,11 0-293 0 0,-2-5-139 0 0,81-70 26 0 0,-83 69-92 0 0,1 0 0 0 0,-1 1 0 0 0,1 1 0 0 0,0-1-1 0 0,18-3 1 0 0,-22 6 158 0 0,0 1-1 0 0,1-1 0 0 0,-1 1 1 0 0,0 1-1 0 0,1-1 0 0 0,-1 1 1 0 0,0 0-1 0 0,1 1 1 0 0,-1 0-1 0 0,0 0 0 0 0,0 1 1 0 0,1 0-1 0 0,-1 0 0 0 0,0 0 1 0 0,-1 1-1 0 0,1 0 0 0 0,0 0 1 0 0,11 9-1 0 0,8 5 114 0 0,-19-13-207 0 0,-1 0-1 0 0,0 0 0 0 0,0 0 0 0 0,0 1 0 0 0,-1 0 0 0 0,8 8 0 0 0,-12-10-14 0 0,1 1 0 0 0,0 0 0 0 0,-1 0-1 0 0,0 0 1 0 0,0-1 0 0 0,0 1 0 0 0,0 1-1 0 0,0 3 1 0 0,0 1-8 0 0,-1-7 4 0 0,0-1 0 0 0,0 0 1 0 0,0 0-1 0 0,0 1 0 0 0,0-1 1 0 0,0 0-1 0 0,0 0 1 0 0,-1 1-1 0 0,1-1 0 0 0,0 0 1 0 0,-1 0-1 0 0,1 0 0 0 0,-1 0 1 0 0,1 1-1 0 0,-1-1 0 0 0,0 0 1 0 0,0 1-1 0 0,-18 16-76 0 0,11-10 66 0 0,-8 6 75 0 0,-1-1-1 0 0,0 0 1 0 0,-1-1 0 0 0,-20 10 0 0 0,-20 13 85 0 0,39-23-128 0 0,1-2 0 0 0,-2 0 0 0 0,-23 8 0 0 0,-8 4-139 0 0,31-13-109 0 0,-31 11 0 0 0,44-17-163 0 0,0-1 0 0 0,-1-1 0 0 0,1 1 0 0 0,-1-1 0 0 0,1-1 0 0 0,0 1 0 0 0,-13-2 0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1.017"/>
    </inkml:context>
    <inkml:brush xml:id="br0">
      <inkml:brushProperty name="width" value="0.1" units="cm"/>
      <inkml:brushProperty name="height" value="0.1" units="cm"/>
      <inkml:brushProperty name="color" value="#CC0066"/>
    </inkml:brush>
  </inkml:definitions>
  <inkml:trace contextRef="#ctx0" brushRef="#br0">352 1 5528 0 0,'0'0'422'0'0,"2"1"-276"0"0,6 6 152 0 0,32 29 7078 0 0,-4-10-4000 0 0,-36-26-3346 0 0,0 1 0 0 0,0-1 0 0 0,0 1-1 0 0,0-1 1 0 0,0 1 0 0 0,0-1 0 0 0,0 1 0 0 0,0-1-1 0 0,0 1 1 0 0,0-1 0 0 0,0 1 0 0 0,0-1 0 0 0,-1 1 0 0 0,1-1-1 0 0,0 1 1 0 0,0-1 0 0 0,0 1 0 0 0,-1-1 0 0 0,1 0-1 0 0,0 1 1 0 0,0-1 0 0 0,-1 1 0 0 0,0-1 0 0 0,1 1 67 0 0,-2 2 18 0 0,1 1 0 0 0,-1-1 0 0 0,0 0 0 0 0,0 0 0 0 0,0-1 0 0 0,0 1-1 0 0,0 0 1 0 0,-1-1 0 0 0,1 1 0 0 0,-1-1 0 0 0,1 0 0 0 0,-1 0 0 0 0,0 0 0 0 0,0 0-1 0 0,0 0 1 0 0,0-1 0 0 0,-1 1 0 0 0,1-1 0 0 0,-6 2 0 0 0,-20 5 406 0 0,-1-1 1 0 0,0-1-1 0 0,-58 4 1 0 0,72-8-498 0 0,-23-1 119 0 0,33-2-121 0 0,-1 1 1 0 0,1 0-1 0 0,-1 0 1 0 0,1 1-1 0 0,-1 0 1 0 0,1 0 0 0 0,-1 0-1 0 0,-10 5 1 0 0,-15 8-225 0 0,6 5 74 0 0,25-18 123 0 0,1-1 0 0 0,-1 1 0 0 0,1-1 0 0 0,-1 1 0 0 0,1-1 0 0 0,0 1 0 0 0,-1-1 0 0 0,1 1 0 0 0,0-1-1 0 0,-1 1 1 0 0,1 0 0 0 0,0-1 0 0 0,0 1 0 0 0,0-1 0 0 0,-1 1 0 0 0,1 0 0 0 0,0-1 0 0 0,0 1 0 0 0,0 0 0 0 0,0-1-1 0 0,0 2 1 0 0,0-1-11 0 0,-6 17-87 0 0,5-16 52 0 0,0 0 0 0 0,1 0 0 0 0,-1 1-1 0 0,0-1 1 0 0,1 0 0 0 0,-1 0 0 0 0,1 0-1 0 0,0 1 1 0 0,-1-1 0 0 0,1 0 0 0 0,0 0-1 0 0,1 3 1 0 0,0-2-14 0 0,-1 0-1 0 0,1-1 1 0 0,0 1 0 0 0,-1 0-1 0 0,0 0 1 0 0,0 0 0 0 0,0 0-1 0 0,0 0 1 0 0,0 0 0 0 0,0 0-1 0 0,-1 0 1 0 0,1-1 0 0 0,-2 6-1 0 0,2-8 62 0 0,-1 0 0 0 0,1 0-1 0 0,0 0 1 0 0,0 0 0 0 0,0 0-1 0 0,0 0 1 0 0,0 1 0 0 0,0-1-1 0 0,0 0 1 0 0,0 0 0 0 0,0 0-1 0 0,0 0 1 0 0,0 0 0 0 0,0 0-1 0 0,0 0 1 0 0,0 0 0 0 0,0 1 0 0 0,0-1-1 0 0,0 0 1 0 0,0 0 0 0 0,0 0-1 0 0,0 0 1 0 0,0 0 0 0 0,0 0-1 0 0,0 0 1 0 0,0 0 0 0 0,0 1-1 0 0,0-1 1 0 0,0 0 0 0 0,0 0-1 0 0,0 0 1 0 0,0 0 0 0 0,0 0-1 0 0,1 0 1 0 0,-1 0 0 0 0,0 0-1 0 0,0 0 1 0 0,0 0 0 0 0,0 1-1 0 0,0-1 1 0 0,0 0 0 0 0,0 0-1 0 0,0 0 1 0 0,1 0 0 0 0,2 2-65 0 0,2 4-61 0 0,7 18-41 0 0,-12-20 171 0 0,3 1 0 0 0,15 5 0 0 0,-7-3 0 0 0,-8-5 0 0 0,0 0 0 0 0,0-1 0 0 0,0 0 0 0 0,0 1 0 0 0,1-1 0 0 0,-1 0 0 0 0,0 0 0 0 0,1-1 0 0 0,-1 1 0 0 0,0-1 0 0 0,1 1 0 0 0,-1-1 0 0 0,0 0 0 0 0,6-1 0 0 0,124 5-72 0 0,-131-4 72 0 0,0-1 0 0 0,-1 1 0 0 0,1 0 0 0 0,0 0 0 0 0,0 0 0 0 0,-1 0 0 0 0,1 0 0 0 0,0 1 0 0 0,-1-1 0 0 0,1 1 0 0 0,0-1 0 0 0,-1 1 0 0 0,3 0 0 0 0,2 2 0 0 0,16 1 0 0 0,-8 2 0 0 0,5 5 29 0 0,-16-9-27 0 0,0-1 0 0 0,0 0-1 0 0,0 1 1 0 0,-1 0-1 0 0,1-1 1 0 0,-1 1-1 0 0,1 0 1 0 0,-1 0-1 0 0,0 1 1 0 0,0-1-1 0 0,0 0 1 0 0,0 1-1 0 0,0-1 1 0 0,0 1-1 0 0,1 4 1 0 0,6 4-50 0 0,-8-10 48 0 0,0 0-1 0 0,0-1 1 0 0,0 1 0 0 0,0 0 0 0 0,-1 0 0 0 0,1-1-1 0 0,0 1 1 0 0,-1 0 0 0 0,1 0 0 0 0,0 0 0 0 0,-1 0-1 0 0,1 0 1 0 0,-1 0 0 0 0,0 0 0 0 0,1 0 0 0 0,-1 0-1 0 0,0 0 1 0 0,1 0 0 0 0,-1 0 0 0 0,0 0 0 0 0,0 1-1 0 0,0-1 1 0 0,0 0 0 0 0,0 0 0 0 0,0 0 0 0 0,-1 1-1 0 0,-21 35 161 0 0,21-35-149 0 0,0-1-1 0 0,0 1 1 0 0,0 0-1 0 0,0-1 1 0 0,0 1-1 0 0,-1-1 1 0 0,1 0-1 0 0,-1 1 0 0 0,1-1 1 0 0,-1 0-1 0 0,1 0 1 0 0,-1 0-1 0 0,-2 1 1 0 0,-25 10 72 0 0,23-9-63 0 0,-7 1-53 0 0,-119 40 201 0 0,116-40-469 0 0,0 0 0 0 0,0-2 0 0 0,0 0-1 0 0,-1 0 1 0 0,1-2 0 0 0,-22-1-1 0 0,25-2-590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1.835"/>
    </inkml:context>
    <inkml:brush xml:id="br0">
      <inkml:brushProperty name="width" value="0.1" units="cm"/>
      <inkml:brushProperty name="height" value="0.1" units="cm"/>
      <inkml:brushProperty name="color" value="#CC0066"/>
    </inkml:brush>
  </inkml:definitions>
  <inkml:trace contextRef="#ctx0" brushRef="#br0">1 39 18887 0 0,'0'0'1895'0'0,"1"-1"-1735"0"0,0 0-160 0 0,0 1 0 0 0,0-1 0 0 0,-1 1 0 0 0,1-1 0 0 0,0 1 0 0 0,0-1 0 0 0,0 1 0 0 0,0-1 0 0 0,0 1 0 0 0,-1 0 0 0 0,1-1 0 0 0,0 1 0 0 0,0 0 0 0 0,0 0 0 0 0,0 0 0 0 0,0 0 0 0 0,0 0 0 0 0,0 0 0 0 0,0 0 0 0 0,1 0 0 0 0,3 0-28 0 0,8-1-140 0 0,-9 1 94 0 0,0 0 0 0 0,-1 0 0 0 0,1-1 0 0 0,0 0 0 0 0,0 0 0 0 0,-1 0 0 0 0,1 0 1 0 0,-1 0-1 0 0,1-1 0 0 0,5-3 0 0 0,-5 3 124 0 0,0 0 0 0 0,0 1-1 0 0,0-1 1 0 0,0 1 0 0 0,1-1 0 0 0,-1 1 0 0 0,0 0 0 0 0,1 1 0 0 0,-1-1 0 0 0,0 1-1 0 0,8 0 1 0 0,9-5 762 0 0,-10 5-649 0 0,0 0-1 0 0,0 1 1 0 0,0 1-1 0 0,0-1 0 0 0,0 2 1 0 0,18 5-1 0 0,29 6-23 0 0,-46-12-141 0 0,0 1 0 0 0,21 7 0 0 0,-29-9-31 0 0,0 1 1 0 0,-1-1 0 0 0,1 1-1 0 0,0 0 1 0 0,-1 0 0 0 0,0 0-1 0 0,1 1 1 0 0,-1-1 0 0 0,0 1-1 0 0,0 0 1 0 0,5 5 0 0 0,-7-6-11 0 0,-1 0 0 0 0,1 0 0 0 0,0 1 0 0 0,-1-1 1 0 0,0 0-1 0 0,1 0 0 0 0,-1 0 0 0 0,0 4 0 0 0,0 2-69 0 0,0-6 83 0 0,0 1-1 0 0,0 0 0 0 0,0-1 1 0 0,0 1-1 0 0,-1-1 0 0 0,1 1 1 0 0,-1-1-1 0 0,1 0 0 0 0,-1 1 1 0 0,0-1-1 0 0,0 0 0 0 0,0 1 1 0 0,-2 2-1 0 0,-23 28-275 0 0,8-12 171 0 0,10-11 73 0 0,-1 0 1 0 0,0-1-1 0 0,0-1 1 0 0,-17 13-1 0 0,14-12-1 0 0,0 1 0 0 0,-17 18-1 0 0,23-22 66 0 0,0 0 0 0 0,-1-1 0 0 0,1 1 1 0 0,-1-2-1 0 0,-13 8 0 0 0,-13 10 148 0 0,-65 61 999 0 0,50-35-494 0 0,47-46-633 0 0,0-1-1 0 0,-1 0 0 0 0,1 1 1 0 0,0-1-1 0 0,1 1 0 0 0,-1-1 1 0 0,0 1-1 0 0,0 0 0 0 0,1-1 1 0 0,-1 1-1 0 0,0 2 0 0 0,-3 7 86 0 0,4-10-91 0 0,-1 0 0 0 0,1 0 0 0 0,0-1-1 0 0,0 1 1 0 0,0 0 0 0 0,1 0 0 0 0,-1-1 0 0 0,0 1-1 0 0,0 0 1 0 0,0-1 0 0 0,0 1 0 0 0,1 0-1 0 0,-1 0 1 0 0,0-1 0 0 0,1 1 0 0 0,-1-1-1 0 0,1 1 1 0 0,0 1 0 0 0,-1-2 39 0 0,2 5 30 0 0,1-1 0 0 0,-1 0 0 0 0,1 0-1 0 0,0-1 1 0 0,0 1 0 0 0,0-1 0 0 0,0 1 0 0 0,1-1 0 0 0,-1 0 0 0 0,1 0 0 0 0,0-1-1 0 0,0 1 1 0 0,0-1 0 0 0,0 1 0 0 0,0-1 0 0 0,6 1 0 0 0,8 3-83 0 0,0 0-1 0 0,29 4 1 0 0,-42-9 32 0 0,20 2-86 0 0,1-1 1 0 0,0-1 0 0 0,-1-2 0 0 0,1 0 0 0 0,-1-2 0 0 0,38-8 0 0 0,-38 5-676 0 0,-1-1 0 0 0,41-18-1 0 0,-39 11-586 0 0,-3-5-50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2.188"/>
    </inkml:context>
    <inkml:brush xml:id="br0">
      <inkml:brushProperty name="width" value="0.1" units="cm"/>
      <inkml:brushProperty name="height" value="0.1" units="cm"/>
      <inkml:brushProperty name="color" value="#CC0066"/>
    </inkml:brush>
  </inkml:definitions>
  <inkml:trace contextRef="#ctx0" brushRef="#br0">281 0 8752 0 0,'0'0'673'0'0,"-2"1"-437"0"0,-6 4 129 0 0,-14 9 4286 0 0,-6 6 320 0 0,9-6-4664 0 0,-39 25-2841 0 0,42-30 1718 0 0,1 2 0 0 0,-1 0 1 0 0,-15 15-1 0 0,25-20 668 0 0,1 0 0 0 0,0 0 0 0 0,0 1 0 0 0,0 0 0 0 0,1 0 0 0 0,-1 0 0 0 0,2 1 0 0 0,-1-1 0 0 0,1 1 0 0 0,1 0 0 0 0,-4 15 0 0 0,0 10 839 0 0,4-19-384 0 0,0 0 1 0 0,0 0-1 0 0,2 26 0 0 0,1-25-145 0 0,1 1-1 0 0,1-1 1 0 0,0 1-1 0 0,7 18 0 0 0,-8-29-109 0 0,0 0-1 0 0,1 1 1 0 0,0-1 0 0 0,0 0-1 0 0,0-1 1 0 0,0 1-1 0 0,1 0 1 0 0,-1-1-1 0 0,1 0 1 0 0,1 0-1 0 0,-1 0 1 0 0,0 0-1 0 0,1-1 1 0 0,9 6-1 0 0,-7-5-30 0 0,-4-2-15 0 0,1 0 0 0 0,-1 0 0 0 0,0-1-1 0 0,1 1 1 0 0,-1-1 0 0 0,1 0 0 0 0,0 0-1 0 0,-1 0 1 0 0,1 0 0 0 0,0 0 0 0 0,0-1-1 0 0,6 0 1 0 0,13-3 273 0 0,-1-1-1 0 0,1-2 1 0 0,-1 0-1 0 0,26-11 1 0 0,-33 10-38 0 0,0 0 0 0 0,-1 0-1 0 0,0-2 1 0 0,0 0 0 0 0,-1 0 0 0 0,22-21 0 0 0,-29 23-114 0 0,9-7 700 0 0,25-33 1 0 0,-35 41-627 0 0,-2 0 1 0 0,1-1-1 0 0,-1 1 1 0 0,0 0-1 0 0,0-1 1 0 0,-1 0-1 0 0,1 0 1 0 0,-2 0-1 0 0,3-10 1 0 0,-3 6 16 0 0,0 0 0 0 0,-1 0 0 0 0,0 0 0 0 0,-1 0 0 0 0,0 0 0 0 0,-1 0 0 0 0,0 0 0 0 0,0 1 0 0 0,-6-14 0 0 0,6 17-299 0 0,-1 1 0 0 0,-1-1 1 0 0,1 1-1 0 0,-1-1 0 0 0,0 1 1 0 0,-1 0-1 0 0,1 0 0 0 0,-1 1 0 0 0,0-1 1 0 0,-1 1-1 0 0,1 0 0 0 0,-1 1 1 0 0,0-1-1 0 0,-11-5 0 0 0,-16-7-5705 0 0,-8-3-1963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7.267"/>
    </inkml:context>
    <inkml:brush xml:id="br0">
      <inkml:brushProperty name="width" value="0.1" units="cm"/>
      <inkml:brushProperty name="height" value="0.1" units="cm"/>
      <inkml:brushProperty name="color" value="#5B2D90"/>
    </inkml:brush>
  </inkml:definitions>
  <inkml:trace contextRef="#ctx0" brushRef="#br0">6 395 5064 0 0,'-6'6'10762'0'0,"9"-5"-10778"0"0,2 2-23 0 0,1-1 0 0 0,0 0 0 0 0,-1 0 0 0 0,1-1 0 0 0,0 0-1 0 0,0 0 1 0 0,-1 0 0 0 0,1-1 0 0 0,0 1 0 0 0,10-2 0 0 0,-11 1 72 0 0,146 4 1079 0 0,422-42 502 0 0,-336 4-818 0 0,26-6 271 0 0,-217 32-855 0 0,126-16 365 0 0,131-18-142 0 0,-114 26-382 0 0,74-4 63 0 0,-128 11-21 0 0,-94 5-53 0 0,39-1 79 0 0,-1 5 61 0 0,200-3 50 0 0,-108-3-172 0 0,65-5 139 0 0,3-8 642 0 0,-135 10-634 0 0,8-5 42 0 0,0 1 129 0 0,107-8-345 0 0,-186 17-7 0 0,59-14 0 0 0,-41 7-25 0 0,-14 2 87 0 0,44-16-1 0 0,-67 20-12 0 0,17-5 33 0 0,-1 11 265 0 0,-29-1-367 0 0,-1 0 0 0 0,1 0-1 0 0,-1 1 1 0 0,1-1 0 0 0,-1 0 0 0 0,0 1 0 0 0,1-1 0 0 0,-1 0 0 0 0,1 1-1 0 0,-1-1 1 0 0,0 1 0 0 0,1-1 0 0 0,-1 1 0 0 0,0-1 0 0 0,1 1-1 0 0,-1-1 1 0 0,0 2 0 0 0,1 0 9 0 0,3 3-14 0 0,0 1 1 0 0,0 0-1 0 0,-1 0 1 0 0,0 1-1 0 0,0-1 0 0 0,3 13 1 0 0,5 11-7 0 0,-8-19-6 0 0,0 0 0 0 0,-1 0 0 0 0,0 0 0 0 0,1 20 0 0 0,-1-9 2 0 0,5 104-55 0 0,-3 2 64 0 0,-3-108 0 0 0,0 0 0 0 0,6 22 0 0 0,1 10 0 0 0,6 48 0 0 0,4-2 0 0 0,46 147 0 0 0,22 78 0 0 0,-52-186 0 0 0,-20-64 0 0 0,-10-44 0 0 0,10 32 0 0 0,-11-50 0 0 0,0 0 0 0 0,0 16 0 0 0,5 21 0 0 0,5-9 52 0 0,5 27 120 0 0,-7-35-10 0 0,-9-25-147 0 0,0-1 1 0 0,0 1 0 0 0,0 0-1 0 0,0 6 1 0 0,4 19-39 0 0,-5-27 39 0 0,0 1 0 0 0,0-1 0 0 0,0 1 0 0 0,0-1 0 0 0,-1 1 0 0 0,0-1-1 0 0,0 1 1 0 0,0-1 0 0 0,-1 1 0 0 0,1-1 0 0 0,-3 9 0 0 0,0-5 111 0 0,0 0-1 0 0,-1-1 1 0 0,-6 10-1 0 0,8-14-108 0 0,0 0 0 0 0,0-1 0 0 0,0 1 0 0 0,-1-1 0 0 0,1 0-1 0 0,-1 0 1 0 0,0 0 0 0 0,0 0 0 0 0,0 0 0 0 0,0 0-1 0 0,-3 1 1 0 0,-16 7-18 0 0,14-6 0 0 0,1 0 0 0 0,0-1 0 0 0,-1 0 0 0 0,0-1 0 0 0,1 0 0 0 0,-1 0 0 0 0,-9 1 0 0 0,1-1 38 0 0,-29 7-1 0 0,31-5 8 0 0,-2-1-1 0 0,-17 2 0 0 0,-112 14-178 0 0,18-3 52 0 0,-179 22 29 0 0,-214 5 184 0 0,348-33 15 0 0,-10-2-274 0 0,86-7 72 0 0,18-1 132 0 0,-130 5 68 0 0,-69 5-229 0 0,34 4-26 0 0,149-6 111 0 0,-207 21 0 0 0,69-5 0 0 0,154-13 0 0 0,-153 24 0 0 0,142-25 0 0 0,16-3 0 0 0,-68 8 0 0 0,99-10 0 0 0,-1-3 0 0 0,-48-3 0 0 0,24 0 0 0 0,-148 1-64 0 0,207 0 56 0 0,-1 1 0 0 0,0 0-1 0 0,-9 3 1 0 0,-9 0-25 0 0,-7 2-34 0 0,22-3 58 0 0,0-1 0 0 0,-21 1 0 0 0,0-2 7 0 0,19 0 53 0 0,0-1-1 0 0,-17-2 1 0 0,10 1-40 0 0,17 1-11 0 0,0 0 0 0 0,0-1 0 0 0,0 1 0 0 0,0-1-1 0 0,0 0 1 0 0,1 0 0 0 0,-1 0 0 0 0,0 0 0 0 0,0-1 0 0 0,1 1 0 0 0,-5-4 0 0 0,-2 0-63 0 0,-11-9-284 0 0,-8-1-163 0 0,25 11 512 0 0,2 2-1 0 0,-1 1 0 0 0,1-1 0 0 0,0 0 0 0 0,0-1 0 0 0,-1 1-1 0 0,1 0 1 0 0,1-1 0 0 0,-1 1 0 0 0,0-1 0 0 0,1 0 0 0 0,-1 1 0 0 0,0-4 0 0 0,-5-10 82 0 0,6 14-46 0 0,0 0 1 0 0,0 1-1 0 0,1-1 0 0 0,-1 0 1 0 0,0 0-1 0 0,1 0 1 0 0,-1-3-1 0 0,-8-32 446 0 0,6 26-474 0 0,0 0-1 0 0,-1-13 0 0 0,-2-14-8 0 0,4 26 2 0 0,0 0 0 0 0,1 0 1 0 0,0 0-1 0 0,1-17 0 0 0,10-129 283 0 0,-9 146-285 0 0,-1 0 0 0 0,-3-22 0 0 0,2 21 0 0 0,0 0 0 0 0,1-19 0 0 0,2 9 0 0 0,-1 0 0 0 0,-4-31 0 0 0,1-120 196 0 0,3 92-16 0 0,-9-170 250 0 0,4 145-392 0 0,-27-142 32 0 0,4 52-144 0 0,17 5-304 0 0,11 161-159 0 0,1 0 0 0 0,2 0 0 0 0,0 0 0 0 0,12-36 1 0 0,-1 19-1362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2.064"/>
    </inkml:context>
    <inkml:brush xml:id="br0">
      <inkml:brushProperty name="width" value="0.05" units="cm"/>
      <inkml:brushProperty name="height" value="0.05" units="cm"/>
      <inkml:brushProperty name="color" value="#008C3A"/>
    </inkml:brush>
  </inkml:definitions>
  <inkml:trace contextRef="#ctx0" brushRef="#br0">64 376 17071 0 0,'0'0'2363'0'0,"0"2"-2450"0"0,0 18-86 0 0,1-13 162 0 0,-1 1-1 0 0,0-1 0 0 0,0 1 1 0 0,0-1-1 0 0,-1 1 0 0 0,-1-1 0 0 0,-2 10 1 0 0,1-10 100 0 0,1 1 1 0 0,-1-1 0 0 0,1 1-1 0 0,-2 14 1 0 0,3-6 181 0 0,-7 24 0 0 0,0 1 221 0 0,0 2 63 0 0,5-25-140 0 0,-4 30 1 0 0,-1 77 178 0 0,7-109-540 0 0,2 0 0 0 0,3 28 0 0 0,0 1-69 0 0,-1-24 9 0 0,0 0 1 0 0,1 0-1 0 0,2 0 1 0 0,0-1-1 0 0,1 0 1 0 0,1 0-1 0 0,0 0 1 0 0,2-1-1 0 0,0 0 0 0 0,1-1 1 0 0,25 30-1 0 0,9-5-4 0 0,-42-38 6 0 0,0-1 0 0 0,0 0 0 0 0,1 0 0 0 0,0-1 1 0 0,0 1-1 0 0,0-1 0 0 0,0 0 0 0 0,1 0 0 0 0,-1 0 1 0 0,1 0-1 0 0,-1-1 0 0 0,1 0 0 0 0,8 3 0 0 0,-2-1 4 0 0,7 2-4 0 0,1 0 0 0 0,37 6 0 0 0,-50-12 5 0 0,1 1 1 0 0,-1-1 0 0 0,1 0-1 0 0,-1-1 1 0 0,1 1-1 0 0,-1-1 1 0 0,1-1-1 0 0,-1 1 1 0 0,0-1 0 0 0,1 0-1 0 0,-1-1 1 0 0,11-5-1 0 0,12-7 55 0 0,-19 10-34 0 0,0 0 0 0 0,0 0 0 0 0,17-14 0 0 0,10-24 74 0 0,-24 28-82 0 0,0 0-1 0 0,-1-1 0 0 0,0 0 1 0 0,-2-1-1 0 0,0 0 0 0 0,-1 0 1 0 0,9-22-1 0 0,-1 0 57 0 0,-11 28-36 0 0,0-1-1 0 0,-1 0 0 0 0,-1 0 0 0 0,5-17 0 0 0,-5 9 76 0 0,19-84 735 0 0,-19 89-648 0 0,-1 0 0 0 0,0-1 0 0 0,-1 1 0 0 0,-1-25 0 0 0,3-19 408 0 0,-1 19-91 0 0,-3 0 0 0 0,-7-74 1 0 0,4 88-284 0 0,2 15-96 0 0,-2 0 1 0 0,1 0-1 0 0,-2 0 1 0 0,-6-14 0 0 0,-7-26 274 0 0,15 45-361 0 0,0-1-1 0 0,-1 0 1 0 0,0 0-1 0 0,0 1 1 0 0,-1-1 0 0 0,0 1-1 0 0,-6-7 1 0 0,5 6-20 0 0,0 0 1 0 0,1-1 0 0 0,-1 0-1 0 0,-3-10 1 0 0,5 11-21 0 0,0-1-1 0 0,0 1 1 0 0,-1-1 0 0 0,0 1-1 0 0,0 0 1 0 0,-1 1 0 0 0,-7-10-1 0 0,9 14-21 0 0,1-1-1 0 0,0 0 0 0 0,1 0 0 0 0,-1 0 0 0 0,0 0 0 0 0,1 0 0 0 0,0 0 0 0 0,0 0 0 0 0,0-1 0 0 0,-1-4 0 0 0,1 3-41 0 0,-1 0 1 0 0,1 1-1 0 0,-1-1 0 0 0,-2-5 1 0 0,0 3-141 0 0,1 4 27 0 0,1-1-1 0 0,0 0 0 0 0,0 1 0 0 0,0-1 0 0 0,1 0 0 0 0,-1 0 1 0 0,1 0-1 0 0,0 0 0 0 0,0 0 0 0 0,0-1 0 0 0,1 1 0 0 0,-1 0 1 0 0,1 0-1 0 0,0 0 0 0 0,0-1 0 0 0,2-7 0 0 0,4-20-982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7.632"/>
    </inkml:context>
    <inkml:brush xml:id="br0">
      <inkml:brushProperty name="width" value="0.1" units="cm"/>
      <inkml:brushProperty name="height" value="0.1" units="cm"/>
      <inkml:brushProperty name="color" value="#5B2D90"/>
    </inkml:brush>
  </inkml:definitions>
  <inkml:trace contextRef="#ctx0" brushRef="#br0">55 0 23551 0 0,'-12'15'593'0'0,"10"-12"-421"0"0,-1-1 1 0 0,1 1 0 0 0,0 0-1 0 0,1-1 1 0 0,-1 1 0 0 0,-2 6 0 0 0,-3 9 151 0 0,5-14-273 0 0,1 0 0 0 0,-1 1 0 0 0,1-1 0 0 0,0 1 0 0 0,0-1-1 0 0,0 1 1 0 0,1 0 0 0 0,0 5 0 0 0,6 71-197 0 0,0 4-126 0 0,-6-23-21 0 0,-6 198-492 0 0,0-108 517 0 0,1-8 136 0 0,-1 127 104 0 0,7-211-173 0 0,-1-47-182 0 0,0 0-1 0 0,4 18 1 0 0,2-6-5680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8.052"/>
    </inkml:context>
    <inkml:brush xml:id="br0">
      <inkml:brushProperty name="width" value="0.1" units="cm"/>
      <inkml:brushProperty name="height" value="0.1" units="cm"/>
      <inkml:brushProperty name="color" value="#5B2D90"/>
    </inkml:brush>
  </inkml:definitions>
  <inkml:trace contextRef="#ctx0" brushRef="#br0">1 322 15488 0 0,'1'-2'712'0'0,"13"-30"327"0"0,-12 26-1034 0 0,0 1 0 0 0,1-1 0 0 0,0 0 0 0 0,0 1 0 0 0,7-10 0 0 0,2-1 500 0 0,2 2-1 0 0,0 0 1 0 0,0 0 0 0 0,23-15 0 0 0,-16 15-363 0 0,11-10-73 0 0,1 3 0 0 0,1 1 0 0 0,68-30 0 0 0,-86 44 4 0 0,1 0 0 0 0,0 2-1 0 0,0 0 1 0 0,0 1-1 0 0,0 0 1 0 0,0 2 0 0 0,1 0-1 0 0,-1 1 1 0 0,0 1 0 0 0,1 0-1 0 0,-1 1 1 0 0,28 8-1 0 0,-31-6 74 0 0,8 2 86 0 0,-1 1 0 0 0,0 1 1 0 0,-1 0-1 0 0,0 2 0 0 0,23 14 0 0 0,-35-19-166 0 0,-1 1 0 0 0,0 0-1 0 0,0 0 1 0 0,0 1 0 0 0,-1 0 0 0 0,0 0 0 0 0,0 0-1 0 0,8 14 1 0 0,-12-16-35 0 0,1 1 0 0 0,-1-1-1 0 0,0 0 1 0 0,0 1 0 0 0,-1 0-1 0 0,0-1 1 0 0,0 1-1 0 0,0 0 1 0 0,-1 0 0 0 0,1-1-1 0 0,-1 1 1 0 0,-1 0 0 0 0,1 0-1 0 0,-1-1 1 0 0,-2 7 0 0 0,0 0 29 0 0,-1-1 1 0 0,0 0 0 0 0,-1 0 0 0 0,0 0 0 0 0,-1-1 0 0 0,0 1-1 0 0,-8 8 1 0 0,-56 64 219 0 0,25-37-178 0 0,-1-2 1 0 0,-86 61-1 0 0,83-68-80 0 0,-41 27-215 0 0,42-33 69 0 0,14-9-1310 0 0,-41 19 0 0 0,43-29-79 0 0,-2-2-14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8.395"/>
    </inkml:context>
    <inkml:brush xml:id="br0">
      <inkml:brushProperty name="width" value="0.1" units="cm"/>
      <inkml:brushProperty name="height" value="0.1" units="cm"/>
      <inkml:brushProperty name="color" value="#5B2D90"/>
    </inkml:brush>
  </inkml:definitions>
  <inkml:trace contextRef="#ctx0" brushRef="#br0">200 1 18975 0 0,'0'0'1720'0'0,"0"2"-1417"0"0,-1 8-175 0 0,0-1 0 0 0,-1 1-1 0 0,-3 11 1 0 0,-2 14 798 0 0,-63 306 950 0 0,13-109-1962 0 0,39-154 108 0 0,3 6 84 0 0,2-9-534 0 0,7-38-116 0 0,1-7-30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9.087"/>
    </inkml:context>
    <inkml:brush xml:id="br0">
      <inkml:brushProperty name="width" value="0.1" units="cm"/>
      <inkml:brushProperty name="height" value="0.1" units="cm"/>
      <inkml:brushProperty name="color" value="#5B2D90"/>
    </inkml:brush>
  </inkml:definitions>
  <inkml:trace contextRef="#ctx0" brushRef="#br0">335 1 7832 0 0,'0'0'602'0'0,"-2"0"-395"0"0,1 0 142 0 0,0 0 1 0 0,-1 0-1 0 0,1 0 1 0 0,0 0-1 0 0,0 0 0 0 0,0 0 1 0 0,0 1-1 0 0,-1-1 1 0 0,1 0-1 0 0,0 0 0 0 0,0 1 1 0 0,0-1-1 0 0,0 1 1 0 0,0-1-1 0 0,0 1 0 0 0,0 0 1 0 0,0-1-1 0 0,-2 3 1 0 0,0-1 163 0 0,1-1-89 0 0,0-1 0 0 0,0 1 1 0 0,-1-1-1 0 0,1 1 0 0 0,0-1 1 0 0,0 0-1 0 0,-5 0 0 0 0,6 0-347 0 0,-1 0-1 0 0,0 0 0 0 0,1 0 0 0 0,-1 0 1 0 0,0 0-1 0 0,1 0 0 0 0,-1 0 0 0 0,0 1 1 0 0,1-1-1 0 0,-1 1 0 0 0,1-1 1 0 0,-1 1-1 0 0,0 0 0 0 0,-2 1 0 0 0,-23 20 49 0 0,18-16-127 0 0,0 1 0 0 0,0 0 0 0 0,-12 14-1 0 0,-13 13 4 0 0,25-26 47 0 0,1 0-1 0 0,0 1 1 0 0,-14 19-1 0 0,-1 5 67 0 0,15-24-64 0 0,1 1 0 0 0,0 0 0 0 0,1 1 0 0 0,0-1 0 0 0,1 1 0 0 0,-7 19 0 0 0,4 3-41 0 0,1 1 1 0 0,-5 62-1 0 0,11-79-28 0 0,2 0-1 0 0,-1 0 1 0 0,2 0 0 0 0,0-1-1 0 0,1 1 1 0 0,1-1 0 0 0,12 32-1 0 0,-12-38 1 0 0,8 20-55 0 0,24 42 1 0 0,-31-63 70 0 0,1 0 0 0 0,0 0 0 0 0,1-1 0 0 0,0 0 1 0 0,0 0-1 0 0,1-1 0 0 0,0 1 0 0 0,16 9 0 0 0,-7-6 2 0 0,0-1 0 0 0,19 7 0 0 0,-30-14 5 0 0,1-1 0 0 0,-1 0 0 0 0,0 0 1 0 0,1 0-1 0 0,-1-1 0 0 0,1 0 0 0 0,-1-1 0 0 0,1 1 1 0 0,0-1-1 0 0,7-1 0 0 0,4-2 173 0 0,0-2-1 0 0,0 0 1 0 0,-1 0 0 0 0,1-2 0 0 0,23-12-1 0 0,-15 5-37 0 0,-1-2 0 0 0,37-28 0 0 0,-47 31-62 0 0,0-1 0 0 0,-1-1 1 0 0,0 0-1 0 0,16-23 0 0 0,-7 9 78 0 0,-12 16 5 0 0,-1-1 0 0 0,15-24-1 0 0,-18 25 3 0 0,0 0 1 0 0,-2-1-1 0 0,1 0 0 0 0,-2-1 0 0 0,6-26 0 0 0,-9 31-104 0 0,0 0 0 0 0,-1 0 1 0 0,0 0-1 0 0,0 0 0 0 0,-1 0 0 0 0,-1 0 0 0 0,1 0 1 0 0,-2 0-1 0 0,-4-13 0 0 0,1 5-4 0 0,3 7-27 0 0,0 1 0 0 0,-1 0 0 0 0,0 0 0 0 0,-1 0 0 0 0,0 1 0 0 0,-1-1 0 0 0,-7-8 1 0 0,11 15-26 0 0,-4-4-1 0 0,0 1 1 0 0,0-1-1 0 0,-1 1 0 0 0,1 1 0 0 0,-2-1 0 0 0,-11-6 0 0 0,9 7-57 0 0,-7-4-798 0 0,-35-11 0 0 0,25 13-110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0.002"/>
    </inkml:context>
    <inkml:brush xml:id="br0">
      <inkml:brushProperty name="width" value="0.1" units="cm"/>
      <inkml:brushProperty name="height" value="0.1" units="cm"/>
      <inkml:brushProperty name="color" value="#5B2D90"/>
    </inkml:brush>
  </inkml:definitions>
  <inkml:trace contextRef="#ctx0" brushRef="#br0">16 11 19263 0 0,'0'0'2154'0'0,"3"0"-2520"0"0,42-5 703 0 0,-34 3-182 0 0,0 1 0 0 0,-1 0 1 0 0,1 0-1 0 0,0 1 0 0 0,12 1 0 0 0,4 3-124 0 0,0 1 0 0 0,-1 2 0 0 0,0 0 0 0 0,0 2 0 0 0,44 20 0 0 0,-67-27-78 0 0,-1 0 0 0 0,0-1 0 0 0,0 1 0 0 0,0 0 1 0 0,0 0-1 0 0,0 0 0 0 0,-1 0 0 0 0,1 1 1 0 0,-1-1-1 0 0,1 0 0 0 0,-1 1 0 0 0,0-1 0 0 0,0 1 1 0 0,0-1-1 0 0,0 1 0 0 0,0 0 0 0 0,0 3 0 0 0,5 13-280 0 0,-5-17 307 0 0,0 0 0 0 0,-1 1 0 0 0,1-1-1 0 0,-1 0 1 0 0,1 1 0 0 0,-1-1 0 0 0,0 0-1 0 0,0 1 1 0 0,0-1 0 0 0,0 0 0 0 0,-1 1-1 0 0,1-1 1 0 0,-1 0 0 0 0,1 0 0 0 0,-1 1-1 0 0,0-1 1 0 0,-1 3 0 0 0,-2 3 4 0 0,-1 0-1 0 0,-10 15 1 0 0,14-21 33 0 0,-1 0 1 0 0,1 1-1 0 0,0-1 0 0 0,0 0 1 0 0,0 1-1 0 0,0-1 0 0 0,0 1 1 0 0,1-1-1 0 0,-1 1 0 0 0,1-1 1 0 0,-1 1-1 0 0,1-1 0 0 0,0 1 1 0 0,0-1-1 0 0,1 4 0 0 0,4 7-17 0 0,-1-9 0 0 0,0 0 0 0 0,1 0 0 0 0,-1 0 0 0 0,1-1 0 0 0,-1 1 0 0 0,1-1 0 0 0,0 0 0 0 0,1-1 0 0 0,6 4 0 0 0,4 2 0 0 0,16 7-14 0 0,-17-8 2 0 0,-1 0-1 0 0,0 1 1 0 0,19 14-1 0 0,-22-13 5 0 0,0 0-1 0 0,-1 1 0 0 0,14 18 1 0 0,-19-22 60 0 0,-1-1 0 0 0,0 2 0 0 0,0-1 0 0 0,-1 0 0 0 0,0 1 0 0 0,0-1 0 0 0,-1 1 0 0 0,4 14 0 0 0,-6-17 19 0 0,1 0 0 0 0,-1-1 0 0 0,0 1 0 0 0,-1 0 0 0 0,1-1 0 0 0,-1 1 0 0 0,1 0 0 0 0,-1-1 0 0 0,0 1 0 0 0,0-1 0 0 0,-3 6 0 0 0,-2 3 426 0 0,-14 19 0 0 0,17-26-393 0 0,-8 9 202 0 0,0 0-1 0 0,-1 0 1 0 0,0-1-1 0 0,-1-1 1 0 0,-1-1-1 0 0,-28 20 1 0 0,-96 47 433 0 0,88-55-730 0 0,-63 21 0 0 0,0-11-2771 0 0,65-23-5787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1.437"/>
    </inkml:context>
    <inkml:brush xml:id="br0">
      <inkml:brushProperty name="width" value="0.1" units="cm"/>
      <inkml:brushProperty name="height" value="0.1" units="cm"/>
      <inkml:brushProperty name="color" value="#5B2D90"/>
    </inkml:brush>
  </inkml:definitions>
  <inkml:trace contextRef="#ctx0" brushRef="#br0">0 1 12816 0 0,'0'0'1157'0'0,"1"2"-953"0"0,4 16 76 0 0,6 30 2144 0 0,-7-23-1714 0 0,14 148 194 0 0,-11-58-926 0 0,2 24-21 0 0,3 62 227 0 0,-3-76 211 0 0,11 137 906 0 0,18 170 908 0 0,-26-335-1907 0 0,26 157 212 0 0,-35-244-503 0 0,4 21 23 0 0,4 39 1 0 0,-5-30-142 0 0,1-1 0 0 0,2 0 0 0 0,18 49 0 0 0,-22-75-1138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3.171"/>
    </inkml:context>
    <inkml:brush xml:id="br0">
      <inkml:brushProperty name="width" value="0.1" units="cm"/>
      <inkml:brushProperty name="height" value="0.1" units="cm"/>
      <inkml:brushProperty name="color" value="#5B2D90"/>
    </inkml:brush>
  </inkml:definitions>
  <inkml:trace contextRef="#ctx0" brushRef="#br0">304 40 7832 0 0,'6'2'118'0'0,"0"-1"0"0"0,0 0 0 0 0,1 0 0 0 0,-1 0 0 0 0,1-1 0 0 0,9 0 0 0 0,10 0 78 0 0,130 22 4722 0 0,-59-7-3712 0 0,8-8-445 0 0,-36-4-558 0 0,-18 1-145 0 0,217 20 573 0 0,158 1 2252 0 0,-299-24-2245 0 0,113-2 145 0 0,81 0-406 0 0,32-2 234 0 0,-255 5-276 0 0,-61 0-226 0 0,82 10 182 0 0,-3-1-107 0 0,-47-6-168 0 0,32 1-19 0 0,-38-2 32 0 0,-46-1-14 0 0,0-2-1 0 0,30-1 0 0 0,106-5 67 0 0,-15 1 44 0 0,-5 3-21 0 0,-80 2 197 0 0,57-5 0 0 0,-76 0-176 0 0,-6 2-59 0 0,28-7-1 0 0,9-4-65 0 0,163-35 268 0 0,-114 27-176 0 0,-93 18-92 0 0,28 0 0 0 0,-17 1 0 0 0,84 1 28 0 0,-72 1-10 0 0,49-4 0 0 0,38-8 46 0 0,-62 10 128 0 0,-49 3-150 0 0,0-1 1 0 0,37-7 0 0 0,-37 4-14 0 0,38-1 0 0 0,-22 2 105 0 0,54 4 65 0 0,-29 0-279 0 0,372-2 129 0 0,-341-4-49 0 0,-63 2 70 0 0,43-6-1 0 0,-44 3 7 0 0,42 0 0 0 0,43 1 163 0 0,-107 4-191 0 0,1-1 0 0 0,-1 1 0 0 0,11-3 1 0 0,-6 1-2 0 0,-1 0 0 0 0,1 1 1 0 0,17 0-1 0 0,-24 0-47 0 0,1 1 0 0 0,10 5 0 0 0,-2 1 0 0 0,-11-6 0 0 0,-1 0 0 0 0,0 1 0 0 0,1 0 0 0 0,-1-1 0 0 0,0 1 0 0 0,0 0 0 0 0,0-1 0 0 0,1 1 0 0 0,-1 0 0 0 0,0 0 0 0 0,0 0 0 0 0,0 0 0 0 0,0 0 0 0 0,-1 0 0 0 0,1 1 0 0 0,0-1 0 0 0,1 2 0 0 0,2 4 0 0 0,-2-5 1 0 0,0 1-1 0 0,-1-1 0 0 0,1 1 1 0 0,-1 0-1 0 0,1-1 1 0 0,-1 1-1 0 0,0 0 1 0 0,0 0-1 0 0,0 0 0 0 0,0 0 1 0 0,-1 0-1 0 0,1 0 1 0 0,-1 4-1 0 0,0 7-1 0 0,-2 25 0 0 0,0-27-16 0 0,2 24 0 0 0,2 90-780 0 0,0 8 946 0 0,18-16-132 0 0,-3-21-41 0 0,2 14-206 0 0,-5-30 169 0 0,8 21 61 0 0,-1-3 0 0 0,19 71 49 0 0,-10-52 150 0 0,7 26-103 0 0,-32-124-95 0 0,4 26 0 0 0,-6-28-13 0 0,9 32 0 0 0,35 104-302 0 0,-13-63 314 0 0,8 26 0 0 0,-37-104 0 0 0,5 24 0 0 0,2 3 0 0 0,-11-34 49 0 0,1 1-1 0 0,0-1 1 0 0,-1 1-1 0 0,0 8 1 0 0,-1-12-7 0 0,0 0 1 0 0,1 0-1 0 0,-2-1 1 0 0,1 1-1 0 0,0 0 1 0 0,-1 0-1 0 0,1-1 1 0 0,-1 1-1 0 0,0 0 1 0 0,1-1-1 0 0,-1 1 1 0 0,-1-1-1 0 0,0 4 1 0 0,-9 7-258 0 0,9-9 194 0 0,-1 0-1 0 0,1-1 1 0 0,-1 1 0 0 0,0-1 0 0 0,0 0-1 0 0,-1 0 1 0 0,1 0 0 0 0,0 0 0 0 0,-1-1 0 0 0,0 1-1 0 0,-4 2 1 0 0,-36 15-41 0 0,29-12-16 0 0,-1-1 0 0 0,-18 6 0 0 0,-40 12 36 0 0,37-12 138 0 0,-1-2 0 0 0,-60 11 0 0 0,-4-7-8 0 0,-68 8 218 0 0,-262 11-50 0 0,181-19-256 0 0,-43 5 0 0 0,-3 7-78 0 0,-140 19-37 0 0,-102 19 530 0 0,301-45-405 0 0,-68-10-10 0 0,-48-3 0 0 0,3 0 0 0 0,280-7 7 0 0,-287-10 104 0 0,246 3-100 0 0,-43-5-12 0 0,93 5 1 0 0,-46-4 0 0 0,-21-7 0 0 0,82 10 0 0 0,7 1 0 0 0,-76-9 0 0 0,19 5 0 0 0,-25-1 0 0 0,107 11 0 0 0,-152 0 0 0 0,107 3 0 0 0,-69 6 0 0 0,-140 22 0 0 0,96-6-2 0 0,16-1-278 0 0,137-20-28 0 0,4-1-193 0 0,1 0-1 0 0,0-2 1 0 0,0 1-1 0 0,-24-4 1 0 0,7-2-562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4.785"/>
    </inkml:context>
    <inkml:brush xml:id="br0">
      <inkml:brushProperty name="width" value="0.1" units="cm"/>
      <inkml:brushProperty name="height" value="0.1" units="cm"/>
      <inkml:brushProperty name="color" value="#5B2D90"/>
    </inkml:brush>
  </inkml:definitions>
  <inkml:trace contextRef="#ctx0" brushRef="#br0">1 0 18287 0 0,'0'0'52'0'0,"14"1"888"0"0,-13-1-804 0 0,-1-1 0 0 0,1 1 1 0 0,-1 0-1 0 0,1 0 0 0 0,-1 0 1 0 0,1 1-1 0 0,-1-1 0 0 0,1 0 1 0 0,-1 0-1 0 0,0 0 0 0 0,1 0 1 0 0,-1 0-1 0 0,1 0 0 0 0,-1 1 1 0 0,1-1-1 0 0,-1 0 0 0 0,0 0 0 0 0,1 1 1 0 0,-1-1-1 0 0,0 0 0 0 0,1 1 1 0 0,-1-1-1 0 0,0 0 0 0 0,1 1 1 0 0,-1-1-1 0 0,1 1 0 0 0,-1 0-63 0 0,0 1-1 0 0,0-1 0 0 0,1 0 0 0 0,-1 0 1 0 0,0 0-1 0 0,1 0 0 0 0,-1 1 0 0 0,1-1 1 0 0,0 0-1 0 0,-1 0 0 0 0,1 0 0 0 0,0 0 1 0 0,-1 0-1 0 0,1 0 0 0 0,1 0 0 0 0,-1 1-60 0 0,1-1-1 0 0,-1 0 0 0 0,0 1 1 0 0,0-1-1 0 0,0 1 0 0 0,0 0 1 0 0,0-1-1 0 0,-1 1 0 0 0,1-1 1 0 0,0 1-1 0 0,0 2 0 0 0,7 60-36 0 0,-2 0 0 0 0,-3 72-1 0 0,-1-50 26 0 0,1 32 0 0 0,-2 107 0 0 0,0-180 0 0 0,-4 66 0 0 0,0-58 0 0 0,3-22 0 0 0,1 0 0 0 0,7 34 0 0 0,-4-30 0 0 0,-3-25 18 0 0,-1 0 0 0 0,-1 16-1 0 0,0-19-56 0 0,0 0-1 0 0,1 0 1 0 0,1 0-1 0 0,-1 1 0 0 0,1-1 1 0 0,2 9-1 0 0,2-1-499 0 0,-4-12 133 0 0,0 0 0 0 0,0 1-1 0 0,0-1 1 0 0,0 0 0 0 0,0 1 0 0 0,-1-1 0 0 0,1 1 0 0 0,-1-1 0 0 0,0 1-1 0 0,0-1 1 0 0,-1 7 0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5.191"/>
    </inkml:context>
    <inkml:brush xml:id="br0">
      <inkml:brushProperty name="width" value="0.1" units="cm"/>
      <inkml:brushProperty name="height" value="0.1" units="cm"/>
      <inkml:brushProperty name="color" value="#5B2D90"/>
    </inkml:brush>
  </inkml:definitions>
  <inkml:trace contextRef="#ctx0" brushRef="#br0">141 127 14888 0 0,'0'0'1349'0'0,"1"-1"-1109"0"0,0 0-222 0 0,-1 0 1 0 0,1 0-1 0 0,0 0 1 0 0,0-1-1 0 0,0 1 1 0 0,-1 0-1 0 0,1-1 1 0 0,-1 1-1 0 0,1-1 1 0 0,-1 1-1 0 0,1-4 1 0 0,-1 4 137 0 0,1-1 0 0 0,-1 0 0 0 0,1 0 0 0 0,-1 0 0 0 0,1 0 0 0 0,0 1 0 0 0,0-1 0 0 0,0 0 0 0 0,1-1 0 0 0,5-5 42 0 0,0 1 0 0 0,0 0 0 0 0,0 0 0 0 0,1 1 0 0 0,0 0 0 0 0,1 0 0 0 0,-1 1-1 0 0,1 0 1 0 0,0 1 0 0 0,1 0 0 0 0,10-4 0 0 0,-7 5-204 0 0,0-1 1 0 0,1 1-1 0 0,-1 1 0 0 0,1 1 1 0 0,-1 0-1 0 0,1 0 0 0 0,25 3 1 0 0,-35-1 42 0 0,0 0 1 0 0,-1 0 0 0 0,1 0-1 0 0,0 1 1 0 0,-1-1-1 0 0,5 3 1 0 0,11 5 309 0 0,-17-9-315 0 0,0 1-1 0 0,-1-1 1 0 0,1 1-1 0 0,0 0 0 0 0,-1-1 1 0 0,1 1-1 0 0,-1 0 0 0 0,1 0 1 0 0,0 0-1 0 0,-1 0 1 0 0,0 0-1 0 0,1 1 0 0 0,-1-1 1 0 0,0 0-1 0 0,0 1 0 0 0,1-1 1 0 0,-1 1-1 0 0,0-1 1 0 0,-1 1-1 0 0,1-1 0 0 0,0 1 1 0 0,0 0-1 0 0,-1-1 0 0 0,1 1 1 0 0,-1 0-1 0 0,1-1 1 0 0,0 5-1 0 0,-1-5-6 0 0,0 0 0 0 0,1 0-1 0 0,-1 1 1 0 0,1-1 0 0 0,-1 0 0 0 0,1 0-1 0 0,-1 1 1 0 0,1-1 0 0 0,0 0 0 0 0,0 0-1 0 0,0 0 1 0 0,-1 0 0 0 0,1 0 0 0 0,0 0 0 0 0,2 1-1 0 0,-2-2-8 0 0,0 1 0 0 0,-1-1 0 0 0,1 1 0 0 0,0 0 0 0 0,0 0 0 0 0,-1-1 0 0 0,1 1 0 0 0,0 0 0 0 0,-1 0 0 0 0,1 0 0 0 0,-1-1 0 0 0,1 1 0 0 0,-1 0 0 0 0,0 0 0 0 0,1 0 0 0 0,-1 0 0 0 0,0 0 0 0 0,0 0 0 0 0,1 0 0 0 0,-1 0 0 0 0,0 0 0 0 0,0 0 0 0 0,0 0 0 0 0,0 2 0 0 0,-20 55 821 0 0,17-48-768 0 0,-1 0 0 0 0,-1 0 0 0 0,0-1-1 0 0,0 0 1 0 0,-1 0 0 0 0,0 0 0 0 0,0-1-1 0 0,-11 11 1 0 0,-2 3 32 0 0,-1 5-31 0 0,-2-2 0 0 0,-1 0 0 0 0,-39 32 0 0 0,10-11-52 0 0,38-32-19 0 0,0-1 1 0 0,0-1 0 0 0,-22 14-1 0 0,29-22 5 0 0,-7 4-221 0 0,-25 19 0 0 0,30-20-373 0 0,-1 0 1 0 0,-12 6 0 0 0,-7 2-5186 0 0,7-5-1435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5.655"/>
    </inkml:context>
    <inkml:brush xml:id="br0">
      <inkml:brushProperty name="width" value="0.1" units="cm"/>
      <inkml:brushProperty name="height" value="0.1" units="cm"/>
      <inkml:brushProperty name="color" value="#5B2D90"/>
    </inkml:brush>
  </inkml:definitions>
  <inkml:trace contextRef="#ctx0" brushRef="#br0">0 35 18343 0 0,'0'0'1835'0'0,"2"0"-1679"0"0,6-1-47 0 0,0 0-1 0 0,0 0 1 0 0,0-1 0 0 0,14-5 0 0 0,-11 3-55 0 0,-1 1-1 0 0,15-3 1 0 0,-2 2-46 0 0,7-1 278 0 0,-20 5-106 0 0,-2 0-16 0 0,0 0 1 0 0,-1 0-1 0 0,1 1 0 0 0,-1 0 1 0 0,12 3-1 0 0,40 10 666 0 0,-52-12-753 0 0,0 0 0 0 0,0 0 0 0 0,0 1 0 0 0,-1 0 0 0 0,1 0 1 0 0,7 6-1 0 0,-12-7-115 0 0,0 0 0 0 0,0-1-1 0 0,0 1 1 0 0,0 0 0 0 0,0 0 0 0 0,0 1 0 0 0,-1-1 0 0 0,1 0 0 0 0,-1 1 0 0 0,0-1 0 0 0,0 1 0 0 0,1-1-1 0 0,-2 1 1 0 0,1-1 0 0 0,0 1 0 0 0,0 0 0 0 0,-1-1 0 0 0,0 1 0 0 0,1 0 0 0 0,-1 4 0 0 0,0 0 1 0 0,0 0 1 0 0,-1 1 0 0 0,1-1 0 0 0,-1 0 0 0 0,-1 0 0 0 0,1 1-1 0 0,-5 8 1 0 0,-13 26-31 0 0,-3-1 0 0 0,-2 0 0 0 0,-35 45 0 0 0,24-29 122 0 0,-6 7 42 0 0,34-54-45 0 0,1 0-1 0 0,-1 0 0 0 0,2 1 0 0 0,-8 18 0 0 0,9-19-5 0 0,-6 16 165 0 0,10-25-177 0 0,0 0 1 0 0,0 0-1 0 0,-1 0 1 0 0,1 0-1 0 0,0 1 1 0 0,0-1-1 0 0,0 0 1 0 0,0 0-1 0 0,0 0 1 0 0,1 0-1 0 0,-1 0 1 0 0,0 0-1 0 0,0 0 1 0 0,1 0-1 0 0,-1 0 1 0 0,0 0-1 0 0,1 0 1 0 0,-1 0-1 0 0,2 2 1 0 0,2 0 82 0 0,-1 0 1 0 0,1 1-1 0 0,0-2 0 0 0,0 1 0 0 0,0 0 1 0 0,0-1-1 0 0,0 0 0 0 0,1 0 1 0 0,4 2-1 0 0,43 10 556 0 0,-46-13-626 0 0,9 1 11 0 0,0-1 0 0 0,0-1-1 0 0,0 0 1 0 0,0-1 0 0 0,0 0-1 0 0,22-5 1 0 0,-7 1-38 0 0,-1 0-182 0 0,0 0 0 0 0,-1-2 0 0 0,1-1-1 0 0,27-13 1 0 0,-43 16-123 0 0,-1-1-1 0 0,0-1 1 0 0,0 0 0 0 0,-1 0-1 0 0,1-1 1 0 0,-2 0-1 0 0,1-1 1 0 0,-1 0 0 0 0,-1-1-1 0 0,1 0 1 0 0,7-13-1 0 0,1-13-7749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4.914"/>
    </inkml:context>
    <inkml:brush xml:id="br0">
      <inkml:brushProperty name="width" value="0.1" units="cm"/>
      <inkml:brushProperty name="height" value="0.1" units="cm"/>
      <inkml:brushProperty name="color" value="#CC0066"/>
    </inkml:brush>
  </inkml:definitions>
  <inkml:trace contextRef="#ctx0" brushRef="#br0">1 356 4144 0 0,'1'0'4796'0'0,"33"-2"325"0"0,18-5-3168 0 0,0 1-1505 0 0,-25 2-332 0 0,-19 2-93 0 0,0 1 0 0 0,13-1 0 0 0,19 4-41 0 0,-1 1 0 0 0,0 3 0 0 0,49 12 0 0 0,-31-6 922 0 0,88 5 0 0 0,-113-13-588 0 0,26 1 232 0 0,62-1 422 0 0,-99-4-919 0 0,0-1 0 0 0,0-1 0 0 0,31-7 0 0 0,22-1-49 0 0,71-10 89 0 0,-41 0 188 0 0,-36 6-98 0 0,89-10-124 0 0,-43 5 679 0 0,-40 10-465 0 0,106-6-270 0 0,-82 10-4 0 0,102-17 0 0 0,-17 1 105 0 0,-79 11 5 0 0,83-5 10 0 0,-32 3 81 0 0,9 0 260 0 0,-24 3-278 0 0,51-1-176 0 0,-40 11 227 0 0,173-3 82 0 0,-124-13 210 0 0,-180 13-444 0 0,182-29 902 0 0,-69 9-245 0 0,-44 8-269 0 0,42-6 114 0 0,-82 13-441 0 0,33-1 25 0 0,19-4-417 0 0,-62 7-184 0 0,48-2 0 0 0,-79 7-605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6.828"/>
    </inkml:context>
    <inkml:brush xml:id="br0">
      <inkml:brushProperty name="width" value="0.1" units="cm"/>
      <inkml:brushProperty name="height" value="0.1" units="cm"/>
      <inkml:brushProperty name="color" value="#5B2D90"/>
    </inkml:brush>
  </inkml:definitions>
  <inkml:trace contextRef="#ctx0" brushRef="#br0">530 83 8288 0 0,'0'0'638'0'0,"-1"-2"-414"0"0,0 0-66 0 0,1 1-40 0 0,-1-1-1 0 0,1 1 1 0 0,-1 0 0 0 0,1 0-1 0 0,-1 0 1 0 0,1-1-1 0 0,-1 1 1 0 0,0 0-1 0 0,0 0 1 0 0,1 0-1 0 0,-1 0 1 0 0,0 0 0 0 0,0 0-1 0 0,-1-1 1 0 0,-26-15 4702 0 0,15 9-3876 0 0,0 0 1 0 0,-1 1 0 0 0,-14-6-1 0 0,24 11-934 0 0,0 1-1 0 0,-1 0 1 0 0,0-1-1 0 0,1 2 1 0 0,-1-1-1 0 0,0 0 1 0 0,1 1-1 0 0,-1 0 1 0 0,0 0-1 0 0,0 1 1 0 0,1-1-1 0 0,-1 1 1 0 0,0 0-1 0 0,-6 2 1 0 0,-7 4-76 0 0,0 1 0 0 0,1 1 1 0 0,0 1-1 0 0,1 0 0 0 0,-1 1 1 0 0,-20 19-1 0 0,18-12 81 0 0,0 2 0 0 0,1 0 0 0 0,1 0 0 0 0,-17 27-1 0 0,23-30 27 0 0,-9 13 48 0 0,-18 37-1 0 0,33-57-69 0 0,0 0 0 0 0,1 0 0 0 0,1 0 0 0 0,0 1 0 0 0,0-1 0 0 0,1 1 0 0 0,1 0 0 0 0,-1 14-1 0 0,1-21-6 0 0,1 0-1 0 0,0 1 1 0 0,1-1-1 0 0,-1 0 0 0 0,1 0 1 0 0,0 0-1 0 0,0 0 1 0 0,0 0-1 0 0,0 0 0 0 0,1 0 1 0 0,-1 0-1 0 0,1 0 0 0 0,0 0 1 0 0,0-1-1 0 0,1 1 1 0 0,-1-1-1 0 0,1 1 0 0 0,0-1 1 0 0,0 0-1 0 0,0 0 1 0 0,0 0-1 0 0,0-1 0 0 0,1 1 1 0 0,-1-1-1 0 0,1 0 1 0 0,-1 0-1 0 0,1 0 0 0 0,0 0 1 0 0,0-1-1 0 0,0 1 0 0 0,0-1 1 0 0,0 0-1 0 0,0 0 1 0 0,8 0-1 0 0,-4 0 28 0 0,0-1-1 0 0,0 0 1 0 0,0-1-1 0 0,0 1 1 0 0,0-1 0 0 0,-1-1-1 0 0,1 0 1 0 0,0 0-1 0 0,-1 0 1 0 0,0-1-1 0 0,1 0 1 0 0,-1 0 0 0 0,0-1-1 0 0,0 0 1 0 0,10-9-1 0 0,-5 4 23 0 0,0 0-1 0 0,-1-1 1 0 0,0-1-1 0 0,0 0 1 0 0,-2-1-1 0 0,1 0 0 0 0,-1 0 1 0 0,13-26-1 0 0,-10 14-60 0 0,-6 11 0 0 0,9-22 0 0 0,-3 0 0 0 0,-1 3 0 0 0,9-36 0 0 0,-10 34 0 0 0,-7 26 0 0 0,0 0 0 0 0,0 0 0 0 0,1-10 0 0 0,-4 13 0 0 0,1 1 35 0 0,-1 0 0 0 0,1 0 0 0 0,0 0 1 0 0,0 0-1 0 0,3-7 0 0 0,-3 9 496 0 0,0 7-502 0 0,0-1 0 0 0,0 0 0 0 0,1 1 0 0 0,0-1 0 0 0,0 0 0 0 0,0 0 0 0 0,5 8 0 0 0,-4-6-3 0 0,3 5-12 0 0,-1 1-1 0 0,0 0 1 0 0,-1 1 0 0 0,4 18-1 0 0,8 24 37 0 0,5 3-39 0 0,12 32-12 0 0,-21-62 38 0 0,-1-1-1 0 0,-1 1 0 0 0,8 41 0 0 0,-15-54 40 0 0,-1-1-1 0 0,0 1 1 0 0,-1 0 0 0 0,-1 0-1 0 0,0 0 1 0 0,-1 0-1 0 0,-1 0 1 0 0,-5 22 0 0 0,1-12 71 0 0,5-17-105 0 0,-1-1 0 0 0,0 0 1 0 0,0 1-1 0 0,-1-1 0 0 0,0 0 0 0 0,0 0 0 0 0,0 0 0 0 0,-1-1 0 0 0,0 1 0 0 0,-7 8 0 0 0,-5 2-105 0 0,-1-1 1 0 0,-1-1-1 0 0,-28 21 0 0 0,30-26-1053 0 0,0-1 0 0 0,-26 12-1 0 0,7-6-6326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58.822"/>
    </inkml:context>
    <inkml:brush xml:id="br0">
      <inkml:brushProperty name="width" value="0.1" units="cm"/>
      <inkml:brushProperty name="height" value="0.1" units="cm"/>
      <inkml:brushProperty name="color" value="#5B2D90"/>
    </inkml:brush>
  </inkml:definitions>
  <inkml:trace contextRef="#ctx0" brushRef="#br0">0 1 8752 0 0,'0'0'793'0'0,"1"2"-650"0"0,5 17 2129 0 0,14 32 1 0 0,1 0 1826 0 0,-11-15-4209 0 0,0-5 291 0 0,-7-24-167 0 0,-1 0 1 0 0,0-1-1 0 0,-1 1 1 0 0,2 12-1 0 0,1 35 35 0 0,8 295 764 0 0,-17-164-210 0 0,-5 274 752 0 0,11-374-1109 0 0,-1 64 162 0 0,-2 92 172 0 0,3-135-478 0 0,5 61-152 0 0,-5-150-601 0 0,3 24 0 0 0,-3-22-765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0.091"/>
    </inkml:context>
    <inkml:brush xml:id="br0">
      <inkml:brushProperty name="width" value="0.1" units="cm"/>
      <inkml:brushProperty name="height" value="0.1" units="cm"/>
      <inkml:brushProperty name="color" value="#5B2D90"/>
    </inkml:brush>
  </inkml:definitions>
  <inkml:trace contextRef="#ctx0" brushRef="#br0">60 393 5064 0 0,'0'0'232'0'0,"3"1"-14"0"0,1 0-89 0 0,0 0 0 0 0,0-1-1 0 0,0 1 1 0 0,-1-1-1 0 0,1 0 1 0 0,0 0-1 0 0,0 0 1 0 0,7-1-1 0 0,38-10 3960 0 0,-24 6-2150 0 0,72-20 1462 0 0,-26 5-3053 0 0,-23 9-169 0 0,130-31 247 0 0,113-6 847 0 0,-229 39-948 0 0,61-4 240 0 0,50 1-10 0 0,-65 3-340 0 0,163-14 44 0 0,2-1-172 0 0,397-24-3 0 0,-341 24 112 0 0,-10 0-89 0 0,-242 18-106 0 0,63-3 0 0 0,-47 4 0 0 0,39 0 0 0 0,116-4 10 0 0,-90 1 44 0 0,-93 5-33 0 0,92 0 30 0 0,128 13-51 0 0,-175 3 0 0 0,-63-10 7 0 0,63 14 0 0 0,-90-15 34 0 0,-15-1-23 0 0,0-1-1 0 0,0 1 1 0 0,0 0-1 0 0,0 0 1 0 0,9 3-1 0 0,-12-3 10 0 0,0 0 0 0 0,0-1 0 0 0,1 1 0 0 0,-1 0 0 0 0,1-1-1 0 0,-1 0 1 0 0,5 0 0 0 0,-4 0 165 0 0,-3 1-182 0 0,0-1-1 0 0,0 0 1 0 0,0 0-1 0 0,0 1 1 0 0,0-1 0 0 0,0 0-1 0 0,0 0 1 0 0,0 0-1 0 0,1 1 1 0 0,-1-1 0 0 0,0 0-1 0 0,0 0 1 0 0,0 0-1 0 0,0 1 1 0 0,0-1-1 0 0,1 0 1 0 0,-1 0 0 0 0,0 0-1 0 0,0 0 1 0 0,0 0-1 0 0,1 1 1 0 0,-1-1 0 0 0,0 0-1 0 0,0 0 1 0 0,0 0-1 0 0,1 0 1 0 0,-1 0 0 0 0,1 0-1 0 0,-1 0 3 0 0,1 0 1 0 0,-1 1-1 0 0,0-1 0 0 0,1 0 1 0 0,-1 0-1 0 0,1 1 0 0 0,-1-1 1 0 0,1 0-1 0 0,-1 1 0 0 0,1-1 1 0 0,-1 0-1 0 0,0 1 0 0 0,1-1 0 0 0,-1 1 1 0 0,0-1-1 0 0,1 0 0 0 0,-1 1 1 0 0,0 0-1 0 0,3 5 79 0 0,-2 0 0 0 0,1 0 0 0 0,-1 1 1 0 0,0-1-1 0 0,0 1 0 0 0,0-1 0 0 0,-1 11 0 0 0,-1-1 18 0 0,-1 0 0 0 0,0-1-1 0 0,-9 29 1 0 0,6-24-60 0 0,-5 36 1 0 0,2 27-43 0 0,-7 132-84 0 0,12-114 60 0 0,1 44 18 0 0,2-141-1 0 0,16 300 0 0 0,16-4 0 0 0,-11-175 4 0 0,29 231 59 0 0,-44-271-62 0 0,-7 116-1 0 0,-1-171-33 0 0,1-4-21 0 0,-8 45 1 0 0,-1-12 34 0 0,4-26 21 0 0,-9 34-1 0 0,14-64-1 0 0,-3 11 11 0 0,0 0 1 0 0,-8 14-1 0 0,10-24-9 0 0,0 0 1 0 0,-1 0 0 0 0,1 0 0 0 0,-1 0 0 0 0,0 0-1 0 0,0-1 1 0 0,-1 1 0 0 0,1-1 0 0 0,-1 0 0 0 0,-6 5-1 0 0,1-2 3 0 0,1-2-1 0 0,-1 1 0 0 0,0-1 0 0 0,0 0 1 0 0,0-1-1 0 0,-1 0 0 0 0,1-1 0 0 0,-1 0 1 0 0,0 0-1 0 0,0-1 0 0 0,0 0 0 0 0,1-1 1 0 0,-1 0-1 0 0,-12-2 0 0 0,-40 0-4 0 0,-10-1 0 0 0,-213-7 251 0 0,213 10-222 0 0,-163 10-29 0 0,-14-5 0 0 0,168-6 0 0 0,-156 14 0 0 0,149-6 0 0 0,-44 4-25 0 0,-113 6-254 0 0,3-6 451 0 0,-133 2 30 0 0,-79-38 92 0 0,319 17 29 0 0,-60 1-59 0 0,71 4-123 0 0,24 1-30 0 0,1 5 0 0 0,-145 21-1 0 0,170-12-53 0 0,-428 85 153 0 0,409-74-485 0 0,-149 17 1 0 0,194-36-1208 0 0,3-8-474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0.439"/>
    </inkml:context>
    <inkml:brush xml:id="br0">
      <inkml:brushProperty name="width" value="0.1" units="cm"/>
      <inkml:brushProperty name="height" value="0.1" units="cm"/>
      <inkml:brushProperty name="color" value="#5B2D90"/>
    </inkml:brush>
  </inkml:definitions>
  <inkml:trace contextRef="#ctx0" brushRef="#br0">183 1 19519 0 0,'0'0'895'0'0,"-1"2"-18"0"0,-6 12-547 0 0,4-9-326 0 0,0 0 0 0 0,1 0-1 0 0,0 1 1 0 0,-2 5-1 0 0,-15 95 1447 0 0,-7 134-1 0 0,10-72-1484 0 0,-32 273 35 0 0,23-274 0 0 0,6-29-12 0 0,19-133-303 0 0,-1-1-1 0 0,0 1 1 0 0,0 0-1 0 0,-4 9 1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0.824"/>
    </inkml:context>
    <inkml:brush xml:id="br0">
      <inkml:brushProperty name="width" value="0.1" units="cm"/>
      <inkml:brushProperty name="height" value="0.1" units="cm"/>
      <inkml:brushProperty name="color" value="#5B2D90"/>
    </inkml:brush>
  </inkml:definitions>
  <inkml:trace contextRef="#ctx0" brushRef="#br0">1 283 12440 0 0,'0'0'1125'0'0,"2"-2"-928"0"0,21-20 2601 0 0,0 1 1 0 0,47-31-1 0 0,-26 21-2765 0 0,-25 17-115 0 0,32-18 0 0 0,-43 28 66 0 0,117-57-365 0 0,-103 52 440 0 0,1 0-1 0 0,0 2 1 0 0,41-8-1 0 0,-51 13-2 0 0,1 1-1 0 0,0 1 1 0 0,-1 0-1 0 0,1 0 1 0 0,0 2-1 0 0,-1 0 1 0 0,1 0-1 0 0,-1 1 1 0 0,0 1-1 0 0,24 10 1 0 0,-33-12-22 0 0,1 0 0 0 0,-1 1 0 0 0,0 0 0 0 0,0 0 0 0 0,0 0 0 0 0,-1 0 0 0 0,5 5 0 0 0,10 8 123 0 0,-16-13-133 0 0,1-1-1 0 0,-1 1 0 0 0,1-1 1 0 0,-1 1-1 0 0,0 0 0 0 0,0 0 1 0 0,-1 0-1 0 0,1 0 0 0 0,0 0 1 0 0,-1 0-1 0 0,0 0 0 0 0,0 1 1 0 0,0-1-1 0 0,0 0 0 0 0,0 1 1 0 0,-1-1-1 0 0,0 1 0 0 0,1-1 1 0 0,-1 1-1 0 0,0-1 1 0 0,-1 1-1 0 0,0 5 0 0 0,-1-1-6 0 0,0-1-1 0 0,0 1 0 0 0,0-1 0 0 0,-1 0 1 0 0,0 0-1 0 0,-1 0 0 0 0,0 0 1 0 0,0 0-1 0 0,-8 9 0 0 0,8-10-12 0 0,-15 18 20 0 0,-1-1 0 0 0,-39 35 0 0 0,-441 314-329 0 0,483-362-749 0 0,-26 14 0 0 0,20-13-189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1.456"/>
    </inkml:context>
    <inkml:brush xml:id="br0">
      <inkml:brushProperty name="width" value="0.1" units="cm"/>
      <inkml:brushProperty name="height" value="0.1" units="cm"/>
      <inkml:brushProperty name="color" value="#5B2D90"/>
    </inkml:brush>
  </inkml:definitions>
  <inkml:trace contextRef="#ctx0" brushRef="#br0">495 1 16128 0 0,'8'3'786'0'0,"34"7"195"0"0,-32-9 1117 0 0,-16 9-1620 0 0,-5 1-245 0 0,-1-2-1 0 0,0 0 1 0 0,0 0-1 0 0,0-1 1 0 0,-25 11-1 0 0,-2 3 63 0 0,-60 29 2 0 0,31-17-100 0 0,38-18-123 0 0,-25 14-187 0 0,-53 36 0 0 0,102-61-16 0 0,0 0-1 0 0,1 0 0 0 0,0 0 0 0 0,0 1 0 0 0,0 0 1 0 0,1 0-1 0 0,-1 0 0 0 0,-3 9 0 0 0,7-14 61 0 0,1 0 0 0 0,-1 0-1 0 0,1 1 1 0 0,-1-1 0 0 0,1 0-1 0 0,0 1 1 0 0,-1-1 0 0 0,1 0 0 0 0,0 1-1 0 0,0-1 1 0 0,0 1 0 0 0,0-1-1 0 0,0 0 1 0 0,0 1 0 0 0,1-1-1 0 0,-1 0 1 0 0,1 2 0 0 0,-1-2 34 0 0,1 0 1 0 0,-1 0 0 0 0,1 0-1 0 0,0 0 1 0 0,-1-1 0 0 0,1 1-1 0 0,0 0 1 0 0,0-1 0 0 0,-1 1-1 0 0,1 0 1 0 0,0-1 0 0 0,0 1-1 0 0,0-1 1 0 0,0 1 0 0 0,0-1-1 0 0,0 1 1 0 0,1-1 0 0 0,5 2-11 0 0,-1-1 1 0 0,1 0-1 0 0,0-1 0 0 0,-1 0 1 0 0,11-1-1 0 0,-5 1 1 0 0,11-1 87 0 0,0 0-1 0 0,28-7 1 0 0,-12 3 80 0 0,-23 3-49 0 0,0-1 0 0 0,17-4 0 0 0,-13 3 10 0 0,0 0-1 0 0,0 2 0 0 0,0 0 1 0 0,35 3-1 0 0,-23-1-6 0 0,-19 1-53 0 0,1 0 0 0 0,-1 0 1 0 0,0 2-1 0 0,0-1 0 0 0,0 2 0 0 0,22 8 1 0 0,-17-4 59 0 0,-1 1 0 0 0,0 0 0 0 0,0 1 0 0 0,15 13 0 0 0,-27-19-5 0 0,0 1 0 0 0,0-1 0 0 0,-1 1 0 0 0,1 1 0 0 0,-1-1 0 0 0,0 0-1 0 0,3 8 1 0 0,0 1 171 0 0,0 0 0 0 0,5 16-1 0 0,-11-26-206 0 0,0-1 0 0 0,-1 0-1 0 0,1 0 1 0 0,-1 1 0 0 0,1-1-1 0 0,-1 0 1 0 0,0 1 0 0 0,0-1-1 0 0,0 0 1 0 0,-1 1 0 0 0,0 4-1 0 0,-2 1 147 0 0,0 0 0 0 0,-8 15 0 0 0,0 0 124 0 0,6-14-185 0 0,2-2-25 0 0,0-1 0 0 0,0 1-1 0 0,-1-1 1 0 0,0 0 0 0 0,-9 11-1 0 0,-11 8 127 0 0,-1-1 0 0 0,-1-2 0 0 0,-1-1 0 0 0,-43 27 1 0 0,57-41-131 0 0,0 0 0 0 0,-1-2 1 0 0,0 1-1 0 0,0-2 1 0 0,0 0-1 0 0,-26 5 1 0 0,28-7-386 0 0,1-2 0 0 0,-1 0 0 0 0,0 0 1 0 0,0-1-1 0 0,0 0 0 0 0,0-1 1 0 0,0 0-1 0 0,0-1 0 0 0,-13-4 0 0 0,-19-13-7429 0 0,41 17 7039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2.141"/>
    </inkml:context>
    <inkml:brush xml:id="br0">
      <inkml:brushProperty name="width" value="0.1" units="cm"/>
      <inkml:brushProperty name="height" value="0.1" units="cm"/>
      <inkml:brushProperty name="color" value="#5B2D90"/>
    </inkml:brush>
  </inkml:definitions>
  <inkml:trace contextRef="#ctx0" brushRef="#br0">21 1 12440 0 0,'0'0'957'0'0,"1"2"-341"0"0,6 12 1216 0 0,7 18 1845 0 0,-6-5-1770 0 0,-3-13-1809 0 0,-1 1 1 0 0,-1-1-1 0 0,2 21 0 0 0,-4 16-539 0 0,-9 73 1 0 0,1-39 182 0 0,-13 111 5 0 0,13-134 254 0 0,2-27 7 0 0,2-12 15 0 0,-1 29 0 0 0,4-40-6 0 0,-5 22 1 0 0,0 5-1539 0 0,5-38 1299 0 0,0 0 0 0 0,0 0 0 0 0,0 0 0 0 0,0 0 0 0 0,0 1 0 0 0,0-1 0 0 0,-1 0 0 0 0,1 0 0 0 0,0 0 0 0 0,-1 0 0 0 0,1 0-1 0 0,-1 1 1 0 0,-1 2-801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2.490"/>
    </inkml:context>
    <inkml:brush xml:id="br0">
      <inkml:brushProperty name="width" value="0.1" units="cm"/>
      <inkml:brushProperty name="height" value="0.1" units="cm"/>
      <inkml:brushProperty name="color" value="#5B2D90"/>
    </inkml:brush>
  </inkml:definitions>
  <inkml:trace contextRef="#ctx0" brushRef="#br0">76 1 13824 0 0,'0'0'1061'0'0,"0"2"-692"0"0,1 4 187 0 0,0 1 0 0 0,0-1-1 0 0,3 11 1 0 0,2 12 2825 0 0,1 20-767 0 0,2 13-2185 0 0,-2 7-292 0 0,1 26-72 0 0,-6-21-65 0 0,0-27 0 0 0,-6 53 0 0 0,-8 3-65 0 0,-46 175 0 0 0,52-258-340 0 0,-1 1 1 0 0,-14 28 0 0 0,17-41-65 0 0,-8 16-1183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3.379"/>
    </inkml:context>
    <inkml:brush xml:id="br0">
      <inkml:brushProperty name="width" value="0.1" units="cm"/>
      <inkml:brushProperty name="height" value="0.1" units="cm"/>
      <inkml:brushProperty name="color" value="#5B2D90"/>
    </inkml:brush>
  </inkml:definitions>
  <inkml:trace contextRef="#ctx0" brushRef="#br0">0 1 11520 0 0,'0'3'886'0'0,"3"47"2275"0"0,3 0-1 0 0,22 96 1 0 0,4 29-2590 0 0,-21-92-558 0 0,7 80-94 0 0,-1 694 313 0 0,-19-401 132 0 0,3-251-1280 0 0,-1-198 849 0 0,2 67-1064 0 0,-1-64 379 0 0,0 0 0 0 0,1 0 0 0 0,0 0 0 0 0,0-1 0 0 0,5 11 0 0 0,2-5-5401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4.470"/>
    </inkml:context>
    <inkml:brush xml:id="br0">
      <inkml:brushProperty name="width" value="0.1" units="cm"/>
      <inkml:brushProperty name="height" value="0.1" units="cm"/>
      <inkml:brushProperty name="color" value="#5B2D90"/>
    </inkml:brush>
  </inkml:definitions>
  <inkml:trace contextRef="#ctx0" brushRef="#br0">0 380 16783 0 0,'3'-1'770'0'0,"44"-12"313"0"0,-3 3-1112 0 0,91-21 621 0 0,-71 18-256 0 0,316-63-263 0 0,4 32-734 0 0,-24 20 755 0 0,-248 15 154 0 0,46 3 260 0 0,-40 2-146 0 0,470-30 390 0 0,-422 25-741 0 0,320-20-94 0 0,-284 19 22 0 0,-20 1 61 0 0,40 2 265 0 0,5-1 301 0 0,11-6 76 0 0,-227 13-629 0 0,167-13 194 0 0,-111 7-207 0 0,17 1 0 0 0,254 6 1910 0 0,-336 0-1907 0 0,0 0 0 0 0,0 0 1 0 0,0 1-1 0 0,0-1 1 0 0,0 1-1 0 0,0-1 0 0 0,0 1 1 0 0,0 0-1 0 0,0 0 1 0 0,0 0-1 0 0,-1 0 1 0 0,1 0-1 0 0,0 0 0 0 0,-1 1 1 0 0,1-1-1 0 0,1 2 1 0 0,13 9 187 0 0,-15-12-183 0 0,0 1-1 0 0,0-1 1 0 0,-1 0 0 0 0,1 1 0 0 0,0-1-1 0 0,0 1 1 0 0,-1 0 0 0 0,1-1 0 0 0,-1 1-1 0 0,1 0 1 0 0,0-1 0 0 0,-1 1-1 0 0,1 0 1 0 0,-1-1 0 0 0,1 2 0 0 0,1 2 19 0 0,1-1 1 0 0,-1 0 1 0 0,0 0 0 0 0,0 0 0 0 0,-1 0 0 0 0,1 0 0 0 0,-1 1 0 0 0,1-1-1 0 0,-1 1 1 0 0,0-1 0 0 0,-1 1 0 0 0,1-1 0 0 0,0 1 0 0 0,-1 6 0 0 0,3 10 72 0 0,-3-16-88 0 0,0-1 1 0 0,0 0-1 0 0,0 0 0 0 0,0 0 1 0 0,0 0-1 0 0,-2 6 1 0 0,1-6 0 0 0,0 1 1 0 0,1 0 0 0 0,0 0 0 0 0,-1 0 0 0 0,2 7 0 0 0,6 73-82 0 0,-4 132 1 0 0,-4-118 57 0 0,-1 114-129 0 0,5 240-198 0 0,15-145 271 0 0,-5-121 44 0 0,31 269-186 0 0,-22-262 150 0 0,-16-126-21 0 0,-2-1-1 0 0,-4 1 1 0 0,-2-1 0 0 0,-17 104-1 0 0,18-161 79 0 0,-1-1 0 0 0,-1 1 0 0 0,1-1 0 0 0,-1 0 0 0 0,-1 0 0 0 0,1 0 0 0 0,-1-1 0 0 0,-1 1 0 0 0,1-1 0 0 0,-1 0 0 0 0,-9 10 0 0 0,12-16-9 0 0,0 0-1 0 0,-1 1 0 0 0,1-1 0 0 0,-1 0 1 0 0,1 0-1 0 0,0 0 0 0 0,-1 0 0 0 0,0-1 1 0 0,1 1-1 0 0,-1-1 0 0 0,1 1 0 0 0,-1-1 1 0 0,0 0-1 0 0,1 0 0 0 0,-1 0 0 0 0,0-1 1 0 0,-4 0-1 0 0,-9-2-49 0 0,-26-8 1 0 0,34 9 130 0 0,-34-14 53 0 0,30 11-65 0 0,-23-6 1 0 0,-122-39 249 0 0,70 26-266 0 0,34 10-24 0 0,-9-2-68 0 0,-1 2 0 0 0,-108-8 0 0 0,70 13-52 0 0,-79-5 23 0 0,47 10 198 0 0,-292 2 87 0 0,82 7 47 0 0,28 0 34 0 0,97 3-129 0 0,-262 18 18 0 0,319-12-269 0 0,-355 43 134 0 0,149 5 125 0 0,262-44-276 0 0,-99 12-162 0 0,42-11-322 0 0,80-17-1160 0 0,1-9-4016 0 0,16-7-1559 0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5.318"/>
    </inkml:context>
    <inkml:brush xml:id="br0">
      <inkml:brushProperty name="width" value="0.1" units="cm"/>
      <inkml:brushProperty name="height" value="0.1" units="cm"/>
      <inkml:brushProperty name="color" value="#CC0066"/>
    </inkml:brush>
  </inkml:definitions>
  <inkml:trace contextRef="#ctx0" brushRef="#br0">1 0 1376 0 0,'3'2'4820'0'0,"0"0"-3218"0"0,1-1 0 0 0,0 1 0 0 0,1-1 0 0 0,-1 0 0 0 0,0 0 0 0 0,0 0 0 0 0,1-1 0 0 0,6 1 0 0 0,44-2 2614 0 0,-28 0-4477 0 0,83-1 428 0 0,59 1-8 0 0,-100 5-105 0 0,74 15-1 0 0,-121-16-177 0 0,-15-2-54 0 0,1 0 0 0 0,0 0-1 0 0,-1 1 1 0 0,1 0-1 0 0,-1 0 1 0 0,1 1 0 0 0,9 5-1 0 0,-14-6-576 0 0,-1-1 0 0 0,0 1 0 0 0,0 0 0 0 0,0 0 0 0 0,0 0 0 0 0,-1 0 0 0 0,1 0 1 0 0,-1 0-1 0 0,1 0 0 0 0,-1 1 0 0 0,2 3 0 0 0,-1-2 241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4.813"/>
    </inkml:context>
    <inkml:brush xml:id="br0">
      <inkml:brushProperty name="width" value="0.1" units="cm"/>
      <inkml:brushProperty name="height" value="0.1" units="cm"/>
      <inkml:brushProperty name="color" value="#5B2D90"/>
    </inkml:brush>
  </inkml:definitions>
  <inkml:trace contextRef="#ctx0" brushRef="#br0">22 1 14744 0 0,'-7'28'913'0'0,"2"0"1"0"0,0 1-1 0 0,0 55 1 0 0,5-58 408 0 0,6 168 4972 0 0,-4-152-6212 0 0,-2 45-1 0 0,-2-19-113 0 0,7 210-852 0 0,-3-206 728 0 0,7 85-110 0 0,-4-88 311 0 0,-4-46-616 0 0,0-1 0 0 0,7 32 0 0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5.144"/>
    </inkml:context>
    <inkml:brush xml:id="br0">
      <inkml:brushProperty name="width" value="0.1" units="cm"/>
      <inkml:brushProperty name="height" value="0.1" units="cm"/>
      <inkml:brushProperty name="color" value="#5B2D90"/>
    </inkml:brush>
  </inkml:definitions>
  <inkml:trace contextRef="#ctx0" brushRef="#br0">0 300 7832 0 0,'0'0'705'0'0,"1"-2"-577"0"0,27-38 435 0 0,20-19 4523 0 0,-33 42-4628 0 0,0 1-1 0 0,1 1 0 0 0,1 1 1 0 0,1 1-1 0 0,0 0 0 0 0,37-20 0 0 0,-21 15-196 0 0,-26 13-170 0 0,1 0-1 0 0,0 1 1 0 0,0 0-1 0 0,10-4 1 0 0,3 3 241 0 0,80-20 1346 0 0,-91 24-1471 0 0,-1-1 0 0 0,1 2 0 0 0,0-1 0 0 0,0 2 0 0 0,0-1 0 0 0,0 1 0 0 0,14 4 0 0 0,-11-2-60 0 0,-1 1-1 0 0,0 0 1 0 0,0 1 0 0 0,-1 1-1 0 0,22 12 1 0 0,-30-15-143 0 0,-1 0 0 0 0,1-1 0 0 0,-1 1 0 0 0,1 1 0 0 0,-1-1 1 0 0,0 0-1 0 0,0 1 0 0 0,-1-1 0 0 0,1 1 0 0 0,-1 0 0 0 0,0 0 0 0 0,0 0 1 0 0,0 0-1 0 0,0 1 0 0 0,-1-1 0 0 0,0 0 0 0 0,0 1 0 0 0,0-1 1 0 0,0 0-1 0 0,-1 1 0 0 0,1 6 0 0 0,-1-1 2 0 0,0 1 0 0 0,0 0-1 0 0,-1 0 1 0 0,0-1 0 0 0,-1 1 0 0 0,0-1 0 0 0,-1 1 0 0 0,0-1-1 0 0,-1 0 1 0 0,-8 18 0 0 0,-8 3 187 0 0,-1 0-1 0 0,-27 30 1 0 0,-55 52 443 0 0,58-66-582 0 0,-164 151-104 0 0,166-160-453 0 0,13-15-280 0 0,12-10-907 0 0,0 3-3724 0 0,2 0-1384 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5.608"/>
    </inkml:context>
    <inkml:brush xml:id="br0">
      <inkml:brushProperty name="width" value="0.1" units="cm"/>
      <inkml:brushProperty name="height" value="0.1" units="cm"/>
      <inkml:brushProperty name="color" value="#5B2D90"/>
    </inkml:brush>
  </inkml:definitions>
  <inkml:trace contextRef="#ctx0" brushRef="#br0">1 96 18543 0 0,'0'0'1683'0'0,"2"2"-1390"0"0,2 0-202 0 0,-1-1 0 0 0,1 1 0 0 0,0-1 0 0 0,0 0-1 0 0,-1 0 1 0 0,1 0 0 0 0,0-1 0 0 0,0 1-1 0 0,0-1 1 0 0,0 0 0 0 0,0 0 0 0 0,0 0 0 0 0,7-2-1 0 0,7-2 526 0 0,30-9 0 0 0,-27 6-715 0 0,51-15-153 0 0,24-7-92 0 0,-54 17 206 0 0,-32 8 152 0 0,0 0 1 0 0,0 2 0 0 0,0-1-1 0 0,0 1 1 0 0,1 1 0 0 0,-1 0-1 0 0,1 0 1 0 0,11 1 0 0 0,-13 3 210 0 0,-7-3 20 0 0,-1 2-38 0 0,2 8-166 0 0,-3-6-57 0 0,-1-1-1 0 0,0 1 0 0 0,1-1 0 0 0,-1 1 0 0 0,0-1 1 0 0,-1 1-1 0 0,1-1 0 0 0,0 0 0 0 0,-1 0 0 0 0,0 1 1 0 0,-2 2-1 0 0,-30 36-343 0 0,10-13 205 0 0,3 3 59 0 0,10-15 82 0 0,-21 24-1 0 0,22-30 70 0 0,8-4-55 0 0,2-6-6 0 0,0 0 0 0 0,1-1 0 0 0,-1 1 1 0 0,0 0-1 0 0,0 0 0 0 0,1 0 0 0 0,-1 0 1 0 0,1 0-1 0 0,-1 0 0 0 0,1-1 0 0 0,-1 1 1 0 0,1 0-1 0 0,-1 0 0 0 0,1-1 0 0 0,0 1 1 0 0,-1 0-1 0 0,1-1 0 0 0,0 1 0 0 0,1 0 1 0 0,16 8-91 0 0,50 7 151 0 0,-38-9 63 0 0,-15-4-12 0 0,-1 1-1 0 0,0 0 0 0 0,0 1 1 0 0,0 0-1 0 0,25 14 0 0 0,-39-18-104 0 0,4 1 119 0 0,1 1 0 0 0,-1 0 0 0 0,0 0 0 0 0,0 0 0 0 0,5 6 0 0 0,-8-7-40 0 0,1 0 0 0 0,-1 0 0 0 0,0 0 1 0 0,-1 0-1 0 0,1 1 0 0 0,0-1 0 0 0,-1 0 0 0 0,1 0 0 0 0,-1 1 0 0 0,1-1 1 0 0,-1 0-1 0 0,0 1 0 0 0,0 2 0 0 0,-1-1 25 0 0,1-1-1 0 0,-1 1 1 0 0,0-1 0 0 0,0 1 0 0 0,0-1-1 0 0,0 0 1 0 0,0 0 0 0 0,-1 1 0 0 0,1-1-1 0 0,-4 4 1 0 0,-23 29 579 0 0,16-24-528 0 0,0 0 0 0 0,-1 0 1 0 0,-1-1-1 0 0,0-1 0 0 0,-16 10 0 0 0,-81 37 564 0 0,90-48-1131 0 0,0 0-1 0 0,-1-1 1 0 0,0-2-1 0 0,-1 0 0 0 0,1-1 1 0 0,-1-1-1 0 0,0-1 1 0 0,-42-1-1 0 0,21-7-8483 0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7.659"/>
    </inkml:context>
    <inkml:brush xml:id="br0">
      <inkml:brushProperty name="width" value="0.1" units="cm"/>
      <inkml:brushProperty name="height" value="0.1" units="cm"/>
      <inkml:brushProperty name="color" value="#5B2D90"/>
    </inkml:brush>
  </inkml:definitions>
  <inkml:trace contextRef="#ctx0" brushRef="#br0">1 0 13360 0 0,'1'2'3822'0'0,"5"8"-1357"0"0,-1 1 0 0 0,8 20 0 0 0,-8-13-1310 0 0,5 21 0 0 0,5 82-2725 0 0,-10-70 2002 0 0,11 251-942 0 0,-25-143 220 0 0,3-63 84 0 0,-11 73-794 0 0,12-122 315 0 0,4-11-1948 0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8.280"/>
    </inkml:context>
    <inkml:brush xml:id="br0">
      <inkml:brushProperty name="width" value="0.1" units="cm"/>
      <inkml:brushProperty name="height" value="0.1" units="cm"/>
      <inkml:brushProperty name="color" value="#5B2D90"/>
    </inkml:brush>
  </inkml:definitions>
  <inkml:trace contextRef="#ctx0" brushRef="#br0">142 4 456 0 0,'93'-3'0'0'0,"-82"3"1787"0"0,0 0-1 0 0,13 2 1 0 0,8-1 5457 0 0,-5-1-2246 0 0,0 0-4519 0 0,-38 10-271 0 0,1-3 159 0 0,-1 0 1 0 0,0-1-1 0 0,0-1 0 0 0,0 0 1 0 0,-1 0-1 0 0,-21 4 1 0 0,26-7-157 0 0,-1 1 0 0 0,1 0 1 0 0,0 0-1 0 0,-7 4 0 0 0,0 0 170 0 0,6-2-327 0 0,0-1 0 0 0,1 1 0 0 0,-1 1 0 0 0,1-1 0 0 0,-10 11 0 0 0,13-12-78 0 0,0 0-1 0 0,0 1 0 0 0,1 0 1 0 0,-1-1-1 0 0,1 2 0 0 0,0-1 0 0 0,0 0 1 0 0,1 0-1 0 0,-3 10 0 0 0,1-2-55 0 0,-1-1 0 0 0,-7 18 0 0 0,9-25 57 0 0,-1 7-19 0 0,9 18 17 0 0,-5-29 22 0 0,1 4-4 0 0,0 0-1 0 0,0 0 1 0 0,0 0-1 0 0,0-1 1 0 0,1 1-1 0 0,0 0 1 0 0,0-1-1 0 0,0 1 1 0 0,0-1-1 0 0,1 0 1 0 0,0 0-1 0 0,0 0 1 0 0,0 0-1 0 0,4 4 1 0 0,4 0 13 0 0,0-1 1 0 0,0 0-1 0 0,0-1 1 0 0,1 0-1 0 0,0-1 1 0 0,0 0-1 0 0,16 4 0 0 0,20 9 7 0 0,-25-9 7 0 0,-8-3 0 0 0,0 1-1 0 0,0 0 0 0 0,-1 1 1 0 0,16 10-1 0 0,-16-8-19 0 0,17 13 0 0 0,-29-21 0 0 0,1 0 0 0 0,-1 1 0 0 0,0-1 0 0 0,0 1 0 0 0,0-1 0 0 0,0 1 0 0 0,-1-1 0 0 0,1 1 0 0 0,1 3 0 0 0,2 8 4 0 0,-3-11 2 0 0,-1 0 1 0 0,1 0-1 0 0,-1 1 0 0 0,0-1 1 0 0,0 1-1 0 0,0-1 0 0 0,-1 0 1 0 0,1 1-1 0 0,-1-1 0 0 0,0 1 1 0 0,0 0-1 0 0,0-1 0 0 0,0 1 1 0 0,0-1-1 0 0,-1 1 0 0 0,0-1 1 0 0,0 0-1 0 0,-1 4 0 0 0,-1-1 44 0 0,1 1 1 0 0,-2-2-1 0 0,1 1 0 0 0,-1 0 0 0 0,0-1 0 0 0,0 1 0 0 0,0-1 1 0 0,-1 0-1 0 0,0-1 0 0 0,0 1 0 0 0,0-1 0 0 0,-6 4 0 0 0,-3 1 62 0 0,0 1-6 0 0,0-1 0 0 0,-25 11 0 0 0,-3-1-239 0 0,3-1 404 0 0,-50 16 1 0 0,78-30-486 0 0,-1-1 1 0 0,0-1-1 0 0,1 0 1 0 0,-1 0-1 0 0,0-1 1 0 0,0-1-1 0 0,0 0 0 0 0,0 0 1 0 0,-14-3-1 0 0,3-3-946 0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9.093"/>
    </inkml:context>
    <inkml:brush xml:id="br0">
      <inkml:brushProperty name="width" value="0.1" units="cm"/>
      <inkml:brushProperty name="height" value="0.1" units="cm"/>
      <inkml:brushProperty name="color" value="#5B2D90"/>
    </inkml:brush>
  </inkml:definitions>
  <inkml:trace contextRef="#ctx0" brushRef="#br0">0 77 13216 0 0,'0'0'604'0'0,"3"0"-14"0"0,10 0-413 0 0,0 1-147 0 0,0-2 0 0 0,0 1 0 0 0,20-5 1 0 0,186-33 1604 0 0,-148 24-1634 0 0,-45 9-1 0 0,33-4-1 0 0,-33 7-167 0 0,22-1 112 0 0,-19 4-4249 0 0,-16 2-773 0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0.481"/>
    </inkml:context>
    <inkml:brush xml:id="br0">
      <inkml:brushProperty name="width" value="0.1" units="cm"/>
      <inkml:brushProperty name="height" value="0.1" units="cm"/>
      <inkml:brushProperty name="color" value="#5B2D90"/>
    </inkml:brush>
  </inkml:definitions>
  <inkml:trace contextRef="#ctx0" brushRef="#br0">0 0 5064 0 0,'0'0'232'0'0,"3"1"-14"0"0,7 6-172 0 0,-9 2-61 0 0,-1-8 49 0 0,-1 0 0 0 0,1 0 0 0 0,0 0 1 0 0,0 0-1 0 0,0 0 0 0 0,1 0 0 0 0,-1 0 0 0 0,0 0 0 0 0,0 0 0 0 0,0-1 0 0 0,1 1 1 0 0,-1 0-1 0 0,1 0 0 0 0,-1 0 0 0 0,0 0 0 0 0,2 1 0 0 0,1 2 905 0 0,0 1 0 0 0,-1-1 0 0 0,1 1 0 0 0,-1 0 0 0 0,0-1 0 0 0,0 1 0 0 0,0 0 0 0 0,-1 0 0 0 0,2 9 0 0 0,0-1 645 0 0,14 46 2948 0 0,3 10-3858 0 0,28 276-580 0 0,-45-143-6 0 0,-4-80-26 0 0,-21 395 118 0 0,5-304-119 0 0,-6 48-28 0 0,17-219-36 0 0,0 1-36 0 0,-1 54 0 0 0,9-33-264 0 0,-1 26-381 0 0,-3-56 272 0 0,0 47-5670 0 0,7-35-499 0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1.431"/>
    </inkml:context>
    <inkml:brush xml:id="br0">
      <inkml:brushProperty name="width" value="0.1" units="cm"/>
      <inkml:brushProperty name="height" value="0.1" units="cm"/>
      <inkml:brushProperty name="color" value="#5B2D90"/>
    </inkml:brush>
  </inkml:definitions>
  <inkml:trace contextRef="#ctx0" brushRef="#br0">352 131 18343 0 0,'3'0'414'0'0,"383"-15"1180"0"0,-257 3-1588 0 0,333-24 64 0 0,-173 27 390 0 0,-31-3 419 0 0,-8 1-18 0 0,111-3-145 0 0,9 3-972 0 0,-284 6 233 0 0,-39 1-9 0 0,-1 3 0 0 0,76 6-1 0 0,-54 0 33 0 0,-59-5 0 0 0,3 0-16 0 0,-10 0-60 0 0,-1 1 12 0 0,3 2 39 0 0,-3-2 21 0 0,-1-1 0 0 0,0 1-1 0 0,1 0 1 0 0,-1 0 0 0 0,0 0 0 0 0,0 0 0 0 0,0 0-1 0 0,0 0 1 0 0,0 0 0 0 0,0 0 0 0 0,0 0-1 0 0,0 0 1 0 0,0 0 0 0 0,-1 1 0 0 0,1-2 0 0 0,-6 43 4 0 0,6-38 0 0 0,0 0 0 0 0,0 1 0 0 0,-1-1 0 0 0,0 0 0 0 0,0 1 0 0 0,-2 6 0 0 0,1-9 0 0 0,1 1 0 0 0,0 0 0 0 0,1-1 0 0 0,-1 1 0 0 0,1 0 0 0 0,-1 4 0 0 0,-1 93 0 0 0,1 52 0 0 0,49 491-192 0 0,-5-113 59 0 0,-39-400 121 0 0,7 87 13 0 0,28 81-1 0 0,-22-176 0 0 0,-13-86 7 0 0,-2-24-29 0 0,-1 0 0 0 0,0 1-1 0 0,0-1 1 0 0,-1 1 0 0 0,-1-1 0 0 0,-1 0 0 0 0,0 1 0 0 0,-4 13 0 0 0,-2 1-44 0 0,1-7-22 0 0,-8 21 0 0 0,12-36 84 0 0,0 0-1 0 0,0-1 0 0 0,-1 1 0 0 0,1-1 1 0 0,-1 1-1 0 0,0-1 0 0 0,-10 9 0 0 0,-1-1 98 0 0,11-9-86 0 0,0 0 1 0 0,-1 0-1 0 0,1-1 0 0 0,-1 1 1 0 0,1-1-1 0 0,-10 4 0 0 0,-7 1 39 0 0,-1 0-1 0 0,-1-2 0 0 0,1 0 0 0 0,-1-2 1 0 0,-37 3-1 0 0,-120-5-12 0 0,97-3 25 0 0,-115-5 123 0 0,-177-3 245 0 0,-70 1 350 0 0,-432 58 952 0 0,354-1-886 0 0,172-27-3684 0 0,281-24 1368 0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1.780"/>
    </inkml:context>
    <inkml:brush xml:id="br0">
      <inkml:brushProperty name="width" value="0.1" units="cm"/>
      <inkml:brushProperty name="height" value="0.1" units="cm"/>
      <inkml:brushProperty name="color" value="#5B2D90"/>
    </inkml:brush>
  </inkml:definitions>
  <inkml:trace contextRef="#ctx0" brushRef="#br0">89 0 23727 0 0,'-3'3'132'0'0,"1"-2"-56"0"0,1 0 0 0 0,0 0 0 0 0,-1 0 0 0 0,1 0 0 0 0,0 0 0 0 0,0 0 0 0 0,0 0 0 0 0,0 1 0 0 0,0-1 0 0 0,0 1 0 0 0,0-1 0 0 0,0 1 0 0 0,0-1 0 0 0,0 1 0 0 0,1-1 0 0 0,-1 1 0 0 0,1 0 0 0 0,0-1 0 0 0,-1 1 0 0 0,1 0 0 0 0,0 2 0 0 0,-3 16 362 0 0,2-17-393 0 0,0 1 0 0 0,1 0 0 0 0,-1 1-1 0 0,1-1 1 0 0,0 0 0 0 0,0 0-1 0 0,2 7 1 0 0,7 24-45 0 0,-3-12 0 0 0,4 33 0 0 0,-7-29-19 0 0,5 40-428 0 0,-2 1 0 0 0,-6 109 0 0 0,-5-80-53 0 0,4-60 394 0 0,-1-1 1 0 0,-12 67 0 0 0,-2-8 14 0 0,12-68 83 0 0,0 0-1 0 0,-1-1 0 0 0,-2 1 0 0 0,-11 30 1 0 0,10-40-183 0 0,4-10-172 0 0,1 1-1 0 0,-1-1 1 0 0,2 1-1 0 0,-1 0 0 0 0,-2 14 1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2.145"/>
    </inkml:context>
    <inkml:brush xml:id="br0">
      <inkml:brushProperty name="width" value="0.1" units="cm"/>
      <inkml:brushProperty name="height" value="0.1" units="cm"/>
      <inkml:brushProperty name="color" value="#5B2D90"/>
    </inkml:brush>
  </inkml:definitions>
  <inkml:trace contextRef="#ctx0" brushRef="#br0">1 553 8752 0 0,'11'0'673'0'0,"-11"0"-664"0"0,1 0 1 0 0,-1 0-1 0 0,0 0 0 0 0,0 0 1 0 0,1 0-1 0 0,-1 0 0 0 0,0 0 0 0 0,1 0 1 0 0,-1 0-1 0 0,0 0 0 0 0,1 0 1 0 0,-1-1-1 0 0,0 1 0 0 0,0 0 0 0 0,1 0 1 0 0,-1 0-1 0 0,0 0 0 0 0,0-1 1 0 0,1 1-1 0 0,-1 0 0 0 0,0 0 1 0 0,0 0-1 0 0,0-1 0 0 0,1 1 0 0 0,-1 0 1 0 0,0 0-1 0 0,0-1 0 0 0,0 1 1 0 0,0 0-1 0 0,1 0 0 0 0,-1-1 0 0 0,0 1 1 0 0,0 0-1 0 0,0-1 0 0 0,0 1 1 0 0,0 0-1 0 0,0-1 0 0 0,0 1 0 0 0,0 0 1 0 0,0-1-1 0 0,0 1 0 0 0,0 0 1 0 0,0 0-1 0 0,0-1 0 0 0,0 1 1 0 0,0 0-1 0 0,-1-1 0 0 0,1 1 0 0 0,0-2 155 0 0,0-2 418 0 0,1-1 0 0 0,0 0 0 0 0,0 1 0 0 0,0-1 0 0 0,1 1 0 0 0,0 0 0 0 0,0-1 0 0 0,3-6 0 0 0,5-9 1105 0 0,4-23 792 0 0,-11 31-2471 0 0,0 0-1 0 0,1 0 1 0 0,8-14-1 0 0,37-50-814 0 0,-40 59 525 0 0,2 0-1 0 0,-1 0 0 0 0,2 2 0 0 0,0-1 0 0 0,1 1 0 0 0,19-17 0 0 0,-19 21 388 0 0,9-9 571 0 0,1 1 0 0 0,1 1 1 0 0,34-19-1 0 0,-38 26 58 0 0,1 1-1 0 0,0 0 1 0 0,38-9 0 0 0,-50 16-513 0 0,1 1-1 0 0,0 1 1 0 0,0 0 0 0 0,0 0-1 0 0,0 1 1 0 0,1 0 0 0 0,-1 1-1 0 0,0 0 1 0 0,0 0 0 0 0,18 6-1 0 0,-22-5-256 0 0,-1 1 0 0 0,1 1-1 0 0,-1-1 1 0 0,0 1 0 0 0,1 0 0 0 0,-2 0-1 0 0,1 0 1 0 0,0 1 0 0 0,-1-1 0 0 0,0 1-1 0 0,0 0 1 0 0,0 1 0 0 0,-1-1 0 0 0,6 12-1 0 0,-8-15 26 0 0,0 0 0 0 0,-1 0 0 0 0,1 1 0 0 0,-1-1 0 0 0,1 0 0 0 0,-1 0 0 0 0,0 1 0 0 0,1-1 0 0 0,-1 0 0 0 0,-1 0 0 0 0,1 1 0 0 0,0-1-1 0 0,-1 4 1 0 0,-1 1 11 0 0,-1 0-1 0 0,-6 13 1 0 0,1-2-4 0 0,0 1 4 0 0,-1-1 0 0 0,-1 0 0 0 0,0-1 0 0 0,-1 0 0 0 0,-1-1 0 0 0,-16 18 0 0 0,-5 5 0 0 0,-2-1 0 0 0,-59 49 0 0 0,-186 124-1196 0 0,210-160-1713 0 0,42-30 1198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5.664"/>
    </inkml:context>
    <inkml:brush xml:id="br0">
      <inkml:brushProperty name="width" value="0.1" units="cm"/>
      <inkml:brushProperty name="height" value="0.1" units="cm"/>
      <inkml:brushProperty name="color" value="#CC0066"/>
    </inkml:brush>
  </inkml:definitions>
  <inkml:trace contextRef="#ctx0" brushRef="#br0">17 1 22087 0 0,'-1'2'498'0'0,"-14"20"1463"0"0,15-20-1866 0 0,1 0 1 0 0,-1 1-1 0 0,0-1 1 0 0,1 0-1 0 0,-1 0 0 0 0,0 1 1 0 0,-1-1-1 0 0,1 3 1 0 0,-1 4 116 0 0,2-1-129 0 0,-1 0 0 0 0,2 0 0 0 0,-1-1 0 0 0,1 1 0 0 0,5 12 1 0 0,1 4-43 0 0,5 16-109 0 0,-6-21-130 0 0,-1 0 0 0 0,5 27 0 0 0,-3 1-112 0 0,-3-16 69 0 0,4 58 0 0 0,-9-80 190 0 0,1-1 0 0 0,0 1 0 0 0,3 12 0 0 0,2 15-129 0 0,-1 1-125 0 0,0 20-719 0 0,-5-50 817 0 0,-1-3-190 0 0,1 0-1 0 0,1 0 0 0 0,-1 0 0 0 0,0 1 0 0 0,1-1 0 0 0,0 0 1 0 0,2 5-1 0 0,-2-2-2169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2.484"/>
    </inkml:context>
    <inkml:brush xml:id="br0">
      <inkml:brushProperty name="width" value="0.1" units="cm"/>
      <inkml:brushProperty name="height" value="0.1" units="cm"/>
      <inkml:brushProperty name="color" value="#5B2D90"/>
    </inkml:brush>
  </inkml:definitions>
  <inkml:trace contextRef="#ctx0" brushRef="#br0">35 0 4144 0 0,'17'12'14283'0'0,"-17"-11"-13986"0"0,0 0-1 0 0,1-1 1 0 0,-1 1-1 0 0,0 0 1 0 0,0 0-1 0 0,1-1 1 0 0,-1 1-1 0 0,0 0 1 0 0,0 0-1 0 0,0 1 1 0 0,-1 1-678 0 0,1 0 1 0 0,-1 1-1 0 0,0-1 1 0 0,0 0-1 0 0,0 0 1 0 0,-1 0-1 0 0,-1 4 0 0 0,-6 13 776 0 0,0 8-837 0 0,5-18 509 0 0,1 0-1 0 0,0 1 0 0 0,0-1 0 0 0,1 1 0 0 0,0 12 0 0 0,-3 14 509 0 0,4-31-430 0 0,0-1-1 0 0,0 1 1 0 0,0 0-1 0 0,1 0 1 0 0,0-1-1 0 0,0 1 1 0 0,1 0-1 0 0,1 8 1 0 0,1-4 48 0 0,1 7 149 0 0,1-1 0 0 0,8 18-1 0 0,-10-28-318 0 0,0-1-1 0 0,0 1 0 0 0,0-1 1 0 0,1 0-1 0 0,0 0 0 0 0,0 0 0 0 0,0-1 1 0 0,1 0-1 0 0,6 6 0 0 0,-7-7-33 0 0,-1-1-1 0 0,1 1 0 0 0,0-1 1 0 0,-1 0-1 0 0,1 0 0 0 0,0 0 1 0 0,0 0-1 0 0,1-1 1 0 0,-1 1-1 0 0,0-1 0 0 0,0 0 1 0 0,1-1-1 0 0,-1 1 0 0 0,5 0 1 0 0,6-1-127 0 0,-11-3-267 0 0,-2 1 240 0 0,1-1-1 0 0,-1 1 0 0 0,1 0 1 0 0,0-1-1 0 0,-1 1 1 0 0,5-2-1 0 0,1-1-1030 0 0,14-13-5787 0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2.830"/>
    </inkml:context>
    <inkml:brush xml:id="br0">
      <inkml:brushProperty name="width" value="0.1" units="cm"/>
      <inkml:brushProperty name="height" value="0.1" units="cm"/>
      <inkml:brushProperty name="color" value="#5B2D90"/>
    </inkml:brush>
  </inkml:definitions>
  <inkml:trace contextRef="#ctx0" brushRef="#br0">93 0 920 0 0,'-5'15'106'0'0,"1"-7"8"0"0,1 0-1 0 0,1 0 0 0 0,-1 1 1 0 0,2-1-1 0 0,-1 1 1 0 0,0 9-1 0 0,2-1 5245 0 0,-1 1-1 0 0,-4 20 1 0 0,5-31-3993 0 0,-1 1-1 0 0,1 0 1 0 0,0-1 0 0 0,3 15 0 0 0,-2-14-1112 0 0,0 0 1 0 0,0 1-1 0 0,-1-1 1 0 0,-1 10 0 0 0,-2 1-37 0 0,2-11-144 0 0,0-1 0 0 0,0 0 1 0 0,0 1-1 0 0,1-1 0 0 0,1 10 1 0 0,4 13-34 0 0,-3-19-89 0 0,0 0 1 0 0,1 19 0 0 0,-10 45-187 0 0,1-11 172 0 0,5-20 63 0 0,1-17 0 0 0,-7 45 0 0 0,-9 53 0 0 0,15-119-66 0 0,0 0-1 0 0,0 0 1 0 0,-1 0-1 0 0,1 0 1 0 0,-1 0-1 0 0,-1 0 0 0 0,1-1 1 0 0,-1 1-1 0 0,-6 8 1 0 0,7-11-147 0 0,1 1 1 0 0,-1-1-1 0 0,0 1 0 0 0,1 0 0 0 0,0-1 1 0 0,0 1-1 0 0,-1 7 0 0 0,1-3-1078 0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3.363"/>
    </inkml:context>
    <inkml:brush xml:id="br0">
      <inkml:brushProperty name="width" value="0.1" units="cm"/>
      <inkml:brushProperty name="height" value="0.1" units="cm"/>
      <inkml:brushProperty name="color" value="#5B2D90"/>
    </inkml:brush>
  </inkml:definitions>
  <inkml:trace contextRef="#ctx0" brushRef="#br0">1 100 9672 0 0,'3'-1'3141'0'0,"63"-32"4390"0"0,-38 20-7980 0 0,-9 4 183 0 0,1 1-1 0 0,0 0 1 0 0,0 1-1 0 0,0 2 1 0 0,1 0-1 0 0,0 1 1 0 0,0 1-1 0 0,28 0 1 0 0,-43 2 449 0 0,-1 1 0 0 0,0 0-1 0 0,0 1 1 0 0,0 0 0 0 0,0-1 0 0 0,0 1 0 0 0,0 1 0 0 0,0-1 0 0 0,0 1 0 0 0,0 0 0 0 0,4 3-1 0 0,-1-1-94 0 0,13 11-4 0 0,-20-14-84 0 0,0 0 0 0 0,0 0 0 0 0,-1 0 0 0 0,1 0-1 0 0,0 1 1 0 0,0-1 0 0 0,-1 0 0 0 0,1 0 0 0 0,-1 1 0 0 0,1-1 0 0 0,-1 0-1 0 0,0 1 1 0 0,1-1 0 0 0,-1 1 0 0 0,0-1 0 0 0,0 2 0 0 0,0 5-107 0 0,-1 0 0 0 0,1-1 0 0 0,-2 1 0 0 0,1-1 0 0 0,-1 0 0 0 0,0 1 0 0 0,-1-1 0 0 0,0 0 0 0 0,0 0 0 0 0,0 0 0 0 0,-1-1 0 0 0,0 1-1 0 0,0-1 1 0 0,-9 9 0 0 0,-3 6-19 0 0,-84 99 172 0 0,-41 53 1844 0 0,124-150-1570 0 0,2-2 165 0 0,0 1 0 0 0,-12 26 0 0 0,20-35-284 0 0,1 0 1 0 0,1 1-1 0 0,0 0 1 0 0,1 0-1 0 0,-3 18 1 0 0,6-26-121 0 0,1 0 1 0 0,0 0-1 0 0,0 0 1 0 0,1 0-1 0 0,-1 1 1 0 0,1-1-1 0 0,0-1 1 0 0,1 1-1 0 0,0 0 1 0 0,0 0-1 0 0,0 0 1 0 0,0-1 0 0 0,1 1-1 0 0,0-1 1 0 0,0 0-1 0 0,0 0 1 0 0,1 0-1 0 0,0 0 1 0 0,8 7-1 0 0,-8-9-43 0 0,0 0-1 0 0,0-1 0 0 0,0 0 1 0 0,0 0-1 0 0,0 0 1 0 0,0 0-1 0 0,8 1 1 0 0,2 2 14 0 0,-9-3-57 0 0,0-1 0 0 0,0 0-1 0 0,1 0 1 0 0,-1 0 0 0 0,0 0 0 0 0,1-1-1 0 0,-1 0 1 0 0,0 0 0 0 0,1 0 0 0 0,-1-1-1 0 0,0 0 1 0 0,1 0 0 0 0,-1 0-1 0 0,0-1 1 0 0,6-2 0 0 0,-4 1-215 0 0,-1 0 1 0 0,0 0-1 0 0,0-1 1 0 0,-1 0-1 0 0,1 0 1 0 0,-1 0-1 0 0,0-1 1 0 0,0 1-1 0 0,0-1 1 0 0,0-1-1 0 0,5-7 1 0 0,27-47-7026 0 0,-15 18 729 0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3.698"/>
    </inkml:context>
    <inkml:brush xml:id="br0">
      <inkml:brushProperty name="width" value="0.1" units="cm"/>
      <inkml:brushProperty name="height" value="0.1" units="cm"/>
      <inkml:brushProperty name="color" value="#5B2D90"/>
    </inkml:brush>
  </inkml:definitions>
  <inkml:trace contextRef="#ctx0" brushRef="#br0">142 0 17279 0 0,'0'0'1566'0'0,"-1"3"-1290"0"0,-3 4 54 0 0,-1 0 1 0 0,1 0 0 0 0,-8 8-1 0 0,-12 18 1057 0 0,7-6-1144 0 0,-4 8-245 0 0,8-9-63 0 0,7-16-104 0 0,1 0 0 0 0,-4 12 0 0 0,3-4-182 0 0,-5 30 0 0 0,9-41 346 0 0,2 0 0 0 0,-1 0 0 0 0,1-1 0 0 0,0 1 0 0 0,0 0 0 0 0,1 0 0 0 0,0 0-1 0 0,2 7 1 0 0,0-4 12 0 0,-2-2 37 0 0,1-1-1 0 0,1 1 1 0 0,-1-1-1 0 0,1 0 1 0 0,0 0-1 0 0,1 0 1 0 0,-1 0-1 0 0,1-1 1 0 0,1 0-1 0 0,6 8 1 0 0,-3-5 90 0 0,-3-3 22 0 0,1-1 0 0 0,0 1-1 0 0,11 6 1 0 0,-15-10-131 0 0,1-1 0 0 0,-1 0 0 0 0,1 1 0 0 0,-1-1 0 0 0,1 0-1 0 0,0-1 1 0 0,0 1 0 0 0,-1 0 0 0 0,1-1 0 0 0,0 0 0 0 0,0 0 0 0 0,0 0 0 0 0,0 0-1 0 0,3 0 1 0 0,2-1 127 0 0,0 0-1 0 0,0-1 0 0 0,0 0 1 0 0,0 0-1 0 0,0 0 1 0 0,-1-1-1 0 0,1-1 0 0 0,-1 1 1 0 0,0-1-1 0 0,14-9 1 0 0,-8 3 61 0 0,4-2 82 0 0,-1 0 0 0 0,0-2 0 0 0,23-25 0 0 0,-26 24-5 0 0,-4 6-30 0 0,-1-1 0 0 0,8-11 0 0 0,-14 17-218 0 0,0 1 0 0 0,-1-1 0 0 0,1 0 0 0 0,-1 1 0 0 0,1-1 1 0 0,-1 0-1 0 0,0 0 0 0 0,0 0 0 0 0,-1 0 0 0 0,1-7 0 0 0,-1 7-25 0 0,0-1 0 0 0,0 1 1 0 0,0 0-1 0 0,-1-1 0 0 0,-2-6 0 0 0,3 9-26 0 0,-1 0 0 0 0,0 0 0 0 0,0 1 0 0 0,0-1 0 0 0,-1 0 0 0 0,1 0 0 0 0,0 1 0 0 0,-1-1 0 0 0,1 0-1 0 0,-1 1 1 0 0,1 0 0 0 0,-1-1 0 0 0,-2 0 0 0 0,-3-2-148 0 0,0 1 0 0 0,0-1 0 0 0,-1 2 0 0 0,1-1-1 0 0,-12-2 1 0 0,15 4 23 0 0,-33-7-989 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2AFF6923-B9A1-4F29-8474-181939452585}"/>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6" name="Rectangle 2">
            <a:extLst>
              <a:ext uri="{FF2B5EF4-FFF2-40B4-BE49-F238E27FC236}">
                <a16:creationId xmlns:a16="http://schemas.microsoft.com/office/drawing/2014/main" id="{49C209BB-2551-4878-9D6B-C46F3B502588}"/>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28967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8ACE8DDD-D35C-419B-89C8-C601450E3406}"/>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0" name="Rectangle 2">
            <a:extLst>
              <a:ext uri="{FF2B5EF4-FFF2-40B4-BE49-F238E27FC236}">
                <a16:creationId xmlns:a16="http://schemas.microsoft.com/office/drawing/2014/main" id="{CA8E5603-53F7-457A-85DC-15A89104448D}"/>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4451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6DB4D773-7EB8-456C-A23C-E7724E909CF0}"/>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2" name="Rectangle 2">
            <a:extLst>
              <a:ext uri="{FF2B5EF4-FFF2-40B4-BE49-F238E27FC236}">
                <a16:creationId xmlns:a16="http://schemas.microsoft.com/office/drawing/2014/main" id="{18CC0CC5-378A-4A32-9750-EBEA07180787}"/>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2504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81593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31140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33250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3866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868335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17300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08675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F5629A1F-E8E6-44A2-B369-29D90926DA27}"/>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0" name="Rectangle 2">
            <a:extLst>
              <a:ext uri="{FF2B5EF4-FFF2-40B4-BE49-F238E27FC236}">
                <a16:creationId xmlns:a16="http://schemas.microsoft.com/office/drawing/2014/main" id="{0E91F1D9-AA79-4FA3-9AE7-8F59383EC507}"/>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060949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86169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530855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72913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45276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39497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16532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1091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62409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320318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16489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2302C95B-32B7-48A7-BA5B-1981E200B5E8}"/>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8" name="Rectangle 2">
            <a:extLst>
              <a:ext uri="{FF2B5EF4-FFF2-40B4-BE49-F238E27FC236}">
                <a16:creationId xmlns:a16="http://schemas.microsoft.com/office/drawing/2014/main" id="{240F3985-38C3-4F1A-BAC0-100106F41EAC}"/>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227018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75803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509305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468B22E8-2607-41EF-B260-D5335BDCE8EF}"/>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2" name="Rectangle 2">
            <a:extLst>
              <a:ext uri="{FF2B5EF4-FFF2-40B4-BE49-F238E27FC236}">
                <a16:creationId xmlns:a16="http://schemas.microsoft.com/office/drawing/2014/main" id="{A925491C-91BA-4282-82D2-AD58C430223B}"/>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40191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F9474C3F-CEC4-4B05-8E1C-EDF5FB5204A4}"/>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0" name="Rectangle 2">
            <a:extLst>
              <a:ext uri="{FF2B5EF4-FFF2-40B4-BE49-F238E27FC236}">
                <a16:creationId xmlns:a16="http://schemas.microsoft.com/office/drawing/2014/main" id="{5F7295CD-2E61-4C7C-B397-84B28F02B32F}"/>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831032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BCC29516-33FC-48FD-A93E-C49AE19B65AA}"/>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4" name="Rectangle 2">
            <a:extLst>
              <a:ext uri="{FF2B5EF4-FFF2-40B4-BE49-F238E27FC236}">
                <a16:creationId xmlns:a16="http://schemas.microsoft.com/office/drawing/2014/main" id="{FF52C35F-9DE9-4485-9FE7-BD388D57F18D}"/>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1474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36312B34-6837-4CE7-8A75-216AB717C481}"/>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4" name="Rectangle 2">
            <a:extLst>
              <a:ext uri="{FF2B5EF4-FFF2-40B4-BE49-F238E27FC236}">
                <a16:creationId xmlns:a16="http://schemas.microsoft.com/office/drawing/2014/main" id="{EBE8E977-7D08-4927-AED7-AB0B173992D2}"/>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891676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4BD4BBDD-0959-4BB5-9442-7F7695D96475}"/>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8" name="Rectangle 2">
            <a:extLst>
              <a:ext uri="{FF2B5EF4-FFF2-40B4-BE49-F238E27FC236}">
                <a16:creationId xmlns:a16="http://schemas.microsoft.com/office/drawing/2014/main" id="{99310C10-749A-4A5C-9C77-11FA85A7DB4F}"/>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91269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3E1DD1EC-1F78-45CF-8225-ADEBE3BF5258}"/>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2" name="Rectangle 2">
            <a:extLst>
              <a:ext uri="{FF2B5EF4-FFF2-40B4-BE49-F238E27FC236}">
                <a16:creationId xmlns:a16="http://schemas.microsoft.com/office/drawing/2014/main" id="{4517984F-AE13-422C-95CD-C74C89453BCF}"/>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87025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51.png"/><Relationship Id="rId26" Type="http://schemas.openxmlformats.org/officeDocument/2006/relationships/image" Target="../media/image190.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30.png"/><Relationship Id="rId42" Type="http://schemas.openxmlformats.org/officeDocument/2006/relationships/image" Target="../media/image270.png"/><Relationship Id="rId47" Type="http://schemas.openxmlformats.org/officeDocument/2006/relationships/customXml" Target="../ink/ink23.xml"/><Relationship Id="rId50" Type="http://schemas.openxmlformats.org/officeDocument/2006/relationships/image" Target="../media/image311.png"/><Relationship Id="rId55" Type="http://schemas.openxmlformats.org/officeDocument/2006/relationships/customXml" Target="../ink/ink27.xml"/><Relationship Id="rId7" Type="http://schemas.openxmlformats.org/officeDocument/2006/relationships/customXml" Target="../ink/ink3.xml"/><Relationship Id="rId2" Type="http://schemas.openxmlformats.org/officeDocument/2006/relationships/notesSlide" Target="../notesSlides/notesSlide4.xml"/><Relationship Id="rId16" Type="http://schemas.openxmlformats.org/officeDocument/2006/relationships/image" Target="../media/image141.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80.png"/><Relationship Id="rId32" Type="http://schemas.openxmlformats.org/officeDocument/2006/relationships/image" Target="../media/image220.png"/><Relationship Id="rId37" Type="http://schemas.openxmlformats.org/officeDocument/2006/relationships/customXml" Target="../ink/ink18.xml"/><Relationship Id="rId40" Type="http://schemas.openxmlformats.org/officeDocument/2006/relationships/image" Target="../media/image260.png"/><Relationship Id="rId45" Type="http://schemas.openxmlformats.org/officeDocument/2006/relationships/customXml" Target="../ink/ink22.xml"/><Relationship Id="rId53" Type="http://schemas.openxmlformats.org/officeDocument/2006/relationships/customXml" Target="../ink/ink26.xml"/><Relationship Id="rId5" Type="http://schemas.openxmlformats.org/officeDocument/2006/relationships/customXml" Target="../ink/ink2.xml"/><Relationship Id="rId10" Type="http://schemas.openxmlformats.org/officeDocument/2006/relationships/image" Target="../media/image110.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80.png"/><Relationship Id="rId52" Type="http://schemas.openxmlformats.org/officeDocument/2006/relationships/image" Target="../media/image320.png"/><Relationship Id="rId4" Type="http://schemas.openxmlformats.org/officeDocument/2006/relationships/image" Target="../media/image80.png"/><Relationship Id="rId9" Type="http://schemas.openxmlformats.org/officeDocument/2006/relationships/customXml" Target="../ink/ink4.xml"/><Relationship Id="rId14" Type="http://schemas.openxmlformats.org/officeDocument/2006/relationships/image" Target="../media/image131.png"/><Relationship Id="rId22" Type="http://schemas.openxmlformats.org/officeDocument/2006/relationships/image" Target="../media/image171.png"/><Relationship Id="rId27" Type="http://schemas.openxmlformats.org/officeDocument/2006/relationships/customXml" Target="../ink/ink13.xml"/><Relationship Id="rId30" Type="http://schemas.openxmlformats.org/officeDocument/2006/relationships/image" Target="../media/image211.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300.png"/><Relationship Id="rId56" Type="http://schemas.openxmlformats.org/officeDocument/2006/relationships/image" Target="../media/image340.png"/><Relationship Id="rId8" Type="http://schemas.openxmlformats.org/officeDocument/2006/relationships/image" Target="../media/image100.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12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50.png"/><Relationship Id="rId46" Type="http://schemas.openxmlformats.org/officeDocument/2006/relationships/image" Target="../media/image290.png"/><Relationship Id="rId20" Type="http://schemas.openxmlformats.org/officeDocument/2006/relationships/image" Target="../media/image161.png"/><Relationship Id="rId41" Type="http://schemas.openxmlformats.org/officeDocument/2006/relationships/customXml" Target="../ink/ink20.xml"/><Relationship Id="rId54"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90.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00.png"/><Relationship Id="rId36" Type="http://schemas.openxmlformats.org/officeDocument/2006/relationships/image" Target="../media/image240.png"/><Relationship Id="rId49" Type="http://schemas.openxmlformats.org/officeDocument/2006/relationships/customXml" Target="../ink/ink2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customXml" Target="../ink/ink33.xml"/><Relationship Id="rId18" Type="http://schemas.openxmlformats.org/officeDocument/2006/relationships/image" Target="../media/image420.png"/><Relationship Id="rId26" Type="http://schemas.openxmlformats.org/officeDocument/2006/relationships/image" Target="../media/image460.png"/><Relationship Id="rId39" Type="http://schemas.openxmlformats.org/officeDocument/2006/relationships/customXml" Target="../ink/ink46.xml"/><Relationship Id="rId21" Type="http://schemas.openxmlformats.org/officeDocument/2006/relationships/customXml" Target="../ink/ink37.xml"/><Relationship Id="rId34" Type="http://schemas.openxmlformats.org/officeDocument/2006/relationships/image" Target="../media/image500.png"/><Relationship Id="rId42" Type="http://schemas.openxmlformats.org/officeDocument/2006/relationships/image" Target="../media/image540.png"/><Relationship Id="rId47" Type="http://schemas.openxmlformats.org/officeDocument/2006/relationships/customXml" Target="../ink/ink50.xml"/><Relationship Id="rId50" Type="http://schemas.openxmlformats.org/officeDocument/2006/relationships/image" Target="../media/image580.png"/><Relationship Id="rId55" Type="http://schemas.openxmlformats.org/officeDocument/2006/relationships/customXml" Target="../ink/ink54.xml"/><Relationship Id="rId63" Type="http://schemas.openxmlformats.org/officeDocument/2006/relationships/customXml" Target="../ink/ink58.xml"/><Relationship Id="rId7" Type="http://schemas.openxmlformats.org/officeDocument/2006/relationships/customXml" Target="../ink/ink30.xml"/><Relationship Id="rId2" Type="http://schemas.openxmlformats.org/officeDocument/2006/relationships/notesSlide" Target="../notesSlides/notesSlide8.xml"/><Relationship Id="rId16" Type="http://schemas.openxmlformats.org/officeDocument/2006/relationships/image" Target="../media/image411.png"/><Relationship Id="rId29" Type="http://schemas.openxmlformats.org/officeDocument/2006/relationships/customXml" Target="../ink/ink41.xml"/><Relationship Id="rId11" Type="http://schemas.openxmlformats.org/officeDocument/2006/relationships/customXml" Target="../ink/ink32.xml"/><Relationship Id="rId24" Type="http://schemas.openxmlformats.org/officeDocument/2006/relationships/image" Target="../media/image450.png"/><Relationship Id="rId32" Type="http://schemas.openxmlformats.org/officeDocument/2006/relationships/image" Target="../media/image490.png"/><Relationship Id="rId37" Type="http://schemas.openxmlformats.org/officeDocument/2006/relationships/customXml" Target="../ink/ink45.xml"/><Relationship Id="rId40" Type="http://schemas.openxmlformats.org/officeDocument/2006/relationships/image" Target="../media/image530.png"/><Relationship Id="rId45" Type="http://schemas.openxmlformats.org/officeDocument/2006/relationships/customXml" Target="../ink/ink49.xml"/><Relationship Id="rId53" Type="http://schemas.openxmlformats.org/officeDocument/2006/relationships/customXml" Target="../ink/ink53.xml"/><Relationship Id="rId58" Type="http://schemas.openxmlformats.org/officeDocument/2006/relationships/image" Target="../media/image620.png"/><Relationship Id="rId5" Type="http://schemas.openxmlformats.org/officeDocument/2006/relationships/customXml" Target="../ink/ink29.xml"/><Relationship Id="rId61" Type="http://schemas.openxmlformats.org/officeDocument/2006/relationships/customXml" Target="../ink/ink57.xml"/><Relationship Id="rId19" Type="http://schemas.openxmlformats.org/officeDocument/2006/relationships/customXml" Target="../ink/ink36.xml"/><Relationship Id="rId14" Type="http://schemas.openxmlformats.org/officeDocument/2006/relationships/image" Target="../media/image400.png"/><Relationship Id="rId22" Type="http://schemas.openxmlformats.org/officeDocument/2006/relationships/image" Target="../media/image440.png"/><Relationship Id="rId27" Type="http://schemas.openxmlformats.org/officeDocument/2006/relationships/customXml" Target="../ink/ink40.xml"/><Relationship Id="rId30" Type="http://schemas.openxmlformats.org/officeDocument/2006/relationships/image" Target="../media/image480.png"/><Relationship Id="rId35" Type="http://schemas.openxmlformats.org/officeDocument/2006/relationships/customXml" Target="../ink/ink44.xml"/><Relationship Id="rId43" Type="http://schemas.openxmlformats.org/officeDocument/2006/relationships/customXml" Target="../ink/ink48.xml"/><Relationship Id="rId48" Type="http://schemas.openxmlformats.org/officeDocument/2006/relationships/image" Target="../media/image570.png"/><Relationship Id="rId56" Type="http://schemas.openxmlformats.org/officeDocument/2006/relationships/image" Target="../media/image610.png"/><Relationship Id="rId64" Type="http://schemas.openxmlformats.org/officeDocument/2006/relationships/image" Target="../media/image650.png"/><Relationship Id="rId8" Type="http://schemas.openxmlformats.org/officeDocument/2006/relationships/image" Target="../media/image370.png"/><Relationship Id="rId51" Type="http://schemas.openxmlformats.org/officeDocument/2006/relationships/customXml" Target="../ink/ink52.xml"/><Relationship Id="rId3" Type="http://schemas.openxmlformats.org/officeDocument/2006/relationships/customXml" Target="../ink/ink28.xml"/><Relationship Id="rId12" Type="http://schemas.openxmlformats.org/officeDocument/2006/relationships/image" Target="../media/image390.png"/><Relationship Id="rId17" Type="http://schemas.openxmlformats.org/officeDocument/2006/relationships/customXml" Target="../ink/ink35.xml"/><Relationship Id="rId25" Type="http://schemas.openxmlformats.org/officeDocument/2006/relationships/customXml" Target="../ink/ink39.xml"/><Relationship Id="rId33" Type="http://schemas.openxmlformats.org/officeDocument/2006/relationships/customXml" Target="../ink/ink43.xml"/><Relationship Id="rId38" Type="http://schemas.openxmlformats.org/officeDocument/2006/relationships/image" Target="../media/image520.png"/><Relationship Id="rId46" Type="http://schemas.openxmlformats.org/officeDocument/2006/relationships/image" Target="../media/image560.png"/><Relationship Id="rId59" Type="http://schemas.openxmlformats.org/officeDocument/2006/relationships/customXml" Target="../ink/ink56.xml"/><Relationship Id="rId20" Type="http://schemas.openxmlformats.org/officeDocument/2006/relationships/image" Target="../media/image430.png"/><Relationship Id="rId41" Type="http://schemas.openxmlformats.org/officeDocument/2006/relationships/customXml" Target="../ink/ink47.xml"/><Relationship Id="rId54" Type="http://schemas.openxmlformats.org/officeDocument/2006/relationships/image" Target="../media/image600.png"/><Relationship Id="rId62" Type="http://schemas.openxmlformats.org/officeDocument/2006/relationships/image" Target="../media/image640.png"/><Relationship Id="rId1" Type="http://schemas.openxmlformats.org/officeDocument/2006/relationships/slideLayout" Target="../slideLayouts/slideLayout2.xml"/><Relationship Id="rId6" Type="http://schemas.openxmlformats.org/officeDocument/2006/relationships/image" Target="../media/image360.png"/><Relationship Id="rId15" Type="http://schemas.openxmlformats.org/officeDocument/2006/relationships/customXml" Target="../ink/ink34.xml"/><Relationship Id="rId23" Type="http://schemas.openxmlformats.org/officeDocument/2006/relationships/customXml" Target="../ink/ink38.xml"/><Relationship Id="rId28" Type="http://schemas.openxmlformats.org/officeDocument/2006/relationships/image" Target="../media/image470.png"/><Relationship Id="rId36" Type="http://schemas.openxmlformats.org/officeDocument/2006/relationships/image" Target="../media/image510.png"/><Relationship Id="rId49" Type="http://schemas.openxmlformats.org/officeDocument/2006/relationships/customXml" Target="../ink/ink51.xml"/><Relationship Id="rId57" Type="http://schemas.openxmlformats.org/officeDocument/2006/relationships/customXml" Target="../ink/ink55.xml"/><Relationship Id="rId10" Type="http://schemas.openxmlformats.org/officeDocument/2006/relationships/image" Target="../media/image380.png"/><Relationship Id="rId31" Type="http://schemas.openxmlformats.org/officeDocument/2006/relationships/customXml" Target="../ink/ink42.xml"/><Relationship Id="rId44" Type="http://schemas.openxmlformats.org/officeDocument/2006/relationships/image" Target="../media/image550.png"/><Relationship Id="rId52" Type="http://schemas.openxmlformats.org/officeDocument/2006/relationships/image" Target="../media/image590.png"/><Relationship Id="rId60" Type="http://schemas.openxmlformats.org/officeDocument/2006/relationships/image" Target="../media/image630.png"/><Relationship Id="rId4" Type="http://schemas.openxmlformats.org/officeDocument/2006/relationships/image" Target="../media/image350.png"/><Relationship Id="rId9" Type="http://schemas.openxmlformats.org/officeDocument/2006/relationships/customXml" Target="../ink/ink3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6" Type="http://schemas.openxmlformats.org/officeDocument/2006/relationships/image" Target="../media/image720.png"/><Relationship Id="rId21" Type="http://schemas.openxmlformats.org/officeDocument/2006/relationships/customXml" Target="../ink/ink68.xml"/><Relationship Id="rId42" Type="http://schemas.openxmlformats.org/officeDocument/2006/relationships/image" Target="../media/image800.png"/><Relationship Id="rId47" Type="http://schemas.openxmlformats.org/officeDocument/2006/relationships/customXml" Target="../ink/ink81.xml"/><Relationship Id="rId63" Type="http://schemas.openxmlformats.org/officeDocument/2006/relationships/customXml" Target="../ink/ink89.xml"/><Relationship Id="rId68" Type="http://schemas.openxmlformats.org/officeDocument/2006/relationships/image" Target="../media/image93.png"/><Relationship Id="rId7" Type="http://schemas.openxmlformats.org/officeDocument/2006/relationships/customXml" Target="../ink/ink61.xml"/><Relationship Id="rId71" Type="http://schemas.openxmlformats.org/officeDocument/2006/relationships/customXml" Target="../ink/ink93.xml"/><Relationship Id="rId2" Type="http://schemas.openxmlformats.org/officeDocument/2006/relationships/notesSlide" Target="../notesSlides/notesSlide10.xml"/><Relationship Id="rId16" Type="http://schemas.openxmlformats.org/officeDocument/2006/relationships/image" Target="../media/image670.png"/><Relationship Id="rId29" Type="http://schemas.openxmlformats.org/officeDocument/2006/relationships/customXml" Target="../ink/ink72.xml"/><Relationship Id="rId11" Type="http://schemas.openxmlformats.org/officeDocument/2006/relationships/customXml" Target="../ink/ink63.xml"/><Relationship Id="rId24" Type="http://schemas.openxmlformats.org/officeDocument/2006/relationships/image" Target="../media/image710.png"/><Relationship Id="rId32" Type="http://schemas.openxmlformats.org/officeDocument/2006/relationships/image" Target="../media/image750.png"/><Relationship Id="rId37" Type="http://schemas.openxmlformats.org/officeDocument/2006/relationships/customXml" Target="../ink/ink76.xml"/><Relationship Id="rId40" Type="http://schemas.openxmlformats.org/officeDocument/2006/relationships/image" Target="../media/image790.png"/><Relationship Id="rId45" Type="http://schemas.openxmlformats.org/officeDocument/2006/relationships/customXml" Target="../ink/ink80.xml"/><Relationship Id="rId53" Type="http://schemas.openxmlformats.org/officeDocument/2006/relationships/customXml" Target="../ink/ink84.xml"/><Relationship Id="rId58" Type="http://schemas.openxmlformats.org/officeDocument/2006/relationships/image" Target="../media/image88.png"/><Relationship Id="rId66" Type="http://schemas.openxmlformats.org/officeDocument/2006/relationships/image" Target="../media/image92.png"/><Relationship Id="rId5" Type="http://schemas.openxmlformats.org/officeDocument/2006/relationships/customXml" Target="../ink/ink60.xml"/><Relationship Id="rId61" Type="http://schemas.openxmlformats.org/officeDocument/2006/relationships/customXml" Target="../ink/ink88.xml"/><Relationship Id="rId19" Type="http://schemas.openxmlformats.org/officeDocument/2006/relationships/customXml" Target="../ink/ink67.xml"/><Relationship Id="rId14" Type="http://schemas.openxmlformats.org/officeDocument/2006/relationships/image" Target="../media/image660.png"/><Relationship Id="rId22" Type="http://schemas.openxmlformats.org/officeDocument/2006/relationships/image" Target="../media/image700.png"/><Relationship Id="rId27" Type="http://schemas.openxmlformats.org/officeDocument/2006/relationships/customXml" Target="../ink/ink71.xml"/><Relationship Id="rId30" Type="http://schemas.openxmlformats.org/officeDocument/2006/relationships/image" Target="../media/image740.png"/><Relationship Id="rId35" Type="http://schemas.openxmlformats.org/officeDocument/2006/relationships/customXml" Target="../ink/ink75.xml"/><Relationship Id="rId43" Type="http://schemas.openxmlformats.org/officeDocument/2006/relationships/customXml" Target="../ink/ink79.xml"/><Relationship Id="rId48" Type="http://schemas.openxmlformats.org/officeDocument/2006/relationships/image" Target="../media/image83.png"/><Relationship Id="rId56" Type="http://schemas.openxmlformats.org/officeDocument/2006/relationships/image" Target="../media/image87.png"/><Relationship Id="rId64" Type="http://schemas.openxmlformats.org/officeDocument/2006/relationships/image" Target="../media/image91.png"/><Relationship Id="rId69" Type="http://schemas.openxmlformats.org/officeDocument/2006/relationships/customXml" Target="../ink/ink92.xml"/><Relationship Id="rId8" Type="http://schemas.openxmlformats.org/officeDocument/2006/relationships/image" Target="../media/image631.png"/><Relationship Id="rId51" Type="http://schemas.openxmlformats.org/officeDocument/2006/relationships/customXml" Target="../ink/ink83.xml"/><Relationship Id="rId72" Type="http://schemas.openxmlformats.org/officeDocument/2006/relationships/image" Target="../media/image95.png"/><Relationship Id="rId3" Type="http://schemas.openxmlformats.org/officeDocument/2006/relationships/customXml" Target="../ink/ink59.xml"/><Relationship Id="rId12" Type="http://schemas.openxmlformats.org/officeDocument/2006/relationships/image" Target="../media/image651.png"/><Relationship Id="rId17" Type="http://schemas.openxmlformats.org/officeDocument/2006/relationships/customXml" Target="../ink/ink66.xml"/><Relationship Id="rId25" Type="http://schemas.openxmlformats.org/officeDocument/2006/relationships/customXml" Target="../ink/ink70.xml"/><Relationship Id="rId33" Type="http://schemas.openxmlformats.org/officeDocument/2006/relationships/customXml" Target="../ink/ink74.xml"/><Relationship Id="rId38" Type="http://schemas.openxmlformats.org/officeDocument/2006/relationships/image" Target="../media/image780.png"/><Relationship Id="rId46" Type="http://schemas.openxmlformats.org/officeDocument/2006/relationships/image" Target="../media/image820.png"/><Relationship Id="rId59" Type="http://schemas.openxmlformats.org/officeDocument/2006/relationships/customXml" Target="../ink/ink87.xml"/><Relationship Id="rId67" Type="http://schemas.openxmlformats.org/officeDocument/2006/relationships/customXml" Target="../ink/ink91.xml"/><Relationship Id="rId20" Type="http://schemas.openxmlformats.org/officeDocument/2006/relationships/image" Target="../media/image690.png"/><Relationship Id="rId41" Type="http://schemas.openxmlformats.org/officeDocument/2006/relationships/customXml" Target="../ink/ink78.xml"/><Relationship Id="rId54" Type="http://schemas.openxmlformats.org/officeDocument/2006/relationships/image" Target="../media/image86.png"/><Relationship Id="rId62" Type="http://schemas.openxmlformats.org/officeDocument/2006/relationships/image" Target="../media/image900.png"/><Relationship Id="rId7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621.png"/><Relationship Id="rId15" Type="http://schemas.openxmlformats.org/officeDocument/2006/relationships/customXml" Target="../ink/ink65.xml"/><Relationship Id="rId23" Type="http://schemas.openxmlformats.org/officeDocument/2006/relationships/customXml" Target="../ink/ink69.xml"/><Relationship Id="rId28" Type="http://schemas.openxmlformats.org/officeDocument/2006/relationships/image" Target="../media/image730.png"/><Relationship Id="rId36" Type="http://schemas.openxmlformats.org/officeDocument/2006/relationships/image" Target="../media/image770.png"/><Relationship Id="rId49" Type="http://schemas.openxmlformats.org/officeDocument/2006/relationships/customXml" Target="../ink/ink82.xml"/><Relationship Id="rId57" Type="http://schemas.openxmlformats.org/officeDocument/2006/relationships/customXml" Target="../ink/ink86.xml"/><Relationship Id="rId10" Type="http://schemas.openxmlformats.org/officeDocument/2006/relationships/image" Target="../media/image641.png"/><Relationship Id="rId31" Type="http://schemas.openxmlformats.org/officeDocument/2006/relationships/customXml" Target="../ink/ink73.xml"/><Relationship Id="rId44" Type="http://schemas.openxmlformats.org/officeDocument/2006/relationships/image" Target="../media/image810.png"/><Relationship Id="rId52" Type="http://schemas.openxmlformats.org/officeDocument/2006/relationships/image" Target="../media/image85.png"/><Relationship Id="rId60" Type="http://schemas.openxmlformats.org/officeDocument/2006/relationships/image" Target="../media/image89.png"/><Relationship Id="rId65" Type="http://schemas.openxmlformats.org/officeDocument/2006/relationships/customXml" Target="../ink/ink90.xml"/><Relationship Id="rId4" Type="http://schemas.openxmlformats.org/officeDocument/2006/relationships/image" Target="../media/image611.png"/><Relationship Id="rId9" Type="http://schemas.openxmlformats.org/officeDocument/2006/relationships/customXml" Target="../ink/ink62.xml"/><Relationship Id="rId13" Type="http://schemas.openxmlformats.org/officeDocument/2006/relationships/customXml" Target="../ink/ink64.xml"/><Relationship Id="rId18" Type="http://schemas.openxmlformats.org/officeDocument/2006/relationships/image" Target="../media/image680.png"/><Relationship Id="rId39" Type="http://schemas.openxmlformats.org/officeDocument/2006/relationships/customXml" Target="../ink/ink77.xml"/><Relationship Id="rId34" Type="http://schemas.openxmlformats.org/officeDocument/2006/relationships/image" Target="../media/image760.png"/><Relationship Id="rId50" Type="http://schemas.openxmlformats.org/officeDocument/2006/relationships/image" Target="../media/image84.png"/><Relationship Id="rId55" Type="http://schemas.openxmlformats.org/officeDocument/2006/relationships/customXml" Target="../ink/ink8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customXml" Target="../ink/ink99.xml"/><Relationship Id="rId3" Type="http://schemas.openxmlformats.org/officeDocument/2006/relationships/customXml" Target="../ink/ink94.xml"/><Relationship Id="rId7" Type="http://schemas.openxmlformats.org/officeDocument/2006/relationships/customXml" Target="../ink/ink96.xml"/><Relationship Id="rId12" Type="http://schemas.openxmlformats.org/officeDocument/2006/relationships/image" Target="../media/image100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98.xml"/><Relationship Id="rId5" Type="http://schemas.openxmlformats.org/officeDocument/2006/relationships/customXml" Target="../ink/ink95.xml"/><Relationship Id="rId10" Type="http://schemas.openxmlformats.org/officeDocument/2006/relationships/image" Target="../media/image99.png"/><Relationship Id="rId4" Type="http://schemas.openxmlformats.org/officeDocument/2006/relationships/image" Target="../media/image96.png"/><Relationship Id="rId9" Type="http://schemas.openxmlformats.org/officeDocument/2006/relationships/customXml" Target="../ink/ink97.xml"/><Relationship Id="rId14" Type="http://schemas.openxmlformats.org/officeDocument/2006/relationships/image" Target="../media/image101.png"/></Relationships>
</file>

<file path=ppt/slides/_rels/slide27.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customXml" Target="../ink/ink105.xml"/><Relationship Id="rId18" Type="http://schemas.openxmlformats.org/officeDocument/2006/relationships/image" Target="../media/image103.png"/><Relationship Id="rId26" Type="http://schemas.openxmlformats.org/officeDocument/2006/relationships/image" Target="../media/image107.png"/><Relationship Id="rId3" Type="http://schemas.openxmlformats.org/officeDocument/2006/relationships/customXml" Target="../ink/ink100.xml"/><Relationship Id="rId21" Type="http://schemas.openxmlformats.org/officeDocument/2006/relationships/customXml" Target="../ink/ink109.xml"/><Relationship Id="rId7" Type="http://schemas.openxmlformats.org/officeDocument/2006/relationships/customXml" Target="../ink/ink102.xml"/><Relationship Id="rId12" Type="http://schemas.openxmlformats.org/officeDocument/2006/relationships/image" Target="../media/image1000.png"/><Relationship Id="rId17" Type="http://schemas.openxmlformats.org/officeDocument/2006/relationships/customXml" Target="../ink/ink107.xml"/><Relationship Id="rId25" Type="http://schemas.openxmlformats.org/officeDocument/2006/relationships/customXml" Target="../ink/ink111.xml"/><Relationship Id="rId2" Type="http://schemas.openxmlformats.org/officeDocument/2006/relationships/notesSlide" Target="../notesSlides/notesSlide15.xml"/><Relationship Id="rId16" Type="http://schemas.openxmlformats.org/officeDocument/2006/relationships/image" Target="../media/image102.png"/><Relationship Id="rId20"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104.xml"/><Relationship Id="rId24" Type="http://schemas.openxmlformats.org/officeDocument/2006/relationships/image" Target="../media/image106.png"/><Relationship Id="rId5" Type="http://schemas.openxmlformats.org/officeDocument/2006/relationships/customXml" Target="../ink/ink101.xml"/><Relationship Id="rId15" Type="http://schemas.openxmlformats.org/officeDocument/2006/relationships/customXml" Target="../ink/ink106.xml"/><Relationship Id="rId23" Type="http://schemas.openxmlformats.org/officeDocument/2006/relationships/customXml" Target="../ink/ink110.xml"/><Relationship Id="rId10" Type="http://schemas.openxmlformats.org/officeDocument/2006/relationships/image" Target="../media/image99.png"/><Relationship Id="rId19" Type="http://schemas.openxmlformats.org/officeDocument/2006/relationships/customXml" Target="../ink/ink108.xml"/><Relationship Id="rId4" Type="http://schemas.openxmlformats.org/officeDocument/2006/relationships/image" Target="../media/image96.png"/><Relationship Id="rId9" Type="http://schemas.openxmlformats.org/officeDocument/2006/relationships/customXml" Target="../ink/ink103.xml"/><Relationship Id="rId14" Type="http://schemas.openxmlformats.org/officeDocument/2006/relationships/image" Target="../media/image101.png"/><Relationship Id="rId22" Type="http://schemas.openxmlformats.org/officeDocument/2006/relationships/image" Target="../media/image105.png"/></Relationships>
</file>

<file path=ppt/slides/_rels/slide28.xml.rels><?xml version="1.0" encoding="UTF-8" standalone="yes"?>
<Relationships xmlns="http://schemas.openxmlformats.org/package/2006/relationships"><Relationship Id="rId13" Type="http://schemas.openxmlformats.org/officeDocument/2006/relationships/customXml" Target="../ink/ink117.xml"/><Relationship Id="rId18" Type="http://schemas.openxmlformats.org/officeDocument/2006/relationships/image" Target="../media/image103.png"/><Relationship Id="rId26" Type="http://schemas.openxmlformats.org/officeDocument/2006/relationships/image" Target="../media/image107.png"/><Relationship Id="rId39" Type="http://schemas.openxmlformats.org/officeDocument/2006/relationships/customXml" Target="../ink/ink130.xml"/><Relationship Id="rId21" Type="http://schemas.openxmlformats.org/officeDocument/2006/relationships/customXml" Target="../ink/ink121.xml"/><Relationship Id="rId34" Type="http://schemas.openxmlformats.org/officeDocument/2006/relationships/image" Target="../media/image111.png"/><Relationship Id="rId7" Type="http://schemas.openxmlformats.org/officeDocument/2006/relationships/customXml" Target="../ink/ink114.xml"/><Relationship Id="rId12" Type="http://schemas.openxmlformats.org/officeDocument/2006/relationships/image" Target="../media/image1000.png"/><Relationship Id="rId17" Type="http://schemas.openxmlformats.org/officeDocument/2006/relationships/customXml" Target="../ink/ink119.xml"/><Relationship Id="rId25" Type="http://schemas.openxmlformats.org/officeDocument/2006/relationships/customXml" Target="../ink/ink123.xml"/><Relationship Id="rId33" Type="http://schemas.openxmlformats.org/officeDocument/2006/relationships/customXml" Target="../ink/ink127.xml"/><Relationship Id="rId38" Type="http://schemas.openxmlformats.org/officeDocument/2006/relationships/image" Target="../media/image113.png"/><Relationship Id="rId2" Type="http://schemas.openxmlformats.org/officeDocument/2006/relationships/notesSlide" Target="../notesSlides/notesSlide16.xml"/><Relationship Id="rId16" Type="http://schemas.openxmlformats.org/officeDocument/2006/relationships/image" Target="../media/image102.png"/><Relationship Id="rId20" Type="http://schemas.openxmlformats.org/officeDocument/2006/relationships/image" Target="../media/image104.png"/><Relationship Id="rId29"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116.xml"/><Relationship Id="rId24" Type="http://schemas.openxmlformats.org/officeDocument/2006/relationships/image" Target="../media/image106.png"/><Relationship Id="rId32" Type="http://schemas.openxmlformats.org/officeDocument/2006/relationships/image" Target="../media/image1100.png"/><Relationship Id="rId37" Type="http://schemas.openxmlformats.org/officeDocument/2006/relationships/customXml" Target="../ink/ink129.xml"/><Relationship Id="rId40" Type="http://schemas.openxmlformats.org/officeDocument/2006/relationships/image" Target="../media/image114.png"/><Relationship Id="rId5" Type="http://schemas.openxmlformats.org/officeDocument/2006/relationships/customXml" Target="../ink/ink113.xml"/><Relationship Id="rId15" Type="http://schemas.openxmlformats.org/officeDocument/2006/relationships/customXml" Target="../ink/ink118.xml"/><Relationship Id="rId23" Type="http://schemas.openxmlformats.org/officeDocument/2006/relationships/customXml" Target="../ink/ink122.xml"/><Relationship Id="rId28" Type="http://schemas.openxmlformats.org/officeDocument/2006/relationships/image" Target="../media/image108.png"/><Relationship Id="rId36" Type="http://schemas.openxmlformats.org/officeDocument/2006/relationships/image" Target="../media/image112.png"/><Relationship Id="rId10" Type="http://schemas.openxmlformats.org/officeDocument/2006/relationships/image" Target="../media/image99.png"/><Relationship Id="rId19" Type="http://schemas.openxmlformats.org/officeDocument/2006/relationships/customXml" Target="../ink/ink120.xml"/><Relationship Id="rId31" Type="http://schemas.openxmlformats.org/officeDocument/2006/relationships/customXml" Target="../ink/ink126.xml"/><Relationship Id="rId4" Type="http://schemas.openxmlformats.org/officeDocument/2006/relationships/image" Target="../media/image96.png"/><Relationship Id="rId9" Type="http://schemas.openxmlformats.org/officeDocument/2006/relationships/customXml" Target="../ink/ink115.xml"/><Relationship Id="rId14" Type="http://schemas.openxmlformats.org/officeDocument/2006/relationships/image" Target="../media/image101.png"/><Relationship Id="rId22" Type="http://schemas.openxmlformats.org/officeDocument/2006/relationships/image" Target="../media/image105.png"/><Relationship Id="rId27" Type="http://schemas.openxmlformats.org/officeDocument/2006/relationships/customXml" Target="../ink/ink124.xml"/><Relationship Id="rId30" Type="http://schemas.openxmlformats.org/officeDocument/2006/relationships/image" Target="../media/image109.png"/><Relationship Id="rId35" Type="http://schemas.openxmlformats.org/officeDocument/2006/relationships/customXml" Target="../ink/ink128.xml"/><Relationship Id="rId8" Type="http://schemas.openxmlformats.org/officeDocument/2006/relationships/image" Target="../media/image98.png"/><Relationship Id="rId3" Type="http://schemas.openxmlformats.org/officeDocument/2006/relationships/customXml" Target="../ink/ink112.xml"/></Relationships>
</file>

<file path=ppt/slides/_rels/slide29.xml.rels><?xml version="1.0" encoding="UTF-8" standalone="yes"?>
<Relationships xmlns="http://schemas.openxmlformats.org/package/2006/relationships"><Relationship Id="rId13" Type="http://schemas.openxmlformats.org/officeDocument/2006/relationships/customXml" Target="../ink/ink136.xml"/><Relationship Id="rId18" Type="http://schemas.openxmlformats.org/officeDocument/2006/relationships/image" Target="../media/image103.png"/><Relationship Id="rId26" Type="http://schemas.openxmlformats.org/officeDocument/2006/relationships/image" Target="../media/image107.png"/><Relationship Id="rId39" Type="http://schemas.openxmlformats.org/officeDocument/2006/relationships/customXml" Target="../ink/ink149.xml"/><Relationship Id="rId21" Type="http://schemas.openxmlformats.org/officeDocument/2006/relationships/customXml" Target="../ink/ink140.xml"/><Relationship Id="rId34" Type="http://schemas.openxmlformats.org/officeDocument/2006/relationships/image" Target="../media/image111.png"/><Relationship Id="rId42" Type="http://schemas.openxmlformats.org/officeDocument/2006/relationships/image" Target="../media/image115.png"/><Relationship Id="rId47" Type="http://schemas.openxmlformats.org/officeDocument/2006/relationships/customXml" Target="../ink/ink153.xml"/><Relationship Id="rId50" Type="http://schemas.openxmlformats.org/officeDocument/2006/relationships/image" Target="../media/image119.png"/><Relationship Id="rId7" Type="http://schemas.openxmlformats.org/officeDocument/2006/relationships/customXml" Target="../ink/ink133.xml"/><Relationship Id="rId2" Type="http://schemas.openxmlformats.org/officeDocument/2006/relationships/notesSlide" Target="../notesSlides/notesSlide17.xml"/><Relationship Id="rId16" Type="http://schemas.openxmlformats.org/officeDocument/2006/relationships/image" Target="../media/image102.png"/><Relationship Id="rId29" Type="http://schemas.openxmlformats.org/officeDocument/2006/relationships/customXml" Target="../ink/ink144.xml"/><Relationship Id="rId11" Type="http://schemas.openxmlformats.org/officeDocument/2006/relationships/customXml" Target="../ink/ink135.xml"/><Relationship Id="rId24" Type="http://schemas.openxmlformats.org/officeDocument/2006/relationships/image" Target="../media/image106.png"/><Relationship Id="rId32" Type="http://schemas.openxmlformats.org/officeDocument/2006/relationships/image" Target="../media/image1100.png"/><Relationship Id="rId37" Type="http://schemas.openxmlformats.org/officeDocument/2006/relationships/customXml" Target="../ink/ink148.xml"/><Relationship Id="rId40" Type="http://schemas.openxmlformats.org/officeDocument/2006/relationships/image" Target="../media/image114.png"/><Relationship Id="rId45" Type="http://schemas.openxmlformats.org/officeDocument/2006/relationships/customXml" Target="../ink/ink152.xml"/><Relationship Id="rId5" Type="http://schemas.openxmlformats.org/officeDocument/2006/relationships/customXml" Target="../ink/ink132.xml"/><Relationship Id="rId15" Type="http://schemas.openxmlformats.org/officeDocument/2006/relationships/customXml" Target="../ink/ink137.xml"/><Relationship Id="rId23" Type="http://schemas.openxmlformats.org/officeDocument/2006/relationships/customXml" Target="../ink/ink141.xml"/><Relationship Id="rId28" Type="http://schemas.openxmlformats.org/officeDocument/2006/relationships/image" Target="../media/image108.png"/><Relationship Id="rId36" Type="http://schemas.openxmlformats.org/officeDocument/2006/relationships/image" Target="../media/image112.png"/><Relationship Id="rId49" Type="http://schemas.openxmlformats.org/officeDocument/2006/relationships/customXml" Target="../ink/ink154.xml"/><Relationship Id="rId10" Type="http://schemas.openxmlformats.org/officeDocument/2006/relationships/image" Target="../media/image99.png"/><Relationship Id="rId19" Type="http://schemas.openxmlformats.org/officeDocument/2006/relationships/customXml" Target="../ink/ink139.xml"/><Relationship Id="rId31" Type="http://schemas.openxmlformats.org/officeDocument/2006/relationships/customXml" Target="../ink/ink145.xml"/><Relationship Id="rId44" Type="http://schemas.openxmlformats.org/officeDocument/2006/relationships/image" Target="../media/image116.png"/><Relationship Id="rId52" Type="http://schemas.openxmlformats.org/officeDocument/2006/relationships/image" Target="../media/image1200.png"/><Relationship Id="rId4" Type="http://schemas.openxmlformats.org/officeDocument/2006/relationships/image" Target="../media/image96.png"/><Relationship Id="rId9" Type="http://schemas.openxmlformats.org/officeDocument/2006/relationships/customXml" Target="../ink/ink134.xml"/><Relationship Id="rId14" Type="http://schemas.openxmlformats.org/officeDocument/2006/relationships/image" Target="../media/image101.png"/><Relationship Id="rId22" Type="http://schemas.openxmlformats.org/officeDocument/2006/relationships/image" Target="../media/image105.png"/><Relationship Id="rId27" Type="http://schemas.openxmlformats.org/officeDocument/2006/relationships/customXml" Target="../ink/ink143.xml"/><Relationship Id="rId30" Type="http://schemas.openxmlformats.org/officeDocument/2006/relationships/image" Target="../media/image109.png"/><Relationship Id="rId35" Type="http://schemas.openxmlformats.org/officeDocument/2006/relationships/customXml" Target="../ink/ink147.xml"/><Relationship Id="rId43" Type="http://schemas.openxmlformats.org/officeDocument/2006/relationships/customXml" Target="../ink/ink151.xml"/><Relationship Id="rId48" Type="http://schemas.openxmlformats.org/officeDocument/2006/relationships/image" Target="../media/image118.png"/><Relationship Id="rId8" Type="http://schemas.openxmlformats.org/officeDocument/2006/relationships/image" Target="../media/image98.png"/><Relationship Id="rId51" Type="http://schemas.openxmlformats.org/officeDocument/2006/relationships/customXml" Target="../ink/ink155.xml"/><Relationship Id="rId3" Type="http://schemas.openxmlformats.org/officeDocument/2006/relationships/customXml" Target="../ink/ink131.xml"/><Relationship Id="rId12" Type="http://schemas.openxmlformats.org/officeDocument/2006/relationships/image" Target="../media/image1000.png"/><Relationship Id="rId17" Type="http://schemas.openxmlformats.org/officeDocument/2006/relationships/customXml" Target="../ink/ink138.xml"/><Relationship Id="rId25" Type="http://schemas.openxmlformats.org/officeDocument/2006/relationships/customXml" Target="../ink/ink142.xml"/><Relationship Id="rId33" Type="http://schemas.openxmlformats.org/officeDocument/2006/relationships/customXml" Target="../ink/ink146.xml"/><Relationship Id="rId38" Type="http://schemas.openxmlformats.org/officeDocument/2006/relationships/image" Target="../media/image113.png"/><Relationship Id="rId46" Type="http://schemas.openxmlformats.org/officeDocument/2006/relationships/image" Target="../media/image117.png"/><Relationship Id="rId20" Type="http://schemas.openxmlformats.org/officeDocument/2006/relationships/image" Target="../media/image104.png"/><Relationship Id="rId41" Type="http://schemas.openxmlformats.org/officeDocument/2006/relationships/customXml" Target="../ink/ink150.xml"/><Relationship Id="rId1" Type="http://schemas.openxmlformats.org/officeDocument/2006/relationships/slideLayout" Target="../slideLayouts/slideLayout2.xml"/><Relationship Id="rId6" Type="http://schemas.openxmlformats.org/officeDocument/2006/relationships/image" Target="../media/image9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customXml" Target="../ink/ink161.xml"/><Relationship Id="rId18" Type="http://schemas.openxmlformats.org/officeDocument/2006/relationships/image" Target="../media/image98.png"/><Relationship Id="rId26" Type="http://schemas.openxmlformats.org/officeDocument/2006/relationships/image" Target="../media/image102.png"/><Relationship Id="rId39" Type="http://schemas.openxmlformats.org/officeDocument/2006/relationships/customXml" Target="../ink/ink174.xml"/><Relationship Id="rId21" Type="http://schemas.openxmlformats.org/officeDocument/2006/relationships/customXml" Target="../ink/ink165.xml"/><Relationship Id="rId34" Type="http://schemas.openxmlformats.org/officeDocument/2006/relationships/image" Target="../media/image106.png"/><Relationship Id="rId42" Type="http://schemas.openxmlformats.org/officeDocument/2006/relationships/image" Target="../media/image1100.png"/><Relationship Id="rId47" Type="http://schemas.openxmlformats.org/officeDocument/2006/relationships/customXml" Target="../ink/ink178.xml"/><Relationship Id="rId50" Type="http://schemas.openxmlformats.org/officeDocument/2006/relationships/image" Target="../media/image114.png"/><Relationship Id="rId55" Type="http://schemas.openxmlformats.org/officeDocument/2006/relationships/customXml" Target="../ink/ink182.xml"/><Relationship Id="rId7" Type="http://schemas.openxmlformats.org/officeDocument/2006/relationships/customXml" Target="../ink/ink158.xml"/><Relationship Id="rId2" Type="http://schemas.openxmlformats.org/officeDocument/2006/relationships/notesSlide" Target="../notesSlides/notesSlide18.xml"/><Relationship Id="rId16" Type="http://schemas.openxmlformats.org/officeDocument/2006/relationships/image" Target="../media/image97.png"/><Relationship Id="rId29" Type="http://schemas.openxmlformats.org/officeDocument/2006/relationships/customXml" Target="../ink/ink169.xml"/><Relationship Id="rId11" Type="http://schemas.openxmlformats.org/officeDocument/2006/relationships/customXml" Target="../ink/ink160.xml"/><Relationship Id="rId24" Type="http://schemas.openxmlformats.org/officeDocument/2006/relationships/image" Target="../media/image101.png"/><Relationship Id="rId32" Type="http://schemas.openxmlformats.org/officeDocument/2006/relationships/image" Target="../media/image105.png"/><Relationship Id="rId37" Type="http://schemas.openxmlformats.org/officeDocument/2006/relationships/customXml" Target="../ink/ink173.xml"/><Relationship Id="rId40" Type="http://schemas.openxmlformats.org/officeDocument/2006/relationships/image" Target="../media/image109.png"/><Relationship Id="rId45" Type="http://schemas.openxmlformats.org/officeDocument/2006/relationships/customXml" Target="../ink/ink177.xml"/><Relationship Id="rId53" Type="http://schemas.openxmlformats.org/officeDocument/2006/relationships/customXml" Target="../ink/ink181.xml"/><Relationship Id="rId58" Type="http://schemas.openxmlformats.org/officeDocument/2006/relationships/image" Target="../media/image118.png"/><Relationship Id="rId5" Type="http://schemas.openxmlformats.org/officeDocument/2006/relationships/customXml" Target="../ink/ink157.xml"/><Relationship Id="rId61" Type="http://schemas.openxmlformats.org/officeDocument/2006/relationships/customXml" Target="../ink/ink185.xml"/><Relationship Id="rId19" Type="http://schemas.openxmlformats.org/officeDocument/2006/relationships/customXml" Target="../ink/ink164.xml"/><Relationship Id="rId14" Type="http://schemas.openxmlformats.org/officeDocument/2006/relationships/image" Target="../media/image96.png"/><Relationship Id="rId22" Type="http://schemas.openxmlformats.org/officeDocument/2006/relationships/image" Target="../media/image1000.png"/><Relationship Id="rId27" Type="http://schemas.openxmlformats.org/officeDocument/2006/relationships/customXml" Target="../ink/ink168.xml"/><Relationship Id="rId30" Type="http://schemas.openxmlformats.org/officeDocument/2006/relationships/image" Target="../media/image104.png"/><Relationship Id="rId35" Type="http://schemas.openxmlformats.org/officeDocument/2006/relationships/customXml" Target="../ink/ink172.xml"/><Relationship Id="rId43" Type="http://schemas.openxmlformats.org/officeDocument/2006/relationships/customXml" Target="../ink/ink176.xml"/><Relationship Id="rId48" Type="http://schemas.openxmlformats.org/officeDocument/2006/relationships/image" Target="../media/image113.png"/><Relationship Id="rId56" Type="http://schemas.openxmlformats.org/officeDocument/2006/relationships/image" Target="../media/image117.png"/><Relationship Id="rId8" Type="http://schemas.openxmlformats.org/officeDocument/2006/relationships/image" Target="../media/image123.png"/><Relationship Id="rId51" Type="http://schemas.openxmlformats.org/officeDocument/2006/relationships/customXml" Target="../ink/ink180.xml"/><Relationship Id="rId3" Type="http://schemas.openxmlformats.org/officeDocument/2006/relationships/customXml" Target="../ink/ink156.xml"/><Relationship Id="rId12" Type="http://schemas.openxmlformats.org/officeDocument/2006/relationships/image" Target="../media/image125.png"/><Relationship Id="rId17" Type="http://schemas.openxmlformats.org/officeDocument/2006/relationships/customXml" Target="../ink/ink163.xml"/><Relationship Id="rId25" Type="http://schemas.openxmlformats.org/officeDocument/2006/relationships/customXml" Target="../ink/ink167.xml"/><Relationship Id="rId33" Type="http://schemas.openxmlformats.org/officeDocument/2006/relationships/customXml" Target="../ink/ink171.xml"/><Relationship Id="rId38" Type="http://schemas.openxmlformats.org/officeDocument/2006/relationships/image" Target="../media/image108.png"/><Relationship Id="rId46" Type="http://schemas.openxmlformats.org/officeDocument/2006/relationships/image" Target="../media/image112.png"/><Relationship Id="rId59" Type="http://schemas.openxmlformats.org/officeDocument/2006/relationships/customXml" Target="../ink/ink184.xml"/><Relationship Id="rId20" Type="http://schemas.openxmlformats.org/officeDocument/2006/relationships/image" Target="../media/image99.png"/><Relationship Id="rId41" Type="http://schemas.openxmlformats.org/officeDocument/2006/relationships/customXml" Target="../ink/ink175.xml"/><Relationship Id="rId54" Type="http://schemas.openxmlformats.org/officeDocument/2006/relationships/image" Target="../media/image116.png"/><Relationship Id="rId62" Type="http://schemas.openxmlformats.org/officeDocument/2006/relationships/image" Target="../media/image1200.png"/><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162.xml"/><Relationship Id="rId23" Type="http://schemas.openxmlformats.org/officeDocument/2006/relationships/customXml" Target="../ink/ink166.xml"/><Relationship Id="rId28" Type="http://schemas.openxmlformats.org/officeDocument/2006/relationships/image" Target="../media/image103.png"/><Relationship Id="rId36" Type="http://schemas.openxmlformats.org/officeDocument/2006/relationships/image" Target="../media/image107.png"/><Relationship Id="rId49" Type="http://schemas.openxmlformats.org/officeDocument/2006/relationships/customXml" Target="../ink/ink179.xml"/><Relationship Id="rId57" Type="http://schemas.openxmlformats.org/officeDocument/2006/relationships/customXml" Target="../ink/ink183.xml"/><Relationship Id="rId10" Type="http://schemas.openxmlformats.org/officeDocument/2006/relationships/image" Target="../media/image124.png"/><Relationship Id="rId31" Type="http://schemas.openxmlformats.org/officeDocument/2006/relationships/customXml" Target="../ink/ink170.xml"/><Relationship Id="rId44" Type="http://schemas.openxmlformats.org/officeDocument/2006/relationships/image" Target="../media/image111.png"/><Relationship Id="rId52" Type="http://schemas.openxmlformats.org/officeDocument/2006/relationships/image" Target="../media/image115.png"/><Relationship Id="rId60" Type="http://schemas.openxmlformats.org/officeDocument/2006/relationships/image" Target="../media/image119.png"/><Relationship Id="rId4" Type="http://schemas.openxmlformats.org/officeDocument/2006/relationships/image" Target="../media/image121.png"/><Relationship Id="rId9" Type="http://schemas.openxmlformats.org/officeDocument/2006/relationships/customXml" Target="../ink/ink159.xml"/></Relationships>
</file>

<file path=ppt/slides/_rels/slide31.xml.rels><?xml version="1.0" encoding="UTF-8" standalone="yes"?>
<Relationships xmlns="http://schemas.openxmlformats.org/package/2006/relationships"><Relationship Id="rId26" Type="http://schemas.openxmlformats.org/officeDocument/2006/relationships/image" Target="../media/image132.png"/><Relationship Id="rId21" Type="http://schemas.openxmlformats.org/officeDocument/2006/relationships/customXml" Target="../ink/ink195.xml"/><Relationship Id="rId42" Type="http://schemas.openxmlformats.org/officeDocument/2006/relationships/image" Target="../media/image103.png"/><Relationship Id="rId47" Type="http://schemas.openxmlformats.org/officeDocument/2006/relationships/customXml" Target="../ink/ink208.xml"/><Relationship Id="rId63" Type="http://schemas.openxmlformats.org/officeDocument/2006/relationships/customXml" Target="../ink/ink216.xml"/><Relationship Id="rId68" Type="http://schemas.openxmlformats.org/officeDocument/2006/relationships/image" Target="../media/image116.png"/><Relationship Id="rId2" Type="http://schemas.openxmlformats.org/officeDocument/2006/relationships/notesSlide" Target="../notesSlides/notesSlide19.xml"/><Relationship Id="rId16" Type="http://schemas.openxmlformats.org/officeDocument/2006/relationships/image" Target="../media/image127.png"/><Relationship Id="rId29" Type="http://schemas.openxmlformats.org/officeDocument/2006/relationships/customXml" Target="../ink/ink199.xml"/><Relationship Id="rId11" Type="http://schemas.openxmlformats.org/officeDocument/2006/relationships/customXml" Target="../ink/ink190.xml"/><Relationship Id="rId24" Type="http://schemas.openxmlformats.org/officeDocument/2006/relationships/image" Target="../media/image1310.png"/><Relationship Id="rId32" Type="http://schemas.openxmlformats.org/officeDocument/2006/relationships/image" Target="../media/image98.png"/><Relationship Id="rId37" Type="http://schemas.openxmlformats.org/officeDocument/2006/relationships/customXml" Target="../ink/ink203.xml"/><Relationship Id="rId40" Type="http://schemas.openxmlformats.org/officeDocument/2006/relationships/image" Target="../media/image102.png"/><Relationship Id="rId45" Type="http://schemas.openxmlformats.org/officeDocument/2006/relationships/customXml" Target="../ink/ink207.xml"/><Relationship Id="rId53" Type="http://schemas.openxmlformats.org/officeDocument/2006/relationships/customXml" Target="../ink/ink211.xml"/><Relationship Id="rId58" Type="http://schemas.openxmlformats.org/officeDocument/2006/relationships/image" Target="../media/image111.png"/><Relationship Id="rId66" Type="http://schemas.openxmlformats.org/officeDocument/2006/relationships/image" Target="../media/image115.png"/><Relationship Id="rId74" Type="http://schemas.openxmlformats.org/officeDocument/2006/relationships/image" Target="../media/image119.png"/><Relationship Id="rId5" Type="http://schemas.openxmlformats.org/officeDocument/2006/relationships/customXml" Target="../ink/ink187.xml"/><Relationship Id="rId61" Type="http://schemas.openxmlformats.org/officeDocument/2006/relationships/customXml" Target="../ink/ink215.xml"/><Relationship Id="rId19" Type="http://schemas.openxmlformats.org/officeDocument/2006/relationships/customXml" Target="../ink/ink194.xml"/><Relationship Id="rId14" Type="http://schemas.openxmlformats.org/officeDocument/2006/relationships/image" Target="../media/image126.png"/><Relationship Id="rId22" Type="http://schemas.openxmlformats.org/officeDocument/2006/relationships/image" Target="../media/image1300.png"/><Relationship Id="rId27" Type="http://schemas.openxmlformats.org/officeDocument/2006/relationships/customXml" Target="../ink/ink198.xml"/><Relationship Id="rId30" Type="http://schemas.openxmlformats.org/officeDocument/2006/relationships/image" Target="../media/image97.png"/><Relationship Id="rId35" Type="http://schemas.openxmlformats.org/officeDocument/2006/relationships/customXml" Target="../ink/ink202.xml"/><Relationship Id="rId43" Type="http://schemas.openxmlformats.org/officeDocument/2006/relationships/customXml" Target="../ink/ink206.xml"/><Relationship Id="rId48" Type="http://schemas.openxmlformats.org/officeDocument/2006/relationships/image" Target="../media/image106.png"/><Relationship Id="rId56" Type="http://schemas.openxmlformats.org/officeDocument/2006/relationships/image" Target="../media/image1100.png"/><Relationship Id="rId64" Type="http://schemas.openxmlformats.org/officeDocument/2006/relationships/image" Target="../media/image114.png"/><Relationship Id="rId69" Type="http://schemas.openxmlformats.org/officeDocument/2006/relationships/customXml" Target="../ink/ink219.xml"/><Relationship Id="rId8" Type="http://schemas.openxmlformats.org/officeDocument/2006/relationships/image" Target="../media/image123.png"/><Relationship Id="rId51" Type="http://schemas.openxmlformats.org/officeDocument/2006/relationships/customXml" Target="../ink/ink210.xml"/><Relationship Id="rId72" Type="http://schemas.openxmlformats.org/officeDocument/2006/relationships/image" Target="../media/image118.png"/><Relationship Id="rId3" Type="http://schemas.openxmlformats.org/officeDocument/2006/relationships/customXml" Target="../ink/ink186.xml"/><Relationship Id="rId12" Type="http://schemas.openxmlformats.org/officeDocument/2006/relationships/image" Target="../media/image125.png"/><Relationship Id="rId17" Type="http://schemas.openxmlformats.org/officeDocument/2006/relationships/customXml" Target="../ink/ink193.xml"/><Relationship Id="rId25" Type="http://schemas.openxmlformats.org/officeDocument/2006/relationships/customXml" Target="../ink/ink197.xml"/><Relationship Id="rId33" Type="http://schemas.openxmlformats.org/officeDocument/2006/relationships/customXml" Target="../ink/ink201.xml"/><Relationship Id="rId38" Type="http://schemas.openxmlformats.org/officeDocument/2006/relationships/image" Target="../media/image101.png"/><Relationship Id="rId46" Type="http://schemas.openxmlformats.org/officeDocument/2006/relationships/image" Target="../media/image105.png"/><Relationship Id="rId59" Type="http://schemas.openxmlformats.org/officeDocument/2006/relationships/customXml" Target="../ink/ink214.xml"/><Relationship Id="rId67" Type="http://schemas.openxmlformats.org/officeDocument/2006/relationships/customXml" Target="../ink/ink218.xml"/><Relationship Id="rId20" Type="http://schemas.openxmlformats.org/officeDocument/2006/relationships/image" Target="../media/image129.png"/><Relationship Id="rId41" Type="http://schemas.openxmlformats.org/officeDocument/2006/relationships/customXml" Target="../ink/ink205.xml"/><Relationship Id="rId54" Type="http://schemas.openxmlformats.org/officeDocument/2006/relationships/image" Target="../media/image109.png"/><Relationship Id="rId62" Type="http://schemas.openxmlformats.org/officeDocument/2006/relationships/image" Target="../media/image113.png"/><Relationship Id="rId70" Type="http://schemas.openxmlformats.org/officeDocument/2006/relationships/image" Target="../media/image117.png"/><Relationship Id="rId75" Type="http://schemas.openxmlformats.org/officeDocument/2006/relationships/customXml" Target="../ink/ink222.xml"/><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192.xml"/><Relationship Id="rId23" Type="http://schemas.openxmlformats.org/officeDocument/2006/relationships/customXml" Target="../ink/ink196.xml"/><Relationship Id="rId28" Type="http://schemas.openxmlformats.org/officeDocument/2006/relationships/image" Target="../media/image96.png"/><Relationship Id="rId36" Type="http://schemas.openxmlformats.org/officeDocument/2006/relationships/image" Target="../media/image1000.png"/><Relationship Id="rId49" Type="http://schemas.openxmlformats.org/officeDocument/2006/relationships/customXml" Target="../ink/ink209.xml"/><Relationship Id="rId57" Type="http://schemas.openxmlformats.org/officeDocument/2006/relationships/customXml" Target="../ink/ink213.xml"/><Relationship Id="rId10" Type="http://schemas.openxmlformats.org/officeDocument/2006/relationships/image" Target="../media/image124.png"/><Relationship Id="rId31" Type="http://schemas.openxmlformats.org/officeDocument/2006/relationships/customXml" Target="../ink/ink200.xml"/><Relationship Id="rId44" Type="http://schemas.openxmlformats.org/officeDocument/2006/relationships/image" Target="../media/image104.png"/><Relationship Id="rId52" Type="http://schemas.openxmlformats.org/officeDocument/2006/relationships/image" Target="../media/image108.png"/><Relationship Id="rId60" Type="http://schemas.openxmlformats.org/officeDocument/2006/relationships/image" Target="../media/image112.png"/><Relationship Id="rId65" Type="http://schemas.openxmlformats.org/officeDocument/2006/relationships/customXml" Target="../ink/ink217.xml"/><Relationship Id="rId73" Type="http://schemas.openxmlformats.org/officeDocument/2006/relationships/customXml" Target="../ink/ink221.xml"/><Relationship Id="rId4" Type="http://schemas.openxmlformats.org/officeDocument/2006/relationships/image" Target="../media/image121.png"/><Relationship Id="rId9" Type="http://schemas.openxmlformats.org/officeDocument/2006/relationships/customXml" Target="../ink/ink189.xml"/><Relationship Id="rId13" Type="http://schemas.openxmlformats.org/officeDocument/2006/relationships/customXml" Target="../ink/ink191.xml"/><Relationship Id="rId18" Type="http://schemas.openxmlformats.org/officeDocument/2006/relationships/image" Target="../media/image128.png"/><Relationship Id="rId39" Type="http://schemas.openxmlformats.org/officeDocument/2006/relationships/customXml" Target="../ink/ink204.xml"/><Relationship Id="rId34" Type="http://schemas.openxmlformats.org/officeDocument/2006/relationships/image" Target="../media/image99.png"/><Relationship Id="rId50" Type="http://schemas.openxmlformats.org/officeDocument/2006/relationships/image" Target="../media/image107.png"/><Relationship Id="rId55" Type="http://schemas.openxmlformats.org/officeDocument/2006/relationships/customXml" Target="../ink/ink212.xml"/><Relationship Id="rId76" Type="http://schemas.openxmlformats.org/officeDocument/2006/relationships/image" Target="../media/image1200.png"/><Relationship Id="rId7" Type="http://schemas.openxmlformats.org/officeDocument/2006/relationships/customXml" Target="../ink/ink188.xml"/><Relationship Id="rId71" Type="http://schemas.openxmlformats.org/officeDocument/2006/relationships/customXml" Target="../ink/ink220.xml"/></Relationships>
</file>

<file path=ppt/slides/_rels/slide32.xml.rels><?xml version="1.0" encoding="UTF-8" standalone="yes"?>
<Relationships xmlns="http://schemas.openxmlformats.org/package/2006/relationships"><Relationship Id="rId26" Type="http://schemas.openxmlformats.org/officeDocument/2006/relationships/image" Target="../media/image132.png"/><Relationship Id="rId21" Type="http://schemas.openxmlformats.org/officeDocument/2006/relationships/customXml" Target="../ink/ink232.xml"/><Relationship Id="rId42" Type="http://schemas.openxmlformats.org/officeDocument/2006/relationships/image" Target="../media/image96.png"/><Relationship Id="rId47" Type="http://schemas.openxmlformats.org/officeDocument/2006/relationships/customXml" Target="../ink/ink245.xml"/><Relationship Id="rId63" Type="http://schemas.openxmlformats.org/officeDocument/2006/relationships/customXml" Target="../ink/ink253.xml"/><Relationship Id="rId68" Type="http://schemas.openxmlformats.org/officeDocument/2006/relationships/image" Target="../media/image109.png"/><Relationship Id="rId84" Type="http://schemas.openxmlformats.org/officeDocument/2006/relationships/image" Target="../media/image117.png"/><Relationship Id="rId89" Type="http://schemas.openxmlformats.org/officeDocument/2006/relationships/customXml" Target="../ink/ink266.xml"/><Relationship Id="rId16" Type="http://schemas.openxmlformats.org/officeDocument/2006/relationships/image" Target="../media/image127.png"/><Relationship Id="rId11" Type="http://schemas.openxmlformats.org/officeDocument/2006/relationships/customXml" Target="../ink/ink227.xml"/><Relationship Id="rId32" Type="http://schemas.openxmlformats.org/officeDocument/2006/relationships/image" Target="../media/image135.png"/><Relationship Id="rId37" Type="http://schemas.openxmlformats.org/officeDocument/2006/relationships/customXml" Target="../ink/ink240.xml"/><Relationship Id="rId53" Type="http://schemas.openxmlformats.org/officeDocument/2006/relationships/customXml" Target="../ink/ink248.xml"/><Relationship Id="rId58" Type="http://schemas.openxmlformats.org/officeDocument/2006/relationships/image" Target="../media/image104.png"/><Relationship Id="rId74" Type="http://schemas.openxmlformats.org/officeDocument/2006/relationships/image" Target="../media/image112.png"/><Relationship Id="rId79" Type="http://schemas.openxmlformats.org/officeDocument/2006/relationships/customXml" Target="../ink/ink261.xml"/><Relationship Id="rId5" Type="http://schemas.openxmlformats.org/officeDocument/2006/relationships/customXml" Target="../ink/ink224.xml"/><Relationship Id="rId90" Type="http://schemas.openxmlformats.org/officeDocument/2006/relationships/image" Target="../media/image1200.png"/><Relationship Id="rId14" Type="http://schemas.openxmlformats.org/officeDocument/2006/relationships/image" Target="../media/image126.png"/><Relationship Id="rId22" Type="http://schemas.openxmlformats.org/officeDocument/2006/relationships/image" Target="../media/image1300.png"/><Relationship Id="rId27" Type="http://schemas.openxmlformats.org/officeDocument/2006/relationships/customXml" Target="../ink/ink235.xml"/><Relationship Id="rId30" Type="http://schemas.openxmlformats.org/officeDocument/2006/relationships/image" Target="../media/image134.png"/><Relationship Id="rId35" Type="http://schemas.openxmlformats.org/officeDocument/2006/relationships/customXml" Target="../ink/ink239.xml"/><Relationship Id="rId43" Type="http://schemas.openxmlformats.org/officeDocument/2006/relationships/customXml" Target="../ink/ink243.xml"/><Relationship Id="rId48" Type="http://schemas.openxmlformats.org/officeDocument/2006/relationships/image" Target="../media/image99.png"/><Relationship Id="rId56" Type="http://schemas.openxmlformats.org/officeDocument/2006/relationships/image" Target="../media/image103.png"/><Relationship Id="rId64" Type="http://schemas.openxmlformats.org/officeDocument/2006/relationships/image" Target="../media/image107.png"/><Relationship Id="rId69" Type="http://schemas.openxmlformats.org/officeDocument/2006/relationships/customXml" Target="../ink/ink256.xml"/><Relationship Id="rId77" Type="http://schemas.openxmlformats.org/officeDocument/2006/relationships/customXml" Target="../ink/ink260.xml"/><Relationship Id="rId8" Type="http://schemas.openxmlformats.org/officeDocument/2006/relationships/image" Target="../media/image123.png"/><Relationship Id="rId51" Type="http://schemas.openxmlformats.org/officeDocument/2006/relationships/customXml" Target="../ink/ink247.xml"/><Relationship Id="rId72" Type="http://schemas.openxmlformats.org/officeDocument/2006/relationships/image" Target="../media/image111.png"/><Relationship Id="rId80" Type="http://schemas.openxmlformats.org/officeDocument/2006/relationships/image" Target="../media/image115.png"/><Relationship Id="rId85" Type="http://schemas.openxmlformats.org/officeDocument/2006/relationships/customXml" Target="../ink/ink264.xml"/><Relationship Id="rId3" Type="http://schemas.openxmlformats.org/officeDocument/2006/relationships/customXml" Target="../ink/ink223.xml"/><Relationship Id="rId12" Type="http://schemas.openxmlformats.org/officeDocument/2006/relationships/image" Target="../media/image125.png"/><Relationship Id="rId17" Type="http://schemas.openxmlformats.org/officeDocument/2006/relationships/customXml" Target="../ink/ink230.xml"/><Relationship Id="rId25" Type="http://schemas.openxmlformats.org/officeDocument/2006/relationships/customXml" Target="../ink/ink234.xml"/><Relationship Id="rId33" Type="http://schemas.openxmlformats.org/officeDocument/2006/relationships/customXml" Target="../ink/ink238.xml"/><Relationship Id="rId38" Type="http://schemas.openxmlformats.org/officeDocument/2006/relationships/image" Target="../media/image138.png"/><Relationship Id="rId46" Type="http://schemas.openxmlformats.org/officeDocument/2006/relationships/image" Target="../media/image98.png"/><Relationship Id="rId59" Type="http://schemas.openxmlformats.org/officeDocument/2006/relationships/customXml" Target="../ink/ink251.xml"/><Relationship Id="rId67" Type="http://schemas.openxmlformats.org/officeDocument/2006/relationships/customXml" Target="../ink/ink255.xml"/><Relationship Id="rId20" Type="http://schemas.openxmlformats.org/officeDocument/2006/relationships/image" Target="../media/image129.png"/><Relationship Id="rId41" Type="http://schemas.openxmlformats.org/officeDocument/2006/relationships/customXml" Target="../ink/ink242.xml"/><Relationship Id="rId54" Type="http://schemas.openxmlformats.org/officeDocument/2006/relationships/image" Target="../media/image102.png"/><Relationship Id="rId62" Type="http://schemas.openxmlformats.org/officeDocument/2006/relationships/image" Target="../media/image106.png"/><Relationship Id="rId70" Type="http://schemas.openxmlformats.org/officeDocument/2006/relationships/image" Target="../media/image1100.png"/><Relationship Id="rId75" Type="http://schemas.openxmlformats.org/officeDocument/2006/relationships/customXml" Target="../ink/ink259.xml"/><Relationship Id="rId83" Type="http://schemas.openxmlformats.org/officeDocument/2006/relationships/customXml" Target="../ink/ink263.xml"/><Relationship Id="rId88" Type="http://schemas.openxmlformats.org/officeDocument/2006/relationships/image" Target="../media/image119.png"/><Relationship Id="rId91" Type="http://schemas.openxmlformats.org/officeDocument/2006/relationships/customXml" Target="../ink/ink267.xml"/><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229.xml"/><Relationship Id="rId23" Type="http://schemas.openxmlformats.org/officeDocument/2006/relationships/customXml" Target="../ink/ink233.xml"/><Relationship Id="rId28" Type="http://schemas.openxmlformats.org/officeDocument/2006/relationships/image" Target="../media/image133.png"/><Relationship Id="rId36" Type="http://schemas.openxmlformats.org/officeDocument/2006/relationships/image" Target="../media/image137.png"/><Relationship Id="rId49" Type="http://schemas.openxmlformats.org/officeDocument/2006/relationships/customXml" Target="../ink/ink246.xml"/><Relationship Id="rId57" Type="http://schemas.openxmlformats.org/officeDocument/2006/relationships/customXml" Target="../ink/ink250.xml"/><Relationship Id="rId10" Type="http://schemas.openxmlformats.org/officeDocument/2006/relationships/image" Target="../media/image124.png"/><Relationship Id="rId31" Type="http://schemas.openxmlformats.org/officeDocument/2006/relationships/customXml" Target="../ink/ink237.xml"/><Relationship Id="rId44" Type="http://schemas.openxmlformats.org/officeDocument/2006/relationships/image" Target="../media/image97.png"/><Relationship Id="rId52" Type="http://schemas.openxmlformats.org/officeDocument/2006/relationships/image" Target="../media/image101.png"/><Relationship Id="rId60" Type="http://schemas.openxmlformats.org/officeDocument/2006/relationships/image" Target="../media/image105.png"/><Relationship Id="rId65" Type="http://schemas.openxmlformats.org/officeDocument/2006/relationships/customXml" Target="../ink/ink254.xml"/><Relationship Id="rId73" Type="http://schemas.openxmlformats.org/officeDocument/2006/relationships/customXml" Target="../ink/ink258.xml"/><Relationship Id="rId78" Type="http://schemas.openxmlformats.org/officeDocument/2006/relationships/image" Target="../media/image114.png"/><Relationship Id="rId81" Type="http://schemas.openxmlformats.org/officeDocument/2006/relationships/customXml" Target="../ink/ink262.xml"/><Relationship Id="rId86" Type="http://schemas.openxmlformats.org/officeDocument/2006/relationships/image" Target="../media/image118.png"/><Relationship Id="rId4" Type="http://schemas.openxmlformats.org/officeDocument/2006/relationships/image" Target="../media/image121.png"/><Relationship Id="rId9" Type="http://schemas.openxmlformats.org/officeDocument/2006/relationships/customXml" Target="../ink/ink226.xml"/><Relationship Id="rId13" Type="http://schemas.openxmlformats.org/officeDocument/2006/relationships/customXml" Target="../ink/ink228.xml"/><Relationship Id="rId18" Type="http://schemas.openxmlformats.org/officeDocument/2006/relationships/image" Target="../media/image128.png"/><Relationship Id="rId39" Type="http://schemas.openxmlformats.org/officeDocument/2006/relationships/customXml" Target="../ink/ink241.xml"/><Relationship Id="rId34" Type="http://schemas.openxmlformats.org/officeDocument/2006/relationships/image" Target="../media/image136.png"/><Relationship Id="rId50" Type="http://schemas.openxmlformats.org/officeDocument/2006/relationships/image" Target="../media/image1000.png"/><Relationship Id="rId55" Type="http://schemas.openxmlformats.org/officeDocument/2006/relationships/customXml" Target="../ink/ink249.xml"/><Relationship Id="rId76" Type="http://schemas.openxmlformats.org/officeDocument/2006/relationships/image" Target="../media/image113.png"/><Relationship Id="rId7" Type="http://schemas.openxmlformats.org/officeDocument/2006/relationships/customXml" Target="../ink/ink225.xml"/><Relationship Id="rId71" Type="http://schemas.openxmlformats.org/officeDocument/2006/relationships/customXml" Target="../ink/ink257.xml"/><Relationship Id="rId92" Type="http://schemas.openxmlformats.org/officeDocument/2006/relationships/image" Target="../media/image1400.png"/><Relationship Id="rId2" Type="http://schemas.openxmlformats.org/officeDocument/2006/relationships/notesSlide" Target="../notesSlides/notesSlide20.xml"/><Relationship Id="rId29" Type="http://schemas.openxmlformats.org/officeDocument/2006/relationships/customXml" Target="../ink/ink236.xml"/><Relationship Id="rId24" Type="http://schemas.openxmlformats.org/officeDocument/2006/relationships/image" Target="../media/image1310.png"/><Relationship Id="rId40" Type="http://schemas.openxmlformats.org/officeDocument/2006/relationships/image" Target="../media/image139.png"/><Relationship Id="rId45" Type="http://schemas.openxmlformats.org/officeDocument/2006/relationships/customXml" Target="../ink/ink244.xml"/><Relationship Id="rId66" Type="http://schemas.openxmlformats.org/officeDocument/2006/relationships/image" Target="../media/image108.png"/><Relationship Id="rId87" Type="http://schemas.openxmlformats.org/officeDocument/2006/relationships/customXml" Target="../ink/ink265.xml"/><Relationship Id="rId61" Type="http://schemas.openxmlformats.org/officeDocument/2006/relationships/customXml" Target="../ink/ink252.xml"/><Relationship Id="rId82" Type="http://schemas.openxmlformats.org/officeDocument/2006/relationships/image" Target="../media/image116.png"/><Relationship Id="rId19" Type="http://schemas.openxmlformats.org/officeDocument/2006/relationships/customXml" Target="../ink/ink231.xml"/></Relationships>
</file>

<file path=ppt/slides/_rels/slide33.xml.rels><?xml version="1.0" encoding="UTF-8" standalone="yes"?>
<Relationships xmlns="http://schemas.openxmlformats.org/package/2006/relationships"><Relationship Id="rId26" Type="http://schemas.openxmlformats.org/officeDocument/2006/relationships/image" Target="../media/image126.png"/><Relationship Id="rId21" Type="http://schemas.openxmlformats.org/officeDocument/2006/relationships/customXml" Target="../ink/ink277.xml"/><Relationship Id="rId42" Type="http://schemas.openxmlformats.org/officeDocument/2006/relationships/image" Target="../media/image134.png"/><Relationship Id="rId47" Type="http://schemas.openxmlformats.org/officeDocument/2006/relationships/customXml" Target="../ink/ink290.xml"/><Relationship Id="rId63" Type="http://schemas.openxmlformats.org/officeDocument/2006/relationships/customXml" Target="../ink/ink298.xml"/><Relationship Id="rId68" Type="http://schemas.openxmlformats.org/officeDocument/2006/relationships/image" Target="../media/image103.png"/><Relationship Id="rId84" Type="http://schemas.openxmlformats.org/officeDocument/2006/relationships/image" Target="../media/image111.png"/><Relationship Id="rId89" Type="http://schemas.openxmlformats.org/officeDocument/2006/relationships/customXml" Target="../ink/ink311.xml"/><Relationship Id="rId16" Type="http://schemas.openxmlformats.org/officeDocument/2006/relationships/image" Target="../media/image121.png"/><Relationship Id="rId11" Type="http://schemas.openxmlformats.org/officeDocument/2006/relationships/customXml" Target="../ink/ink272.xml"/><Relationship Id="rId32" Type="http://schemas.openxmlformats.org/officeDocument/2006/relationships/image" Target="../media/image129.png"/><Relationship Id="rId37" Type="http://schemas.openxmlformats.org/officeDocument/2006/relationships/customXml" Target="../ink/ink285.xml"/><Relationship Id="rId53" Type="http://schemas.openxmlformats.org/officeDocument/2006/relationships/customXml" Target="../ink/ink293.xml"/><Relationship Id="rId58" Type="http://schemas.openxmlformats.org/officeDocument/2006/relationships/image" Target="../media/image98.png"/><Relationship Id="rId74" Type="http://schemas.openxmlformats.org/officeDocument/2006/relationships/image" Target="../media/image106.png"/><Relationship Id="rId79" Type="http://schemas.openxmlformats.org/officeDocument/2006/relationships/customXml" Target="../ink/ink306.xml"/><Relationship Id="rId102" Type="http://schemas.openxmlformats.org/officeDocument/2006/relationships/image" Target="../media/image1200.png"/><Relationship Id="rId5" Type="http://schemas.openxmlformats.org/officeDocument/2006/relationships/customXml" Target="../ink/ink269.xml"/><Relationship Id="rId90" Type="http://schemas.openxmlformats.org/officeDocument/2006/relationships/image" Target="../media/image114.png"/><Relationship Id="rId95" Type="http://schemas.openxmlformats.org/officeDocument/2006/relationships/customXml" Target="../ink/ink314.xml"/><Relationship Id="rId22" Type="http://schemas.openxmlformats.org/officeDocument/2006/relationships/image" Target="../media/image124.png"/><Relationship Id="rId27" Type="http://schemas.openxmlformats.org/officeDocument/2006/relationships/customXml" Target="../ink/ink280.xml"/><Relationship Id="rId43" Type="http://schemas.openxmlformats.org/officeDocument/2006/relationships/customXml" Target="../ink/ink288.xml"/><Relationship Id="rId48" Type="http://schemas.openxmlformats.org/officeDocument/2006/relationships/image" Target="../media/image137.png"/><Relationship Id="rId64" Type="http://schemas.openxmlformats.org/officeDocument/2006/relationships/image" Target="../media/image101.png"/><Relationship Id="rId69" Type="http://schemas.openxmlformats.org/officeDocument/2006/relationships/customXml" Target="../ink/ink301.xml"/><Relationship Id="rId80" Type="http://schemas.openxmlformats.org/officeDocument/2006/relationships/image" Target="../media/image109.png"/><Relationship Id="rId85" Type="http://schemas.openxmlformats.org/officeDocument/2006/relationships/customXml" Target="../ink/ink309.xml"/><Relationship Id="rId12" Type="http://schemas.openxmlformats.org/officeDocument/2006/relationships/image" Target="../media/image145.png"/><Relationship Id="rId17" Type="http://schemas.openxmlformats.org/officeDocument/2006/relationships/customXml" Target="../ink/ink275.xml"/><Relationship Id="rId25" Type="http://schemas.openxmlformats.org/officeDocument/2006/relationships/customXml" Target="../ink/ink279.xml"/><Relationship Id="rId33" Type="http://schemas.openxmlformats.org/officeDocument/2006/relationships/customXml" Target="../ink/ink283.xml"/><Relationship Id="rId38" Type="http://schemas.openxmlformats.org/officeDocument/2006/relationships/image" Target="../media/image132.png"/><Relationship Id="rId46" Type="http://schemas.openxmlformats.org/officeDocument/2006/relationships/image" Target="../media/image136.png"/><Relationship Id="rId59" Type="http://schemas.openxmlformats.org/officeDocument/2006/relationships/customXml" Target="../ink/ink296.xml"/><Relationship Id="rId67" Type="http://schemas.openxmlformats.org/officeDocument/2006/relationships/customXml" Target="../ink/ink300.xml"/><Relationship Id="rId103" Type="http://schemas.openxmlformats.org/officeDocument/2006/relationships/customXml" Target="../ink/ink318.xml"/><Relationship Id="rId20" Type="http://schemas.openxmlformats.org/officeDocument/2006/relationships/image" Target="../media/image123.png"/><Relationship Id="rId41" Type="http://schemas.openxmlformats.org/officeDocument/2006/relationships/customXml" Target="../ink/ink287.xml"/><Relationship Id="rId54" Type="http://schemas.openxmlformats.org/officeDocument/2006/relationships/image" Target="../media/image96.png"/><Relationship Id="rId62" Type="http://schemas.openxmlformats.org/officeDocument/2006/relationships/image" Target="../media/image1000.png"/><Relationship Id="rId70" Type="http://schemas.openxmlformats.org/officeDocument/2006/relationships/image" Target="../media/image104.png"/><Relationship Id="rId75" Type="http://schemas.openxmlformats.org/officeDocument/2006/relationships/customXml" Target="../ink/ink304.xml"/><Relationship Id="rId83" Type="http://schemas.openxmlformats.org/officeDocument/2006/relationships/customXml" Target="../ink/ink308.xml"/><Relationship Id="rId88" Type="http://schemas.openxmlformats.org/officeDocument/2006/relationships/image" Target="../media/image113.png"/><Relationship Id="rId91" Type="http://schemas.openxmlformats.org/officeDocument/2006/relationships/customXml" Target="../ink/ink312.xml"/><Relationship Id="rId96"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42.png"/><Relationship Id="rId15" Type="http://schemas.openxmlformats.org/officeDocument/2006/relationships/customXml" Target="../ink/ink274.xml"/><Relationship Id="rId23" Type="http://schemas.openxmlformats.org/officeDocument/2006/relationships/customXml" Target="../ink/ink278.xml"/><Relationship Id="rId28" Type="http://schemas.openxmlformats.org/officeDocument/2006/relationships/image" Target="../media/image127.png"/><Relationship Id="rId36" Type="http://schemas.openxmlformats.org/officeDocument/2006/relationships/image" Target="../media/image1310.png"/><Relationship Id="rId49" Type="http://schemas.openxmlformats.org/officeDocument/2006/relationships/customXml" Target="../ink/ink291.xml"/><Relationship Id="rId57" Type="http://schemas.openxmlformats.org/officeDocument/2006/relationships/customXml" Target="../ink/ink295.xml"/><Relationship Id="rId10" Type="http://schemas.openxmlformats.org/officeDocument/2006/relationships/image" Target="../media/image144.png"/><Relationship Id="rId31" Type="http://schemas.openxmlformats.org/officeDocument/2006/relationships/customXml" Target="../ink/ink282.xml"/><Relationship Id="rId44" Type="http://schemas.openxmlformats.org/officeDocument/2006/relationships/image" Target="../media/image135.png"/><Relationship Id="rId52" Type="http://schemas.openxmlformats.org/officeDocument/2006/relationships/image" Target="../media/image139.png"/><Relationship Id="rId60" Type="http://schemas.openxmlformats.org/officeDocument/2006/relationships/image" Target="../media/image99.png"/><Relationship Id="rId65" Type="http://schemas.openxmlformats.org/officeDocument/2006/relationships/customXml" Target="../ink/ink299.xml"/><Relationship Id="rId73" Type="http://schemas.openxmlformats.org/officeDocument/2006/relationships/customXml" Target="../ink/ink303.xml"/><Relationship Id="rId78" Type="http://schemas.openxmlformats.org/officeDocument/2006/relationships/image" Target="../media/image108.png"/><Relationship Id="rId81" Type="http://schemas.openxmlformats.org/officeDocument/2006/relationships/customXml" Target="../ink/ink307.xml"/><Relationship Id="rId86" Type="http://schemas.openxmlformats.org/officeDocument/2006/relationships/image" Target="../media/image112.png"/><Relationship Id="rId94" Type="http://schemas.openxmlformats.org/officeDocument/2006/relationships/image" Target="../media/image116.png"/><Relationship Id="rId99" Type="http://schemas.openxmlformats.org/officeDocument/2006/relationships/customXml" Target="../ink/ink316.xml"/><Relationship Id="rId101" Type="http://schemas.openxmlformats.org/officeDocument/2006/relationships/customXml" Target="../ink/ink317.xml"/><Relationship Id="rId4" Type="http://schemas.openxmlformats.org/officeDocument/2006/relationships/image" Target="../media/image1410.png"/><Relationship Id="rId9" Type="http://schemas.openxmlformats.org/officeDocument/2006/relationships/customXml" Target="../ink/ink271.xml"/><Relationship Id="rId13" Type="http://schemas.openxmlformats.org/officeDocument/2006/relationships/customXml" Target="../ink/ink273.xml"/><Relationship Id="rId18" Type="http://schemas.openxmlformats.org/officeDocument/2006/relationships/image" Target="../media/image122.png"/><Relationship Id="rId39" Type="http://schemas.openxmlformats.org/officeDocument/2006/relationships/customXml" Target="../ink/ink286.xml"/><Relationship Id="rId34" Type="http://schemas.openxmlformats.org/officeDocument/2006/relationships/image" Target="../media/image1300.png"/><Relationship Id="rId50" Type="http://schemas.openxmlformats.org/officeDocument/2006/relationships/image" Target="../media/image138.png"/><Relationship Id="rId55" Type="http://schemas.openxmlformats.org/officeDocument/2006/relationships/customXml" Target="../ink/ink294.xml"/><Relationship Id="rId76" Type="http://schemas.openxmlformats.org/officeDocument/2006/relationships/image" Target="../media/image107.png"/><Relationship Id="rId97" Type="http://schemas.openxmlformats.org/officeDocument/2006/relationships/customXml" Target="../ink/ink315.xml"/><Relationship Id="rId104" Type="http://schemas.openxmlformats.org/officeDocument/2006/relationships/image" Target="../media/image1400.png"/><Relationship Id="rId7" Type="http://schemas.openxmlformats.org/officeDocument/2006/relationships/customXml" Target="../ink/ink270.xml"/><Relationship Id="rId71" Type="http://schemas.openxmlformats.org/officeDocument/2006/relationships/customXml" Target="../ink/ink302.xml"/><Relationship Id="rId92" Type="http://schemas.openxmlformats.org/officeDocument/2006/relationships/image" Target="../media/image115.png"/><Relationship Id="rId2" Type="http://schemas.openxmlformats.org/officeDocument/2006/relationships/notesSlide" Target="../notesSlides/notesSlide21.xml"/><Relationship Id="rId29" Type="http://schemas.openxmlformats.org/officeDocument/2006/relationships/customXml" Target="../ink/ink281.xml"/><Relationship Id="rId24" Type="http://schemas.openxmlformats.org/officeDocument/2006/relationships/image" Target="../media/image125.png"/><Relationship Id="rId40" Type="http://schemas.openxmlformats.org/officeDocument/2006/relationships/image" Target="../media/image133.png"/><Relationship Id="rId45" Type="http://schemas.openxmlformats.org/officeDocument/2006/relationships/customXml" Target="../ink/ink289.xml"/><Relationship Id="rId66" Type="http://schemas.openxmlformats.org/officeDocument/2006/relationships/image" Target="../media/image102.png"/><Relationship Id="rId87" Type="http://schemas.openxmlformats.org/officeDocument/2006/relationships/customXml" Target="../ink/ink310.xml"/><Relationship Id="rId61" Type="http://schemas.openxmlformats.org/officeDocument/2006/relationships/customXml" Target="../ink/ink297.xml"/><Relationship Id="rId82" Type="http://schemas.openxmlformats.org/officeDocument/2006/relationships/image" Target="../media/image1100.png"/><Relationship Id="rId19" Type="http://schemas.openxmlformats.org/officeDocument/2006/relationships/customXml" Target="../ink/ink276.xml"/><Relationship Id="rId14" Type="http://schemas.openxmlformats.org/officeDocument/2006/relationships/image" Target="../media/image146.png"/><Relationship Id="rId30" Type="http://schemas.openxmlformats.org/officeDocument/2006/relationships/image" Target="../media/image128.png"/><Relationship Id="rId35" Type="http://schemas.openxmlformats.org/officeDocument/2006/relationships/customXml" Target="../ink/ink284.xml"/><Relationship Id="rId56" Type="http://schemas.openxmlformats.org/officeDocument/2006/relationships/image" Target="../media/image97.png"/><Relationship Id="rId77" Type="http://schemas.openxmlformats.org/officeDocument/2006/relationships/customXml" Target="../ink/ink305.xml"/><Relationship Id="rId100" Type="http://schemas.openxmlformats.org/officeDocument/2006/relationships/image" Target="../media/image119.png"/><Relationship Id="rId8" Type="http://schemas.openxmlformats.org/officeDocument/2006/relationships/image" Target="../media/image143.png"/><Relationship Id="rId51" Type="http://schemas.openxmlformats.org/officeDocument/2006/relationships/customXml" Target="../ink/ink292.xml"/><Relationship Id="rId72" Type="http://schemas.openxmlformats.org/officeDocument/2006/relationships/image" Target="../media/image105.png"/><Relationship Id="rId93" Type="http://schemas.openxmlformats.org/officeDocument/2006/relationships/customXml" Target="../ink/ink313.xml"/><Relationship Id="rId98" Type="http://schemas.openxmlformats.org/officeDocument/2006/relationships/image" Target="../media/image118.png"/><Relationship Id="rId3" Type="http://schemas.openxmlformats.org/officeDocument/2006/relationships/customXml" Target="../ink/ink268.xml"/></Relationships>
</file>

<file path=ppt/slides/_rels/slide34.xml.rels><?xml version="1.0" encoding="UTF-8" standalone="yes"?>
<Relationships xmlns="http://schemas.openxmlformats.org/package/2006/relationships"><Relationship Id="rId26" Type="http://schemas.openxmlformats.org/officeDocument/2006/relationships/image" Target="../media/image152.png"/><Relationship Id="rId117" Type="http://schemas.openxmlformats.org/officeDocument/2006/relationships/customXml" Target="../ink/ink376.xml"/><Relationship Id="rId21" Type="http://schemas.openxmlformats.org/officeDocument/2006/relationships/customXml" Target="../ink/ink328.xml"/><Relationship Id="rId42" Type="http://schemas.openxmlformats.org/officeDocument/2006/relationships/image" Target="../media/image126.png"/><Relationship Id="rId47" Type="http://schemas.openxmlformats.org/officeDocument/2006/relationships/customXml" Target="../ink/ink341.xml"/><Relationship Id="rId63" Type="http://schemas.openxmlformats.org/officeDocument/2006/relationships/customXml" Target="../ink/ink349.xml"/><Relationship Id="rId68" Type="http://schemas.openxmlformats.org/officeDocument/2006/relationships/image" Target="../media/image139.png"/><Relationship Id="rId84" Type="http://schemas.openxmlformats.org/officeDocument/2006/relationships/image" Target="../media/image103.png"/><Relationship Id="rId89" Type="http://schemas.openxmlformats.org/officeDocument/2006/relationships/customXml" Target="../ink/ink362.xml"/><Relationship Id="rId112" Type="http://schemas.openxmlformats.org/officeDocument/2006/relationships/image" Target="../media/image117.png"/><Relationship Id="rId16" Type="http://schemas.openxmlformats.org/officeDocument/2006/relationships/image" Target="../media/image147.png"/><Relationship Id="rId107" Type="http://schemas.openxmlformats.org/officeDocument/2006/relationships/customXml" Target="../ink/ink371.xml"/><Relationship Id="rId11" Type="http://schemas.openxmlformats.org/officeDocument/2006/relationships/customXml" Target="../ink/ink323.xml"/><Relationship Id="rId32" Type="http://schemas.openxmlformats.org/officeDocument/2006/relationships/image" Target="../media/image121.png"/><Relationship Id="rId37" Type="http://schemas.openxmlformats.org/officeDocument/2006/relationships/customXml" Target="../ink/ink336.xml"/><Relationship Id="rId53" Type="http://schemas.openxmlformats.org/officeDocument/2006/relationships/customXml" Target="../ink/ink344.xml"/><Relationship Id="rId58" Type="http://schemas.openxmlformats.org/officeDocument/2006/relationships/image" Target="../media/image134.png"/><Relationship Id="rId74" Type="http://schemas.openxmlformats.org/officeDocument/2006/relationships/image" Target="../media/image98.png"/><Relationship Id="rId79" Type="http://schemas.openxmlformats.org/officeDocument/2006/relationships/customXml" Target="../ink/ink357.xml"/><Relationship Id="rId102" Type="http://schemas.openxmlformats.org/officeDocument/2006/relationships/image" Target="../media/image112.png"/><Relationship Id="rId5" Type="http://schemas.openxmlformats.org/officeDocument/2006/relationships/customXml" Target="../ink/ink320.xml"/><Relationship Id="rId90" Type="http://schemas.openxmlformats.org/officeDocument/2006/relationships/image" Target="../media/image106.png"/><Relationship Id="rId95" Type="http://schemas.openxmlformats.org/officeDocument/2006/relationships/customXml" Target="../ink/ink365.xml"/><Relationship Id="rId22" Type="http://schemas.openxmlformats.org/officeDocument/2006/relationships/image" Target="../media/image1500.png"/><Relationship Id="rId27" Type="http://schemas.openxmlformats.org/officeDocument/2006/relationships/customXml" Target="../ink/ink331.xml"/><Relationship Id="rId43" Type="http://schemas.openxmlformats.org/officeDocument/2006/relationships/customXml" Target="../ink/ink339.xml"/><Relationship Id="rId48" Type="http://schemas.openxmlformats.org/officeDocument/2006/relationships/image" Target="../media/image129.png"/><Relationship Id="rId64" Type="http://schemas.openxmlformats.org/officeDocument/2006/relationships/image" Target="../media/image137.png"/><Relationship Id="rId69" Type="http://schemas.openxmlformats.org/officeDocument/2006/relationships/customXml" Target="../ink/ink352.xml"/><Relationship Id="rId113" Type="http://schemas.openxmlformats.org/officeDocument/2006/relationships/customXml" Target="../ink/ink374.xml"/><Relationship Id="rId118" Type="http://schemas.openxmlformats.org/officeDocument/2006/relationships/image" Target="../media/image1200.png"/><Relationship Id="rId80" Type="http://schemas.openxmlformats.org/officeDocument/2006/relationships/image" Target="../media/image101.png"/><Relationship Id="rId85" Type="http://schemas.openxmlformats.org/officeDocument/2006/relationships/customXml" Target="../ink/ink360.xml"/><Relationship Id="rId12" Type="http://schemas.openxmlformats.org/officeDocument/2006/relationships/image" Target="../media/image145.png"/><Relationship Id="rId17" Type="http://schemas.openxmlformats.org/officeDocument/2006/relationships/customXml" Target="../ink/ink326.xml"/><Relationship Id="rId33" Type="http://schemas.openxmlformats.org/officeDocument/2006/relationships/customXml" Target="../ink/ink334.xml"/><Relationship Id="rId38" Type="http://schemas.openxmlformats.org/officeDocument/2006/relationships/image" Target="../media/image124.png"/><Relationship Id="rId59" Type="http://schemas.openxmlformats.org/officeDocument/2006/relationships/customXml" Target="../ink/ink347.xml"/><Relationship Id="rId103" Type="http://schemas.openxmlformats.org/officeDocument/2006/relationships/customXml" Target="../ink/ink369.xml"/><Relationship Id="rId108" Type="http://schemas.openxmlformats.org/officeDocument/2006/relationships/image" Target="../media/image115.png"/><Relationship Id="rId54" Type="http://schemas.openxmlformats.org/officeDocument/2006/relationships/image" Target="../media/image132.png"/><Relationship Id="rId70" Type="http://schemas.openxmlformats.org/officeDocument/2006/relationships/image" Target="../media/image96.png"/><Relationship Id="rId75" Type="http://schemas.openxmlformats.org/officeDocument/2006/relationships/customXml" Target="../ink/ink355.xml"/><Relationship Id="rId91" Type="http://schemas.openxmlformats.org/officeDocument/2006/relationships/customXml" Target="../ink/ink363.xml"/><Relationship Id="rId96"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329.xml"/><Relationship Id="rId28" Type="http://schemas.openxmlformats.org/officeDocument/2006/relationships/image" Target="../media/image153.png"/><Relationship Id="rId49" Type="http://schemas.openxmlformats.org/officeDocument/2006/relationships/customXml" Target="../ink/ink342.xml"/><Relationship Id="rId114" Type="http://schemas.openxmlformats.org/officeDocument/2006/relationships/image" Target="../media/image118.png"/><Relationship Id="rId119" Type="http://schemas.openxmlformats.org/officeDocument/2006/relationships/customXml" Target="../ink/ink377.xml"/><Relationship Id="rId10" Type="http://schemas.openxmlformats.org/officeDocument/2006/relationships/image" Target="../media/image144.png"/><Relationship Id="rId31" Type="http://schemas.openxmlformats.org/officeDocument/2006/relationships/customXml" Target="../ink/ink333.xml"/><Relationship Id="rId44" Type="http://schemas.openxmlformats.org/officeDocument/2006/relationships/image" Target="../media/image127.png"/><Relationship Id="rId52" Type="http://schemas.openxmlformats.org/officeDocument/2006/relationships/image" Target="../media/image1310.png"/><Relationship Id="rId60" Type="http://schemas.openxmlformats.org/officeDocument/2006/relationships/image" Target="../media/image135.png"/><Relationship Id="rId65" Type="http://schemas.openxmlformats.org/officeDocument/2006/relationships/customXml" Target="../ink/ink350.xml"/><Relationship Id="rId73" Type="http://schemas.openxmlformats.org/officeDocument/2006/relationships/customXml" Target="../ink/ink354.xml"/><Relationship Id="rId78" Type="http://schemas.openxmlformats.org/officeDocument/2006/relationships/image" Target="../media/image1000.png"/><Relationship Id="rId81" Type="http://schemas.openxmlformats.org/officeDocument/2006/relationships/customXml" Target="../ink/ink358.xml"/><Relationship Id="rId86" Type="http://schemas.openxmlformats.org/officeDocument/2006/relationships/image" Target="../media/image104.png"/><Relationship Id="rId94" Type="http://schemas.openxmlformats.org/officeDocument/2006/relationships/image" Target="../media/image108.png"/><Relationship Id="rId99" Type="http://schemas.openxmlformats.org/officeDocument/2006/relationships/customXml" Target="../ink/ink367.xml"/><Relationship Id="rId101" Type="http://schemas.openxmlformats.org/officeDocument/2006/relationships/customXml" Target="../ink/ink368.xml"/><Relationship Id="rId4" Type="http://schemas.openxmlformats.org/officeDocument/2006/relationships/image" Target="../media/image1410.png"/><Relationship Id="rId9" Type="http://schemas.openxmlformats.org/officeDocument/2006/relationships/customXml" Target="../ink/ink322.xml"/><Relationship Id="rId13" Type="http://schemas.openxmlformats.org/officeDocument/2006/relationships/customXml" Target="../ink/ink324.xml"/><Relationship Id="rId18" Type="http://schemas.openxmlformats.org/officeDocument/2006/relationships/image" Target="../media/image148.png"/><Relationship Id="rId39" Type="http://schemas.openxmlformats.org/officeDocument/2006/relationships/customXml" Target="../ink/ink337.xml"/><Relationship Id="rId109" Type="http://schemas.openxmlformats.org/officeDocument/2006/relationships/customXml" Target="../ink/ink372.xml"/><Relationship Id="rId34" Type="http://schemas.openxmlformats.org/officeDocument/2006/relationships/image" Target="../media/image122.png"/><Relationship Id="rId50" Type="http://schemas.openxmlformats.org/officeDocument/2006/relationships/image" Target="../media/image1300.png"/><Relationship Id="rId55" Type="http://schemas.openxmlformats.org/officeDocument/2006/relationships/customXml" Target="../ink/ink345.xml"/><Relationship Id="rId76" Type="http://schemas.openxmlformats.org/officeDocument/2006/relationships/image" Target="../media/image99.png"/><Relationship Id="rId97" Type="http://schemas.openxmlformats.org/officeDocument/2006/relationships/customXml" Target="../ink/ink366.xml"/><Relationship Id="rId104" Type="http://schemas.openxmlformats.org/officeDocument/2006/relationships/image" Target="../media/image113.png"/><Relationship Id="rId120" Type="http://schemas.openxmlformats.org/officeDocument/2006/relationships/image" Target="../media/image1400.png"/><Relationship Id="rId7" Type="http://schemas.openxmlformats.org/officeDocument/2006/relationships/customXml" Target="../ink/ink321.xml"/><Relationship Id="rId71" Type="http://schemas.openxmlformats.org/officeDocument/2006/relationships/customXml" Target="../ink/ink353.xml"/><Relationship Id="rId92" Type="http://schemas.openxmlformats.org/officeDocument/2006/relationships/image" Target="../media/image107.png"/><Relationship Id="rId2" Type="http://schemas.openxmlformats.org/officeDocument/2006/relationships/notesSlide" Target="../notesSlides/notesSlide22.xml"/><Relationship Id="rId29" Type="http://schemas.openxmlformats.org/officeDocument/2006/relationships/customXml" Target="../ink/ink332.xml"/><Relationship Id="rId24" Type="http://schemas.openxmlformats.org/officeDocument/2006/relationships/image" Target="../media/image1510.png"/><Relationship Id="rId40" Type="http://schemas.openxmlformats.org/officeDocument/2006/relationships/image" Target="../media/image125.png"/><Relationship Id="rId45" Type="http://schemas.openxmlformats.org/officeDocument/2006/relationships/customXml" Target="../ink/ink340.xml"/><Relationship Id="rId66" Type="http://schemas.openxmlformats.org/officeDocument/2006/relationships/image" Target="../media/image138.png"/><Relationship Id="rId87" Type="http://schemas.openxmlformats.org/officeDocument/2006/relationships/customXml" Target="../ink/ink361.xml"/><Relationship Id="rId110" Type="http://schemas.openxmlformats.org/officeDocument/2006/relationships/image" Target="../media/image116.png"/><Relationship Id="rId115" Type="http://schemas.openxmlformats.org/officeDocument/2006/relationships/customXml" Target="../ink/ink375.xml"/><Relationship Id="rId61" Type="http://schemas.openxmlformats.org/officeDocument/2006/relationships/customXml" Target="../ink/ink348.xml"/><Relationship Id="rId82" Type="http://schemas.openxmlformats.org/officeDocument/2006/relationships/image" Target="../media/image102.png"/><Relationship Id="rId19" Type="http://schemas.openxmlformats.org/officeDocument/2006/relationships/customXml" Target="../ink/ink327.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335.xml"/><Relationship Id="rId56" Type="http://schemas.openxmlformats.org/officeDocument/2006/relationships/image" Target="../media/image133.png"/><Relationship Id="rId77" Type="http://schemas.openxmlformats.org/officeDocument/2006/relationships/customXml" Target="../ink/ink356.xml"/><Relationship Id="rId100" Type="http://schemas.openxmlformats.org/officeDocument/2006/relationships/image" Target="../media/image111.png"/><Relationship Id="rId105" Type="http://schemas.openxmlformats.org/officeDocument/2006/relationships/customXml" Target="../ink/ink370.xml"/><Relationship Id="rId8" Type="http://schemas.openxmlformats.org/officeDocument/2006/relationships/image" Target="../media/image143.png"/><Relationship Id="rId51" Type="http://schemas.openxmlformats.org/officeDocument/2006/relationships/customXml" Target="../ink/ink343.xml"/><Relationship Id="rId72" Type="http://schemas.openxmlformats.org/officeDocument/2006/relationships/image" Target="../media/image97.png"/><Relationship Id="rId93" Type="http://schemas.openxmlformats.org/officeDocument/2006/relationships/customXml" Target="../ink/ink364.xml"/><Relationship Id="rId98" Type="http://schemas.openxmlformats.org/officeDocument/2006/relationships/image" Target="../media/image1100.png"/><Relationship Id="rId3" Type="http://schemas.openxmlformats.org/officeDocument/2006/relationships/customXml" Target="../ink/ink319.xml"/><Relationship Id="rId25" Type="http://schemas.openxmlformats.org/officeDocument/2006/relationships/customXml" Target="../ink/ink330.xml"/><Relationship Id="rId46" Type="http://schemas.openxmlformats.org/officeDocument/2006/relationships/image" Target="../media/image128.png"/><Relationship Id="rId67" Type="http://schemas.openxmlformats.org/officeDocument/2006/relationships/customXml" Target="../ink/ink351.xml"/><Relationship Id="rId116" Type="http://schemas.openxmlformats.org/officeDocument/2006/relationships/image" Target="../media/image119.png"/><Relationship Id="rId20" Type="http://schemas.openxmlformats.org/officeDocument/2006/relationships/image" Target="../media/image149.png"/><Relationship Id="rId41" Type="http://schemas.openxmlformats.org/officeDocument/2006/relationships/customXml" Target="../ink/ink338.xml"/><Relationship Id="rId62" Type="http://schemas.openxmlformats.org/officeDocument/2006/relationships/image" Target="../media/image136.png"/><Relationship Id="rId83" Type="http://schemas.openxmlformats.org/officeDocument/2006/relationships/customXml" Target="../ink/ink359.xml"/><Relationship Id="rId88" Type="http://schemas.openxmlformats.org/officeDocument/2006/relationships/image" Target="../media/image105.png"/><Relationship Id="rId111" Type="http://schemas.openxmlformats.org/officeDocument/2006/relationships/customXml" Target="../ink/ink373.xml"/><Relationship Id="rId15" Type="http://schemas.openxmlformats.org/officeDocument/2006/relationships/customXml" Target="../ink/ink325.xml"/><Relationship Id="rId36" Type="http://schemas.openxmlformats.org/officeDocument/2006/relationships/image" Target="../media/image123.png"/><Relationship Id="rId57" Type="http://schemas.openxmlformats.org/officeDocument/2006/relationships/customXml" Target="../ink/ink346.xml"/><Relationship Id="rId106" Type="http://schemas.openxmlformats.org/officeDocument/2006/relationships/image" Target="../media/image114.png"/></Relationships>
</file>

<file path=ppt/slides/_rels/slide35.xml.rels><?xml version="1.0" encoding="UTF-8" standalone="yes"?>
<Relationships xmlns="http://schemas.openxmlformats.org/package/2006/relationships"><Relationship Id="rId117" Type="http://schemas.openxmlformats.org/officeDocument/2006/relationships/customXml" Target="../ink/ink435.xml"/><Relationship Id="rId21" Type="http://schemas.openxmlformats.org/officeDocument/2006/relationships/customXml" Target="../ink/ink387.xml"/><Relationship Id="rId42" Type="http://schemas.openxmlformats.org/officeDocument/2006/relationships/image" Target="../media/image1600.png"/><Relationship Id="rId47" Type="http://schemas.openxmlformats.org/officeDocument/2006/relationships/customXml" Target="../ink/ink400.xml"/><Relationship Id="rId63" Type="http://schemas.openxmlformats.org/officeDocument/2006/relationships/customXml" Target="../ink/ink408.xml"/><Relationship Id="rId68" Type="http://schemas.openxmlformats.org/officeDocument/2006/relationships/image" Target="../media/image132.png"/><Relationship Id="rId84" Type="http://schemas.openxmlformats.org/officeDocument/2006/relationships/image" Target="../media/image96.png"/><Relationship Id="rId89" Type="http://schemas.openxmlformats.org/officeDocument/2006/relationships/customXml" Target="../ink/ink421.xml"/><Relationship Id="rId112" Type="http://schemas.openxmlformats.org/officeDocument/2006/relationships/image" Target="../media/image1100.png"/><Relationship Id="rId16" Type="http://schemas.openxmlformats.org/officeDocument/2006/relationships/image" Target="../media/image147.png"/><Relationship Id="rId107" Type="http://schemas.openxmlformats.org/officeDocument/2006/relationships/customXml" Target="../ink/ink430.xml"/><Relationship Id="rId11" Type="http://schemas.openxmlformats.org/officeDocument/2006/relationships/customXml" Target="../ink/ink382.xml"/><Relationship Id="rId32" Type="http://schemas.openxmlformats.org/officeDocument/2006/relationships/image" Target="../media/image155.png"/><Relationship Id="rId37" Type="http://schemas.openxmlformats.org/officeDocument/2006/relationships/customXml" Target="../ink/ink395.xml"/><Relationship Id="rId53" Type="http://schemas.openxmlformats.org/officeDocument/2006/relationships/customXml" Target="../ink/ink403.xml"/><Relationship Id="rId58" Type="http://schemas.openxmlformats.org/officeDocument/2006/relationships/image" Target="../media/image127.png"/><Relationship Id="rId74" Type="http://schemas.openxmlformats.org/officeDocument/2006/relationships/image" Target="../media/image135.png"/><Relationship Id="rId79" Type="http://schemas.openxmlformats.org/officeDocument/2006/relationships/customXml" Target="../ink/ink416.xml"/><Relationship Id="rId102" Type="http://schemas.openxmlformats.org/officeDocument/2006/relationships/image" Target="../media/image105.png"/><Relationship Id="rId123" Type="http://schemas.openxmlformats.org/officeDocument/2006/relationships/customXml" Target="../ink/ink438.xml"/><Relationship Id="rId128" Type="http://schemas.openxmlformats.org/officeDocument/2006/relationships/image" Target="../media/image118.png"/><Relationship Id="rId5" Type="http://schemas.openxmlformats.org/officeDocument/2006/relationships/customXml" Target="../ink/ink379.xml"/><Relationship Id="rId90" Type="http://schemas.openxmlformats.org/officeDocument/2006/relationships/image" Target="../media/image99.png"/><Relationship Id="rId95" Type="http://schemas.openxmlformats.org/officeDocument/2006/relationships/customXml" Target="../ink/ink424.xml"/><Relationship Id="rId22" Type="http://schemas.openxmlformats.org/officeDocument/2006/relationships/image" Target="../media/image1500.png"/><Relationship Id="rId27" Type="http://schemas.openxmlformats.org/officeDocument/2006/relationships/customXml" Target="../ink/ink390.xml"/><Relationship Id="rId43" Type="http://schemas.openxmlformats.org/officeDocument/2006/relationships/customXml" Target="../ink/ink398.xml"/><Relationship Id="rId48" Type="http://schemas.openxmlformats.org/officeDocument/2006/relationships/image" Target="../media/image122.png"/><Relationship Id="rId64" Type="http://schemas.openxmlformats.org/officeDocument/2006/relationships/image" Target="../media/image1300.png"/><Relationship Id="rId69" Type="http://schemas.openxmlformats.org/officeDocument/2006/relationships/customXml" Target="../ink/ink411.xml"/><Relationship Id="rId113" Type="http://schemas.openxmlformats.org/officeDocument/2006/relationships/customXml" Target="../ink/ink433.xml"/><Relationship Id="rId118" Type="http://schemas.openxmlformats.org/officeDocument/2006/relationships/image" Target="../media/image113.png"/><Relationship Id="rId80" Type="http://schemas.openxmlformats.org/officeDocument/2006/relationships/image" Target="../media/image138.png"/><Relationship Id="rId85" Type="http://schemas.openxmlformats.org/officeDocument/2006/relationships/customXml" Target="../ink/ink419.xml"/><Relationship Id="rId12" Type="http://schemas.openxmlformats.org/officeDocument/2006/relationships/image" Target="../media/image145.png"/><Relationship Id="rId17" Type="http://schemas.openxmlformats.org/officeDocument/2006/relationships/customXml" Target="../ink/ink385.xml"/><Relationship Id="rId33" Type="http://schemas.openxmlformats.org/officeDocument/2006/relationships/customXml" Target="../ink/ink393.xml"/><Relationship Id="rId38" Type="http://schemas.openxmlformats.org/officeDocument/2006/relationships/image" Target="../media/image158.png"/><Relationship Id="rId59" Type="http://schemas.openxmlformats.org/officeDocument/2006/relationships/customXml" Target="../ink/ink406.xml"/><Relationship Id="rId103" Type="http://schemas.openxmlformats.org/officeDocument/2006/relationships/customXml" Target="../ink/ink428.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441.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414.xml"/><Relationship Id="rId91" Type="http://schemas.openxmlformats.org/officeDocument/2006/relationships/customXml" Target="../ink/ink422.xml"/><Relationship Id="rId96"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388.xml"/><Relationship Id="rId28" Type="http://schemas.openxmlformats.org/officeDocument/2006/relationships/image" Target="../media/image153.png"/><Relationship Id="rId49" Type="http://schemas.openxmlformats.org/officeDocument/2006/relationships/customXml" Target="../ink/ink401.xml"/><Relationship Id="rId114" Type="http://schemas.openxmlformats.org/officeDocument/2006/relationships/image" Target="../media/image111.png"/><Relationship Id="rId119" Type="http://schemas.openxmlformats.org/officeDocument/2006/relationships/customXml" Target="../ink/ink436.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409.xml"/><Relationship Id="rId81" Type="http://schemas.openxmlformats.org/officeDocument/2006/relationships/customXml" Target="../ink/ink417.xml"/><Relationship Id="rId86" Type="http://schemas.openxmlformats.org/officeDocument/2006/relationships/image" Target="../media/image97.png"/><Relationship Id="rId130" Type="http://schemas.openxmlformats.org/officeDocument/2006/relationships/image" Target="../media/image119.png"/><Relationship Id="rId13" Type="http://schemas.openxmlformats.org/officeDocument/2006/relationships/customXml" Target="../ink/ink383.xml"/><Relationship Id="rId18" Type="http://schemas.openxmlformats.org/officeDocument/2006/relationships/image" Target="../media/image148.png"/><Relationship Id="rId39" Type="http://schemas.openxmlformats.org/officeDocument/2006/relationships/customXml" Target="../ink/ink396.xml"/><Relationship Id="rId109" Type="http://schemas.openxmlformats.org/officeDocument/2006/relationships/customXml" Target="../ink/ink431.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404.xml"/><Relationship Id="rId76" Type="http://schemas.openxmlformats.org/officeDocument/2006/relationships/image" Target="../media/image136.png"/><Relationship Id="rId97" Type="http://schemas.openxmlformats.org/officeDocument/2006/relationships/customXml" Target="../ink/ink425.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439.xml"/><Relationship Id="rId7" Type="http://schemas.openxmlformats.org/officeDocument/2006/relationships/customXml" Target="../ink/ink380.xml"/><Relationship Id="rId71" Type="http://schemas.openxmlformats.org/officeDocument/2006/relationships/customXml" Target="../ink/ink412.xml"/><Relationship Id="rId92" Type="http://schemas.openxmlformats.org/officeDocument/2006/relationships/image" Target="../media/image1000.png"/><Relationship Id="rId2" Type="http://schemas.openxmlformats.org/officeDocument/2006/relationships/notesSlide" Target="../notesSlides/notesSlide23.xml"/><Relationship Id="rId29" Type="http://schemas.openxmlformats.org/officeDocument/2006/relationships/customXml" Target="../ink/ink391.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399.xml"/><Relationship Id="rId66" Type="http://schemas.openxmlformats.org/officeDocument/2006/relationships/image" Target="../media/image1310.png"/><Relationship Id="rId87" Type="http://schemas.openxmlformats.org/officeDocument/2006/relationships/customXml" Target="../ink/ink420.xml"/><Relationship Id="rId110" Type="http://schemas.openxmlformats.org/officeDocument/2006/relationships/image" Target="../media/image109.png"/><Relationship Id="rId115" Type="http://schemas.openxmlformats.org/officeDocument/2006/relationships/customXml" Target="../ink/ink434.xml"/><Relationship Id="rId131" Type="http://schemas.openxmlformats.org/officeDocument/2006/relationships/customXml" Target="../ink/ink442.xml"/><Relationship Id="rId61" Type="http://schemas.openxmlformats.org/officeDocument/2006/relationships/customXml" Target="../ink/ink407.xml"/><Relationship Id="rId82" Type="http://schemas.openxmlformats.org/officeDocument/2006/relationships/image" Target="../media/image139.png"/><Relationship Id="rId19" Type="http://schemas.openxmlformats.org/officeDocument/2006/relationships/customXml" Target="../ink/ink386.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394.xml"/><Relationship Id="rId56" Type="http://schemas.openxmlformats.org/officeDocument/2006/relationships/image" Target="../media/image126.png"/><Relationship Id="rId77" Type="http://schemas.openxmlformats.org/officeDocument/2006/relationships/customXml" Target="../ink/ink415.xml"/><Relationship Id="rId100" Type="http://schemas.openxmlformats.org/officeDocument/2006/relationships/image" Target="../media/image104.png"/><Relationship Id="rId105" Type="http://schemas.openxmlformats.org/officeDocument/2006/relationships/customXml" Target="../ink/ink429.xml"/><Relationship Id="rId126" Type="http://schemas.openxmlformats.org/officeDocument/2006/relationships/image" Target="../media/image117.png"/><Relationship Id="rId8" Type="http://schemas.openxmlformats.org/officeDocument/2006/relationships/image" Target="../media/image143.png"/><Relationship Id="rId51" Type="http://schemas.openxmlformats.org/officeDocument/2006/relationships/customXml" Target="../ink/ink402.xml"/><Relationship Id="rId72" Type="http://schemas.openxmlformats.org/officeDocument/2006/relationships/image" Target="../media/image134.png"/><Relationship Id="rId93" Type="http://schemas.openxmlformats.org/officeDocument/2006/relationships/customXml" Target="../ink/ink423.xml"/><Relationship Id="rId98" Type="http://schemas.openxmlformats.org/officeDocument/2006/relationships/image" Target="../media/image103.png"/><Relationship Id="rId121" Type="http://schemas.openxmlformats.org/officeDocument/2006/relationships/customXml" Target="../ink/ink437.xml"/><Relationship Id="rId3" Type="http://schemas.openxmlformats.org/officeDocument/2006/relationships/customXml" Target="../ink/ink378.xml"/><Relationship Id="rId25" Type="http://schemas.openxmlformats.org/officeDocument/2006/relationships/customXml" Target="../ink/ink389.xml"/><Relationship Id="rId46" Type="http://schemas.openxmlformats.org/officeDocument/2006/relationships/image" Target="../media/image121.png"/><Relationship Id="rId67" Type="http://schemas.openxmlformats.org/officeDocument/2006/relationships/customXml" Target="../ink/ink410.xml"/><Relationship Id="rId116" Type="http://schemas.openxmlformats.org/officeDocument/2006/relationships/image" Target="../media/image112.png"/><Relationship Id="rId20" Type="http://schemas.openxmlformats.org/officeDocument/2006/relationships/image" Target="../media/image149.png"/><Relationship Id="rId41" Type="http://schemas.openxmlformats.org/officeDocument/2006/relationships/customXml" Target="../ink/ink397.xml"/><Relationship Id="rId62" Type="http://schemas.openxmlformats.org/officeDocument/2006/relationships/image" Target="../media/image129.png"/><Relationship Id="rId83" Type="http://schemas.openxmlformats.org/officeDocument/2006/relationships/customXml" Target="../ink/ink418.xml"/><Relationship Id="rId88" Type="http://schemas.openxmlformats.org/officeDocument/2006/relationships/image" Target="../media/image98.png"/><Relationship Id="rId111" Type="http://schemas.openxmlformats.org/officeDocument/2006/relationships/customXml" Target="../ink/ink432.xml"/><Relationship Id="rId132" Type="http://schemas.openxmlformats.org/officeDocument/2006/relationships/image" Target="../media/image1200.png"/><Relationship Id="rId15" Type="http://schemas.openxmlformats.org/officeDocument/2006/relationships/customXml" Target="../ink/ink384.xml"/><Relationship Id="rId36" Type="http://schemas.openxmlformats.org/officeDocument/2006/relationships/image" Target="../media/image157.png"/><Relationship Id="rId57" Type="http://schemas.openxmlformats.org/officeDocument/2006/relationships/customXml" Target="../ink/ink405.xml"/><Relationship Id="rId106" Type="http://schemas.openxmlformats.org/officeDocument/2006/relationships/image" Target="../media/image107.png"/><Relationship Id="rId127" Type="http://schemas.openxmlformats.org/officeDocument/2006/relationships/customXml" Target="../ink/ink440.xml"/><Relationship Id="rId10" Type="http://schemas.openxmlformats.org/officeDocument/2006/relationships/image" Target="../media/image144.png"/><Relationship Id="rId31" Type="http://schemas.openxmlformats.org/officeDocument/2006/relationships/customXml" Target="../ink/ink392.xml"/><Relationship Id="rId52" Type="http://schemas.openxmlformats.org/officeDocument/2006/relationships/image" Target="../media/image124.png"/><Relationship Id="rId73" Type="http://schemas.openxmlformats.org/officeDocument/2006/relationships/customXml" Target="../ink/ink413.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426.xml"/><Relationship Id="rId101" Type="http://schemas.openxmlformats.org/officeDocument/2006/relationships/customXml" Target="../ink/ink427.xml"/><Relationship Id="rId122" Type="http://schemas.openxmlformats.org/officeDocument/2006/relationships/image" Target="../media/image115.png"/><Relationship Id="rId4" Type="http://schemas.openxmlformats.org/officeDocument/2006/relationships/image" Target="../media/image1410.png"/><Relationship Id="rId9" Type="http://schemas.openxmlformats.org/officeDocument/2006/relationships/customXml" Target="../ink/ink381.xml"/><Relationship Id="rId26" Type="http://schemas.openxmlformats.org/officeDocument/2006/relationships/image" Target="../media/image152.png"/></Relationships>
</file>

<file path=ppt/slides/_rels/slide36.xml.rels><?xml version="1.0" encoding="UTF-8" standalone="yes"?>
<Relationships xmlns="http://schemas.openxmlformats.org/package/2006/relationships"><Relationship Id="rId117" Type="http://schemas.openxmlformats.org/officeDocument/2006/relationships/customXml" Target="../ink/ink500.xml"/><Relationship Id="rId21" Type="http://schemas.openxmlformats.org/officeDocument/2006/relationships/customXml" Target="../ink/ink452.xml"/><Relationship Id="rId42" Type="http://schemas.openxmlformats.org/officeDocument/2006/relationships/image" Target="../media/image1600.png"/><Relationship Id="rId63" Type="http://schemas.openxmlformats.org/officeDocument/2006/relationships/customXml" Target="../ink/ink473.xml"/><Relationship Id="rId84" Type="http://schemas.openxmlformats.org/officeDocument/2006/relationships/image" Target="../media/image96.png"/><Relationship Id="rId138" Type="http://schemas.openxmlformats.org/officeDocument/2006/relationships/image" Target="../media/image164.png"/><Relationship Id="rId107" Type="http://schemas.openxmlformats.org/officeDocument/2006/relationships/customXml" Target="../ink/ink495.xml"/><Relationship Id="rId11" Type="http://schemas.openxmlformats.org/officeDocument/2006/relationships/customXml" Target="../ink/ink447.xml"/><Relationship Id="rId32" Type="http://schemas.openxmlformats.org/officeDocument/2006/relationships/image" Target="../media/image155.png"/><Relationship Id="rId53" Type="http://schemas.openxmlformats.org/officeDocument/2006/relationships/customXml" Target="../ink/ink468.xml"/><Relationship Id="rId74" Type="http://schemas.openxmlformats.org/officeDocument/2006/relationships/image" Target="../media/image135.png"/><Relationship Id="rId128" Type="http://schemas.openxmlformats.org/officeDocument/2006/relationships/image" Target="../media/image118.png"/><Relationship Id="rId5" Type="http://schemas.openxmlformats.org/officeDocument/2006/relationships/customXml" Target="../ink/ink444.xml"/><Relationship Id="rId90" Type="http://schemas.openxmlformats.org/officeDocument/2006/relationships/image" Target="../media/image99.png"/><Relationship Id="rId95" Type="http://schemas.openxmlformats.org/officeDocument/2006/relationships/customXml" Target="../ink/ink489.xml"/><Relationship Id="rId22" Type="http://schemas.openxmlformats.org/officeDocument/2006/relationships/image" Target="../media/image1500.png"/><Relationship Id="rId27" Type="http://schemas.openxmlformats.org/officeDocument/2006/relationships/customXml" Target="../ink/ink455.xml"/><Relationship Id="rId43" Type="http://schemas.openxmlformats.org/officeDocument/2006/relationships/customXml" Target="../ink/ink463.xml"/><Relationship Id="rId48" Type="http://schemas.openxmlformats.org/officeDocument/2006/relationships/image" Target="../media/image122.png"/><Relationship Id="rId64" Type="http://schemas.openxmlformats.org/officeDocument/2006/relationships/image" Target="../media/image1300.png"/><Relationship Id="rId69" Type="http://schemas.openxmlformats.org/officeDocument/2006/relationships/customXml" Target="../ink/ink476.xml"/><Relationship Id="rId113" Type="http://schemas.openxmlformats.org/officeDocument/2006/relationships/customXml" Target="../ink/ink498.xml"/><Relationship Id="rId118" Type="http://schemas.openxmlformats.org/officeDocument/2006/relationships/image" Target="../media/image113.png"/><Relationship Id="rId134" Type="http://schemas.openxmlformats.org/officeDocument/2006/relationships/image" Target="../media/image162.png"/><Relationship Id="rId139" Type="http://schemas.openxmlformats.org/officeDocument/2006/relationships/customXml" Target="../ink/ink511.xml"/><Relationship Id="rId80" Type="http://schemas.openxmlformats.org/officeDocument/2006/relationships/image" Target="../media/image138.png"/><Relationship Id="rId85" Type="http://schemas.openxmlformats.org/officeDocument/2006/relationships/customXml" Target="../ink/ink484.xml"/><Relationship Id="rId12" Type="http://schemas.openxmlformats.org/officeDocument/2006/relationships/image" Target="../media/image145.png"/><Relationship Id="rId17" Type="http://schemas.openxmlformats.org/officeDocument/2006/relationships/customXml" Target="../ink/ink450.xml"/><Relationship Id="rId33" Type="http://schemas.openxmlformats.org/officeDocument/2006/relationships/customXml" Target="../ink/ink458.xml"/><Relationship Id="rId38" Type="http://schemas.openxmlformats.org/officeDocument/2006/relationships/image" Target="../media/image158.png"/><Relationship Id="rId59" Type="http://schemas.openxmlformats.org/officeDocument/2006/relationships/customXml" Target="../ink/ink471.xml"/><Relationship Id="rId103" Type="http://schemas.openxmlformats.org/officeDocument/2006/relationships/customXml" Target="../ink/ink493.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506.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479.xml"/><Relationship Id="rId91" Type="http://schemas.openxmlformats.org/officeDocument/2006/relationships/customXml" Target="../ink/ink487.xml"/><Relationship Id="rId96" Type="http://schemas.openxmlformats.org/officeDocument/2006/relationships/image" Target="../media/image102.png"/><Relationship Id="rId140" Type="http://schemas.openxmlformats.org/officeDocument/2006/relationships/image" Target="../media/image165.png"/><Relationship Id="rId145" Type="http://schemas.openxmlformats.org/officeDocument/2006/relationships/customXml" Target="../ink/ink514.xml"/><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453.xml"/><Relationship Id="rId28" Type="http://schemas.openxmlformats.org/officeDocument/2006/relationships/image" Target="../media/image153.png"/><Relationship Id="rId49" Type="http://schemas.openxmlformats.org/officeDocument/2006/relationships/customXml" Target="../ink/ink466.xml"/><Relationship Id="rId114" Type="http://schemas.openxmlformats.org/officeDocument/2006/relationships/image" Target="../media/image111.png"/><Relationship Id="rId119" Type="http://schemas.openxmlformats.org/officeDocument/2006/relationships/customXml" Target="../ink/ink501.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474.xml"/><Relationship Id="rId81" Type="http://schemas.openxmlformats.org/officeDocument/2006/relationships/customXml" Target="../ink/ink482.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509.xml"/><Relationship Id="rId13" Type="http://schemas.openxmlformats.org/officeDocument/2006/relationships/customXml" Target="../ink/ink448.xml"/><Relationship Id="rId18" Type="http://schemas.openxmlformats.org/officeDocument/2006/relationships/image" Target="../media/image148.png"/><Relationship Id="rId39" Type="http://schemas.openxmlformats.org/officeDocument/2006/relationships/customXml" Target="../ink/ink461.xml"/><Relationship Id="rId109" Type="http://schemas.openxmlformats.org/officeDocument/2006/relationships/customXml" Target="../ink/ink496.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469.xml"/><Relationship Id="rId76" Type="http://schemas.openxmlformats.org/officeDocument/2006/relationships/image" Target="../media/image136.png"/><Relationship Id="rId97" Type="http://schemas.openxmlformats.org/officeDocument/2006/relationships/customXml" Target="../ink/ink490.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504.xml"/><Relationship Id="rId141" Type="http://schemas.openxmlformats.org/officeDocument/2006/relationships/customXml" Target="../ink/ink512.xml"/><Relationship Id="rId146" Type="http://schemas.openxmlformats.org/officeDocument/2006/relationships/image" Target="../media/image168.png"/><Relationship Id="rId7" Type="http://schemas.openxmlformats.org/officeDocument/2006/relationships/customXml" Target="../ink/ink445.xml"/><Relationship Id="rId71" Type="http://schemas.openxmlformats.org/officeDocument/2006/relationships/customXml" Target="../ink/ink477.xml"/><Relationship Id="rId92" Type="http://schemas.openxmlformats.org/officeDocument/2006/relationships/image" Target="../media/image1000.png"/><Relationship Id="rId2" Type="http://schemas.openxmlformats.org/officeDocument/2006/relationships/notesSlide" Target="../notesSlides/notesSlide24.xml"/><Relationship Id="rId29" Type="http://schemas.openxmlformats.org/officeDocument/2006/relationships/customXml" Target="../ink/ink456.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464.xml"/><Relationship Id="rId66" Type="http://schemas.openxmlformats.org/officeDocument/2006/relationships/image" Target="../media/image1310.png"/><Relationship Id="rId87" Type="http://schemas.openxmlformats.org/officeDocument/2006/relationships/customXml" Target="../ink/ink485.xml"/><Relationship Id="rId110" Type="http://schemas.openxmlformats.org/officeDocument/2006/relationships/image" Target="../media/image109.png"/><Relationship Id="rId115" Type="http://schemas.openxmlformats.org/officeDocument/2006/relationships/customXml" Target="../ink/ink499.xml"/><Relationship Id="rId131" Type="http://schemas.openxmlformats.org/officeDocument/2006/relationships/customXml" Target="../ink/ink507.xml"/><Relationship Id="rId136" Type="http://schemas.openxmlformats.org/officeDocument/2006/relationships/image" Target="../media/image163.png"/><Relationship Id="rId61" Type="http://schemas.openxmlformats.org/officeDocument/2006/relationships/customXml" Target="../ink/ink472.xml"/><Relationship Id="rId82" Type="http://schemas.openxmlformats.org/officeDocument/2006/relationships/image" Target="../media/image139.png"/><Relationship Id="rId19" Type="http://schemas.openxmlformats.org/officeDocument/2006/relationships/customXml" Target="../ink/ink451.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459.xml"/><Relationship Id="rId56" Type="http://schemas.openxmlformats.org/officeDocument/2006/relationships/image" Target="../media/image126.png"/><Relationship Id="rId77" Type="http://schemas.openxmlformats.org/officeDocument/2006/relationships/customXml" Target="../ink/ink480.xml"/><Relationship Id="rId100" Type="http://schemas.openxmlformats.org/officeDocument/2006/relationships/image" Target="../media/image104.png"/><Relationship Id="rId105" Type="http://schemas.openxmlformats.org/officeDocument/2006/relationships/customXml" Target="../ink/ink494.xml"/><Relationship Id="rId126" Type="http://schemas.openxmlformats.org/officeDocument/2006/relationships/image" Target="../media/image117.png"/><Relationship Id="rId147" Type="http://schemas.openxmlformats.org/officeDocument/2006/relationships/customXml" Target="../ink/ink515.xml"/><Relationship Id="rId8" Type="http://schemas.openxmlformats.org/officeDocument/2006/relationships/image" Target="../media/image143.png"/><Relationship Id="rId51" Type="http://schemas.openxmlformats.org/officeDocument/2006/relationships/customXml" Target="../ink/ink467.xml"/><Relationship Id="rId72" Type="http://schemas.openxmlformats.org/officeDocument/2006/relationships/image" Target="../media/image134.png"/><Relationship Id="rId93" Type="http://schemas.openxmlformats.org/officeDocument/2006/relationships/customXml" Target="../ink/ink488.xml"/><Relationship Id="rId98" Type="http://schemas.openxmlformats.org/officeDocument/2006/relationships/image" Target="../media/image103.png"/><Relationship Id="rId121" Type="http://schemas.openxmlformats.org/officeDocument/2006/relationships/customXml" Target="../ink/ink502.xml"/><Relationship Id="rId142" Type="http://schemas.openxmlformats.org/officeDocument/2006/relationships/image" Target="../media/image166.png"/><Relationship Id="rId3" Type="http://schemas.openxmlformats.org/officeDocument/2006/relationships/customXml" Target="../ink/ink443.xml"/><Relationship Id="rId25" Type="http://schemas.openxmlformats.org/officeDocument/2006/relationships/customXml" Target="../ink/ink454.xml"/><Relationship Id="rId46" Type="http://schemas.openxmlformats.org/officeDocument/2006/relationships/image" Target="../media/image121.png"/><Relationship Id="rId67" Type="http://schemas.openxmlformats.org/officeDocument/2006/relationships/customXml" Target="../ink/ink475.xml"/><Relationship Id="rId116" Type="http://schemas.openxmlformats.org/officeDocument/2006/relationships/image" Target="../media/image112.png"/><Relationship Id="rId137" Type="http://schemas.openxmlformats.org/officeDocument/2006/relationships/customXml" Target="../ink/ink510.xml"/><Relationship Id="rId20" Type="http://schemas.openxmlformats.org/officeDocument/2006/relationships/image" Target="../media/image149.png"/><Relationship Id="rId41" Type="http://schemas.openxmlformats.org/officeDocument/2006/relationships/customXml" Target="../ink/ink462.xml"/><Relationship Id="rId62" Type="http://schemas.openxmlformats.org/officeDocument/2006/relationships/image" Target="../media/image129.png"/><Relationship Id="rId83" Type="http://schemas.openxmlformats.org/officeDocument/2006/relationships/customXml" Target="../ink/ink483.xml"/><Relationship Id="rId88" Type="http://schemas.openxmlformats.org/officeDocument/2006/relationships/image" Target="../media/image98.png"/><Relationship Id="rId111" Type="http://schemas.openxmlformats.org/officeDocument/2006/relationships/customXml" Target="../ink/ink497.xml"/><Relationship Id="rId132" Type="http://schemas.openxmlformats.org/officeDocument/2006/relationships/image" Target="../media/image1200.png"/><Relationship Id="rId15" Type="http://schemas.openxmlformats.org/officeDocument/2006/relationships/customXml" Target="../ink/ink449.xml"/><Relationship Id="rId36" Type="http://schemas.openxmlformats.org/officeDocument/2006/relationships/image" Target="../media/image157.png"/><Relationship Id="rId57" Type="http://schemas.openxmlformats.org/officeDocument/2006/relationships/customXml" Target="../ink/ink470.xml"/><Relationship Id="rId106" Type="http://schemas.openxmlformats.org/officeDocument/2006/relationships/image" Target="../media/image107.png"/><Relationship Id="rId127" Type="http://schemas.openxmlformats.org/officeDocument/2006/relationships/customXml" Target="../ink/ink505.xml"/><Relationship Id="rId10" Type="http://schemas.openxmlformats.org/officeDocument/2006/relationships/image" Target="../media/image144.png"/><Relationship Id="rId31" Type="http://schemas.openxmlformats.org/officeDocument/2006/relationships/customXml" Target="../ink/ink457.xml"/><Relationship Id="rId52" Type="http://schemas.openxmlformats.org/officeDocument/2006/relationships/image" Target="../media/image124.png"/><Relationship Id="rId73" Type="http://schemas.openxmlformats.org/officeDocument/2006/relationships/customXml" Target="../ink/ink478.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491.xml"/><Relationship Id="rId101" Type="http://schemas.openxmlformats.org/officeDocument/2006/relationships/customXml" Target="../ink/ink492.xml"/><Relationship Id="rId122" Type="http://schemas.openxmlformats.org/officeDocument/2006/relationships/image" Target="../media/image115.png"/><Relationship Id="rId143" Type="http://schemas.openxmlformats.org/officeDocument/2006/relationships/customXml" Target="../ink/ink513.xml"/><Relationship Id="rId148" Type="http://schemas.openxmlformats.org/officeDocument/2006/relationships/image" Target="../media/image169.png"/><Relationship Id="rId4" Type="http://schemas.openxmlformats.org/officeDocument/2006/relationships/image" Target="../media/image1410.png"/><Relationship Id="rId9" Type="http://schemas.openxmlformats.org/officeDocument/2006/relationships/customXml" Target="../ink/ink446.xml"/><Relationship Id="rId26" Type="http://schemas.openxmlformats.org/officeDocument/2006/relationships/image" Target="../media/image152.png"/><Relationship Id="rId47" Type="http://schemas.openxmlformats.org/officeDocument/2006/relationships/customXml" Target="../ink/ink465.xml"/><Relationship Id="rId68" Type="http://schemas.openxmlformats.org/officeDocument/2006/relationships/image" Target="../media/image132.png"/><Relationship Id="rId89" Type="http://schemas.openxmlformats.org/officeDocument/2006/relationships/customXml" Target="../ink/ink486.xml"/><Relationship Id="rId112" Type="http://schemas.openxmlformats.org/officeDocument/2006/relationships/image" Target="../media/image1100.png"/><Relationship Id="rId133" Type="http://schemas.openxmlformats.org/officeDocument/2006/relationships/customXml" Target="../ink/ink508.xml"/><Relationship Id="rId16" Type="http://schemas.openxmlformats.org/officeDocument/2006/relationships/image" Target="../media/image147.png"/><Relationship Id="rId37" Type="http://schemas.openxmlformats.org/officeDocument/2006/relationships/customXml" Target="../ink/ink460.xml"/><Relationship Id="rId58" Type="http://schemas.openxmlformats.org/officeDocument/2006/relationships/image" Target="../media/image127.png"/><Relationship Id="rId79" Type="http://schemas.openxmlformats.org/officeDocument/2006/relationships/customXml" Target="../ink/ink481.xml"/><Relationship Id="rId102" Type="http://schemas.openxmlformats.org/officeDocument/2006/relationships/image" Target="../media/image105.png"/><Relationship Id="rId123" Type="http://schemas.openxmlformats.org/officeDocument/2006/relationships/customXml" Target="../ink/ink503.xml"/><Relationship Id="rId144" Type="http://schemas.openxmlformats.org/officeDocument/2006/relationships/image" Target="../media/image167.png"/></Relationships>
</file>

<file path=ppt/slides/_rels/slide37.xml.rels><?xml version="1.0" encoding="UTF-8" standalone="yes"?>
<Relationships xmlns="http://schemas.openxmlformats.org/package/2006/relationships"><Relationship Id="rId117" Type="http://schemas.openxmlformats.org/officeDocument/2006/relationships/customXml" Target="../ink/ink573.xml"/><Relationship Id="rId21" Type="http://schemas.openxmlformats.org/officeDocument/2006/relationships/customXml" Target="../ink/ink525.xml"/><Relationship Id="rId42" Type="http://schemas.openxmlformats.org/officeDocument/2006/relationships/image" Target="../media/image1600.png"/><Relationship Id="rId63" Type="http://schemas.openxmlformats.org/officeDocument/2006/relationships/customXml" Target="../ink/ink546.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594.xml"/><Relationship Id="rId107" Type="http://schemas.openxmlformats.org/officeDocument/2006/relationships/customXml" Target="../ink/ink568.xml"/><Relationship Id="rId11" Type="http://schemas.openxmlformats.org/officeDocument/2006/relationships/customXml" Target="../ink/ink520.xml"/><Relationship Id="rId32" Type="http://schemas.openxmlformats.org/officeDocument/2006/relationships/image" Target="../media/image155.png"/><Relationship Id="rId53" Type="http://schemas.openxmlformats.org/officeDocument/2006/relationships/customXml" Target="../ink/ink541.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589.xml"/><Relationship Id="rId5" Type="http://schemas.openxmlformats.org/officeDocument/2006/relationships/customXml" Target="../ink/ink517.xml"/><Relationship Id="rId95" Type="http://schemas.openxmlformats.org/officeDocument/2006/relationships/customXml" Target="../ink/ink562.xml"/><Relationship Id="rId160" Type="http://schemas.openxmlformats.org/officeDocument/2006/relationships/image" Target="../media/image175.png"/><Relationship Id="rId22" Type="http://schemas.openxmlformats.org/officeDocument/2006/relationships/image" Target="../media/image1500.png"/><Relationship Id="rId43" Type="http://schemas.openxmlformats.org/officeDocument/2006/relationships/customXml" Target="../ink/ink536.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584.xml"/><Relationship Id="rId85" Type="http://schemas.openxmlformats.org/officeDocument/2006/relationships/customXml" Target="../ink/ink557.xml"/><Relationship Id="rId150" Type="http://schemas.openxmlformats.org/officeDocument/2006/relationships/image" Target="../media/image1700.png"/><Relationship Id="rId12" Type="http://schemas.openxmlformats.org/officeDocument/2006/relationships/image" Target="../media/image145.png"/><Relationship Id="rId17" Type="http://schemas.openxmlformats.org/officeDocument/2006/relationships/customXml" Target="../ink/ink523.xml"/><Relationship Id="rId33" Type="http://schemas.openxmlformats.org/officeDocument/2006/relationships/customXml" Target="../ink/ink531.xml"/><Relationship Id="rId38" Type="http://schemas.openxmlformats.org/officeDocument/2006/relationships/image" Target="../media/image158.png"/><Relationship Id="rId59" Type="http://schemas.openxmlformats.org/officeDocument/2006/relationships/customXml" Target="../ink/ink544.xml"/><Relationship Id="rId103" Type="http://schemas.openxmlformats.org/officeDocument/2006/relationships/customXml" Target="../ink/ink566.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579.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552.xml"/><Relationship Id="rId91" Type="http://schemas.openxmlformats.org/officeDocument/2006/relationships/customXml" Target="../ink/ink560.xml"/><Relationship Id="rId96" Type="http://schemas.openxmlformats.org/officeDocument/2006/relationships/image" Target="../media/image102.png"/><Relationship Id="rId140" Type="http://schemas.openxmlformats.org/officeDocument/2006/relationships/image" Target="../media/image165.png"/><Relationship Id="rId145" Type="http://schemas.openxmlformats.org/officeDocument/2006/relationships/customXml" Target="../ink/ink587.xml"/><Relationship Id="rId161" Type="http://schemas.openxmlformats.org/officeDocument/2006/relationships/customXml" Target="../ink/ink595.xml"/><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526.xml"/><Relationship Id="rId28" Type="http://schemas.openxmlformats.org/officeDocument/2006/relationships/image" Target="../media/image153.png"/><Relationship Id="rId49" Type="http://schemas.openxmlformats.org/officeDocument/2006/relationships/customXml" Target="../ink/ink539.xml"/><Relationship Id="rId114" Type="http://schemas.openxmlformats.org/officeDocument/2006/relationships/image" Target="../media/image111.png"/><Relationship Id="rId119" Type="http://schemas.openxmlformats.org/officeDocument/2006/relationships/customXml" Target="../ink/ink574.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547.xml"/><Relationship Id="rId81" Type="http://schemas.openxmlformats.org/officeDocument/2006/relationships/customXml" Target="../ink/ink555.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582.xml"/><Relationship Id="rId151" Type="http://schemas.openxmlformats.org/officeDocument/2006/relationships/customXml" Target="../ink/ink590.xml"/><Relationship Id="rId156" Type="http://schemas.openxmlformats.org/officeDocument/2006/relationships/image" Target="../media/image173.png"/><Relationship Id="rId13" Type="http://schemas.openxmlformats.org/officeDocument/2006/relationships/customXml" Target="../ink/ink521.xml"/><Relationship Id="rId18" Type="http://schemas.openxmlformats.org/officeDocument/2006/relationships/image" Target="../media/image148.png"/><Relationship Id="rId39" Type="http://schemas.openxmlformats.org/officeDocument/2006/relationships/customXml" Target="../ink/ink534.xml"/><Relationship Id="rId109" Type="http://schemas.openxmlformats.org/officeDocument/2006/relationships/customXml" Target="../ink/ink569.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542.xml"/><Relationship Id="rId76" Type="http://schemas.openxmlformats.org/officeDocument/2006/relationships/image" Target="../media/image136.png"/><Relationship Id="rId97" Type="http://schemas.openxmlformats.org/officeDocument/2006/relationships/customXml" Target="../ink/ink563.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577.xml"/><Relationship Id="rId141" Type="http://schemas.openxmlformats.org/officeDocument/2006/relationships/customXml" Target="../ink/ink585.xml"/><Relationship Id="rId146" Type="http://schemas.openxmlformats.org/officeDocument/2006/relationships/image" Target="../media/image168.png"/><Relationship Id="rId7" Type="http://schemas.openxmlformats.org/officeDocument/2006/relationships/customXml" Target="../ink/ink518.xml"/><Relationship Id="rId71" Type="http://schemas.openxmlformats.org/officeDocument/2006/relationships/customXml" Target="../ink/ink550.xml"/><Relationship Id="rId92" Type="http://schemas.openxmlformats.org/officeDocument/2006/relationships/image" Target="../media/image1000.png"/><Relationship Id="rId162" Type="http://schemas.openxmlformats.org/officeDocument/2006/relationships/image" Target="../media/image176.png"/><Relationship Id="rId2" Type="http://schemas.openxmlformats.org/officeDocument/2006/relationships/notesSlide" Target="../notesSlides/notesSlide25.xml"/><Relationship Id="rId29" Type="http://schemas.openxmlformats.org/officeDocument/2006/relationships/customXml" Target="../ink/ink529.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537.xml"/><Relationship Id="rId66" Type="http://schemas.openxmlformats.org/officeDocument/2006/relationships/image" Target="../media/image1310.png"/><Relationship Id="rId87" Type="http://schemas.openxmlformats.org/officeDocument/2006/relationships/customXml" Target="../ink/ink558.xml"/><Relationship Id="rId110" Type="http://schemas.openxmlformats.org/officeDocument/2006/relationships/image" Target="../media/image109.png"/><Relationship Id="rId115" Type="http://schemas.openxmlformats.org/officeDocument/2006/relationships/customXml" Target="../ink/ink572.xml"/><Relationship Id="rId131" Type="http://schemas.openxmlformats.org/officeDocument/2006/relationships/customXml" Target="../ink/ink580.xml"/><Relationship Id="rId136" Type="http://schemas.openxmlformats.org/officeDocument/2006/relationships/image" Target="../media/image163.png"/><Relationship Id="rId157" Type="http://schemas.openxmlformats.org/officeDocument/2006/relationships/customXml" Target="../ink/ink593.xml"/><Relationship Id="rId61" Type="http://schemas.openxmlformats.org/officeDocument/2006/relationships/customXml" Target="../ink/ink545.xml"/><Relationship Id="rId82" Type="http://schemas.openxmlformats.org/officeDocument/2006/relationships/image" Target="../media/image139.png"/><Relationship Id="rId152" Type="http://schemas.openxmlformats.org/officeDocument/2006/relationships/image" Target="../media/image1710.png"/><Relationship Id="rId19" Type="http://schemas.openxmlformats.org/officeDocument/2006/relationships/customXml" Target="../ink/ink524.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532.xml"/><Relationship Id="rId56" Type="http://schemas.openxmlformats.org/officeDocument/2006/relationships/image" Target="../media/image126.png"/><Relationship Id="rId77" Type="http://schemas.openxmlformats.org/officeDocument/2006/relationships/customXml" Target="../ink/ink553.xml"/><Relationship Id="rId100" Type="http://schemas.openxmlformats.org/officeDocument/2006/relationships/image" Target="../media/image104.png"/><Relationship Id="rId105" Type="http://schemas.openxmlformats.org/officeDocument/2006/relationships/customXml" Target="../ink/ink567.xml"/><Relationship Id="rId126" Type="http://schemas.openxmlformats.org/officeDocument/2006/relationships/image" Target="../media/image117.png"/><Relationship Id="rId147" Type="http://schemas.openxmlformats.org/officeDocument/2006/relationships/customXml" Target="../ink/ink588.xml"/><Relationship Id="rId8" Type="http://schemas.openxmlformats.org/officeDocument/2006/relationships/image" Target="../media/image143.png"/><Relationship Id="rId51" Type="http://schemas.openxmlformats.org/officeDocument/2006/relationships/customXml" Target="../ink/ink540.xml"/><Relationship Id="rId72" Type="http://schemas.openxmlformats.org/officeDocument/2006/relationships/image" Target="../media/image134.png"/><Relationship Id="rId93" Type="http://schemas.openxmlformats.org/officeDocument/2006/relationships/customXml" Target="../ink/ink561.xml"/><Relationship Id="rId98" Type="http://schemas.openxmlformats.org/officeDocument/2006/relationships/image" Target="../media/image103.png"/><Relationship Id="rId121" Type="http://schemas.openxmlformats.org/officeDocument/2006/relationships/customXml" Target="../ink/ink575.xml"/><Relationship Id="rId142" Type="http://schemas.openxmlformats.org/officeDocument/2006/relationships/image" Target="../media/image166.png"/><Relationship Id="rId3" Type="http://schemas.openxmlformats.org/officeDocument/2006/relationships/customXml" Target="../ink/ink516.xml"/><Relationship Id="rId25" Type="http://schemas.openxmlformats.org/officeDocument/2006/relationships/customXml" Target="../ink/ink527.xml"/><Relationship Id="rId46" Type="http://schemas.openxmlformats.org/officeDocument/2006/relationships/image" Target="../media/image121.png"/><Relationship Id="rId67" Type="http://schemas.openxmlformats.org/officeDocument/2006/relationships/customXml" Target="../ink/ink548.xml"/><Relationship Id="rId116" Type="http://schemas.openxmlformats.org/officeDocument/2006/relationships/image" Target="../media/image112.png"/><Relationship Id="rId137" Type="http://schemas.openxmlformats.org/officeDocument/2006/relationships/customXml" Target="../ink/ink583.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535.xml"/><Relationship Id="rId62" Type="http://schemas.openxmlformats.org/officeDocument/2006/relationships/image" Target="../media/image129.png"/><Relationship Id="rId83" Type="http://schemas.openxmlformats.org/officeDocument/2006/relationships/customXml" Target="../ink/ink556.xml"/><Relationship Id="rId88" Type="http://schemas.openxmlformats.org/officeDocument/2006/relationships/image" Target="../media/image98.png"/><Relationship Id="rId111" Type="http://schemas.openxmlformats.org/officeDocument/2006/relationships/customXml" Target="../ink/ink570.xml"/><Relationship Id="rId132" Type="http://schemas.openxmlformats.org/officeDocument/2006/relationships/image" Target="../media/image1200.png"/><Relationship Id="rId153" Type="http://schemas.openxmlformats.org/officeDocument/2006/relationships/customXml" Target="../ink/ink591.xml"/><Relationship Id="rId15" Type="http://schemas.openxmlformats.org/officeDocument/2006/relationships/customXml" Target="../ink/ink522.xml"/><Relationship Id="rId36" Type="http://schemas.openxmlformats.org/officeDocument/2006/relationships/image" Target="../media/image157.png"/><Relationship Id="rId57" Type="http://schemas.openxmlformats.org/officeDocument/2006/relationships/customXml" Target="../ink/ink543.xml"/><Relationship Id="rId106" Type="http://schemas.openxmlformats.org/officeDocument/2006/relationships/image" Target="../media/image107.png"/><Relationship Id="rId127" Type="http://schemas.openxmlformats.org/officeDocument/2006/relationships/customXml" Target="../ink/ink578.xml"/><Relationship Id="rId10" Type="http://schemas.openxmlformats.org/officeDocument/2006/relationships/image" Target="../media/image144.png"/><Relationship Id="rId31" Type="http://schemas.openxmlformats.org/officeDocument/2006/relationships/customXml" Target="../ink/ink530.xml"/><Relationship Id="rId52" Type="http://schemas.openxmlformats.org/officeDocument/2006/relationships/image" Target="../media/image124.png"/><Relationship Id="rId73" Type="http://schemas.openxmlformats.org/officeDocument/2006/relationships/customXml" Target="../ink/ink551.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564.xml"/><Relationship Id="rId101" Type="http://schemas.openxmlformats.org/officeDocument/2006/relationships/customXml" Target="../ink/ink565.xml"/><Relationship Id="rId122" Type="http://schemas.openxmlformats.org/officeDocument/2006/relationships/image" Target="../media/image115.png"/><Relationship Id="rId143" Type="http://schemas.openxmlformats.org/officeDocument/2006/relationships/customXml" Target="../ink/ink586.xml"/><Relationship Id="rId148" Type="http://schemas.openxmlformats.org/officeDocument/2006/relationships/image" Target="../media/image169.png"/><Relationship Id="rId4" Type="http://schemas.openxmlformats.org/officeDocument/2006/relationships/image" Target="../media/image1410.png"/><Relationship Id="rId9" Type="http://schemas.openxmlformats.org/officeDocument/2006/relationships/customXml" Target="../ink/ink519.xml"/><Relationship Id="rId26" Type="http://schemas.openxmlformats.org/officeDocument/2006/relationships/image" Target="../media/image152.png"/><Relationship Id="rId47" Type="http://schemas.openxmlformats.org/officeDocument/2006/relationships/customXml" Target="../ink/ink538.xml"/><Relationship Id="rId68" Type="http://schemas.openxmlformats.org/officeDocument/2006/relationships/image" Target="../media/image132.png"/><Relationship Id="rId89" Type="http://schemas.openxmlformats.org/officeDocument/2006/relationships/customXml" Target="../ink/ink559.xml"/><Relationship Id="rId112" Type="http://schemas.openxmlformats.org/officeDocument/2006/relationships/image" Target="../media/image1100.png"/><Relationship Id="rId133" Type="http://schemas.openxmlformats.org/officeDocument/2006/relationships/customXml" Target="../ink/ink581.xml"/><Relationship Id="rId154" Type="http://schemas.openxmlformats.org/officeDocument/2006/relationships/image" Target="../media/image172.png"/><Relationship Id="rId16" Type="http://schemas.openxmlformats.org/officeDocument/2006/relationships/image" Target="../media/image147.png"/><Relationship Id="rId37" Type="http://schemas.openxmlformats.org/officeDocument/2006/relationships/customXml" Target="../ink/ink533.xml"/><Relationship Id="rId58" Type="http://schemas.openxmlformats.org/officeDocument/2006/relationships/image" Target="../media/image127.png"/><Relationship Id="rId79" Type="http://schemas.openxmlformats.org/officeDocument/2006/relationships/customXml" Target="../ink/ink554.xml"/><Relationship Id="rId102" Type="http://schemas.openxmlformats.org/officeDocument/2006/relationships/image" Target="../media/image105.png"/><Relationship Id="rId123" Type="http://schemas.openxmlformats.org/officeDocument/2006/relationships/customXml" Target="../ink/ink576.xml"/><Relationship Id="rId144" Type="http://schemas.openxmlformats.org/officeDocument/2006/relationships/image" Target="../media/image167.png"/><Relationship Id="rId90" Type="http://schemas.openxmlformats.org/officeDocument/2006/relationships/image" Target="../media/image99.png"/><Relationship Id="rId27" Type="http://schemas.openxmlformats.org/officeDocument/2006/relationships/customXml" Target="../ink/ink528.xml"/><Relationship Id="rId48" Type="http://schemas.openxmlformats.org/officeDocument/2006/relationships/image" Target="../media/image122.png"/><Relationship Id="rId69" Type="http://schemas.openxmlformats.org/officeDocument/2006/relationships/customXml" Target="../ink/ink549.xml"/><Relationship Id="rId113" Type="http://schemas.openxmlformats.org/officeDocument/2006/relationships/customXml" Target="../ink/ink571.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592.xml"/></Relationships>
</file>

<file path=ppt/slides/_rels/slide38.xml.rels><?xml version="1.0" encoding="UTF-8" standalone="yes"?>
<Relationships xmlns="http://schemas.openxmlformats.org/package/2006/relationships"><Relationship Id="rId117" Type="http://schemas.openxmlformats.org/officeDocument/2006/relationships/customXml" Target="../ink/ink653.xml"/><Relationship Id="rId21" Type="http://schemas.openxmlformats.org/officeDocument/2006/relationships/customXml" Target="../ink/ink605.xml"/><Relationship Id="rId42" Type="http://schemas.openxmlformats.org/officeDocument/2006/relationships/image" Target="../media/image1600.png"/><Relationship Id="rId63" Type="http://schemas.openxmlformats.org/officeDocument/2006/relationships/customXml" Target="../ink/ink626.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674.xml"/><Relationship Id="rId170" Type="http://schemas.openxmlformats.org/officeDocument/2006/relationships/image" Target="../media/image1800.png"/><Relationship Id="rId107" Type="http://schemas.openxmlformats.org/officeDocument/2006/relationships/customXml" Target="../ink/ink648.xml"/><Relationship Id="rId11" Type="http://schemas.openxmlformats.org/officeDocument/2006/relationships/customXml" Target="../ink/ink600.xml"/><Relationship Id="rId32" Type="http://schemas.openxmlformats.org/officeDocument/2006/relationships/image" Target="../media/image155.png"/><Relationship Id="rId53" Type="http://schemas.openxmlformats.org/officeDocument/2006/relationships/customXml" Target="../ink/ink621.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669.xml"/><Relationship Id="rId5" Type="http://schemas.openxmlformats.org/officeDocument/2006/relationships/customXml" Target="../ink/ink597.xml"/><Relationship Id="rId95" Type="http://schemas.openxmlformats.org/officeDocument/2006/relationships/customXml" Target="../ink/ink642.xml"/><Relationship Id="rId160" Type="http://schemas.openxmlformats.org/officeDocument/2006/relationships/image" Target="../media/image175.png"/><Relationship Id="rId22" Type="http://schemas.openxmlformats.org/officeDocument/2006/relationships/image" Target="../media/image1500.png"/><Relationship Id="rId43" Type="http://schemas.openxmlformats.org/officeDocument/2006/relationships/customXml" Target="../ink/ink616.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664.xml"/><Relationship Id="rId85" Type="http://schemas.openxmlformats.org/officeDocument/2006/relationships/customXml" Target="../ink/ink637.xml"/><Relationship Id="rId150" Type="http://schemas.openxmlformats.org/officeDocument/2006/relationships/image" Target="../media/image1700.png"/><Relationship Id="rId171" Type="http://schemas.openxmlformats.org/officeDocument/2006/relationships/customXml" Target="../ink/ink680.xml"/><Relationship Id="rId12" Type="http://schemas.openxmlformats.org/officeDocument/2006/relationships/image" Target="../media/image145.png"/><Relationship Id="rId33" Type="http://schemas.openxmlformats.org/officeDocument/2006/relationships/customXml" Target="../ink/ink611.xml"/><Relationship Id="rId108" Type="http://schemas.openxmlformats.org/officeDocument/2006/relationships/image" Target="../media/image108.png"/><Relationship Id="rId129" Type="http://schemas.openxmlformats.org/officeDocument/2006/relationships/customXml" Target="../ink/ink659.xml"/><Relationship Id="rId54" Type="http://schemas.openxmlformats.org/officeDocument/2006/relationships/image" Target="../media/image125.png"/><Relationship Id="rId75" Type="http://schemas.openxmlformats.org/officeDocument/2006/relationships/customXml" Target="../ink/ink632.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675.xml"/><Relationship Id="rId6" Type="http://schemas.openxmlformats.org/officeDocument/2006/relationships/image" Target="../media/image142.png"/><Relationship Id="rId23" Type="http://schemas.openxmlformats.org/officeDocument/2006/relationships/customXml" Target="../ink/ink606.xml"/><Relationship Id="rId28" Type="http://schemas.openxmlformats.org/officeDocument/2006/relationships/image" Target="../media/image153.png"/><Relationship Id="rId49" Type="http://schemas.openxmlformats.org/officeDocument/2006/relationships/customXml" Target="../ink/ink619.xml"/><Relationship Id="rId114" Type="http://schemas.openxmlformats.org/officeDocument/2006/relationships/image" Target="../media/image111.png"/><Relationship Id="rId119" Type="http://schemas.openxmlformats.org/officeDocument/2006/relationships/customXml" Target="../ink/ink654.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627.xml"/><Relationship Id="rId81" Type="http://schemas.openxmlformats.org/officeDocument/2006/relationships/customXml" Target="../ink/ink635.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662.xml"/><Relationship Id="rId151" Type="http://schemas.openxmlformats.org/officeDocument/2006/relationships/customXml" Target="../ink/ink670.xml"/><Relationship Id="rId156" Type="http://schemas.openxmlformats.org/officeDocument/2006/relationships/image" Target="../media/image173.png"/><Relationship Id="rId177" Type="http://schemas.openxmlformats.org/officeDocument/2006/relationships/customXml" Target="../ink/ink683.xml"/><Relationship Id="rId172" Type="http://schemas.openxmlformats.org/officeDocument/2006/relationships/image" Target="../media/image181.png"/><Relationship Id="rId13" Type="http://schemas.openxmlformats.org/officeDocument/2006/relationships/customXml" Target="../ink/ink601.xml"/><Relationship Id="rId18" Type="http://schemas.openxmlformats.org/officeDocument/2006/relationships/image" Target="../media/image148.png"/><Relationship Id="rId39" Type="http://schemas.openxmlformats.org/officeDocument/2006/relationships/customXml" Target="../ink/ink614.xml"/><Relationship Id="rId109" Type="http://schemas.openxmlformats.org/officeDocument/2006/relationships/customXml" Target="../ink/ink649.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622.xml"/><Relationship Id="rId76" Type="http://schemas.openxmlformats.org/officeDocument/2006/relationships/image" Target="../media/image136.png"/><Relationship Id="rId97" Type="http://schemas.openxmlformats.org/officeDocument/2006/relationships/customXml" Target="../ink/ink643.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657.xml"/><Relationship Id="rId141" Type="http://schemas.openxmlformats.org/officeDocument/2006/relationships/customXml" Target="../ink/ink665.xml"/><Relationship Id="rId146" Type="http://schemas.openxmlformats.org/officeDocument/2006/relationships/image" Target="../media/image168.png"/><Relationship Id="rId167" Type="http://schemas.openxmlformats.org/officeDocument/2006/relationships/customXml" Target="../ink/ink678.xml"/><Relationship Id="rId7" Type="http://schemas.openxmlformats.org/officeDocument/2006/relationships/customXml" Target="../ink/ink598.xml"/><Relationship Id="rId71" Type="http://schemas.openxmlformats.org/officeDocument/2006/relationships/customXml" Target="../ink/ink630.xml"/><Relationship Id="rId92" Type="http://schemas.openxmlformats.org/officeDocument/2006/relationships/image" Target="../media/image1000.png"/><Relationship Id="rId162" Type="http://schemas.openxmlformats.org/officeDocument/2006/relationships/image" Target="../media/image176.png"/><Relationship Id="rId2" Type="http://schemas.openxmlformats.org/officeDocument/2006/relationships/notesSlide" Target="../notesSlides/notesSlide26.xml"/><Relationship Id="rId29" Type="http://schemas.openxmlformats.org/officeDocument/2006/relationships/customXml" Target="../ink/ink609.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617.xml"/><Relationship Id="rId66" Type="http://schemas.openxmlformats.org/officeDocument/2006/relationships/image" Target="../media/image1310.png"/><Relationship Id="rId87" Type="http://schemas.openxmlformats.org/officeDocument/2006/relationships/customXml" Target="../ink/ink638.xml"/><Relationship Id="rId110" Type="http://schemas.openxmlformats.org/officeDocument/2006/relationships/image" Target="../media/image109.png"/><Relationship Id="rId115" Type="http://schemas.openxmlformats.org/officeDocument/2006/relationships/customXml" Target="../ink/ink652.xml"/><Relationship Id="rId131" Type="http://schemas.openxmlformats.org/officeDocument/2006/relationships/customXml" Target="../ink/ink660.xml"/><Relationship Id="rId136" Type="http://schemas.openxmlformats.org/officeDocument/2006/relationships/image" Target="../media/image163.png"/><Relationship Id="rId157" Type="http://schemas.openxmlformats.org/officeDocument/2006/relationships/customXml" Target="../ink/ink673.xml"/><Relationship Id="rId178" Type="http://schemas.openxmlformats.org/officeDocument/2006/relationships/image" Target="../media/image184.png"/><Relationship Id="rId61" Type="http://schemas.openxmlformats.org/officeDocument/2006/relationships/customXml" Target="../ink/ink625.xml"/><Relationship Id="rId82" Type="http://schemas.openxmlformats.org/officeDocument/2006/relationships/image" Target="../media/image139.png"/><Relationship Id="rId152" Type="http://schemas.openxmlformats.org/officeDocument/2006/relationships/image" Target="../media/image1710.png"/><Relationship Id="rId173" Type="http://schemas.openxmlformats.org/officeDocument/2006/relationships/customXml" Target="../ink/ink681.xml"/><Relationship Id="rId19" Type="http://schemas.openxmlformats.org/officeDocument/2006/relationships/customXml" Target="../ink/ink604.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612.xml"/><Relationship Id="rId56" Type="http://schemas.openxmlformats.org/officeDocument/2006/relationships/image" Target="../media/image126.png"/><Relationship Id="rId77" Type="http://schemas.openxmlformats.org/officeDocument/2006/relationships/customXml" Target="../ink/ink633.xml"/><Relationship Id="rId100" Type="http://schemas.openxmlformats.org/officeDocument/2006/relationships/image" Target="../media/image104.png"/><Relationship Id="rId105" Type="http://schemas.openxmlformats.org/officeDocument/2006/relationships/customXml" Target="../ink/ink647.xml"/><Relationship Id="rId126" Type="http://schemas.openxmlformats.org/officeDocument/2006/relationships/image" Target="../media/image117.png"/><Relationship Id="rId147" Type="http://schemas.openxmlformats.org/officeDocument/2006/relationships/customXml" Target="../ink/ink668.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620.xml"/><Relationship Id="rId72" Type="http://schemas.openxmlformats.org/officeDocument/2006/relationships/image" Target="../media/image134.png"/><Relationship Id="rId93" Type="http://schemas.openxmlformats.org/officeDocument/2006/relationships/customXml" Target="../ink/ink641.xml"/><Relationship Id="rId98" Type="http://schemas.openxmlformats.org/officeDocument/2006/relationships/image" Target="../media/image103.png"/><Relationship Id="rId121" Type="http://schemas.openxmlformats.org/officeDocument/2006/relationships/customXml" Target="../ink/ink655.xml"/><Relationship Id="rId142" Type="http://schemas.openxmlformats.org/officeDocument/2006/relationships/image" Target="../media/image166.png"/><Relationship Id="rId163" Type="http://schemas.openxmlformats.org/officeDocument/2006/relationships/customXml" Target="../ink/ink676.xml"/><Relationship Id="rId3" Type="http://schemas.openxmlformats.org/officeDocument/2006/relationships/customXml" Target="../ink/ink596.xml"/><Relationship Id="rId25" Type="http://schemas.openxmlformats.org/officeDocument/2006/relationships/customXml" Target="../ink/ink607.xml"/><Relationship Id="rId46" Type="http://schemas.openxmlformats.org/officeDocument/2006/relationships/image" Target="../media/image121.png"/><Relationship Id="rId67" Type="http://schemas.openxmlformats.org/officeDocument/2006/relationships/customXml" Target="../ink/ink628.xml"/><Relationship Id="rId116" Type="http://schemas.openxmlformats.org/officeDocument/2006/relationships/image" Target="../media/image112.png"/><Relationship Id="rId137" Type="http://schemas.openxmlformats.org/officeDocument/2006/relationships/customXml" Target="../ink/ink663.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615.xml"/><Relationship Id="rId62" Type="http://schemas.openxmlformats.org/officeDocument/2006/relationships/image" Target="../media/image129.png"/><Relationship Id="rId83" Type="http://schemas.openxmlformats.org/officeDocument/2006/relationships/customXml" Target="../ink/ink636.xml"/><Relationship Id="rId88" Type="http://schemas.openxmlformats.org/officeDocument/2006/relationships/image" Target="../media/image98.png"/><Relationship Id="rId111" Type="http://schemas.openxmlformats.org/officeDocument/2006/relationships/customXml" Target="../ink/ink650.xml"/><Relationship Id="rId132" Type="http://schemas.openxmlformats.org/officeDocument/2006/relationships/image" Target="../media/image1200.png"/><Relationship Id="rId153" Type="http://schemas.openxmlformats.org/officeDocument/2006/relationships/customXml" Target="../ink/ink671.xml"/><Relationship Id="rId174" Type="http://schemas.openxmlformats.org/officeDocument/2006/relationships/image" Target="../media/image182.png"/><Relationship Id="rId15" Type="http://schemas.openxmlformats.org/officeDocument/2006/relationships/customXml" Target="../ink/ink602.xml"/><Relationship Id="rId36" Type="http://schemas.openxmlformats.org/officeDocument/2006/relationships/image" Target="../media/image157.png"/><Relationship Id="rId57" Type="http://schemas.openxmlformats.org/officeDocument/2006/relationships/customXml" Target="../ink/ink623.xml"/><Relationship Id="rId106" Type="http://schemas.openxmlformats.org/officeDocument/2006/relationships/image" Target="../media/image107.png"/><Relationship Id="rId127" Type="http://schemas.openxmlformats.org/officeDocument/2006/relationships/customXml" Target="../ink/ink658.xml"/><Relationship Id="rId10" Type="http://schemas.openxmlformats.org/officeDocument/2006/relationships/image" Target="../media/image144.png"/><Relationship Id="rId31" Type="http://schemas.openxmlformats.org/officeDocument/2006/relationships/customXml" Target="../ink/ink610.xml"/><Relationship Id="rId52" Type="http://schemas.openxmlformats.org/officeDocument/2006/relationships/image" Target="../media/image124.png"/><Relationship Id="rId73" Type="http://schemas.openxmlformats.org/officeDocument/2006/relationships/customXml" Target="../ink/ink631.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644.xml"/><Relationship Id="rId101" Type="http://schemas.openxmlformats.org/officeDocument/2006/relationships/customXml" Target="../ink/ink645.xml"/><Relationship Id="rId122" Type="http://schemas.openxmlformats.org/officeDocument/2006/relationships/image" Target="../media/image115.png"/><Relationship Id="rId143" Type="http://schemas.openxmlformats.org/officeDocument/2006/relationships/customXml" Target="../ink/ink666.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679.xml"/><Relationship Id="rId4" Type="http://schemas.openxmlformats.org/officeDocument/2006/relationships/image" Target="../media/image1410.png"/><Relationship Id="rId9" Type="http://schemas.openxmlformats.org/officeDocument/2006/relationships/customXml" Target="../ink/ink599.xml"/><Relationship Id="rId26" Type="http://schemas.openxmlformats.org/officeDocument/2006/relationships/image" Target="../media/image152.png"/><Relationship Id="rId47" Type="http://schemas.openxmlformats.org/officeDocument/2006/relationships/customXml" Target="../ink/ink618.xml"/><Relationship Id="rId68" Type="http://schemas.openxmlformats.org/officeDocument/2006/relationships/image" Target="../media/image132.png"/><Relationship Id="rId89" Type="http://schemas.openxmlformats.org/officeDocument/2006/relationships/customXml" Target="../ink/ink639.xml"/><Relationship Id="rId112" Type="http://schemas.openxmlformats.org/officeDocument/2006/relationships/image" Target="../media/image1100.png"/><Relationship Id="rId133" Type="http://schemas.openxmlformats.org/officeDocument/2006/relationships/customXml" Target="../ink/ink661.xml"/><Relationship Id="rId154" Type="http://schemas.openxmlformats.org/officeDocument/2006/relationships/image" Target="../media/image172.png"/><Relationship Id="rId175" Type="http://schemas.openxmlformats.org/officeDocument/2006/relationships/customXml" Target="../ink/ink682.xml"/><Relationship Id="rId16" Type="http://schemas.openxmlformats.org/officeDocument/2006/relationships/image" Target="../media/image147.png"/><Relationship Id="rId37" Type="http://schemas.openxmlformats.org/officeDocument/2006/relationships/customXml" Target="../ink/ink613.xml"/><Relationship Id="rId58" Type="http://schemas.openxmlformats.org/officeDocument/2006/relationships/image" Target="../media/image127.png"/><Relationship Id="rId79" Type="http://schemas.openxmlformats.org/officeDocument/2006/relationships/customXml" Target="../ink/ink634.xml"/><Relationship Id="rId102" Type="http://schemas.openxmlformats.org/officeDocument/2006/relationships/image" Target="../media/image105.png"/><Relationship Id="rId123" Type="http://schemas.openxmlformats.org/officeDocument/2006/relationships/customXml" Target="../ink/ink656.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677.xml"/><Relationship Id="rId27" Type="http://schemas.openxmlformats.org/officeDocument/2006/relationships/customXml" Target="../ink/ink608.xml"/><Relationship Id="rId48" Type="http://schemas.openxmlformats.org/officeDocument/2006/relationships/image" Target="../media/image122.png"/><Relationship Id="rId69" Type="http://schemas.openxmlformats.org/officeDocument/2006/relationships/customXml" Target="../ink/ink629.xml"/><Relationship Id="rId113" Type="http://schemas.openxmlformats.org/officeDocument/2006/relationships/customXml" Target="../ink/ink651.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672.xml"/><Relationship Id="rId176" Type="http://schemas.openxmlformats.org/officeDocument/2006/relationships/image" Target="../media/image183.png"/><Relationship Id="rId17" Type="http://schemas.openxmlformats.org/officeDocument/2006/relationships/customXml" Target="../ink/ink603.xml"/><Relationship Id="rId38" Type="http://schemas.openxmlformats.org/officeDocument/2006/relationships/image" Target="../media/image158.png"/><Relationship Id="rId59" Type="http://schemas.openxmlformats.org/officeDocument/2006/relationships/customXml" Target="../ink/ink624.xml"/><Relationship Id="rId103" Type="http://schemas.openxmlformats.org/officeDocument/2006/relationships/customXml" Target="../ink/ink646.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640.xml"/><Relationship Id="rId145" Type="http://schemas.openxmlformats.org/officeDocument/2006/relationships/customXml" Target="../ink/ink667.xml"/><Relationship Id="rId166" Type="http://schemas.openxmlformats.org/officeDocument/2006/relationships/image" Target="../media/image17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7" Type="http://schemas.openxmlformats.org/officeDocument/2006/relationships/customXml" Target="../ink/ink741.xml"/><Relationship Id="rId21" Type="http://schemas.openxmlformats.org/officeDocument/2006/relationships/customXml" Target="../ink/ink693.xml"/><Relationship Id="rId42" Type="http://schemas.openxmlformats.org/officeDocument/2006/relationships/image" Target="../media/image1600.png"/><Relationship Id="rId63" Type="http://schemas.openxmlformats.org/officeDocument/2006/relationships/customXml" Target="../ink/ink714.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762.xml"/><Relationship Id="rId170" Type="http://schemas.openxmlformats.org/officeDocument/2006/relationships/image" Target="../media/image1800.png"/><Relationship Id="rId191" Type="http://schemas.openxmlformats.org/officeDocument/2006/relationships/customXml" Target="../ink/ink778.xml"/><Relationship Id="rId107" Type="http://schemas.openxmlformats.org/officeDocument/2006/relationships/customXml" Target="../ink/ink736.xml"/><Relationship Id="rId11" Type="http://schemas.openxmlformats.org/officeDocument/2006/relationships/customXml" Target="../ink/ink688.xml"/><Relationship Id="rId32" Type="http://schemas.openxmlformats.org/officeDocument/2006/relationships/image" Target="../media/image155.png"/><Relationship Id="rId53" Type="http://schemas.openxmlformats.org/officeDocument/2006/relationships/customXml" Target="../ink/ink709.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757.xml"/><Relationship Id="rId5" Type="http://schemas.openxmlformats.org/officeDocument/2006/relationships/customXml" Target="../ink/ink685.xml"/><Relationship Id="rId95" Type="http://schemas.openxmlformats.org/officeDocument/2006/relationships/customXml" Target="../ink/ink730.xml"/><Relationship Id="rId160" Type="http://schemas.openxmlformats.org/officeDocument/2006/relationships/image" Target="../media/image175.png"/><Relationship Id="rId181" Type="http://schemas.openxmlformats.org/officeDocument/2006/relationships/customXml" Target="../ink/ink773.xml"/><Relationship Id="rId22" Type="http://schemas.openxmlformats.org/officeDocument/2006/relationships/image" Target="../media/image1500.png"/><Relationship Id="rId43" Type="http://schemas.openxmlformats.org/officeDocument/2006/relationships/customXml" Target="../ink/ink704.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752.xml"/><Relationship Id="rId85" Type="http://schemas.openxmlformats.org/officeDocument/2006/relationships/customXml" Target="../ink/ink725.xml"/><Relationship Id="rId150" Type="http://schemas.openxmlformats.org/officeDocument/2006/relationships/image" Target="../media/image1700.png"/><Relationship Id="rId171" Type="http://schemas.openxmlformats.org/officeDocument/2006/relationships/customXml" Target="../ink/ink768.xml"/><Relationship Id="rId192" Type="http://schemas.openxmlformats.org/officeDocument/2006/relationships/image" Target="../media/image191.png"/><Relationship Id="rId12" Type="http://schemas.openxmlformats.org/officeDocument/2006/relationships/image" Target="../media/image145.png"/><Relationship Id="rId33" Type="http://schemas.openxmlformats.org/officeDocument/2006/relationships/customXml" Target="../ink/ink699.xml"/><Relationship Id="rId108" Type="http://schemas.openxmlformats.org/officeDocument/2006/relationships/image" Target="../media/image108.png"/><Relationship Id="rId129" Type="http://schemas.openxmlformats.org/officeDocument/2006/relationships/customXml" Target="../ink/ink747.xml"/><Relationship Id="rId54" Type="http://schemas.openxmlformats.org/officeDocument/2006/relationships/image" Target="../media/image125.png"/><Relationship Id="rId75" Type="http://schemas.openxmlformats.org/officeDocument/2006/relationships/customXml" Target="../ink/ink720.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763.xml"/><Relationship Id="rId182" Type="http://schemas.openxmlformats.org/officeDocument/2006/relationships/image" Target="../media/image186.png"/><Relationship Id="rId6" Type="http://schemas.openxmlformats.org/officeDocument/2006/relationships/image" Target="../media/image142.png"/><Relationship Id="rId23" Type="http://schemas.openxmlformats.org/officeDocument/2006/relationships/customXml" Target="../ink/ink694.xml"/><Relationship Id="rId119" Type="http://schemas.openxmlformats.org/officeDocument/2006/relationships/customXml" Target="../ink/ink742.xml"/><Relationship Id="rId44" Type="http://schemas.openxmlformats.org/officeDocument/2006/relationships/image" Target="../media/image1610.png"/><Relationship Id="rId65" Type="http://schemas.openxmlformats.org/officeDocument/2006/relationships/customXml" Target="../ink/ink715.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758.xml"/><Relationship Id="rId172" Type="http://schemas.openxmlformats.org/officeDocument/2006/relationships/image" Target="../media/image181.png"/><Relationship Id="rId13" Type="http://schemas.openxmlformats.org/officeDocument/2006/relationships/customXml" Target="../ink/ink689.xml"/><Relationship Id="rId18" Type="http://schemas.openxmlformats.org/officeDocument/2006/relationships/image" Target="../media/image148.png"/><Relationship Id="rId39" Type="http://schemas.openxmlformats.org/officeDocument/2006/relationships/customXml" Target="../ink/ink702.xml"/><Relationship Id="rId109" Type="http://schemas.openxmlformats.org/officeDocument/2006/relationships/customXml" Target="../ink/ink737.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710.xml"/><Relationship Id="rId76" Type="http://schemas.openxmlformats.org/officeDocument/2006/relationships/image" Target="../media/image136.png"/><Relationship Id="rId97" Type="http://schemas.openxmlformats.org/officeDocument/2006/relationships/customXml" Target="../ink/ink731.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745.xml"/><Relationship Id="rId141" Type="http://schemas.openxmlformats.org/officeDocument/2006/relationships/customXml" Target="../ink/ink753.xml"/><Relationship Id="rId146" Type="http://schemas.openxmlformats.org/officeDocument/2006/relationships/image" Target="../media/image168.png"/><Relationship Id="rId167" Type="http://schemas.openxmlformats.org/officeDocument/2006/relationships/customXml" Target="../ink/ink766.xml"/><Relationship Id="rId188" Type="http://schemas.openxmlformats.org/officeDocument/2006/relationships/image" Target="../media/image189.png"/><Relationship Id="rId7" Type="http://schemas.openxmlformats.org/officeDocument/2006/relationships/customXml" Target="../ink/ink686.xml"/><Relationship Id="rId71" Type="http://schemas.openxmlformats.org/officeDocument/2006/relationships/customXml" Target="../ink/ink718.xml"/><Relationship Id="rId92" Type="http://schemas.openxmlformats.org/officeDocument/2006/relationships/image" Target="../media/image1000.png"/><Relationship Id="rId162" Type="http://schemas.openxmlformats.org/officeDocument/2006/relationships/image" Target="../media/image176.png"/><Relationship Id="rId183" Type="http://schemas.openxmlformats.org/officeDocument/2006/relationships/customXml" Target="../ink/ink774.xml"/><Relationship Id="rId2" Type="http://schemas.openxmlformats.org/officeDocument/2006/relationships/notesSlide" Target="../notesSlides/notesSlide27.xml"/><Relationship Id="rId29" Type="http://schemas.openxmlformats.org/officeDocument/2006/relationships/customXml" Target="../ink/ink697.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705.xml"/><Relationship Id="rId66" Type="http://schemas.openxmlformats.org/officeDocument/2006/relationships/image" Target="../media/image1310.png"/><Relationship Id="rId87" Type="http://schemas.openxmlformats.org/officeDocument/2006/relationships/customXml" Target="../ink/ink726.xml"/><Relationship Id="rId110" Type="http://schemas.openxmlformats.org/officeDocument/2006/relationships/image" Target="../media/image109.png"/><Relationship Id="rId115" Type="http://schemas.openxmlformats.org/officeDocument/2006/relationships/customXml" Target="../ink/ink740.xml"/><Relationship Id="rId131" Type="http://schemas.openxmlformats.org/officeDocument/2006/relationships/customXml" Target="../ink/ink748.xml"/><Relationship Id="rId136" Type="http://schemas.openxmlformats.org/officeDocument/2006/relationships/image" Target="../media/image163.png"/><Relationship Id="rId157" Type="http://schemas.openxmlformats.org/officeDocument/2006/relationships/customXml" Target="../ink/ink761.xml"/><Relationship Id="rId178" Type="http://schemas.openxmlformats.org/officeDocument/2006/relationships/image" Target="../media/image184.png"/><Relationship Id="rId61" Type="http://schemas.openxmlformats.org/officeDocument/2006/relationships/customXml" Target="../ink/ink713.xml"/><Relationship Id="rId82" Type="http://schemas.openxmlformats.org/officeDocument/2006/relationships/image" Target="../media/image139.png"/><Relationship Id="rId152" Type="http://schemas.openxmlformats.org/officeDocument/2006/relationships/image" Target="../media/image1710.png"/><Relationship Id="rId173" Type="http://schemas.openxmlformats.org/officeDocument/2006/relationships/customXml" Target="../ink/ink769.xml"/><Relationship Id="rId19" Type="http://schemas.openxmlformats.org/officeDocument/2006/relationships/customXml" Target="../ink/ink692.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700.xml"/><Relationship Id="rId56" Type="http://schemas.openxmlformats.org/officeDocument/2006/relationships/image" Target="../media/image126.png"/><Relationship Id="rId77" Type="http://schemas.openxmlformats.org/officeDocument/2006/relationships/customXml" Target="../ink/ink721.xml"/><Relationship Id="rId100" Type="http://schemas.openxmlformats.org/officeDocument/2006/relationships/image" Target="../media/image104.png"/><Relationship Id="rId105" Type="http://schemas.openxmlformats.org/officeDocument/2006/relationships/customXml" Target="../ink/ink735.xml"/><Relationship Id="rId126" Type="http://schemas.openxmlformats.org/officeDocument/2006/relationships/image" Target="../media/image117.png"/><Relationship Id="rId147" Type="http://schemas.openxmlformats.org/officeDocument/2006/relationships/customXml" Target="../ink/ink756.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708.xml"/><Relationship Id="rId72" Type="http://schemas.openxmlformats.org/officeDocument/2006/relationships/image" Target="../media/image134.png"/><Relationship Id="rId93" Type="http://schemas.openxmlformats.org/officeDocument/2006/relationships/customXml" Target="../ink/ink729.xml"/><Relationship Id="rId98" Type="http://schemas.openxmlformats.org/officeDocument/2006/relationships/image" Target="../media/image103.png"/><Relationship Id="rId121" Type="http://schemas.openxmlformats.org/officeDocument/2006/relationships/customXml" Target="../ink/ink743.xml"/><Relationship Id="rId142" Type="http://schemas.openxmlformats.org/officeDocument/2006/relationships/image" Target="../media/image166.png"/><Relationship Id="rId163" Type="http://schemas.openxmlformats.org/officeDocument/2006/relationships/customXml" Target="../ink/ink764.xml"/><Relationship Id="rId184" Type="http://schemas.openxmlformats.org/officeDocument/2006/relationships/image" Target="../media/image187.png"/><Relationship Id="rId189" Type="http://schemas.openxmlformats.org/officeDocument/2006/relationships/customXml" Target="../ink/ink777.xml"/><Relationship Id="rId3" Type="http://schemas.openxmlformats.org/officeDocument/2006/relationships/customXml" Target="../ink/ink684.xml"/><Relationship Id="rId25" Type="http://schemas.openxmlformats.org/officeDocument/2006/relationships/customXml" Target="../ink/ink695.xml"/><Relationship Id="rId46" Type="http://schemas.openxmlformats.org/officeDocument/2006/relationships/image" Target="../media/image121.png"/><Relationship Id="rId67" Type="http://schemas.openxmlformats.org/officeDocument/2006/relationships/customXml" Target="../ink/ink716.xml"/><Relationship Id="rId116" Type="http://schemas.openxmlformats.org/officeDocument/2006/relationships/image" Target="../media/image112.png"/><Relationship Id="rId137" Type="http://schemas.openxmlformats.org/officeDocument/2006/relationships/customXml" Target="../ink/ink751.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703.xml"/><Relationship Id="rId62" Type="http://schemas.openxmlformats.org/officeDocument/2006/relationships/image" Target="../media/image129.png"/><Relationship Id="rId83" Type="http://schemas.openxmlformats.org/officeDocument/2006/relationships/customXml" Target="../ink/ink724.xml"/><Relationship Id="rId88" Type="http://schemas.openxmlformats.org/officeDocument/2006/relationships/image" Target="../media/image98.png"/><Relationship Id="rId111" Type="http://schemas.openxmlformats.org/officeDocument/2006/relationships/customXml" Target="../ink/ink738.xml"/><Relationship Id="rId132" Type="http://schemas.openxmlformats.org/officeDocument/2006/relationships/image" Target="../media/image1200.png"/><Relationship Id="rId153" Type="http://schemas.openxmlformats.org/officeDocument/2006/relationships/customXml" Target="../ink/ink759.xml"/><Relationship Id="rId174" Type="http://schemas.openxmlformats.org/officeDocument/2006/relationships/image" Target="../media/image182.png"/><Relationship Id="rId179" Type="http://schemas.openxmlformats.org/officeDocument/2006/relationships/customXml" Target="../ink/ink772.xml"/><Relationship Id="rId190" Type="http://schemas.openxmlformats.org/officeDocument/2006/relationships/image" Target="../media/image1900.png"/><Relationship Id="rId15" Type="http://schemas.openxmlformats.org/officeDocument/2006/relationships/customXml" Target="../ink/ink690.xml"/><Relationship Id="rId36" Type="http://schemas.openxmlformats.org/officeDocument/2006/relationships/image" Target="../media/image157.png"/><Relationship Id="rId57" Type="http://schemas.openxmlformats.org/officeDocument/2006/relationships/customXml" Target="../ink/ink711.xml"/><Relationship Id="rId106" Type="http://schemas.openxmlformats.org/officeDocument/2006/relationships/image" Target="../media/image107.png"/><Relationship Id="rId127" Type="http://schemas.openxmlformats.org/officeDocument/2006/relationships/customXml" Target="../ink/ink746.xml"/><Relationship Id="rId10" Type="http://schemas.openxmlformats.org/officeDocument/2006/relationships/image" Target="../media/image144.png"/><Relationship Id="rId31" Type="http://schemas.openxmlformats.org/officeDocument/2006/relationships/customXml" Target="../ink/ink698.xml"/><Relationship Id="rId52" Type="http://schemas.openxmlformats.org/officeDocument/2006/relationships/image" Target="../media/image124.png"/><Relationship Id="rId73" Type="http://schemas.openxmlformats.org/officeDocument/2006/relationships/customXml" Target="../ink/ink719.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732.xml"/><Relationship Id="rId101" Type="http://schemas.openxmlformats.org/officeDocument/2006/relationships/customXml" Target="../ink/ink733.xml"/><Relationship Id="rId122" Type="http://schemas.openxmlformats.org/officeDocument/2006/relationships/image" Target="../media/image115.png"/><Relationship Id="rId143" Type="http://schemas.openxmlformats.org/officeDocument/2006/relationships/customXml" Target="../ink/ink754.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767.xml"/><Relationship Id="rId185" Type="http://schemas.openxmlformats.org/officeDocument/2006/relationships/customXml" Target="../ink/ink775.xml"/><Relationship Id="rId4" Type="http://schemas.openxmlformats.org/officeDocument/2006/relationships/image" Target="../media/image1410.png"/><Relationship Id="rId9" Type="http://schemas.openxmlformats.org/officeDocument/2006/relationships/customXml" Target="../ink/ink687.xml"/><Relationship Id="rId180" Type="http://schemas.openxmlformats.org/officeDocument/2006/relationships/image" Target="../media/image185.png"/><Relationship Id="rId26" Type="http://schemas.openxmlformats.org/officeDocument/2006/relationships/image" Target="../media/image152.png"/><Relationship Id="rId47" Type="http://schemas.openxmlformats.org/officeDocument/2006/relationships/customXml" Target="../ink/ink706.xml"/><Relationship Id="rId68" Type="http://schemas.openxmlformats.org/officeDocument/2006/relationships/image" Target="../media/image132.png"/><Relationship Id="rId89" Type="http://schemas.openxmlformats.org/officeDocument/2006/relationships/customXml" Target="../ink/ink727.xml"/><Relationship Id="rId112" Type="http://schemas.openxmlformats.org/officeDocument/2006/relationships/image" Target="../media/image1100.png"/><Relationship Id="rId133" Type="http://schemas.openxmlformats.org/officeDocument/2006/relationships/customXml" Target="../ink/ink749.xml"/><Relationship Id="rId154" Type="http://schemas.openxmlformats.org/officeDocument/2006/relationships/image" Target="../media/image172.png"/><Relationship Id="rId175" Type="http://schemas.openxmlformats.org/officeDocument/2006/relationships/customXml" Target="../ink/ink770.xml"/><Relationship Id="rId16" Type="http://schemas.openxmlformats.org/officeDocument/2006/relationships/image" Target="../media/image147.png"/><Relationship Id="rId37" Type="http://schemas.openxmlformats.org/officeDocument/2006/relationships/customXml" Target="../ink/ink701.xml"/><Relationship Id="rId58" Type="http://schemas.openxmlformats.org/officeDocument/2006/relationships/image" Target="../media/image127.png"/><Relationship Id="rId79" Type="http://schemas.openxmlformats.org/officeDocument/2006/relationships/customXml" Target="../ink/ink722.xml"/><Relationship Id="rId102" Type="http://schemas.openxmlformats.org/officeDocument/2006/relationships/image" Target="../media/image105.png"/><Relationship Id="rId123" Type="http://schemas.openxmlformats.org/officeDocument/2006/relationships/customXml" Target="../ink/ink744.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765.xml"/><Relationship Id="rId186" Type="http://schemas.openxmlformats.org/officeDocument/2006/relationships/image" Target="../media/image188.png"/><Relationship Id="rId27" Type="http://schemas.openxmlformats.org/officeDocument/2006/relationships/customXml" Target="../ink/ink696.xml"/><Relationship Id="rId48" Type="http://schemas.openxmlformats.org/officeDocument/2006/relationships/image" Target="../media/image122.png"/><Relationship Id="rId69" Type="http://schemas.openxmlformats.org/officeDocument/2006/relationships/customXml" Target="../ink/ink717.xml"/><Relationship Id="rId113" Type="http://schemas.openxmlformats.org/officeDocument/2006/relationships/customXml" Target="../ink/ink739.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760.xml"/><Relationship Id="rId176" Type="http://schemas.openxmlformats.org/officeDocument/2006/relationships/image" Target="../media/image183.png"/><Relationship Id="rId17" Type="http://schemas.openxmlformats.org/officeDocument/2006/relationships/customXml" Target="../ink/ink691.xml"/><Relationship Id="rId38" Type="http://schemas.openxmlformats.org/officeDocument/2006/relationships/image" Target="../media/image158.png"/><Relationship Id="rId59" Type="http://schemas.openxmlformats.org/officeDocument/2006/relationships/customXml" Target="../ink/ink712.xml"/><Relationship Id="rId103" Type="http://schemas.openxmlformats.org/officeDocument/2006/relationships/customXml" Target="../ink/ink734.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728.xml"/><Relationship Id="rId145" Type="http://schemas.openxmlformats.org/officeDocument/2006/relationships/customXml" Target="../ink/ink755.xml"/><Relationship Id="rId166" Type="http://schemas.openxmlformats.org/officeDocument/2006/relationships/image" Target="../media/image178.png"/><Relationship Id="rId187" Type="http://schemas.openxmlformats.org/officeDocument/2006/relationships/customXml" Target="../ink/ink776.xml"/><Relationship Id="rId1" Type="http://schemas.openxmlformats.org/officeDocument/2006/relationships/slideLayout" Target="../slideLayouts/slideLayout2.xml"/><Relationship Id="rId28" Type="http://schemas.openxmlformats.org/officeDocument/2006/relationships/image" Target="../media/image153.png"/><Relationship Id="rId49" Type="http://schemas.openxmlformats.org/officeDocument/2006/relationships/customXml" Target="../ink/ink707.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723.xml"/><Relationship Id="rId135" Type="http://schemas.openxmlformats.org/officeDocument/2006/relationships/customXml" Target="../ink/ink750.xml"/><Relationship Id="rId156" Type="http://schemas.openxmlformats.org/officeDocument/2006/relationships/image" Target="../media/image173.png"/><Relationship Id="rId177" Type="http://schemas.openxmlformats.org/officeDocument/2006/relationships/customXml" Target="../ink/ink7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17" Type="http://schemas.openxmlformats.org/officeDocument/2006/relationships/customXml" Target="../ink/ink836.xml"/><Relationship Id="rId21" Type="http://schemas.openxmlformats.org/officeDocument/2006/relationships/customXml" Target="../ink/ink788.xml"/><Relationship Id="rId42" Type="http://schemas.openxmlformats.org/officeDocument/2006/relationships/image" Target="../media/image1600.png"/><Relationship Id="rId63" Type="http://schemas.openxmlformats.org/officeDocument/2006/relationships/customXml" Target="../ink/ink809.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857.xml"/><Relationship Id="rId170" Type="http://schemas.openxmlformats.org/officeDocument/2006/relationships/image" Target="../media/image1800.png"/><Relationship Id="rId191" Type="http://schemas.openxmlformats.org/officeDocument/2006/relationships/customXml" Target="../ink/ink873.xml"/><Relationship Id="rId205" Type="http://schemas.openxmlformats.org/officeDocument/2006/relationships/customXml" Target="../ink/ink880.xml"/><Relationship Id="rId107" Type="http://schemas.openxmlformats.org/officeDocument/2006/relationships/customXml" Target="../ink/ink831.xml"/><Relationship Id="rId11" Type="http://schemas.openxmlformats.org/officeDocument/2006/relationships/customXml" Target="../ink/ink783.xml"/><Relationship Id="rId32" Type="http://schemas.openxmlformats.org/officeDocument/2006/relationships/image" Target="../media/image155.png"/><Relationship Id="rId53" Type="http://schemas.openxmlformats.org/officeDocument/2006/relationships/customXml" Target="../ink/ink804.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852.xml"/><Relationship Id="rId5" Type="http://schemas.openxmlformats.org/officeDocument/2006/relationships/customXml" Target="../ink/ink780.xml"/><Relationship Id="rId95" Type="http://schemas.openxmlformats.org/officeDocument/2006/relationships/customXml" Target="../ink/ink825.xml"/><Relationship Id="rId160" Type="http://schemas.openxmlformats.org/officeDocument/2006/relationships/image" Target="../media/image175.png"/><Relationship Id="rId181" Type="http://schemas.openxmlformats.org/officeDocument/2006/relationships/customXml" Target="../ink/ink868.xml"/><Relationship Id="rId22" Type="http://schemas.openxmlformats.org/officeDocument/2006/relationships/image" Target="../media/image1500.png"/><Relationship Id="rId43" Type="http://schemas.openxmlformats.org/officeDocument/2006/relationships/customXml" Target="../ink/ink799.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847.xml"/><Relationship Id="rId85" Type="http://schemas.openxmlformats.org/officeDocument/2006/relationships/customXml" Target="../ink/ink820.xml"/><Relationship Id="rId150" Type="http://schemas.openxmlformats.org/officeDocument/2006/relationships/image" Target="../media/image1700.png"/><Relationship Id="rId171" Type="http://schemas.openxmlformats.org/officeDocument/2006/relationships/customXml" Target="../ink/ink863.xml"/><Relationship Id="rId192" Type="http://schemas.openxmlformats.org/officeDocument/2006/relationships/image" Target="../media/image191.png"/><Relationship Id="rId206" Type="http://schemas.openxmlformats.org/officeDocument/2006/relationships/image" Target="../media/image198.png"/><Relationship Id="rId12" Type="http://schemas.openxmlformats.org/officeDocument/2006/relationships/image" Target="../media/image145.png"/><Relationship Id="rId33" Type="http://schemas.openxmlformats.org/officeDocument/2006/relationships/customXml" Target="../ink/ink794.xml"/><Relationship Id="rId108" Type="http://schemas.openxmlformats.org/officeDocument/2006/relationships/image" Target="../media/image108.png"/><Relationship Id="rId129" Type="http://schemas.openxmlformats.org/officeDocument/2006/relationships/customXml" Target="../ink/ink842.xml"/><Relationship Id="rId54" Type="http://schemas.openxmlformats.org/officeDocument/2006/relationships/image" Target="../media/image125.png"/><Relationship Id="rId75" Type="http://schemas.openxmlformats.org/officeDocument/2006/relationships/customXml" Target="../ink/ink815.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858.xml"/><Relationship Id="rId182" Type="http://schemas.openxmlformats.org/officeDocument/2006/relationships/image" Target="../media/image186.png"/><Relationship Id="rId6" Type="http://schemas.openxmlformats.org/officeDocument/2006/relationships/image" Target="../media/image142.png"/><Relationship Id="rId23" Type="http://schemas.openxmlformats.org/officeDocument/2006/relationships/customXml" Target="../ink/ink789.xml"/><Relationship Id="rId119" Type="http://schemas.openxmlformats.org/officeDocument/2006/relationships/customXml" Target="../ink/ink837.xml"/><Relationship Id="rId44" Type="http://schemas.openxmlformats.org/officeDocument/2006/relationships/image" Target="../media/image1610.png"/><Relationship Id="rId65" Type="http://schemas.openxmlformats.org/officeDocument/2006/relationships/customXml" Target="../ink/ink810.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853.xml"/><Relationship Id="rId172" Type="http://schemas.openxmlformats.org/officeDocument/2006/relationships/image" Target="../media/image181.png"/><Relationship Id="rId193" Type="http://schemas.openxmlformats.org/officeDocument/2006/relationships/customXml" Target="../ink/ink874.xml"/><Relationship Id="rId207" Type="http://schemas.openxmlformats.org/officeDocument/2006/relationships/customXml" Target="../ink/ink881.xml"/><Relationship Id="rId13" Type="http://schemas.openxmlformats.org/officeDocument/2006/relationships/customXml" Target="../ink/ink784.xml"/><Relationship Id="rId109" Type="http://schemas.openxmlformats.org/officeDocument/2006/relationships/customXml" Target="../ink/ink832.xml"/><Relationship Id="rId34" Type="http://schemas.openxmlformats.org/officeDocument/2006/relationships/image" Target="../media/image156.png"/><Relationship Id="rId55" Type="http://schemas.openxmlformats.org/officeDocument/2006/relationships/customXml" Target="../ink/ink805.xml"/><Relationship Id="rId76" Type="http://schemas.openxmlformats.org/officeDocument/2006/relationships/image" Target="../media/image136.png"/><Relationship Id="rId97" Type="http://schemas.openxmlformats.org/officeDocument/2006/relationships/customXml" Target="../ink/ink826.xml"/><Relationship Id="rId120" Type="http://schemas.openxmlformats.org/officeDocument/2006/relationships/image" Target="../media/image114.png"/><Relationship Id="rId141" Type="http://schemas.openxmlformats.org/officeDocument/2006/relationships/customXml" Target="../ink/ink848.xml"/><Relationship Id="rId7" Type="http://schemas.openxmlformats.org/officeDocument/2006/relationships/customXml" Target="../ink/ink781.xml"/><Relationship Id="rId162" Type="http://schemas.openxmlformats.org/officeDocument/2006/relationships/image" Target="../media/image176.png"/><Relationship Id="rId183" Type="http://schemas.openxmlformats.org/officeDocument/2006/relationships/customXml" Target="../ink/ink869.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800.xml"/><Relationship Id="rId66" Type="http://schemas.openxmlformats.org/officeDocument/2006/relationships/image" Target="../media/image1310.png"/><Relationship Id="rId87" Type="http://schemas.openxmlformats.org/officeDocument/2006/relationships/customXml" Target="../ink/ink821.xml"/><Relationship Id="rId110" Type="http://schemas.openxmlformats.org/officeDocument/2006/relationships/image" Target="../media/image109.png"/><Relationship Id="rId115" Type="http://schemas.openxmlformats.org/officeDocument/2006/relationships/customXml" Target="../ink/ink835.xml"/><Relationship Id="rId131" Type="http://schemas.openxmlformats.org/officeDocument/2006/relationships/customXml" Target="../ink/ink843.xml"/><Relationship Id="rId136" Type="http://schemas.openxmlformats.org/officeDocument/2006/relationships/image" Target="../media/image163.png"/><Relationship Id="rId157" Type="http://schemas.openxmlformats.org/officeDocument/2006/relationships/customXml" Target="../ink/ink856.xml"/><Relationship Id="rId178" Type="http://schemas.openxmlformats.org/officeDocument/2006/relationships/image" Target="../media/image184.png"/><Relationship Id="rId61" Type="http://schemas.openxmlformats.org/officeDocument/2006/relationships/customXml" Target="../ink/ink808.xml"/><Relationship Id="rId82" Type="http://schemas.openxmlformats.org/officeDocument/2006/relationships/image" Target="../media/image139.png"/><Relationship Id="rId152" Type="http://schemas.openxmlformats.org/officeDocument/2006/relationships/image" Target="../media/image1710.png"/><Relationship Id="rId173" Type="http://schemas.openxmlformats.org/officeDocument/2006/relationships/customXml" Target="../ink/ink864.xml"/><Relationship Id="rId194" Type="http://schemas.openxmlformats.org/officeDocument/2006/relationships/image" Target="../media/image192.png"/><Relationship Id="rId199" Type="http://schemas.openxmlformats.org/officeDocument/2006/relationships/customXml" Target="../ink/ink877.xml"/><Relationship Id="rId203" Type="http://schemas.openxmlformats.org/officeDocument/2006/relationships/customXml" Target="../ink/ink879.xml"/><Relationship Id="rId208" Type="http://schemas.openxmlformats.org/officeDocument/2006/relationships/image" Target="../media/image199.png"/><Relationship Id="rId19" Type="http://schemas.openxmlformats.org/officeDocument/2006/relationships/customXml" Target="../ink/ink787.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795.xml"/><Relationship Id="rId56" Type="http://schemas.openxmlformats.org/officeDocument/2006/relationships/image" Target="../media/image126.png"/><Relationship Id="rId77" Type="http://schemas.openxmlformats.org/officeDocument/2006/relationships/customXml" Target="../ink/ink816.xml"/><Relationship Id="rId100" Type="http://schemas.openxmlformats.org/officeDocument/2006/relationships/image" Target="../media/image104.png"/><Relationship Id="rId105" Type="http://schemas.openxmlformats.org/officeDocument/2006/relationships/customXml" Target="../ink/ink830.xml"/><Relationship Id="rId126" Type="http://schemas.openxmlformats.org/officeDocument/2006/relationships/image" Target="../media/image117.png"/><Relationship Id="rId147" Type="http://schemas.openxmlformats.org/officeDocument/2006/relationships/customXml" Target="../ink/ink851.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803.xml"/><Relationship Id="rId72" Type="http://schemas.openxmlformats.org/officeDocument/2006/relationships/image" Target="../media/image134.png"/><Relationship Id="rId93" Type="http://schemas.openxmlformats.org/officeDocument/2006/relationships/customXml" Target="../ink/ink824.xml"/><Relationship Id="rId98" Type="http://schemas.openxmlformats.org/officeDocument/2006/relationships/image" Target="../media/image103.png"/><Relationship Id="rId121" Type="http://schemas.openxmlformats.org/officeDocument/2006/relationships/customXml" Target="../ink/ink838.xml"/><Relationship Id="rId142" Type="http://schemas.openxmlformats.org/officeDocument/2006/relationships/image" Target="../media/image166.png"/><Relationship Id="rId163" Type="http://schemas.openxmlformats.org/officeDocument/2006/relationships/customXml" Target="../ink/ink859.xml"/><Relationship Id="rId184" Type="http://schemas.openxmlformats.org/officeDocument/2006/relationships/image" Target="../media/image187.png"/><Relationship Id="rId189" Type="http://schemas.openxmlformats.org/officeDocument/2006/relationships/customXml" Target="../ink/ink872.xml"/><Relationship Id="rId3" Type="http://schemas.openxmlformats.org/officeDocument/2006/relationships/customXml" Target="../ink/ink779.xml"/><Relationship Id="rId25" Type="http://schemas.openxmlformats.org/officeDocument/2006/relationships/customXml" Target="../ink/ink790.xml"/><Relationship Id="rId46" Type="http://schemas.openxmlformats.org/officeDocument/2006/relationships/image" Target="../media/image121.png"/><Relationship Id="rId67" Type="http://schemas.openxmlformats.org/officeDocument/2006/relationships/customXml" Target="../ink/ink811.xml"/><Relationship Id="rId116" Type="http://schemas.openxmlformats.org/officeDocument/2006/relationships/image" Target="../media/image112.png"/><Relationship Id="rId137" Type="http://schemas.openxmlformats.org/officeDocument/2006/relationships/customXml" Target="../ink/ink846.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798.xml"/><Relationship Id="rId62" Type="http://schemas.openxmlformats.org/officeDocument/2006/relationships/image" Target="../media/image129.png"/><Relationship Id="rId83" Type="http://schemas.openxmlformats.org/officeDocument/2006/relationships/customXml" Target="../ink/ink819.xml"/><Relationship Id="rId88" Type="http://schemas.openxmlformats.org/officeDocument/2006/relationships/image" Target="../media/image98.png"/><Relationship Id="rId111" Type="http://schemas.openxmlformats.org/officeDocument/2006/relationships/customXml" Target="../ink/ink833.xml"/><Relationship Id="rId132" Type="http://schemas.openxmlformats.org/officeDocument/2006/relationships/image" Target="../media/image1200.png"/><Relationship Id="rId153" Type="http://schemas.openxmlformats.org/officeDocument/2006/relationships/customXml" Target="../ink/ink854.xml"/><Relationship Id="rId174" Type="http://schemas.openxmlformats.org/officeDocument/2006/relationships/image" Target="../media/image182.png"/><Relationship Id="rId179" Type="http://schemas.openxmlformats.org/officeDocument/2006/relationships/customXml" Target="../ink/ink867.xml"/><Relationship Id="rId195" Type="http://schemas.openxmlformats.org/officeDocument/2006/relationships/customXml" Target="../ink/ink875.xml"/><Relationship Id="rId190" Type="http://schemas.openxmlformats.org/officeDocument/2006/relationships/image" Target="../media/image1900.png"/><Relationship Id="rId204" Type="http://schemas.openxmlformats.org/officeDocument/2006/relationships/image" Target="../media/image197.png"/><Relationship Id="rId15" Type="http://schemas.openxmlformats.org/officeDocument/2006/relationships/customXml" Target="../ink/ink785.xml"/><Relationship Id="rId36" Type="http://schemas.openxmlformats.org/officeDocument/2006/relationships/image" Target="../media/image157.png"/><Relationship Id="rId57" Type="http://schemas.openxmlformats.org/officeDocument/2006/relationships/customXml" Target="../ink/ink806.xml"/><Relationship Id="rId106" Type="http://schemas.openxmlformats.org/officeDocument/2006/relationships/image" Target="../media/image107.png"/><Relationship Id="rId127" Type="http://schemas.openxmlformats.org/officeDocument/2006/relationships/customXml" Target="../ink/ink841.xml"/><Relationship Id="rId10" Type="http://schemas.openxmlformats.org/officeDocument/2006/relationships/image" Target="../media/image144.png"/><Relationship Id="rId31" Type="http://schemas.openxmlformats.org/officeDocument/2006/relationships/customXml" Target="../ink/ink793.xml"/><Relationship Id="rId52" Type="http://schemas.openxmlformats.org/officeDocument/2006/relationships/image" Target="../media/image124.png"/><Relationship Id="rId73" Type="http://schemas.openxmlformats.org/officeDocument/2006/relationships/customXml" Target="../ink/ink814.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827.xml"/><Relationship Id="rId101" Type="http://schemas.openxmlformats.org/officeDocument/2006/relationships/customXml" Target="../ink/ink828.xml"/><Relationship Id="rId122" Type="http://schemas.openxmlformats.org/officeDocument/2006/relationships/image" Target="../media/image115.png"/><Relationship Id="rId143" Type="http://schemas.openxmlformats.org/officeDocument/2006/relationships/customXml" Target="../ink/ink849.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862.xml"/><Relationship Id="rId185" Type="http://schemas.openxmlformats.org/officeDocument/2006/relationships/customXml" Target="../ink/ink870.xml"/><Relationship Id="rId4" Type="http://schemas.openxmlformats.org/officeDocument/2006/relationships/image" Target="../media/image1410.png"/><Relationship Id="rId9" Type="http://schemas.openxmlformats.org/officeDocument/2006/relationships/customXml" Target="../ink/ink782.xml"/><Relationship Id="rId180" Type="http://schemas.openxmlformats.org/officeDocument/2006/relationships/image" Target="../media/image185.png"/><Relationship Id="rId26" Type="http://schemas.openxmlformats.org/officeDocument/2006/relationships/image" Target="../media/image152.png"/><Relationship Id="rId47" Type="http://schemas.openxmlformats.org/officeDocument/2006/relationships/customXml" Target="../ink/ink801.xml"/><Relationship Id="rId68" Type="http://schemas.openxmlformats.org/officeDocument/2006/relationships/image" Target="../media/image132.png"/><Relationship Id="rId89" Type="http://schemas.openxmlformats.org/officeDocument/2006/relationships/customXml" Target="../ink/ink822.xml"/><Relationship Id="rId112" Type="http://schemas.openxmlformats.org/officeDocument/2006/relationships/image" Target="../media/image1100.png"/><Relationship Id="rId133" Type="http://schemas.openxmlformats.org/officeDocument/2006/relationships/customXml" Target="../ink/ink844.xml"/><Relationship Id="rId154" Type="http://schemas.openxmlformats.org/officeDocument/2006/relationships/image" Target="../media/image172.png"/><Relationship Id="rId175" Type="http://schemas.openxmlformats.org/officeDocument/2006/relationships/customXml" Target="../ink/ink865.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37" Type="http://schemas.openxmlformats.org/officeDocument/2006/relationships/customXml" Target="../ink/ink796.xml"/><Relationship Id="rId58" Type="http://schemas.openxmlformats.org/officeDocument/2006/relationships/image" Target="../media/image127.png"/><Relationship Id="rId79" Type="http://schemas.openxmlformats.org/officeDocument/2006/relationships/customXml" Target="../ink/ink817.xml"/><Relationship Id="rId102" Type="http://schemas.openxmlformats.org/officeDocument/2006/relationships/image" Target="../media/image105.png"/><Relationship Id="rId123" Type="http://schemas.openxmlformats.org/officeDocument/2006/relationships/customXml" Target="../ink/ink839.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860.xml"/><Relationship Id="rId186" Type="http://schemas.openxmlformats.org/officeDocument/2006/relationships/image" Target="../media/image188.png"/><Relationship Id="rId27" Type="http://schemas.openxmlformats.org/officeDocument/2006/relationships/customXml" Target="../ink/ink791.xml"/><Relationship Id="rId48" Type="http://schemas.openxmlformats.org/officeDocument/2006/relationships/image" Target="../media/image122.png"/><Relationship Id="rId69" Type="http://schemas.openxmlformats.org/officeDocument/2006/relationships/customXml" Target="../ink/ink812.xml"/><Relationship Id="rId113" Type="http://schemas.openxmlformats.org/officeDocument/2006/relationships/customXml" Target="../ink/ink834.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855.xml"/><Relationship Id="rId176" Type="http://schemas.openxmlformats.org/officeDocument/2006/relationships/image" Target="../media/image183.png"/><Relationship Id="rId197" Type="http://schemas.openxmlformats.org/officeDocument/2006/relationships/customXml" Target="../ink/ink876.xml"/><Relationship Id="rId201" Type="http://schemas.openxmlformats.org/officeDocument/2006/relationships/customXml" Target="../ink/ink878.xml"/><Relationship Id="rId17" Type="http://schemas.openxmlformats.org/officeDocument/2006/relationships/customXml" Target="../ink/ink786.xml"/><Relationship Id="rId38" Type="http://schemas.openxmlformats.org/officeDocument/2006/relationships/image" Target="../media/image158.png"/><Relationship Id="rId59" Type="http://schemas.openxmlformats.org/officeDocument/2006/relationships/customXml" Target="../ink/ink807.xml"/><Relationship Id="rId103" Type="http://schemas.openxmlformats.org/officeDocument/2006/relationships/customXml" Target="../ink/ink829.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823.xml"/><Relationship Id="rId145" Type="http://schemas.openxmlformats.org/officeDocument/2006/relationships/customXml" Target="../ink/ink850.xml"/><Relationship Id="rId166" Type="http://schemas.openxmlformats.org/officeDocument/2006/relationships/image" Target="../media/image178.png"/><Relationship Id="rId187" Type="http://schemas.openxmlformats.org/officeDocument/2006/relationships/customXml" Target="../ink/ink871.xml"/><Relationship Id="rId1" Type="http://schemas.openxmlformats.org/officeDocument/2006/relationships/slideLayout" Target="../slideLayouts/slideLayout2.xml"/><Relationship Id="rId28" Type="http://schemas.openxmlformats.org/officeDocument/2006/relationships/image" Target="../media/image153.png"/><Relationship Id="rId49" Type="http://schemas.openxmlformats.org/officeDocument/2006/relationships/customXml" Target="../ink/ink802.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818.xml"/><Relationship Id="rId135" Type="http://schemas.openxmlformats.org/officeDocument/2006/relationships/customXml" Target="../ink/ink845.xml"/><Relationship Id="rId156" Type="http://schemas.openxmlformats.org/officeDocument/2006/relationships/image" Target="../media/image173.png"/><Relationship Id="rId177" Type="http://schemas.openxmlformats.org/officeDocument/2006/relationships/customXml" Target="../ink/ink866.xml"/><Relationship Id="rId198" Type="http://schemas.openxmlformats.org/officeDocument/2006/relationships/image" Target="../media/image194.png"/><Relationship Id="rId202" Type="http://schemas.openxmlformats.org/officeDocument/2006/relationships/image" Target="../media/image196.png"/><Relationship Id="rId18" Type="http://schemas.openxmlformats.org/officeDocument/2006/relationships/image" Target="../media/image148.png"/><Relationship Id="rId39" Type="http://schemas.openxmlformats.org/officeDocument/2006/relationships/customXml" Target="../ink/ink797.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840.xml"/><Relationship Id="rId146" Type="http://schemas.openxmlformats.org/officeDocument/2006/relationships/image" Target="../media/image168.png"/><Relationship Id="rId167" Type="http://schemas.openxmlformats.org/officeDocument/2006/relationships/customXml" Target="../ink/ink861.xml"/><Relationship Id="rId188" Type="http://schemas.openxmlformats.org/officeDocument/2006/relationships/image" Target="../media/image189.png"/><Relationship Id="rId71" Type="http://schemas.openxmlformats.org/officeDocument/2006/relationships/customXml" Target="../ink/ink813.xml"/><Relationship Id="rId92" Type="http://schemas.openxmlformats.org/officeDocument/2006/relationships/image" Target="../media/image1000.png"/><Relationship Id="rId2" Type="http://schemas.openxmlformats.org/officeDocument/2006/relationships/notesSlide" Target="../notesSlides/notesSlide28.xml"/><Relationship Id="rId29" Type="http://schemas.openxmlformats.org/officeDocument/2006/relationships/customXml" Target="../ink/ink792.xml"/></Relationships>
</file>

<file path=ppt/slides/_rels/slide41.xml.rels><?xml version="1.0" encoding="UTF-8" standalone="yes"?>
<Relationships xmlns="http://schemas.openxmlformats.org/package/2006/relationships"><Relationship Id="rId117" Type="http://schemas.openxmlformats.org/officeDocument/2006/relationships/customXml" Target="../ink/ink939.xml"/><Relationship Id="rId21" Type="http://schemas.openxmlformats.org/officeDocument/2006/relationships/customXml" Target="../ink/ink891.xml"/><Relationship Id="rId42" Type="http://schemas.openxmlformats.org/officeDocument/2006/relationships/image" Target="../media/image1600.png"/><Relationship Id="rId63" Type="http://schemas.openxmlformats.org/officeDocument/2006/relationships/customXml" Target="../ink/ink912.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960.xml"/><Relationship Id="rId170" Type="http://schemas.openxmlformats.org/officeDocument/2006/relationships/image" Target="../media/image1800.png"/><Relationship Id="rId191" Type="http://schemas.openxmlformats.org/officeDocument/2006/relationships/customXml" Target="../ink/ink976.xml"/><Relationship Id="rId205" Type="http://schemas.openxmlformats.org/officeDocument/2006/relationships/customXml" Target="../ink/ink983.xml"/><Relationship Id="rId107" Type="http://schemas.openxmlformats.org/officeDocument/2006/relationships/customXml" Target="../ink/ink934.xml"/><Relationship Id="rId11" Type="http://schemas.openxmlformats.org/officeDocument/2006/relationships/customXml" Target="../ink/ink886.xml"/><Relationship Id="rId32" Type="http://schemas.openxmlformats.org/officeDocument/2006/relationships/image" Target="../media/image155.png"/><Relationship Id="rId53" Type="http://schemas.openxmlformats.org/officeDocument/2006/relationships/customXml" Target="../ink/ink907.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955.xml"/><Relationship Id="rId5" Type="http://schemas.openxmlformats.org/officeDocument/2006/relationships/customXml" Target="../ink/ink883.xml"/><Relationship Id="rId95" Type="http://schemas.openxmlformats.org/officeDocument/2006/relationships/customXml" Target="../ink/ink928.xml"/><Relationship Id="rId160" Type="http://schemas.openxmlformats.org/officeDocument/2006/relationships/image" Target="../media/image175.png"/><Relationship Id="rId181" Type="http://schemas.openxmlformats.org/officeDocument/2006/relationships/customXml" Target="../ink/ink971.xml"/><Relationship Id="rId216" Type="http://schemas.openxmlformats.org/officeDocument/2006/relationships/image" Target="../media/image198.png"/><Relationship Id="rId22" Type="http://schemas.openxmlformats.org/officeDocument/2006/relationships/image" Target="../media/image1500.png"/><Relationship Id="rId43" Type="http://schemas.openxmlformats.org/officeDocument/2006/relationships/customXml" Target="../ink/ink902.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950.xml"/><Relationship Id="rId85" Type="http://schemas.openxmlformats.org/officeDocument/2006/relationships/customXml" Target="../ink/ink923.xml"/><Relationship Id="rId150" Type="http://schemas.openxmlformats.org/officeDocument/2006/relationships/image" Target="../media/image1700.png"/><Relationship Id="rId171" Type="http://schemas.openxmlformats.org/officeDocument/2006/relationships/customXml" Target="../ink/ink966.xml"/><Relationship Id="rId192" Type="http://schemas.openxmlformats.org/officeDocument/2006/relationships/image" Target="../media/image191.png"/><Relationship Id="rId206" Type="http://schemas.openxmlformats.org/officeDocument/2006/relationships/image" Target="../media/image2000.png"/><Relationship Id="rId12" Type="http://schemas.openxmlformats.org/officeDocument/2006/relationships/image" Target="../media/image145.png"/><Relationship Id="rId33" Type="http://schemas.openxmlformats.org/officeDocument/2006/relationships/customXml" Target="../ink/ink897.xml"/><Relationship Id="rId108" Type="http://schemas.openxmlformats.org/officeDocument/2006/relationships/image" Target="../media/image108.png"/><Relationship Id="rId129" Type="http://schemas.openxmlformats.org/officeDocument/2006/relationships/customXml" Target="../ink/ink945.xml"/><Relationship Id="rId54" Type="http://schemas.openxmlformats.org/officeDocument/2006/relationships/image" Target="../media/image125.png"/><Relationship Id="rId75" Type="http://schemas.openxmlformats.org/officeDocument/2006/relationships/customXml" Target="../ink/ink918.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961.xml"/><Relationship Id="rId182" Type="http://schemas.openxmlformats.org/officeDocument/2006/relationships/image" Target="../media/image186.png"/><Relationship Id="rId217" Type="http://schemas.openxmlformats.org/officeDocument/2006/relationships/customXml" Target="../ink/ink989.xml"/><Relationship Id="rId6" Type="http://schemas.openxmlformats.org/officeDocument/2006/relationships/image" Target="../media/image142.png"/><Relationship Id="rId23" Type="http://schemas.openxmlformats.org/officeDocument/2006/relationships/customXml" Target="../ink/ink892.xml"/><Relationship Id="rId119" Type="http://schemas.openxmlformats.org/officeDocument/2006/relationships/customXml" Target="../ink/ink940.xml"/><Relationship Id="rId44" Type="http://schemas.openxmlformats.org/officeDocument/2006/relationships/image" Target="../media/image1610.png"/><Relationship Id="rId65" Type="http://schemas.openxmlformats.org/officeDocument/2006/relationships/customXml" Target="../ink/ink913.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956.xml"/><Relationship Id="rId172" Type="http://schemas.openxmlformats.org/officeDocument/2006/relationships/image" Target="../media/image181.png"/><Relationship Id="rId193" Type="http://schemas.openxmlformats.org/officeDocument/2006/relationships/customXml" Target="../ink/ink977.xml"/><Relationship Id="rId207" Type="http://schemas.openxmlformats.org/officeDocument/2006/relationships/customXml" Target="../ink/ink984.xml"/><Relationship Id="rId13" Type="http://schemas.openxmlformats.org/officeDocument/2006/relationships/customXml" Target="../ink/ink887.xml"/><Relationship Id="rId109" Type="http://schemas.openxmlformats.org/officeDocument/2006/relationships/customXml" Target="../ink/ink935.xml"/><Relationship Id="rId34" Type="http://schemas.openxmlformats.org/officeDocument/2006/relationships/image" Target="../media/image156.png"/><Relationship Id="rId55" Type="http://schemas.openxmlformats.org/officeDocument/2006/relationships/customXml" Target="../ink/ink908.xml"/><Relationship Id="rId76" Type="http://schemas.openxmlformats.org/officeDocument/2006/relationships/image" Target="../media/image136.png"/><Relationship Id="rId97" Type="http://schemas.openxmlformats.org/officeDocument/2006/relationships/customXml" Target="../ink/ink929.xml"/><Relationship Id="rId120" Type="http://schemas.openxmlformats.org/officeDocument/2006/relationships/image" Target="../media/image114.png"/><Relationship Id="rId141" Type="http://schemas.openxmlformats.org/officeDocument/2006/relationships/customXml" Target="../ink/ink951.xml"/><Relationship Id="rId7" Type="http://schemas.openxmlformats.org/officeDocument/2006/relationships/customXml" Target="../ink/ink884.xml"/><Relationship Id="rId162" Type="http://schemas.openxmlformats.org/officeDocument/2006/relationships/image" Target="../media/image176.png"/><Relationship Id="rId183" Type="http://schemas.openxmlformats.org/officeDocument/2006/relationships/customXml" Target="../ink/ink972.xml"/><Relationship Id="rId218" Type="http://schemas.openxmlformats.org/officeDocument/2006/relationships/image" Target="../media/image199.png"/><Relationship Id="rId24" Type="http://schemas.openxmlformats.org/officeDocument/2006/relationships/image" Target="../media/image1510.png"/><Relationship Id="rId45" Type="http://schemas.openxmlformats.org/officeDocument/2006/relationships/customXml" Target="../ink/ink903.xml"/><Relationship Id="rId66" Type="http://schemas.openxmlformats.org/officeDocument/2006/relationships/image" Target="../media/image1310.png"/><Relationship Id="rId87" Type="http://schemas.openxmlformats.org/officeDocument/2006/relationships/customXml" Target="../ink/ink924.xml"/><Relationship Id="rId110" Type="http://schemas.openxmlformats.org/officeDocument/2006/relationships/image" Target="../media/image109.png"/><Relationship Id="rId131" Type="http://schemas.openxmlformats.org/officeDocument/2006/relationships/customXml" Target="../ink/ink946.xml"/><Relationship Id="rId152" Type="http://schemas.openxmlformats.org/officeDocument/2006/relationships/image" Target="../media/image1710.png"/><Relationship Id="rId173" Type="http://schemas.openxmlformats.org/officeDocument/2006/relationships/customXml" Target="../ink/ink967.xml"/><Relationship Id="rId194" Type="http://schemas.openxmlformats.org/officeDocument/2006/relationships/image" Target="../media/image192.png"/><Relationship Id="rId208" Type="http://schemas.openxmlformats.org/officeDocument/2006/relationships/image" Target="../media/image201.png"/><Relationship Id="rId14" Type="http://schemas.openxmlformats.org/officeDocument/2006/relationships/image" Target="../media/image146.png"/><Relationship Id="rId35" Type="http://schemas.openxmlformats.org/officeDocument/2006/relationships/customXml" Target="../ink/ink898.xml"/><Relationship Id="rId56" Type="http://schemas.openxmlformats.org/officeDocument/2006/relationships/image" Target="../media/image126.png"/><Relationship Id="rId77" Type="http://schemas.openxmlformats.org/officeDocument/2006/relationships/customXml" Target="../ink/ink919.xml"/><Relationship Id="rId100" Type="http://schemas.openxmlformats.org/officeDocument/2006/relationships/image" Target="../media/image104.png"/><Relationship Id="rId8" Type="http://schemas.openxmlformats.org/officeDocument/2006/relationships/image" Target="../media/image143.png"/><Relationship Id="rId51" Type="http://schemas.openxmlformats.org/officeDocument/2006/relationships/customXml" Target="../ink/ink906.xml"/><Relationship Id="rId72" Type="http://schemas.openxmlformats.org/officeDocument/2006/relationships/image" Target="../media/image134.png"/><Relationship Id="rId93" Type="http://schemas.openxmlformats.org/officeDocument/2006/relationships/customXml" Target="../ink/ink927.xml"/><Relationship Id="rId98" Type="http://schemas.openxmlformats.org/officeDocument/2006/relationships/image" Target="../media/image103.png"/><Relationship Id="rId121" Type="http://schemas.openxmlformats.org/officeDocument/2006/relationships/customXml" Target="../ink/ink941.xml"/><Relationship Id="rId142" Type="http://schemas.openxmlformats.org/officeDocument/2006/relationships/image" Target="../media/image166.png"/><Relationship Id="rId163" Type="http://schemas.openxmlformats.org/officeDocument/2006/relationships/customXml" Target="../ink/ink962.xml"/><Relationship Id="rId184" Type="http://schemas.openxmlformats.org/officeDocument/2006/relationships/image" Target="../media/image187.png"/><Relationship Id="rId189" Type="http://schemas.openxmlformats.org/officeDocument/2006/relationships/customXml" Target="../ink/ink975.xml"/><Relationship Id="rId219" Type="http://schemas.openxmlformats.org/officeDocument/2006/relationships/customXml" Target="../ink/ink990.xml"/><Relationship Id="rId3" Type="http://schemas.openxmlformats.org/officeDocument/2006/relationships/customXml" Target="../ink/ink882.xml"/><Relationship Id="rId214" Type="http://schemas.openxmlformats.org/officeDocument/2006/relationships/image" Target="../media/image204.png"/><Relationship Id="rId25" Type="http://schemas.openxmlformats.org/officeDocument/2006/relationships/customXml" Target="../ink/ink893.xml"/><Relationship Id="rId46" Type="http://schemas.openxmlformats.org/officeDocument/2006/relationships/image" Target="../media/image121.png"/><Relationship Id="rId67" Type="http://schemas.openxmlformats.org/officeDocument/2006/relationships/customXml" Target="../ink/ink914.xml"/><Relationship Id="rId116" Type="http://schemas.openxmlformats.org/officeDocument/2006/relationships/image" Target="../media/image112.png"/><Relationship Id="rId137" Type="http://schemas.openxmlformats.org/officeDocument/2006/relationships/customXml" Target="../ink/ink949.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901.xml"/><Relationship Id="rId62" Type="http://schemas.openxmlformats.org/officeDocument/2006/relationships/image" Target="../media/image129.png"/><Relationship Id="rId83" Type="http://schemas.openxmlformats.org/officeDocument/2006/relationships/customXml" Target="../ink/ink922.xml"/><Relationship Id="rId88" Type="http://schemas.openxmlformats.org/officeDocument/2006/relationships/image" Target="../media/image98.png"/><Relationship Id="rId111" Type="http://schemas.openxmlformats.org/officeDocument/2006/relationships/customXml" Target="../ink/ink936.xml"/><Relationship Id="rId132" Type="http://schemas.openxmlformats.org/officeDocument/2006/relationships/image" Target="../media/image1200.png"/><Relationship Id="rId153" Type="http://schemas.openxmlformats.org/officeDocument/2006/relationships/customXml" Target="../ink/ink957.xml"/><Relationship Id="rId174" Type="http://schemas.openxmlformats.org/officeDocument/2006/relationships/image" Target="../media/image182.png"/><Relationship Id="rId179" Type="http://schemas.openxmlformats.org/officeDocument/2006/relationships/customXml" Target="../ink/ink970.xml"/><Relationship Id="rId195" Type="http://schemas.openxmlformats.org/officeDocument/2006/relationships/customXml" Target="../ink/ink978.xml"/><Relationship Id="rId209" Type="http://schemas.openxmlformats.org/officeDocument/2006/relationships/customXml" Target="../ink/ink985.xml"/><Relationship Id="rId190" Type="http://schemas.openxmlformats.org/officeDocument/2006/relationships/image" Target="../media/image1900.png"/><Relationship Id="rId204" Type="http://schemas.openxmlformats.org/officeDocument/2006/relationships/image" Target="../media/image197.png"/><Relationship Id="rId220" Type="http://schemas.openxmlformats.org/officeDocument/2006/relationships/image" Target="../media/image205.png"/><Relationship Id="rId15" Type="http://schemas.openxmlformats.org/officeDocument/2006/relationships/customXml" Target="../ink/ink888.xml"/><Relationship Id="rId36" Type="http://schemas.openxmlformats.org/officeDocument/2006/relationships/image" Target="../media/image157.png"/><Relationship Id="rId57" Type="http://schemas.openxmlformats.org/officeDocument/2006/relationships/customXml" Target="../ink/ink909.xml"/><Relationship Id="rId106" Type="http://schemas.openxmlformats.org/officeDocument/2006/relationships/image" Target="../media/image107.png"/><Relationship Id="rId127" Type="http://schemas.openxmlformats.org/officeDocument/2006/relationships/customXml" Target="../ink/ink944.xml"/><Relationship Id="rId10" Type="http://schemas.openxmlformats.org/officeDocument/2006/relationships/image" Target="../media/image144.png"/><Relationship Id="rId31" Type="http://schemas.openxmlformats.org/officeDocument/2006/relationships/customXml" Target="../ink/ink896.xml"/><Relationship Id="rId52" Type="http://schemas.openxmlformats.org/officeDocument/2006/relationships/image" Target="../media/image124.png"/><Relationship Id="rId73" Type="http://schemas.openxmlformats.org/officeDocument/2006/relationships/customXml" Target="../ink/ink917.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930.xml"/><Relationship Id="rId101" Type="http://schemas.openxmlformats.org/officeDocument/2006/relationships/customXml" Target="../ink/ink931.xml"/><Relationship Id="rId122" Type="http://schemas.openxmlformats.org/officeDocument/2006/relationships/image" Target="../media/image115.png"/><Relationship Id="rId143" Type="http://schemas.openxmlformats.org/officeDocument/2006/relationships/customXml" Target="../ink/ink952.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965.xml"/><Relationship Id="rId185" Type="http://schemas.openxmlformats.org/officeDocument/2006/relationships/customXml" Target="../ink/ink973.xml"/><Relationship Id="rId4" Type="http://schemas.openxmlformats.org/officeDocument/2006/relationships/image" Target="../media/image1410.png"/><Relationship Id="rId9" Type="http://schemas.openxmlformats.org/officeDocument/2006/relationships/customXml" Target="../ink/ink885.xml"/><Relationship Id="rId180" Type="http://schemas.openxmlformats.org/officeDocument/2006/relationships/image" Target="../media/image185.png"/><Relationship Id="rId210" Type="http://schemas.openxmlformats.org/officeDocument/2006/relationships/image" Target="../media/image202.png"/><Relationship Id="rId215" Type="http://schemas.openxmlformats.org/officeDocument/2006/relationships/customXml" Target="../ink/ink988.xml"/><Relationship Id="rId26" Type="http://schemas.openxmlformats.org/officeDocument/2006/relationships/image" Target="../media/image152.png"/><Relationship Id="rId47" Type="http://schemas.openxmlformats.org/officeDocument/2006/relationships/customXml" Target="../ink/ink904.xml"/><Relationship Id="rId68" Type="http://schemas.openxmlformats.org/officeDocument/2006/relationships/image" Target="../media/image132.png"/><Relationship Id="rId89" Type="http://schemas.openxmlformats.org/officeDocument/2006/relationships/customXml" Target="../ink/ink925.xml"/><Relationship Id="rId112" Type="http://schemas.openxmlformats.org/officeDocument/2006/relationships/image" Target="../media/image1100.png"/><Relationship Id="rId133" Type="http://schemas.openxmlformats.org/officeDocument/2006/relationships/customXml" Target="../ink/ink947.xml"/><Relationship Id="rId154" Type="http://schemas.openxmlformats.org/officeDocument/2006/relationships/image" Target="../media/image172.png"/><Relationship Id="rId175" Type="http://schemas.openxmlformats.org/officeDocument/2006/relationships/customXml" Target="../ink/ink968.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991.xml"/><Relationship Id="rId37" Type="http://schemas.openxmlformats.org/officeDocument/2006/relationships/customXml" Target="../ink/ink899.xml"/><Relationship Id="rId58" Type="http://schemas.openxmlformats.org/officeDocument/2006/relationships/image" Target="../media/image127.png"/><Relationship Id="rId79" Type="http://schemas.openxmlformats.org/officeDocument/2006/relationships/customXml" Target="../ink/ink920.xml"/><Relationship Id="rId102" Type="http://schemas.openxmlformats.org/officeDocument/2006/relationships/image" Target="../media/image105.png"/><Relationship Id="rId123" Type="http://schemas.openxmlformats.org/officeDocument/2006/relationships/customXml" Target="../ink/ink942.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963.xml"/><Relationship Id="rId186" Type="http://schemas.openxmlformats.org/officeDocument/2006/relationships/image" Target="../media/image188.png"/><Relationship Id="rId211" Type="http://schemas.openxmlformats.org/officeDocument/2006/relationships/customXml" Target="../ink/ink986.xml"/><Relationship Id="rId27" Type="http://schemas.openxmlformats.org/officeDocument/2006/relationships/customXml" Target="../ink/ink894.xml"/><Relationship Id="rId48" Type="http://schemas.openxmlformats.org/officeDocument/2006/relationships/image" Target="../media/image122.png"/><Relationship Id="rId69" Type="http://schemas.openxmlformats.org/officeDocument/2006/relationships/customXml" Target="../ink/ink915.xml"/><Relationship Id="rId113" Type="http://schemas.openxmlformats.org/officeDocument/2006/relationships/customXml" Target="../ink/ink937.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958.xml"/><Relationship Id="rId176" Type="http://schemas.openxmlformats.org/officeDocument/2006/relationships/image" Target="../media/image183.png"/><Relationship Id="rId197" Type="http://schemas.openxmlformats.org/officeDocument/2006/relationships/customXml" Target="../ink/ink979.xml"/><Relationship Id="rId201" Type="http://schemas.openxmlformats.org/officeDocument/2006/relationships/customXml" Target="../ink/ink981.xml"/><Relationship Id="rId222" Type="http://schemas.openxmlformats.org/officeDocument/2006/relationships/image" Target="../media/image206.png"/><Relationship Id="rId17" Type="http://schemas.openxmlformats.org/officeDocument/2006/relationships/customXml" Target="../ink/ink889.xml"/><Relationship Id="rId38" Type="http://schemas.openxmlformats.org/officeDocument/2006/relationships/image" Target="../media/image158.png"/><Relationship Id="rId59" Type="http://schemas.openxmlformats.org/officeDocument/2006/relationships/customXml" Target="../ink/ink910.xml"/><Relationship Id="rId103" Type="http://schemas.openxmlformats.org/officeDocument/2006/relationships/customXml" Target="../ink/ink932.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926.xml"/><Relationship Id="rId145" Type="http://schemas.openxmlformats.org/officeDocument/2006/relationships/customXml" Target="../ink/ink953.xml"/><Relationship Id="rId166" Type="http://schemas.openxmlformats.org/officeDocument/2006/relationships/image" Target="../media/image178.png"/><Relationship Id="rId187" Type="http://schemas.openxmlformats.org/officeDocument/2006/relationships/customXml" Target="../ink/ink974.xml"/><Relationship Id="rId1" Type="http://schemas.openxmlformats.org/officeDocument/2006/relationships/slideLayout" Target="../slideLayouts/slideLayout2.xml"/><Relationship Id="rId212" Type="http://schemas.openxmlformats.org/officeDocument/2006/relationships/image" Target="../media/image203.png"/><Relationship Id="rId28" Type="http://schemas.openxmlformats.org/officeDocument/2006/relationships/image" Target="../media/image153.png"/><Relationship Id="rId49" Type="http://schemas.openxmlformats.org/officeDocument/2006/relationships/customXml" Target="../ink/ink905.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921.xml"/><Relationship Id="rId135" Type="http://schemas.openxmlformats.org/officeDocument/2006/relationships/customXml" Target="../ink/ink948.xml"/><Relationship Id="rId156" Type="http://schemas.openxmlformats.org/officeDocument/2006/relationships/image" Target="../media/image173.png"/><Relationship Id="rId177" Type="http://schemas.openxmlformats.org/officeDocument/2006/relationships/customXml" Target="../ink/ink969.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992.xml"/><Relationship Id="rId18" Type="http://schemas.openxmlformats.org/officeDocument/2006/relationships/image" Target="../media/image148.png"/><Relationship Id="rId39" Type="http://schemas.openxmlformats.org/officeDocument/2006/relationships/customXml" Target="../ink/ink900.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943.xml"/><Relationship Id="rId146" Type="http://schemas.openxmlformats.org/officeDocument/2006/relationships/image" Target="../media/image168.png"/><Relationship Id="rId167" Type="http://schemas.openxmlformats.org/officeDocument/2006/relationships/customXml" Target="../ink/ink964.xml"/><Relationship Id="rId188" Type="http://schemas.openxmlformats.org/officeDocument/2006/relationships/image" Target="../media/image189.png"/><Relationship Id="rId71" Type="http://schemas.openxmlformats.org/officeDocument/2006/relationships/customXml" Target="../ink/ink916.xml"/><Relationship Id="rId92" Type="http://schemas.openxmlformats.org/officeDocument/2006/relationships/image" Target="../media/image1000.png"/><Relationship Id="rId213" Type="http://schemas.openxmlformats.org/officeDocument/2006/relationships/customXml" Target="../ink/ink987.xml"/><Relationship Id="rId2" Type="http://schemas.openxmlformats.org/officeDocument/2006/relationships/notesSlide" Target="../notesSlides/notesSlide29.xml"/><Relationship Id="rId29" Type="http://schemas.openxmlformats.org/officeDocument/2006/relationships/customXml" Target="../ink/ink895.xml"/><Relationship Id="rId40" Type="http://schemas.openxmlformats.org/officeDocument/2006/relationships/image" Target="../media/image159.png"/><Relationship Id="rId115" Type="http://schemas.openxmlformats.org/officeDocument/2006/relationships/customXml" Target="../ink/ink938.xml"/><Relationship Id="rId136" Type="http://schemas.openxmlformats.org/officeDocument/2006/relationships/image" Target="../media/image163.png"/><Relationship Id="rId157" Type="http://schemas.openxmlformats.org/officeDocument/2006/relationships/customXml" Target="../ink/ink959.xml"/><Relationship Id="rId178" Type="http://schemas.openxmlformats.org/officeDocument/2006/relationships/image" Target="../media/image184.png"/><Relationship Id="rId61" Type="http://schemas.openxmlformats.org/officeDocument/2006/relationships/customXml" Target="../ink/ink911.xml"/><Relationship Id="rId82" Type="http://schemas.openxmlformats.org/officeDocument/2006/relationships/image" Target="../media/image139.png"/><Relationship Id="rId199" Type="http://schemas.openxmlformats.org/officeDocument/2006/relationships/customXml" Target="../ink/ink980.xml"/><Relationship Id="rId203" Type="http://schemas.openxmlformats.org/officeDocument/2006/relationships/customXml" Target="../ink/ink982.xml"/><Relationship Id="rId19" Type="http://schemas.openxmlformats.org/officeDocument/2006/relationships/customXml" Target="../ink/ink890.xml"/><Relationship Id="rId224" Type="http://schemas.openxmlformats.org/officeDocument/2006/relationships/image" Target="../media/image207.png"/><Relationship Id="rId30" Type="http://schemas.openxmlformats.org/officeDocument/2006/relationships/image" Target="../media/image154.png"/><Relationship Id="rId105" Type="http://schemas.openxmlformats.org/officeDocument/2006/relationships/customXml" Target="../ink/ink933.xml"/><Relationship Id="rId126" Type="http://schemas.openxmlformats.org/officeDocument/2006/relationships/image" Target="../media/image117.png"/><Relationship Id="rId147" Type="http://schemas.openxmlformats.org/officeDocument/2006/relationships/customXml" Target="../ink/ink954.xml"/><Relationship Id="rId168" Type="http://schemas.openxmlformats.org/officeDocument/2006/relationships/image" Target="../media/image179.png"/></Relationships>
</file>

<file path=ppt/slides/_rels/slide42.xml.rels><?xml version="1.0" encoding="UTF-8" standalone="yes"?>
<Relationships xmlns="http://schemas.openxmlformats.org/package/2006/relationships"><Relationship Id="rId117" Type="http://schemas.openxmlformats.org/officeDocument/2006/relationships/customXml" Target="../ink/ink1050.xml"/><Relationship Id="rId21" Type="http://schemas.openxmlformats.org/officeDocument/2006/relationships/customXml" Target="../ink/ink1002.xml"/><Relationship Id="rId42" Type="http://schemas.openxmlformats.org/officeDocument/2006/relationships/image" Target="../media/image1600.png"/><Relationship Id="rId63" Type="http://schemas.openxmlformats.org/officeDocument/2006/relationships/customXml" Target="../ink/ink1023.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1071.xml"/><Relationship Id="rId170" Type="http://schemas.openxmlformats.org/officeDocument/2006/relationships/image" Target="../media/image1800.png"/><Relationship Id="rId191" Type="http://schemas.openxmlformats.org/officeDocument/2006/relationships/customXml" Target="../ink/ink1087.xml"/><Relationship Id="rId205" Type="http://schemas.openxmlformats.org/officeDocument/2006/relationships/customXml" Target="../ink/ink1094.xml"/><Relationship Id="rId226" Type="http://schemas.openxmlformats.org/officeDocument/2006/relationships/image" Target="../media/image198.png"/><Relationship Id="rId107" Type="http://schemas.openxmlformats.org/officeDocument/2006/relationships/customXml" Target="../ink/ink1045.xml"/><Relationship Id="rId11" Type="http://schemas.openxmlformats.org/officeDocument/2006/relationships/customXml" Target="../ink/ink997.xml"/><Relationship Id="rId32" Type="http://schemas.openxmlformats.org/officeDocument/2006/relationships/image" Target="../media/image155.png"/><Relationship Id="rId53" Type="http://schemas.openxmlformats.org/officeDocument/2006/relationships/customXml" Target="../ink/ink1018.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1066.xml"/><Relationship Id="rId5" Type="http://schemas.openxmlformats.org/officeDocument/2006/relationships/customXml" Target="../ink/ink994.xml"/><Relationship Id="rId95" Type="http://schemas.openxmlformats.org/officeDocument/2006/relationships/customXml" Target="../ink/ink1039.xml"/><Relationship Id="rId160" Type="http://schemas.openxmlformats.org/officeDocument/2006/relationships/image" Target="../media/image175.png"/><Relationship Id="rId181" Type="http://schemas.openxmlformats.org/officeDocument/2006/relationships/customXml" Target="../ink/ink1082.xml"/><Relationship Id="rId216" Type="http://schemas.openxmlformats.org/officeDocument/2006/relationships/image" Target="../media/image208.png"/><Relationship Id="rId237" Type="http://schemas.openxmlformats.org/officeDocument/2006/relationships/customXml" Target="../ink/ink1110.xml"/><Relationship Id="rId22" Type="http://schemas.openxmlformats.org/officeDocument/2006/relationships/image" Target="../media/image1500.png"/><Relationship Id="rId43" Type="http://schemas.openxmlformats.org/officeDocument/2006/relationships/customXml" Target="../ink/ink1013.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1061.xml"/><Relationship Id="rId85" Type="http://schemas.openxmlformats.org/officeDocument/2006/relationships/customXml" Target="../ink/ink1034.xml"/><Relationship Id="rId150" Type="http://schemas.openxmlformats.org/officeDocument/2006/relationships/image" Target="../media/image1700.png"/><Relationship Id="rId171" Type="http://schemas.openxmlformats.org/officeDocument/2006/relationships/customXml" Target="../ink/ink1077.xml"/><Relationship Id="rId192" Type="http://schemas.openxmlformats.org/officeDocument/2006/relationships/image" Target="../media/image191.png"/><Relationship Id="rId206" Type="http://schemas.openxmlformats.org/officeDocument/2006/relationships/image" Target="../media/image2000.png"/><Relationship Id="rId227" Type="http://schemas.openxmlformats.org/officeDocument/2006/relationships/customXml" Target="../ink/ink1105.xml"/><Relationship Id="rId12" Type="http://schemas.openxmlformats.org/officeDocument/2006/relationships/image" Target="../media/image145.png"/><Relationship Id="rId33" Type="http://schemas.openxmlformats.org/officeDocument/2006/relationships/customXml" Target="../ink/ink1008.xml"/><Relationship Id="rId108" Type="http://schemas.openxmlformats.org/officeDocument/2006/relationships/image" Target="../media/image108.png"/><Relationship Id="rId129" Type="http://schemas.openxmlformats.org/officeDocument/2006/relationships/customXml" Target="../ink/ink1056.xml"/><Relationship Id="rId54" Type="http://schemas.openxmlformats.org/officeDocument/2006/relationships/image" Target="../media/image125.png"/><Relationship Id="rId75" Type="http://schemas.openxmlformats.org/officeDocument/2006/relationships/customXml" Target="../ink/ink1029.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1072.xml"/><Relationship Id="rId182" Type="http://schemas.openxmlformats.org/officeDocument/2006/relationships/image" Target="../media/image186.png"/><Relationship Id="rId217" Type="http://schemas.openxmlformats.org/officeDocument/2006/relationships/customXml" Target="../ink/ink1100.xml"/><Relationship Id="rId6" Type="http://schemas.openxmlformats.org/officeDocument/2006/relationships/image" Target="../media/image142.png"/><Relationship Id="rId238" Type="http://schemas.openxmlformats.org/officeDocument/2006/relationships/image" Target="../media/image213.png"/><Relationship Id="rId23" Type="http://schemas.openxmlformats.org/officeDocument/2006/relationships/customXml" Target="../ink/ink1003.xml"/><Relationship Id="rId119" Type="http://schemas.openxmlformats.org/officeDocument/2006/relationships/customXml" Target="../ink/ink1051.xml"/><Relationship Id="rId44" Type="http://schemas.openxmlformats.org/officeDocument/2006/relationships/image" Target="../media/image1610.png"/><Relationship Id="rId65" Type="http://schemas.openxmlformats.org/officeDocument/2006/relationships/customXml" Target="../ink/ink1024.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1067.xml"/><Relationship Id="rId172" Type="http://schemas.openxmlformats.org/officeDocument/2006/relationships/image" Target="../media/image181.png"/><Relationship Id="rId193" Type="http://schemas.openxmlformats.org/officeDocument/2006/relationships/customXml" Target="../ink/ink1088.xml"/><Relationship Id="rId207" Type="http://schemas.openxmlformats.org/officeDocument/2006/relationships/customXml" Target="../ink/ink1095.xml"/><Relationship Id="rId228" Type="http://schemas.openxmlformats.org/officeDocument/2006/relationships/image" Target="../media/image199.png"/><Relationship Id="rId13" Type="http://schemas.openxmlformats.org/officeDocument/2006/relationships/customXml" Target="../ink/ink998.xml"/><Relationship Id="rId109" Type="http://schemas.openxmlformats.org/officeDocument/2006/relationships/customXml" Target="../ink/ink1046.xml"/><Relationship Id="rId34" Type="http://schemas.openxmlformats.org/officeDocument/2006/relationships/image" Target="../media/image156.png"/><Relationship Id="rId55" Type="http://schemas.openxmlformats.org/officeDocument/2006/relationships/customXml" Target="../ink/ink1019.xml"/><Relationship Id="rId76" Type="http://schemas.openxmlformats.org/officeDocument/2006/relationships/image" Target="../media/image136.png"/><Relationship Id="rId97" Type="http://schemas.openxmlformats.org/officeDocument/2006/relationships/customXml" Target="../ink/ink1040.xml"/><Relationship Id="rId120" Type="http://schemas.openxmlformats.org/officeDocument/2006/relationships/image" Target="../media/image114.png"/><Relationship Id="rId141" Type="http://schemas.openxmlformats.org/officeDocument/2006/relationships/customXml" Target="../ink/ink1062.xml"/><Relationship Id="rId7" Type="http://schemas.openxmlformats.org/officeDocument/2006/relationships/customXml" Target="../ink/ink995.xml"/><Relationship Id="rId162" Type="http://schemas.openxmlformats.org/officeDocument/2006/relationships/image" Target="../media/image176.png"/><Relationship Id="rId183" Type="http://schemas.openxmlformats.org/officeDocument/2006/relationships/customXml" Target="../ink/ink1083.xml"/><Relationship Id="rId218" Type="http://schemas.openxmlformats.org/officeDocument/2006/relationships/image" Target="../media/image209.png"/><Relationship Id="rId24" Type="http://schemas.openxmlformats.org/officeDocument/2006/relationships/image" Target="../media/image1510.png"/><Relationship Id="rId45" Type="http://schemas.openxmlformats.org/officeDocument/2006/relationships/customXml" Target="../ink/ink1014.xml"/><Relationship Id="rId66" Type="http://schemas.openxmlformats.org/officeDocument/2006/relationships/image" Target="../media/image1310.png"/><Relationship Id="rId87" Type="http://schemas.openxmlformats.org/officeDocument/2006/relationships/customXml" Target="../ink/ink1035.xml"/><Relationship Id="rId110" Type="http://schemas.openxmlformats.org/officeDocument/2006/relationships/image" Target="../media/image109.png"/><Relationship Id="rId131" Type="http://schemas.openxmlformats.org/officeDocument/2006/relationships/customXml" Target="../ink/ink1057.xml"/><Relationship Id="rId152" Type="http://schemas.openxmlformats.org/officeDocument/2006/relationships/image" Target="../media/image1710.png"/><Relationship Id="rId173" Type="http://schemas.openxmlformats.org/officeDocument/2006/relationships/customXml" Target="../ink/ink1078.xml"/><Relationship Id="rId194" Type="http://schemas.openxmlformats.org/officeDocument/2006/relationships/image" Target="../media/image192.png"/><Relationship Id="rId208" Type="http://schemas.openxmlformats.org/officeDocument/2006/relationships/image" Target="../media/image201.png"/><Relationship Id="rId229" Type="http://schemas.openxmlformats.org/officeDocument/2006/relationships/customXml" Target="../ink/ink1106.xml"/><Relationship Id="rId14" Type="http://schemas.openxmlformats.org/officeDocument/2006/relationships/image" Target="../media/image146.png"/><Relationship Id="rId35" Type="http://schemas.openxmlformats.org/officeDocument/2006/relationships/customXml" Target="../ink/ink1009.xml"/><Relationship Id="rId56" Type="http://schemas.openxmlformats.org/officeDocument/2006/relationships/image" Target="../media/image126.png"/><Relationship Id="rId77" Type="http://schemas.openxmlformats.org/officeDocument/2006/relationships/customXml" Target="../ink/ink1030.xml"/><Relationship Id="rId100" Type="http://schemas.openxmlformats.org/officeDocument/2006/relationships/image" Target="../media/image104.png"/><Relationship Id="rId8" Type="http://schemas.openxmlformats.org/officeDocument/2006/relationships/image" Target="../media/image143.png"/><Relationship Id="rId98" Type="http://schemas.openxmlformats.org/officeDocument/2006/relationships/image" Target="../media/image103.png"/><Relationship Id="rId121" Type="http://schemas.openxmlformats.org/officeDocument/2006/relationships/customXml" Target="../ink/ink1052.xml"/><Relationship Id="rId142" Type="http://schemas.openxmlformats.org/officeDocument/2006/relationships/image" Target="../media/image166.png"/><Relationship Id="rId163" Type="http://schemas.openxmlformats.org/officeDocument/2006/relationships/customXml" Target="../ink/ink1073.xml"/><Relationship Id="rId184" Type="http://schemas.openxmlformats.org/officeDocument/2006/relationships/image" Target="../media/image187.png"/><Relationship Id="rId219" Type="http://schemas.openxmlformats.org/officeDocument/2006/relationships/customXml" Target="../ink/ink1101.xml"/><Relationship Id="rId230" Type="http://schemas.openxmlformats.org/officeDocument/2006/relationships/image" Target="../media/image205.png"/><Relationship Id="rId25" Type="http://schemas.openxmlformats.org/officeDocument/2006/relationships/customXml" Target="../ink/ink1004.xml"/><Relationship Id="rId46" Type="http://schemas.openxmlformats.org/officeDocument/2006/relationships/image" Target="../media/image121.png"/><Relationship Id="rId67" Type="http://schemas.openxmlformats.org/officeDocument/2006/relationships/customXml" Target="../ink/ink1025.xml"/><Relationship Id="rId88" Type="http://schemas.openxmlformats.org/officeDocument/2006/relationships/image" Target="../media/image98.png"/><Relationship Id="rId111" Type="http://schemas.openxmlformats.org/officeDocument/2006/relationships/customXml" Target="../ink/ink1047.xml"/><Relationship Id="rId132" Type="http://schemas.openxmlformats.org/officeDocument/2006/relationships/image" Target="../media/image1200.png"/><Relationship Id="rId153" Type="http://schemas.openxmlformats.org/officeDocument/2006/relationships/customXml" Target="../ink/ink1068.xml"/><Relationship Id="rId174" Type="http://schemas.openxmlformats.org/officeDocument/2006/relationships/image" Target="../media/image182.png"/><Relationship Id="rId195" Type="http://schemas.openxmlformats.org/officeDocument/2006/relationships/customXml" Target="../ink/ink1089.xml"/><Relationship Id="rId209" Type="http://schemas.openxmlformats.org/officeDocument/2006/relationships/customXml" Target="../ink/ink1096.xml"/><Relationship Id="rId190" Type="http://schemas.openxmlformats.org/officeDocument/2006/relationships/image" Target="../media/image1900.png"/><Relationship Id="rId204" Type="http://schemas.openxmlformats.org/officeDocument/2006/relationships/image" Target="../media/image197.png"/><Relationship Id="rId220" Type="http://schemas.openxmlformats.org/officeDocument/2006/relationships/image" Target="../media/image2100.png"/><Relationship Id="rId225" Type="http://schemas.openxmlformats.org/officeDocument/2006/relationships/customXml" Target="../ink/ink1104.xml"/><Relationship Id="rId15" Type="http://schemas.openxmlformats.org/officeDocument/2006/relationships/customXml" Target="../ink/ink999.xml"/><Relationship Id="rId36" Type="http://schemas.openxmlformats.org/officeDocument/2006/relationships/image" Target="../media/image157.png"/><Relationship Id="rId57" Type="http://schemas.openxmlformats.org/officeDocument/2006/relationships/customXml" Target="../ink/ink1020.xml"/><Relationship Id="rId106" Type="http://schemas.openxmlformats.org/officeDocument/2006/relationships/image" Target="../media/image107.png"/><Relationship Id="rId127" Type="http://schemas.openxmlformats.org/officeDocument/2006/relationships/customXml" Target="../ink/ink1055.xml"/><Relationship Id="rId10" Type="http://schemas.openxmlformats.org/officeDocument/2006/relationships/image" Target="../media/image144.png"/><Relationship Id="rId31" Type="http://schemas.openxmlformats.org/officeDocument/2006/relationships/customXml" Target="../ink/ink1007.xml"/><Relationship Id="rId52" Type="http://schemas.openxmlformats.org/officeDocument/2006/relationships/image" Target="../media/image124.png"/><Relationship Id="rId73" Type="http://schemas.openxmlformats.org/officeDocument/2006/relationships/customXml" Target="../ink/ink1028.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1041.xml"/><Relationship Id="rId101" Type="http://schemas.openxmlformats.org/officeDocument/2006/relationships/customXml" Target="../ink/ink1042.xml"/><Relationship Id="rId122" Type="http://schemas.openxmlformats.org/officeDocument/2006/relationships/image" Target="../media/image115.png"/><Relationship Id="rId143" Type="http://schemas.openxmlformats.org/officeDocument/2006/relationships/customXml" Target="../ink/ink1063.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1076.xml"/><Relationship Id="rId185" Type="http://schemas.openxmlformats.org/officeDocument/2006/relationships/customXml" Target="../ink/ink1084.xml"/><Relationship Id="rId4" Type="http://schemas.openxmlformats.org/officeDocument/2006/relationships/image" Target="../media/image1410.png"/><Relationship Id="rId9" Type="http://schemas.openxmlformats.org/officeDocument/2006/relationships/customXml" Target="../ink/ink996.xml"/><Relationship Id="rId180" Type="http://schemas.openxmlformats.org/officeDocument/2006/relationships/image" Target="../media/image185.png"/><Relationship Id="rId210" Type="http://schemas.openxmlformats.org/officeDocument/2006/relationships/image" Target="../media/image202.png"/><Relationship Id="rId215" Type="http://schemas.openxmlformats.org/officeDocument/2006/relationships/customXml" Target="../ink/ink1099.xml"/><Relationship Id="rId236" Type="http://schemas.openxmlformats.org/officeDocument/2006/relationships/image" Target="../media/image1400.png"/><Relationship Id="rId26" Type="http://schemas.openxmlformats.org/officeDocument/2006/relationships/image" Target="../media/image152.png"/><Relationship Id="rId231" Type="http://schemas.openxmlformats.org/officeDocument/2006/relationships/customXml" Target="../ink/ink1107.xml"/><Relationship Id="rId47" Type="http://schemas.openxmlformats.org/officeDocument/2006/relationships/customXml" Target="../ink/ink1015.xml"/><Relationship Id="rId68" Type="http://schemas.openxmlformats.org/officeDocument/2006/relationships/image" Target="../media/image132.png"/><Relationship Id="rId89" Type="http://schemas.openxmlformats.org/officeDocument/2006/relationships/customXml" Target="../ink/ink1036.xml"/><Relationship Id="rId112" Type="http://schemas.openxmlformats.org/officeDocument/2006/relationships/image" Target="../media/image1100.png"/><Relationship Id="rId133" Type="http://schemas.openxmlformats.org/officeDocument/2006/relationships/customXml" Target="../ink/ink1058.xml"/><Relationship Id="rId154" Type="http://schemas.openxmlformats.org/officeDocument/2006/relationships/image" Target="../media/image172.png"/><Relationship Id="rId175" Type="http://schemas.openxmlformats.org/officeDocument/2006/relationships/customXml" Target="../ink/ink1079.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1102.xml"/><Relationship Id="rId37" Type="http://schemas.openxmlformats.org/officeDocument/2006/relationships/customXml" Target="../ink/ink1010.xml"/><Relationship Id="rId58" Type="http://schemas.openxmlformats.org/officeDocument/2006/relationships/image" Target="../media/image127.png"/><Relationship Id="rId79" Type="http://schemas.openxmlformats.org/officeDocument/2006/relationships/customXml" Target="../ink/ink1031.xml"/><Relationship Id="rId102" Type="http://schemas.openxmlformats.org/officeDocument/2006/relationships/image" Target="../media/image105.png"/><Relationship Id="rId123" Type="http://schemas.openxmlformats.org/officeDocument/2006/relationships/customXml" Target="../ink/ink1053.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1074.xml"/><Relationship Id="rId186" Type="http://schemas.openxmlformats.org/officeDocument/2006/relationships/image" Target="../media/image188.png"/><Relationship Id="rId211" Type="http://schemas.openxmlformats.org/officeDocument/2006/relationships/customXml" Target="../ink/ink1097.xml"/><Relationship Id="rId232" Type="http://schemas.openxmlformats.org/officeDocument/2006/relationships/image" Target="../media/image206.png"/><Relationship Id="rId27" Type="http://schemas.openxmlformats.org/officeDocument/2006/relationships/customXml" Target="../ink/ink1005.xml"/><Relationship Id="rId48" Type="http://schemas.openxmlformats.org/officeDocument/2006/relationships/image" Target="../media/image122.png"/><Relationship Id="rId69" Type="http://schemas.openxmlformats.org/officeDocument/2006/relationships/customXml" Target="../ink/ink1026.xml"/><Relationship Id="rId113" Type="http://schemas.openxmlformats.org/officeDocument/2006/relationships/customXml" Target="../ink/ink1048.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1069.xml"/><Relationship Id="rId176" Type="http://schemas.openxmlformats.org/officeDocument/2006/relationships/image" Target="../media/image183.png"/><Relationship Id="rId197" Type="http://schemas.openxmlformats.org/officeDocument/2006/relationships/customXml" Target="../ink/ink1090.xml"/><Relationship Id="rId201" Type="http://schemas.openxmlformats.org/officeDocument/2006/relationships/customXml" Target="../ink/ink1092.xml"/><Relationship Id="rId222" Type="http://schemas.openxmlformats.org/officeDocument/2006/relationships/image" Target="../media/image2110.png"/><Relationship Id="rId17" Type="http://schemas.openxmlformats.org/officeDocument/2006/relationships/customXml" Target="../ink/ink1000.xml"/><Relationship Id="rId38" Type="http://schemas.openxmlformats.org/officeDocument/2006/relationships/image" Target="../media/image158.png"/><Relationship Id="rId59" Type="http://schemas.openxmlformats.org/officeDocument/2006/relationships/customXml" Target="../ink/ink1021.xml"/><Relationship Id="rId103" Type="http://schemas.openxmlformats.org/officeDocument/2006/relationships/customXml" Target="../ink/ink1043.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1037.xml"/><Relationship Id="rId145" Type="http://schemas.openxmlformats.org/officeDocument/2006/relationships/customXml" Target="../ink/ink1064.xml"/><Relationship Id="rId166" Type="http://schemas.openxmlformats.org/officeDocument/2006/relationships/image" Target="../media/image178.png"/><Relationship Id="rId187" Type="http://schemas.openxmlformats.org/officeDocument/2006/relationships/customXml" Target="../ink/ink1085.xml"/><Relationship Id="rId1" Type="http://schemas.openxmlformats.org/officeDocument/2006/relationships/slideLayout" Target="../slideLayouts/slideLayout2.xml"/><Relationship Id="rId212" Type="http://schemas.openxmlformats.org/officeDocument/2006/relationships/image" Target="../media/image203.png"/><Relationship Id="rId233" Type="http://schemas.openxmlformats.org/officeDocument/2006/relationships/customXml" Target="../ink/ink1108.xml"/><Relationship Id="rId28" Type="http://schemas.openxmlformats.org/officeDocument/2006/relationships/image" Target="../media/image153.png"/><Relationship Id="rId49" Type="http://schemas.openxmlformats.org/officeDocument/2006/relationships/customXml" Target="../ink/ink1016.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1032.xml"/><Relationship Id="rId135" Type="http://schemas.openxmlformats.org/officeDocument/2006/relationships/customXml" Target="../ink/ink1059.xml"/><Relationship Id="rId156" Type="http://schemas.openxmlformats.org/officeDocument/2006/relationships/image" Target="../media/image173.png"/><Relationship Id="rId177" Type="http://schemas.openxmlformats.org/officeDocument/2006/relationships/customXml" Target="../ink/ink1080.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1103.xml"/><Relationship Id="rId18" Type="http://schemas.openxmlformats.org/officeDocument/2006/relationships/image" Target="../media/image148.png"/><Relationship Id="rId39" Type="http://schemas.openxmlformats.org/officeDocument/2006/relationships/customXml" Target="../ink/ink1011.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1054.xml"/><Relationship Id="rId146" Type="http://schemas.openxmlformats.org/officeDocument/2006/relationships/image" Target="../media/image168.png"/><Relationship Id="rId167" Type="http://schemas.openxmlformats.org/officeDocument/2006/relationships/customXml" Target="../ink/ink1075.xml"/><Relationship Id="rId188" Type="http://schemas.openxmlformats.org/officeDocument/2006/relationships/image" Target="../media/image189.png"/><Relationship Id="rId71" Type="http://schemas.openxmlformats.org/officeDocument/2006/relationships/customXml" Target="../ink/ink1027.xml"/><Relationship Id="rId92" Type="http://schemas.openxmlformats.org/officeDocument/2006/relationships/image" Target="../media/image1000.png"/><Relationship Id="rId213" Type="http://schemas.openxmlformats.org/officeDocument/2006/relationships/customXml" Target="../ink/ink1098.xml"/><Relationship Id="rId234" Type="http://schemas.openxmlformats.org/officeDocument/2006/relationships/image" Target="../media/image207.png"/><Relationship Id="rId2" Type="http://schemas.openxmlformats.org/officeDocument/2006/relationships/notesSlide" Target="../notesSlides/notesSlide30.xml"/><Relationship Id="rId29" Type="http://schemas.openxmlformats.org/officeDocument/2006/relationships/customXml" Target="../ink/ink1006.xml"/><Relationship Id="rId40" Type="http://schemas.openxmlformats.org/officeDocument/2006/relationships/image" Target="../media/image159.png"/><Relationship Id="rId115" Type="http://schemas.openxmlformats.org/officeDocument/2006/relationships/customXml" Target="../ink/ink1049.xml"/><Relationship Id="rId136" Type="http://schemas.openxmlformats.org/officeDocument/2006/relationships/image" Target="../media/image163.png"/><Relationship Id="rId157" Type="http://schemas.openxmlformats.org/officeDocument/2006/relationships/customXml" Target="../ink/ink1070.xml"/><Relationship Id="rId178" Type="http://schemas.openxmlformats.org/officeDocument/2006/relationships/image" Target="../media/image184.png"/><Relationship Id="rId61" Type="http://schemas.openxmlformats.org/officeDocument/2006/relationships/customXml" Target="../ink/ink1022.xml"/><Relationship Id="rId82" Type="http://schemas.openxmlformats.org/officeDocument/2006/relationships/image" Target="../media/image139.png"/><Relationship Id="rId199" Type="http://schemas.openxmlformats.org/officeDocument/2006/relationships/customXml" Target="../ink/ink1091.xml"/><Relationship Id="rId203" Type="http://schemas.openxmlformats.org/officeDocument/2006/relationships/customXml" Target="../ink/ink1093.xml"/><Relationship Id="rId19" Type="http://schemas.openxmlformats.org/officeDocument/2006/relationships/customXml" Target="../ink/ink1001.xml"/><Relationship Id="rId224" Type="http://schemas.openxmlformats.org/officeDocument/2006/relationships/image" Target="../media/image212.png"/><Relationship Id="rId30" Type="http://schemas.openxmlformats.org/officeDocument/2006/relationships/image" Target="../media/image154.png"/><Relationship Id="rId105" Type="http://schemas.openxmlformats.org/officeDocument/2006/relationships/customXml" Target="../ink/ink1044.xml"/><Relationship Id="rId126" Type="http://schemas.openxmlformats.org/officeDocument/2006/relationships/image" Target="../media/image117.png"/><Relationship Id="rId147" Type="http://schemas.openxmlformats.org/officeDocument/2006/relationships/customXml" Target="../ink/ink1065.xml"/><Relationship Id="rId168" Type="http://schemas.openxmlformats.org/officeDocument/2006/relationships/image" Target="../media/image179.png"/><Relationship Id="rId51" Type="http://schemas.openxmlformats.org/officeDocument/2006/relationships/customXml" Target="../ink/ink1017.xml"/><Relationship Id="rId72" Type="http://schemas.openxmlformats.org/officeDocument/2006/relationships/image" Target="../media/image134.png"/><Relationship Id="rId93" Type="http://schemas.openxmlformats.org/officeDocument/2006/relationships/customXml" Target="../ink/ink1038.xml"/><Relationship Id="rId189" Type="http://schemas.openxmlformats.org/officeDocument/2006/relationships/customXml" Target="../ink/ink1086.xml"/><Relationship Id="rId3" Type="http://schemas.openxmlformats.org/officeDocument/2006/relationships/customXml" Target="../ink/ink993.xml"/><Relationship Id="rId214" Type="http://schemas.openxmlformats.org/officeDocument/2006/relationships/image" Target="../media/image204.png"/><Relationship Id="rId235" Type="http://schemas.openxmlformats.org/officeDocument/2006/relationships/customXml" Target="../ink/ink1109.xml"/><Relationship Id="rId116" Type="http://schemas.openxmlformats.org/officeDocument/2006/relationships/image" Target="../media/image112.png"/><Relationship Id="rId137" Type="http://schemas.openxmlformats.org/officeDocument/2006/relationships/customXml" Target="../ink/ink1060.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1012.xml"/><Relationship Id="rId62" Type="http://schemas.openxmlformats.org/officeDocument/2006/relationships/image" Target="../media/image129.png"/><Relationship Id="rId83" Type="http://schemas.openxmlformats.org/officeDocument/2006/relationships/customXml" Target="../ink/ink1033.xml"/><Relationship Id="rId179" Type="http://schemas.openxmlformats.org/officeDocument/2006/relationships/customXml" Target="../ink/ink1081.xml"/></Relationships>
</file>

<file path=ppt/slides/_rels/slide43.xml.rels><?xml version="1.0" encoding="UTF-8" standalone="yes"?>
<Relationships xmlns="http://schemas.openxmlformats.org/package/2006/relationships"><Relationship Id="rId117" Type="http://schemas.openxmlformats.org/officeDocument/2006/relationships/customXml" Target="../ink/ink1168.xml"/><Relationship Id="rId21" Type="http://schemas.openxmlformats.org/officeDocument/2006/relationships/customXml" Target="../ink/ink1120.xml"/><Relationship Id="rId42" Type="http://schemas.openxmlformats.org/officeDocument/2006/relationships/image" Target="../media/image1600.png"/><Relationship Id="rId63" Type="http://schemas.openxmlformats.org/officeDocument/2006/relationships/customXml" Target="../ink/ink1141.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1189.xml"/><Relationship Id="rId170" Type="http://schemas.openxmlformats.org/officeDocument/2006/relationships/image" Target="../media/image1800.png"/><Relationship Id="rId191" Type="http://schemas.openxmlformats.org/officeDocument/2006/relationships/customXml" Target="../ink/ink1205.xml"/><Relationship Id="rId205" Type="http://schemas.openxmlformats.org/officeDocument/2006/relationships/customXml" Target="../ink/ink1212.xml"/><Relationship Id="rId226" Type="http://schemas.openxmlformats.org/officeDocument/2006/relationships/image" Target="../media/image198.png"/><Relationship Id="rId247" Type="http://schemas.openxmlformats.org/officeDocument/2006/relationships/customXml" Target="../ink/ink1233.xml"/><Relationship Id="rId107" Type="http://schemas.openxmlformats.org/officeDocument/2006/relationships/customXml" Target="../ink/ink1163.xml"/><Relationship Id="rId11" Type="http://schemas.openxmlformats.org/officeDocument/2006/relationships/customXml" Target="../ink/ink1115.xml"/><Relationship Id="rId32" Type="http://schemas.openxmlformats.org/officeDocument/2006/relationships/image" Target="../media/image155.png"/><Relationship Id="rId53" Type="http://schemas.openxmlformats.org/officeDocument/2006/relationships/customXml" Target="../ink/ink1136.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1184.xml"/><Relationship Id="rId5" Type="http://schemas.openxmlformats.org/officeDocument/2006/relationships/customXml" Target="../ink/ink1112.xml"/><Relationship Id="rId95" Type="http://schemas.openxmlformats.org/officeDocument/2006/relationships/customXml" Target="../ink/ink1157.xml"/><Relationship Id="rId160" Type="http://schemas.openxmlformats.org/officeDocument/2006/relationships/image" Target="../media/image175.png"/><Relationship Id="rId181" Type="http://schemas.openxmlformats.org/officeDocument/2006/relationships/customXml" Target="../ink/ink1200.xml"/><Relationship Id="rId216" Type="http://schemas.openxmlformats.org/officeDocument/2006/relationships/image" Target="../media/image208.png"/><Relationship Id="rId237" Type="http://schemas.openxmlformats.org/officeDocument/2006/relationships/customXml" Target="../ink/ink1228.xml"/><Relationship Id="rId22" Type="http://schemas.openxmlformats.org/officeDocument/2006/relationships/image" Target="../media/image1500.png"/><Relationship Id="rId43" Type="http://schemas.openxmlformats.org/officeDocument/2006/relationships/customXml" Target="../ink/ink1131.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1179.xml"/><Relationship Id="rId85" Type="http://schemas.openxmlformats.org/officeDocument/2006/relationships/customXml" Target="../ink/ink1152.xml"/><Relationship Id="rId150" Type="http://schemas.openxmlformats.org/officeDocument/2006/relationships/image" Target="../media/image1700.png"/><Relationship Id="rId171" Type="http://schemas.openxmlformats.org/officeDocument/2006/relationships/customXml" Target="../ink/ink1195.xml"/><Relationship Id="rId192" Type="http://schemas.openxmlformats.org/officeDocument/2006/relationships/image" Target="../media/image191.png"/><Relationship Id="rId206" Type="http://schemas.openxmlformats.org/officeDocument/2006/relationships/image" Target="../media/image2000.png"/><Relationship Id="rId227" Type="http://schemas.openxmlformats.org/officeDocument/2006/relationships/customXml" Target="../ink/ink1223.xml"/><Relationship Id="rId248" Type="http://schemas.openxmlformats.org/officeDocument/2006/relationships/image" Target="../media/image218.png"/><Relationship Id="rId12" Type="http://schemas.openxmlformats.org/officeDocument/2006/relationships/image" Target="../media/image145.png"/><Relationship Id="rId33" Type="http://schemas.openxmlformats.org/officeDocument/2006/relationships/customXml" Target="../ink/ink1126.xml"/><Relationship Id="rId108" Type="http://schemas.openxmlformats.org/officeDocument/2006/relationships/image" Target="../media/image108.png"/><Relationship Id="rId129" Type="http://schemas.openxmlformats.org/officeDocument/2006/relationships/customXml" Target="../ink/ink1174.xml"/><Relationship Id="rId54" Type="http://schemas.openxmlformats.org/officeDocument/2006/relationships/image" Target="../media/image125.png"/><Relationship Id="rId75" Type="http://schemas.openxmlformats.org/officeDocument/2006/relationships/customXml" Target="../ink/ink1147.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1190.xml"/><Relationship Id="rId182" Type="http://schemas.openxmlformats.org/officeDocument/2006/relationships/image" Target="../media/image186.png"/><Relationship Id="rId217" Type="http://schemas.openxmlformats.org/officeDocument/2006/relationships/customXml" Target="../ink/ink1218.xml"/><Relationship Id="rId6" Type="http://schemas.openxmlformats.org/officeDocument/2006/relationships/image" Target="../media/image142.png"/><Relationship Id="rId238" Type="http://schemas.openxmlformats.org/officeDocument/2006/relationships/image" Target="../media/image213.png"/><Relationship Id="rId23" Type="http://schemas.openxmlformats.org/officeDocument/2006/relationships/customXml" Target="../ink/ink1121.xml"/><Relationship Id="rId119" Type="http://schemas.openxmlformats.org/officeDocument/2006/relationships/customXml" Target="../ink/ink1169.xml"/><Relationship Id="rId44" Type="http://schemas.openxmlformats.org/officeDocument/2006/relationships/image" Target="../media/image1610.png"/><Relationship Id="rId65" Type="http://schemas.openxmlformats.org/officeDocument/2006/relationships/customXml" Target="../ink/ink1142.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1185.xml"/><Relationship Id="rId172" Type="http://schemas.openxmlformats.org/officeDocument/2006/relationships/image" Target="../media/image181.png"/><Relationship Id="rId193" Type="http://schemas.openxmlformats.org/officeDocument/2006/relationships/customXml" Target="../ink/ink1206.xml"/><Relationship Id="rId207" Type="http://schemas.openxmlformats.org/officeDocument/2006/relationships/customXml" Target="../ink/ink1213.xml"/><Relationship Id="rId228" Type="http://schemas.openxmlformats.org/officeDocument/2006/relationships/image" Target="../media/image199.png"/><Relationship Id="rId249" Type="http://schemas.openxmlformats.org/officeDocument/2006/relationships/customXml" Target="../ink/ink1234.xml"/><Relationship Id="rId13" Type="http://schemas.openxmlformats.org/officeDocument/2006/relationships/customXml" Target="../ink/ink1116.xml"/><Relationship Id="rId109" Type="http://schemas.openxmlformats.org/officeDocument/2006/relationships/customXml" Target="../ink/ink1164.xml"/><Relationship Id="rId34" Type="http://schemas.openxmlformats.org/officeDocument/2006/relationships/image" Target="../media/image156.png"/><Relationship Id="rId55" Type="http://schemas.openxmlformats.org/officeDocument/2006/relationships/customXml" Target="../ink/ink1137.xml"/><Relationship Id="rId76" Type="http://schemas.openxmlformats.org/officeDocument/2006/relationships/image" Target="../media/image136.png"/><Relationship Id="rId97" Type="http://schemas.openxmlformats.org/officeDocument/2006/relationships/customXml" Target="../ink/ink1158.xml"/><Relationship Id="rId120" Type="http://schemas.openxmlformats.org/officeDocument/2006/relationships/image" Target="../media/image114.png"/><Relationship Id="rId141" Type="http://schemas.openxmlformats.org/officeDocument/2006/relationships/customXml" Target="../ink/ink1180.xml"/><Relationship Id="rId7" Type="http://schemas.openxmlformats.org/officeDocument/2006/relationships/customXml" Target="../ink/ink1113.xml"/><Relationship Id="rId162" Type="http://schemas.openxmlformats.org/officeDocument/2006/relationships/image" Target="../media/image176.png"/><Relationship Id="rId183" Type="http://schemas.openxmlformats.org/officeDocument/2006/relationships/customXml" Target="../ink/ink1201.xml"/><Relationship Id="rId218" Type="http://schemas.openxmlformats.org/officeDocument/2006/relationships/image" Target="../media/image209.png"/><Relationship Id="rId239" Type="http://schemas.openxmlformats.org/officeDocument/2006/relationships/customXml" Target="../ink/ink1229.xml"/><Relationship Id="rId250" Type="http://schemas.openxmlformats.org/officeDocument/2006/relationships/image" Target="../media/image219.png"/><Relationship Id="rId24" Type="http://schemas.openxmlformats.org/officeDocument/2006/relationships/image" Target="../media/image1510.png"/><Relationship Id="rId45" Type="http://schemas.openxmlformats.org/officeDocument/2006/relationships/customXml" Target="../ink/ink1132.xml"/><Relationship Id="rId66" Type="http://schemas.openxmlformats.org/officeDocument/2006/relationships/image" Target="../media/image1310.png"/><Relationship Id="rId87" Type="http://schemas.openxmlformats.org/officeDocument/2006/relationships/customXml" Target="../ink/ink1153.xml"/><Relationship Id="rId110" Type="http://schemas.openxmlformats.org/officeDocument/2006/relationships/image" Target="../media/image109.png"/><Relationship Id="rId131" Type="http://schemas.openxmlformats.org/officeDocument/2006/relationships/customXml" Target="../ink/ink1175.xml"/><Relationship Id="rId152" Type="http://schemas.openxmlformats.org/officeDocument/2006/relationships/image" Target="../media/image1710.png"/><Relationship Id="rId173" Type="http://schemas.openxmlformats.org/officeDocument/2006/relationships/customXml" Target="../ink/ink1196.xml"/><Relationship Id="rId194" Type="http://schemas.openxmlformats.org/officeDocument/2006/relationships/image" Target="../media/image192.png"/><Relationship Id="rId208" Type="http://schemas.openxmlformats.org/officeDocument/2006/relationships/image" Target="../media/image201.png"/><Relationship Id="rId229" Type="http://schemas.openxmlformats.org/officeDocument/2006/relationships/customXml" Target="../ink/ink1224.xml"/><Relationship Id="rId240" Type="http://schemas.openxmlformats.org/officeDocument/2006/relationships/image" Target="../media/image214.png"/><Relationship Id="rId14" Type="http://schemas.openxmlformats.org/officeDocument/2006/relationships/image" Target="../media/image146.png"/><Relationship Id="rId35" Type="http://schemas.openxmlformats.org/officeDocument/2006/relationships/customXml" Target="../ink/ink1127.xml"/><Relationship Id="rId56" Type="http://schemas.openxmlformats.org/officeDocument/2006/relationships/image" Target="../media/image126.png"/><Relationship Id="rId77" Type="http://schemas.openxmlformats.org/officeDocument/2006/relationships/customXml" Target="../ink/ink1148.xml"/><Relationship Id="rId100" Type="http://schemas.openxmlformats.org/officeDocument/2006/relationships/image" Target="../media/image104.png"/><Relationship Id="rId8" Type="http://schemas.openxmlformats.org/officeDocument/2006/relationships/image" Target="../media/image143.png"/><Relationship Id="rId98" Type="http://schemas.openxmlformats.org/officeDocument/2006/relationships/image" Target="../media/image103.png"/><Relationship Id="rId121" Type="http://schemas.openxmlformats.org/officeDocument/2006/relationships/customXml" Target="../ink/ink1170.xml"/><Relationship Id="rId142" Type="http://schemas.openxmlformats.org/officeDocument/2006/relationships/image" Target="../media/image166.png"/><Relationship Id="rId163" Type="http://schemas.openxmlformats.org/officeDocument/2006/relationships/customXml" Target="../ink/ink1191.xml"/><Relationship Id="rId184" Type="http://schemas.openxmlformats.org/officeDocument/2006/relationships/image" Target="../media/image187.png"/><Relationship Id="rId219" Type="http://schemas.openxmlformats.org/officeDocument/2006/relationships/customXml" Target="../ink/ink1219.xml"/><Relationship Id="rId230" Type="http://schemas.openxmlformats.org/officeDocument/2006/relationships/image" Target="../media/image205.png"/><Relationship Id="rId251" Type="http://schemas.openxmlformats.org/officeDocument/2006/relationships/customXml" Target="../ink/ink1235.xml"/><Relationship Id="rId25" Type="http://schemas.openxmlformats.org/officeDocument/2006/relationships/customXml" Target="../ink/ink1122.xml"/><Relationship Id="rId46" Type="http://schemas.openxmlformats.org/officeDocument/2006/relationships/image" Target="../media/image121.png"/><Relationship Id="rId67" Type="http://schemas.openxmlformats.org/officeDocument/2006/relationships/customXml" Target="../ink/ink1143.xml"/><Relationship Id="rId88" Type="http://schemas.openxmlformats.org/officeDocument/2006/relationships/image" Target="../media/image98.png"/><Relationship Id="rId111" Type="http://schemas.openxmlformats.org/officeDocument/2006/relationships/customXml" Target="../ink/ink1165.xml"/><Relationship Id="rId132" Type="http://schemas.openxmlformats.org/officeDocument/2006/relationships/image" Target="../media/image1200.png"/><Relationship Id="rId153" Type="http://schemas.openxmlformats.org/officeDocument/2006/relationships/customXml" Target="../ink/ink1186.xml"/><Relationship Id="rId174" Type="http://schemas.openxmlformats.org/officeDocument/2006/relationships/image" Target="../media/image182.png"/><Relationship Id="rId195" Type="http://schemas.openxmlformats.org/officeDocument/2006/relationships/customXml" Target="../ink/ink1207.xml"/><Relationship Id="rId209" Type="http://schemas.openxmlformats.org/officeDocument/2006/relationships/customXml" Target="../ink/ink1214.xml"/><Relationship Id="rId220" Type="http://schemas.openxmlformats.org/officeDocument/2006/relationships/image" Target="../media/image2100.png"/><Relationship Id="rId241" Type="http://schemas.openxmlformats.org/officeDocument/2006/relationships/customXml" Target="../ink/ink1230.xml"/><Relationship Id="rId15" Type="http://schemas.openxmlformats.org/officeDocument/2006/relationships/customXml" Target="../ink/ink1117.xml"/><Relationship Id="rId36" Type="http://schemas.openxmlformats.org/officeDocument/2006/relationships/image" Target="../media/image157.png"/><Relationship Id="rId57" Type="http://schemas.openxmlformats.org/officeDocument/2006/relationships/customXml" Target="../ink/ink1138.xml"/><Relationship Id="rId78" Type="http://schemas.openxmlformats.org/officeDocument/2006/relationships/image" Target="../media/image137.png"/><Relationship Id="rId99" Type="http://schemas.openxmlformats.org/officeDocument/2006/relationships/customXml" Target="../ink/ink1159.xml"/><Relationship Id="rId101" Type="http://schemas.openxmlformats.org/officeDocument/2006/relationships/customXml" Target="../ink/ink1160.xml"/><Relationship Id="rId122" Type="http://schemas.openxmlformats.org/officeDocument/2006/relationships/image" Target="../media/image115.png"/><Relationship Id="rId143" Type="http://schemas.openxmlformats.org/officeDocument/2006/relationships/customXml" Target="../ink/ink1181.xml"/><Relationship Id="rId164" Type="http://schemas.openxmlformats.org/officeDocument/2006/relationships/image" Target="../media/image177.png"/><Relationship Id="rId185" Type="http://schemas.openxmlformats.org/officeDocument/2006/relationships/customXml" Target="../ink/ink1202.xml"/><Relationship Id="rId9" Type="http://schemas.openxmlformats.org/officeDocument/2006/relationships/customXml" Target="../ink/ink1114.xml"/><Relationship Id="rId210" Type="http://schemas.openxmlformats.org/officeDocument/2006/relationships/image" Target="../media/image202.png"/><Relationship Id="rId26" Type="http://schemas.openxmlformats.org/officeDocument/2006/relationships/image" Target="../media/image152.png"/><Relationship Id="rId231" Type="http://schemas.openxmlformats.org/officeDocument/2006/relationships/customXml" Target="../ink/ink1225.xml"/><Relationship Id="rId252" Type="http://schemas.openxmlformats.org/officeDocument/2006/relationships/image" Target="../media/image2200.png"/><Relationship Id="rId47" Type="http://schemas.openxmlformats.org/officeDocument/2006/relationships/customXml" Target="../ink/ink1133.xml"/><Relationship Id="rId68" Type="http://schemas.openxmlformats.org/officeDocument/2006/relationships/image" Target="../media/image132.png"/><Relationship Id="rId89" Type="http://schemas.openxmlformats.org/officeDocument/2006/relationships/customXml" Target="../ink/ink1154.xml"/><Relationship Id="rId112" Type="http://schemas.openxmlformats.org/officeDocument/2006/relationships/image" Target="../media/image1100.png"/><Relationship Id="rId133" Type="http://schemas.openxmlformats.org/officeDocument/2006/relationships/customXml" Target="../ink/ink1176.xml"/><Relationship Id="rId154" Type="http://schemas.openxmlformats.org/officeDocument/2006/relationships/image" Target="../media/image172.png"/><Relationship Id="rId175" Type="http://schemas.openxmlformats.org/officeDocument/2006/relationships/customXml" Target="../ink/ink1197.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1220.xml"/><Relationship Id="rId242" Type="http://schemas.openxmlformats.org/officeDocument/2006/relationships/image" Target="../media/image215.png"/><Relationship Id="rId37" Type="http://schemas.openxmlformats.org/officeDocument/2006/relationships/customXml" Target="../ink/ink1128.xml"/><Relationship Id="rId58" Type="http://schemas.openxmlformats.org/officeDocument/2006/relationships/image" Target="../media/image127.png"/><Relationship Id="rId79" Type="http://schemas.openxmlformats.org/officeDocument/2006/relationships/customXml" Target="../ink/ink1149.xml"/><Relationship Id="rId102" Type="http://schemas.openxmlformats.org/officeDocument/2006/relationships/image" Target="../media/image105.png"/><Relationship Id="rId123" Type="http://schemas.openxmlformats.org/officeDocument/2006/relationships/customXml" Target="../ink/ink1171.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1192.xml"/><Relationship Id="rId186" Type="http://schemas.openxmlformats.org/officeDocument/2006/relationships/image" Target="../media/image188.png"/><Relationship Id="rId211" Type="http://schemas.openxmlformats.org/officeDocument/2006/relationships/customXml" Target="../ink/ink1215.xml"/><Relationship Id="rId232" Type="http://schemas.openxmlformats.org/officeDocument/2006/relationships/image" Target="../media/image206.png"/><Relationship Id="rId253" Type="http://schemas.openxmlformats.org/officeDocument/2006/relationships/customXml" Target="../ink/ink1236.xml"/><Relationship Id="rId27" Type="http://schemas.openxmlformats.org/officeDocument/2006/relationships/customXml" Target="../ink/ink1123.xml"/><Relationship Id="rId48" Type="http://schemas.openxmlformats.org/officeDocument/2006/relationships/image" Target="../media/image122.png"/><Relationship Id="rId69" Type="http://schemas.openxmlformats.org/officeDocument/2006/relationships/customXml" Target="../ink/ink1144.xml"/><Relationship Id="rId113" Type="http://schemas.openxmlformats.org/officeDocument/2006/relationships/customXml" Target="../ink/ink1166.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1187.xml"/><Relationship Id="rId176" Type="http://schemas.openxmlformats.org/officeDocument/2006/relationships/image" Target="../media/image183.png"/><Relationship Id="rId197" Type="http://schemas.openxmlformats.org/officeDocument/2006/relationships/customXml" Target="../ink/ink1208.xml"/><Relationship Id="rId201" Type="http://schemas.openxmlformats.org/officeDocument/2006/relationships/customXml" Target="../ink/ink1210.xml"/><Relationship Id="rId222" Type="http://schemas.openxmlformats.org/officeDocument/2006/relationships/image" Target="../media/image2110.png"/><Relationship Id="rId243" Type="http://schemas.openxmlformats.org/officeDocument/2006/relationships/customXml" Target="../ink/ink1231.xml"/><Relationship Id="rId17" Type="http://schemas.openxmlformats.org/officeDocument/2006/relationships/customXml" Target="../ink/ink1118.xml"/><Relationship Id="rId38" Type="http://schemas.openxmlformats.org/officeDocument/2006/relationships/image" Target="../media/image158.png"/><Relationship Id="rId59" Type="http://schemas.openxmlformats.org/officeDocument/2006/relationships/customXml" Target="../ink/ink1139.xml"/><Relationship Id="rId103" Type="http://schemas.openxmlformats.org/officeDocument/2006/relationships/customXml" Target="../ink/ink1161.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1155.xml"/><Relationship Id="rId145" Type="http://schemas.openxmlformats.org/officeDocument/2006/relationships/customXml" Target="../ink/ink1182.xml"/><Relationship Id="rId166" Type="http://schemas.openxmlformats.org/officeDocument/2006/relationships/image" Target="../media/image178.png"/><Relationship Id="rId187" Type="http://schemas.openxmlformats.org/officeDocument/2006/relationships/customXml" Target="../ink/ink1203.xml"/><Relationship Id="rId1" Type="http://schemas.openxmlformats.org/officeDocument/2006/relationships/slideLayout" Target="../slideLayouts/slideLayout2.xml"/><Relationship Id="rId212" Type="http://schemas.openxmlformats.org/officeDocument/2006/relationships/image" Target="../media/image203.png"/><Relationship Id="rId233" Type="http://schemas.openxmlformats.org/officeDocument/2006/relationships/customXml" Target="../ink/ink1226.xml"/><Relationship Id="rId254" Type="http://schemas.openxmlformats.org/officeDocument/2006/relationships/image" Target="../media/image221.png"/><Relationship Id="rId28" Type="http://schemas.openxmlformats.org/officeDocument/2006/relationships/image" Target="../media/image153.png"/><Relationship Id="rId49" Type="http://schemas.openxmlformats.org/officeDocument/2006/relationships/customXml" Target="../ink/ink1134.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1150.xml"/><Relationship Id="rId135" Type="http://schemas.openxmlformats.org/officeDocument/2006/relationships/customXml" Target="../ink/ink1177.xml"/><Relationship Id="rId156" Type="http://schemas.openxmlformats.org/officeDocument/2006/relationships/image" Target="../media/image173.png"/><Relationship Id="rId177" Type="http://schemas.openxmlformats.org/officeDocument/2006/relationships/customXml" Target="../ink/ink1198.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1221.xml"/><Relationship Id="rId244" Type="http://schemas.openxmlformats.org/officeDocument/2006/relationships/image" Target="../media/image216.png"/><Relationship Id="rId18" Type="http://schemas.openxmlformats.org/officeDocument/2006/relationships/image" Target="../media/image148.png"/><Relationship Id="rId39" Type="http://schemas.openxmlformats.org/officeDocument/2006/relationships/customXml" Target="../ink/ink1129.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1172.xml"/><Relationship Id="rId146" Type="http://schemas.openxmlformats.org/officeDocument/2006/relationships/image" Target="../media/image168.png"/><Relationship Id="rId167" Type="http://schemas.openxmlformats.org/officeDocument/2006/relationships/customXml" Target="../ink/ink1193.xml"/><Relationship Id="rId188" Type="http://schemas.openxmlformats.org/officeDocument/2006/relationships/image" Target="../media/image189.png"/><Relationship Id="rId71" Type="http://schemas.openxmlformats.org/officeDocument/2006/relationships/customXml" Target="../ink/ink1145.xml"/><Relationship Id="rId92" Type="http://schemas.openxmlformats.org/officeDocument/2006/relationships/image" Target="../media/image1000.png"/><Relationship Id="rId213" Type="http://schemas.openxmlformats.org/officeDocument/2006/relationships/customXml" Target="../ink/ink1216.xml"/><Relationship Id="rId234" Type="http://schemas.openxmlformats.org/officeDocument/2006/relationships/image" Target="../media/image207.png"/><Relationship Id="rId2" Type="http://schemas.openxmlformats.org/officeDocument/2006/relationships/notesSlide" Target="../notesSlides/notesSlide31.xml"/><Relationship Id="rId29" Type="http://schemas.openxmlformats.org/officeDocument/2006/relationships/customXml" Target="../ink/ink1124.xml"/><Relationship Id="rId40" Type="http://schemas.openxmlformats.org/officeDocument/2006/relationships/image" Target="../media/image159.png"/><Relationship Id="rId115" Type="http://schemas.openxmlformats.org/officeDocument/2006/relationships/customXml" Target="../ink/ink1167.xml"/><Relationship Id="rId136" Type="http://schemas.openxmlformats.org/officeDocument/2006/relationships/image" Target="../media/image163.png"/><Relationship Id="rId157" Type="http://schemas.openxmlformats.org/officeDocument/2006/relationships/customXml" Target="../ink/ink1188.xml"/><Relationship Id="rId178" Type="http://schemas.openxmlformats.org/officeDocument/2006/relationships/image" Target="../media/image184.png"/><Relationship Id="rId61" Type="http://schemas.openxmlformats.org/officeDocument/2006/relationships/customXml" Target="../ink/ink1140.xml"/><Relationship Id="rId82" Type="http://schemas.openxmlformats.org/officeDocument/2006/relationships/image" Target="../media/image139.png"/><Relationship Id="rId199" Type="http://schemas.openxmlformats.org/officeDocument/2006/relationships/customXml" Target="../ink/ink1209.xml"/><Relationship Id="rId203" Type="http://schemas.openxmlformats.org/officeDocument/2006/relationships/customXml" Target="../ink/ink1211.xml"/><Relationship Id="rId19" Type="http://schemas.openxmlformats.org/officeDocument/2006/relationships/customXml" Target="../ink/ink1119.xml"/><Relationship Id="rId224" Type="http://schemas.openxmlformats.org/officeDocument/2006/relationships/image" Target="../media/image212.png"/><Relationship Id="rId245" Type="http://schemas.openxmlformats.org/officeDocument/2006/relationships/customXml" Target="../ink/ink1232.xml"/><Relationship Id="rId30" Type="http://schemas.openxmlformats.org/officeDocument/2006/relationships/image" Target="../media/image154.png"/><Relationship Id="rId105" Type="http://schemas.openxmlformats.org/officeDocument/2006/relationships/customXml" Target="../ink/ink1162.xml"/><Relationship Id="rId126" Type="http://schemas.openxmlformats.org/officeDocument/2006/relationships/image" Target="../media/image117.png"/><Relationship Id="rId147" Type="http://schemas.openxmlformats.org/officeDocument/2006/relationships/customXml" Target="../ink/ink1183.xml"/><Relationship Id="rId168" Type="http://schemas.openxmlformats.org/officeDocument/2006/relationships/image" Target="../media/image179.png"/><Relationship Id="rId51" Type="http://schemas.openxmlformats.org/officeDocument/2006/relationships/customXml" Target="../ink/ink1135.xml"/><Relationship Id="rId72" Type="http://schemas.openxmlformats.org/officeDocument/2006/relationships/image" Target="../media/image134.png"/><Relationship Id="rId93" Type="http://schemas.openxmlformats.org/officeDocument/2006/relationships/customXml" Target="../ink/ink1156.xml"/><Relationship Id="rId189" Type="http://schemas.openxmlformats.org/officeDocument/2006/relationships/customXml" Target="../ink/ink1204.xml"/><Relationship Id="rId3" Type="http://schemas.openxmlformats.org/officeDocument/2006/relationships/customXml" Target="../ink/ink1111.xml"/><Relationship Id="rId214" Type="http://schemas.openxmlformats.org/officeDocument/2006/relationships/image" Target="../media/image204.png"/><Relationship Id="rId235" Type="http://schemas.openxmlformats.org/officeDocument/2006/relationships/customXml" Target="../ink/ink1227.xml"/><Relationship Id="rId116" Type="http://schemas.openxmlformats.org/officeDocument/2006/relationships/image" Target="../media/image112.png"/><Relationship Id="rId137" Type="http://schemas.openxmlformats.org/officeDocument/2006/relationships/customXml" Target="../ink/ink1178.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1130.xml"/><Relationship Id="rId62" Type="http://schemas.openxmlformats.org/officeDocument/2006/relationships/image" Target="../media/image129.png"/><Relationship Id="rId83" Type="http://schemas.openxmlformats.org/officeDocument/2006/relationships/customXml" Target="../ink/ink1151.xml"/><Relationship Id="rId179" Type="http://schemas.openxmlformats.org/officeDocument/2006/relationships/customXml" Target="../ink/ink1199.xml"/><Relationship Id="rId190" Type="http://schemas.openxmlformats.org/officeDocument/2006/relationships/image" Target="../media/image1900.png"/><Relationship Id="rId204" Type="http://schemas.openxmlformats.org/officeDocument/2006/relationships/image" Target="../media/image197.png"/><Relationship Id="rId225" Type="http://schemas.openxmlformats.org/officeDocument/2006/relationships/customXml" Target="../ink/ink1222.xml"/><Relationship Id="rId246" Type="http://schemas.openxmlformats.org/officeDocument/2006/relationships/image" Target="../media/image217.png"/><Relationship Id="rId106" Type="http://schemas.openxmlformats.org/officeDocument/2006/relationships/image" Target="../media/image107.png"/><Relationship Id="rId127" Type="http://schemas.openxmlformats.org/officeDocument/2006/relationships/customXml" Target="../ink/ink1173.xml"/><Relationship Id="rId10" Type="http://schemas.openxmlformats.org/officeDocument/2006/relationships/image" Target="../media/image144.png"/><Relationship Id="rId31" Type="http://schemas.openxmlformats.org/officeDocument/2006/relationships/customXml" Target="../ink/ink1125.xml"/><Relationship Id="rId52" Type="http://schemas.openxmlformats.org/officeDocument/2006/relationships/image" Target="../media/image124.png"/><Relationship Id="rId73" Type="http://schemas.openxmlformats.org/officeDocument/2006/relationships/customXml" Target="../ink/ink1146.xml"/><Relationship Id="rId94" Type="http://schemas.openxmlformats.org/officeDocument/2006/relationships/image" Target="../media/image101.png"/><Relationship Id="rId148" Type="http://schemas.openxmlformats.org/officeDocument/2006/relationships/image" Target="../media/image169.png"/><Relationship Id="rId169" Type="http://schemas.openxmlformats.org/officeDocument/2006/relationships/customXml" Target="../ink/ink1194.xml"/><Relationship Id="rId4" Type="http://schemas.openxmlformats.org/officeDocument/2006/relationships/image" Target="../media/image1410.png"/><Relationship Id="rId180" Type="http://schemas.openxmlformats.org/officeDocument/2006/relationships/image" Target="../media/image185.png"/><Relationship Id="rId215" Type="http://schemas.openxmlformats.org/officeDocument/2006/relationships/customXml" Target="../ink/ink1217.xml"/><Relationship Id="rId236" Type="http://schemas.openxmlformats.org/officeDocument/2006/relationships/image" Target="../media/image14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a:solidFill>
                  <a:srgbClr val="FCB818"/>
                </a:solidFill>
                <a:latin typeface="Helvetica" pitchFamily="2" charset="0"/>
              </a:rPr>
              <a:t>Introduction to Operating Systems</a:t>
            </a:r>
            <a:br>
              <a:rPr lang="en-US" sz="3600">
                <a:solidFill>
                  <a:srgbClr val="FCB818"/>
                </a:solidFill>
                <a:latin typeface="Helvetica" pitchFamily="2" charset="0"/>
              </a:rPr>
            </a:br>
            <a:r>
              <a:rPr lang="en-US" sz="360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E633-12CA-4B29-AC8A-F318F3D19BF9}"/>
              </a:ext>
            </a:extLst>
          </p:cNvPr>
          <p:cNvSpPr>
            <a:spLocks noGrp="1"/>
          </p:cNvSpPr>
          <p:nvPr>
            <p:ph type="title"/>
          </p:nvPr>
        </p:nvSpPr>
        <p:spPr/>
        <p:txBody>
          <a:bodyPr/>
          <a:lstStyle/>
          <a:p>
            <a:r>
              <a:rPr lang="en-US" dirty="0"/>
              <a:t>Today …</a:t>
            </a:r>
          </a:p>
        </p:txBody>
      </p:sp>
      <p:sp>
        <p:nvSpPr>
          <p:cNvPr id="3" name="Content Placeholder 2">
            <a:extLst>
              <a:ext uri="{FF2B5EF4-FFF2-40B4-BE49-F238E27FC236}">
                <a16:creationId xmlns:a16="http://schemas.microsoft.com/office/drawing/2014/main" id="{2914E42B-CC41-4886-BE72-9ABC27E7C212}"/>
              </a:ext>
            </a:extLst>
          </p:cNvPr>
          <p:cNvSpPr>
            <a:spLocks noGrp="1"/>
          </p:cNvSpPr>
          <p:nvPr>
            <p:ph idx="1"/>
          </p:nvPr>
        </p:nvSpPr>
        <p:spPr/>
        <p:txBody>
          <a:bodyPr/>
          <a:lstStyle/>
          <a:p>
            <a:r>
              <a:rPr lang="en-US" dirty="0"/>
              <a:t>CPU Scheduling</a:t>
            </a:r>
          </a:p>
        </p:txBody>
      </p:sp>
      <p:sp>
        <p:nvSpPr>
          <p:cNvPr id="4" name="Footer Placeholder 3">
            <a:extLst>
              <a:ext uri="{FF2B5EF4-FFF2-40B4-BE49-F238E27FC236}">
                <a16:creationId xmlns:a16="http://schemas.microsoft.com/office/drawing/2014/main" id="{AD7C02B9-B296-4E2C-988D-E2DD4184EDDE}"/>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6C5C8FE7-2412-49FF-AAB7-06C2851D568E}"/>
              </a:ext>
            </a:extLst>
          </p:cNvPr>
          <p:cNvSpPr>
            <a:spLocks noGrp="1"/>
          </p:cNvSpPr>
          <p:nvPr>
            <p:ph type="sldNum" idx="12"/>
          </p:nvPr>
        </p:nvSpPr>
        <p:spPr/>
        <p:txBody>
          <a:bodyPr/>
          <a:lstStyle/>
          <a:p>
            <a:fld id="{65E435D9-63B0-4660-8D04-E83F5E2CA2AE}" type="slidenum">
              <a:rPr lang="en-GB" altLang="en-US" smtClean="0"/>
              <a:pPr/>
              <a:t>10</a:t>
            </a:fld>
            <a:endParaRPr lang="en-GB" altLang="en-US"/>
          </a:p>
        </p:txBody>
      </p:sp>
    </p:spTree>
    <p:extLst>
      <p:ext uri="{BB962C8B-B14F-4D97-AF65-F5344CB8AC3E}">
        <p14:creationId xmlns:p14="http://schemas.microsoft.com/office/powerpoint/2010/main" val="57345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1955F746-344D-4502-874B-6359F36BEDD1}"/>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CPU Scheduling</a:t>
            </a:r>
          </a:p>
        </p:txBody>
      </p:sp>
      <p:sp>
        <p:nvSpPr>
          <p:cNvPr id="4098" name="Rectangle 2">
            <a:extLst>
              <a:ext uri="{FF2B5EF4-FFF2-40B4-BE49-F238E27FC236}">
                <a16:creationId xmlns:a16="http://schemas.microsoft.com/office/drawing/2014/main" id="{B93A81E3-4C4D-4BD0-A5D6-A2B6E3655A85}"/>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Scheduling the processor among all ready processes</a:t>
            </a:r>
          </a:p>
          <a:p>
            <a:pPr>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User-oriented criteria</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solidFill>
                  <a:srgbClr val="FF9966"/>
                </a:solidFill>
              </a:rPr>
              <a:t>Response Time</a:t>
            </a:r>
            <a:r>
              <a:rPr lang="en-GB" altLang="en-US"/>
              <a:t>: Elapsed time between the submission of a request and the receipt of a response</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solidFill>
                  <a:srgbClr val="FF9966"/>
                </a:solidFill>
              </a:rPr>
              <a:t>Turnaround Time</a:t>
            </a:r>
            <a:r>
              <a:rPr lang="en-GB" altLang="en-US"/>
              <a:t>: Elapsed time between the submission of a process to its completion</a:t>
            </a:r>
          </a:p>
          <a:p>
            <a:pPr>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System-oriented criteria</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Processor utilization</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Throughput: number of process completed per unit time</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Fairness</a:t>
            </a:r>
          </a:p>
          <a:p>
            <a:pPr lvl="1">
              <a:lnSpc>
                <a:spcPct val="90000"/>
              </a:lnSpc>
              <a:spcBef>
                <a:spcPts val="648"/>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644"/>
          </a:p>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p:txBody>
      </p:sp>
      <p:sp>
        <p:nvSpPr>
          <p:cNvPr id="4" name="Footer Placeholder 3">
            <a:extLst>
              <a:ext uri="{FF2B5EF4-FFF2-40B4-BE49-F238E27FC236}">
                <a16:creationId xmlns:a16="http://schemas.microsoft.com/office/drawing/2014/main" id="{2881FF88-3CAD-40CD-B84F-E2F0AE3D5D6F}"/>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E8D6067A-05A1-42FE-89B0-4E11641FA97D}"/>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121506854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522206D1-4DDC-47D9-9088-90C5CFB6F862}"/>
              </a:ext>
            </a:extLst>
          </p:cNvPr>
          <p:cNvSpPr>
            <a:spLocks noGrp="1" noChangeArrowheads="1"/>
          </p:cNvSpPr>
          <p:nvPr>
            <p:ph type="title"/>
          </p:nvPr>
        </p:nvSpPr>
        <p:spPr>
          <a:ln/>
        </p:spPr>
        <p:txBody>
          <a:bodyPr>
            <a:noAutofit/>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3201"/>
              <a:t>Short-Term Scheduler Dispatcher</a:t>
            </a:r>
          </a:p>
        </p:txBody>
      </p:sp>
      <p:sp>
        <p:nvSpPr>
          <p:cNvPr id="11266" name="Rectangle 2">
            <a:extLst>
              <a:ext uri="{FF2B5EF4-FFF2-40B4-BE49-F238E27FC236}">
                <a16:creationId xmlns:a16="http://schemas.microsoft.com/office/drawing/2014/main" id="{C570F62B-5E72-4698-A9CD-B82D69B1B3E0}"/>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The dispatcher is the module that gives control of the CPU to the process selected by the short-term scheduler</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The functions of the dispatcher include:	</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Switching context</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Switching to user mode</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Jumping to the location in the user program to restart execution</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The dispatch latency must be minimal</a:t>
            </a:r>
          </a:p>
        </p:txBody>
      </p:sp>
      <p:sp>
        <p:nvSpPr>
          <p:cNvPr id="4" name="Footer Placeholder 3">
            <a:extLst>
              <a:ext uri="{FF2B5EF4-FFF2-40B4-BE49-F238E27FC236}">
                <a16:creationId xmlns:a16="http://schemas.microsoft.com/office/drawing/2014/main" id="{281F98A8-A1F2-450D-82CF-2ED88520FB31}"/>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C6813236-8B8F-4096-AD46-1CA9A921239A}"/>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141620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62C40A63-7AEB-4A3F-820B-BC2E23CF6253}"/>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The CPU-I/O Cycle</a:t>
            </a:r>
          </a:p>
        </p:txBody>
      </p:sp>
      <p:sp>
        <p:nvSpPr>
          <p:cNvPr id="12290" name="Rectangle 2">
            <a:extLst>
              <a:ext uri="{FF2B5EF4-FFF2-40B4-BE49-F238E27FC236}">
                <a16:creationId xmlns:a16="http://schemas.microsoft.com/office/drawing/2014/main" id="{8FA9C2D3-E42F-4A88-98BE-A8B3EE2EB90D}"/>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Processes require alternate use of processor and I/O in a repetitive fashion</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Each cycle consist of a CPU burst followed by an I/O burst </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A process terminates on a CPU burst</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CPU-bound processes have longer CPU bursts than I/O-bound processes</a:t>
            </a:r>
          </a:p>
        </p:txBody>
      </p:sp>
      <p:sp>
        <p:nvSpPr>
          <p:cNvPr id="4" name="Footer Placeholder 3">
            <a:extLst>
              <a:ext uri="{FF2B5EF4-FFF2-40B4-BE49-F238E27FC236}">
                <a16:creationId xmlns:a16="http://schemas.microsoft.com/office/drawing/2014/main" id="{A566E38A-BBB5-4D22-9BE1-AC143426CD46}"/>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CEFAF124-F9B6-474A-B09B-B27BF28DF285}"/>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11" name="Group 10">
            <a:extLst>
              <a:ext uri="{FF2B5EF4-FFF2-40B4-BE49-F238E27FC236}">
                <a16:creationId xmlns:a16="http://schemas.microsoft.com/office/drawing/2014/main" id="{B148CE91-B69A-499D-AD74-F7B7CC4B663F}"/>
              </a:ext>
            </a:extLst>
          </p:cNvPr>
          <p:cNvGrpSpPr/>
          <p:nvPr/>
        </p:nvGrpSpPr>
        <p:grpSpPr>
          <a:xfrm>
            <a:off x="1157486" y="4718181"/>
            <a:ext cx="2280960" cy="2207880"/>
            <a:chOff x="1157486" y="4718181"/>
            <a:chExt cx="2280960" cy="22078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5B1F85F-8E89-4156-B1A5-234A3071336E}"/>
                    </a:ext>
                  </a:extLst>
                </p14:cNvPr>
                <p14:cNvContentPartPr/>
                <p14:nvPr/>
              </p14:nvContentPartPr>
              <p14:xfrm>
                <a:off x="1157486" y="4718181"/>
                <a:ext cx="74160" cy="2207880"/>
              </p14:xfrm>
            </p:contentPart>
          </mc:Choice>
          <mc:Fallback xmlns="">
            <p:pic>
              <p:nvPicPr>
                <p:cNvPr id="3" name="Ink 2">
                  <a:extLst>
                    <a:ext uri="{FF2B5EF4-FFF2-40B4-BE49-F238E27FC236}">
                      <a16:creationId xmlns:a16="http://schemas.microsoft.com/office/drawing/2014/main" id="{45B1F85F-8E89-4156-B1A5-234A3071336E}"/>
                    </a:ext>
                  </a:extLst>
                </p:cNvPr>
                <p:cNvPicPr/>
                <p:nvPr/>
              </p:nvPicPr>
              <p:blipFill>
                <a:blip r:embed="rId4"/>
                <a:stretch>
                  <a:fillRect/>
                </a:stretch>
              </p:blipFill>
              <p:spPr>
                <a:xfrm>
                  <a:off x="1148486" y="4709181"/>
                  <a:ext cx="91800" cy="222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181A8F8-B103-40BD-96C2-4BC1794F4714}"/>
                    </a:ext>
                  </a:extLst>
                </p14:cNvPr>
                <p14:cNvContentPartPr/>
                <p14:nvPr/>
              </p14:nvContentPartPr>
              <p14:xfrm>
                <a:off x="1219766" y="5839941"/>
                <a:ext cx="2218680" cy="169920"/>
              </p14:xfrm>
            </p:contentPart>
          </mc:Choice>
          <mc:Fallback xmlns="">
            <p:pic>
              <p:nvPicPr>
                <p:cNvPr id="5" name="Ink 4">
                  <a:extLst>
                    <a:ext uri="{FF2B5EF4-FFF2-40B4-BE49-F238E27FC236}">
                      <a16:creationId xmlns:a16="http://schemas.microsoft.com/office/drawing/2014/main" id="{5181A8F8-B103-40BD-96C2-4BC1794F4714}"/>
                    </a:ext>
                  </a:extLst>
                </p:cNvPr>
                <p:cNvPicPr/>
                <p:nvPr/>
              </p:nvPicPr>
              <p:blipFill>
                <a:blip r:embed="rId6"/>
                <a:stretch>
                  <a:fillRect/>
                </a:stretch>
              </p:blipFill>
              <p:spPr>
                <a:xfrm>
                  <a:off x="1210766" y="5830941"/>
                  <a:ext cx="22363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D71A373-3B0C-47D2-9A2A-3E5BFFBC34C6}"/>
                    </a:ext>
                  </a:extLst>
                </p14:cNvPr>
                <p14:cNvContentPartPr/>
                <p14:nvPr/>
              </p14:nvContentPartPr>
              <p14:xfrm>
                <a:off x="1734206" y="6169341"/>
                <a:ext cx="253800" cy="350640"/>
              </p14:xfrm>
            </p:contentPart>
          </mc:Choice>
          <mc:Fallback xmlns="">
            <p:pic>
              <p:nvPicPr>
                <p:cNvPr id="7" name="Ink 6">
                  <a:extLst>
                    <a:ext uri="{FF2B5EF4-FFF2-40B4-BE49-F238E27FC236}">
                      <a16:creationId xmlns:a16="http://schemas.microsoft.com/office/drawing/2014/main" id="{CD71A373-3B0C-47D2-9A2A-3E5BFFBC34C6}"/>
                    </a:ext>
                  </a:extLst>
                </p:cNvPr>
                <p:cNvPicPr/>
                <p:nvPr/>
              </p:nvPicPr>
              <p:blipFill>
                <a:blip r:embed="rId8"/>
                <a:stretch>
                  <a:fillRect/>
                </a:stretch>
              </p:blipFill>
              <p:spPr>
                <a:xfrm>
                  <a:off x="1725206" y="6160341"/>
                  <a:ext cx="2714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D99F822-0788-4CD9-91D7-20727D952BE6}"/>
                    </a:ext>
                  </a:extLst>
                </p14:cNvPr>
                <p14:cNvContentPartPr/>
                <p14:nvPr/>
              </p14:nvContentPartPr>
              <p14:xfrm>
                <a:off x="2081246" y="6282741"/>
                <a:ext cx="27000" cy="353160"/>
              </p14:xfrm>
            </p:contentPart>
          </mc:Choice>
          <mc:Fallback xmlns="">
            <p:pic>
              <p:nvPicPr>
                <p:cNvPr id="8" name="Ink 7">
                  <a:extLst>
                    <a:ext uri="{FF2B5EF4-FFF2-40B4-BE49-F238E27FC236}">
                      <a16:creationId xmlns:a16="http://schemas.microsoft.com/office/drawing/2014/main" id="{2D99F822-0788-4CD9-91D7-20727D952BE6}"/>
                    </a:ext>
                  </a:extLst>
                </p:cNvPr>
                <p:cNvPicPr/>
                <p:nvPr/>
              </p:nvPicPr>
              <p:blipFill>
                <a:blip r:embed="rId10"/>
                <a:stretch>
                  <a:fillRect/>
                </a:stretch>
              </p:blipFill>
              <p:spPr>
                <a:xfrm>
                  <a:off x="2072364" y="6273750"/>
                  <a:ext cx="44408" cy="37078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8062CBE-BC55-4844-A93C-1B15741A943D}"/>
                    </a:ext>
                  </a:extLst>
                </p14:cNvPr>
                <p14:cNvContentPartPr/>
                <p14:nvPr/>
              </p14:nvContentPartPr>
              <p14:xfrm>
                <a:off x="2074766" y="6196341"/>
                <a:ext cx="208080" cy="261360"/>
              </p14:xfrm>
            </p:contentPart>
          </mc:Choice>
          <mc:Fallback xmlns="">
            <p:pic>
              <p:nvPicPr>
                <p:cNvPr id="9" name="Ink 8">
                  <a:extLst>
                    <a:ext uri="{FF2B5EF4-FFF2-40B4-BE49-F238E27FC236}">
                      <a16:creationId xmlns:a16="http://schemas.microsoft.com/office/drawing/2014/main" id="{38062CBE-BC55-4844-A93C-1B15741A943D}"/>
                    </a:ext>
                  </a:extLst>
                </p:cNvPr>
                <p:cNvPicPr/>
                <p:nvPr/>
              </p:nvPicPr>
              <p:blipFill>
                <a:blip r:embed="rId12"/>
                <a:stretch>
                  <a:fillRect/>
                </a:stretch>
              </p:blipFill>
              <p:spPr>
                <a:xfrm>
                  <a:off x="2065766" y="6187341"/>
                  <a:ext cx="2257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3FA39A50-EAD1-4B08-A3D8-402404496F9C}"/>
                    </a:ext>
                  </a:extLst>
                </p14:cNvPr>
                <p14:cNvContentPartPr/>
                <p14:nvPr/>
              </p14:nvContentPartPr>
              <p14:xfrm>
                <a:off x="2368886" y="6082221"/>
                <a:ext cx="267840" cy="489240"/>
              </p14:xfrm>
            </p:contentPart>
          </mc:Choice>
          <mc:Fallback xmlns="">
            <p:pic>
              <p:nvPicPr>
                <p:cNvPr id="10" name="Ink 9">
                  <a:extLst>
                    <a:ext uri="{FF2B5EF4-FFF2-40B4-BE49-F238E27FC236}">
                      <a16:creationId xmlns:a16="http://schemas.microsoft.com/office/drawing/2014/main" id="{3FA39A50-EAD1-4B08-A3D8-402404496F9C}"/>
                    </a:ext>
                  </a:extLst>
                </p:cNvPr>
                <p:cNvPicPr/>
                <p:nvPr/>
              </p:nvPicPr>
              <p:blipFill>
                <a:blip r:embed="rId14"/>
                <a:stretch>
                  <a:fillRect/>
                </a:stretch>
              </p:blipFill>
              <p:spPr>
                <a:xfrm>
                  <a:off x="2359886" y="6073221"/>
                  <a:ext cx="285480" cy="506880"/>
                </a:xfrm>
                <a:prstGeom prst="rect">
                  <a:avLst/>
                </a:prstGeom>
              </p:spPr>
            </p:pic>
          </mc:Fallback>
        </mc:AlternateContent>
      </p:grpSp>
      <p:grpSp>
        <p:nvGrpSpPr>
          <p:cNvPr id="18" name="Group 17">
            <a:extLst>
              <a:ext uri="{FF2B5EF4-FFF2-40B4-BE49-F238E27FC236}">
                <a16:creationId xmlns:a16="http://schemas.microsoft.com/office/drawing/2014/main" id="{3E4C0ABD-AA1F-4E7B-A0E6-B96518D12822}"/>
              </a:ext>
            </a:extLst>
          </p:cNvPr>
          <p:cNvGrpSpPr/>
          <p:nvPr/>
        </p:nvGrpSpPr>
        <p:grpSpPr>
          <a:xfrm>
            <a:off x="3535646" y="5758941"/>
            <a:ext cx="1761120" cy="853200"/>
            <a:chOff x="3535646" y="5758941"/>
            <a:chExt cx="1761120" cy="853200"/>
          </a:xfrm>
        </p:grpSpPr>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3B71DC39-AADD-428C-B1B2-467A7020F1A7}"/>
                    </a:ext>
                  </a:extLst>
                </p14:cNvPr>
                <p14:cNvContentPartPr/>
                <p14:nvPr/>
              </p14:nvContentPartPr>
              <p14:xfrm>
                <a:off x="3535646" y="5758941"/>
                <a:ext cx="1761120" cy="145440"/>
              </p14:xfrm>
            </p:contentPart>
          </mc:Choice>
          <mc:Fallback xmlns="">
            <p:pic>
              <p:nvPicPr>
                <p:cNvPr id="12" name="Ink 11">
                  <a:extLst>
                    <a:ext uri="{FF2B5EF4-FFF2-40B4-BE49-F238E27FC236}">
                      <a16:creationId xmlns:a16="http://schemas.microsoft.com/office/drawing/2014/main" id="{3B71DC39-AADD-428C-B1B2-467A7020F1A7}"/>
                    </a:ext>
                  </a:extLst>
                </p:cNvPr>
                <p:cNvPicPr/>
                <p:nvPr/>
              </p:nvPicPr>
              <p:blipFill>
                <a:blip r:embed="rId16"/>
                <a:stretch>
                  <a:fillRect/>
                </a:stretch>
              </p:blipFill>
              <p:spPr>
                <a:xfrm>
                  <a:off x="3517642" y="5740941"/>
                  <a:ext cx="1796767"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3BFE6415-7C9F-4619-8A51-E54757FB6015}"/>
                    </a:ext>
                  </a:extLst>
                </p14:cNvPr>
                <p14:cNvContentPartPr/>
                <p14:nvPr/>
              </p14:nvContentPartPr>
              <p14:xfrm>
                <a:off x="3852446" y="6168621"/>
                <a:ext cx="265680" cy="30960"/>
              </p14:xfrm>
            </p:contentPart>
          </mc:Choice>
          <mc:Fallback xmlns="">
            <p:pic>
              <p:nvPicPr>
                <p:cNvPr id="13" name="Ink 12">
                  <a:extLst>
                    <a:ext uri="{FF2B5EF4-FFF2-40B4-BE49-F238E27FC236}">
                      <a16:creationId xmlns:a16="http://schemas.microsoft.com/office/drawing/2014/main" id="{3BFE6415-7C9F-4619-8A51-E54757FB6015}"/>
                    </a:ext>
                  </a:extLst>
                </p:cNvPr>
                <p:cNvPicPr/>
                <p:nvPr/>
              </p:nvPicPr>
              <p:blipFill>
                <a:blip r:embed="rId18"/>
                <a:stretch>
                  <a:fillRect/>
                </a:stretch>
              </p:blipFill>
              <p:spPr>
                <a:xfrm>
                  <a:off x="3834446" y="6150621"/>
                  <a:ext cx="3013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F01A05D-ED32-4F7C-8412-31420535CC14}"/>
                    </a:ext>
                  </a:extLst>
                </p14:cNvPr>
                <p14:cNvContentPartPr/>
                <p14:nvPr/>
              </p14:nvContentPartPr>
              <p14:xfrm>
                <a:off x="4025606" y="6199941"/>
                <a:ext cx="39240" cy="237600"/>
              </p14:xfrm>
            </p:contentPart>
          </mc:Choice>
          <mc:Fallback xmlns="">
            <p:pic>
              <p:nvPicPr>
                <p:cNvPr id="14" name="Ink 13">
                  <a:extLst>
                    <a:ext uri="{FF2B5EF4-FFF2-40B4-BE49-F238E27FC236}">
                      <a16:creationId xmlns:a16="http://schemas.microsoft.com/office/drawing/2014/main" id="{9F01A05D-ED32-4F7C-8412-31420535CC14}"/>
                    </a:ext>
                  </a:extLst>
                </p:cNvPr>
                <p:cNvPicPr/>
                <p:nvPr/>
              </p:nvPicPr>
              <p:blipFill>
                <a:blip r:embed="rId20"/>
                <a:stretch>
                  <a:fillRect/>
                </a:stretch>
              </p:blipFill>
              <p:spPr>
                <a:xfrm>
                  <a:off x="4007606" y="6181941"/>
                  <a:ext cx="748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E7A06600-726A-4642-99A3-1A87DD273DD4}"/>
                    </a:ext>
                  </a:extLst>
                </p14:cNvPr>
                <p14:cNvContentPartPr/>
                <p14:nvPr/>
              </p14:nvContentPartPr>
              <p14:xfrm>
                <a:off x="4001126" y="6415581"/>
                <a:ext cx="201600" cy="27360"/>
              </p14:xfrm>
            </p:contentPart>
          </mc:Choice>
          <mc:Fallback xmlns="">
            <p:pic>
              <p:nvPicPr>
                <p:cNvPr id="15" name="Ink 14">
                  <a:extLst>
                    <a:ext uri="{FF2B5EF4-FFF2-40B4-BE49-F238E27FC236}">
                      <a16:creationId xmlns:a16="http://schemas.microsoft.com/office/drawing/2014/main" id="{E7A06600-726A-4642-99A3-1A87DD273DD4}"/>
                    </a:ext>
                  </a:extLst>
                </p:cNvPr>
                <p:cNvPicPr/>
                <p:nvPr/>
              </p:nvPicPr>
              <p:blipFill>
                <a:blip r:embed="rId22"/>
                <a:stretch>
                  <a:fillRect/>
                </a:stretch>
              </p:blipFill>
              <p:spPr>
                <a:xfrm>
                  <a:off x="3983126" y="6397341"/>
                  <a:ext cx="237240" cy="63475"/>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ADEA8BF5-B8FB-45CF-899F-F7DCCD38BA43}"/>
                    </a:ext>
                  </a:extLst>
                </p14:cNvPr>
                <p14:cNvContentPartPr/>
                <p14:nvPr/>
              </p14:nvContentPartPr>
              <p14:xfrm>
                <a:off x="4239086" y="6028221"/>
                <a:ext cx="228240" cy="583920"/>
              </p14:xfrm>
            </p:contentPart>
          </mc:Choice>
          <mc:Fallback xmlns="">
            <p:pic>
              <p:nvPicPr>
                <p:cNvPr id="16" name="Ink 15">
                  <a:extLst>
                    <a:ext uri="{FF2B5EF4-FFF2-40B4-BE49-F238E27FC236}">
                      <a16:creationId xmlns:a16="http://schemas.microsoft.com/office/drawing/2014/main" id="{ADEA8BF5-B8FB-45CF-899F-F7DCCD38BA43}"/>
                    </a:ext>
                  </a:extLst>
                </p:cNvPr>
                <p:cNvPicPr/>
                <p:nvPr/>
              </p:nvPicPr>
              <p:blipFill>
                <a:blip r:embed="rId24"/>
                <a:stretch>
                  <a:fillRect/>
                </a:stretch>
              </p:blipFill>
              <p:spPr>
                <a:xfrm>
                  <a:off x="4221086" y="6010221"/>
                  <a:ext cx="263880" cy="619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4239F05F-C6F4-451E-A595-62697A9F4594}"/>
                    </a:ext>
                  </a:extLst>
                </p14:cNvPr>
                <p14:cNvContentPartPr/>
                <p14:nvPr/>
              </p14:nvContentPartPr>
              <p14:xfrm>
                <a:off x="4550126" y="6202821"/>
                <a:ext cx="280800" cy="335520"/>
              </p14:xfrm>
            </p:contentPart>
          </mc:Choice>
          <mc:Fallback xmlns="">
            <p:pic>
              <p:nvPicPr>
                <p:cNvPr id="17" name="Ink 16">
                  <a:extLst>
                    <a:ext uri="{FF2B5EF4-FFF2-40B4-BE49-F238E27FC236}">
                      <a16:creationId xmlns:a16="http://schemas.microsoft.com/office/drawing/2014/main" id="{4239F05F-C6F4-451E-A595-62697A9F4594}"/>
                    </a:ext>
                  </a:extLst>
                </p:cNvPr>
                <p:cNvPicPr/>
                <p:nvPr/>
              </p:nvPicPr>
              <p:blipFill>
                <a:blip r:embed="rId26"/>
                <a:stretch>
                  <a:fillRect/>
                </a:stretch>
              </p:blipFill>
              <p:spPr>
                <a:xfrm>
                  <a:off x="4532103" y="6184821"/>
                  <a:ext cx="316486" cy="371160"/>
                </a:xfrm>
                <a:prstGeom prst="rect">
                  <a:avLst/>
                </a:prstGeom>
              </p:spPr>
            </p:pic>
          </mc:Fallback>
        </mc:AlternateContent>
      </p:grpSp>
      <p:grpSp>
        <p:nvGrpSpPr>
          <p:cNvPr id="22" name="Group 21">
            <a:extLst>
              <a:ext uri="{FF2B5EF4-FFF2-40B4-BE49-F238E27FC236}">
                <a16:creationId xmlns:a16="http://schemas.microsoft.com/office/drawing/2014/main" id="{F13AFDD5-48C6-419E-9459-07EB37AA4EF7}"/>
              </a:ext>
            </a:extLst>
          </p:cNvPr>
          <p:cNvGrpSpPr/>
          <p:nvPr/>
        </p:nvGrpSpPr>
        <p:grpSpPr>
          <a:xfrm>
            <a:off x="5357246" y="5685861"/>
            <a:ext cx="1590480" cy="747360"/>
            <a:chOff x="5357246" y="5685861"/>
            <a:chExt cx="1590480" cy="747360"/>
          </a:xfrm>
        </p:grpSpPr>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8061E5E0-0C6E-4F65-8DD1-6A48343D9D35}"/>
                    </a:ext>
                  </a:extLst>
                </p14:cNvPr>
                <p14:cNvContentPartPr/>
                <p14:nvPr/>
              </p14:nvContentPartPr>
              <p14:xfrm>
                <a:off x="5357246" y="5685861"/>
                <a:ext cx="1590480" cy="104400"/>
              </p14:xfrm>
            </p:contentPart>
          </mc:Choice>
          <mc:Fallback xmlns="">
            <p:pic>
              <p:nvPicPr>
                <p:cNvPr id="19" name="Ink 18">
                  <a:extLst>
                    <a:ext uri="{FF2B5EF4-FFF2-40B4-BE49-F238E27FC236}">
                      <a16:creationId xmlns:a16="http://schemas.microsoft.com/office/drawing/2014/main" id="{8061E5E0-0C6E-4F65-8DD1-6A48343D9D35}"/>
                    </a:ext>
                  </a:extLst>
                </p:cNvPr>
                <p:cNvPicPr/>
                <p:nvPr/>
              </p:nvPicPr>
              <p:blipFill>
                <a:blip r:embed="rId28"/>
                <a:stretch>
                  <a:fillRect/>
                </a:stretch>
              </p:blipFill>
              <p:spPr>
                <a:xfrm>
                  <a:off x="5348246" y="5676861"/>
                  <a:ext cx="16081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3178B822-4B8D-4209-91F1-7472E0F99A11}"/>
                    </a:ext>
                  </a:extLst>
                </p14:cNvPr>
                <p14:cNvContentPartPr/>
                <p14:nvPr/>
              </p14:nvContentPartPr>
              <p14:xfrm>
                <a:off x="5668286" y="6017781"/>
                <a:ext cx="549000" cy="415440"/>
              </p14:xfrm>
            </p:contentPart>
          </mc:Choice>
          <mc:Fallback xmlns="">
            <p:pic>
              <p:nvPicPr>
                <p:cNvPr id="20" name="Ink 19">
                  <a:extLst>
                    <a:ext uri="{FF2B5EF4-FFF2-40B4-BE49-F238E27FC236}">
                      <a16:creationId xmlns:a16="http://schemas.microsoft.com/office/drawing/2014/main" id="{3178B822-4B8D-4209-91F1-7472E0F99A11}"/>
                    </a:ext>
                  </a:extLst>
                </p:cNvPr>
                <p:cNvPicPr/>
                <p:nvPr/>
              </p:nvPicPr>
              <p:blipFill>
                <a:blip r:embed="rId30"/>
                <a:stretch>
                  <a:fillRect/>
                </a:stretch>
              </p:blipFill>
              <p:spPr>
                <a:xfrm>
                  <a:off x="5659286" y="6008781"/>
                  <a:ext cx="56664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BD2077B3-2D83-45D7-8B6B-AE2683A36374}"/>
                    </a:ext>
                  </a:extLst>
                </p14:cNvPr>
                <p14:cNvContentPartPr/>
                <p14:nvPr/>
              </p14:nvContentPartPr>
              <p14:xfrm>
                <a:off x="6382166" y="5883141"/>
                <a:ext cx="316800" cy="496440"/>
              </p14:xfrm>
            </p:contentPart>
          </mc:Choice>
          <mc:Fallback xmlns="">
            <p:pic>
              <p:nvPicPr>
                <p:cNvPr id="21" name="Ink 20">
                  <a:extLst>
                    <a:ext uri="{FF2B5EF4-FFF2-40B4-BE49-F238E27FC236}">
                      <a16:creationId xmlns:a16="http://schemas.microsoft.com/office/drawing/2014/main" id="{BD2077B3-2D83-45D7-8B6B-AE2683A36374}"/>
                    </a:ext>
                  </a:extLst>
                </p:cNvPr>
                <p:cNvPicPr/>
                <p:nvPr/>
              </p:nvPicPr>
              <p:blipFill>
                <a:blip r:embed="rId32"/>
                <a:stretch>
                  <a:fillRect/>
                </a:stretch>
              </p:blipFill>
              <p:spPr>
                <a:xfrm>
                  <a:off x="6373176" y="5874141"/>
                  <a:ext cx="334420" cy="514080"/>
                </a:xfrm>
                <a:prstGeom prst="rect">
                  <a:avLst/>
                </a:prstGeom>
              </p:spPr>
            </p:pic>
          </mc:Fallback>
        </mc:AlternateContent>
      </p:grpSp>
      <p:grpSp>
        <p:nvGrpSpPr>
          <p:cNvPr id="29" name="Group 28">
            <a:extLst>
              <a:ext uri="{FF2B5EF4-FFF2-40B4-BE49-F238E27FC236}">
                <a16:creationId xmlns:a16="http://schemas.microsoft.com/office/drawing/2014/main" id="{7DC8434B-D47F-4F84-B0DB-2B81A5A51359}"/>
              </a:ext>
            </a:extLst>
          </p:cNvPr>
          <p:cNvGrpSpPr/>
          <p:nvPr/>
        </p:nvGrpSpPr>
        <p:grpSpPr>
          <a:xfrm>
            <a:off x="6992726" y="5639421"/>
            <a:ext cx="1581120" cy="907920"/>
            <a:chOff x="6992726" y="5639421"/>
            <a:chExt cx="1581120" cy="907920"/>
          </a:xfrm>
        </p:grpSpPr>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6BB44C3A-74D6-49DD-8FB8-1AB242FC05CC}"/>
                    </a:ext>
                  </a:extLst>
                </p14:cNvPr>
                <p14:cNvContentPartPr/>
                <p14:nvPr/>
              </p14:nvContentPartPr>
              <p14:xfrm>
                <a:off x="6992726" y="5639421"/>
                <a:ext cx="1581120" cy="81720"/>
              </p14:xfrm>
            </p:contentPart>
          </mc:Choice>
          <mc:Fallback xmlns="">
            <p:pic>
              <p:nvPicPr>
                <p:cNvPr id="23" name="Ink 22">
                  <a:extLst>
                    <a:ext uri="{FF2B5EF4-FFF2-40B4-BE49-F238E27FC236}">
                      <a16:creationId xmlns:a16="http://schemas.microsoft.com/office/drawing/2014/main" id="{6BB44C3A-74D6-49DD-8FB8-1AB242FC05CC}"/>
                    </a:ext>
                  </a:extLst>
                </p:cNvPr>
                <p:cNvPicPr/>
                <p:nvPr/>
              </p:nvPicPr>
              <p:blipFill>
                <a:blip r:embed="rId34"/>
                <a:stretch>
                  <a:fillRect/>
                </a:stretch>
              </p:blipFill>
              <p:spPr>
                <a:xfrm>
                  <a:off x="6974726" y="5621421"/>
                  <a:ext cx="1616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8253F759-0DAC-45AC-8B36-951912D7E5B1}"/>
                    </a:ext>
                  </a:extLst>
                </p14:cNvPr>
                <p14:cNvContentPartPr/>
                <p14:nvPr/>
              </p14:nvContentPartPr>
              <p14:xfrm>
                <a:off x="7119446" y="6003021"/>
                <a:ext cx="285480" cy="14760"/>
              </p14:xfrm>
            </p:contentPart>
          </mc:Choice>
          <mc:Fallback xmlns="">
            <p:pic>
              <p:nvPicPr>
                <p:cNvPr id="24" name="Ink 23">
                  <a:extLst>
                    <a:ext uri="{FF2B5EF4-FFF2-40B4-BE49-F238E27FC236}">
                      <a16:creationId xmlns:a16="http://schemas.microsoft.com/office/drawing/2014/main" id="{8253F759-0DAC-45AC-8B36-951912D7E5B1}"/>
                    </a:ext>
                  </a:extLst>
                </p:cNvPr>
                <p:cNvPicPr/>
                <p:nvPr/>
              </p:nvPicPr>
              <p:blipFill>
                <a:blip r:embed="rId36"/>
                <a:stretch>
                  <a:fillRect/>
                </a:stretch>
              </p:blipFill>
              <p:spPr>
                <a:xfrm>
                  <a:off x="7101469" y="5985021"/>
                  <a:ext cx="321075"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26D83465-2DDA-4407-BCE5-0B30242EA559}"/>
                    </a:ext>
                  </a:extLst>
                </p14:cNvPr>
                <p14:cNvContentPartPr/>
                <p14:nvPr/>
              </p14:nvContentPartPr>
              <p14:xfrm>
                <a:off x="7251566" y="6040461"/>
                <a:ext cx="41040" cy="354600"/>
              </p14:xfrm>
            </p:contentPart>
          </mc:Choice>
          <mc:Fallback xmlns="">
            <p:pic>
              <p:nvPicPr>
                <p:cNvPr id="25" name="Ink 24">
                  <a:extLst>
                    <a:ext uri="{FF2B5EF4-FFF2-40B4-BE49-F238E27FC236}">
                      <a16:creationId xmlns:a16="http://schemas.microsoft.com/office/drawing/2014/main" id="{26D83465-2DDA-4407-BCE5-0B30242EA559}"/>
                    </a:ext>
                  </a:extLst>
                </p:cNvPr>
                <p:cNvPicPr/>
                <p:nvPr/>
              </p:nvPicPr>
              <p:blipFill>
                <a:blip r:embed="rId38"/>
                <a:stretch>
                  <a:fillRect/>
                </a:stretch>
              </p:blipFill>
              <p:spPr>
                <a:xfrm>
                  <a:off x="7233566" y="6022461"/>
                  <a:ext cx="7668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7ADE09A1-B1F6-49FD-8513-AC79C729A55C}"/>
                    </a:ext>
                  </a:extLst>
                </p14:cNvPr>
                <p14:cNvContentPartPr/>
                <p14:nvPr/>
              </p14:nvContentPartPr>
              <p14:xfrm>
                <a:off x="7195046" y="6320901"/>
                <a:ext cx="276120" cy="34560"/>
              </p14:xfrm>
            </p:contentPart>
          </mc:Choice>
          <mc:Fallback xmlns="">
            <p:pic>
              <p:nvPicPr>
                <p:cNvPr id="26" name="Ink 25">
                  <a:extLst>
                    <a:ext uri="{FF2B5EF4-FFF2-40B4-BE49-F238E27FC236}">
                      <a16:creationId xmlns:a16="http://schemas.microsoft.com/office/drawing/2014/main" id="{7ADE09A1-B1F6-49FD-8513-AC79C729A55C}"/>
                    </a:ext>
                  </a:extLst>
                </p:cNvPr>
                <p:cNvPicPr/>
                <p:nvPr/>
              </p:nvPicPr>
              <p:blipFill>
                <a:blip r:embed="rId40"/>
                <a:stretch>
                  <a:fillRect/>
                </a:stretch>
              </p:blipFill>
              <p:spPr>
                <a:xfrm>
                  <a:off x="7177046" y="6302712"/>
                  <a:ext cx="311760" cy="70575"/>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D67C35D0-A305-4D01-9CB5-5C9AC1871770}"/>
                    </a:ext>
                  </a:extLst>
                </p14:cNvPr>
                <p14:cNvContentPartPr/>
                <p14:nvPr/>
              </p14:nvContentPartPr>
              <p14:xfrm>
                <a:off x="7450646" y="5880261"/>
                <a:ext cx="260280" cy="667080"/>
              </p14:xfrm>
            </p:contentPart>
          </mc:Choice>
          <mc:Fallback xmlns="">
            <p:pic>
              <p:nvPicPr>
                <p:cNvPr id="27" name="Ink 26">
                  <a:extLst>
                    <a:ext uri="{FF2B5EF4-FFF2-40B4-BE49-F238E27FC236}">
                      <a16:creationId xmlns:a16="http://schemas.microsoft.com/office/drawing/2014/main" id="{D67C35D0-A305-4D01-9CB5-5C9AC1871770}"/>
                    </a:ext>
                  </a:extLst>
                </p:cNvPr>
                <p:cNvPicPr/>
                <p:nvPr/>
              </p:nvPicPr>
              <p:blipFill>
                <a:blip r:embed="rId42"/>
                <a:stretch>
                  <a:fillRect/>
                </a:stretch>
              </p:blipFill>
              <p:spPr>
                <a:xfrm>
                  <a:off x="7432646" y="5862261"/>
                  <a:ext cx="295920" cy="702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8" name="Ink 27">
                  <a:extLst>
                    <a:ext uri="{FF2B5EF4-FFF2-40B4-BE49-F238E27FC236}">
                      <a16:creationId xmlns:a16="http://schemas.microsoft.com/office/drawing/2014/main" id="{C1133A13-E77D-4B96-B065-07F2E51EC215}"/>
                    </a:ext>
                  </a:extLst>
                </p14:cNvPr>
                <p14:cNvContentPartPr/>
                <p14:nvPr/>
              </p14:nvContentPartPr>
              <p14:xfrm>
                <a:off x="7741526" y="6113181"/>
                <a:ext cx="217080" cy="270720"/>
              </p14:xfrm>
            </p:contentPart>
          </mc:Choice>
          <mc:Fallback xmlns="">
            <p:pic>
              <p:nvPicPr>
                <p:cNvPr id="28" name="Ink 27">
                  <a:extLst>
                    <a:ext uri="{FF2B5EF4-FFF2-40B4-BE49-F238E27FC236}">
                      <a16:creationId xmlns:a16="http://schemas.microsoft.com/office/drawing/2014/main" id="{C1133A13-E77D-4B96-B065-07F2E51EC215}"/>
                    </a:ext>
                  </a:extLst>
                </p:cNvPr>
                <p:cNvPicPr/>
                <p:nvPr/>
              </p:nvPicPr>
              <p:blipFill>
                <a:blip r:embed="rId44"/>
                <a:stretch>
                  <a:fillRect/>
                </a:stretch>
              </p:blipFill>
              <p:spPr>
                <a:xfrm>
                  <a:off x="7723556" y="6095181"/>
                  <a:ext cx="252661" cy="306360"/>
                </a:xfrm>
                <a:prstGeom prst="rect">
                  <a:avLst/>
                </a:prstGeom>
              </p:spPr>
            </p:pic>
          </mc:Fallback>
        </mc:AlternateContent>
      </p:grpSp>
      <p:grpSp>
        <p:nvGrpSpPr>
          <p:cNvPr id="36" name="Group 35">
            <a:extLst>
              <a:ext uri="{FF2B5EF4-FFF2-40B4-BE49-F238E27FC236}">
                <a16:creationId xmlns:a16="http://schemas.microsoft.com/office/drawing/2014/main" id="{3822D740-4098-4DB6-A294-F75B40C1F670}"/>
              </a:ext>
            </a:extLst>
          </p:cNvPr>
          <p:cNvGrpSpPr/>
          <p:nvPr/>
        </p:nvGrpSpPr>
        <p:grpSpPr>
          <a:xfrm>
            <a:off x="1332446" y="6854781"/>
            <a:ext cx="2068920" cy="489240"/>
            <a:chOff x="1332446" y="6854781"/>
            <a:chExt cx="2068920" cy="489240"/>
          </a:xfrm>
        </p:grpSpPr>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30" name="Ink 29">
                  <a:extLst>
                    <a:ext uri="{FF2B5EF4-FFF2-40B4-BE49-F238E27FC236}">
                      <a16:creationId xmlns:a16="http://schemas.microsoft.com/office/drawing/2014/main" id="{5A4C5E97-670D-42CC-89AA-B553445A3BF5}"/>
                    </a:ext>
                  </a:extLst>
                </p14:cNvPr>
                <p14:cNvContentPartPr/>
                <p14:nvPr/>
              </p14:nvContentPartPr>
              <p14:xfrm>
                <a:off x="1332446" y="7062141"/>
                <a:ext cx="2068920" cy="281880"/>
              </p14:xfrm>
            </p:contentPart>
          </mc:Choice>
          <mc:Fallback xmlns="">
            <p:pic>
              <p:nvPicPr>
                <p:cNvPr id="30" name="Ink 29">
                  <a:extLst>
                    <a:ext uri="{FF2B5EF4-FFF2-40B4-BE49-F238E27FC236}">
                      <a16:creationId xmlns:a16="http://schemas.microsoft.com/office/drawing/2014/main" id="{5A4C5E97-670D-42CC-89AA-B553445A3BF5}"/>
                    </a:ext>
                  </a:extLst>
                </p:cNvPr>
                <p:cNvPicPr/>
                <p:nvPr/>
              </p:nvPicPr>
              <p:blipFill>
                <a:blip r:embed="rId46"/>
                <a:stretch>
                  <a:fillRect/>
                </a:stretch>
              </p:blipFill>
              <p:spPr>
                <a:xfrm>
                  <a:off x="1328127" y="7057821"/>
                  <a:ext cx="2077558" cy="290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31" name="Ink 30">
                  <a:extLst>
                    <a:ext uri="{FF2B5EF4-FFF2-40B4-BE49-F238E27FC236}">
                      <a16:creationId xmlns:a16="http://schemas.microsoft.com/office/drawing/2014/main" id="{F4FD93B1-4877-4255-BC15-A962929EDC45}"/>
                    </a:ext>
                  </a:extLst>
                </p14:cNvPr>
                <p14:cNvContentPartPr/>
                <p14:nvPr/>
              </p14:nvContentPartPr>
              <p14:xfrm>
                <a:off x="2087006" y="6854781"/>
                <a:ext cx="139320" cy="240480"/>
              </p14:xfrm>
            </p:contentPart>
          </mc:Choice>
          <mc:Fallback xmlns="">
            <p:pic>
              <p:nvPicPr>
                <p:cNvPr id="31" name="Ink 30">
                  <a:extLst>
                    <a:ext uri="{FF2B5EF4-FFF2-40B4-BE49-F238E27FC236}">
                      <a16:creationId xmlns:a16="http://schemas.microsoft.com/office/drawing/2014/main" id="{F4FD93B1-4877-4255-BC15-A962929EDC45}"/>
                    </a:ext>
                  </a:extLst>
                </p:cNvPr>
                <p:cNvPicPr/>
                <p:nvPr/>
              </p:nvPicPr>
              <p:blipFill>
                <a:blip r:embed="rId48"/>
                <a:stretch>
                  <a:fillRect/>
                </a:stretch>
              </p:blipFill>
              <p:spPr>
                <a:xfrm>
                  <a:off x="2082686" y="6850461"/>
                  <a:ext cx="147960" cy="249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32" name="Ink 31">
                  <a:extLst>
                    <a:ext uri="{FF2B5EF4-FFF2-40B4-BE49-F238E27FC236}">
                      <a16:creationId xmlns:a16="http://schemas.microsoft.com/office/drawing/2014/main" id="{F2D11DAF-A7A7-4DA1-89CE-9B9B380A1F60}"/>
                    </a:ext>
                  </a:extLst>
                </p14:cNvPr>
                <p14:cNvContentPartPr/>
                <p14:nvPr/>
              </p14:nvContentPartPr>
              <p14:xfrm>
                <a:off x="2032286" y="6946941"/>
                <a:ext cx="218880" cy="28080"/>
              </p14:xfrm>
            </p:contentPart>
          </mc:Choice>
          <mc:Fallback xmlns="">
            <p:pic>
              <p:nvPicPr>
                <p:cNvPr id="32" name="Ink 31">
                  <a:extLst>
                    <a:ext uri="{FF2B5EF4-FFF2-40B4-BE49-F238E27FC236}">
                      <a16:creationId xmlns:a16="http://schemas.microsoft.com/office/drawing/2014/main" id="{F2D11DAF-A7A7-4DA1-89CE-9B9B380A1F60}"/>
                    </a:ext>
                  </a:extLst>
                </p:cNvPr>
                <p:cNvPicPr/>
                <p:nvPr/>
              </p:nvPicPr>
              <p:blipFill>
                <a:blip r:embed="rId50"/>
                <a:stretch>
                  <a:fillRect/>
                </a:stretch>
              </p:blipFill>
              <p:spPr>
                <a:xfrm>
                  <a:off x="2027959" y="6942621"/>
                  <a:ext cx="227534" cy="3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33" name="Ink 32">
                  <a:extLst>
                    <a:ext uri="{FF2B5EF4-FFF2-40B4-BE49-F238E27FC236}">
                      <a16:creationId xmlns:a16="http://schemas.microsoft.com/office/drawing/2014/main" id="{7293AC57-6ADE-4761-A1C7-48F8E319F887}"/>
                    </a:ext>
                  </a:extLst>
                </p14:cNvPr>
                <p14:cNvContentPartPr/>
                <p14:nvPr/>
              </p14:nvContentPartPr>
              <p14:xfrm>
                <a:off x="2269886" y="6973941"/>
                <a:ext cx="36720" cy="141120"/>
              </p14:xfrm>
            </p:contentPart>
          </mc:Choice>
          <mc:Fallback xmlns="">
            <p:pic>
              <p:nvPicPr>
                <p:cNvPr id="33" name="Ink 32">
                  <a:extLst>
                    <a:ext uri="{FF2B5EF4-FFF2-40B4-BE49-F238E27FC236}">
                      <a16:creationId xmlns:a16="http://schemas.microsoft.com/office/drawing/2014/main" id="{7293AC57-6ADE-4761-A1C7-48F8E319F887}"/>
                    </a:ext>
                  </a:extLst>
                </p:cNvPr>
                <p:cNvPicPr/>
                <p:nvPr/>
              </p:nvPicPr>
              <p:blipFill>
                <a:blip r:embed="rId52"/>
                <a:stretch>
                  <a:fillRect/>
                </a:stretch>
              </p:blipFill>
              <p:spPr>
                <a:xfrm>
                  <a:off x="2265566" y="6969621"/>
                  <a:ext cx="45360" cy="149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34" name="Ink 33">
                  <a:extLst>
                    <a:ext uri="{FF2B5EF4-FFF2-40B4-BE49-F238E27FC236}">
                      <a16:creationId xmlns:a16="http://schemas.microsoft.com/office/drawing/2014/main" id="{88713AFC-A746-44B8-9B74-817A8C8691E9}"/>
                    </a:ext>
                  </a:extLst>
                </p14:cNvPr>
                <p14:cNvContentPartPr/>
                <p14:nvPr/>
              </p14:nvContentPartPr>
              <p14:xfrm>
                <a:off x="2237486" y="6881781"/>
                <a:ext cx="31320" cy="18360"/>
              </p14:xfrm>
            </p:contentPart>
          </mc:Choice>
          <mc:Fallback xmlns="">
            <p:pic>
              <p:nvPicPr>
                <p:cNvPr id="34" name="Ink 33">
                  <a:extLst>
                    <a:ext uri="{FF2B5EF4-FFF2-40B4-BE49-F238E27FC236}">
                      <a16:creationId xmlns:a16="http://schemas.microsoft.com/office/drawing/2014/main" id="{88713AFC-A746-44B8-9B74-817A8C8691E9}"/>
                    </a:ext>
                  </a:extLst>
                </p:cNvPr>
                <p:cNvPicPr/>
                <p:nvPr/>
              </p:nvPicPr>
              <p:blipFill>
                <a:blip r:embed="rId54"/>
                <a:stretch>
                  <a:fillRect/>
                </a:stretch>
              </p:blipFill>
              <p:spPr>
                <a:xfrm>
                  <a:off x="2233166" y="6877461"/>
                  <a:ext cx="39960" cy="27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35" name="Ink 34">
                  <a:extLst>
                    <a:ext uri="{FF2B5EF4-FFF2-40B4-BE49-F238E27FC236}">
                      <a16:creationId xmlns:a16="http://schemas.microsoft.com/office/drawing/2014/main" id="{40DE8186-37C1-40C2-B49C-D365CC108225}"/>
                    </a:ext>
                  </a:extLst>
                </p14:cNvPr>
                <p14:cNvContentPartPr/>
                <p14:nvPr/>
              </p14:nvContentPartPr>
              <p14:xfrm>
                <a:off x="2391566" y="6879981"/>
                <a:ext cx="480240" cy="226440"/>
              </p14:xfrm>
            </p:contentPart>
          </mc:Choice>
          <mc:Fallback xmlns="">
            <p:pic>
              <p:nvPicPr>
                <p:cNvPr id="35" name="Ink 34">
                  <a:extLst>
                    <a:ext uri="{FF2B5EF4-FFF2-40B4-BE49-F238E27FC236}">
                      <a16:creationId xmlns:a16="http://schemas.microsoft.com/office/drawing/2014/main" id="{40DE8186-37C1-40C2-B49C-D365CC108225}"/>
                    </a:ext>
                  </a:extLst>
                </p:cNvPr>
                <p:cNvPicPr/>
                <p:nvPr/>
              </p:nvPicPr>
              <p:blipFill>
                <a:blip r:embed="rId56"/>
                <a:stretch>
                  <a:fillRect/>
                </a:stretch>
              </p:blipFill>
              <p:spPr>
                <a:xfrm>
                  <a:off x="2387243" y="6875661"/>
                  <a:ext cx="488886" cy="235080"/>
                </a:xfrm>
                <a:prstGeom prst="rect">
                  <a:avLst/>
                </a:prstGeom>
              </p:spPr>
            </p:pic>
          </mc:Fallback>
        </mc:AlternateContent>
      </p:grpSp>
    </p:spTree>
    <p:extLst>
      <p:ext uri="{BB962C8B-B14F-4D97-AF65-F5344CB8AC3E}">
        <p14:creationId xmlns:p14="http://schemas.microsoft.com/office/powerpoint/2010/main" val="71255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100B-B651-450D-8E4E-7FEC23496D68}"/>
              </a:ext>
            </a:extLst>
          </p:cNvPr>
          <p:cNvSpPr>
            <a:spLocks noGrp="1"/>
          </p:cNvSpPr>
          <p:nvPr>
            <p:ph type="title"/>
          </p:nvPr>
        </p:nvSpPr>
        <p:spPr/>
        <p:txBody>
          <a:bodyPr/>
          <a:lstStyle/>
          <a:p>
            <a:r>
              <a:rPr lang="en-US" dirty="0"/>
              <a:t>Response time vs. Turnaround time</a:t>
            </a:r>
          </a:p>
        </p:txBody>
      </p:sp>
      <p:sp>
        <p:nvSpPr>
          <p:cNvPr id="3" name="Content Placeholder 2">
            <a:extLst>
              <a:ext uri="{FF2B5EF4-FFF2-40B4-BE49-F238E27FC236}">
                <a16:creationId xmlns:a16="http://schemas.microsoft.com/office/drawing/2014/main" id="{41CBA29A-B250-4ABD-8AA0-96E5F7E55ED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B2D9B93-9A8A-440C-B72F-B6CFE34B5ADE}"/>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F65EB08-F0F8-4C22-ADC2-D4EA793CD442}"/>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14</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E8774D8D-5C45-4118-9DC8-0FB0076C59E2}"/>
              </a:ext>
            </a:extLst>
          </p:cNvPr>
          <p:cNvPicPr>
            <a:picLocks noChangeAspect="1"/>
          </p:cNvPicPr>
          <p:nvPr/>
        </p:nvPicPr>
        <p:blipFill>
          <a:blip r:embed="rId2"/>
          <a:stretch>
            <a:fillRect/>
          </a:stretch>
        </p:blipFill>
        <p:spPr>
          <a:xfrm>
            <a:off x="1219200" y="894222"/>
            <a:ext cx="7103372" cy="6186928"/>
          </a:xfrm>
          <a:prstGeom prst="rect">
            <a:avLst/>
          </a:prstGeom>
        </p:spPr>
      </p:pic>
    </p:spTree>
    <p:extLst>
      <p:ext uri="{BB962C8B-B14F-4D97-AF65-F5344CB8AC3E}">
        <p14:creationId xmlns:p14="http://schemas.microsoft.com/office/powerpoint/2010/main" val="393919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5E0F9F94-F989-4125-BDDE-E01760E2392A}"/>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Scheduling Algorithms</a:t>
            </a:r>
          </a:p>
        </p:txBody>
      </p:sp>
      <p:sp>
        <p:nvSpPr>
          <p:cNvPr id="14338" name="Rectangle 2">
            <a:extLst>
              <a:ext uri="{FF2B5EF4-FFF2-40B4-BE49-F238E27FC236}">
                <a16:creationId xmlns:a16="http://schemas.microsoft.com/office/drawing/2014/main" id="{A9E55149-AC71-450D-B27A-2FAC68CBC7EB}"/>
              </a:ext>
            </a:extLst>
          </p:cNvPr>
          <p:cNvSpPr>
            <a:spLocks noGrp="1" noChangeArrowheads="1"/>
          </p:cNvSpPr>
          <p:nvPr>
            <p:ph idx="1"/>
          </p:nvPr>
        </p:nvSpPr>
        <p:spPr>
          <a:ln/>
        </p:spPr>
        <p:txBody>
          <a:bodyPr/>
          <a:lstStyle/>
          <a:p>
            <a:pPr>
              <a:lnSpc>
                <a:spcPct val="96000"/>
              </a:lnSpc>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First-Come, First-Served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Shortest-Job-First Scheduling</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Also referred to as Shortest Process Next</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Priority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Round-Robin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Multilevel Queue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Multilevel Feedback Queue Scheduling</a:t>
            </a:r>
          </a:p>
        </p:txBody>
      </p:sp>
      <p:sp>
        <p:nvSpPr>
          <p:cNvPr id="4" name="Footer Placeholder 3">
            <a:extLst>
              <a:ext uri="{FF2B5EF4-FFF2-40B4-BE49-F238E27FC236}">
                <a16:creationId xmlns:a16="http://schemas.microsoft.com/office/drawing/2014/main" id="{C7A7847A-2027-436E-B690-771D4CE55034}"/>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714500B9-F99D-46AA-A49A-B9CB985764E3}"/>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292228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20D7B19A-244C-4451-AB31-637CE4D4CE6A}"/>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Characterization of Scheduling Policies</a:t>
            </a:r>
          </a:p>
        </p:txBody>
      </p:sp>
      <p:sp>
        <p:nvSpPr>
          <p:cNvPr id="10242" name="Rectangle 2">
            <a:extLst>
              <a:ext uri="{FF2B5EF4-FFF2-40B4-BE49-F238E27FC236}">
                <a16:creationId xmlns:a16="http://schemas.microsoft.com/office/drawing/2014/main" id="{612ED614-FC4A-4C8B-8216-6ACBE1A9541E}"/>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The </a:t>
            </a:r>
            <a:r>
              <a:rPr lang="en-GB" altLang="en-US" sz="2644">
                <a:solidFill>
                  <a:srgbClr val="FF9966"/>
                </a:solidFill>
              </a:rPr>
              <a:t>selection function</a:t>
            </a:r>
            <a:r>
              <a:rPr lang="en-GB" altLang="en-US" sz="2644"/>
              <a:t> determines which  ready process is selected next for execution</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The </a:t>
            </a:r>
            <a:r>
              <a:rPr lang="en-GB" altLang="en-US" sz="2644">
                <a:solidFill>
                  <a:srgbClr val="FF9966"/>
                </a:solidFill>
              </a:rPr>
              <a:t>decision mode </a:t>
            </a:r>
            <a:r>
              <a:rPr lang="en-GB" altLang="en-US" sz="2644"/>
              <a:t>specifies the instants in time the selection function is exercised</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Nonpreemptive</a:t>
            </a:r>
          </a:p>
          <a:p>
            <a:pPr lvl="2">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Once a process is in the running state, it will continue until it terminates or blocks for an I/O</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Preemptive</a:t>
            </a:r>
          </a:p>
          <a:p>
            <a:pPr lvl="2">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Currently running process may be interrupted and moved to the Ready state by the OS</a:t>
            </a:r>
          </a:p>
          <a:p>
            <a:pPr lvl="2">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Prevents one process from monopolizing  the processor</a:t>
            </a:r>
          </a:p>
        </p:txBody>
      </p:sp>
      <p:sp>
        <p:nvSpPr>
          <p:cNvPr id="4" name="Footer Placeholder 3">
            <a:extLst>
              <a:ext uri="{FF2B5EF4-FFF2-40B4-BE49-F238E27FC236}">
                <a16:creationId xmlns:a16="http://schemas.microsoft.com/office/drawing/2014/main" id="{0EF6E624-0A3E-4DD3-9D16-BE20815A90D4}"/>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9098BFE0-FB14-4FDF-B239-368AB25C465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41917065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46F2E61B-6CE8-4481-A01D-E49CADFFB587}"/>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Process Mix Example</a:t>
            </a:r>
          </a:p>
        </p:txBody>
      </p:sp>
      <p:sp>
        <p:nvSpPr>
          <p:cNvPr id="7" name="Content Placeholder 6">
            <a:extLst>
              <a:ext uri="{FF2B5EF4-FFF2-40B4-BE49-F238E27FC236}">
                <a16:creationId xmlns:a16="http://schemas.microsoft.com/office/drawing/2014/main" id="{44731E72-C95C-EB4B-A626-59E28AE89AFC}"/>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8BDA7C5A-80A5-42EE-B6CF-BFAE25598543}"/>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3" name="Slide Number Placeholder 2">
            <a:extLst>
              <a:ext uri="{FF2B5EF4-FFF2-40B4-BE49-F238E27FC236}">
                <a16:creationId xmlns:a16="http://schemas.microsoft.com/office/drawing/2014/main" id="{0D5FC714-764A-42DC-B362-C00E7889E545}"/>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2" name="Group 1">
            <a:extLst>
              <a:ext uri="{FF2B5EF4-FFF2-40B4-BE49-F238E27FC236}">
                <a16:creationId xmlns:a16="http://schemas.microsoft.com/office/drawing/2014/main" id="{D7D38671-CD43-4DAF-A576-A40F174F994B}"/>
              </a:ext>
            </a:extLst>
          </p:cNvPr>
          <p:cNvGrpSpPr/>
          <p:nvPr/>
        </p:nvGrpSpPr>
        <p:grpSpPr>
          <a:xfrm>
            <a:off x="1681869" y="2268538"/>
            <a:ext cx="6548965" cy="2822080"/>
            <a:chOff x="1681869" y="2268538"/>
            <a:chExt cx="6548965" cy="2822080"/>
          </a:xfrm>
        </p:grpSpPr>
        <p:sp>
          <p:nvSpPr>
            <p:cNvPr id="15362" name="AutoShape 2">
              <a:extLst>
                <a:ext uri="{FF2B5EF4-FFF2-40B4-BE49-F238E27FC236}">
                  <a16:creationId xmlns:a16="http://schemas.microsoft.com/office/drawing/2014/main" id="{9EE1E519-72D4-4A5C-A1BC-54BDBE91735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3" name="Line 3">
              <a:extLst>
                <a:ext uri="{FF2B5EF4-FFF2-40B4-BE49-F238E27FC236}">
                  <a16:creationId xmlns:a16="http://schemas.microsoft.com/office/drawing/2014/main" id="{3B7F1674-4983-4D55-A5DC-4DBE4C058CC8}"/>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4" name="Line 4">
              <a:extLst>
                <a:ext uri="{FF2B5EF4-FFF2-40B4-BE49-F238E27FC236}">
                  <a16:creationId xmlns:a16="http://schemas.microsoft.com/office/drawing/2014/main" id="{C319B432-6CE9-44F7-AD7F-F6BAF0737CF6}"/>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5" name="Line 5">
              <a:extLst>
                <a:ext uri="{FF2B5EF4-FFF2-40B4-BE49-F238E27FC236}">
                  <a16:creationId xmlns:a16="http://schemas.microsoft.com/office/drawing/2014/main" id="{1EC819C5-8F1C-4E16-9973-13633ED5FEE7}"/>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6" name="Line 6">
              <a:extLst>
                <a:ext uri="{FF2B5EF4-FFF2-40B4-BE49-F238E27FC236}">
                  <a16:creationId xmlns:a16="http://schemas.microsoft.com/office/drawing/2014/main" id="{1B6064B4-EEC4-4DA7-A2DF-92FE5D1C04D0}"/>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7" name="Line 7">
              <a:extLst>
                <a:ext uri="{FF2B5EF4-FFF2-40B4-BE49-F238E27FC236}">
                  <a16:creationId xmlns:a16="http://schemas.microsoft.com/office/drawing/2014/main" id="{F0EF7ECA-3328-4CFB-843C-F52CD92148B6}"/>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8" name="Line 8">
              <a:extLst>
                <a:ext uri="{FF2B5EF4-FFF2-40B4-BE49-F238E27FC236}">
                  <a16:creationId xmlns:a16="http://schemas.microsoft.com/office/drawing/2014/main" id="{8AAA5D01-E803-4C09-95A4-D40CBB2B1499}"/>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9" name="Line 9">
              <a:extLst>
                <a:ext uri="{FF2B5EF4-FFF2-40B4-BE49-F238E27FC236}">
                  <a16:creationId xmlns:a16="http://schemas.microsoft.com/office/drawing/2014/main" id="{6190BFFE-790F-40EB-952D-D5E1DF83A8B0}"/>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70" name="Text Box 10">
              <a:extLst>
                <a:ext uri="{FF2B5EF4-FFF2-40B4-BE49-F238E27FC236}">
                  <a16:creationId xmlns:a16="http://schemas.microsoft.com/office/drawing/2014/main" id="{ACF3477B-F811-4A16-87E6-008D17D1F872}"/>
                </a:ext>
              </a:extLst>
            </p:cNvPr>
            <p:cNvSpPr txBox="1">
              <a:spLocks noChangeArrowheads="1"/>
            </p:cNvSpPr>
            <p:nvPr/>
          </p:nvSpPr>
          <p:spPr bwMode="auto">
            <a:xfrm>
              <a:off x="1926722" y="2400910"/>
              <a:ext cx="1423601" cy="41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0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5371" name="Text Box 11">
              <a:extLst>
                <a:ext uri="{FF2B5EF4-FFF2-40B4-BE49-F238E27FC236}">
                  <a16:creationId xmlns:a16="http://schemas.microsoft.com/office/drawing/2014/main" id="{D3E61DC4-AF79-4373-AAB9-CFAC0867340E}"/>
                </a:ext>
              </a:extLst>
            </p:cNvPr>
            <p:cNvSpPr txBox="1">
              <a:spLocks noChangeArrowheads="1"/>
            </p:cNvSpPr>
            <p:nvPr/>
          </p:nvSpPr>
          <p:spPr bwMode="auto">
            <a:xfrm>
              <a:off x="3881385" y="2352499"/>
              <a:ext cx="2172489" cy="41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0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5372" name="Text Box 12">
              <a:extLst>
                <a:ext uri="{FF2B5EF4-FFF2-40B4-BE49-F238E27FC236}">
                  <a16:creationId xmlns:a16="http://schemas.microsoft.com/office/drawing/2014/main" id="{F11E10CF-0CBC-4BF8-BF22-C1CC5D1C7370}"/>
                </a:ext>
              </a:extLst>
            </p:cNvPr>
            <p:cNvSpPr txBox="1">
              <a:spLocks noChangeArrowheads="1"/>
            </p:cNvSpPr>
            <p:nvPr/>
          </p:nvSpPr>
          <p:spPr bwMode="auto">
            <a:xfrm>
              <a:off x="6405229" y="2352499"/>
              <a:ext cx="1737715" cy="41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0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5373" name="Text Box 13">
              <a:extLst>
                <a:ext uri="{FF2B5EF4-FFF2-40B4-BE49-F238E27FC236}">
                  <a16:creationId xmlns:a16="http://schemas.microsoft.com/office/drawing/2014/main" id="{07718FC3-F7E5-4F5C-8CAF-81AB285B186E}"/>
                </a:ext>
              </a:extLst>
            </p:cNvPr>
            <p:cNvSpPr txBox="1">
              <a:spLocks noChangeArrowheads="1"/>
            </p:cNvSpPr>
            <p:nvPr/>
          </p:nvSpPr>
          <p:spPr bwMode="auto">
            <a:xfrm>
              <a:off x="2353557" y="3024188"/>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15374" name="Text Box 14">
              <a:extLst>
                <a:ext uri="{FF2B5EF4-FFF2-40B4-BE49-F238E27FC236}">
                  <a16:creationId xmlns:a16="http://schemas.microsoft.com/office/drawing/2014/main" id="{4469632C-E59E-4C1B-8D19-F3DC927FD957}"/>
                </a:ext>
              </a:extLst>
            </p:cNvPr>
            <p:cNvSpPr txBox="1">
              <a:spLocks noChangeArrowheads="1"/>
            </p:cNvSpPr>
            <p:nvPr/>
          </p:nvSpPr>
          <p:spPr bwMode="auto">
            <a:xfrm>
              <a:off x="2353557" y="3443993"/>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15375" name="Text Box 15">
              <a:extLst>
                <a:ext uri="{FF2B5EF4-FFF2-40B4-BE49-F238E27FC236}">
                  <a16:creationId xmlns:a16="http://schemas.microsoft.com/office/drawing/2014/main" id="{EF82CC15-A16C-43E2-8DC5-F44AE2F0EC00}"/>
                </a:ext>
              </a:extLst>
            </p:cNvPr>
            <p:cNvSpPr txBox="1">
              <a:spLocks noChangeArrowheads="1"/>
            </p:cNvSpPr>
            <p:nvPr/>
          </p:nvSpPr>
          <p:spPr bwMode="auto">
            <a:xfrm>
              <a:off x="2353557" y="3863799"/>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15376" name="Text Box 16">
              <a:extLst>
                <a:ext uri="{FF2B5EF4-FFF2-40B4-BE49-F238E27FC236}">
                  <a16:creationId xmlns:a16="http://schemas.microsoft.com/office/drawing/2014/main" id="{33203DA8-7A53-4509-9927-D0D973EADA69}"/>
                </a:ext>
              </a:extLst>
            </p:cNvPr>
            <p:cNvSpPr txBox="1">
              <a:spLocks noChangeArrowheads="1"/>
            </p:cNvSpPr>
            <p:nvPr/>
          </p:nvSpPr>
          <p:spPr bwMode="auto">
            <a:xfrm>
              <a:off x="2353557" y="4283604"/>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15377" name="Text Box 17">
              <a:extLst>
                <a:ext uri="{FF2B5EF4-FFF2-40B4-BE49-F238E27FC236}">
                  <a16:creationId xmlns:a16="http://schemas.microsoft.com/office/drawing/2014/main" id="{F283CEB2-FFBD-4E4B-A9C0-AF413AAC185C}"/>
                </a:ext>
              </a:extLst>
            </p:cNvPr>
            <p:cNvSpPr txBox="1">
              <a:spLocks noChangeArrowheads="1"/>
            </p:cNvSpPr>
            <p:nvPr/>
          </p:nvSpPr>
          <p:spPr bwMode="auto">
            <a:xfrm>
              <a:off x="2353557" y="4703410"/>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15378" name="Text Box 18">
              <a:extLst>
                <a:ext uri="{FF2B5EF4-FFF2-40B4-BE49-F238E27FC236}">
                  <a16:creationId xmlns:a16="http://schemas.microsoft.com/office/drawing/2014/main" id="{1C05A9C5-0D24-4874-8451-BF56F329B5FA}"/>
                </a:ext>
              </a:extLst>
            </p:cNvPr>
            <p:cNvSpPr txBox="1">
              <a:spLocks noChangeArrowheads="1"/>
            </p:cNvSpPr>
            <p:nvPr/>
          </p:nvSpPr>
          <p:spPr bwMode="auto">
            <a:xfrm>
              <a:off x="4620507" y="3024188"/>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15379" name="Text Box 19">
              <a:extLst>
                <a:ext uri="{FF2B5EF4-FFF2-40B4-BE49-F238E27FC236}">
                  <a16:creationId xmlns:a16="http://schemas.microsoft.com/office/drawing/2014/main" id="{2FAA3126-DE60-4E9A-8CFE-40F2918257EB}"/>
                </a:ext>
              </a:extLst>
            </p:cNvPr>
            <p:cNvSpPr txBox="1">
              <a:spLocks noChangeArrowheads="1"/>
            </p:cNvSpPr>
            <p:nvPr/>
          </p:nvSpPr>
          <p:spPr bwMode="auto">
            <a:xfrm>
              <a:off x="4620507" y="3443993"/>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15380" name="Text Box 20">
              <a:extLst>
                <a:ext uri="{FF2B5EF4-FFF2-40B4-BE49-F238E27FC236}">
                  <a16:creationId xmlns:a16="http://schemas.microsoft.com/office/drawing/2014/main" id="{EA45CBD1-7F7C-4F95-B72E-F0A2444464B6}"/>
                </a:ext>
              </a:extLst>
            </p:cNvPr>
            <p:cNvSpPr txBox="1">
              <a:spLocks noChangeArrowheads="1"/>
            </p:cNvSpPr>
            <p:nvPr/>
          </p:nvSpPr>
          <p:spPr bwMode="auto">
            <a:xfrm>
              <a:off x="4620507" y="3863799"/>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15381" name="Text Box 21">
              <a:extLst>
                <a:ext uri="{FF2B5EF4-FFF2-40B4-BE49-F238E27FC236}">
                  <a16:creationId xmlns:a16="http://schemas.microsoft.com/office/drawing/2014/main" id="{5968A63A-13F4-446D-9E71-A4EFD9374D55}"/>
                </a:ext>
              </a:extLst>
            </p:cNvPr>
            <p:cNvSpPr txBox="1">
              <a:spLocks noChangeArrowheads="1"/>
            </p:cNvSpPr>
            <p:nvPr/>
          </p:nvSpPr>
          <p:spPr bwMode="auto">
            <a:xfrm>
              <a:off x="4620507" y="4283604"/>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15382" name="Text Box 22">
              <a:extLst>
                <a:ext uri="{FF2B5EF4-FFF2-40B4-BE49-F238E27FC236}">
                  <a16:creationId xmlns:a16="http://schemas.microsoft.com/office/drawing/2014/main" id="{CA276496-CA0A-4D41-A212-F33AF61207DE}"/>
                </a:ext>
              </a:extLst>
            </p:cNvPr>
            <p:cNvSpPr txBox="1">
              <a:spLocks noChangeArrowheads="1"/>
            </p:cNvSpPr>
            <p:nvPr/>
          </p:nvSpPr>
          <p:spPr bwMode="auto">
            <a:xfrm>
              <a:off x="4620507" y="4703410"/>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15383" name="Text Box 23">
              <a:extLst>
                <a:ext uri="{FF2B5EF4-FFF2-40B4-BE49-F238E27FC236}">
                  <a16:creationId xmlns:a16="http://schemas.microsoft.com/office/drawing/2014/main" id="{E5AF1205-5A8B-493B-94C6-922142D813A6}"/>
                </a:ext>
              </a:extLst>
            </p:cNvPr>
            <p:cNvSpPr txBox="1">
              <a:spLocks noChangeArrowheads="1"/>
            </p:cNvSpPr>
            <p:nvPr/>
          </p:nvSpPr>
          <p:spPr bwMode="auto">
            <a:xfrm>
              <a:off x="7139340" y="3024188"/>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15384" name="Text Box 24">
              <a:extLst>
                <a:ext uri="{FF2B5EF4-FFF2-40B4-BE49-F238E27FC236}">
                  <a16:creationId xmlns:a16="http://schemas.microsoft.com/office/drawing/2014/main" id="{E7CEFAE6-4690-4846-967C-D7891367EB12}"/>
                </a:ext>
              </a:extLst>
            </p:cNvPr>
            <p:cNvSpPr txBox="1">
              <a:spLocks noChangeArrowheads="1"/>
            </p:cNvSpPr>
            <p:nvPr/>
          </p:nvSpPr>
          <p:spPr bwMode="auto">
            <a:xfrm>
              <a:off x="7139340" y="3443993"/>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15385" name="Text Box 25">
              <a:extLst>
                <a:ext uri="{FF2B5EF4-FFF2-40B4-BE49-F238E27FC236}">
                  <a16:creationId xmlns:a16="http://schemas.microsoft.com/office/drawing/2014/main" id="{5F37B972-1F09-4CA3-84B9-D3C9B64B5436}"/>
                </a:ext>
              </a:extLst>
            </p:cNvPr>
            <p:cNvSpPr txBox="1">
              <a:spLocks noChangeArrowheads="1"/>
            </p:cNvSpPr>
            <p:nvPr/>
          </p:nvSpPr>
          <p:spPr bwMode="auto">
            <a:xfrm>
              <a:off x="7139340" y="3863799"/>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15386" name="Text Box 26">
              <a:extLst>
                <a:ext uri="{FF2B5EF4-FFF2-40B4-BE49-F238E27FC236}">
                  <a16:creationId xmlns:a16="http://schemas.microsoft.com/office/drawing/2014/main" id="{08E221BC-1DED-4B22-B5FD-669C52DB7B69}"/>
                </a:ext>
              </a:extLst>
            </p:cNvPr>
            <p:cNvSpPr txBox="1">
              <a:spLocks noChangeArrowheads="1"/>
            </p:cNvSpPr>
            <p:nvPr/>
          </p:nvSpPr>
          <p:spPr bwMode="auto">
            <a:xfrm>
              <a:off x="7139340" y="4283604"/>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15387" name="Text Box 27">
              <a:extLst>
                <a:ext uri="{FF2B5EF4-FFF2-40B4-BE49-F238E27FC236}">
                  <a16:creationId xmlns:a16="http://schemas.microsoft.com/office/drawing/2014/main" id="{5A2C119C-97E3-492C-A4C7-C931FB930F52}"/>
                </a:ext>
              </a:extLst>
            </p:cNvPr>
            <p:cNvSpPr txBox="1">
              <a:spLocks noChangeArrowheads="1"/>
            </p:cNvSpPr>
            <p:nvPr/>
          </p:nvSpPr>
          <p:spPr bwMode="auto">
            <a:xfrm>
              <a:off x="7139340" y="4703410"/>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sp>
        <p:nvSpPr>
          <p:cNvPr id="15388" name="Text Box 28">
            <a:extLst>
              <a:ext uri="{FF2B5EF4-FFF2-40B4-BE49-F238E27FC236}">
                <a16:creationId xmlns:a16="http://schemas.microsoft.com/office/drawing/2014/main" id="{AEE1C99E-66AF-42A5-B2D0-EBF1CB486749}"/>
              </a:ext>
            </a:extLst>
          </p:cNvPr>
          <p:cNvSpPr txBox="1">
            <a:spLocks noChangeArrowheads="1"/>
          </p:cNvSpPr>
          <p:nvPr/>
        </p:nvSpPr>
        <p:spPr bwMode="auto">
          <a:xfrm>
            <a:off x="1262064" y="5626981"/>
            <a:ext cx="8086509" cy="112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167" tIns="51567" rIns="99167" bIns="5156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204" b="1" i="0" u="none" strike="noStrike" kern="1200" cap="none" spc="0" normalizeH="0" baseline="0" noProof="0">
                <a:ln>
                  <a:noFill/>
                </a:ln>
                <a:solidFill>
                  <a:srgbClr val="009999"/>
                </a:solidFill>
                <a:effectLst/>
                <a:uLnTx/>
                <a:uFillTx/>
                <a:latin typeface="Times New Roman" panose="02020603050405020304" pitchFamily="18" charset="0"/>
                <a:ea typeface="+mn-ea"/>
                <a:cs typeface="HG Mincho Light J" charset="0"/>
              </a:rPr>
              <a:t>Service time = total processor time needed in one (CPU-I/O) cycle</a:t>
            </a:r>
          </a:p>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204" b="1" i="0" u="none" strike="noStrike" kern="1200" cap="none" spc="0" normalizeH="0" baseline="0" noProof="0">
                <a:ln>
                  <a:noFill/>
                </a:ln>
                <a:solidFill>
                  <a:srgbClr val="009999"/>
                </a:solidFill>
                <a:effectLst/>
                <a:uLnTx/>
                <a:uFillTx/>
                <a:latin typeface="Times New Roman" panose="02020603050405020304" pitchFamily="18" charset="0"/>
                <a:ea typeface="+mn-ea"/>
                <a:cs typeface="HG Mincho Light J" charset="0"/>
              </a:rPr>
              <a:t>Jobs with long service time are CPU-bound jobs and are referred</a:t>
            </a:r>
          </a:p>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204" b="1" i="0" u="none" strike="noStrike" kern="1200" cap="none" spc="0" normalizeH="0" baseline="0" noProof="0">
                <a:ln>
                  <a:noFill/>
                </a:ln>
                <a:solidFill>
                  <a:srgbClr val="009999"/>
                </a:solidFill>
                <a:effectLst/>
                <a:uLnTx/>
                <a:uFillTx/>
                <a:latin typeface="Times New Roman" panose="02020603050405020304" pitchFamily="18" charset="0"/>
                <a:ea typeface="+mn-ea"/>
                <a:cs typeface="HG Mincho Light J" charset="0"/>
              </a:rPr>
              <a:t>to as “long jobs”</a:t>
            </a:r>
          </a:p>
        </p:txBody>
      </p:sp>
    </p:spTree>
    <p:extLst>
      <p:ext uri="{BB962C8B-B14F-4D97-AF65-F5344CB8AC3E}">
        <p14:creationId xmlns:p14="http://schemas.microsoft.com/office/powerpoint/2010/main" val="11554440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6A11D2B9-CA45-4A0D-B509-8257E2D9B94F}"/>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First Come First Served (FCFS)</a:t>
            </a:r>
          </a:p>
        </p:txBody>
      </p:sp>
      <p:sp>
        <p:nvSpPr>
          <p:cNvPr id="16386" name="Rectangle 2">
            <a:extLst>
              <a:ext uri="{FF2B5EF4-FFF2-40B4-BE49-F238E27FC236}">
                <a16:creationId xmlns:a16="http://schemas.microsoft.com/office/drawing/2014/main" id="{2EE14E1C-57AD-4AA5-8D97-EF494DA8A5A6}"/>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Selection function: the process that has been waiting the longest in the ready queue (hence, FCFS)</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Decision mode: non-</a:t>
            </a:r>
            <a:r>
              <a:rPr lang="en-GB" altLang="en-US" b="0" err="1"/>
              <a:t>preemptive</a:t>
            </a:r>
            <a:endParaRPr lang="en-GB" altLang="en-US" b="0"/>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a process runs until it blocks for an I/O</a:t>
            </a:r>
          </a:p>
        </p:txBody>
      </p:sp>
      <p:sp>
        <p:nvSpPr>
          <p:cNvPr id="4" name="Footer Placeholder 3">
            <a:extLst>
              <a:ext uri="{FF2B5EF4-FFF2-40B4-BE49-F238E27FC236}">
                <a16:creationId xmlns:a16="http://schemas.microsoft.com/office/drawing/2014/main" id="{AC512AFF-6A18-4D49-A4E6-2CC1827AA033}"/>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FC2F5822-FB95-4FA7-8814-7A997303021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11" name="Group 10">
            <a:extLst>
              <a:ext uri="{FF2B5EF4-FFF2-40B4-BE49-F238E27FC236}">
                <a16:creationId xmlns:a16="http://schemas.microsoft.com/office/drawing/2014/main" id="{71F90F41-E169-4459-BFD6-31D4484907B1}"/>
              </a:ext>
            </a:extLst>
          </p:cNvPr>
          <p:cNvGrpSpPr/>
          <p:nvPr/>
        </p:nvGrpSpPr>
        <p:grpSpPr>
          <a:xfrm>
            <a:off x="1007726" y="5194101"/>
            <a:ext cx="2037960" cy="1241280"/>
            <a:chOff x="1007726" y="5194101"/>
            <a:chExt cx="2037960" cy="12412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7F64E05-0DD5-42F1-8308-9DD6318F18F6}"/>
                    </a:ext>
                  </a:extLst>
                </p14:cNvPr>
                <p14:cNvContentPartPr/>
                <p14:nvPr/>
              </p14:nvContentPartPr>
              <p14:xfrm>
                <a:off x="1271966" y="5670381"/>
                <a:ext cx="46800" cy="739080"/>
              </p14:xfrm>
            </p:contentPart>
          </mc:Choice>
          <mc:Fallback xmlns="">
            <p:pic>
              <p:nvPicPr>
                <p:cNvPr id="3" name="Ink 2">
                  <a:extLst>
                    <a:ext uri="{FF2B5EF4-FFF2-40B4-BE49-F238E27FC236}">
                      <a16:creationId xmlns:a16="http://schemas.microsoft.com/office/drawing/2014/main" id="{B7F64E05-0DD5-42F1-8308-9DD6318F18F6}"/>
                    </a:ext>
                  </a:extLst>
                </p:cNvPr>
                <p:cNvPicPr/>
                <p:nvPr/>
              </p:nvPicPr>
              <p:blipFill>
                <a:blip r:embed="rId4"/>
                <a:stretch>
                  <a:fillRect/>
                </a:stretch>
              </p:blipFill>
              <p:spPr>
                <a:xfrm>
                  <a:off x="1253966" y="5652381"/>
                  <a:ext cx="82440" cy="774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DB42B41-D6D5-4610-94BD-A3DA69D641F7}"/>
                    </a:ext>
                  </a:extLst>
                </p14:cNvPr>
                <p14:cNvContentPartPr/>
                <p14:nvPr/>
              </p14:nvContentPartPr>
              <p14:xfrm>
                <a:off x="1153526" y="5632941"/>
                <a:ext cx="1892160" cy="802440"/>
              </p14:xfrm>
            </p:contentPart>
          </mc:Choice>
          <mc:Fallback xmlns="">
            <p:pic>
              <p:nvPicPr>
                <p:cNvPr id="5" name="Ink 4">
                  <a:extLst>
                    <a:ext uri="{FF2B5EF4-FFF2-40B4-BE49-F238E27FC236}">
                      <a16:creationId xmlns:a16="http://schemas.microsoft.com/office/drawing/2014/main" id="{1DB42B41-D6D5-4610-94BD-A3DA69D641F7}"/>
                    </a:ext>
                  </a:extLst>
                </p:cNvPr>
                <p:cNvPicPr/>
                <p:nvPr/>
              </p:nvPicPr>
              <p:blipFill>
                <a:blip r:embed="rId6"/>
                <a:stretch>
                  <a:fillRect/>
                </a:stretch>
              </p:blipFill>
              <p:spPr>
                <a:xfrm>
                  <a:off x="1135526" y="5614941"/>
                  <a:ext cx="1927800" cy="838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DFCAF876-FE82-47DC-874E-7AE58B24ADF4}"/>
                    </a:ext>
                  </a:extLst>
                </p14:cNvPr>
                <p14:cNvContentPartPr/>
                <p14:nvPr/>
              </p14:nvContentPartPr>
              <p14:xfrm>
                <a:off x="1828166" y="5852181"/>
                <a:ext cx="23400" cy="473760"/>
              </p14:xfrm>
            </p:contentPart>
          </mc:Choice>
          <mc:Fallback xmlns="">
            <p:pic>
              <p:nvPicPr>
                <p:cNvPr id="7" name="Ink 6">
                  <a:extLst>
                    <a:ext uri="{FF2B5EF4-FFF2-40B4-BE49-F238E27FC236}">
                      <a16:creationId xmlns:a16="http://schemas.microsoft.com/office/drawing/2014/main" id="{DFCAF876-FE82-47DC-874E-7AE58B24ADF4}"/>
                    </a:ext>
                  </a:extLst>
                </p:cNvPr>
                <p:cNvPicPr/>
                <p:nvPr/>
              </p:nvPicPr>
              <p:blipFill>
                <a:blip r:embed="rId8"/>
                <a:stretch>
                  <a:fillRect/>
                </a:stretch>
              </p:blipFill>
              <p:spPr>
                <a:xfrm>
                  <a:off x="1810166" y="5834181"/>
                  <a:ext cx="5904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EF62B12-FACB-46BD-A507-0E84C2377D80}"/>
                    </a:ext>
                  </a:extLst>
                </p14:cNvPr>
                <p14:cNvContentPartPr/>
                <p14:nvPr/>
              </p14:nvContentPartPr>
              <p14:xfrm>
                <a:off x="1822406" y="5765061"/>
                <a:ext cx="254160" cy="243720"/>
              </p14:xfrm>
            </p:contentPart>
          </mc:Choice>
          <mc:Fallback xmlns="">
            <p:pic>
              <p:nvPicPr>
                <p:cNvPr id="8" name="Ink 7">
                  <a:extLst>
                    <a:ext uri="{FF2B5EF4-FFF2-40B4-BE49-F238E27FC236}">
                      <a16:creationId xmlns:a16="http://schemas.microsoft.com/office/drawing/2014/main" id="{8EF62B12-FACB-46BD-A507-0E84C2377D80}"/>
                    </a:ext>
                  </a:extLst>
                </p:cNvPr>
                <p:cNvPicPr/>
                <p:nvPr/>
              </p:nvPicPr>
              <p:blipFill>
                <a:blip r:embed="rId10"/>
                <a:stretch>
                  <a:fillRect/>
                </a:stretch>
              </p:blipFill>
              <p:spPr>
                <a:xfrm>
                  <a:off x="1804406" y="5747061"/>
                  <a:ext cx="2898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29A46CF-60CF-4733-BE6A-B618605D9BE5}"/>
                    </a:ext>
                  </a:extLst>
                </p14:cNvPr>
                <p14:cNvContentPartPr/>
                <p14:nvPr/>
              </p14:nvContentPartPr>
              <p14:xfrm>
                <a:off x="2071166" y="6049101"/>
                <a:ext cx="52920" cy="244080"/>
              </p14:xfrm>
            </p:contentPart>
          </mc:Choice>
          <mc:Fallback xmlns="">
            <p:pic>
              <p:nvPicPr>
                <p:cNvPr id="9" name="Ink 8">
                  <a:extLst>
                    <a:ext uri="{FF2B5EF4-FFF2-40B4-BE49-F238E27FC236}">
                      <a16:creationId xmlns:a16="http://schemas.microsoft.com/office/drawing/2014/main" id="{A29A46CF-60CF-4733-BE6A-B618605D9BE5}"/>
                    </a:ext>
                  </a:extLst>
                </p:cNvPr>
                <p:cNvPicPr/>
                <p:nvPr/>
              </p:nvPicPr>
              <p:blipFill>
                <a:blip r:embed="rId12"/>
                <a:stretch>
                  <a:fillRect/>
                </a:stretch>
              </p:blipFill>
              <p:spPr>
                <a:xfrm>
                  <a:off x="2053166" y="6031074"/>
                  <a:ext cx="88560" cy="27977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4976F4B-818A-4BDE-BE5C-487E2E92A1C1}"/>
                    </a:ext>
                  </a:extLst>
                </p14:cNvPr>
                <p14:cNvContentPartPr/>
                <p14:nvPr/>
              </p14:nvContentPartPr>
              <p14:xfrm>
                <a:off x="1007726" y="5194101"/>
                <a:ext cx="311760" cy="295920"/>
              </p14:xfrm>
            </p:contentPart>
          </mc:Choice>
          <mc:Fallback xmlns="">
            <p:pic>
              <p:nvPicPr>
                <p:cNvPr id="10" name="Ink 9">
                  <a:extLst>
                    <a:ext uri="{FF2B5EF4-FFF2-40B4-BE49-F238E27FC236}">
                      <a16:creationId xmlns:a16="http://schemas.microsoft.com/office/drawing/2014/main" id="{C4976F4B-818A-4BDE-BE5C-487E2E92A1C1}"/>
                    </a:ext>
                  </a:extLst>
                </p:cNvPr>
                <p:cNvPicPr/>
                <p:nvPr/>
              </p:nvPicPr>
              <p:blipFill>
                <a:blip r:embed="rId14"/>
                <a:stretch>
                  <a:fillRect/>
                </a:stretch>
              </p:blipFill>
              <p:spPr>
                <a:xfrm>
                  <a:off x="989726" y="5176123"/>
                  <a:ext cx="347400" cy="33151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9CF30C49-5B1D-4C2A-89B6-81E6D6EF44F3}"/>
                  </a:ext>
                </a:extLst>
              </p14:cNvPr>
              <p14:cNvContentPartPr/>
              <p14:nvPr/>
            </p14:nvContentPartPr>
            <p14:xfrm>
              <a:off x="2683886" y="5157381"/>
              <a:ext cx="285840" cy="304200"/>
            </p14:xfrm>
          </p:contentPart>
        </mc:Choice>
        <mc:Fallback xmlns="">
          <p:pic>
            <p:nvPicPr>
              <p:cNvPr id="12" name="Ink 11">
                <a:extLst>
                  <a:ext uri="{FF2B5EF4-FFF2-40B4-BE49-F238E27FC236}">
                    <a16:creationId xmlns:a16="http://schemas.microsoft.com/office/drawing/2014/main" id="{9CF30C49-5B1D-4C2A-89B6-81E6D6EF44F3}"/>
                  </a:ext>
                </a:extLst>
              </p:cNvPr>
              <p:cNvPicPr/>
              <p:nvPr/>
            </p:nvPicPr>
            <p:blipFill>
              <a:blip r:embed="rId16"/>
              <a:stretch>
                <a:fillRect/>
              </a:stretch>
            </p:blipFill>
            <p:spPr>
              <a:xfrm>
                <a:off x="2665886" y="5139381"/>
                <a:ext cx="321480" cy="339840"/>
              </a:xfrm>
              <a:prstGeom prst="rect">
                <a:avLst/>
              </a:prstGeom>
            </p:spPr>
          </p:pic>
        </mc:Fallback>
      </mc:AlternateContent>
      <p:grpSp>
        <p:nvGrpSpPr>
          <p:cNvPr id="17" name="Group 16">
            <a:extLst>
              <a:ext uri="{FF2B5EF4-FFF2-40B4-BE49-F238E27FC236}">
                <a16:creationId xmlns:a16="http://schemas.microsoft.com/office/drawing/2014/main" id="{72855525-F083-4FAD-A3E5-80E2943332C5}"/>
              </a:ext>
            </a:extLst>
          </p:cNvPr>
          <p:cNvGrpSpPr/>
          <p:nvPr/>
        </p:nvGrpSpPr>
        <p:grpSpPr>
          <a:xfrm>
            <a:off x="2996726" y="5702061"/>
            <a:ext cx="2563560" cy="683280"/>
            <a:chOff x="2996726" y="5702061"/>
            <a:chExt cx="2563560" cy="683280"/>
          </a:xfrm>
        </p:grpSpPr>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27E7B734-C597-4C13-AC40-B1BC846D69CE}"/>
                    </a:ext>
                  </a:extLst>
                </p14:cNvPr>
                <p14:cNvContentPartPr/>
                <p14:nvPr/>
              </p14:nvContentPartPr>
              <p14:xfrm>
                <a:off x="2996726" y="5702061"/>
                <a:ext cx="2563560" cy="683280"/>
              </p14:xfrm>
            </p:contentPart>
          </mc:Choice>
          <mc:Fallback xmlns="">
            <p:pic>
              <p:nvPicPr>
                <p:cNvPr id="13" name="Ink 12">
                  <a:extLst>
                    <a:ext uri="{FF2B5EF4-FFF2-40B4-BE49-F238E27FC236}">
                      <a16:creationId xmlns:a16="http://schemas.microsoft.com/office/drawing/2014/main" id="{27E7B734-C597-4C13-AC40-B1BC846D69CE}"/>
                    </a:ext>
                  </a:extLst>
                </p:cNvPr>
                <p:cNvPicPr/>
                <p:nvPr/>
              </p:nvPicPr>
              <p:blipFill>
                <a:blip r:embed="rId18"/>
                <a:stretch>
                  <a:fillRect/>
                </a:stretch>
              </p:blipFill>
              <p:spPr>
                <a:xfrm>
                  <a:off x="2978729" y="5684061"/>
                  <a:ext cx="2599195"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07CAF6FB-C295-4352-B3D0-746A05B9F166}"/>
                    </a:ext>
                  </a:extLst>
                </p14:cNvPr>
                <p14:cNvContentPartPr/>
                <p14:nvPr/>
              </p14:nvContentPartPr>
              <p14:xfrm>
                <a:off x="4021286" y="5886741"/>
                <a:ext cx="91800" cy="417600"/>
              </p14:xfrm>
            </p:contentPart>
          </mc:Choice>
          <mc:Fallback xmlns="">
            <p:pic>
              <p:nvPicPr>
                <p:cNvPr id="14" name="Ink 13">
                  <a:extLst>
                    <a:ext uri="{FF2B5EF4-FFF2-40B4-BE49-F238E27FC236}">
                      <a16:creationId xmlns:a16="http://schemas.microsoft.com/office/drawing/2014/main" id="{07CAF6FB-C295-4352-B3D0-746A05B9F166}"/>
                    </a:ext>
                  </a:extLst>
                </p:cNvPr>
                <p:cNvPicPr/>
                <p:nvPr/>
              </p:nvPicPr>
              <p:blipFill>
                <a:blip r:embed="rId20"/>
                <a:stretch>
                  <a:fillRect/>
                </a:stretch>
              </p:blipFill>
              <p:spPr>
                <a:xfrm>
                  <a:off x="4003215" y="5868741"/>
                  <a:ext cx="1275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885DD685-F52A-42A7-9421-B14597CACF91}"/>
                    </a:ext>
                  </a:extLst>
                </p14:cNvPr>
                <p14:cNvContentPartPr/>
                <p14:nvPr/>
              </p14:nvContentPartPr>
              <p14:xfrm>
                <a:off x="4076366" y="5825181"/>
                <a:ext cx="221400" cy="245160"/>
              </p14:xfrm>
            </p:contentPart>
          </mc:Choice>
          <mc:Fallback xmlns="">
            <p:pic>
              <p:nvPicPr>
                <p:cNvPr id="15" name="Ink 14">
                  <a:extLst>
                    <a:ext uri="{FF2B5EF4-FFF2-40B4-BE49-F238E27FC236}">
                      <a16:creationId xmlns:a16="http://schemas.microsoft.com/office/drawing/2014/main" id="{885DD685-F52A-42A7-9421-B14597CACF91}"/>
                    </a:ext>
                  </a:extLst>
                </p:cNvPr>
                <p:cNvPicPr/>
                <p:nvPr/>
              </p:nvPicPr>
              <p:blipFill>
                <a:blip r:embed="rId22"/>
                <a:stretch>
                  <a:fillRect/>
                </a:stretch>
              </p:blipFill>
              <p:spPr>
                <a:xfrm>
                  <a:off x="4058395" y="5807207"/>
                  <a:ext cx="256982" cy="28074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745D2CB5-7D13-4C39-B415-5FF1CD8C761C}"/>
                    </a:ext>
                  </a:extLst>
                </p14:cNvPr>
                <p14:cNvContentPartPr/>
                <p14:nvPr/>
              </p14:nvContentPartPr>
              <p14:xfrm>
                <a:off x="4254926" y="6090501"/>
                <a:ext cx="373320" cy="198000"/>
              </p14:xfrm>
            </p:contentPart>
          </mc:Choice>
          <mc:Fallback xmlns="">
            <p:pic>
              <p:nvPicPr>
                <p:cNvPr id="16" name="Ink 15">
                  <a:extLst>
                    <a:ext uri="{FF2B5EF4-FFF2-40B4-BE49-F238E27FC236}">
                      <a16:creationId xmlns:a16="http://schemas.microsoft.com/office/drawing/2014/main" id="{745D2CB5-7D13-4C39-B415-5FF1CD8C761C}"/>
                    </a:ext>
                  </a:extLst>
                </p:cNvPr>
                <p:cNvPicPr/>
                <p:nvPr/>
              </p:nvPicPr>
              <p:blipFill>
                <a:blip r:embed="rId24"/>
                <a:stretch>
                  <a:fillRect/>
                </a:stretch>
              </p:blipFill>
              <p:spPr>
                <a:xfrm>
                  <a:off x="4236926" y="6072501"/>
                  <a:ext cx="408960" cy="23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03403C92-9415-425C-80D8-8C7E9291E68D}"/>
                  </a:ext>
                </a:extLst>
              </p14:cNvPr>
              <p14:cNvContentPartPr/>
              <p14:nvPr/>
            </p14:nvContentPartPr>
            <p14:xfrm>
              <a:off x="5328446" y="5128941"/>
              <a:ext cx="165240" cy="407520"/>
            </p14:xfrm>
          </p:contentPart>
        </mc:Choice>
        <mc:Fallback xmlns="">
          <p:pic>
            <p:nvPicPr>
              <p:cNvPr id="18" name="Ink 17">
                <a:extLst>
                  <a:ext uri="{FF2B5EF4-FFF2-40B4-BE49-F238E27FC236}">
                    <a16:creationId xmlns:a16="http://schemas.microsoft.com/office/drawing/2014/main" id="{03403C92-9415-425C-80D8-8C7E9291E68D}"/>
                  </a:ext>
                </a:extLst>
              </p:cNvPr>
              <p:cNvPicPr/>
              <p:nvPr/>
            </p:nvPicPr>
            <p:blipFill>
              <a:blip r:embed="rId26"/>
              <a:stretch>
                <a:fillRect/>
              </a:stretch>
            </p:blipFill>
            <p:spPr>
              <a:xfrm>
                <a:off x="5310446" y="5110925"/>
                <a:ext cx="200880" cy="443192"/>
              </a:xfrm>
              <a:prstGeom prst="rect">
                <a:avLst/>
              </a:prstGeom>
            </p:spPr>
          </p:pic>
        </mc:Fallback>
      </mc:AlternateContent>
      <p:grpSp>
        <p:nvGrpSpPr>
          <p:cNvPr id="32" name="Group 31">
            <a:extLst>
              <a:ext uri="{FF2B5EF4-FFF2-40B4-BE49-F238E27FC236}">
                <a16:creationId xmlns:a16="http://schemas.microsoft.com/office/drawing/2014/main" id="{EDDC31E5-2494-4323-8E16-7D7B56C61631}"/>
              </a:ext>
            </a:extLst>
          </p:cNvPr>
          <p:cNvGrpSpPr/>
          <p:nvPr/>
        </p:nvGrpSpPr>
        <p:grpSpPr>
          <a:xfrm>
            <a:off x="5499446" y="5174661"/>
            <a:ext cx="3077640" cy="1165320"/>
            <a:chOff x="5499446" y="5174661"/>
            <a:chExt cx="3077640" cy="1165320"/>
          </a:xfrm>
        </p:grpSpPr>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53E987EF-CA3A-450E-ACA1-B0F473CA1C8A}"/>
                    </a:ext>
                  </a:extLst>
                </p14:cNvPr>
                <p14:cNvContentPartPr/>
                <p14:nvPr/>
              </p14:nvContentPartPr>
              <p14:xfrm>
                <a:off x="5499446" y="5708901"/>
                <a:ext cx="1509480" cy="631080"/>
              </p14:xfrm>
            </p:contentPart>
          </mc:Choice>
          <mc:Fallback xmlns="">
            <p:pic>
              <p:nvPicPr>
                <p:cNvPr id="19" name="Ink 18">
                  <a:extLst>
                    <a:ext uri="{FF2B5EF4-FFF2-40B4-BE49-F238E27FC236}">
                      <a16:creationId xmlns:a16="http://schemas.microsoft.com/office/drawing/2014/main" id="{53E987EF-CA3A-450E-ACA1-B0F473CA1C8A}"/>
                    </a:ext>
                  </a:extLst>
                </p:cNvPr>
                <p:cNvPicPr/>
                <p:nvPr/>
              </p:nvPicPr>
              <p:blipFill>
                <a:blip r:embed="rId28"/>
                <a:stretch>
                  <a:fillRect/>
                </a:stretch>
              </p:blipFill>
              <p:spPr>
                <a:xfrm>
                  <a:off x="5481446" y="5690901"/>
                  <a:ext cx="1545120" cy="66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B421E85A-94BB-4896-98A7-5134656A49AB}"/>
                    </a:ext>
                  </a:extLst>
                </p14:cNvPr>
                <p14:cNvContentPartPr/>
                <p14:nvPr/>
              </p14:nvContentPartPr>
              <p14:xfrm>
                <a:off x="6004886" y="5912661"/>
                <a:ext cx="21960" cy="387000"/>
              </p14:xfrm>
            </p:contentPart>
          </mc:Choice>
          <mc:Fallback xmlns="">
            <p:pic>
              <p:nvPicPr>
                <p:cNvPr id="20" name="Ink 19">
                  <a:extLst>
                    <a:ext uri="{FF2B5EF4-FFF2-40B4-BE49-F238E27FC236}">
                      <a16:creationId xmlns:a16="http://schemas.microsoft.com/office/drawing/2014/main" id="{B421E85A-94BB-4896-98A7-5134656A49AB}"/>
                    </a:ext>
                  </a:extLst>
                </p:cNvPr>
                <p:cNvPicPr/>
                <p:nvPr/>
              </p:nvPicPr>
              <p:blipFill>
                <a:blip r:embed="rId30"/>
                <a:stretch>
                  <a:fillRect/>
                </a:stretch>
              </p:blipFill>
              <p:spPr>
                <a:xfrm>
                  <a:off x="5986886" y="5894678"/>
                  <a:ext cx="57600" cy="42260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D24E7870-5FDB-4BE7-8E05-A878F99C39A0}"/>
                    </a:ext>
                  </a:extLst>
                </p14:cNvPr>
                <p14:cNvContentPartPr/>
                <p14:nvPr/>
              </p14:nvContentPartPr>
              <p14:xfrm>
                <a:off x="5985446" y="5877741"/>
                <a:ext cx="196200" cy="206280"/>
              </p14:xfrm>
            </p:contentPart>
          </mc:Choice>
          <mc:Fallback xmlns="">
            <p:pic>
              <p:nvPicPr>
                <p:cNvPr id="21" name="Ink 20">
                  <a:extLst>
                    <a:ext uri="{FF2B5EF4-FFF2-40B4-BE49-F238E27FC236}">
                      <a16:creationId xmlns:a16="http://schemas.microsoft.com/office/drawing/2014/main" id="{D24E7870-5FDB-4BE7-8E05-A878F99C39A0}"/>
                    </a:ext>
                  </a:extLst>
                </p:cNvPr>
                <p:cNvPicPr/>
                <p:nvPr/>
              </p:nvPicPr>
              <p:blipFill>
                <a:blip r:embed="rId32"/>
                <a:stretch>
                  <a:fillRect/>
                </a:stretch>
              </p:blipFill>
              <p:spPr>
                <a:xfrm>
                  <a:off x="5967479" y="5859741"/>
                  <a:ext cx="231775"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885F647D-3D63-4521-9FB9-77B1B64B1D1A}"/>
                    </a:ext>
                  </a:extLst>
                </p14:cNvPr>
                <p14:cNvContentPartPr/>
                <p14:nvPr/>
              </p14:nvContentPartPr>
              <p14:xfrm>
                <a:off x="6203246" y="6047661"/>
                <a:ext cx="185040" cy="189360"/>
              </p14:xfrm>
            </p:contentPart>
          </mc:Choice>
          <mc:Fallback xmlns="">
            <p:pic>
              <p:nvPicPr>
                <p:cNvPr id="22" name="Ink 21">
                  <a:extLst>
                    <a:ext uri="{FF2B5EF4-FFF2-40B4-BE49-F238E27FC236}">
                      <a16:creationId xmlns:a16="http://schemas.microsoft.com/office/drawing/2014/main" id="{885F647D-3D63-4521-9FB9-77B1B64B1D1A}"/>
                    </a:ext>
                  </a:extLst>
                </p:cNvPr>
                <p:cNvPicPr/>
                <p:nvPr/>
              </p:nvPicPr>
              <p:blipFill>
                <a:blip r:embed="rId34"/>
                <a:stretch>
                  <a:fillRect/>
                </a:stretch>
              </p:blipFill>
              <p:spPr>
                <a:xfrm>
                  <a:off x="6185246" y="6029627"/>
                  <a:ext cx="220680" cy="22506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EB541233-B202-4EC6-9AD5-E84FDFC9405D}"/>
                    </a:ext>
                  </a:extLst>
                </p14:cNvPr>
                <p14:cNvContentPartPr/>
                <p14:nvPr/>
              </p14:nvContentPartPr>
              <p14:xfrm>
                <a:off x="6774926" y="5174661"/>
                <a:ext cx="29880" cy="328320"/>
              </p14:xfrm>
            </p:contentPart>
          </mc:Choice>
          <mc:Fallback xmlns="">
            <p:pic>
              <p:nvPicPr>
                <p:cNvPr id="24" name="Ink 23">
                  <a:extLst>
                    <a:ext uri="{FF2B5EF4-FFF2-40B4-BE49-F238E27FC236}">
                      <a16:creationId xmlns:a16="http://schemas.microsoft.com/office/drawing/2014/main" id="{EB541233-B202-4EC6-9AD5-E84FDFC9405D}"/>
                    </a:ext>
                  </a:extLst>
                </p:cNvPr>
                <p:cNvPicPr/>
                <p:nvPr/>
              </p:nvPicPr>
              <p:blipFill>
                <a:blip r:embed="rId36"/>
                <a:stretch>
                  <a:fillRect/>
                </a:stretch>
              </p:blipFill>
              <p:spPr>
                <a:xfrm>
                  <a:off x="6756926" y="5156661"/>
                  <a:ext cx="6552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FDC6E810-571B-4FDB-8A93-DA99CCE792DE}"/>
                    </a:ext>
                  </a:extLst>
                </p14:cNvPr>
                <p14:cNvContentPartPr/>
                <p14:nvPr/>
              </p14:nvContentPartPr>
              <p14:xfrm>
                <a:off x="6860606" y="5198421"/>
                <a:ext cx="209880" cy="272160"/>
              </p14:xfrm>
            </p:contentPart>
          </mc:Choice>
          <mc:Fallback xmlns="">
            <p:pic>
              <p:nvPicPr>
                <p:cNvPr id="25" name="Ink 24">
                  <a:extLst>
                    <a:ext uri="{FF2B5EF4-FFF2-40B4-BE49-F238E27FC236}">
                      <a16:creationId xmlns:a16="http://schemas.microsoft.com/office/drawing/2014/main" id="{FDC6E810-571B-4FDB-8A93-DA99CCE792DE}"/>
                    </a:ext>
                  </a:extLst>
                </p:cNvPr>
                <p:cNvPicPr/>
                <p:nvPr/>
              </p:nvPicPr>
              <p:blipFill>
                <a:blip r:embed="rId38"/>
                <a:stretch>
                  <a:fillRect/>
                </a:stretch>
              </p:blipFill>
              <p:spPr>
                <a:xfrm>
                  <a:off x="6842606" y="5180421"/>
                  <a:ext cx="2455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614925D2-61B6-404E-9FA9-627795B5CD23}"/>
                    </a:ext>
                  </a:extLst>
                </p14:cNvPr>
                <p14:cNvContentPartPr/>
                <p14:nvPr/>
              </p14:nvContentPartPr>
              <p14:xfrm>
                <a:off x="6934766" y="5613501"/>
                <a:ext cx="1642320" cy="622800"/>
              </p14:xfrm>
            </p:contentPart>
          </mc:Choice>
          <mc:Fallback xmlns="">
            <p:pic>
              <p:nvPicPr>
                <p:cNvPr id="27" name="Ink 26">
                  <a:extLst>
                    <a:ext uri="{FF2B5EF4-FFF2-40B4-BE49-F238E27FC236}">
                      <a16:creationId xmlns:a16="http://schemas.microsoft.com/office/drawing/2014/main" id="{614925D2-61B6-404E-9FA9-627795B5CD23}"/>
                    </a:ext>
                  </a:extLst>
                </p:cNvPr>
                <p:cNvPicPr/>
                <p:nvPr/>
              </p:nvPicPr>
              <p:blipFill>
                <a:blip r:embed="rId40"/>
                <a:stretch>
                  <a:fillRect/>
                </a:stretch>
              </p:blipFill>
              <p:spPr>
                <a:xfrm>
                  <a:off x="6916766" y="5595511"/>
                  <a:ext cx="1677960" cy="658419"/>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C1D2FC67-A4B2-468A-91AD-21BAA4D84002}"/>
                    </a:ext>
                  </a:extLst>
                </p14:cNvPr>
                <p14:cNvContentPartPr/>
                <p14:nvPr/>
              </p14:nvContentPartPr>
              <p14:xfrm>
                <a:off x="7508246" y="5829861"/>
                <a:ext cx="57960" cy="312480"/>
              </p14:xfrm>
            </p:contentPart>
          </mc:Choice>
          <mc:Fallback xmlns="">
            <p:pic>
              <p:nvPicPr>
                <p:cNvPr id="28" name="Ink 27">
                  <a:extLst>
                    <a:ext uri="{FF2B5EF4-FFF2-40B4-BE49-F238E27FC236}">
                      <a16:creationId xmlns:a16="http://schemas.microsoft.com/office/drawing/2014/main" id="{C1D2FC67-A4B2-468A-91AD-21BAA4D84002}"/>
                    </a:ext>
                  </a:extLst>
                </p:cNvPr>
                <p:cNvPicPr/>
                <p:nvPr/>
              </p:nvPicPr>
              <p:blipFill>
                <a:blip r:embed="rId42"/>
                <a:stretch>
                  <a:fillRect/>
                </a:stretch>
              </p:blipFill>
              <p:spPr>
                <a:xfrm>
                  <a:off x="7490246" y="5811861"/>
                  <a:ext cx="9360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2D7F5A03-DBF2-4B8D-8AEF-2FBB4CA350D7}"/>
                    </a:ext>
                  </a:extLst>
                </p14:cNvPr>
                <p14:cNvContentPartPr/>
                <p14:nvPr/>
              </p14:nvContentPartPr>
              <p14:xfrm>
                <a:off x="7519766" y="5761461"/>
                <a:ext cx="214200" cy="154800"/>
              </p14:xfrm>
            </p:contentPart>
          </mc:Choice>
          <mc:Fallback xmlns="">
            <p:pic>
              <p:nvPicPr>
                <p:cNvPr id="29" name="Ink 28">
                  <a:extLst>
                    <a:ext uri="{FF2B5EF4-FFF2-40B4-BE49-F238E27FC236}">
                      <a16:creationId xmlns:a16="http://schemas.microsoft.com/office/drawing/2014/main" id="{2D7F5A03-DBF2-4B8D-8AEF-2FBB4CA350D7}"/>
                    </a:ext>
                  </a:extLst>
                </p:cNvPr>
                <p:cNvPicPr/>
                <p:nvPr/>
              </p:nvPicPr>
              <p:blipFill>
                <a:blip r:embed="rId44"/>
                <a:stretch>
                  <a:fillRect/>
                </a:stretch>
              </p:blipFill>
              <p:spPr>
                <a:xfrm>
                  <a:off x="7501796" y="5743461"/>
                  <a:ext cx="2497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3B1BA86E-9E34-455D-AC91-9953667DA12F}"/>
                    </a:ext>
                  </a:extLst>
                </p14:cNvPr>
                <p14:cNvContentPartPr/>
                <p14:nvPr/>
              </p14:nvContentPartPr>
              <p14:xfrm>
                <a:off x="7731086" y="5924901"/>
                <a:ext cx="129600" cy="150120"/>
              </p14:xfrm>
            </p:contentPart>
          </mc:Choice>
          <mc:Fallback xmlns="">
            <p:pic>
              <p:nvPicPr>
                <p:cNvPr id="30" name="Ink 29">
                  <a:extLst>
                    <a:ext uri="{FF2B5EF4-FFF2-40B4-BE49-F238E27FC236}">
                      <a16:creationId xmlns:a16="http://schemas.microsoft.com/office/drawing/2014/main" id="{3B1BA86E-9E34-455D-AC91-9953667DA12F}"/>
                    </a:ext>
                  </a:extLst>
                </p:cNvPr>
                <p:cNvPicPr/>
                <p:nvPr/>
              </p:nvPicPr>
              <p:blipFill>
                <a:blip r:embed="rId46"/>
                <a:stretch>
                  <a:fillRect/>
                </a:stretch>
              </p:blipFill>
              <p:spPr>
                <a:xfrm>
                  <a:off x="7713036" y="5906901"/>
                  <a:ext cx="165339"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2862AF67-0F20-400A-8B95-11AADF021483}"/>
                    </a:ext>
                  </a:extLst>
                </p14:cNvPr>
                <p14:cNvContentPartPr/>
                <p14:nvPr/>
              </p14:nvContentPartPr>
              <p14:xfrm>
                <a:off x="7884086" y="5947221"/>
                <a:ext cx="29160" cy="268560"/>
              </p14:xfrm>
            </p:contentPart>
          </mc:Choice>
          <mc:Fallback xmlns="">
            <p:pic>
              <p:nvPicPr>
                <p:cNvPr id="31" name="Ink 30">
                  <a:extLst>
                    <a:ext uri="{FF2B5EF4-FFF2-40B4-BE49-F238E27FC236}">
                      <a16:creationId xmlns:a16="http://schemas.microsoft.com/office/drawing/2014/main" id="{2862AF67-0F20-400A-8B95-11AADF021483}"/>
                    </a:ext>
                  </a:extLst>
                </p:cNvPr>
                <p:cNvPicPr/>
                <p:nvPr/>
              </p:nvPicPr>
              <p:blipFill>
                <a:blip r:embed="rId48"/>
                <a:stretch>
                  <a:fillRect/>
                </a:stretch>
              </p:blipFill>
              <p:spPr>
                <a:xfrm>
                  <a:off x="7866086" y="5929221"/>
                  <a:ext cx="64800" cy="304200"/>
                </a:xfrm>
                <a:prstGeom prst="rect">
                  <a:avLst/>
                </a:prstGeom>
              </p:spPr>
            </p:pic>
          </mc:Fallback>
        </mc:AlternateContent>
      </p:grpSp>
      <p:grpSp>
        <p:nvGrpSpPr>
          <p:cNvPr id="42" name="Group 41">
            <a:extLst>
              <a:ext uri="{FF2B5EF4-FFF2-40B4-BE49-F238E27FC236}">
                <a16:creationId xmlns:a16="http://schemas.microsoft.com/office/drawing/2014/main" id="{5107D812-A225-4FBA-AC51-6DC66E026A44}"/>
              </a:ext>
            </a:extLst>
          </p:cNvPr>
          <p:cNvGrpSpPr/>
          <p:nvPr/>
        </p:nvGrpSpPr>
        <p:grpSpPr>
          <a:xfrm>
            <a:off x="8243366" y="5153781"/>
            <a:ext cx="1412640" cy="1041480"/>
            <a:chOff x="8243366" y="5153781"/>
            <a:chExt cx="1412640" cy="1041480"/>
          </a:xfrm>
        </p:grpSpPr>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318C6BD6-5BFE-40C2-AA37-F33E5AC45498}"/>
                    </a:ext>
                  </a:extLst>
                </p14:cNvPr>
                <p14:cNvContentPartPr/>
                <p14:nvPr/>
              </p14:nvContentPartPr>
              <p14:xfrm>
                <a:off x="8243366" y="5168181"/>
                <a:ext cx="29520" cy="259200"/>
              </p14:xfrm>
            </p:contentPart>
          </mc:Choice>
          <mc:Fallback xmlns="">
            <p:pic>
              <p:nvPicPr>
                <p:cNvPr id="33" name="Ink 32">
                  <a:extLst>
                    <a:ext uri="{FF2B5EF4-FFF2-40B4-BE49-F238E27FC236}">
                      <a16:creationId xmlns:a16="http://schemas.microsoft.com/office/drawing/2014/main" id="{318C6BD6-5BFE-40C2-AA37-F33E5AC45498}"/>
                    </a:ext>
                  </a:extLst>
                </p:cNvPr>
                <p:cNvPicPr/>
                <p:nvPr/>
              </p:nvPicPr>
              <p:blipFill>
                <a:blip r:embed="rId50"/>
                <a:stretch>
                  <a:fillRect/>
                </a:stretch>
              </p:blipFill>
              <p:spPr>
                <a:xfrm>
                  <a:off x="8225366" y="5150181"/>
                  <a:ext cx="651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A68EBAE3-E0DF-4C87-AC31-D6B8701E880A}"/>
                    </a:ext>
                  </a:extLst>
                </p14:cNvPr>
                <p14:cNvContentPartPr/>
                <p14:nvPr/>
              </p14:nvContentPartPr>
              <p14:xfrm>
                <a:off x="8357126" y="5153781"/>
                <a:ext cx="150480" cy="354600"/>
              </p14:xfrm>
            </p:contentPart>
          </mc:Choice>
          <mc:Fallback xmlns="">
            <p:pic>
              <p:nvPicPr>
                <p:cNvPr id="34" name="Ink 33">
                  <a:extLst>
                    <a:ext uri="{FF2B5EF4-FFF2-40B4-BE49-F238E27FC236}">
                      <a16:creationId xmlns:a16="http://schemas.microsoft.com/office/drawing/2014/main" id="{A68EBAE3-E0DF-4C87-AC31-D6B8701E880A}"/>
                    </a:ext>
                  </a:extLst>
                </p:cNvPr>
                <p:cNvPicPr/>
                <p:nvPr/>
              </p:nvPicPr>
              <p:blipFill>
                <a:blip r:embed="rId52"/>
                <a:stretch>
                  <a:fillRect/>
                </a:stretch>
              </p:blipFill>
              <p:spPr>
                <a:xfrm>
                  <a:off x="8339126" y="5135781"/>
                  <a:ext cx="18612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A55072EF-0F07-4734-A92C-11E7792EBF68}"/>
                    </a:ext>
                  </a:extLst>
                </p14:cNvPr>
                <p14:cNvContentPartPr/>
                <p14:nvPr/>
              </p14:nvContentPartPr>
              <p14:xfrm>
                <a:off x="8523446" y="5563101"/>
                <a:ext cx="993960" cy="632160"/>
              </p14:xfrm>
            </p:contentPart>
          </mc:Choice>
          <mc:Fallback xmlns="">
            <p:pic>
              <p:nvPicPr>
                <p:cNvPr id="36" name="Ink 35">
                  <a:extLst>
                    <a:ext uri="{FF2B5EF4-FFF2-40B4-BE49-F238E27FC236}">
                      <a16:creationId xmlns:a16="http://schemas.microsoft.com/office/drawing/2014/main" id="{A55072EF-0F07-4734-A92C-11E7792EBF68}"/>
                    </a:ext>
                  </a:extLst>
                </p:cNvPr>
                <p:cNvPicPr/>
                <p:nvPr/>
              </p:nvPicPr>
              <p:blipFill>
                <a:blip r:embed="rId54"/>
                <a:stretch>
                  <a:fillRect/>
                </a:stretch>
              </p:blipFill>
              <p:spPr>
                <a:xfrm>
                  <a:off x="8505446" y="5545111"/>
                  <a:ext cx="1029600" cy="6677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05A69555-CE01-4DBF-8CE1-4EEF6A2CA017}"/>
                    </a:ext>
                  </a:extLst>
                </p14:cNvPr>
                <p14:cNvContentPartPr/>
                <p14:nvPr/>
              </p14:nvContentPartPr>
              <p14:xfrm>
                <a:off x="8817566" y="5778381"/>
                <a:ext cx="25560" cy="291600"/>
              </p14:xfrm>
            </p:contentPart>
          </mc:Choice>
          <mc:Fallback xmlns="">
            <p:pic>
              <p:nvPicPr>
                <p:cNvPr id="37" name="Ink 36">
                  <a:extLst>
                    <a:ext uri="{FF2B5EF4-FFF2-40B4-BE49-F238E27FC236}">
                      <a16:creationId xmlns:a16="http://schemas.microsoft.com/office/drawing/2014/main" id="{05A69555-CE01-4DBF-8CE1-4EEF6A2CA017}"/>
                    </a:ext>
                  </a:extLst>
                </p:cNvPr>
                <p:cNvPicPr/>
                <p:nvPr/>
              </p:nvPicPr>
              <p:blipFill>
                <a:blip r:embed="rId56"/>
                <a:stretch>
                  <a:fillRect/>
                </a:stretch>
              </p:blipFill>
              <p:spPr>
                <a:xfrm>
                  <a:off x="8799566" y="5760381"/>
                  <a:ext cx="612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80595075-3579-40EF-8BC9-CAD4B1664F21}"/>
                    </a:ext>
                  </a:extLst>
                </p14:cNvPr>
                <p14:cNvContentPartPr/>
                <p14:nvPr/>
              </p14:nvContentPartPr>
              <p14:xfrm>
                <a:off x="8803886" y="5711781"/>
                <a:ext cx="176760" cy="146160"/>
              </p14:xfrm>
            </p:contentPart>
          </mc:Choice>
          <mc:Fallback xmlns="">
            <p:pic>
              <p:nvPicPr>
                <p:cNvPr id="38" name="Ink 37">
                  <a:extLst>
                    <a:ext uri="{FF2B5EF4-FFF2-40B4-BE49-F238E27FC236}">
                      <a16:creationId xmlns:a16="http://schemas.microsoft.com/office/drawing/2014/main" id="{80595075-3579-40EF-8BC9-CAD4B1664F21}"/>
                    </a:ext>
                  </a:extLst>
                </p:cNvPr>
                <p:cNvPicPr/>
                <p:nvPr/>
              </p:nvPicPr>
              <p:blipFill>
                <a:blip r:embed="rId58"/>
                <a:stretch>
                  <a:fillRect/>
                </a:stretch>
              </p:blipFill>
              <p:spPr>
                <a:xfrm>
                  <a:off x="8785886" y="5693781"/>
                  <a:ext cx="2124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76F849FB-8C41-4F33-A4DD-FF6780D5C4DD}"/>
                    </a:ext>
                  </a:extLst>
                </p14:cNvPr>
                <p14:cNvContentPartPr/>
                <p14:nvPr/>
              </p14:nvContentPartPr>
              <p14:xfrm>
                <a:off x="8915846" y="5848581"/>
                <a:ext cx="157680" cy="226800"/>
              </p14:xfrm>
            </p:contentPart>
          </mc:Choice>
          <mc:Fallback xmlns="">
            <p:pic>
              <p:nvPicPr>
                <p:cNvPr id="39" name="Ink 38">
                  <a:extLst>
                    <a:ext uri="{FF2B5EF4-FFF2-40B4-BE49-F238E27FC236}">
                      <a16:creationId xmlns:a16="http://schemas.microsoft.com/office/drawing/2014/main" id="{76F849FB-8C41-4F33-A4DD-FF6780D5C4DD}"/>
                    </a:ext>
                  </a:extLst>
                </p:cNvPr>
                <p:cNvPicPr/>
                <p:nvPr/>
              </p:nvPicPr>
              <p:blipFill>
                <a:blip r:embed="rId60"/>
                <a:stretch>
                  <a:fillRect/>
                </a:stretch>
              </p:blipFill>
              <p:spPr>
                <a:xfrm>
                  <a:off x="8897846" y="5830581"/>
                  <a:ext cx="1933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0" name="Ink 39">
                  <a:extLst>
                    <a:ext uri="{FF2B5EF4-FFF2-40B4-BE49-F238E27FC236}">
                      <a16:creationId xmlns:a16="http://schemas.microsoft.com/office/drawing/2014/main" id="{D4DF972F-996C-4C48-BEFF-6907AC460FC3}"/>
                    </a:ext>
                  </a:extLst>
                </p14:cNvPr>
                <p14:cNvContentPartPr/>
                <p14:nvPr/>
              </p14:nvContentPartPr>
              <p14:xfrm>
                <a:off x="9272246" y="5223261"/>
                <a:ext cx="196560" cy="225360"/>
              </p14:xfrm>
            </p:contentPart>
          </mc:Choice>
          <mc:Fallback xmlns="">
            <p:pic>
              <p:nvPicPr>
                <p:cNvPr id="40" name="Ink 39">
                  <a:extLst>
                    <a:ext uri="{FF2B5EF4-FFF2-40B4-BE49-F238E27FC236}">
                      <a16:creationId xmlns:a16="http://schemas.microsoft.com/office/drawing/2014/main" id="{D4DF972F-996C-4C48-BEFF-6907AC460FC3}"/>
                    </a:ext>
                  </a:extLst>
                </p:cNvPr>
                <p:cNvPicPr/>
                <p:nvPr/>
              </p:nvPicPr>
              <p:blipFill>
                <a:blip r:embed="rId62"/>
                <a:stretch>
                  <a:fillRect/>
                </a:stretch>
              </p:blipFill>
              <p:spPr>
                <a:xfrm>
                  <a:off x="9254246" y="5205261"/>
                  <a:ext cx="23220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Ink 40">
                  <a:extLst>
                    <a:ext uri="{FF2B5EF4-FFF2-40B4-BE49-F238E27FC236}">
                      <a16:creationId xmlns:a16="http://schemas.microsoft.com/office/drawing/2014/main" id="{2754820E-D6E4-480F-AB32-235446ACDE70}"/>
                    </a:ext>
                  </a:extLst>
                </p14:cNvPr>
                <p14:cNvContentPartPr/>
                <p14:nvPr/>
              </p14:nvContentPartPr>
              <p14:xfrm>
                <a:off x="9478166" y="5209221"/>
                <a:ext cx="177840" cy="199080"/>
              </p14:xfrm>
            </p:contentPart>
          </mc:Choice>
          <mc:Fallback xmlns="">
            <p:pic>
              <p:nvPicPr>
                <p:cNvPr id="41" name="Ink 40">
                  <a:extLst>
                    <a:ext uri="{FF2B5EF4-FFF2-40B4-BE49-F238E27FC236}">
                      <a16:creationId xmlns:a16="http://schemas.microsoft.com/office/drawing/2014/main" id="{2754820E-D6E4-480F-AB32-235446ACDE70}"/>
                    </a:ext>
                  </a:extLst>
                </p:cNvPr>
                <p:cNvPicPr/>
                <p:nvPr/>
              </p:nvPicPr>
              <p:blipFill>
                <a:blip r:embed="rId64"/>
                <a:stretch>
                  <a:fillRect/>
                </a:stretch>
              </p:blipFill>
              <p:spPr>
                <a:xfrm>
                  <a:off x="9460166" y="5191221"/>
                  <a:ext cx="213480" cy="234720"/>
                </a:xfrm>
                <a:prstGeom prst="rect">
                  <a:avLst/>
                </a:prstGeom>
              </p:spPr>
            </p:pic>
          </mc:Fallback>
        </mc:AlternateContent>
      </p:grpSp>
      <p:grpSp>
        <p:nvGrpSpPr>
          <p:cNvPr id="43" name="Group 42">
            <a:extLst>
              <a:ext uri="{FF2B5EF4-FFF2-40B4-BE49-F238E27FC236}">
                <a16:creationId xmlns:a16="http://schemas.microsoft.com/office/drawing/2014/main" id="{F4D65B6A-CC20-443F-96DB-2A17C149AE19}"/>
              </a:ext>
            </a:extLst>
          </p:cNvPr>
          <p:cNvGrpSpPr/>
          <p:nvPr/>
        </p:nvGrpSpPr>
        <p:grpSpPr>
          <a:xfrm>
            <a:off x="6255649" y="3178489"/>
            <a:ext cx="3563037" cy="1438496"/>
            <a:chOff x="1681869" y="2268538"/>
            <a:chExt cx="6548965" cy="2887876"/>
          </a:xfrm>
        </p:grpSpPr>
        <p:sp>
          <p:nvSpPr>
            <p:cNvPr id="47" name="AutoShape 2">
              <a:extLst>
                <a:ext uri="{FF2B5EF4-FFF2-40B4-BE49-F238E27FC236}">
                  <a16:creationId xmlns:a16="http://schemas.microsoft.com/office/drawing/2014/main" id="{70478B86-BE7A-4828-91E3-1CFE5358E74F}"/>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8" name="Line 3">
              <a:extLst>
                <a:ext uri="{FF2B5EF4-FFF2-40B4-BE49-F238E27FC236}">
                  <a16:creationId xmlns:a16="http://schemas.microsoft.com/office/drawing/2014/main" id="{2CF631FF-A8AA-4A03-8283-182B574ED194}"/>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9" name="Line 4">
              <a:extLst>
                <a:ext uri="{FF2B5EF4-FFF2-40B4-BE49-F238E27FC236}">
                  <a16:creationId xmlns:a16="http://schemas.microsoft.com/office/drawing/2014/main" id="{F74A2888-3D85-47E2-B7D3-8473C2D94231}"/>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0" name="Line 5">
              <a:extLst>
                <a:ext uri="{FF2B5EF4-FFF2-40B4-BE49-F238E27FC236}">
                  <a16:creationId xmlns:a16="http://schemas.microsoft.com/office/drawing/2014/main" id="{EBDB909D-0417-4FC9-BD5E-EE7408BE5A8B}"/>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1" name="Line 6">
              <a:extLst>
                <a:ext uri="{FF2B5EF4-FFF2-40B4-BE49-F238E27FC236}">
                  <a16:creationId xmlns:a16="http://schemas.microsoft.com/office/drawing/2014/main" id="{EB43FF9E-708E-4007-A741-6556D00C99F1}"/>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2" name="Line 7">
              <a:extLst>
                <a:ext uri="{FF2B5EF4-FFF2-40B4-BE49-F238E27FC236}">
                  <a16:creationId xmlns:a16="http://schemas.microsoft.com/office/drawing/2014/main" id="{602FFF44-E1A7-4F08-947C-FCEDB44B1573}"/>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3" name="Line 8">
              <a:extLst>
                <a:ext uri="{FF2B5EF4-FFF2-40B4-BE49-F238E27FC236}">
                  <a16:creationId xmlns:a16="http://schemas.microsoft.com/office/drawing/2014/main" id="{715B2B2F-4EE5-469D-9CF4-FAD8B81B2D8A}"/>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4" name="Line 9">
              <a:extLst>
                <a:ext uri="{FF2B5EF4-FFF2-40B4-BE49-F238E27FC236}">
                  <a16:creationId xmlns:a16="http://schemas.microsoft.com/office/drawing/2014/main" id="{A5F8627F-EC55-4728-8A90-2F3DC4971467}"/>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5" name="Text Box 10">
              <a:extLst>
                <a:ext uri="{FF2B5EF4-FFF2-40B4-BE49-F238E27FC236}">
                  <a16:creationId xmlns:a16="http://schemas.microsoft.com/office/drawing/2014/main" id="{C609B494-ABD1-49AF-BF4D-8838EA5B2534}"/>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56" name="Text Box 11">
              <a:extLst>
                <a:ext uri="{FF2B5EF4-FFF2-40B4-BE49-F238E27FC236}">
                  <a16:creationId xmlns:a16="http://schemas.microsoft.com/office/drawing/2014/main" id="{7D889010-B299-466D-82B4-177C24431B77}"/>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57" name="Text Box 12">
              <a:extLst>
                <a:ext uri="{FF2B5EF4-FFF2-40B4-BE49-F238E27FC236}">
                  <a16:creationId xmlns:a16="http://schemas.microsoft.com/office/drawing/2014/main" id="{042AE578-9853-41C1-9FEE-2BDC954750B2}"/>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58" name="Text Box 13">
              <a:extLst>
                <a:ext uri="{FF2B5EF4-FFF2-40B4-BE49-F238E27FC236}">
                  <a16:creationId xmlns:a16="http://schemas.microsoft.com/office/drawing/2014/main" id="{3F05F2F3-9971-434B-933D-3540CC1FA7B6}"/>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59" name="Text Box 14">
              <a:extLst>
                <a:ext uri="{FF2B5EF4-FFF2-40B4-BE49-F238E27FC236}">
                  <a16:creationId xmlns:a16="http://schemas.microsoft.com/office/drawing/2014/main" id="{3628C920-6348-4060-A082-303D78D4ECEB}"/>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60" name="Text Box 15">
              <a:extLst>
                <a:ext uri="{FF2B5EF4-FFF2-40B4-BE49-F238E27FC236}">
                  <a16:creationId xmlns:a16="http://schemas.microsoft.com/office/drawing/2014/main" id="{FCF1BB4B-3271-40FE-8A7A-56EA02CA649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61" name="Text Box 16">
              <a:extLst>
                <a:ext uri="{FF2B5EF4-FFF2-40B4-BE49-F238E27FC236}">
                  <a16:creationId xmlns:a16="http://schemas.microsoft.com/office/drawing/2014/main" id="{97DD194B-BADF-47D0-A7BB-101BA9FDCC34}"/>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62" name="Text Box 17">
              <a:extLst>
                <a:ext uri="{FF2B5EF4-FFF2-40B4-BE49-F238E27FC236}">
                  <a16:creationId xmlns:a16="http://schemas.microsoft.com/office/drawing/2014/main" id="{66FE219A-452F-437D-A047-CFA1EDAE2E66}"/>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63" name="Text Box 18">
              <a:extLst>
                <a:ext uri="{FF2B5EF4-FFF2-40B4-BE49-F238E27FC236}">
                  <a16:creationId xmlns:a16="http://schemas.microsoft.com/office/drawing/2014/main" id="{6EA06320-50FB-478D-BBAF-E714A581E7BF}"/>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64" name="Text Box 19">
              <a:extLst>
                <a:ext uri="{FF2B5EF4-FFF2-40B4-BE49-F238E27FC236}">
                  <a16:creationId xmlns:a16="http://schemas.microsoft.com/office/drawing/2014/main" id="{B3A86F32-A86E-4B09-9488-0B074923A446}"/>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65" name="Text Box 20">
              <a:extLst>
                <a:ext uri="{FF2B5EF4-FFF2-40B4-BE49-F238E27FC236}">
                  <a16:creationId xmlns:a16="http://schemas.microsoft.com/office/drawing/2014/main" id="{424C984F-1DC3-41CA-9F3A-926FBB8C73C2}"/>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66" name="Text Box 21">
              <a:extLst>
                <a:ext uri="{FF2B5EF4-FFF2-40B4-BE49-F238E27FC236}">
                  <a16:creationId xmlns:a16="http://schemas.microsoft.com/office/drawing/2014/main" id="{5F590AB0-3600-4B82-B3AE-A641C997615F}"/>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67" name="Text Box 22">
              <a:extLst>
                <a:ext uri="{FF2B5EF4-FFF2-40B4-BE49-F238E27FC236}">
                  <a16:creationId xmlns:a16="http://schemas.microsoft.com/office/drawing/2014/main" id="{41E7CC6C-2857-4C8A-9198-ECD1F085B750}"/>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68" name="Text Box 23">
              <a:extLst>
                <a:ext uri="{FF2B5EF4-FFF2-40B4-BE49-F238E27FC236}">
                  <a16:creationId xmlns:a16="http://schemas.microsoft.com/office/drawing/2014/main" id="{135582FE-2245-4240-8C43-586AD6A39865}"/>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69" name="Text Box 24">
              <a:extLst>
                <a:ext uri="{FF2B5EF4-FFF2-40B4-BE49-F238E27FC236}">
                  <a16:creationId xmlns:a16="http://schemas.microsoft.com/office/drawing/2014/main" id="{BCE5CEED-A5E9-4C70-9BFF-5129642DDBE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70" name="Text Box 25">
              <a:extLst>
                <a:ext uri="{FF2B5EF4-FFF2-40B4-BE49-F238E27FC236}">
                  <a16:creationId xmlns:a16="http://schemas.microsoft.com/office/drawing/2014/main" id="{2A4F9820-B9F2-4947-8565-F69BCCB719C5}"/>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71" name="Text Box 26">
              <a:extLst>
                <a:ext uri="{FF2B5EF4-FFF2-40B4-BE49-F238E27FC236}">
                  <a16:creationId xmlns:a16="http://schemas.microsoft.com/office/drawing/2014/main" id="{86D67011-A301-4B85-9A0E-9BFF2444E0E1}"/>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72" name="Text Box 27">
              <a:extLst>
                <a:ext uri="{FF2B5EF4-FFF2-40B4-BE49-F238E27FC236}">
                  <a16:creationId xmlns:a16="http://schemas.microsoft.com/office/drawing/2014/main" id="{11BB157E-C005-420B-BC93-6F14A2B09F81}"/>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spTree>
    <p:extLst>
      <p:ext uri="{BB962C8B-B14F-4D97-AF65-F5344CB8AC3E}">
        <p14:creationId xmlns:p14="http://schemas.microsoft.com/office/powerpoint/2010/main" val="269978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0" fill="hold"/>
                                        <p:tgtEl>
                                          <p:spTgt spid="11"/>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2000" fill="hold"/>
                                        <p:tgtEl>
                                          <p:spTgt spid="17"/>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2000" fill="hold"/>
                                        <p:tgtEl>
                                          <p:spTgt spid="32"/>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63"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2000" fill="hold"/>
                                        <p:tgtEl>
                                          <p:spTgt spid="4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C1EC-93A0-4B6E-8029-E95A8A8D1906}"/>
              </a:ext>
            </a:extLst>
          </p:cNvPr>
          <p:cNvSpPr>
            <a:spLocks noGrp="1"/>
          </p:cNvSpPr>
          <p:nvPr>
            <p:ph type="title"/>
          </p:nvPr>
        </p:nvSpPr>
        <p:spPr/>
        <p:txBody>
          <a:bodyPr/>
          <a:lstStyle/>
          <a:p>
            <a:r>
              <a:rPr lang="en-US"/>
              <a:t>Average Response Time</a:t>
            </a:r>
          </a:p>
        </p:txBody>
      </p:sp>
      <p:sp>
        <p:nvSpPr>
          <p:cNvPr id="3" name="Content Placeholder 2">
            <a:extLst>
              <a:ext uri="{FF2B5EF4-FFF2-40B4-BE49-F238E27FC236}">
                <a16:creationId xmlns:a16="http://schemas.microsoft.com/office/drawing/2014/main" id="{1C13507E-98E7-4B68-9A0C-7732334C8A9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CD27137-E378-4E5C-BD52-86D441FC2D02}"/>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B00A8D0-0046-47CB-AB88-CBB80E86A57F}"/>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8DA00A13-9F47-415C-BB50-1A9DB0D718EE}"/>
              </a:ext>
            </a:extLst>
          </p:cNvPr>
          <p:cNvPicPr>
            <a:picLocks noChangeAspect="1"/>
          </p:cNvPicPr>
          <p:nvPr/>
        </p:nvPicPr>
        <p:blipFill>
          <a:blip r:embed="rId2"/>
          <a:stretch>
            <a:fillRect/>
          </a:stretch>
        </p:blipFill>
        <p:spPr>
          <a:xfrm>
            <a:off x="0" y="2211695"/>
            <a:ext cx="10080625" cy="3136284"/>
          </a:xfrm>
          <a:prstGeom prst="rect">
            <a:avLst/>
          </a:prstGeom>
        </p:spPr>
      </p:pic>
    </p:spTree>
    <p:extLst>
      <p:ext uri="{BB962C8B-B14F-4D97-AF65-F5344CB8AC3E}">
        <p14:creationId xmlns:p14="http://schemas.microsoft.com/office/powerpoint/2010/main" val="296715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10/25: Project 2 (extended deadline)</a:t>
            </a:r>
          </a:p>
          <a:p>
            <a:pPr lvl="1"/>
            <a:r>
              <a:rPr lang="en-US" dirty="0"/>
              <a:t>10/29: Homework 6</a:t>
            </a:r>
          </a:p>
          <a:p>
            <a:pPr lvl="1"/>
            <a:r>
              <a:rPr lang="en-US" dirty="0"/>
              <a:t>11/8: Lab 3</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3FA5BF51-7963-48D9-BD2B-FB627F72FD97}"/>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FCFS drawbacks</a:t>
            </a:r>
          </a:p>
        </p:txBody>
      </p:sp>
      <p:sp>
        <p:nvSpPr>
          <p:cNvPr id="17410" name="Rectangle 2">
            <a:extLst>
              <a:ext uri="{FF2B5EF4-FFF2-40B4-BE49-F238E27FC236}">
                <a16:creationId xmlns:a16="http://schemas.microsoft.com/office/drawing/2014/main" id="{FD2C61C6-866E-4872-9AD1-25125E239118}"/>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spcBef>
                <a:spcPts val="648"/>
              </a:spcBef>
              <a:buSzPct val="42000"/>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644" dirty="0"/>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Favours CPU-bound processes</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CPU-bound processes monopolize the processor</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I/O-bound processes have to wait until completion of  CPU-bound process </a:t>
            </a:r>
          </a:p>
          <a:p>
            <a:pPr lvl="2">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dirty="0"/>
              <a:t>I/O-bound processes may have to wait even after their I/</a:t>
            </a:r>
            <a:r>
              <a:rPr lang="en-GB" altLang="en-US" sz="2424" dirty="0" err="1"/>
              <a:t>Os</a:t>
            </a:r>
            <a:r>
              <a:rPr lang="en-GB" altLang="en-US" sz="2424" dirty="0"/>
              <a:t> are completed (poor device utilization)</a:t>
            </a:r>
          </a:p>
          <a:p>
            <a:pPr lvl="2">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dirty="0"/>
              <a:t>Convoy effect</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Better I/O device utilization could be achieved if  I/O bound processes had higher priority</a:t>
            </a:r>
          </a:p>
        </p:txBody>
      </p:sp>
      <p:sp>
        <p:nvSpPr>
          <p:cNvPr id="4" name="Footer Placeholder 3">
            <a:extLst>
              <a:ext uri="{FF2B5EF4-FFF2-40B4-BE49-F238E27FC236}">
                <a16:creationId xmlns:a16="http://schemas.microsoft.com/office/drawing/2014/main" id="{C930AAE5-A143-485B-8675-C5B93A7A5FB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E062ACD1-570C-402E-8392-9B5493153BD3}"/>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3905532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723-12C0-47DF-B65F-D4C4375B9315}"/>
              </a:ext>
            </a:extLst>
          </p:cNvPr>
          <p:cNvSpPr>
            <a:spLocks noGrp="1"/>
          </p:cNvSpPr>
          <p:nvPr>
            <p:ph type="title"/>
          </p:nvPr>
        </p:nvSpPr>
        <p:spPr/>
        <p:txBody>
          <a:bodyPr/>
          <a:lstStyle/>
          <a:p>
            <a:r>
              <a:rPr lang="en-US" dirty="0"/>
              <a:t>Convoy Effect</a:t>
            </a:r>
          </a:p>
        </p:txBody>
      </p:sp>
      <p:sp>
        <p:nvSpPr>
          <p:cNvPr id="3" name="Content Placeholder 2">
            <a:extLst>
              <a:ext uri="{FF2B5EF4-FFF2-40B4-BE49-F238E27FC236}">
                <a16:creationId xmlns:a16="http://schemas.microsoft.com/office/drawing/2014/main" id="{3706ADF1-23D0-4087-BA82-3E3C8D98C66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8A9287F-5CE8-4753-BA46-17D285C5D8B9}"/>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89C7D162-6908-4B6B-959E-D1C00F21169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21</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A9D9FB0B-A48B-4C02-9ADE-0F6E7887FF96}"/>
              </a:ext>
            </a:extLst>
          </p:cNvPr>
          <p:cNvPicPr>
            <a:picLocks noChangeAspect="1"/>
          </p:cNvPicPr>
          <p:nvPr/>
        </p:nvPicPr>
        <p:blipFill>
          <a:blip r:embed="rId2"/>
          <a:stretch>
            <a:fillRect/>
          </a:stretch>
        </p:blipFill>
        <p:spPr>
          <a:xfrm>
            <a:off x="653143" y="941625"/>
            <a:ext cx="8923629" cy="5950276"/>
          </a:xfrm>
          <a:prstGeom prst="rect">
            <a:avLst/>
          </a:prstGeom>
        </p:spPr>
      </p:pic>
    </p:spTree>
    <p:extLst>
      <p:ext uri="{BB962C8B-B14F-4D97-AF65-F5344CB8AC3E}">
        <p14:creationId xmlns:p14="http://schemas.microsoft.com/office/powerpoint/2010/main" val="217565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E3607FC9-A77A-4CEC-B201-FD6943B401ED}"/>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Shortest Job First (</a:t>
            </a:r>
            <a:r>
              <a:rPr lang="en-GB" altLang="en-US" sz="3525"/>
              <a:t>Shortest Process Next</a:t>
            </a:r>
            <a:r>
              <a:rPr lang="en-GB" altLang="en-US" b="0"/>
              <a:t>)</a:t>
            </a:r>
          </a:p>
        </p:txBody>
      </p:sp>
      <p:sp>
        <p:nvSpPr>
          <p:cNvPr id="18434" name="Rectangle 2">
            <a:extLst>
              <a:ext uri="{FF2B5EF4-FFF2-40B4-BE49-F238E27FC236}">
                <a16:creationId xmlns:a16="http://schemas.microsoft.com/office/drawing/2014/main" id="{A670C1CC-C98F-4983-9392-1D866C0F5D42}"/>
              </a:ext>
            </a:extLst>
          </p:cNvPr>
          <p:cNvSpPr>
            <a:spLocks noGrp="1" noChangeArrowheads="1"/>
          </p:cNvSpPr>
          <p:nvPr>
            <p:ph idx="1"/>
          </p:nvPr>
        </p:nvSpPr>
        <p:spPr>
          <a:ln/>
        </p:spPr>
        <p:txBody>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Selection function: the process with the shortest expected CPU burst time</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I/O-bound processes will be selected first</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Decision mode: non-preemptive</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The required processing time, i.e., the CPU burst time,  must be estimated for each process</a:t>
            </a:r>
          </a:p>
        </p:txBody>
      </p:sp>
      <p:sp>
        <p:nvSpPr>
          <p:cNvPr id="4" name="Footer Placeholder 3">
            <a:extLst>
              <a:ext uri="{FF2B5EF4-FFF2-40B4-BE49-F238E27FC236}">
                <a16:creationId xmlns:a16="http://schemas.microsoft.com/office/drawing/2014/main" id="{ED98CD1B-CC0F-4183-9A7A-D761866A6186}"/>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0EA6D591-B53C-496E-AC8A-4A137C95CFED}"/>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C531F251-E222-44F4-8DA4-AB867AEF8EF8}"/>
              </a:ext>
            </a:extLst>
          </p:cNvPr>
          <p:cNvGrpSpPr/>
          <p:nvPr/>
        </p:nvGrpSpPr>
        <p:grpSpPr>
          <a:xfrm>
            <a:off x="6286418" y="3520513"/>
            <a:ext cx="3563037" cy="1438496"/>
            <a:chOff x="1681869" y="2268538"/>
            <a:chExt cx="6548965" cy="2887876"/>
          </a:xfrm>
        </p:grpSpPr>
        <p:sp>
          <p:nvSpPr>
            <p:cNvPr id="8" name="AutoShape 2">
              <a:extLst>
                <a:ext uri="{FF2B5EF4-FFF2-40B4-BE49-F238E27FC236}">
                  <a16:creationId xmlns:a16="http://schemas.microsoft.com/office/drawing/2014/main" id="{D61BC132-6704-4FDB-B1EF-B1BB5543999B}"/>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C7CDAE72-AB53-4D76-8E4E-C39A085D7733}"/>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DD1F3A50-8937-4E08-9046-9778A139646B}"/>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16BA2277-2C3E-4A48-91D7-A755308F5BB4}"/>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A762E872-6810-4047-AF71-2641872A5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26F2AFF5-C931-479B-A97E-F699A5EE0CAA}"/>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29DC298E-CEC7-44E1-80E1-60460FA7B36B}"/>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8C5BB51E-B933-4170-8A15-343598863806}"/>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140FAE73-9833-44ED-B1A9-6DFDF053181E}"/>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52FD708D-692F-46E0-AFA4-9283B88F5B37}"/>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23465CCE-845E-4C81-89C4-A0B4FA2FA862}"/>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1A39EA78-44BA-4064-A9DC-588F6C93F931}"/>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6B49252F-AEA8-4CAB-B8B9-F4A583534985}"/>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0A3606E0-A7A0-4528-B768-CF0E388075DB}"/>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7003A0A4-2840-4C56-B423-6940C0EFC9CB}"/>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E914FAE9-104B-4321-8F24-42FD39EECB81}"/>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0C48EDB9-4C5D-4F93-A81B-F7BD1514260A}"/>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1EE05DCD-2017-4642-9333-70639115BB43}"/>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02D427FF-E4EC-41FD-9049-95514A774C33}"/>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717273D5-4F19-4CCB-B273-42746FFB4995}"/>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17E23F76-96C6-43EB-9F5F-EBB5C0B04B87}"/>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897B350D-CB83-4FF8-9D62-0C534A435389}"/>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11F6D6FB-504D-4A4D-962F-AB7E472F80D7}"/>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D26291BD-B4A3-4669-8D2E-EDBC1CC4FCA9}"/>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94058467-E8B9-4BA4-8BB6-DE3C50D0A71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13FDFF38-D610-4389-B8CA-880BE84E49FA}"/>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18453" name="Group 18452">
            <a:extLst>
              <a:ext uri="{FF2B5EF4-FFF2-40B4-BE49-F238E27FC236}">
                <a16:creationId xmlns:a16="http://schemas.microsoft.com/office/drawing/2014/main" id="{02766C6C-2C98-4CD8-9B4E-69FEB1C4DA67}"/>
              </a:ext>
            </a:extLst>
          </p:cNvPr>
          <p:cNvGrpSpPr/>
          <p:nvPr/>
        </p:nvGrpSpPr>
        <p:grpSpPr>
          <a:xfrm>
            <a:off x="185126" y="5310021"/>
            <a:ext cx="4347000" cy="1373760"/>
            <a:chOff x="185126" y="5310021"/>
            <a:chExt cx="4347000" cy="1373760"/>
          </a:xfrm>
        </p:grpSpPr>
        <mc:AlternateContent xmlns:mc="http://schemas.openxmlformats.org/markup-compatibility/2006" xmlns:p14="http://schemas.microsoft.com/office/powerpoint/2010/main">
          <mc:Choice Requires="p14">
            <p:contentPart p14:bwMode="auto" r:id="rId3">
              <p14:nvContentPartPr>
                <p14:cNvPr id="18440" name="Ink 18439">
                  <a:extLst>
                    <a:ext uri="{FF2B5EF4-FFF2-40B4-BE49-F238E27FC236}">
                      <a16:creationId xmlns:a16="http://schemas.microsoft.com/office/drawing/2014/main" id="{575BC59A-A256-4028-8E92-6E6C05B94B3B}"/>
                    </a:ext>
                  </a:extLst>
                </p14:cNvPr>
                <p14:cNvContentPartPr/>
                <p14:nvPr/>
              </p14:nvContentPartPr>
              <p14:xfrm>
                <a:off x="220046" y="5795661"/>
                <a:ext cx="1753920" cy="888120"/>
              </p14:xfrm>
            </p:contentPart>
          </mc:Choice>
          <mc:Fallback xmlns="">
            <p:pic>
              <p:nvPicPr>
                <p:cNvPr id="18440" name="Ink 18439">
                  <a:extLst>
                    <a:ext uri="{FF2B5EF4-FFF2-40B4-BE49-F238E27FC236}">
                      <a16:creationId xmlns:a16="http://schemas.microsoft.com/office/drawing/2014/main" id="{575BC59A-A256-4028-8E92-6E6C05B94B3B}"/>
                    </a:ext>
                  </a:extLst>
                </p:cNvPr>
                <p:cNvPicPr/>
                <p:nvPr/>
              </p:nvPicPr>
              <p:blipFill>
                <a:blip r:embed="rId4"/>
                <a:stretch>
                  <a:fillRect/>
                </a:stretch>
              </p:blipFill>
              <p:spPr>
                <a:xfrm>
                  <a:off x="202046" y="5777661"/>
                  <a:ext cx="1789560" cy="92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441" name="Ink 18440">
                  <a:extLst>
                    <a:ext uri="{FF2B5EF4-FFF2-40B4-BE49-F238E27FC236}">
                      <a16:creationId xmlns:a16="http://schemas.microsoft.com/office/drawing/2014/main" id="{4CAD02D7-143D-46CF-AF8E-A0AFD0A18BB9}"/>
                    </a:ext>
                  </a:extLst>
                </p14:cNvPr>
                <p14:cNvContentPartPr/>
                <p14:nvPr/>
              </p14:nvContentPartPr>
              <p14:xfrm>
                <a:off x="735206" y="6074301"/>
                <a:ext cx="19800" cy="468720"/>
              </p14:xfrm>
            </p:contentPart>
          </mc:Choice>
          <mc:Fallback xmlns="">
            <p:pic>
              <p:nvPicPr>
                <p:cNvPr id="18441" name="Ink 18440">
                  <a:extLst>
                    <a:ext uri="{FF2B5EF4-FFF2-40B4-BE49-F238E27FC236}">
                      <a16:creationId xmlns:a16="http://schemas.microsoft.com/office/drawing/2014/main" id="{4CAD02D7-143D-46CF-AF8E-A0AFD0A18BB9}"/>
                    </a:ext>
                  </a:extLst>
                </p:cNvPr>
                <p:cNvPicPr/>
                <p:nvPr/>
              </p:nvPicPr>
              <p:blipFill>
                <a:blip r:embed="rId6"/>
                <a:stretch>
                  <a:fillRect/>
                </a:stretch>
              </p:blipFill>
              <p:spPr>
                <a:xfrm>
                  <a:off x="717527" y="6056301"/>
                  <a:ext cx="54804"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442" name="Ink 18441">
                  <a:extLst>
                    <a:ext uri="{FF2B5EF4-FFF2-40B4-BE49-F238E27FC236}">
                      <a16:creationId xmlns:a16="http://schemas.microsoft.com/office/drawing/2014/main" id="{8CB58FCF-C76D-45C2-B370-A86F32E5258D}"/>
                    </a:ext>
                  </a:extLst>
                </p14:cNvPr>
                <p14:cNvContentPartPr/>
                <p14:nvPr/>
              </p14:nvContentPartPr>
              <p14:xfrm>
                <a:off x="721526" y="5965581"/>
                <a:ext cx="304920" cy="302760"/>
              </p14:xfrm>
            </p:contentPart>
          </mc:Choice>
          <mc:Fallback xmlns="">
            <p:pic>
              <p:nvPicPr>
                <p:cNvPr id="18442" name="Ink 18441">
                  <a:extLst>
                    <a:ext uri="{FF2B5EF4-FFF2-40B4-BE49-F238E27FC236}">
                      <a16:creationId xmlns:a16="http://schemas.microsoft.com/office/drawing/2014/main" id="{8CB58FCF-C76D-45C2-B370-A86F32E5258D}"/>
                    </a:ext>
                  </a:extLst>
                </p:cNvPr>
                <p:cNvPicPr/>
                <p:nvPr/>
              </p:nvPicPr>
              <p:blipFill>
                <a:blip r:embed="rId8"/>
                <a:stretch>
                  <a:fillRect/>
                </a:stretch>
              </p:blipFill>
              <p:spPr>
                <a:xfrm>
                  <a:off x="703526" y="5947581"/>
                  <a:ext cx="3405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443" name="Ink 18442">
                  <a:extLst>
                    <a:ext uri="{FF2B5EF4-FFF2-40B4-BE49-F238E27FC236}">
                      <a16:creationId xmlns:a16="http://schemas.microsoft.com/office/drawing/2014/main" id="{59443C6B-27ED-4A70-BA8C-3661E2F2F820}"/>
                    </a:ext>
                  </a:extLst>
                </p14:cNvPr>
                <p14:cNvContentPartPr/>
                <p14:nvPr/>
              </p14:nvContentPartPr>
              <p14:xfrm>
                <a:off x="974606" y="6311181"/>
                <a:ext cx="72360" cy="347400"/>
              </p14:xfrm>
            </p:contentPart>
          </mc:Choice>
          <mc:Fallback xmlns="">
            <p:pic>
              <p:nvPicPr>
                <p:cNvPr id="18443" name="Ink 18442">
                  <a:extLst>
                    <a:ext uri="{FF2B5EF4-FFF2-40B4-BE49-F238E27FC236}">
                      <a16:creationId xmlns:a16="http://schemas.microsoft.com/office/drawing/2014/main" id="{59443C6B-27ED-4A70-BA8C-3661E2F2F820}"/>
                    </a:ext>
                  </a:extLst>
                </p:cNvPr>
                <p:cNvPicPr/>
                <p:nvPr/>
              </p:nvPicPr>
              <p:blipFill>
                <a:blip r:embed="rId10"/>
                <a:stretch>
                  <a:fillRect/>
                </a:stretch>
              </p:blipFill>
              <p:spPr>
                <a:xfrm>
                  <a:off x="956606" y="6293181"/>
                  <a:ext cx="10800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444" name="Ink 18443">
                  <a:extLst>
                    <a:ext uri="{FF2B5EF4-FFF2-40B4-BE49-F238E27FC236}">
                      <a16:creationId xmlns:a16="http://schemas.microsoft.com/office/drawing/2014/main" id="{7C8C0CDD-5FEE-4567-BBD5-97E090E4FC66}"/>
                    </a:ext>
                  </a:extLst>
                </p14:cNvPr>
                <p14:cNvContentPartPr/>
                <p14:nvPr/>
              </p14:nvContentPartPr>
              <p14:xfrm>
                <a:off x="185126" y="5491821"/>
                <a:ext cx="269640" cy="312840"/>
              </p14:xfrm>
            </p:contentPart>
          </mc:Choice>
          <mc:Fallback xmlns="">
            <p:pic>
              <p:nvPicPr>
                <p:cNvPr id="18444" name="Ink 18443">
                  <a:extLst>
                    <a:ext uri="{FF2B5EF4-FFF2-40B4-BE49-F238E27FC236}">
                      <a16:creationId xmlns:a16="http://schemas.microsoft.com/office/drawing/2014/main" id="{7C8C0CDD-5FEE-4567-BBD5-97E090E4FC66}"/>
                    </a:ext>
                  </a:extLst>
                </p:cNvPr>
                <p:cNvPicPr/>
                <p:nvPr/>
              </p:nvPicPr>
              <p:blipFill>
                <a:blip r:embed="rId12"/>
                <a:stretch>
                  <a:fillRect/>
                </a:stretch>
              </p:blipFill>
              <p:spPr>
                <a:xfrm>
                  <a:off x="167126" y="5473821"/>
                  <a:ext cx="30528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445" name="Ink 18444">
                  <a:extLst>
                    <a:ext uri="{FF2B5EF4-FFF2-40B4-BE49-F238E27FC236}">
                      <a16:creationId xmlns:a16="http://schemas.microsoft.com/office/drawing/2014/main" id="{03E86C08-9B59-4EE7-A3C3-4755D66A7B86}"/>
                    </a:ext>
                  </a:extLst>
                </p14:cNvPr>
                <p14:cNvContentPartPr/>
                <p14:nvPr/>
              </p14:nvContentPartPr>
              <p14:xfrm>
                <a:off x="1563926" y="5310021"/>
                <a:ext cx="221760" cy="320400"/>
              </p14:xfrm>
            </p:contentPart>
          </mc:Choice>
          <mc:Fallback xmlns="">
            <p:pic>
              <p:nvPicPr>
                <p:cNvPr id="18445" name="Ink 18444">
                  <a:extLst>
                    <a:ext uri="{FF2B5EF4-FFF2-40B4-BE49-F238E27FC236}">
                      <a16:creationId xmlns:a16="http://schemas.microsoft.com/office/drawing/2014/main" id="{03E86C08-9B59-4EE7-A3C3-4755D66A7B86}"/>
                    </a:ext>
                  </a:extLst>
                </p:cNvPr>
                <p:cNvPicPr/>
                <p:nvPr/>
              </p:nvPicPr>
              <p:blipFill>
                <a:blip r:embed="rId14"/>
                <a:stretch>
                  <a:fillRect/>
                </a:stretch>
              </p:blipFill>
              <p:spPr>
                <a:xfrm>
                  <a:off x="1545926" y="5292001"/>
                  <a:ext cx="257400" cy="35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447" name="Ink 18446">
                  <a:extLst>
                    <a:ext uri="{FF2B5EF4-FFF2-40B4-BE49-F238E27FC236}">
                      <a16:creationId xmlns:a16="http://schemas.microsoft.com/office/drawing/2014/main" id="{72EBCF5A-647C-471A-95CD-ABB23CD8E638}"/>
                    </a:ext>
                  </a:extLst>
                </p14:cNvPr>
                <p14:cNvContentPartPr/>
                <p14:nvPr/>
              </p14:nvContentPartPr>
              <p14:xfrm>
                <a:off x="2139566" y="5801061"/>
                <a:ext cx="93240" cy="799920"/>
              </p14:xfrm>
            </p:contentPart>
          </mc:Choice>
          <mc:Fallback xmlns="">
            <p:pic>
              <p:nvPicPr>
                <p:cNvPr id="18447" name="Ink 18446">
                  <a:extLst>
                    <a:ext uri="{FF2B5EF4-FFF2-40B4-BE49-F238E27FC236}">
                      <a16:creationId xmlns:a16="http://schemas.microsoft.com/office/drawing/2014/main" id="{72EBCF5A-647C-471A-95CD-ABB23CD8E638}"/>
                    </a:ext>
                  </a:extLst>
                </p:cNvPr>
                <p:cNvPicPr/>
                <p:nvPr/>
              </p:nvPicPr>
              <p:blipFill>
                <a:blip r:embed="rId16"/>
                <a:stretch>
                  <a:fillRect/>
                </a:stretch>
              </p:blipFill>
              <p:spPr>
                <a:xfrm>
                  <a:off x="2121635" y="5783061"/>
                  <a:ext cx="128743" cy="83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448" name="Ink 18447">
                  <a:extLst>
                    <a:ext uri="{FF2B5EF4-FFF2-40B4-BE49-F238E27FC236}">
                      <a16:creationId xmlns:a16="http://schemas.microsoft.com/office/drawing/2014/main" id="{6AF62A84-9BD1-461E-AF45-9F7E049CBE86}"/>
                    </a:ext>
                  </a:extLst>
                </p14:cNvPr>
                <p14:cNvContentPartPr/>
                <p14:nvPr/>
              </p14:nvContentPartPr>
              <p14:xfrm>
                <a:off x="2110046" y="5743821"/>
                <a:ext cx="2422080" cy="939240"/>
              </p14:xfrm>
            </p:contentPart>
          </mc:Choice>
          <mc:Fallback xmlns="">
            <p:pic>
              <p:nvPicPr>
                <p:cNvPr id="18448" name="Ink 18447">
                  <a:extLst>
                    <a:ext uri="{FF2B5EF4-FFF2-40B4-BE49-F238E27FC236}">
                      <a16:creationId xmlns:a16="http://schemas.microsoft.com/office/drawing/2014/main" id="{6AF62A84-9BD1-461E-AF45-9F7E049CBE86}"/>
                    </a:ext>
                  </a:extLst>
                </p:cNvPr>
                <p:cNvPicPr/>
                <p:nvPr/>
              </p:nvPicPr>
              <p:blipFill>
                <a:blip r:embed="rId18"/>
                <a:stretch>
                  <a:fillRect/>
                </a:stretch>
              </p:blipFill>
              <p:spPr>
                <a:xfrm>
                  <a:off x="2092049" y="5725821"/>
                  <a:ext cx="2457715" cy="974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450" name="Ink 18449">
                  <a:extLst>
                    <a:ext uri="{FF2B5EF4-FFF2-40B4-BE49-F238E27FC236}">
                      <a16:creationId xmlns:a16="http://schemas.microsoft.com/office/drawing/2014/main" id="{273FE0CF-1CC0-404D-88CF-302F00A81F9F}"/>
                    </a:ext>
                  </a:extLst>
                </p14:cNvPr>
                <p14:cNvContentPartPr/>
                <p14:nvPr/>
              </p14:nvContentPartPr>
              <p14:xfrm>
                <a:off x="2946326" y="6008781"/>
                <a:ext cx="33840" cy="459360"/>
              </p14:xfrm>
            </p:contentPart>
          </mc:Choice>
          <mc:Fallback xmlns="">
            <p:pic>
              <p:nvPicPr>
                <p:cNvPr id="18450" name="Ink 18449">
                  <a:extLst>
                    <a:ext uri="{FF2B5EF4-FFF2-40B4-BE49-F238E27FC236}">
                      <a16:creationId xmlns:a16="http://schemas.microsoft.com/office/drawing/2014/main" id="{273FE0CF-1CC0-404D-88CF-302F00A81F9F}"/>
                    </a:ext>
                  </a:extLst>
                </p:cNvPr>
                <p:cNvPicPr/>
                <p:nvPr/>
              </p:nvPicPr>
              <p:blipFill>
                <a:blip r:embed="rId20"/>
                <a:stretch>
                  <a:fillRect/>
                </a:stretch>
              </p:blipFill>
              <p:spPr>
                <a:xfrm>
                  <a:off x="2928326" y="5990795"/>
                  <a:ext cx="69480" cy="49497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451" name="Ink 18450">
                  <a:extLst>
                    <a:ext uri="{FF2B5EF4-FFF2-40B4-BE49-F238E27FC236}">
                      <a16:creationId xmlns:a16="http://schemas.microsoft.com/office/drawing/2014/main" id="{DCE68424-748D-4AE7-A6EB-F608A523E0C2}"/>
                    </a:ext>
                  </a:extLst>
                </p14:cNvPr>
                <p14:cNvContentPartPr/>
                <p14:nvPr/>
              </p14:nvContentPartPr>
              <p14:xfrm>
                <a:off x="2918966" y="5952981"/>
                <a:ext cx="182160" cy="219960"/>
              </p14:xfrm>
            </p:contentPart>
          </mc:Choice>
          <mc:Fallback xmlns="">
            <p:pic>
              <p:nvPicPr>
                <p:cNvPr id="18451" name="Ink 18450">
                  <a:extLst>
                    <a:ext uri="{FF2B5EF4-FFF2-40B4-BE49-F238E27FC236}">
                      <a16:creationId xmlns:a16="http://schemas.microsoft.com/office/drawing/2014/main" id="{DCE68424-748D-4AE7-A6EB-F608A523E0C2}"/>
                    </a:ext>
                  </a:extLst>
                </p:cNvPr>
                <p:cNvPicPr/>
                <p:nvPr/>
              </p:nvPicPr>
              <p:blipFill>
                <a:blip r:embed="rId22"/>
                <a:stretch>
                  <a:fillRect/>
                </a:stretch>
              </p:blipFill>
              <p:spPr>
                <a:xfrm>
                  <a:off x="2900966" y="5935010"/>
                  <a:ext cx="217800" cy="25554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452" name="Ink 18451">
                  <a:extLst>
                    <a:ext uri="{FF2B5EF4-FFF2-40B4-BE49-F238E27FC236}">
                      <a16:creationId xmlns:a16="http://schemas.microsoft.com/office/drawing/2014/main" id="{9F1C6A05-4265-410C-AD9A-19A8807C1ABF}"/>
                    </a:ext>
                  </a:extLst>
                </p14:cNvPr>
                <p14:cNvContentPartPr/>
                <p14:nvPr/>
              </p14:nvContentPartPr>
              <p14:xfrm>
                <a:off x="3177806" y="6257181"/>
                <a:ext cx="249120" cy="242280"/>
              </p14:xfrm>
            </p:contentPart>
          </mc:Choice>
          <mc:Fallback xmlns="">
            <p:pic>
              <p:nvPicPr>
                <p:cNvPr id="18452" name="Ink 18451">
                  <a:extLst>
                    <a:ext uri="{FF2B5EF4-FFF2-40B4-BE49-F238E27FC236}">
                      <a16:creationId xmlns:a16="http://schemas.microsoft.com/office/drawing/2014/main" id="{9F1C6A05-4265-410C-AD9A-19A8807C1ABF}"/>
                    </a:ext>
                  </a:extLst>
                </p:cNvPr>
                <p:cNvPicPr/>
                <p:nvPr/>
              </p:nvPicPr>
              <p:blipFill>
                <a:blip r:embed="rId24"/>
                <a:stretch>
                  <a:fillRect/>
                </a:stretch>
              </p:blipFill>
              <p:spPr>
                <a:xfrm>
                  <a:off x="3159806" y="6239154"/>
                  <a:ext cx="284760" cy="27797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454" name="Ink 18453">
                <a:extLst>
                  <a:ext uri="{FF2B5EF4-FFF2-40B4-BE49-F238E27FC236}">
                    <a16:creationId xmlns:a16="http://schemas.microsoft.com/office/drawing/2014/main" id="{E8E3E202-DB25-40EF-BE73-FADCD755FED4}"/>
                  </a:ext>
                </a:extLst>
              </p14:cNvPr>
              <p14:cNvContentPartPr/>
              <p14:nvPr/>
            </p14:nvContentPartPr>
            <p14:xfrm>
              <a:off x="4070246" y="5142621"/>
              <a:ext cx="222120" cy="341280"/>
            </p14:xfrm>
          </p:contentPart>
        </mc:Choice>
        <mc:Fallback xmlns="">
          <p:pic>
            <p:nvPicPr>
              <p:cNvPr id="18454" name="Ink 18453">
                <a:extLst>
                  <a:ext uri="{FF2B5EF4-FFF2-40B4-BE49-F238E27FC236}">
                    <a16:creationId xmlns:a16="http://schemas.microsoft.com/office/drawing/2014/main" id="{E8E3E202-DB25-40EF-BE73-FADCD755FED4}"/>
                  </a:ext>
                </a:extLst>
              </p:cNvPr>
              <p:cNvPicPr/>
              <p:nvPr/>
            </p:nvPicPr>
            <p:blipFill>
              <a:blip r:embed="rId26"/>
              <a:stretch>
                <a:fillRect/>
              </a:stretch>
            </p:blipFill>
            <p:spPr>
              <a:xfrm>
                <a:off x="4052246" y="5124621"/>
                <a:ext cx="257760" cy="376920"/>
              </a:xfrm>
              <a:prstGeom prst="rect">
                <a:avLst/>
              </a:prstGeom>
            </p:spPr>
          </p:pic>
        </mc:Fallback>
      </mc:AlternateContent>
      <p:grpSp>
        <p:nvGrpSpPr>
          <p:cNvPr id="18467" name="Group 18466">
            <a:extLst>
              <a:ext uri="{FF2B5EF4-FFF2-40B4-BE49-F238E27FC236}">
                <a16:creationId xmlns:a16="http://schemas.microsoft.com/office/drawing/2014/main" id="{B0748EFE-2E42-4BB1-B9FB-5ADCCA0C1DEF}"/>
              </a:ext>
            </a:extLst>
          </p:cNvPr>
          <p:cNvGrpSpPr/>
          <p:nvPr/>
        </p:nvGrpSpPr>
        <p:grpSpPr>
          <a:xfrm>
            <a:off x="4698446" y="5190861"/>
            <a:ext cx="3854520" cy="1492560"/>
            <a:chOff x="4698446" y="5190861"/>
            <a:chExt cx="3854520" cy="1492560"/>
          </a:xfrm>
        </p:grpSpPr>
        <mc:AlternateContent xmlns:mc="http://schemas.openxmlformats.org/markup-compatibility/2006" xmlns:p14="http://schemas.microsoft.com/office/powerpoint/2010/main">
          <mc:Choice Requires="p14">
            <p:contentPart p14:bwMode="auto" r:id="rId27">
              <p14:nvContentPartPr>
                <p14:cNvPr id="18455" name="Ink 18454">
                  <a:extLst>
                    <a:ext uri="{FF2B5EF4-FFF2-40B4-BE49-F238E27FC236}">
                      <a16:creationId xmlns:a16="http://schemas.microsoft.com/office/drawing/2014/main" id="{0F6974C9-1818-435E-931D-6FD818010EBE}"/>
                    </a:ext>
                  </a:extLst>
                </p14:cNvPr>
                <p14:cNvContentPartPr/>
                <p14:nvPr/>
              </p14:nvContentPartPr>
              <p14:xfrm>
                <a:off x="4706366" y="5780181"/>
                <a:ext cx="34560" cy="759240"/>
              </p14:xfrm>
            </p:contentPart>
          </mc:Choice>
          <mc:Fallback xmlns="">
            <p:pic>
              <p:nvPicPr>
                <p:cNvPr id="18455" name="Ink 18454">
                  <a:extLst>
                    <a:ext uri="{FF2B5EF4-FFF2-40B4-BE49-F238E27FC236}">
                      <a16:creationId xmlns:a16="http://schemas.microsoft.com/office/drawing/2014/main" id="{0F6974C9-1818-435E-931D-6FD818010EBE}"/>
                    </a:ext>
                  </a:extLst>
                </p:cNvPr>
                <p:cNvPicPr/>
                <p:nvPr/>
              </p:nvPicPr>
              <p:blipFill>
                <a:blip r:embed="rId28"/>
                <a:stretch>
                  <a:fillRect/>
                </a:stretch>
              </p:blipFill>
              <p:spPr>
                <a:xfrm>
                  <a:off x="4688366" y="5762181"/>
                  <a:ext cx="70200" cy="79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456" name="Ink 18455">
                  <a:extLst>
                    <a:ext uri="{FF2B5EF4-FFF2-40B4-BE49-F238E27FC236}">
                      <a16:creationId xmlns:a16="http://schemas.microsoft.com/office/drawing/2014/main" id="{193D5C91-0611-4108-A85E-08BB1888AD5E}"/>
                    </a:ext>
                  </a:extLst>
                </p14:cNvPr>
                <p14:cNvContentPartPr/>
                <p14:nvPr/>
              </p14:nvContentPartPr>
              <p14:xfrm>
                <a:off x="4698446" y="5630421"/>
                <a:ext cx="1795320" cy="1033200"/>
              </p14:xfrm>
            </p:contentPart>
          </mc:Choice>
          <mc:Fallback xmlns="">
            <p:pic>
              <p:nvPicPr>
                <p:cNvPr id="18456" name="Ink 18455">
                  <a:extLst>
                    <a:ext uri="{FF2B5EF4-FFF2-40B4-BE49-F238E27FC236}">
                      <a16:creationId xmlns:a16="http://schemas.microsoft.com/office/drawing/2014/main" id="{193D5C91-0611-4108-A85E-08BB1888AD5E}"/>
                    </a:ext>
                  </a:extLst>
                </p:cNvPr>
                <p:cNvPicPr/>
                <p:nvPr/>
              </p:nvPicPr>
              <p:blipFill>
                <a:blip r:embed="rId30"/>
                <a:stretch>
                  <a:fillRect/>
                </a:stretch>
              </p:blipFill>
              <p:spPr>
                <a:xfrm>
                  <a:off x="4680450" y="5612427"/>
                  <a:ext cx="1830953" cy="1068828"/>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457" name="Ink 18456">
                  <a:extLst>
                    <a:ext uri="{FF2B5EF4-FFF2-40B4-BE49-F238E27FC236}">
                      <a16:creationId xmlns:a16="http://schemas.microsoft.com/office/drawing/2014/main" id="{C9A788CA-57EE-4307-BECE-0FE3B22B4788}"/>
                    </a:ext>
                  </a:extLst>
                </p14:cNvPr>
                <p14:cNvContentPartPr/>
                <p14:nvPr/>
              </p14:nvContentPartPr>
              <p14:xfrm>
                <a:off x="5299646" y="5965581"/>
                <a:ext cx="66240" cy="483120"/>
              </p14:xfrm>
            </p:contentPart>
          </mc:Choice>
          <mc:Fallback xmlns="">
            <p:pic>
              <p:nvPicPr>
                <p:cNvPr id="18457" name="Ink 18456">
                  <a:extLst>
                    <a:ext uri="{FF2B5EF4-FFF2-40B4-BE49-F238E27FC236}">
                      <a16:creationId xmlns:a16="http://schemas.microsoft.com/office/drawing/2014/main" id="{C9A788CA-57EE-4307-BECE-0FE3B22B4788}"/>
                    </a:ext>
                  </a:extLst>
                </p:cNvPr>
                <p:cNvPicPr/>
                <p:nvPr/>
              </p:nvPicPr>
              <p:blipFill>
                <a:blip r:embed="rId32"/>
                <a:stretch>
                  <a:fillRect/>
                </a:stretch>
              </p:blipFill>
              <p:spPr>
                <a:xfrm>
                  <a:off x="5281646" y="5947581"/>
                  <a:ext cx="10188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458" name="Ink 18457">
                  <a:extLst>
                    <a:ext uri="{FF2B5EF4-FFF2-40B4-BE49-F238E27FC236}">
                      <a16:creationId xmlns:a16="http://schemas.microsoft.com/office/drawing/2014/main" id="{EE27702C-3F76-4FF0-984A-4006C2E5B2BF}"/>
                    </a:ext>
                  </a:extLst>
                </p14:cNvPr>
                <p14:cNvContentPartPr/>
                <p14:nvPr/>
              </p14:nvContentPartPr>
              <p14:xfrm>
                <a:off x="5334206" y="5834541"/>
                <a:ext cx="270720" cy="272880"/>
              </p14:xfrm>
            </p:contentPart>
          </mc:Choice>
          <mc:Fallback xmlns="">
            <p:pic>
              <p:nvPicPr>
                <p:cNvPr id="18458" name="Ink 18457">
                  <a:extLst>
                    <a:ext uri="{FF2B5EF4-FFF2-40B4-BE49-F238E27FC236}">
                      <a16:creationId xmlns:a16="http://schemas.microsoft.com/office/drawing/2014/main" id="{EE27702C-3F76-4FF0-984A-4006C2E5B2BF}"/>
                    </a:ext>
                  </a:extLst>
                </p:cNvPr>
                <p:cNvPicPr/>
                <p:nvPr/>
              </p:nvPicPr>
              <p:blipFill>
                <a:blip r:embed="rId34"/>
                <a:stretch>
                  <a:fillRect/>
                </a:stretch>
              </p:blipFill>
              <p:spPr>
                <a:xfrm>
                  <a:off x="5316206" y="5816541"/>
                  <a:ext cx="3063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459" name="Ink 18458">
                  <a:extLst>
                    <a:ext uri="{FF2B5EF4-FFF2-40B4-BE49-F238E27FC236}">
                      <a16:creationId xmlns:a16="http://schemas.microsoft.com/office/drawing/2014/main" id="{6F29652A-72D2-4E1A-890F-F26A01C7993D}"/>
                    </a:ext>
                  </a:extLst>
                </p14:cNvPr>
                <p14:cNvContentPartPr/>
                <p14:nvPr/>
              </p14:nvContentPartPr>
              <p14:xfrm>
                <a:off x="5501966" y="6122901"/>
                <a:ext cx="263520" cy="336240"/>
              </p14:xfrm>
            </p:contentPart>
          </mc:Choice>
          <mc:Fallback xmlns="">
            <p:pic>
              <p:nvPicPr>
                <p:cNvPr id="18459" name="Ink 18458">
                  <a:extLst>
                    <a:ext uri="{FF2B5EF4-FFF2-40B4-BE49-F238E27FC236}">
                      <a16:creationId xmlns:a16="http://schemas.microsoft.com/office/drawing/2014/main" id="{6F29652A-72D2-4E1A-890F-F26A01C7993D}"/>
                    </a:ext>
                  </a:extLst>
                </p:cNvPr>
                <p:cNvPicPr/>
                <p:nvPr/>
              </p:nvPicPr>
              <p:blipFill>
                <a:blip r:embed="rId36"/>
                <a:stretch>
                  <a:fillRect/>
                </a:stretch>
              </p:blipFill>
              <p:spPr>
                <a:xfrm>
                  <a:off x="5483966" y="6104901"/>
                  <a:ext cx="2991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8460" name="Ink 18459">
                  <a:extLst>
                    <a:ext uri="{FF2B5EF4-FFF2-40B4-BE49-F238E27FC236}">
                      <a16:creationId xmlns:a16="http://schemas.microsoft.com/office/drawing/2014/main" id="{ABF8B982-FB1F-4754-AD7E-4BC30F3861A1}"/>
                    </a:ext>
                  </a:extLst>
                </p14:cNvPr>
                <p14:cNvContentPartPr/>
                <p14:nvPr/>
              </p14:nvContentPartPr>
              <p14:xfrm>
                <a:off x="6192086" y="5223981"/>
                <a:ext cx="25200" cy="318960"/>
              </p14:xfrm>
            </p:contentPart>
          </mc:Choice>
          <mc:Fallback xmlns="">
            <p:pic>
              <p:nvPicPr>
                <p:cNvPr id="18460" name="Ink 18459">
                  <a:extLst>
                    <a:ext uri="{FF2B5EF4-FFF2-40B4-BE49-F238E27FC236}">
                      <a16:creationId xmlns:a16="http://schemas.microsoft.com/office/drawing/2014/main" id="{ABF8B982-FB1F-4754-AD7E-4BC30F3861A1}"/>
                    </a:ext>
                  </a:extLst>
                </p:cNvPr>
                <p:cNvPicPr/>
                <p:nvPr/>
              </p:nvPicPr>
              <p:blipFill>
                <a:blip r:embed="rId38"/>
                <a:stretch>
                  <a:fillRect/>
                </a:stretch>
              </p:blipFill>
              <p:spPr>
                <a:xfrm>
                  <a:off x="6174086" y="5205981"/>
                  <a:ext cx="6084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8461" name="Ink 18460">
                  <a:extLst>
                    <a:ext uri="{FF2B5EF4-FFF2-40B4-BE49-F238E27FC236}">
                      <a16:creationId xmlns:a16="http://schemas.microsoft.com/office/drawing/2014/main" id="{0BE2E413-25E2-4CB8-9CA1-42CF8F1F30F6}"/>
                    </a:ext>
                  </a:extLst>
                </p14:cNvPr>
                <p14:cNvContentPartPr/>
                <p14:nvPr/>
              </p14:nvContentPartPr>
              <p14:xfrm>
                <a:off x="6349046" y="5190861"/>
                <a:ext cx="44640" cy="384120"/>
              </p14:xfrm>
            </p:contentPart>
          </mc:Choice>
          <mc:Fallback xmlns="">
            <p:pic>
              <p:nvPicPr>
                <p:cNvPr id="18461" name="Ink 18460">
                  <a:extLst>
                    <a:ext uri="{FF2B5EF4-FFF2-40B4-BE49-F238E27FC236}">
                      <a16:creationId xmlns:a16="http://schemas.microsoft.com/office/drawing/2014/main" id="{0BE2E413-25E2-4CB8-9CA1-42CF8F1F30F6}"/>
                    </a:ext>
                  </a:extLst>
                </p:cNvPr>
                <p:cNvPicPr/>
                <p:nvPr/>
              </p:nvPicPr>
              <p:blipFill>
                <a:blip r:embed="rId40"/>
                <a:stretch>
                  <a:fillRect/>
                </a:stretch>
              </p:blipFill>
              <p:spPr>
                <a:xfrm>
                  <a:off x="6331190" y="5172861"/>
                  <a:ext cx="79995"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462" name="Ink 18461">
                  <a:extLst>
                    <a:ext uri="{FF2B5EF4-FFF2-40B4-BE49-F238E27FC236}">
                      <a16:creationId xmlns:a16="http://schemas.microsoft.com/office/drawing/2014/main" id="{AE90A567-A368-42A6-B4B4-0EBB2F329DDA}"/>
                    </a:ext>
                  </a:extLst>
                </p14:cNvPr>
                <p14:cNvContentPartPr/>
                <p14:nvPr/>
              </p14:nvContentPartPr>
              <p14:xfrm>
                <a:off x="6742166" y="5724741"/>
                <a:ext cx="50760" cy="847440"/>
              </p14:xfrm>
            </p:contentPart>
          </mc:Choice>
          <mc:Fallback xmlns="">
            <p:pic>
              <p:nvPicPr>
                <p:cNvPr id="18462" name="Ink 18461">
                  <a:extLst>
                    <a:ext uri="{FF2B5EF4-FFF2-40B4-BE49-F238E27FC236}">
                      <a16:creationId xmlns:a16="http://schemas.microsoft.com/office/drawing/2014/main" id="{AE90A567-A368-42A6-B4B4-0EBB2F329DDA}"/>
                    </a:ext>
                  </a:extLst>
                </p:cNvPr>
                <p:cNvPicPr/>
                <p:nvPr/>
              </p:nvPicPr>
              <p:blipFill>
                <a:blip r:embed="rId42"/>
                <a:stretch>
                  <a:fillRect/>
                </a:stretch>
              </p:blipFill>
              <p:spPr>
                <a:xfrm>
                  <a:off x="6724166" y="5706741"/>
                  <a:ext cx="86400" cy="883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463" name="Ink 18462">
                  <a:extLst>
                    <a:ext uri="{FF2B5EF4-FFF2-40B4-BE49-F238E27FC236}">
                      <a16:creationId xmlns:a16="http://schemas.microsoft.com/office/drawing/2014/main" id="{4218EBAE-EFC7-43C3-88C9-3C3CDCFE160D}"/>
                    </a:ext>
                  </a:extLst>
                </p14:cNvPr>
                <p14:cNvContentPartPr/>
                <p14:nvPr/>
              </p14:nvContentPartPr>
              <p14:xfrm>
                <a:off x="6755846" y="5619981"/>
                <a:ext cx="1797120" cy="1063440"/>
              </p14:xfrm>
            </p:contentPart>
          </mc:Choice>
          <mc:Fallback xmlns="">
            <p:pic>
              <p:nvPicPr>
                <p:cNvPr id="18463" name="Ink 18462">
                  <a:extLst>
                    <a:ext uri="{FF2B5EF4-FFF2-40B4-BE49-F238E27FC236}">
                      <a16:creationId xmlns:a16="http://schemas.microsoft.com/office/drawing/2014/main" id="{4218EBAE-EFC7-43C3-88C9-3C3CDCFE160D}"/>
                    </a:ext>
                  </a:extLst>
                </p:cNvPr>
                <p:cNvPicPr/>
                <p:nvPr/>
              </p:nvPicPr>
              <p:blipFill>
                <a:blip r:embed="rId44"/>
                <a:stretch>
                  <a:fillRect/>
                </a:stretch>
              </p:blipFill>
              <p:spPr>
                <a:xfrm>
                  <a:off x="6737846" y="5601981"/>
                  <a:ext cx="1832760" cy="1099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464" name="Ink 18463">
                  <a:extLst>
                    <a:ext uri="{FF2B5EF4-FFF2-40B4-BE49-F238E27FC236}">
                      <a16:creationId xmlns:a16="http://schemas.microsoft.com/office/drawing/2014/main" id="{9E3A5BFE-0852-4D19-94B7-7AC670826CF3}"/>
                    </a:ext>
                  </a:extLst>
                </p14:cNvPr>
                <p14:cNvContentPartPr/>
                <p14:nvPr/>
              </p14:nvContentPartPr>
              <p14:xfrm>
                <a:off x="7335086" y="5961981"/>
                <a:ext cx="13680" cy="454320"/>
              </p14:xfrm>
            </p:contentPart>
          </mc:Choice>
          <mc:Fallback xmlns="">
            <p:pic>
              <p:nvPicPr>
                <p:cNvPr id="18464" name="Ink 18463">
                  <a:extLst>
                    <a:ext uri="{FF2B5EF4-FFF2-40B4-BE49-F238E27FC236}">
                      <a16:creationId xmlns:a16="http://schemas.microsoft.com/office/drawing/2014/main" id="{9E3A5BFE-0852-4D19-94B7-7AC670826CF3}"/>
                    </a:ext>
                  </a:extLst>
                </p:cNvPr>
                <p:cNvPicPr/>
                <p:nvPr/>
              </p:nvPicPr>
              <p:blipFill>
                <a:blip r:embed="rId46"/>
                <a:stretch>
                  <a:fillRect/>
                </a:stretch>
              </p:blipFill>
              <p:spPr>
                <a:xfrm>
                  <a:off x="7317086" y="5943981"/>
                  <a:ext cx="4932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465" name="Ink 18464">
                  <a:extLst>
                    <a:ext uri="{FF2B5EF4-FFF2-40B4-BE49-F238E27FC236}">
                      <a16:creationId xmlns:a16="http://schemas.microsoft.com/office/drawing/2014/main" id="{DB0151E0-B595-46E3-A3A2-979C7F164A51}"/>
                    </a:ext>
                  </a:extLst>
                </p14:cNvPr>
                <p14:cNvContentPartPr/>
                <p14:nvPr/>
              </p14:nvContentPartPr>
              <p14:xfrm>
                <a:off x="7317806" y="5861541"/>
                <a:ext cx="249120" cy="308520"/>
              </p14:xfrm>
            </p:contentPart>
          </mc:Choice>
          <mc:Fallback xmlns="">
            <p:pic>
              <p:nvPicPr>
                <p:cNvPr id="18465" name="Ink 18464">
                  <a:extLst>
                    <a:ext uri="{FF2B5EF4-FFF2-40B4-BE49-F238E27FC236}">
                      <a16:creationId xmlns:a16="http://schemas.microsoft.com/office/drawing/2014/main" id="{DB0151E0-B595-46E3-A3A2-979C7F164A51}"/>
                    </a:ext>
                  </a:extLst>
                </p:cNvPr>
                <p:cNvPicPr/>
                <p:nvPr/>
              </p:nvPicPr>
              <p:blipFill>
                <a:blip r:embed="rId48"/>
                <a:stretch>
                  <a:fillRect/>
                </a:stretch>
              </p:blipFill>
              <p:spPr>
                <a:xfrm>
                  <a:off x="7299806" y="5843562"/>
                  <a:ext cx="284760" cy="34411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466" name="Ink 18465">
                  <a:extLst>
                    <a:ext uri="{FF2B5EF4-FFF2-40B4-BE49-F238E27FC236}">
                      <a16:creationId xmlns:a16="http://schemas.microsoft.com/office/drawing/2014/main" id="{B3AE26BA-0681-47B4-9F57-DCBE943AD359}"/>
                    </a:ext>
                  </a:extLst>
                </p14:cNvPr>
                <p14:cNvContentPartPr/>
                <p14:nvPr/>
              </p14:nvContentPartPr>
              <p14:xfrm>
                <a:off x="7587806" y="6188421"/>
                <a:ext cx="218160" cy="233280"/>
              </p14:xfrm>
            </p:contentPart>
          </mc:Choice>
          <mc:Fallback xmlns="">
            <p:pic>
              <p:nvPicPr>
                <p:cNvPr id="18466" name="Ink 18465">
                  <a:extLst>
                    <a:ext uri="{FF2B5EF4-FFF2-40B4-BE49-F238E27FC236}">
                      <a16:creationId xmlns:a16="http://schemas.microsoft.com/office/drawing/2014/main" id="{B3AE26BA-0681-47B4-9F57-DCBE943AD359}"/>
                    </a:ext>
                  </a:extLst>
                </p:cNvPr>
                <p:cNvPicPr/>
                <p:nvPr/>
              </p:nvPicPr>
              <p:blipFill>
                <a:blip r:embed="rId50"/>
                <a:stretch>
                  <a:fillRect/>
                </a:stretch>
              </p:blipFill>
              <p:spPr>
                <a:xfrm>
                  <a:off x="7569806" y="6170421"/>
                  <a:ext cx="253800" cy="268920"/>
                </a:xfrm>
                <a:prstGeom prst="rect">
                  <a:avLst/>
                </a:prstGeom>
              </p:spPr>
            </p:pic>
          </mc:Fallback>
        </mc:AlternateContent>
      </p:grpSp>
      <p:grpSp>
        <p:nvGrpSpPr>
          <p:cNvPr id="18480" name="Group 18479">
            <a:extLst>
              <a:ext uri="{FF2B5EF4-FFF2-40B4-BE49-F238E27FC236}">
                <a16:creationId xmlns:a16="http://schemas.microsoft.com/office/drawing/2014/main" id="{755B2D74-C153-4778-B82F-B2999E31ED00}"/>
              </a:ext>
            </a:extLst>
          </p:cNvPr>
          <p:cNvGrpSpPr/>
          <p:nvPr/>
        </p:nvGrpSpPr>
        <p:grpSpPr>
          <a:xfrm>
            <a:off x="8287646" y="5083941"/>
            <a:ext cx="1647360" cy="1586520"/>
            <a:chOff x="8287646" y="5083941"/>
            <a:chExt cx="1647360" cy="1586520"/>
          </a:xfrm>
        </p:grpSpPr>
        <mc:AlternateContent xmlns:mc="http://schemas.openxmlformats.org/markup-compatibility/2006" xmlns:p14="http://schemas.microsoft.com/office/powerpoint/2010/main">
          <mc:Choice Requires="p14">
            <p:contentPart p14:bwMode="auto" r:id="rId51">
              <p14:nvContentPartPr>
                <p14:cNvPr id="18468" name="Ink 18467">
                  <a:extLst>
                    <a:ext uri="{FF2B5EF4-FFF2-40B4-BE49-F238E27FC236}">
                      <a16:creationId xmlns:a16="http://schemas.microsoft.com/office/drawing/2014/main" id="{2664B0AF-A42B-49DA-A110-66A114F8E99F}"/>
                    </a:ext>
                  </a:extLst>
                </p14:cNvPr>
                <p14:cNvContentPartPr/>
                <p14:nvPr/>
              </p14:nvContentPartPr>
              <p14:xfrm>
                <a:off x="8287646" y="5117061"/>
                <a:ext cx="27720" cy="393480"/>
              </p14:xfrm>
            </p:contentPart>
          </mc:Choice>
          <mc:Fallback xmlns="">
            <p:pic>
              <p:nvPicPr>
                <p:cNvPr id="18468" name="Ink 18467">
                  <a:extLst>
                    <a:ext uri="{FF2B5EF4-FFF2-40B4-BE49-F238E27FC236}">
                      <a16:creationId xmlns:a16="http://schemas.microsoft.com/office/drawing/2014/main" id="{2664B0AF-A42B-49DA-A110-66A114F8E99F}"/>
                    </a:ext>
                  </a:extLst>
                </p:cNvPr>
                <p:cNvPicPr/>
                <p:nvPr/>
              </p:nvPicPr>
              <p:blipFill>
                <a:blip r:embed="rId52"/>
                <a:stretch>
                  <a:fillRect/>
                </a:stretch>
              </p:blipFill>
              <p:spPr>
                <a:xfrm>
                  <a:off x="8269646" y="5099061"/>
                  <a:ext cx="6336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8469" name="Ink 18468">
                  <a:extLst>
                    <a:ext uri="{FF2B5EF4-FFF2-40B4-BE49-F238E27FC236}">
                      <a16:creationId xmlns:a16="http://schemas.microsoft.com/office/drawing/2014/main" id="{6D43DED0-212C-4B27-84C1-3A14AABCB319}"/>
                    </a:ext>
                  </a:extLst>
                </p14:cNvPr>
                <p14:cNvContentPartPr/>
                <p14:nvPr/>
              </p14:nvContentPartPr>
              <p14:xfrm>
                <a:off x="8459006" y="5083941"/>
                <a:ext cx="169560" cy="299160"/>
              </p14:xfrm>
            </p:contentPart>
          </mc:Choice>
          <mc:Fallback xmlns="">
            <p:pic>
              <p:nvPicPr>
                <p:cNvPr id="18469" name="Ink 18468">
                  <a:extLst>
                    <a:ext uri="{FF2B5EF4-FFF2-40B4-BE49-F238E27FC236}">
                      <a16:creationId xmlns:a16="http://schemas.microsoft.com/office/drawing/2014/main" id="{6D43DED0-212C-4B27-84C1-3A14AABCB319}"/>
                    </a:ext>
                  </a:extLst>
                </p:cNvPr>
                <p:cNvPicPr/>
                <p:nvPr/>
              </p:nvPicPr>
              <p:blipFill>
                <a:blip r:embed="rId54"/>
                <a:stretch>
                  <a:fillRect/>
                </a:stretch>
              </p:blipFill>
              <p:spPr>
                <a:xfrm>
                  <a:off x="8441006" y="5065919"/>
                  <a:ext cx="205200" cy="334843"/>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8470" name="Ink 18469">
                  <a:extLst>
                    <a:ext uri="{FF2B5EF4-FFF2-40B4-BE49-F238E27FC236}">
                      <a16:creationId xmlns:a16="http://schemas.microsoft.com/office/drawing/2014/main" id="{17662319-2B1E-4741-98B2-F705C958F824}"/>
                    </a:ext>
                  </a:extLst>
                </p14:cNvPr>
                <p14:cNvContentPartPr/>
                <p14:nvPr/>
              </p14:nvContentPartPr>
              <p14:xfrm>
                <a:off x="8587526" y="5120301"/>
                <a:ext cx="208800" cy="28080"/>
              </p14:xfrm>
            </p:contentPart>
          </mc:Choice>
          <mc:Fallback xmlns="">
            <p:pic>
              <p:nvPicPr>
                <p:cNvPr id="18470" name="Ink 18469">
                  <a:extLst>
                    <a:ext uri="{FF2B5EF4-FFF2-40B4-BE49-F238E27FC236}">
                      <a16:creationId xmlns:a16="http://schemas.microsoft.com/office/drawing/2014/main" id="{17662319-2B1E-4741-98B2-F705C958F824}"/>
                    </a:ext>
                  </a:extLst>
                </p:cNvPr>
                <p:cNvPicPr/>
                <p:nvPr/>
              </p:nvPicPr>
              <p:blipFill>
                <a:blip r:embed="rId56"/>
                <a:stretch>
                  <a:fillRect/>
                </a:stretch>
              </p:blipFill>
              <p:spPr>
                <a:xfrm>
                  <a:off x="8569526" y="5102301"/>
                  <a:ext cx="2444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8472" name="Ink 18471">
                  <a:extLst>
                    <a:ext uri="{FF2B5EF4-FFF2-40B4-BE49-F238E27FC236}">
                      <a16:creationId xmlns:a16="http://schemas.microsoft.com/office/drawing/2014/main" id="{B00CE080-968C-46B9-A76F-D697ADF769CB}"/>
                    </a:ext>
                  </a:extLst>
                </p14:cNvPr>
                <p14:cNvContentPartPr/>
                <p14:nvPr/>
              </p14:nvContentPartPr>
              <p14:xfrm>
                <a:off x="8768606" y="5681901"/>
                <a:ext cx="47520" cy="859680"/>
              </p14:xfrm>
            </p:contentPart>
          </mc:Choice>
          <mc:Fallback xmlns="">
            <p:pic>
              <p:nvPicPr>
                <p:cNvPr id="18472" name="Ink 18471">
                  <a:extLst>
                    <a:ext uri="{FF2B5EF4-FFF2-40B4-BE49-F238E27FC236}">
                      <a16:creationId xmlns:a16="http://schemas.microsoft.com/office/drawing/2014/main" id="{B00CE080-968C-46B9-A76F-D697ADF769CB}"/>
                    </a:ext>
                  </a:extLst>
                </p:cNvPr>
                <p:cNvPicPr/>
                <p:nvPr/>
              </p:nvPicPr>
              <p:blipFill>
                <a:blip r:embed="rId58"/>
                <a:stretch>
                  <a:fillRect/>
                </a:stretch>
              </p:blipFill>
              <p:spPr>
                <a:xfrm>
                  <a:off x="8750741" y="5663909"/>
                  <a:ext cx="82892" cy="895305"/>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8473" name="Ink 18472">
                  <a:extLst>
                    <a:ext uri="{FF2B5EF4-FFF2-40B4-BE49-F238E27FC236}">
                      <a16:creationId xmlns:a16="http://schemas.microsoft.com/office/drawing/2014/main" id="{44B0C968-4596-4A44-A74F-CE77FA0B6A62}"/>
                    </a:ext>
                  </a:extLst>
                </p14:cNvPr>
                <p14:cNvContentPartPr/>
                <p14:nvPr/>
              </p14:nvContentPartPr>
              <p14:xfrm>
                <a:off x="8708126" y="5646981"/>
                <a:ext cx="1226880" cy="1023480"/>
              </p14:xfrm>
            </p:contentPart>
          </mc:Choice>
          <mc:Fallback xmlns="">
            <p:pic>
              <p:nvPicPr>
                <p:cNvPr id="18473" name="Ink 18472">
                  <a:extLst>
                    <a:ext uri="{FF2B5EF4-FFF2-40B4-BE49-F238E27FC236}">
                      <a16:creationId xmlns:a16="http://schemas.microsoft.com/office/drawing/2014/main" id="{44B0C968-4596-4A44-A74F-CE77FA0B6A62}"/>
                    </a:ext>
                  </a:extLst>
                </p:cNvPr>
                <p:cNvPicPr/>
                <p:nvPr/>
              </p:nvPicPr>
              <p:blipFill>
                <a:blip r:embed="rId60"/>
                <a:stretch>
                  <a:fillRect/>
                </a:stretch>
              </p:blipFill>
              <p:spPr>
                <a:xfrm>
                  <a:off x="8690126" y="5628975"/>
                  <a:ext cx="1262520" cy="1059133"/>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8474" name="Ink 18473">
                  <a:extLst>
                    <a:ext uri="{FF2B5EF4-FFF2-40B4-BE49-F238E27FC236}">
                      <a16:creationId xmlns:a16="http://schemas.microsoft.com/office/drawing/2014/main" id="{B5BB2221-B377-4A1D-8711-0DEC2ADBF412}"/>
                    </a:ext>
                  </a:extLst>
                </p14:cNvPr>
                <p14:cNvContentPartPr/>
                <p14:nvPr/>
              </p14:nvContentPartPr>
              <p14:xfrm>
                <a:off x="9067406" y="6005181"/>
                <a:ext cx="38160" cy="416880"/>
              </p14:xfrm>
            </p:contentPart>
          </mc:Choice>
          <mc:Fallback xmlns="">
            <p:pic>
              <p:nvPicPr>
                <p:cNvPr id="18474" name="Ink 18473">
                  <a:extLst>
                    <a:ext uri="{FF2B5EF4-FFF2-40B4-BE49-F238E27FC236}">
                      <a16:creationId xmlns:a16="http://schemas.microsoft.com/office/drawing/2014/main" id="{B5BB2221-B377-4A1D-8711-0DEC2ADBF412}"/>
                    </a:ext>
                  </a:extLst>
                </p:cNvPr>
                <p:cNvPicPr/>
                <p:nvPr/>
              </p:nvPicPr>
              <p:blipFill>
                <a:blip r:embed="rId62"/>
                <a:stretch>
                  <a:fillRect/>
                </a:stretch>
              </p:blipFill>
              <p:spPr>
                <a:xfrm>
                  <a:off x="9049406" y="5987181"/>
                  <a:ext cx="7380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8475" name="Ink 18474">
                  <a:extLst>
                    <a:ext uri="{FF2B5EF4-FFF2-40B4-BE49-F238E27FC236}">
                      <a16:creationId xmlns:a16="http://schemas.microsoft.com/office/drawing/2014/main" id="{67AA70A7-C34E-4BBC-9CE4-7A1F59230D83}"/>
                    </a:ext>
                  </a:extLst>
                </p14:cNvPr>
                <p14:cNvContentPartPr/>
                <p14:nvPr/>
              </p14:nvContentPartPr>
              <p14:xfrm>
                <a:off x="9034286" y="5898261"/>
                <a:ext cx="250920" cy="273240"/>
              </p14:xfrm>
            </p:contentPart>
          </mc:Choice>
          <mc:Fallback xmlns="">
            <p:pic>
              <p:nvPicPr>
                <p:cNvPr id="18475" name="Ink 18474">
                  <a:extLst>
                    <a:ext uri="{FF2B5EF4-FFF2-40B4-BE49-F238E27FC236}">
                      <a16:creationId xmlns:a16="http://schemas.microsoft.com/office/drawing/2014/main" id="{67AA70A7-C34E-4BBC-9CE4-7A1F59230D83}"/>
                    </a:ext>
                  </a:extLst>
                </p:cNvPr>
                <p:cNvPicPr/>
                <p:nvPr/>
              </p:nvPicPr>
              <p:blipFill>
                <a:blip r:embed="rId64"/>
                <a:stretch>
                  <a:fillRect/>
                </a:stretch>
              </p:blipFill>
              <p:spPr>
                <a:xfrm>
                  <a:off x="9016286" y="5880261"/>
                  <a:ext cx="2865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8476" name="Ink 18475">
                  <a:extLst>
                    <a:ext uri="{FF2B5EF4-FFF2-40B4-BE49-F238E27FC236}">
                      <a16:creationId xmlns:a16="http://schemas.microsoft.com/office/drawing/2014/main" id="{685F3C27-513D-4757-8A59-41018064445A}"/>
                    </a:ext>
                  </a:extLst>
                </p14:cNvPr>
                <p14:cNvContentPartPr/>
                <p14:nvPr/>
              </p14:nvContentPartPr>
              <p14:xfrm>
                <a:off x="9280886" y="6200661"/>
                <a:ext cx="75240" cy="154080"/>
              </p14:xfrm>
            </p:contentPart>
          </mc:Choice>
          <mc:Fallback xmlns="">
            <p:pic>
              <p:nvPicPr>
                <p:cNvPr id="18476" name="Ink 18475">
                  <a:extLst>
                    <a:ext uri="{FF2B5EF4-FFF2-40B4-BE49-F238E27FC236}">
                      <a16:creationId xmlns:a16="http://schemas.microsoft.com/office/drawing/2014/main" id="{685F3C27-513D-4757-8A59-41018064445A}"/>
                    </a:ext>
                  </a:extLst>
                </p:cNvPr>
                <p:cNvPicPr/>
                <p:nvPr/>
              </p:nvPicPr>
              <p:blipFill>
                <a:blip r:embed="rId66"/>
                <a:stretch>
                  <a:fillRect/>
                </a:stretch>
              </p:blipFill>
              <p:spPr>
                <a:xfrm>
                  <a:off x="9262886" y="6182703"/>
                  <a:ext cx="110880" cy="189637"/>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8477" name="Ink 18476">
                  <a:extLst>
                    <a:ext uri="{FF2B5EF4-FFF2-40B4-BE49-F238E27FC236}">
                      <a16:creationId xmlns:a16="http://schemas.microsoft.com/office/drawing/2014/main" id="{5F9474BF-FDF8-4C5A-9BA1-2CD668ABF643}"/>
                    </a:ext>
                  </a:extLst>
                </p14:cNvPr>
                <p14:cNvContentPartPr/>
                <p14:nvPr/>
              </p14:nvContentPartPr>
              <p14:xfrm>
                <a:off x="9369086" y="6205701"/>
                <a:ext cx="33840" cy="335520"/>
              </p14:xfrm>
            </p:contentPart>
          </mc:Choice>
          <mc:Fallback xmlns="">
            <p:pic>
              <p:nvPicPr>
                <p:cNvPr id="18477" name="Ink 18476">
                  <a:extLst>
                    <a:ext uri="{FF2B5EF4-FFF2-40B4-BE49-F238E27FC236}">
                      <a16:creationId xmlns:a16="http://schemas.microsoft.com/office/drawing/2014/main" id="{5F9474BF-FDF8-4C5A-9BA1-2CD668ABF643}"/>
                    </a:ext>
                  </a:extLst>
                </p:cNvPr>
                <p:cNvPicPr/>
                <p:nvPr/>
              </p:nvPicPr>
              <p:blipFill>
                <a:blip r:embed="rId68"/>
                <a:stretch>
                  <a:fillRect/>
                </a:stretch>
              </p:blipFill>
              <p:spPr>
                <a:xfrm>
                  <a:off x="9351086" y="6187720"/>
                  <a:ext cx="69480" cy="371122"/>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8478" name="Ink 18477">
                  <a:extLst>
                    <a:ext uri="{FF2B5EF4-FFF2-40B4-BE49-F238E27FC236}">
                      <a16:creationId xmlns:a16="http://schemas.microsoft.com/office/drawing/2014/main" id="{A6281505-FA1F-4514-9147-C09673F2F5D6}"/>
                    </a:ext>
                  </a:extLst>
                </p14:cNvPr>
                <p14:cNvContentPartPr/>
                <p14:nvPr/>
              </p14:nvContentPartPr>
              <p14:xfrm>
                <a:off x="9571046" y="5248461"/>
                <a:ext cx="148320" cy="306720"/>
              </p14:xfrm>
            </p:contentPart>
          </mc:Choice>
          <mc:Fallback xmlns="">
            <p:pic>
              <p:nvPicPr>
                <p:cNvPr id="18478" name="Ink 18477">
                  <a:extLst>
                    <a:ext uri="{FF2B5EF4-FFF2-40B4-BE49-F238E27FC236}">
                      <a16:creationId xmlns:a16="http://schemas.microsoft.com/office/drawing/2014/main" id="{A6281505-FA1F-4514-9147-C09673F2F5D6}"/>
                    </a:ext>
                  </a:extLst>
                </p:cNvPr>
                <p:cNvPicPr/>
                <p:nvPr/>
              </p:nvPicPr>
              <p:blipFill>
                <a:blip r:embed="rId70"/>
                <a:stretch>
                  <a:fillRect/>
                </a:stretch>
              </p:blipFill>
              <p:spPr>
                <a:xfrm>
                  <a:off x="9553046" y="5230461"/>
                  <a:ext cx="18396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8479" name="Ink 18478">
                  <a:extLst>
                    <a:ext uri="{FF2B5EF4-FFF2-40B4-BE49-F238E27FC236}">
                      <a16:creationId xmlns:a16="http://schemas.microsoft.com/office/drawing/2014/main" id="{DA492B8C-ADF4-461F-AC24-C6962A6E03E8}"/>
                    </a:ext>
                  </a:extLst>
                </p14:cNvPr>
                <p14:cNvContentPartPr/>
                <p14:nvPr/>
              </p14:nvContentPartPr>
              <p14:xfrm>
                <a:off x="9777686" y="5270781"/>
                <a:ext cx="142200" cy="172800"/>
              </p14:xfrm>
            </p:contentPart>
          </mc:Choice>
          <mc:Fallback xmlns="">
            <p:pic>
              <p:nvPicPr>
                <p:cNvPr id="18479" name="Ink 18478">
                  <a:extLst>
                    <a:ext uri="{FF2B5EF4-FFF2-40B4-BE49-F238E27FC236}">
                      <a16:creationId xmlns:a16="http://schemas.microsoft.com/office/drawing/2014/main" id="{DA492B8C-ADF4-461F-AC24-C6962A6E03E8}"/>
                    </a:ext>
                  </a:extLst>
                </p:cNvPr>
                <p:cNvPicPr/>
                <p:nvPr/>
              </p:nvPicPr>
              <p:blipFill>
                <a:blip r:embed="rId72"/>
                <a:stretch>
                  <a:fillRect/>
                </a:stretch>
              </p:blipFill>
              <p:spPr>
                <a:xfrm>
                  <a:off x="9759686" y="5252781"/>
                  <a:ext cx="177840" cy="208440"/>
                </a:xfrm>
                <a:prstGeom prst="rect">
                  <a:avLst/>
                </a:prstGeom>
              </p:spPr>
            </p:pic>
          </mc:Fallback>
        </mc:AlternateContent>
      </p:grpSp>
    </p:spTree>
    <p:extLst>
      <p:ext uri="{BB962C8B-B14F-4D97-AF65-F5344CB8AC3E}">
        <p14:creationId xmlns:p14="http://schemas.microsoft.com/office/powerpoint/2010/main" val="129836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8453"/>
                                        </p:tgtEl>
                                        <p:attrNameLst>
                                          <p:attrName>style.visibility</p:attrName>
                                        </p:attrNameLst>
                                      </p:cBhvr>
                                      <p:to>
                                        <p:strVal val="visible"/>
                                      </p:to>
                                    </p:set>
                                    <p:anim calcmode="lin" valueType="num">
                                      <p:cBhvr>
                                        <p:cTn id="7" dur="2000" fill="hold"/>
                                        <p:tgtEl>
                                          <p:spTgt spid="18453"/>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18467"/>
                                        </p:tgtEl>
                                        <p:attrNameLst>
                                          <p:attrName>style.visibility</p:attrName>
                                        </p:attrNameLst>
                                      </p:cBhvr>
                                      <p:to>
                                        <p:strVal val="visible"/>
                                      </p:to>
                                    </p:set>
                                    <p:anim calcmode="lin" valueType="num">
                                      <p:cBhvr>
                                        <p:cTn id="12" dur="2000" fill="hold"/>
                                        <p:tgtEl>
                                          <p:spTgt spid="18467"/>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18480"/>
                                        </p:tgtEl>
                                        <p:attrNameLst>
                                          <p:attrName>style.visibility</p:attrName>
                                        </p:attrNameLst>
                                      </p:cBhvr>
                                      <p:to>
                                        <p:strVal val="visible"/>
                                      </p:to>
                                    </p:set>
                                    <p:anim calcmode="lin" valueType="num">
                                      <p:cBhvr>
                                        <p:cTn id="17" dur="2000" fill="hold"/>
                                        <p:tgtEl>
                                          <p:spTgt spid="1848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1260AB16-B7C6-49E8-8537-222E8A0B12DF}"/>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SJF / SPN Critique</a:t>
            </a:r>
          </a:p>
        </p:txBody>
      </p:sp>
      <p:sp>
        <p:nvSpPr>
          <p:cNvPr id="19458" name="Rectangle 2">
            <a:extLst>
              <a:ext uri="{FF2B5EF4-FFF2-40B4-BE49-F238E27FC236}">
                <a16:creationId xmlns:a16="http://schemas.microsoft.com/office/drawing/2014/main" id="{8DE01213-3EA3-44D3-A522-C138B7172B87}"/>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Possibility of starvation for longer processes </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Lack of </a:t>
            </a:r>
            <a:r>
              <a:rPr lang="en-GB" altLang="en-US" sz="2644" err="1"/>
              <a:t>preemption</a:t>
            </a:r>
            <a:r>
              <a:rPr lang="en-GB" altLang="en-US" sz="2644"/>
              <a:t> is not suitable in a time sharing environment</a:t>
            </a:r>
          </a:p>
          <a:p>
            <a:pPr>
              <a:spcBef>
                <a:spcPts val="70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865"/>
              <a:t>SJF/SPN implicitly incorporates priorities</a:t>
            </a:r>
          </a:p>
          <a:p>
            <a:pPr lvl="1">
              <a:spcBef>
                <a:spcPts val="620"/>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534"/>
              <a:t>Shortest jobs are given preference</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CPU bound processes have lower priority, but a process doing no I/O could still monopolize the CPU if it is the first to enter the system</a:t>
            </a:r>
          </a:p>
          <a:p>
            <a:pPr lvl="1">
              <a:spcBef>
                <a:spcPts val="620"/>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534"/>
          </a:p>
          <a:p>
            <a:pPr>
              <a:spcBef>
                <a:spcPts val="703"/>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865"/>
          </a:p>
          <a:p>
            <a:pPr>
              <a:spcBef>
                <a:spcPts val="703"/>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865"/>
          </a:p>
        </p:txBody>
      </p:sp>
      <p:sp>
        <p:nvSpPr>
          <p:cNvPr id="4" name="Footer Placeholder 3">
            <a:extLst>
              <a:ext uri="{FF2B5EF4-FFF2-40B4-BE49-F238E27FC236}">
                <a16:creationId xmlns:a16="http://schemas.microsoft.com/office/drawing/2014/main" id="{F9CF27AE-4665-4145-A6BD-FA5AEE73A1D6}"/>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11132C19-C3D2-4144-95C9-05511E06308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121869041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A112A8D4-1658-40CE-AA71-89F4B1ED4C53}"/>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Priorities</a:t>
            </a:r>
          </a:p>
        </p:txBody>
      </p:sp>
      <p:sp>
        <p:nvSpPr>
          <p:cNvPr id="22530" name="Rectangle 2">
            <a:extLst>
              <a:ext uri="{FF2B5EF4-FFF2-40B4-BE49-F238E27FC236}">
                <a16:creationId xmlns:a16="http://schemas.microsoft.com/office/drawing/2014/main" id="{2CBAA7AF-2C27-461D-A7D3-183D7DE49AE2}"/>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Implemented by having multiple ready queues to represent each level of priority</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Scheduler selects the process of a higher priority over one of lower priority</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Lower-priority may suffer starvation</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To alleviate starvation allow dynamic priorities</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The priority of a process  changes based on its age or execution history </a:t>
            </a:r>
          </a:p>
          <a:p>
            <a:pPr>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a:p>
            <a:pPr>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p:txBody>
      </p:sp>
      <p:sp>
        <p:nvSpPr>
          <p:cNvPr id="4" name="Footer Placeholder 3">
            <a:extLst>
              <a:ext uri="{FF2B5EF4-FFF2-40B4-BE49-F238E27FC236}">
                <a16:creationId xmlns:a16="http://schemas.microsoft.com/office/drawing/2014/main" id="{A79585B2-A921-40F0-932E-AC3F74E709BF}"/>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28056DCF-BD99-41AE-8A45-79565A5E5EC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40500257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spTree>
    <p:extLst>
      <p:ext uri="{BB962C8B-B14F-4D97-AF65-F5344CB8AC3E}">
        <p14:creationId xmlns:p14="http://schemas.microsoft.com/office/powerpoint/2010/main" val="137765160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1499040" cy="1059480"/>
            <a:chOff x="155536" y="5619450"/>
            <a:chExt cx="149904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p:grpSp>
    </p:spTree>
    <p:extLst>
      <p:ext uri="{BB962C8B-B14F-4D97-AF65-F5344CB8AC3E}">
        <p14:creationId xmlns:p14="http://schemas.microsoft.com/office/powerpoint/2010/main" val="19178782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2590920" cy="1059480"/>
            <a:chOff x="155536" y="5619450"/>
            <a:chExt cx="259092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p:grpSp>
    </p:spTree>
    <p:extLst>
      <p:ext uri="{BB962C8B-B14F-4D97-AF65-F5344CB8AC3E}">
        <p14:creationId xmlns:p14="http://schemas.microsoft.com/office/powerpoint/2010/main" val="369318217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3336840" cy="1059480"/>
            <a:chOff x="155536" y="5619450"/>
            <a:chExt cx="333684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2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3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3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3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3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3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40"/>
                <a:stretch>
                  <a:fillRect/>
                </a:stretch>
              </p:blipFill>
              <p:spPr>
                <a:xfrm>
                  <a:off x="3186376" y="6271472"/>
                  <a:ext cx="61200" cy="139197"/>
                </a:xfrm>
                <a:prstGeom prst="rect">
                  <a:avLst/>
                </a:prstGeom>
              </p:spPr>
            </p:pic>
          </mc:Fallback>
        </mc:AlternateContent>
      </p:grpSp>
    </p:spTree>
    <p:extLst>
      <p:ext uri="{BB962C8B-B14F-4D97-AF65-F5344CB8AC3E}">
        <p14:creationId xmlns:p14="http://schemas.microsoft.com/office/powerpoint/2010/main" val="31156305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4342320" cy="1059480"/>
            <a:chOff x="155536" y="5619450"/>
            <a:chExt cx="434232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2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3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3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3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3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3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4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4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4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4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4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5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5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16703794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a:t>Last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Deadlock prevention</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2116864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5120280" cy="1065960"/>
            <a:chOff x="155536" y="5619450"/>
            <a:chExt cx="5120280" cy="106596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1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1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1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2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2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2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2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2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3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3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3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3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3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4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4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4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4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4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5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5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5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5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5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6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6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39092453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5958360" cy="1085760"/>
            <a:chOff x="155536" y="5619450"/>
            <a:chExt cx="5958360" cy="108576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14"/>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16"/>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18"/>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20"/>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22"/>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24"/>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26"/>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28"/>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30"/>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32"/>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34"/>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36"/>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38"/>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40"/>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42"/>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44"/>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46"/>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48"/>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50"/>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52"/>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54"/>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56"/>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58"/>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60"/>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62"/>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64"/>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66"/>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68"/>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70"/>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72"/>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74"/>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76"/>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8866211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6827760" cy="1211400"/>
            <a:chOff x="155536" y="5619450"/>
            <a:chExt cx="6827760" cy="121140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14"/>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16"/>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18"/>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20"/>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22"/>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24"/>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26"/>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28"/>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30"/>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32"/>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34"/>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36"/>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38"/>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40"/>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2"/>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44"/>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46"/>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48"/>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50"/>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52"/>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54"/>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56"/>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58"/>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60"/>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62"/>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64"/>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66"/>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68"/>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70"/>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72"/>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74"/>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76"/>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78"/>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80"/>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82"/>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84"/>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86"/>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88"/>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90"/>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92"/>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8690269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7655400" cy="1211400"/>
            <a:chOff x="155536" y="5619450"/>
            <a:chExt cx="7655400" cy="1211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1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1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2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2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2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2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2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3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3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3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3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3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4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4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4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4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4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5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5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5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5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5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6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6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6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6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6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7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7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7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7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7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8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8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8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8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8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9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9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9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9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9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0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0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104"/>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174773260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8462880" cy="1229400"/>
            <a:chOff x="155536" y="5601450"/>
            <a:chExt cx="8462880" cy="1229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32"/>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34"/>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36"/>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38"/>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40"/>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42"/>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44"/>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46"/>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48"/>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50"/>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52"/>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54"/>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56"/>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58"/>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60"/>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62"/>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64"/>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66"/>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68"/>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70"/>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72"/>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74"/>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76"/>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78"/>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80"/>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82"/>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84"/>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86"/>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88"/>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90"/>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92"/>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94"/>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96"/>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98"/>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00"/>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02"/>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04"/>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06"/>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08"/>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10"/>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12"/>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14"/>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16"/>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18"/>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120"/>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193877568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119240"/>
            <a:chOff x="155536" y="5601450"/>
            <a:chExt cx="9225000" cy="11192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92593193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19440"/>
            <a:chOff x="155536" y="5601450"/>
            <a:chExt cx="9225000" cy="18194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p:grpSp>
    </p:spTree>
    <p:extLst>
      <p:ext uri="{BB962C8B-B14F-4D97-AF65-F5344CB8AC3E}">
        <p14:creationId xmlns:p14="http://schemas.microsoft.com/office/powerpoint/2010/main" val="328301238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19440"/>
            <a:chOff x="155536" y="5601450"/>
            <a:chExt cx="9225000" cy="18194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p:grpSp>
    </p:spTree>
    <p:extLst>
      <p:ext uri="{BB962C8B-B14F-4D97-AF65-F5344CB8AC3E}">
        <p14:creationId xmlns:p14="http://schemas.microsoft.com/office/powerpoint/2010/main" val="6851559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35280"/>
            <a:chOff x="155536" y="5601450"/>
            <a:chExt cx="9225000" cy="183528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p:grpSp>
    </p:spTree>
    <p:extLst>
      <p:ext uri="{BB962C8B-B14F-4D97-AF65-F5344CB8AC3E}">
        <p14:creationId xmlns:p14="http://schemas.microsoft.com/office/powerpoint/2010/main" val="128719421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35640"/>
            <a:chOff x="155536" y="5601450"/>
            <a:chExt cx="9225000" cy="18356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p:grpSp>
    </p:spTree>
    <p:extLst>
      <p:ext uri="{BB962C8B-B14F-4D97-AF65-F5344CB8AC3E}">
        <p14:creationId xmlns:p14="http://schemas.microsoft.com/office/powerpoint/2010/main" val="33113598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58DC-26DB-4CDF-B845-3CE4DDB6283A}"/>
              </a:ext>
            </a:extLst>
          </p:cNvPr>
          <p:cNvSpPr>
            <a:spLocks noGrp="1"/>
          </p:cNvSpPr>
          <p:nvPr>
            <p:ph type="title"/>
          </p:nvPr>
        </p:nvSpPr>
        <p:spPr/>
        <p:txBody>
          <a:bodyPr/>
          <a:lstStyle/>
          <a:p>
            <a:r>
              <a:rPr lang="en-US" dirty="0"/>
              <a:t>Muddiest Points (Banker’s Algorithm)</a:t>
            </a:r>
          </a:p>
        </p:txBody>
      </p:sp>
      <p:sp>
        <p:nvSpPr>
          <p:cNvPr id="3" name="Content Placeholder 2">
            <a:extLst>
              <a:ext uri="{FF2B5EF4-FFF2-40B4-BE49-F238E27FC236}">
                <a16:creationId xmlns:a16="http://schemas.microsoft.com/office/drawing/2014/main" id="{D265427B-34C9-4186-AB45-62FB9358AD66}"/>
              </a:ext>
            </a:extLst>
          </p:cNvPr>
          <p:cNvSpPr>
            <a:spLocks noGrp="1"/>
          </p:cNvSpPr>
          <p:nvPr>
            <p:ph idx="1"/>
          </p:nvPr>
        </p:nvSpPr>
        <p:spPr/>
        <p:txBody>
          <a:bodyPr>
            <a:normAutofit fontScale="55000" lnSpcReduction="20000"/>
          </a:bodyPr>
          <a:lstStyle/>
          <a:p>
            <a:pPr algn="l"/>
            <a:r>
              <a:rPr lang="en-US" b="0" i="0" dirty="0">
                <a:solidFill>
                  <a:srgbClr val="38556A"/>
                </a:solidFill>
                <a:effectLst/>
                <a:latin typeface="Source Sans Pro" panose="020B0503030403020204" pitchFamily="34" charset="0"/>
              </a:rPr>
              <a:t>what are the three steps of the bankers algorithm?</a:t>
            </a:r>
          </a:p>
          <a:p>
            <a:pPr algn="l"/>
            <a:r>
              <a:rPr lang="en-US" b="0" i="0" dirty="0">
                <a:solidFill>
                  <a:srgbClr val="38556A"/>
                </a:solidFill>
                <a:effectLst/>
                <a:latin typeface="Source Sans Pro" panose="020B0503030403020204" pitchFamily="34" charset="0"/>
              </a:rPr>
              <a:t>Could you go over the Bankers algorithm example again?</a:t>
            </a:r>
          </a:p>
          <a:p>
            <a:pPr algn="l"/>
            <a:r>
              <a:rPr lang="en-US" b="0" i="0" dirty="0">
                <a:solidFill>
                  <a:srgbClr val="38556A"/>
                </a:solidFill>
                <a:effectLst/>
                <a:latin typeface="Source Sans Pro" panose="020B0503030403020204" pitchFamily="34" charset="0"/>
              </a:rPr>
              <a:t>For the safe/unsafe algorithm, does that mean we need to know the resources that are available, keep track of the used ones, and also know how many each process will have in the future?</a:t>
            </a:r>
          </a:p>
          <a:p>
            <a:pPr algn="l"/>
            <a:r>
              <a:rPr lang="en-US" b="0" i="0" dirty="0">
                <a:solidFill>
                  <a:srgbClr val="38556A"/>
                </a:solidFill>
                <a:effectLst/>
                <a:latin typeface="Source Sans Pro" panose="020B0503030403020204" pitchFamily="34" charset="0"/>
              </a:rPr>
              <a:t>It seems like this detection algorithm has a lot of overhead. Are there any ways of reducing the time spent doing these checks</a:t>
            </a:r>
          </a:p>
          <a:p>
            <a:pPr algn="l"/>
            <a:r>
              <a:rPr lang="en-US" b="0" i="0" dirty="0">
                <a:solidFill>
                  <a:srgbClr val="38556A"/>
                </a:solidFill>
                <a:effectLst/>
                <a:latin typeface="Source Sans Pro" panose="020B0503030403020204" pitchFamily="34" charset="0"/>
              </a:rPr>
              <a:t>can we run the banker's algorithm or some alternative as a static analysis tool? like build this kind of check into the compiler or something instead of running it for each request during runtime</a:t>
            </a:r>
          </a:p>
          <a:p>
            <a:pPr algn="l"/>
            <a:r>
              <a:rPr lang="en-US" b="0" i="0" dirty="0">
                <a:solidFill>
                  <a:srgbClr val="38556A"/>
                </a:solidFill>
                <a:effectLst/>
                <a:latin typeface="Source Sans Pro" panose="020B0503030403020204" pitchFamily="34" charset="0"/>
              </a:rPr>
              <a:t>If a state is determined unsafe, does that always mean that the resource will not be allocated or is it possible to still allocate it and take the risk</a:t>
            </a:r>
          </a:p>
          <a:p>
            <a:pPr algn="l"/>
            <a:r>
              <a:rPr lang="en-US" b="0" i="0" dirty="0">
                <a:solidFill>
                  <a:srgbClr val="38556A"/>
                </a:solidFill>
                <a:effectLst/>
                <a:latin typeface="Source Sans Pro" panose="020B0503030403020204" pitchFamily="34" charset="0"/>
              </a:rPr>
              <a:t>What does the E, P and A stand for in the bankers algorithm</a:t>
            </a:r>
          </a:p>
          <a:p>
            <a:pPr algn="l"/>
            <a:r>
              <a:rPr lang="en-US" b="0" i="0" dirty="0">
                <a:solidFill>
                  <a:srgbClr val="38556A"/>
                </a:solidFill>
                <a:effectLst/>
                <a:latin typeface="Source Sans Pro" panose="020B0503030403020204" pitchFamily="34" charset="0"/>
              </a:rPr>
              <a:t>if bankers algorithm finds a valid path and grants the resource, can a deadlock still occur if a different path is followed than the one bankers algorithm found?</a:t>
            </a:r>
          </a:p>
          <a:p>
            <a:pPr algn="l"/>
            <a:r>
              <a:rPr lang="en-US" b="0" i="0" dirty="0">
                <a:solidFill>
                  <a:srgbClr val="38556A"/>
                </a:solidFill>
                <a:effectLst/>
                <a:latin typeface="Source Sans Pro" panose="020B0503030403020204" pitchFamily="34" charset="0"/>
              </a:rPr>
              <a:t>I'm a little confused on what the want and hold tables represent</a:t>
            </a:r>
          </a:p>
          <a:p>
            <a:pPr algn="l"/>
            <a:r>
              <a:rPr lang="en-US" b="0" i="0" dirty="0">
                <a:solidFill>
                  <a:srgbClr val="38556A"/>
                </a:solidFill>
                <a:effectLst/>
                <a:latin typeface="Source Sans Pro" panose="020B0503030403020204" pitchFamily="34" charset="0"/>
              </a:rPr>
              <a:t>Why is the runtime n^2 * n for the wait algorithm</a:t>
            </a:r>
          </a:p>
          <a:p>
            <a:pPr algn="l"/>
            <a:r>
              <a:rPr lang="en-US" b="0" i="0" dirty="0">
                <a:solidFill>
                  <a:srgbClr val="38556A"/>
                </a:solidFill>
                <a:effectLst/>
                <a:latin typeface="Source Sans Pro" panose="020B0503030403020204" pitchFamily="34" charset="0"/>
              </a:rPr>
              <a:t>What is the difference between wanted and max again?</a:t>
            </a:r>
          </a:p>
          <a:p>
            <a:pPr algn="l"/>
            <a:r>
              <a:rPr lang="en-US" b="0" i="0" dirty="0">
                <a:solidFill>
                  <a:srgbClr val="38556A"/>
                </a:solidFill>
                <a:effectLst/>
                <a:latin typeface="Source Sans Pro" panose="020B0503030403020204" pitchFamily="34" charset="0"/>
              </a:rPr>
              <a:t>Tracing bankers algorithms with multiple resource instances</a:t>
            </a:r>
            <a:endParaRPr lang="en-US" dirty="0"/>
          </a:p>
        </p:txBody>
      </p:sp>
      <p:sp>
        <p:nvSpPr>
          <p:cNvPr id="4" name="Footer Placeholder 3">
            <a:extLst>
              <a:ext uri="{FF2B5EF4-FFF2-40B4-BE49-F238E27FC236}">
                <a16:creationId xmlns:a16="http://schemas.microsoft.com/office/drawing/2014/main" id="{EF851D57-2BD8-4502-9C3F-FB5B7AF8A7C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418F51CA-DB54-4D3E-A4DD-24E7E72B6EBE}"/>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4</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4520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0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08"/>
                <a:stretch>
                  <a:fillRect/>
                </a:stretch>
              </p:blipFill>
              <p:spPr>
                <a:xfrm>
                  <a:off x="4541734" y="6578850"/>
                  <a:ext cx="191603" cy="294480"/>
                </a:xfrm>
                <a:prstGeom prst="rect">
                  <a:avLst/>
                </a:prstGeom>
              </p:spPr>
            </p:pic>
          </mc:Fallback>
        </mc:AlternateContent>
      </p:grpSp>
    </p:spTree>
    <p:extLst>
      <p:ext uri="{BB962C8B-B14F-4D97-AF65-F5344CB8AC3E}">
        <p14:creationId xmlns:p14="http://schemas.microsoft.com/office/powerpoint/2010/main" val="237870080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1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1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2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2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24"/>
                <a:stretch>
                  <a:fillRect/>
                </a:stretch>
              </p:blipFill>
              <p:spPr>
                <a:xfrm>
                  <a:off x="5483176" y="6800566"/>
                  <a:ext cx="265320" cy="55175"/>
                </a:xfrm>
                <a:prstGeom prst="rect">
                  <a:avLst/>
                </a:prstGeom>
              </p:spPr>
            </p:pic>
          </mc:Fallback>
        </mc:AlternateContent>
      </p:grpSp>
    </p:spTree>
    <p:extLst>
      <p:ext uri="{BB962C8B-B14F-4D97-AF65-F5344CB8AC3E}">
        <p14:creationId xmlns:p14="http://schemas.microsoft.com/office/powerpoint/2010/main" val="30367804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48" name="Ink 23647">
                  <a:extLst>
                    <a:ext uri="{FF2B5EF4-FFF2-40B4-BE49-F238E27FC236}">
                      <a16:creationId xmlns:a16="http://schemas.microsoft.com/office/drawing/2014/main" id="{3F89BC67-AB21-4050-9493-6CA93740F5F8}"/>
                    </a:ext>
                  </a:extLst>
                </p14:cNvPr>
                <p14:cNvContentPartPr/>
                <p14:nvPr/>
              </p14:nvContentPartPr>
              <p14:xfrm>
                <a:off x="5736616" y="6860010"/>
                <a:ext cx="523080" cy="525600"/>
              </p14:xfrm>
            </p:contentPart>
          </mc:Choice>
          <mc:Fallback xmlns="">
            <p:pic>
              <p:nvPicPr>
                <p:cNvPr id="23648" name="Ink 23647">
                  <a:extLst>
                    <a:ext uri="{FF2B5EF4-FFF2-40B4-BE49-F238E27FC236}">
                      <a16:creationId xmlns:a16="http://schemas.microsoft.com/office/drawing/2014/main" id="{3F89BC67-AB21-4050-9493-6CA93740F5F8}"/>
                    </a:ext>
                  </a:extLst>
                </p:cNvPr>
                <p:cNvPicPr/>
                <p:nvPr/>
              </p:nvPicPr>
              <p:blipFill>
                <a:blip r:embed="rId216"/>
                <a:stretch>
                  <a:fillRect/>
                </a:stretch>
              </p:blipFill>
              <p:spPr>
                <a:xfrm>
                  <a:off x="5718616" y="6842010"/>
                  <a:ext cx="55872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49" name="Ink 23648">
                  <a:extLst>
                    <a:ext uri="{FF2B5EF4-FFF2-40B4-BE49-F238E27FC236}">
                      <a16:creationId xmlns:a16="http://schemas.microsoft.com/office/drawing/2014/main" id="{B2C35B3E-1E36-4705-B4A3-28616001D1F4}"/>
                    </a:ext>
                  </a:extLst>
                </p14:cNvPr>
                <p14:cNvContentPartPr/>
                <p14:nvPr/>
              </p14:nvContentPartPr>
              <p14:xfrm>
                <a:off x="5749936" y="6890610"/>
                <a:ext cx="605880" cy="513000"/>
              </p14:xfrm>
            </p:contentPart>
          </mc:Choice>
          <mc:Fallback xmlns="">
            <p:pic>
              <p:nvPicPr>
                <p:cNvPr id="23649" name="Ink 23648">
                  <a:extLst>
                    <a:ext uri="{FF2B5EF4-FFF2-40B4-BE49-F238E27FC236}">
                      <a16:creationId xmlns:a16="http://schemas.microsoft.com/office/drawing/2014/main" id="{B2C35B3E-1E36-4705-B4A3-28616001D1F4}"/>
                    </a:ext>
                  </a:extLst>
                </p:cNvPr>
                <p:cNvPicPr/>
                <p:nvPr/>
              </p:nvPicPr>
              <p:blipFill>
                <a:blip r:embed="rId218"/>
                <a:stretch>
                  <a:fillRect/>
                </a:stretch>
              </p:blipFill>
              <p:spPr>
                <a:xfrm>
                  <a:off x="5731936" y="6872610"/>
                  <a:ext cx="64152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0" name="Ink 23649">
                  <a:extLst>
                    <a:ext uri="{FF2B5EF4-FFF2-40B4-BE49-F238E27FC236}">
                      <a16:creationId xmlns:a16="http://schemas.microsoft.com/office/drawing/2014/main" id="{BE0BDF15-3B86-4510-92D9-8E02FFE272AF}"/>
                    </a:ext>
                  </a:extLst>
                </p14:cNvPr>
                <p14:cNvContentPartPr/>
                <p14:nvPr/>
              </p14:nvContentPartPr>
              <p14:xfrm>
                <a:off x="5928856" y="7092570"/>
                <a:ext cx="17280" cy="196920"/>
              </p14:xfrm>
            </p:contentPart>
          </mc:Choice>
          <mc:Fallback xmlns="">
            <p:pic>
              <p:nvPicPr>
                <p:cNvPr id="23650" name="Ink 23649">
                  <a:extLst>
                    <a:ext uri="{FF2B5EF4-FFF2-40B4-BE49-F238E27FC236}">
                      <a16:creationId xmlns:a16="http://schemas.microsoft.com/office/drawing/2014/main" id="{BE0BDF15-3B86-4510-92D9-8E02FFE272AF}"/>
                    </a:ext>
                  </a:extLst>
                </p:cNvPr>
                <p:cNvPicPr/>
                <p:nvPr/>
              </p:nvPicPr>
              <p:blipFill>
                <a:blip r:embed="rId220"/>
                <a:stretch>
                  <a:fillRect/>
                </a:stretch>
              </p:blipFill>
              <p:spPr>
                <a:xfrm>
                  <a:off x="5910856" y="7074537"/>
                  <a:ext cx="52920" cy="23262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1" name="Ink 23650">
                  <a:extLst>
                    <a:ext uri="{FF2B5EF4-FFF2-40B4-BE49-F238E27FC236}">
                      <a16:creationId xmlns:a16="http://schemas.microsoft.com/office/drawing/2014/main" id="{C741CB12-32FC-4B89-A891-3987A6E6647D}"/>
                    </a:ext>
                  </a:extLst>
                </p14:cNvPr>
                <p14:cNvContentPartPr/>
                <p14:nvPr/>
              </p14:nvContentPartPr>
              <p14:xfrm>
                <a:off x="5917336" y="6994290"/>
                <a:ext cx="181080" cy="161280"/>
              </p14:xfrm>
            </p:contentPart>
          </mc:Choice>
          <mc:Fallback xmlns="">
            <p:pic>
              <p:nvPicPr>
                <p:cNvPr id="23651" name="Ink 23650">
                  <a:extLst>
                    <a:ext uri="{FF2B5EF4-FFF2-40B4-BE49-F238E27FC236}">
                      <a16:creationId xmlns:a16="http://schemas.microsoft.com/office/drawing/2014/main" id="{C741CB12-32FC-4B89-A891-3987A6E6647D}"/>
                    </a:ext>
                  </a:extLst>
                </p:cNvPr>
                <p:cNvPicPr/>
                <p:nvPr/>
              </p:nvPicPr>
              <p:blipFill>
                <a:blip r:embed="rId222"/>
                <a:stretch>
                  <a:fillRect/>
                </a:stretch>
              </p:blipFill>
              <p:spPr>
                <a:xfrm>
                  <a:off x="5899336" y="6976290"/>
                  <a:ext cx="216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2" name="Ink 23651">
                  <a:extLst>
                    <a:ext uri="{FF2B5EF4-FFF2-40B4-BE49-F238E27FC236}">
                      <a16:creationId xmlns:a16="http://schemas.microsoft.com/office/drawing/2014/main" id="{097A411A-2F8F-4EDF-A93C-A1916E46CE58}"/>
                    </a:ext>
                  </a:extLst>
                </p14:cNvPr>
                <p14:cNvContentPartPr/>
                <p14:nvPr/>
              </p14:nvContentPartPr>
              <p14:xfrm>
                <a:off x="6047296" y="7158810"/>
                <a:ext cx="151920" cy="127440"/>
              </p14:xfrm>
            </p:contentPart>
          </mc:Choice>
          <mc:Fallback xmlns="">
            <p:pic>
              <p:nvPicPr>
                <p:cNvPr id="23652" name="Ink 23651">
                  <a:extLst>
                    <a:ext uri="{FF2B5EF4-FFF2-40B4-BE49-F238E27FC236}">
                      <a16:creationId xmlns:a16="http://schemas.microsoft.com/office/drawing/2014/main" id="{097A411A-2F8F-4EDF-A93C-A1916E46CE58}"/>
                    </a:ext>
                  </a:extLst>
                </p:cNvPr>
                <p:cNvPicPr/>
                <p:nvPr/>
              </p:nvPicPr>
              <p:blipFill>
                <a:blip r:embed="rId224"/>
                <a:stretch>
                  <a:fillRect/>
                </a:stretch>
              </p:blipFill>
              <p:spPr>
                <a:xfrm>
                  <a:off x="6029296" y="7140810"/>
                  <a:ext cx="1875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2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2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3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3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34"/>
                <a:stretch>
                  <a:fillRect/>
                </a:stretch>
              </p:blipFill>
              <p:spPr>
                <a:xfrm>
                  <a:off x="5483176" y="6800566"/>
                  <a:ext cx="265320" cy="55175"/>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236"/>
                <a:stretch>
                  <a:fillRect/>
                </a:stretch>
              </p:blipFill>
              <p:spPr>
                <a:xfrm>
                  <a:off x="6120736" y="6635730"/>
                  <a:ext cx="63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661" name="Ink 23660">
                  <a:extLst>
                    <a:ext uri="{FF2B5EF4-FFF2-40B4-BE49-F238E27FC236}">
                      <a16:creationId xmlns:a16="http://schemas.microsoft.com/office/drawing/2014/main" id="{C9612645-0493-443C-9C82-A267BE047D35}"/>
                    </a:ext>
                  </a:extLst>
                </p14:cNvPr>
                <p14:cNvContentPartPr/>
                <p14:nvPr/>
              </p14:nvContentPartPr>
              <p14:xfrm>
                <a:off x="6242416" y="6702330"/>
                <a:ext cx="153720" cy="209160"/>
              </p14:xfrm>
            </p:contentPart>
          </mc:Choice>
          <mc:Fallback xmlns="">
            <p:pic>
              <p:nvPicPr>
                <p:cNvPr id="23661" name="Ink 23660">
                  <a:extLst>
                    <a:ext uri="{FF2B5EF4-FFF2-40B4-BE49-F238E27FC236}">
                      <a16:creationId xmlns:a16="http://schemas.microsoft.com/office/drawing/2014/main" id="{C9612645-0493-443C-9C82-A267BE047D35}"/>
                    </a:ext>
                  </a:extLst>
                </p:cNvPr>
                <p:cNvPicPr/>
                <p:nvPr/>
              </p:nvPicPr>
              <p:blipFill>
                <a:blip r:embed="rId238"/>
                <a:stretch>
                  <a:fillRect/>
                </a:stretch>
              </p:blipFill>
              <p:spPr>
                <a:xfrm>
                  <a:off x="6224416" y="6684330"/>
                  <a:ext cx="189360" cy="244800"/>
                </a:xfrm>
                <a:prstGeom prst="rect">
                  <a:avLst/>
                </a:prstGeom>
              </p:spPr>
            </p:pic>
          </mc:Fallback>
        </mc:AlternateContent>
      </p:grpSp>
    </p:spTree>
    <p:extLst>
      <p:ext uri="{BB962C8B-B14F-4D97-AF65-F5344CB8AC3E}">
        <p14:creationId xmlns:p14="http://schemas.microsoft.com/office/powerpoint/2010/main" val="86881415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1480"/>
            <a:chOff x="155536" y="5601450"/>
            <a:chExt cx="9225000" cy="185148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48" name="Ink 23647">
                  <a:extLst>
                    <a:ext uri="{FF2B5EF4-FFF2-40B4-BE49-F238E27FC236}">
                      <a16:creationId xmlns:a16="http://schemas.microsoft.com/office/drawing/2014/main" id="{3F89BC67-AB21-4050-9493-6CA93740F5F8}"/>
                    </a:ext>
                  </a:extLst>
                </p14:cNvPr>
                <p14:cNvContentPartPr/>
                <p14:nvPr/>
              </p14:nvContentPartPr>
              <p14:xfrm>
                <a:off x="5736616" y="6860010"/>
                <a:ext cx="523080" cy="525600"/>
              </p14:xfrm>
            </p:contentPart>
          </mc:Choice>
          <mc:Fallback xmlns="">
            <p:pic>
              <p:nvPicPr>
                <p:cNvPr id="23648" name="Ink 23647">
                  <a:extLst>
                    <a:ext uri="{FF2B5EF4-FFF2-40B4-BE49-F238E27FC236}">
                      <a16:creationId xmlns:a16="http://schemas.microsoft.com/office/drawing/2014/main" id="{3F89BC67-AB21-4050-9493-6CA93740F5F8}"/>
                    </a:ext>
                  </a:extLst>
                </p:cNvPr>
                <p:cNvPicPr/>
                <p:nvPr/>
              </p:nvPicPr>
              <p:blipFill>
                <a:blip r:embed="rId216"/>
                <a:stretch>
                  <a:fillRect/>
                </a:stretch>
              </p:blipFill>
              <p:spPr>
                <a:xfrm>
                  <a:off x="5718616" y="6842010"/>
                  <a:ext cx="55872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49" name="Ink 23648">
                  <a:extLst>
                    <a:ext uri="{FF2B5EF4-FFF2-40B4-BE49-F238E27FC236}">
                      <a16:creationId xmlns:a16="http://schemas.microsoft.com/office/drawing/2014/main" id="{B2C35B3E-1E36-4705-B4A3-28616001D1F4}"/>
                    </a:ext>
                  </a:extLst>
                </p14:cNvPr>
                <p14:cNvContentPartPr/>
                <p14:nvPr/>
              </p14:nvContentPartPr>
              <p14:xfrm>
                <a:off x="5749936" y="6890610"/>
                <a:ext cx="605880" cy="513000"/>
              </p14:xfrm>
            </p:contentPart>
          </mc:Choice>
          <mc:Fallback xmlns="">
            <p:pic>
              <p:nvPicPr>
                <p:cNvPr id="23649" name="Ink 23648">
                  <a:extLst>
                    <a:ext uri="{FF2B5EF4-FFF2-40B4-BE49-F238E27FC236}">
                      <a16:creationId xmlns:a16="http://schemas.microsoft.com/office/drawing/2014/main" id="{B2C35B3E-1E36-4705-B4A3-28616001D1F4}"/>
                    </a:ext>
                  </a:extLst>
                </p:cNvPr>
                <p:cNvPicPr/>
                <p:nvPr/>
              </p:nvPicPr>
              <p:blipFill>
                <a:blip r:embed="rId218"/>
                <a:stretch>
                  <a:fillRect/>
                </a:stretch>
              </p:blipFill>
              <p:spPr>
                <a:xfrm>
                  <a:off x="5731936" y="6872610"/>
                  <a:ext cx="64152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0" name="Ink 23649">
                  <a:extLst>
                    <a:ext uri="{FF2B5EF4-FFF2-40B4-BE49-F238E27FC236}">
                      <a16:creationId xmlns:a16="http://schemas.microsoft.com/office/drawing/2014/main" id="{BE0BDF15-3B86-4510-92D9-8E02FFE272AF}"/>
                    </a:ext>
                  </a:extLst>
                </p14:cNvPr>
                <p14:cNvContentPartPr/>
                <p14:nvPr/>
              </p14:nvContentPartPr>
              <p14:xfrm>
                <a:off x="5928856" y="7092570"/>
                <a:ext cx="17280" cy="196920"/>
              </p14:xfrm>
            </p:contentPart>
          </mc:Choice>
          <mc:Fallback xmlns="">
            <p:pic>
              <p:nvPicPr>
                <p:cNvPr id="23650" name="Ink 23649">
                  <a:extLst>
                    <a:ext uri="{FF2B5EF4-FFF2-40B4-BE49-F238E27FC236}">
                      <a16:creationId xmlns:a16="http://schemas.microsoft.com/office/drawing/2014/main" id="{BE0BDF15-3B86-4510-92D9-8E02FFE272AF}"/>
                    </a:ext>
                  </a:extLst>
                </p:cNvPr>
                <p:cNvPicPr/>
                <p:nvPr/>
              </p:nvPicPr>
              <p:blipFill>
                <a:blip r:embed="rId220"/>
                <a:stretch>
                  <a:fillRect/>
                </a:stretch>
              </p:blipFill>
              <p:spPr>
                <a:xfrm>
                  <a:off x="5910856" y="7074537"/>
                  <a:ext cx="52920" cy="23262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1" name="Ink 23650">
                  <a:extLst>
                    <a:ext uri="{FF2B5EF4-FFF2-40B4-BE49-F238E27FC236}">
                      <a16:creationId xmlns:a16="http://schemas.microsoft.com/office/drawing/2014/main" id="{C741CB12-32FC-4B89-A891-3987A6E6647D}"/>
                    </a:ext>
                  </a:extLst>
                </p14:cNvPr>
                <p14:cNvContentPartPr/>
                <p14:nvPr/>
              </p14:nvContentPartPr>
              <p14:xfrm>
                <a:off x="5917336" y="6994290"/>
                <a:ext cx="181080" cy="161280"/>
              </p14:xfrm>
            </p:contentPart>
          </mc:Choice>
          <mc:Fallback xmlns="">
            <p:pic>
              <p:nvPicPr>
                <p:cNvPr id="23651" name="Ink 23650">
                  <a:extLst>
                    <a:ext uri="{FF2B5EF4-FFF2-40B4-BE49-F238E27FC236}">
                      <a16:creationId xmlns:a16="http://schemas.microsoft.com/office/drawing/2014/main" id="{C741CB12-32FC-4B89-A891-3987A6E6647D}"/>
                    </a:ext>
                  </a:extLst>
                </p:cNvPr>
                <p:cNvPicPr/>
                <p:nvPr/>
              </p:nvPicPr>
              <p:blipFill>
                <a:blip r:embed="rId222"/>
                <a:stretch>
                  <a:fillRect/>
                </a:stretch>
              </p:blipFill>
              <p:spPr>
                <a:xfrm>
                  <a:off x="5899336" y="6976290"/>
                  <a:ext cx="216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2" name="Ink 23651">
                  <a:extLst>
                    <a:ext uri="{FF2B5EF4-FFF2-40B4-BE49-F238E27FC236}">
                      <a16:creationId xmlns:a16="http://schemas.microsoft.com/office/drawing/2014/main" id="{097A411A-2F8F-4EDF-A93C-A1916E46CE58}"/>
                    </a:ext>
                  </a:extLst>
                </p14:cNvPr>
                <p14:cNvContentPartPr/>
                <p14:nvPr/>
              </p14:nvContentPartPr>
              <p14:xfrm>
                <a:off x="6047296" y="7158810"/>
                <a:ext cx="151920" cy="127440"/>
              </p14:xfrm>
            </p:contentPart>
          </mc:Choice>
          <mc:Fallback xmlns="">
            <p:pic>
              <p:nvPicPr>
                <p:cNvPr id="23652" name="Ink 23651">
                  <a:extLst>
                    <a:ext uri="{FF2B5EF4-FFF2-40B4-BE49-F238E27FC236}">
                      <a16:creationId xmlns:a16="http://schemas.microsoft.com/office/drawing/2014/main" id="{097A411A-2F8F-4EDF-A93C-A1916E46CE58}"/>
                    </a:ext>
                  </a:extLst>
                </p:cNvPr>
                <p:cNvPicPr/>
                <p:nvPr/>
              </p:nvPicPr>
              <p:blipFill>
                <a:blip r:embed="rId224"/>
                <a:stretch>
                  <a:fillRect/>
                </a:stretch>
              </p:blipFill>
              <p:spPr>
                <a:xfrm>
                  <a:off x="6029296" y="7140810"/>
                  <a:ext cx="1875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2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2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3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3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34"/>
                <a:stretch>
                  <a:fillRect/>
                </a:stretch>
              </p:blipFill>
              <p:spPr>
                <a:xfrm>
                  <a:off x="5483176" y="6800566"/>
                  <a:ext cx="265320" cy="55175"/>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236"/>
                <a:stretch>
                  <a:fillRect/>
                </a:stretch>
              </p:blipFill>
              <p:spPr>
                <a:xfrm>
                  <a:off x="6120736" y="6635730"/>
                  <a:ext cx="63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661" name="Ink 23660">
                  <a:extLst>
                    <a:ext uri="{FF2B5EF4-FFF2-40B4-BE49-F238E27FC236}">
                      <a16:creationId xmlns:a16="http://schemas.microsoft.com/office/drawing/2014/main" id="{C9612645-0493-443C-9C82-A267BE047D35}"/>
                    </a:ext>
                  </a:extLst>
                </p14:cNvPr>
                <p14:cNvContentPartPr/>
                <p14:nvPr/>
              </p14:nvContentPartPr>
              <p14:xfrm>
                <a:off x="6242416" y="6702330"/>
                <a:ext cx="153720" cy="209160"/>
              </p14:xfrm>
            </p:contentPart>
          </mc:Choice>
          <mc:Fallback xmlns="">
            <p:pic>
              <p:nvPicPr>
                <p:cNvPr id="23661" name="Ink 23660">
                  <a:extLst>
                    <a:ext uri="{FF2B5EF4-FFF2-40B4-BE49-F238E27FC236}">
                      <a16:creationId xmlns:a16="http://schemas.microsoft.com/office/drawing/2014/main" id="{C9612645-0493-443C-9C82-A267BE047D35}"/>
                    </a:ext>
                  </a:extLst>
                </p:cNvPr>
                <p:cNvPicPr/>
                <p:nvPr/>
              </p:nvPicPr>
              <p:blipFill>
                <a:blip r:embed="rId238"/>
                <a:stretch>
                  <a:fillRect/>
                </a:stretch>
              </p:blipFill>
              <p:spPr>
                <a:xfrm>
                  <a:off x="6224416" y="6684330"/>
                  <a:ext cx="1893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3663" name="Ink 23662">
                  <a:extLst>
                    <a:ext uri="{FF2B5EF4-FFF2-40B4-BE49-F238E27FC236}">
                      <a16:creationId xmlns:a16="http://schemas.microsoft.com/office/drawing/2014/main" id="{1A305F40-A5CC-4159-81BE-FDAA1BBA2F6E}"/>
                    </a:ext>
                  </a:extLst>
                </p14:cNvPr>
                <p14:cNvContentPartPr/>
                <p14:nvPr/>
              </p14:nvContentPartPr>
              <p14:xfrm>
                <a:off x="6492976" y="6890610"/>
                <a:ext cx="54000" cy="468720"/>
              </p14:xfrm>
            </p:contentPart>
          </mc:Choice>
          <mc:Fallback xmlns="">
            <p:pic>
              <p:nvPicPr>
                <p:cNvPr id="23663" name="Ink 23662">
                  <a:extLst>
                    <a:ext uri="{FF2B5EF4-FFF2-40B4-BE49-F238E27FC236}">
                      <a16:creationId xmlns:a16="http://schemas.microsoft.com/office/drawing/2014/main" id="{1A305F40-A5CC-4159-81BE-FDAA1BBA2F6E}"/>
                    </a:ext>
                  </a:extLst>
                </p:cNvPr>
                <p:cNvPicPr/>
                <p:nvPr/>
              </p:nvPicPr>
              <p:blipFill>
                <a:blip r:embed="rId240"/>
                <a:stretch>
                  <a:fillRect/>
                </a:stretch>
              </p:blipFill>
              <p:spPr>
                <a:xfrm>
                  <a:off x="6474976" y="6872610"/>
                  <a:ext cx="8964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3664" name="Ink 23663">
                  <a:extLst>
                    <a:ext uri="{FF2B5EF4-FFF2-40B4-BE49-F238E27FC236}">
                      <a16:creationId xmlns:a16="http://schemas.microsoft.com/office/drawing/2014/main" id="{1ADA5D77-6340-4E01-B50B-6A36D3D89303}"/>
                    </a:ext>
                  </a:extLst>
                </p14:cNvPr>
                <p14:cNvContentPartPr/>
                <p14:nvPr/>
              </p14:nvContentPartPr>
              <p14:xfrm>
                <a:off x="6303976" y="6878370"/>
                <a:ext cx="1200600" cy="574560"/>
              </p14:xfrm>
            </p:contentPart>
          </mc:Choice>
          <mc:Fallback xmlns="">
            <p:pic>
              <p:nvPicPr>
                <p:cNvPr id="23664" name="Ink 23663">
                  <a:extLst>
                    <a:ext uri="{FF2B5EF4-FFF2-40B4-BE49-F238E27FC236}">
                      <a16:creationId xmlns:a16="http://schemas.microsoft.com/office/drawing/2014/main" id="{1ADA5D77-6340-4E01-B50B-6A36D3D89303}"/>
                    </a:ext>
                  </a:extLst>
                </p:cNvPr>
                <p:cNvPicPr/>
                <p:nvPr/>
              </p:nvPicPr>
              <p:blipFill>
                <a:blip r:embed="rId242"/>
                <a:stretch>
                  <a:fillRect/>
                </a:stretch>
              </p:blipFill>
              <p:spPr>
                <a:xfrm>
                  <a:off x="6285976" y="6860370"/>
                  <a:ext cx="123624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3665" name="Ink 23664">
                  <a:extLst>
                    <a:ext uri="{FF2B5EF4-FFF2-40B4-BE49-F238E27FC236}">
                      <a16:creationId xmlns:a16="http://schemas.microsoft.com/office/drawing/2014/main" id="{12E5FF45-7656-41A0-B8DD-C442FEAF547C}"/>
                    </a:ext>
                  </a:extLst>
                </p14:cNvPr>
                <p14:cNvContentPartPr/>
                <p14:nvPr/>
              </p14:nvContentPartPr>
              <p14:xfrm>
                <a:off x="6806176" y="7096170"/>
                <a:ext cx="13680" cy="197280"/>
              </p14:xfrm>
            </p:contentPart>
          </mc:Choice>
          <mc:Fallback xmlns="">
            <p:pic>
              <p:nvPicPr>
                <p:cNvPr id="23665" name="Ink 23664">
                  <a:extLst>
                    <a:ext uri="{FF2B5EF4-FFF2-40B4-BE49-F238E27FC236}">
                      <a16:creationId xmlns:a16="http://schemas.microsoft.com/office/drawing/2014/main" id="{12E5FF45-7656-41A0-B8DD-C442FEAF547C}"/>
                    </a:ext>
                  </a:extLst>
                </p:cNvPr>
                <p:cNvPicPr/>
                <p:nvPr/>
              </p:nvPicPr>
              <p:blipFill>
                <a:blip r:embed="rId244"/>
                <a:stretch>
                  <a:fillRect/>
                </a:stretch>
              </p:blipFill>
              <p:spPr>
                <a:xfrm>
                  <a:off x="6788638" y="7078170"/>
                  <a:ext cx="48406"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3666" name="Ink 23665">
                  <a:extLst>
                    <a:ext uri="{FF2B5EF4-FFF2-40B4-BE49-F238E27FC236}">
                      <a16:creationId xmlns:a16="http://schemas.microsoft.com/office/drawing/2014/main" id="{056077FF-F297-49EF-B3D4-BBE7B44D0D1F}"/>
                    </a:ext>
                  </a:extLst>
                </p14:cNvPr>
                <p14:cNvContentPartPr/>
                <p14:nvPr/>
              </p14:nvContentPartPr>
              <p14:xfrm>
                <a:off x="6791776" y="7004370"/>
                <a:ext cx="200880" cy="178560"/>
              </p14:xfrm>
            </p:contentPart>
          </mc:Choice>
          <mc:Fallback xmlns="">
            <p:pic>
              <p:nvPicPr>
                <p:cNvPr id="23666" name="Ink 23665">
                  <a:extLst>
                    <a:ext uri="{FF2B5EF4-FFF2-40B4-BE49-F238E27FC236}">
                      <a16:creationId xmlns:a16="http://schemas.microsoft.com/office/drawing/2014/main" id="{056077FF-F297-49EF-B3D4-BBE7B44D0D1F}"/>
                    </a:ext>
                  </a:extLst>
                </p:cNvPr>
                <p:cNvPicPr/>
                <p:nvPr/>
              </p:nvPicPr>
              <p:blipFill>
                <a:blip r:embed="rId246"/>
                <a:stretch>
                  <a:fillRect/>
                </a:stretch>
              </p:blipFill>
              <p:spPr>
                <a:xfrm>
                  <a:off x="6773744" y="6986370"/>
                  <a:ext cx="236584"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3667" name="Ink 23666">
                  <a:extLst>
                    <a:ext uri="{FF2B5EF4-FFF2-40B4-BE49-F238E27FC236}">
                      <a16:creationId xmlns:a16="http://schemas.microsoft.com/office/drawing/2014/main" id="{E1A2A440-2E68-4E40-8F14-0F85D39BBDB7}"/>
                    </a:ext>
                  </a:extLst>
                </p14:cNvPr>
                <p14:cNvContentPartPr/>
                <p14:nvPr/>
              </p14:nvContentPartPr>
              <p14:xfrm>
                <a:off x="7008496" y="7120650"/>
                <a:ext cx="113040" cy="116640"/>
              </p14:xfrm>
            </p:contentPart>
          </mc:Choice>
          <mc:Fallback xmlns="">
            <p:pic>
              <p:nvPicPr>
                <p:cNvPr id="23667" name="Ink 23666">
                  <a:extLst>
                    <a:ext uri="{FF2B5EF4-FFF2-40B4-BE49-F238E27FC236}">
                      <a16:creationId xmlns:a16="http://schemas.microsoft.com/office/drawing/2014/main" id="{E1A2A440-2E68-4E40-8F14-0F85D39BBDB7}"/>
                    </a:ext>
                  </a:extLst>
                </p:cNvPr>
                <p:cNvPicPr/>
                <p:nvPr/>
              </p:nvPicPr>
              <p:blipFill>
                <a:blip r:embed="rId248"/>
                <a:stretch>
                  <a:fillRect/>
                </a:stretch>
              </p:blipFill>
              <p:spPr>
                <a:xfrm>
                  <a:off x="6990496" y="7102650"/>
                  <a:ext cx="1486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3668" name="Ink 23667">
                  <a:extLst>
                    <a:ext uri="{FF2B5EF4-FFF2-40B4-BE49-F238E27FC236}">
                      <a16:creationId xmlns:a16="http://schemas.microsoft.com/office/drawing/2014/main" id="{B5D7EBA2-DD1F-48CC-90CE-7F21C1DC3392}"/>
                    </a:ext>
                  </a:extLst>
                </p14:cNvPr>
                <p14:cNvContentPartPr/>
                <p14:nvPr/>
              </p14:nvContentPartPr>
              <p14:xfrm>
                <a:off x="7107136" y="7113450"/>
                <a:ext cx="33480" cy="173880"/>
              </p14:xfrm>
            </p:contentPart>
          </mc:Choice>
          <mc:Fallback xmlns="">
            <p:pic>
              <p:nvPicPr>
                <p:cNvPr id="23668" name="Ink 23667">
                  <a:extLst>
                    <a:ext uri="{FF2B5EF4-FFF2-40B4-BE49-F238E27FC236}">
                      <a16:creationId xmlns:a16="http://schemas.microsoft.com/office/drawing/2014/main" id="{B5D7EBA2-DD1F-48CC-90CE-7F21C1DC3392}"/>
                    </a:ext>
                  </a:extLst>
                </p:cNvPr>
                <p:cNvPicPr/>
                <p:nvPr/>
              </p:nvPicPr>
              <p:blipFill>
                <a:blip r:embed="rId250"/>
                <a:stretch>
                  <a:fillRect/>
                </a:stretch>
              </p:blipFill>
              <p:spPr>
                <a:xfrm>
                  <a:off x="7089136" y="7095413"/>
                  <a:ext cx="69120" cy="209594"/>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3670" name="Ink 23669">
                  <a:extLst>
                    <a:ext uri="{FF2B5EF4-FFF2-40B4-BE49-F238E27FC236}">
                      <a16:creationId xmlns:a16="http://schemas.microsoft.com/office/drawing/2014/main" id="{D088E3AE-C158-4537-8CB3-EA808598AAFA}"/>
                    </a:ext>
                  </a:extLst>
                </p14:cNvPr>
                <p14:cNvContentPartPr/>
                <p14:nvPr/>
              </p14:nvContentPartPr>
              <p14:xfrm>
                <a:off x="7293976" y="6719610"/>
                <a:ext cx="190800" cy="124920"/>
              </p14:xfrm>
            </p:contentPart>
          </mc:Choice>
          <mc:Fallback xmlns="">
            <p:pic>
              <p:nvPicPr>
                <p:cNvPr id="23670" name="Ink 23669">
                  <a:extLst>
                    <a:ext uri="{FF2B5EF4-FFF2-40B4-BE49-F238E27FC236}">
                      <a16:creationId xmlns:a16="http://schemas.microsoft.com/office/drawing/2014/main" id="{D088E3AE-C158-4537-8CB3-EA808598AAFA}"/>
                    </a:ext>
                  </a:extLst>
                </p:cNvPr>
                <p:cNvPicPr/>
                <p:nvPr/>
              </p:nvPicPr>
              <p:blipFill>
                <a:blip r:embed="rId252"/>
                <a:stretch>
                  <a:fillRect/>
                </a:stretch>
              </p:blipFill>
              <p:spPr>
                <a:xfrm>
                  <a:off x="7275976" y="6701610"/>
                  <a:ext cx="2264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3671" name="Ink 23670">
                  <a:extLst>
                    <a:ext uri="{FF2B5EF4-FFF2-40B4-BE49-F238E27FC236}">
                      <a16:creationId xmlns:a16="http://schemas.microsoft.com/office/drawing/2014/main" id="{22A791CB-A7E4-4BA6-AF2C-BA61BDCB17CE}"/>
                    </a:ext>
                  </a:extLst>
                </p14:cNvPr>
                <p14:cNvContentPartPr/>
                <p14:nvPr/>
              </p14:nvContentPartPr>
              <p14:xfrm>
                <a:off x="7488736" y="6752730"/>
                <a:ext cx="166680" cy="103680"/>
              </p14:xfrm>
            </p:contentPart>
          </mc:Choice>
          <mc:Fallback xmlns="">
            <p:pic>
              <p:nvPicPr>
                <p:cNvPr id="23671" name="Ink 23670">
                  <a:extLst>
                    <a:ext uri="{FF2B5EF4-FFF2-40B4-BE49-F238E27FC236}">
                      <a16:creationId xmlns:a16="http://schemas.microsoft.com/office/drawing/2014/main" id="{22A791CB-A7E4-4BA6-AF2C-BA61BDCB17CE}"/>
                    </a:ext>
                  </a:extLst>
                </p:cNvPr>
                <p:cNvPicPr/>
                <p:nvPr/>
              </p:nvPicPr>
              <p:blipFill>
                <a:blip r:embed="rId254"/>
                <a:stretch>
                  <a:fillRect/>
                </a:stretch>
              </p:blipFill>
              <p:spPr>
                <a:xfrm>
                  <a:off x="7470736" y="6734667"/>
                  <a:ext cx="202320" cy="139444"/>
                </a:xfrm>
                <a:prstGeom prst="rect">
                  <a:avLst/>
                </a:prstGeom>
              </p:spPr>
            </p:pic>
          </mc:Fallback>
        </mc:AlternateContent>
      </p:grpSp>
    </p:spTree>
    <p:extLst>
      <p:ext uri="{BB962C8B-B14F-4D97-AF65-F5344CB8AC3E}">
        <p14:creationId xmlns:p14="http://schemas.microsoft.com/office/powerpoint/2010/main" val="10995290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B959-DBAE-4BF7-A944-3DC10501DFD2}"/>
              </a:ext>
            </a:extLst>
          </p:cNvPr>
          <p:cNvSpPr>
            <a:spLocks noGrp="1"/>
          </p:cNvSpPr>
          <p:nvPr>
            <p:ph type="title"/>
          </p:nvPr>
        </p:nvSpPr>
        <p:spPr/>
        <p:txBody>
          <a:bodyPr/>
          <a:lstStyle/>
          <a:p>
            <a:r>
              <a:rPr lang="en-US" dirty="0"/>
              <a:t>Muddiest Points (Resource Trajectory)</a:t>
            </a:r>
          </a:p>
        </p:txBody>
      </p:sp>
      <p:sp>
        <p:nvSpPr>
          <p:cNvPr id="3" name="Content Placeholder 2">
            <a:extLst>
              <a:ext uri="{FF2B5EF4-FFF2-40B4-BE49-F238E27FC236}">
                <a16:creationId xmlns:a16="http://schemas.microsoft.com/office/drawing/2014/main" id="{A7CAE9A7-A620-46F2-A90D-B16E830D7338}"/>
              </a:ext>
            </a:extLst>
          </p:cNvPr>
          <p:cNvSpPr>
            <a:spLocks noGrp="1"/>
          </p:cNvSpPr>
          <p:nvPr>
            <p:ph idx="1"/>
          </p:nvPr>
        </p:nvSpPr>
        <p:spPr/>
        <p:txBody>
          <a:bodyPr/>
          <a:lstStyle/>
          <a:p>
            <a:r>
              <a:rPr lang="en-US" b="0" i="0" dirty="0">
                <a:solidFill>
                  <a:srgbClr val="38556A"/>
                </a:solidFill>
                <a:effectLst/>
                <a:latin typeface="Source Sans Pro" panose="020B0503030403020204" pitchFamily="34" charset="0"/>
              </a:rPr>
              <a:t>the l1, l2 l3 ... in the resource trajectory graph</a:t>
            </a:r>
          </a:p>
          <a:p>
            <a:r>
              <a:rPr lang="en-US" b="0" i="0" dirty="0">
                <a:solidFill>
                  <a:srgbClr val="38556A"/>
                </a:solidFill>
                <a:effectLst/>
                <a:latin typeface="Source Sans Pro" panose="020B0503030403020204" pitchFamily="34" charset="0"/>
              </a:rPr>
              <a:t>resource trajectory graphs with more than 2 resources</a:t>
            </a:r>
          </a:p>
          <a:p>
            <a:r>
              <a:rPr lang="en-US" b="0" i="0" dirty="0">
                <a:solidFill>
                  <a:srgbClr val="38556A"/>
                </a:solidFill>
                <a:effectLst/>
                <a:latin typeface="Source Sans Pro" panose="020B0503030403020204" pitchFamily="34" charset="0"/>
              </a:rPr>
              <a:t>How to prevent a resource trajectory that would cause a deadlock</a:t>
            </a:r>
            <a:endParaRPr lang="en-US" dirty="0"/>
          </a:p>
        </p:txBody>
      </p:sp>
      <p:sp>
        <p:nvSpPr>
          <p:cNvPr id="4" name="Footer Placeholder 3">
            <a:extLst>
              <a:ext uri="{FF2B5EF4-FFF2-40B4-BE49-F238E27FC236}">
                <a16:creationId xmlns:a16="http://schemas.microsoft.com/office/drawing/2014/main" id="{570C69C8-068D-4573-A48D-49FC8C85DBAF}"/>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45C8FBE-C337-460A-8310-480ACF224D7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5</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8829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3986-859A-41B4-8869-E2D863E59C69}"/>
              </a:ext>
            </a:extLst>
          </p:cNvPr>
          <p:cNvSpPr>
            <a:spLocks noGrp="1"/>
          </p:cNvSpPr>
          <p:nvPr>
            <p:ph type="title"/>
          </p:nvPr>
        </p:nvSpPr>
        <p:spPr/>
        <p:txBody>
          <a:bodyPr/>
          <a:lstStyle/>
          <a:p>
            <a:r>
              <a:rPr lang="en-US" dirty="0"/>
              <a:t>Muddiest Points (General Deadlock)</a:t>
            </a:r>
          </a:p>
        </p:txBody>
      </p:sp>
      <p:sp>
        <p:nvSpPr>
          <p:cNvPr id="3" name="Content Placeholder 2">
            <a:extLst>
              <a:ext uri="{FF2B5EF4-FFF2-40B4-BE49-F238E27FC236}">
                <a16:creationId xmlns:a16="http://schemas.microsoft.com/office/drawing/2014/main" id="{CA2EDFBF-88A8-42CC-B16D-107F2815B291}"/>
              </a:ext>
            </a:extLst>
          </p:cNvPr>
          <p:cNvSpPr>
            <a:spLocks noGrp="1"/>
          </p:cNvSpPr>
          <p:nvPr>
            <p:ph idx="1"/>
          </p:nvPr>
        </p:nvSpPr>
        <p:spPr/>
        <p:txBody>
          <a:bodyPr>
            <a:normAutofit fontScale="85000" lnSpcReduction="10000"/>
          </a:bodyPr>
          <a:lstStyle/>
          <a:p>
            <a:r>
              <a:rPr lang="en-US" b="0" i="0" dirty="0">
                <a:solidFill>
                  <a:srgbClr val="38556A"/>
                </a:solidFill>
                <a:effectLst/>
                <a:latin typeface="Source Sans Pro" panose="020B0503030403020204" pitchFamily="34" charset="0"/>
              </a:rPr>
              <a:t>breaking circular wait seems almost always better than breaking hold and wait since breaking hold and wait requires you take all resources you need whereas breaking circular wait only makes you take some extra resources before you need them</a:t>
            </a:r>
          </a:p>
          <a:p>
            <a:r>
              <a:rPr lang="en-US" b="0" i="0" dirty="0">
                <a:solidFill>
                  <a:srgbClr val="38556A"/>
                </a:solidFill>
                <a:effectLst/>
                <a:latin typeface="Source Sans Pro" panose="020B0503030403020204" pitchFamily="34" charset="0"/>
              </a:rPr>
              <a:t>Starvation vs deadlock</a:t>
            </a:r>
          </a:p>
          <a:p>
            <a:r>
              <a:rPr lang="en-US" b="0" i="0" dirty="0">
                <a:solidFill>
                  <a:srgbClr val="38556A"/>
                </a:solidFill>
                <a:effectLst/>
                <a:latin typeface="Source Sans Pro" panose="020B0503030403020204" pitchFamily="34" charset="0"/>
              </a:rPr>
              <a:t>Which detection </a:t>
            </a:r>
            <a:r>
              <a:rPr lang="en-US" b="0" i="0" dirty="0" err="1">
                <a:solidFill>
                  <a:srgbClr val="38556A"/>
                </a:solidFill>
                <a:effectLst/>
                <a:latin typeface="Source Sans Pro" panose="020B0503030403020204" pitchFamily="34" charset="0"/>
              </a:rPr>
              <a:t>alg</a:t>
            </a:r>
            <a:r>
              <a:rPr lang="en-US" b="0" i="0" dirty="0">
                <a:solidFill>
                  <a:srgbClr val="38556A"/>
                </a:solidFill>
                <a:effectLst/>
                <a:latin typeface="Source Sans Pro" panose="020B0503030403020204" pitchFamily="34" charset="0"/>
              </a:rPr>
              <a:t> is fastest?</a:t>
            </a:r>
          </a:p>
          <a:p>
            <a:r>
              <a:rPr lang="en-US" b="0" i="0" dirty="0">
                <a:solidFill>
                  <a:srgbClr val="38556A"/>
                </a:solidFill>
                <a:effectLst/>
                <a:latin typeface="Source Sans Pro" panose="020B0503030403020204" pitchFamily="34" charset="0"/>
              </a:rPr>
              <a:t>Where do deadlock detection algorithms exist? (Operating system or external application.) When do they run? Runtime or compile time? Also, how do deadlock avoidance algorithms interfere to make sure a program doesn’t deadlock? Are they integrated fully into the application?</a:t>
            </a:r>
          </a:p>
          <a:p>
            <a:r>
              <a:rPr lang="en-US" b="0" i="0" dirty="0">
                <a:solidFill>
                  <a:srgbClr val="38556A"/>
                </a:solidFill>
                <a:effectLst/>
                <a:latin typeface="Source Sans Pro" panose="020B0503030403020204" pitchFamily="34" charset="0"/>
              </a:rPr>
              <a:t>how do we know what resources are available to use and the best way to choose who gets what resources</a:t>
            </a:r>
          </a:p>
          <a:p>
            <a:r>
              <a:rPr lang="en-US" b="0" i="0" dirty="0">
                <a:solidFill>
                  <a:srgbClr val="38556A"/>
                </a:solidFill>
                <a:effectLst/>
                <a:latin typeface="Source Sans Pro" panose="020B0503030403020204" pitchFamily="34" charset="0"/>
              </a:rPr>
              <a:t>What is better practice, deadlock avoidance or deadlock detection?</a:t>
            </a:r>
            <a:endParaRPr lang="en-US" dirty="0"/>
          </a:p>
        </p:txBody>
      </p:sp>
      <p:sp>
        <p:nvSpPr>
          <p:cNvPr id="4" name="Footer Placeholder 3">
            <a:extLst>
              <a:ext uri="{FF2B5EF4-FFF2-40B4-BE49-F238E27FC236}">
                <a16:creationId xmlns:a16="http://schemas.microsoft.com/office/drawing/2014/main" id="{D1D20E87-825C-4F34-BECD-5D85675D50D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02FDE071-BC49-47C8-A577-A858E73D75D3}"/>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6</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3131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816A-B522-4215-BB2F-11B8AB71C9A2}"/>
              </a:ext>
            </a:extLst>
          </p:cNvPr>
          <p:cNvSpPr>
            <a:spLocks noGrp="1"/>
          </p:cNvSpPr>
          <p:nvPr>
            <p:ph type="title"/>
          </p:nvPr>
        </p:nvSpPr>
        <p:spPr/>
        <p:txBody>
          <a:bodyPr/>
          <a:lstStyle/>
          <a:p>
            <a:r>
              <a:rPr lang="en-US" dirty="0"/>
              <a:t>Muddiest Points (Deadlock Prevention)</a:t>
            </a:r>
          </a:p>
        </p:txBody>
      </p:sp>
      <p:sp>
        <p:nvSpPr>
          <p:cNvPr id="3" name="Content Placeholder 2">
            <a:extLst>
              <a:ext uri="{FF2B5EF4-FFF2-40B4-BE49-F238E27FC236}">
                <a16:creationId xmlns:a16="http://schemas.microsoft.com/office/drawing/2014/main" id="{82CF8052-907E-47F3-9440-133BD754DF15}"/>
              </a:ext>
            </a:extLst>
          </p:cNvPr>
          <p:cNvSpPr>
            <a:spLocks noGrp="1"/>
          </p:cNvSpPr>
          <p:nvPr>
            <p:ph idx="1"/>
          </p:nvPr>
        </p:nvSpPr>
        <p:spPr/>
        <p:txBody>
          <a:bodyPr>
            <a:normAutofit fontScale="85000" lnSpcReduction="10000"/>
          </a:bodyPr>
          <a:lstStyle/>
          <a:p>
            <a:pPr algn="l"/>
            <a:r>
              <a:rPr lang="en-US" b="0" i="0" dirty="0">
                <a:solidFill>
                  <a:srgbClr val="38556A"/>
                </a:solidFill>
                <a:effectLst/>
                <a:latin typeface="Source Sans Pro" panose="020B0503030403020204" pitchFamily="34" charset="0"/>
              </a:rPr>
              <a:t>When checking a program to see it is free of deadlocks, you have to look for whether one of the four </a:t>
            </a:r>
            <a:r>
              <a:rPr lang="en-US" b="0" i="0" dirty="0" err="1">
                <a:solidFill>
                  <a:srgbClr val="38556A"/>
                </a:solidFill>
                <a:effectLst/>
                <a:latin typeface="Source Sans Pro" panose="020B0503030403020204" pitchFamily="34" charset="0"/>
              </a:rPr>
              <a:t>condtions</a:t>
            </a:r>
            <a:r>
              <a:rPr lang="en-US" b="0" i="0" dirty="0">
                <a:solidFill>
                  <a:srgbClr val="38556A"/>
                </a:solidFill>
                <a:effectLst/>
                <a:latin typeface="Source Sans Pro" panose="020B0503030403020204" pitchFamily="34" charset="0"/>
              </a:rPr>
              <a:t> is being broken somewhere?</a:t>
            </a:r>
          </a:p>
          <a:p>
            <a:pPr algn="l"/>
            <a:r>
              <a:rPr lang="en-US" b="0" i="0" dirty="0">
                <a:solidFill>
                  <a:srgbClr val="38556A"/>
                </a:solidFill>
                <a:effectLst/>
                <a:latin typeface="Source Sans Pro" panose="020B0503030403020204" pitchFamily="34" charset="0"/>
              </a:rPr>
              <a:t>Why do you only need to attack one of the 4 conditions to prevent deadlock?</a:t>
            </a:r>
          </a:p>
          <a:p>
            <a:pPr algn="l"/>
            <a:r>
              <a:rPr lang="en-US" b="0" i="0" dirty="0">
                <a:solidFill>
                  <a:srgbClr val="38556A"/>
                </a:solidFill>
                <a:effectLst/>
                <a:latin typeface="Source Sans Pro" panose="020B0503030403020204" pitchFamily="34" charset="0"/>
              </a:rPr>
              <a:t>How to know which deadlock prevention technique to use.</a:t>
            </a:r>
          </a:p>
          <a:p>
            <a:pPr algn="l"/>
            <a:r>
              <a:rPr lang="en-US" b="0" i="0" dirty="0">
                <a:solidFill>
                  <a:srgbClr val="38556A"/>
                </a:solidFill>
                <a:effectLst/>
                <a:latin typeface="Source Sans Pro" panose="020B0503030403020204" pitchFamily="34" charset="0"/>
              </a:rPr>
              <a:t>How spooling works</a:t>
            </a:r>
          </a:p>
          <a:p>
            <a:pPr lvl="1"/>
            <a:r>
              <a:rPr lang="en-US" b="0" i="0" dirty="0">
                <a:solidFill>
                  <a:srgbClr val="38556A"/>
                </a:solidFill>
                <a:effectLst/>
                <a:latin typeface="Source Sans Pro" panose="020B0503030403020204" pitchFamily="34" charset="0"/>
              </a:rPr>
              <a:t>What exactly is spooling?</a:t>
            </a:r>
          </a:p>
          <a:p>
            <a:pPr lvl="1"/>
            <a:r>
              <a:rPr lang="en-US" b="0" i="0" dirty="0">
                <a:solidFill>
                  <a:srgbClr val="38556A"/>
                </a:solidFill>
                <a:effectLst/>
                <a:latin typeface="Source Sans Pro" panose="020B0503030403020204" pitchFamily="34" charset="0"/>
              </a:rPr>
              <a:t>Spooling in applications</a:t>
            </a:r>
          </a:p>
          <a:p>
            <a:pPr lvl="1"/>
            <a:r>
              <a:rPr lang="en-US" b="0" i="0" dirty="0">
                <a:solidFill>
                  <a:srgbClr val="38556A"/>
                </a:solidFill>
                <a:effectLst/>
                <a:latin typeface="Source Sans Pro" panose="020B0503030403020204" pitchFamily="34" charset="0"/>
              </a:rPr>
              <a:t>When is it appropriate to spool? How do you know?</a:t>
            </a:r>
          </a:p>
          <a:p>
            <a:pPr algn="l"/>
            <a:r>
              <a:rPr lang="en-US" b="0" i="0" dirty="0">
                <a:solidFill>
                  <a:srgbClr val="38556A"/>
                </a:solidFill>
                <a:effectLst/>
                <a:latin typeface="Source Sans Pro" panose="020B0503030403020204" pitchFamily="34" charset="0"/>
              </a:rPr>
              <a:t>How non-resource deadlocks occur</a:t>
            </a:r>
          </a:p>
          <a:p>
            <a:pPr algn="l"/>
            <a:r>
              <a:rPr lang="en-US" b="0" i="0" dirty="0">
                <a:solidFill>
                  <a:srgbClr val="38556A"/>
                </a:solidFill>
                <a:effectLst/>
                <a:latin typeface="Source Sans Pro" panose="020B0503030403020204" pitchFamily="34" charset="0"/>
              </a:rPr>
              <a:t>In regard to attacking "no preemption", how would you determine whether it's viable to take a resource away from a process?</a:t>
            </a:r>
          </a:p>
          <a:p>
            <a:pPr algn="l"/>
            <a:r>
              <a:rPr lang="en-US" b="0" i="0" dirty="0">
                <a:solidFill>
                  <a:srgbClr val="38556A"/>
                </a:solidFill>
                <a:effectLst/>
                <a:latin typeface="Source Sans Pro" panose="020B0503030403020204" pitchFamily="34" charset="0"/>
              </a:rPr>
              <a:t>how 2 phase locking avoids the hold and wait condition?</a:t>
            </a:r>
            <a:endParaRPr lang="en-US" dirty="0"/>
          </a:p>
        </p:txBody>
      </p:sp>
      <p:sp>
        <p:nvSpPr>
          <p:cNvPr id="4" name="Footer Placeholder 3">
            <a:extLst>
              <a:ext uri="{FF2B5EF4-FFF2-40B4-BE49-F238E27FC236}">
                <a16:creationId xmlns:a16="http://schemas.microsoft.com/office/drawing/2014/main" id="{726852DB-6E80-4E11-A45D-2760D4C7659A}"/>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B0192A16-E593-4CC3-8132-7F2612336C63}"/>
              </a:ext>
            </a:extLst>
          </p:cNvPr>
          <p:cNvSpPr>
            <a:spLocks noGrp="1"/>
          </p:cNvSpPr>
          <p:nvPr>
            <p:ph type="sldNum" idx="12"/>
          </p:nvPr>
        </p:nvSpPr>
        <p:spPr/>
        <p:txBody>
          <a:bodyPr/>
          <a:lstStyle/>
          <a:p>
            <a:fld id="{65E435D9-63B0-4660-8D04-E83F5E2CA2AE}" type="slidenum">
              <a:rPr lang="en-GB" altLang="en-US" smtClean="0"/>
              <a:pPr/>
              <a:t>7</a:t>
            </a:fld>
            <a:endParaRPr lang="en-GB" altLang="en-US"/>
          </a:p>
        </p:txBody>
      </p:sp>
    </p:spTree>
    <p:extLst>
      <p:ext uri="{BB962C8B-B14F-4D97-AF65-F5344CB8AC3E}">
        <p14:creationId xmlns:p14="http://schemas.microsoft.com/office/powerpoint/2010/main" val="386114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34CB-1CE7-45F4-8476-4A5DEBCCEAFA}"/>
              </a:ext>
            </a:extLst>
          </p:cNvPr>
          <p:cNvSpPr>
            <a:spLocks noGrp="1"/>
          </p:cNvSpPr>
          <p:nvPr>
            <p:ph type="title"/>
          </p:nvPr>
        </p:nvSpPr>
        <p:spPr/>
        <p:txBody>
          <a:bodyPr/>
          <a:lstStyle/>
          <a:p>
            <a:r>
              <a:rPr lang="en-US" dirty="0"/>
              <a:t>Attacking Circular Wait</a:t>
            </a:r>
          </a:p>
        </p:txBody>
      </p:sp>
      <p:sp>
        <p:nvSpPr>
          <p:cNvPr id="3" name="Content Placeholder 2">
            <a:extLst>
              <a:ext uri="{FF2B5EF4-FFF2-40B4-BE49-F238E27FC236}">
                <a16:creationId xmlns:a16="http://schemas.microsoft.com/office/drawing/2014/main" id="{8B4811C0-8D94-4F23-84CE-D90F303C3E1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DCB68D5-1EFB-4240-AE52-701AFBD49FB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D097D727-88AA-4AD1-ABF7-C6A29E17B01C}"/>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8A198F52-58CB-47B8-9174-A35B83BD3A3A}"/>
              </a:ext>
            </a:extLst>
          </p:cNvPr>
          <p:cNvPicPr>
            <a:picLocks noChangeAspect="1"/>
          </p:cNvPicPr>
          <p:nvPr/>
        </p:nvPicPr>
        <p:blipFill>
          <a:blip r:embed="rId2"/>
          <a:stretch>
            <a:fillRect/>
          </a:stretch>
        </p:blipFill>
        <p:spPr>
          <a:xfrm>
            <a:off x="597160" y="962330"/>
            <a:ext cx="9153784" cy="6103743"/>
          </a:xfrm>
          <a:prstGeom prst="rect">
            <a:avLst/>
          </a:prstGeom>
        </p:spPr>
      </p:pic>
    </p:spTree>
    <p:extLst>
      <p:ext uri="{BB962C8B-B14F-4D97-AF65-F5344CB8AC3E}">
        <p14:creationId xmlns:p14="http://schemas.microsoft.com/office/powerpoint/2010/main" val="48240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D94A-8F38-4286-B34A-09F0F7BEF302}"/>
              </a:ext>
            </a:extLst>
          </p:cNvPr>
          <p:cNvSpPr>
            <a:spLocks noGrp="1"/>
          </p:cNvSpPr>
          <p:nvPr>
            <p:ph type="title"/>
          </p:nvPr>
        </p:nvSpPr>
        <p:spPr/>
        <p:txBody>
          <a:bodyPr/>
          <a:lstStyle/>
          <a:p>
            <a:r>
              <a:rPr lang="en-US" dirty="0"/>
              <a:t>Spooling Example</a:t>
            </a:r>
          </a:p>
        </p:txBody>
      </p:sp>
      <p:sp>
        <p:nvSpPr>
          <p:cNvPr id="3" name="Content Placeholder 2">
            <a:extLst>
              <a:ext uri="{FF2B5EF4-FFF2-40B4-BE49-F238E27FC236}">
                <a16:creationId xmlns:a16="http://schemas.microsoft.com/office/drawing/2014/main" id="{3C9658B1-AB2D-4C63-8C58-65CCC813FD7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7F646D4-8E7E-48F7-A759-3E2CF07FEA4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113960B9-9876-491F-A291-5BB4B9C487D2}"/>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CA6AEA72-1C2E-4F66-B683-2B14FBA8CCE3}"/>
              </a:ext>
            </a:extLst>
          </p:cNvPr>
          <p:cNvPicPr>
            <a:picLocks noChangeAspect="1"/>
          </p:cNvPicPr>
          <p:nvPr/>
        </p:nvPicPr>
        <p:blipFill>
          <a:blip r:embed="rId2"/>
          <a:stretch>
            <a:fillRect/>
          </a:stretch>
        </p:blipFill>
        <p:spPr>
          <a:xfrm>
            <a:off x="217715" y="935010"/>
            <a:ext cx="9518374" cy="6346852"/>
          </a:xfrm>
          <a:prstGeom prst="rect">
            <a:avLst/>
          </a:prstGeom>
        </p:spPr>
      </p:pic>
    </p:spTree>
    <p:extLst>
      <p:ext uri="{BB962C8B-B14F-4D97-AF65-F5344CB8AC3E}">
        <p14:creationId xmlns:p14="http://schemas.microsoft.com/office/powerpoint/2010/main" val="4260117394"/>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1393</TotalTime>
  <Words>2986</Words>
  <Application>Microsoft Office PowerPoint</Application>
  <PresentationFormat>Custom</PresentationFormat>
  <Paragraphs>702</Paragraphs>
  <Slides>43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Narrow</vt:lpstr>
      <vt:lpstr>Helvetica</vt:lpstr>
      <vt:lpstr>Monotype Sorts</vt:lpstr>
      <vt:lpstr>Source Sans Pro</vt:lpstr>
      <vt:lpstr>Times New Roman</vt:lpstr>
      <vt:lpstr>Office Theme</vt:lpstr>
      <vt:lpstr>Introduction to Operating Systems CS/COE 1550</vt:lpstr>
      <vt:lpstr>Announcements</vt:lpstr>
      <vt:lpstr>Last Lecture …</vt:lpstr>
      <vt:lpstr>Muddiest Points (Banker’s Algorithm)</vt:lpstr>
      <vt:lpstr>Muddiest Points (Resource Trajectory)</vt:lpstr>
      <vt:lpstr>Muddiest Points (General Deadlock)</vt:lpstr>
      <vt:lpstr>Muddiest Points (Deadlock Prevention)</vt:lpstr>
      <vt:lpstr>Attacking Circular Wait</vt:lpstr>
      <vt:lpstr>Spooling Example</vt:lpstr>
      <vt:lpstr>Today …</vt:lpstr>
      <vt:lpstr>CPU Scheduling</vt:lpstr>
      <vt:lpstr>Short-Term Scheduler Dispatcher</vt:lpstr>
      <vt:lpstr>The CPU-I/O Cycle</vt:lpstr>
      <vt:lpstr>Response time vs. Turnaround time</vt:lpstr>
      <vt:lpstr>Scheduling Algorithms</vt:lpstr>
      <vt:lpstr>Characterization of Scheduling Policies</vt:lpstr>
      <vt:lpstr>Process Mix Example</vt:lpstr>
      <vt:lpstr>First Come First Served (FCFS)</vt:lpstr>
      <vt:lpstr>Average Response Time</vt:lpstr>
      <vt:lpstr>FCFS drawbacks</vt:lpstr>
      <vt:lpstr>Convoy Effect</vt:lpstr>
      <vt:lpstr>Shortest Job First (Shortest Process Next)</vt:lpstr>
      <vt:lpstr>SJF / SPN Critique</vt:lpstr>
      <vt:lpstr>Priorities</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2</cp:revision>
  <dcterms:modified xsi:type="dcterms:W3CDTF">2021-10-27T14:32:03Z</dcterms:modified>
</cp:coreProperties>
</file>