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454" r:id="rId2"/>
    <p:sldId id="496" r:id="rId3"/>
    <p:sldId id="505" r:id="rId4"/>
    <p:sldId id="500" r:id="rId5"/>
    <p:sldId id="553" r:id="rId6"/>
    <p:sldId id="554" r:id="rId7"/>
    <p:sldId id="550" r:id="rId8"/>
    <p:sldId id="551" r:id="rId9"/>
    <p:sldId id="552" r:id="rId10"/>
    <p:sldId id="506" r:id="rId11"/>
    <p:sldId id="407" r:id="rId12"/>
    <p:sldId id="408" r:id="rId13"/>
    <p:sldId id="409" r:id="rId14"/>
    <p:sldId id="410" r:id="rId15"/>
    <p:sldId id="555" r:id="rId16"/>
    <p:sldId id="411" r:id="rId17"/>
    <p:sldId id="412" r:id="rId18"/>
    <p:sldId id="556" r:id="rId19"/>
    <p:sldId id="431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CFB9D-A553-0641-9E3B-CBA675925304}" v="1" dt="2021-09-01T06:20:52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047E129-3967-4404-AE43-CB4A979449F7}"/>
    <pc:docChg chg="custSel addSld delSld modSld">
      <pc:chgData name="Khattab, Sherif" userId="c83b1e15-36f3-4f46-aceb-05aac24c545e" providerId="ADAL" clId="{6047E129-3967-4404-AE43-CB4A979449F7}" dt="2021-04-02T14:17:01.808" v="208" actId="47"/>
      <pc:docMkLst>
        <pc:docMk/>
      </pc:docMkLst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6047E129-3967-4404-AE43-CB4A979449F7}" dt="2021-04-02T14:10:14.145" v="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047E129-3967-4404-AE43-CB4A979449F7}" dt="2021-04-02T14:10:14.145" v="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Anim">
        <pc:chgData name="Khattab, Sherif" userId="c83b1e15-36f3-4f46-aceb-05aac24c545e" providerId="ADAL" clId="{6047E129-3967-4404-AE43-CB4A979449F7}" dt="2021-04-02T14:10:30.171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678700985" sldId="549"/>
        </pc:sldMkLst>
      </pc:sldChg>
      <pc:sldChg chg="addSp delSp modSp new mod">
        <pc:chgData name="Khattab, Sherif" userId="c83b1e15-36f3-4f46-aceb-05aac24c545e" providerId="ADAL" clId="{6047E129-3967-4404-AE43-CB4A979449F7}" dt="2021-04-02T14:10:53.421" v="16" actId="1076"/>
        <pc:sldMkLst>
          <pc:docMk/>
          <pc:sldMk cId="1927036374" sldId="550"/>
        </pc:sldMkLst>
        <pc:spChg chg="mod">
          <ac:chgData name="Khattab, Sherif" userId="c83b1e15-36f3-4f46-aceb-05aac24c545e" providerId="ADAL" clId="{6047E129-3967-4404-AE43-CB4A979449F7}" dt="2021-04-02T14:10:38.507" v="13" actId="20577"/>
          <ac:spMkLst>
            <pc:docMk/>
            <pc:sldMk cId="1927036374" sldId="550"/>
            <ac:spMk id="2" creationId="{E7F4F5BB-5373-421C-A454-3343432EB638}"/>
          </ac:spMkLst>
        </pc:spChg>
        <pc:spChg chg="del">
          <ac:chgData name="Khattab, Sherif" userId="c83b1e15-36f3-4f46-aceb-05aac24c545e" providerId="ADAL" clId="{6047E129-3967-4404-AE43-CB4A979449F7}" dt="2021-04-02T14:10:46.459" v="14" actId="22"/>
          <ac:spMkLst>
            <pc:docMk/>
            <pc:sldMk cId="1927036374" sldId="550"/>
            <ac:spMk id="3" creationId="{1D29707E-C646-4261-88C1-F3990CB9908F}"/>
          </ac:spMkLst>
        </pc:spChg>
        <pc:picChg chg="add mod ord">
          <ac:chgData name="Khattab, Sherif" userId="c83b1e15-36f3-4f46-aceb-05aac24c545e" providerId="ADAL" clId="{6047E129-3967-4404-AE43-CB4A979449F7}" dt="2021-04-02T14:10:53.421" v="16" actId="1076"/>
          <ac:picMkLst>
            <pc:docMk/>
            <pc:sldMk cId="1927036374" sldId="550"/>
            <ac:picMk id="7" creationId="{1AF6445C-D4B6-4827-9867-4D89AADB2C55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1:31.269" v="37" actId="1076"/>
        <pc:sldMkLst>
          <pc:docMk/>
          <pc:sldMk cId="2914354052" sldId="551"/>
        </pc:sldMkLst>
        <pc:spChg chg="mod">
          <ac:chgData name="Khattab, Sherif" userId="c83b1e15-36f3-4f46-aceb-05aac24c545e" providerId="ADAL" clId="{6047E129-3967-4404-AE43-CB4A979449F7}" dt="2021-04-02T14:11:25.005" v="34" actId="20577"/>
          <ac:spMkLst>
            <pc:docMk/>
            <pc:sldMk cId="2914354052" sldId="551"/>
            <ac:spMk id="2" creationId="{76773B15-BD10-427A-8FDF-AAA1D97F0E12}"/>
          </ac:spMkLst>
        </pc:spChg>
        <pc:picChg chg="add mod">
          <ac:chgData name="Khattab, Sherif" userId="c83b1e15-36f3-4f46-aceb-05aac24c545e" providerId="ADAL" clId="{6047E129-3967-4404-AE43-CB4A979449F7}" dt="2021-04-02T14:11:31.269" v="37" actId="1076"/>
          <ac:picMkLst>
            <pc:docMk/>
            <pc:sldMk cId="2914354052" sldId="551"/>
            <ac:picMk id="7" creationId="{021B3DC1-622E-4603-B0EA-DC7CCA2156EE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2:09.336" v="99" actId="1076"/>
        <pc:sldMkLst>
          <pc:docMk/>
          <pc:sldMk cId="695397815" sldId="552"/>
        </pc:sldMkLst>
        <pc:spChg chg="mod">
          <ac:chgData name="Khattab, Sherif" userId="c83b1e15-36f3-4f46-aceb-05aac24c545e" providerId="ADAL" clId="{6047E129-3967-4404-AE43-CB4A979449F7}" dt="2021-04-02T14:12:03.954" v="95" actId="313"/>
          <ac:spMkLst>
            <pc:docMk/>
            <pc:sldMk cId="695397815" sldId="552"/>
            <ac:spMk id="2" creationId="{8A2C1FA2-4FD4-487D-92BB-9BAC30B02EB0}"/>
          </ac:spMkLst>
        </pc:spChg>
        <pc:picChg chg="add mod">
          <ac:chgData name="Khattab, Sherif" userId="c83b1e15-36f3-4f46-aceb-05aac24c545e" providerId="ADAL" clId="{6047E129-3967-4404-AE43-CB4A979449F7}" dt="2021-04-02T14:12:09.336" v="99" actId="1076"/>
          <ac:picMkLst>
            <pc:docMk/>
            <pc:sldMk cId="695397815" sldId="552"/>
            <ac:picMk id="7" creationId="{C0808882-AAD2-498B-B238-6C0716FFA9D1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3:25.168" v="115" actId="1076"/>
        <pc:sldMkLst>
          <pc:docMk/>
          <pc:sldMk cId="2039483453" sldId="553"/>
        </pc:sldMkLst>
        <pc:spChg chg="mod">
          <ac:chgData name="Khattab, Sherif" userId="c83b1e15-36f3-4f46-aceb-05aac24c545e" providerId="ADAL" clId="{6047E129-3967-4404-AE43-CB4A979449F7}" dt="2021-04-02T14:13:20.278" v="112" actId="20577"/>
          <ac:spMkLst>
            <pc:docMk/>
            <pc:sldMk cId="2039483453" sldId="553"/>
            <ac:spMk id="2" creationId="{E076EDA9-C016-463B-B926-7655308FEE85}"/>
          </ac:spMkLst>
        </pc:spChg>
        <pc:picChg chg="add mod">
          <ac:chgData name="Khattab, Sherif" userId="c83b1e15-36f3-4f46-aceb-05aac24c545e" providerId="ADAL" clId="{6047E129-3967-4404-AE43-CB4A979449F7}" dt="2021-04-02T14:13:25.168" v="115" actId="1076"/>
          <ac:picMkLst>
            <pc:docMk/>
            <pc:sldMk cId="2039483453" sldId="553"/>
            <ac:picMk id="7" creationId="{C39BA13C-B20E-47B9-BB9C-968C66B3639A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17.755" v="133" actId="1076"/>
        <pc:sldMkLst>
          <pc:docMk/>
          <pc:sldMk cId="1112189714" sldId="554"/>
        </pc:sldMkLst>
        <pc:spChg chg="mod">
          <ac:chgData name="Khattab, Sherif" userId="c83b1e15-36f3-4f46-aceb-05aac24c545e" providerId="ADAL" clId="{6047E129-3967-4404-AE43-CB4A979449F7}" dt="2021-04-02T14:14:12.022" v="130" actId="20577"/>
          <ac:spMkLst>
            <pc:docMk/>
            <pc:sldMk cId="1112189714" sldId="554"/>
            <ac:spMk id="2" creationId="{0A6A9A6C-92F6-4719-AFA4-BCB51F5EA346}"/>
          </ac:spMkLst>
        </pc:spChg>
        <pc:picChg chg="add mod">
          <ac:chgData name="Khattab, Sherif" userId="c83b1e15-36f3-4f46-aceb-05aac24c545e" providerId="ADAL" clId="{6047E129-3967-4404-AE43-CB4A979449F7}" dt="2021-04-02T14:14:17.755" v="133" actId="1076"/>
          <ac:picMkLst>
            <pc:docMk/>
            <pc:sldMk cId="1112189714" sldId="554"/>
            <ac:picMk id="7" creationId="{0D75FBEB-6F15-43A3-9A9F-7A27A4FCDF0D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56.246" v="155" actId="1076"/>
        <pc:sldMkLst>
          <pc:docMk/>
          <pc:sldMk cId="530948429" sldId="555"/>
        </pc:sldMkLst>
        <pc:spChg chg="mod">
          <ac:chgData name="Khattab, Sherif" userId="c83b1e15-36f3-4f46-aceb-05aac24c545e" providerId="ADAL" clId="{6047E129-3967-4404-AE43-CB4A979449F7}" dt="2021-04-02T14:14:51.055" v="152" actId="20577"/>
          <ac:spMkLst>
            <pc:docMk/>
            <pc:sldMk cId="530948429" sldId="555"/>
            <ac:spMk id="2" creationId="{900C4340-35C9-4B89-9E2C-2A912ECE9F13}"/>
          </ac:spMkLst>
        </pc:spChg>
        <pc:picChg chg="add mod">
          <ac:chgData name="Khattab, Sherif" userId="c83b1e15-36f3-4f46-aceb-05aac24c545e" providerId="ADAL" clId="{6047E129-3967-4404-AE43-CB4A979449F7}" dt="2021-04-02T14:14:56.246" v="155" actId="1076"/>
          <ac:picMkLst>
            <pc:docMk/>
            <pc:sldMk cId="530948429" sldId="555"/>
            <ac:picMk id="7" creationId="{2A94265D-BAD7-4507-9676-7A755FFF3DD8}"/>
          </ac:picMkLst>
        </pc:picChg>
      </pc:sldChg>
      <pc:sldChg chg="addSp delSp modSp new mod">
        <pc:chgData name="Khattab, Sherif" userId="c83b1e15-36f3-4f46-aceb-05aac24c545e" providerId="ADAL" clId="{6047E129-3967-4404-AE43-CB4A979449F7}" dt="2021-04-02T14:16:43.011" v="207" actId="1076"/>
        <pc:sldMkLst>
          <pc:docMk/>
          <pc:sldMk cId="1367861675" sldId="556"/>
        </pc:sldMkLst>
        <pc:spChg chg="mod">
          <ac:chgData name="Khattab, Sherif" userId="c83b1e15-36f3-4f46-aceb-05aac24c545e" providerId="ADAL" clId="{6047E129-3967-4404-AE43-CB4A979449F7}" dt="2021-04-02T14:15:28.445" v="199" actId="20577"/>
          <ac:spMkLst>
            <pc:docMk/>
            <pc:sldMk cId="1367861675" sldId="556"/>
            <ac:spMk id="2" creationId="{6714289D-3036-498A-AD3E-30173565CD04}"/>
          </ac:spMkLst>
        </pc:spChg>
        <pc:picChg chg="add mod">
          <ac:chgData name="Khattab, Sherif" userId="c83b1e15-36f3-4f46-aceb-05aac24c545e" providerId="ADAL" clId="{6047E129-3967-4404-AE43-CB4A979449F7}" dt="2021-04-02T14:15:33.467" v="202" actId="1076"/>
          <ac:picMkLst>
            <pc:docMk/>
            <pc:sldMk cId="1367861675" sldId="556"/>
            <ac:picMk id="7" creationId="{29A48C2F-EF2E-4FA7-9C62-33895025BBEA}"/>
          </ac:picMkLst>
        </pc:picChg>
        <pc:picChg chg="add mod">
          <ac:chgData name="Khattab, Sherif" userId="c83b1e15-36f3-4f46-aceb-05aac24c545e" providerId="ADAL" clId="{6047E129-3967-4404-AE43-CB4A979449F7}" dt="2021-04-02T14:16:43.011" v="207" actId="1076"/>
          <ac:picMkLst>
            <pc:docMk/>
            <pc:sldMk cId="1367861675" sldId="556"/>
            <ac:picMk id="10" creationId="{8D7BE805-FB9C-4073-A1E1-2F5086E87DF0}"/>
          </ac:picMkLst>
        </pc:picChg>
        <pc:inkChg chg="add del">
          <ac:chgData name="Khattab, Sherif" userId="c83b1e15-36f3-4f46-aceb-05aac24c545e" providerId="ADAL" clId="{6047E129-3967-4404-AE43-CB4A979449F7}" dt="2021-04-02T14:16:29.669" v="204"/>
          <ac:inkMkLst>
            <pc:docMk/>
            <pc:sldMk cId="1367861675" sldId="556"/>
            <ac:inkMk id="8" creationId="{7A3DE340-6125-4853-9F06-C73D1588D8D4}"/>
          </ac:inkMkLst>
        </pc:ink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6781B7D-DE49-774F-9254-4274125BBB67}"/>
    <pc:docChg chg="custSel addSld delSld modSld delMainMaster">
      <pc:chgData name="Khattab, Sherif" userId="c83b1e15-36f3-4f46-aceb-05aac24c545e" providerId="ADAL" clId="{F6781B7D-DE49-774F-9254-4274125BBB67}" dt="2021-04-01T18:26:58.798" v="114" actId="6549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94172444" sldId="40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36020179" sldId="40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59249952" sldId="40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23946229" sldId="41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928099657" sldId="41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 modAnim">
        <pc:chgData name="Khattab, Sherif" userId="c83b1e15-36f3-4f46-aceb-05aac24c545e" providerId="ADAL" clId="{F6781B7D-DE49-774F-9254-4274125BBB67}" dt="2021-04-01T18:26:58.798" v="114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1T14:57:42.745" v="21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1T18:26:58.798" v="11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1T14:55:39" v="6" actId="5793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1T14:55:39" v="6" actId="579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1T14:55:44.759" v="1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1T14:55:44.759" v="1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B0CFB9D-A553-0641-9E3B-CBA675925304}"/>
    <pc:docChg chg="modSld">
      <pc:chgData name="Khattab, Sherif" userId="c83b1e15-36f3-4f46-aceb-05aac24c545e" providerId="ADAL" clId="{BB0CFB9D-A553-0641-9E3B-CBA675925304}" dt="2021-09-01T06:20:52.272" v="0"/>
      <pc:docMkLst>
        <pc:docMk/>
      </pc:docMkLst>
      <pc:sldChg chg="modSp">
        <pc:chgData name="Khattab, Sherif" userId="c83b1e15-36f3-4f46-aceb-05aac24c545e" providerId="ADAL" clId="{BB0CFB9D-A553-0641-9E3B-CBA675925304}" dt="2021-09-01T06:20:52.272" v="0"/>
        <pc:sldMkLst>
          <pc:docMk/>
          <pc:sldMk cId="1330366002" sldId="454"/>
        </pc:sldMkLst>
        <pc:spChg chg="mod">
          <ac:chgData name="Khattab, Sherif" userId="c83b1e15-36f3-4f46-aceb-05aac24c545e" providerId="ADAL" clId="{BB0CFB9D-A553-0641-9E3B-CBA675925304}" dt="2021-09-01T06:20:52.272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6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Implementation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2" name="Rectangle 98">
            <a:extLst>
              <a:ext uri="{FF2B5EF4-FFF2-40B4-BE49-F238E27FC236}">
                <a16:creationId xmlns:a16="http://schemas.microsoft.com/office/drawing/2014/main" id="{49EEE8A1-A63A-6645-9779-91F3A7B8D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 for file blocks</a:t>
            </a:r>
          </a:p>
        </p:txBody>
      </p:sp>
      <p:sp>
        <p:nvSpPr>
          <p:cNvPr id="21604" name="Rectangle 100">
            <a:extLst>
              <a:ext uri="{FF2B5EF4-FFF2-40B4-BE49-F238E27FC236}">
                <a16:creationId xmlns:a16="http://schemas.microsoft.com/office/drawing/2014/main" id="{DB2D6641-7641-304E-B090-4FF1DEA73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Contiguous allocation requires all blocks of a file to be consecutive on disk</a:t>
            </a:r>
          </a:p>
          <a:p>
            <a:r>
              <a:rPr lang="en-US" altLang="en-US"/>
              <a:t>Problem: deleting files leaves “holes”</a:t>
            </a:r>
          </a:p>
          <a:p>
            <a:pPr lvl="1"/>
            <a:r>
              <a:rPr lang="en-US" altLang="en-US"/>
              <a:t>Similar to memory allocation issues</a:t>
            </a:r>
          </a:p>
          <a:p>
            <a:pPr lvl="1"/>
            <a:r>
              <a:rPr lang="en-US" altLang="en-US"/>
              <a:t>Compacting the disk can be a very slow procedure…</a:t>
            </a:r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C3D66DF4-29F5-6C45-ACAB-73BBBBA2F6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3E8203C-66B1-924F-B255-163E0CD9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6E28E58-41E1-FE4E-8BE8-DC2975EA03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0C80099-0595-2C4D-9E92-11520031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E486B1B-69CB-9B42-A632-6AC4B2C9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2F81ABF-361D-D544-AD7F-7233F048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4142E39F-9B35-B64A-BFF2-84E1ECFB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9222A06-490D-6947-95D3-77EC060A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1315E80B-88FF-DE4B-A02E-EC0E5580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66BBAB36-2D68-6E4E-9850-5F7C4154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F77DC9A3-D6AF-404C-B43E-9C9B7D9B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2DC8BCEC-2AE5-F04E-82E9-0F1B23B1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0F51FAD2-FCE7-F945-9F3D-99F01B12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3B0EFDEB-BEEE-1C42-A651-CD9D372D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B34B5151-351F-1D4B-B005-BC2C0335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23D408DD-8A96-0549-8B73-0E119C8C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493842CA-ACF0-9446-8BF7-0A040814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90659FF-5F30-C04A-ABD1-9440CB86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05CABEAD-F8DB-FC4E-9376-338A4F90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39094329-37E9-AE47-B33D-BEC085A4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955977BE-CF94-BA43-8C32-6D741103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ABCCCE06-57FA-D341-8E81-9BC5D154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DD924E96-CB30-B845-BA9C-E8970E69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42005823-0678-B74C-BD3C-BFCD8D2F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68DD387F-48B9-3F45-8C6A-C67BFD44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C70ED40B-27D4-5A41-8E9C-5DC78DEF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2" name="Rectangle 28">
            <a:extLst>
              <a:ext uri="{FF2B5EF4-FFF2-40B4-BE49-F238E27FC236}">
                <a16:creationId xmlns:a16="http://schemas.microsoft.com/office/drawing/2014/main" id="{887E19E6-A0DA-2240-A07E-6A8C3CE9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3" name="Rectangle 29">
            <a:extLst>
              <a:ext uri="{FF2B5EF4-FFF2-40B4-BE49-F238E27FC236}">
                <a16:creationId xmlns:a16="http://schemas.microsoft.com/office/drawing/2014/main" id="{664C3F94-E358-B44A-8366-A138820F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4" name="Rectangle 30">
            <a:extLst>
              <a:ext uri="{FF2B5EF4-FFF2-40B4-BE49-F238E27FC236}">
                <a16:creationId xmlns:a16="http://schemas.microsoft.com/office/drawing/2014/main" id="{2AA7979D-4C6A-AE48-B163-C0C8862B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59DBC604-41B6-F248-8EDA-5972D59F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081130AA-42A4-094E-9D1F-8D365D51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70753085-A54D-B342-BA82-23EAF09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F7C43AB8-3F3C-2044-B912-D711B82F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3099B391-97EC-174E-8F8B-A6D799C6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0" name="Rectangle 36">
            <a:extLst>
              <a:ext uri="{FF2B5EF4-FFF2-40B4-BE49-F238E27FC236}">
                <a16:creationId xmlns:a16="http://schemas.microsoft.com/office/drawing/2014/main" id="{FE352BE2-9432-6247-AFFC-9B19B8DB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5E9CB442-D8C8-544D-945F-C545D759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5EAC81D3-AEDF-AF4F-8F09-5B9FC6F9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3" name="AutoShape 39">
            <a:extLst>
              <a:ext uri="{FF2B5EF4-FFF2-40B4-BE49-F238E27FC236}">
                <a16:creationId xmlns:a16="http://schemas.microsoft.com/office/drawing/2014/main" id="{7C2AF4FE-0A37-FE41-975E-BAC173B1A405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4" name="AutoShape 40">
            <a:extLst>
              <a:ext uri="{FF2B5EF4-FFF2-40B4-BE49-F238E27FC236}">
                <a16:creationId xmlns:a16="http://schemas.microsoft.com/office/drawing/2014/main" id="{9A603FFB-4238-914D-941B-D0ADDEC7DE09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5" name="AutoShape 41">
            <a:extLst>
              <a:ext uri="{FF2B5EF4-FFF2-40B4-BE49-F238E27FC236}">
                <a16:creationId xmlns:a16="http://schemas.microsoft.com/office/drawing/2014/main" id="{636DDB12-C558-B843-8F06-BA0895661C39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2931653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6" name="AutoShape 42">
            <a:extLst>
              <a:ext uri="{FF2B5EF4-FFF2-40B4-BE49-F238E27FC236}">
                <a16:creationId xmlns:a16="http://schemas.microsoft.com/office/drawing/2014/main" id="{14C6FEAA-FE23-3F47-8340-8ADB0BE55D35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7" name="AutoShape 43">
            <a:extLst>
              <a:ext uri="{FF2B5EF4-FFF2-40B4-BE49-F238E27FC236}">
                <a16:creationId xmlns:a16="http://schemas.microsoft.com/office/drawing/2014/main" id="{D5872013-51FF-134A-944E-87DC84C834DF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8" name="AutoShape 44">
            <a:extLst>
              <a:ext uri="{FF2B5EF4-FFF2-40B4-BE49-F238E27FC236}">
                <a16:creationId xmlns:a16="http://schemas.microsoft.com/office/drawing/2014/main" id="{EA6B160A-E866-FB43-A028-E805BFDB94FF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3435632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9" name="Text Box 45">
            <a:extLst>
              <a:ext uri="{FF2B5EF4-FFF2-40B4-BE49-F238E27FC236}">
                <a16:creationId xmlns:a16="http://schemas.microsoft.com/office/drawing/2014/main" id="{172AF2D7-B9B2-5043-B461-2FEB97F0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50" name="Text Box 46">
            <a:extLst>
              <a:ext uri="{FF2B5EF4-FFF2-40B4-BE49-F238E27FC236}">
                <a16:creationId xmlns:a16="http://schemas.microsoft.com/office/drawing/2014/main" id="{D5DFBC09-12B9-3A4F-92FC-E442C7E9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91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1551" name="Text Box 47">
            <a:extLst>
              <a:ext uri="{FF2B5EF4-FFF2-40B4-BE49-F238E27FC236}">
                <a16:creationId xmlns:a16="http://schemas.microsoft.com/office/drawing/2014/main" id="{6194948E-AD65-2E42-B613-9D8E2706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52" name="Text Box 48">
            <a:extLst>
              <a:ext uri="{FF2B5EF4-FFF2-40B4-BE49-F238E27FC236}">
                <a16:creationId xmlns:a16="http://schemas.microsoft.com/office/drawing/2014/main" id="{8A882E97-5CE2-3747-9DF2-3649DEFE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52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</a:p>
        </p:txBody>
      </p:sp>
      <p:sp>
        <p:nvSpPr>
          <p:cNvPr id="21553" name="Text Box 49">
            <a:extLst>
              <a:ext uri="{FF2B5EF4-FFF2-40B4-BE49-F238E27FC236}">
                <a16:creationId xmlns:a16="http://schemas.microsoft.com/office/drawing/2014/main" id="{AA78D4EA-BA41-E244-A901-767CCD64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3603625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554" name="Text Box 50">
            <a:extLst>
              <a:ext uri="{FF2B5EF4-FFF2-40B4-BE49-F238E27FC236}">
                <a16:creationId xmlns:a16="http://schemas.microsoft.com/office/drawing/2014/main" id="{98C27000-00F2-B541-BC85-BF1B3FEA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3603625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  <p:sp>
        <p:nvSpPr>
          <p:cNvPr id="21555" name="Rectangle 51">
            <a:extLst>
              <a:ext uri="{FF2B5EF4-FFF2-40B4-BE49-F238E27FC236}">
                <a16:creationId xmlns:a16="http://schemas.microsoft.com/office/drawing/2014/main" id="{0D11438D-0A7B-EF45-8F42-5A2AD536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6" name="Rectangle 52">
            <a:extLst>
              <a:ext uri="{FF2B5EF4-FFF2-40B4-BE49-F238E27FC236}">
                <a16:creationId xmlns:a16="http://schemas.microsoft.com/office/drawing/2014/main" id="{151D4BEA-4CAD-BB4F-B00E-F74EFF88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7" name="Rectangle 53">
            <a:extLst>
              <a:ext uri="{FF2B5EF4-FFF2-40B4-BE49-F238E27FC236}">
                <a16:creationId xmlns:a16="http://schemas.microsoft.com/office/drawing/2014/main" id="{A4994147-C2B2-1445-A663-451F3BF5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8" name="Rectangle 54">
            <a:extLst>
              <a:ext uri="{FF2B5EF4-FFF2-40B4-BE49-F238E27FC236}">
                <a16:creationId xmlns:a16="http://schemas.microsoft.com/office/drawing/2014/main" id="{293CF3BA-CB29-3E4A-9E9B-A60043B0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9" name="Rectangle 55">
            <a:extLst>
              <a:ext uri="{FF2B5EF4-FFF2-40B4-BE49-F238E27FC236}">
                <a16:creationId xmlns:a16="http://schemas.microsoft.com/office/drawing/2014/main" id="{BF1D2A09-6E96-8347-965C-D8DDF14F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0" name="Rectangle 56">
            <a:extLst>
              <a:ext uri="{FF2B5EF4-FFF2-40B4-BE49-F238E27FC236}">
                <a16:creationId xmlns:a16="http://schemas.microsoft.com/office/drawing/2014/main" id="{1C5D1429-A45E-4A43-A70C-899B5DB9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1" name="Rectangle 57">
            <a:extLst>
              <a:ext uri="{FF2B5EF4-FFF2-40B4-BE49-F238E27FC236}">
                <a16:creationId xmlns:a16="http://schemas.microsoft.com/office/drawing/2014/main" id="{DD3561A5-414A-C244-9C5C-04DEF415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2" name="Rectangle 58">
            <a:extLst>
              <a:ext uri="{FF2B5EF4-FFF2-40B4-BE49-F238E27FC236}">
                <a16:creationId xmlns:a16="http://schemas.microsoft.com/office/drawing/2014/main" id="{95DE1F5A-2686-C644-9B4C-607A34D8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3" name="Rectangle 59">
            <a:extLst>
              <a:ext uri="{FF2B5EF4-FFF2-40B4-BE49-F238E27FC236}">
                <a16:creationId xmlns:a16="http://schemas.microsoft.com/office/drawing/2014/main" id="{82A2B6FB-EF33-064D-B442-BB3F8592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4" name="Rectangle 60">
            <a:extLst>
              <a:ext uri="{FF2B5EF4-FFF2-40B4-BE49-F238E27FC236}">
                <a16:creationId xmlns:a16="http://schemas.microsoft.com/office/drawing/2014/main" id="{FB2B04F6-6A5A-AC48-855F-C48DE551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5" name="Rectangle 61">
            <a:extLst>
              <a:ext uri="{FF2B5EF4-FFF2-40B4-BE49-F238E27FC236}">
                <a16:creationId xmlns:a16="http://schemas.microsoft.com/office/drawing/2014/main" id="{B1C84F8D-DA05-FA4E-8A87-C0088BE8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6" name="Rectangle 62">
            <a:extLst>
              <a:ext uri="{FF2B5EF4-FFF2-40B4-BE49-F238E27FC236}">
                <a16:creationId xmlns:a16="http://schemas.microsoft.com/office/drawing/2014/main" id="{E80485F5-4E71-4C47-8F06-804C55E3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7" name="Rectangle 63">
            <a:extLst>
              <a:ext uri="{FF2B5EF4-FFF2-40B4-BE49-F238E27FC236}">
                <a16:creationId xmlns:a16="http://schemas.microsoft.com/office/drawing/2014/main" id="{9E2919FF-EBE3-C240-A2BF-F58D1D2B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94969E88-3760-B640-8A4D-8B1812E0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A3908DCF-AF28-6B4B-9E35-F3E010A3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CEA0F39B-7537-3E40-9FB8-753BC81A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1" name="Rectangle 67">
            <a:extLst>
              <a:ext uri="{FF2B5EF4-FFF2-40B4-BE49-F238E27FC236}">
                <a16:creationId xmlns:a16="http://schemas.microsoft.com/office/drawing/2014/main" id="{D5E37622-10F4-594F-ACE6-2E63F4DA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2" name="Rectangle 68">
            <a:extLst>
              <a:ext uri="{FF2B5EF4-FFF2-40B4-BE49-F238E27FC236}">
                <a16:creationId xmlns:a16="http://schemas.microsoft.com/office/drawing/2014/main" id="{8A1F8DA6-48FA-9A4E-8EBD-52929E25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3" name="Rectangle 69">
            <a:extLst>
              <a:ext uri="{FF2B5EF4-FFF2-40B4-BE49-F238E27FC236}">
                <a16:creationId xmlns:a16="http://schemas.microsoft.com/office/drawing/2014/main" id="{C3780853-481B-314A-9248-A404B3B4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4" name="Rectangle 70">
            <a:extLst>
              <a:ext uri="{FF2B5EF4-FFF2-40B4-BE49-F238E27FC236}">
                <a16:creationId xmlns:a16="http://schemas.microsoft.com/office/drawing/2014/main" id="{579C1569-7A82-834C-AFAB-3994314D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5" name="Rectangle 71">
            <a:extLst>
              <a:ext uri="{FF2B5EF4-FFF2-40B4-BE49-F238E27FC236}">
                <a16:creationId xmlns:a16="http://schemas.microsoft.com/office/drawing/2014/main" id="{BCED3D8C-27D4-754C-8253-F1902920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6" name="Rectangle 72">
            <a:extLst>
              <a:ext uri="{FF2B5EF4-FFF2-40B4-BE49-F238E27FC236}">
                <a16:creationId xmlns:a16="http://schemas.microsoft.com/office/drawing/2014/main" id="{2D8BEE2A-1130-0249-8531-1F327C9B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7" name="Rectangle 73">
            <a:extLst>
              <a:ext uri="{FF2B5EF4-FFF2-40B4-BE49-F238E27FC236}">
                <a16:creationId xmlns:a16="http://schemas.microsoft.com/office/drawing/2014/main" id="{02067540-4428-F240-98D0-ED7FDD00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8" name="Rectangle 74">
            <a:extLst>
              <a:ext uri="{FF2B5EF4-FFF2-40B4-BE49-F238E27FC236}">
                <a16:creationId xmlns:a16="http://schemas.microsoft.com/office/drawing/2014/main" id="{F80BBA86-69C7-554C-AE9D-1237FBCC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9" name="Rectangle 75">
            <a:extLst>
              <a:ext uri="{FF2B5EF4-FFF2-40B4-BE49-F238E27FC236}">
                <a16:creationId xmlns:a16="http://schemas.microsoft.com/office/drawing/2014/main" id="{EF8532E2-A3F7-0744-A7C5-821079EF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0" name="Rectangle 76">
            <a:extLst>
              <a:ext uri="{FF2B5EF4-FFF2-40B4-BE49-F238E27FC236}">
                <a16:creationId xmlns:a16="http://schemas.microsoft.com/office/drawing/2014/main" id="{86D0D5B7-2BC0-3B49-8114-D6B41BCC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1" name="Rectangle 77">
            <a:extLst>
              <a:ext uri="{FF2B5EF4-FFF2-40B4-BE49-F238E27FC236}">
                <a16:creationId xmlns:a16="http://schemas.microsoft.com/office/drawing/2014/main" id="{F4FA677A-50C7-714D-AEA2-60A23F46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2" name="Rectangle 78">
            <a:extLst>
              <a:ext uri="{FF2B5EF4-FFF2-40B4-BE49-F238E27FC236}">
                <a16:creationId xmlns:a16="http://schemas.microsoft.com/office/drawing/2014/main" id="{4795A0A6-8AB1-9D48-9124-0905848D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3" name="Rectangle 79">
            <a:extLst>
              <a:ext uri="{FF2B5EF4-FFF2-40B4-BE49-F238E27FC236}">
                <a16:creationId xmlns:a16="http://schemas.microsoft.com/office/drawing/2014/main" id="{A21F411A-2EFD-774F-948B-628DF287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4" name="Rectangle 80">
            <a:extLst>
              <a:ext uri="{FF2B5EF4-FFF2-40B4-BE49-F238E27FC236}">
                <a16:creationId xmlns:a16="http://schemas.microsoft.com/office/drawing/2014/main" id="{729B6E65-5CFB-0743-8B16-322F85EC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5" name="Rectangle 81">
            <a:extLst>
              <a:ext uri="{FF2B5EF4-FFF2-40B4-BE49-F238E27FC236}">
                <a16:creationId xmlns:a16="http://schemas.microsoft.com/office/drawing/2014/main" id="{3E5B48AC-40BE-1647-9B48-48759038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6" name="Rectangle 82">
            <a:extLst>
              <a:ext uri="{FF2B5EF4-FFF2-40B4-BE49-F238E27FC236}">
                <a16:creationId xmlns:a16="http://schemas.microsoft.com/office/drawing/2014/main" id="{7C7A6EEE-3B82-3A4D-AD18-1BBE67F8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7" name="Rectangle 83">
            <a:extLst>
              <a:ext uri="{FF2B5EF4-FFF2-40B4-BE49-F238E27FC236}">
                <a16:creationId xmlns:a16="http://schemas.microsoft.com/office/drawing/2014/main" id="{ABA7138F-19C5-4A4D-AAB7-3F68564C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D98BBE2A-229D-E345-94FA-80E482A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9" name="AutoShape 85">
            <a:extLst>
              <a:ext uri="{FF2B5EF4-FFF2-40B4-BE49-F238E27FC236}">
                <a16:creationId xmlns:a16="http://schemas.microsoft.com/office/drawing/2014/main" id="{7558D2C0-DC85-8049-9DE1-F74FC310A12B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0" name="AutoShape 86">
            <a:extLst>
              <a:ext uri="{FF2B5EF4-FFF2-40B4-BE49-F238E27FC236}">
                <a16:creationId xmlns:a16="http://schemas.microsoft.com/office/drawing/2014/main" id="{3DFD727A-961F-F847-A0EC-B32BCE49E1B3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1" name="AutoShape 87">
            <a:extLst>
              <a:ext uri="{FF2B5EF4-FFF2-40B4-BE49-F238E27FC236}">
                <a16:creationId xmlns:a16="http://schemas.microsoft.com/office/drawing/2014/main" id="{9807AEE9-5973-D74E-A446-97AE649714C8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4191599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2" name="AutoShape 88">
            <a:extLst>
              <a:ext uri="{FF2B5EF4-FFF2-40B4-BE49-F238E27FC236}">
                <a16:creationId xmlns:a16="http://schemas.microsoft.com/office/drawing/2014/main" id="{3CF3DC98-0C92-814B-8775-1853DCF6A506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3" name="AutoShape 89">
            <a:extLst>
              <a:ext uri="{FF2B5EF4-FFF2-40B4-BE49-F238E27FC236}">
                <a16:creationId xmlns:a16="http://schemas.microsoft.com/office/drawing/2014/main" id="{6A841CA3-63A3-664C-AE38-A6F60701316A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4" name="AutoShape 90">
            <a:extLst>
              <a:ext uri="{FF2B5EF4-FFF2-40B4-BE49-F238E27FC236}">
                <a16:creationId xmlns:a16="http://schemas.microsoft.com/office/drawing/2014/main" id="{DE001081-2CC9-2743-AC6B-058DFD9F498B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4695577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id="{90FC144D-09C7-CE47-9981-9DB1F802F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4863571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96" name="Text Box 92">
            <a:extLst>
              <a:ext uri="{FF2B5EF4-FFF2-40B4-BE49-F238E27FC236}">
                <a16:creationId xmlns:a16="http://schemas.microsoft.com/office/drawing/2014/main" id="{9B45434F-638A-0F45-AB88-4447EE6F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54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7" name="Text Box 93">
            <a:extLst>
              <a:ext uri="{FF2B5EF4-FFF2-40B4-BE49-F238E27FC236}">
                <a16:creationId xmlns:a16="http://schemas.microsoft.com/office/drawing/2014/main" id="{4D2C15A6-59B1-A247-9CA0-53E1206C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4863571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98" name="Text Box 94">
            <a:extLst>
              <a:ext uri="{FF2B5EF4-FFF2-40B4-BE49-F238E27FC236}">
                <a16:creationId xmlns:a16="http://schemas.microsoft.com/office/drawing/2014/main" id="{2383A3E6-179A-FD41-B083-E1EBC931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502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9" name="Text Box 95">
            <a:extLst>
              <a:ext uri="{FF2B5EF4-FFF2-40B4-BE49-F238E27FC236}">
                <a16:creationId xmlns:a16="http://schemas.microsoft.com/office/drawing/2014/main" id="{951174B8-3DAE-B448-BEEB-B4A2DD8A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4863571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600" name="Text Box 96">
            <a:extLst>
              <a:ext uri="{FF2B5EF4-FFF2-40B4-BE49-F238E27FC236}">
                <a16:creationId xmlns:a16="http://schemas.microsoft.com/office/drawing/2014/main" id="{29E86DDE-5A26-C147-AF88-36E2AF63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4863571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9417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13A9E4B-6625-954A-A768-999CF5D9D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B8E2A08-6C2E-074E-A07B-6AEB0A7ED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6006568" cy="650635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Data in each file is stored in consecutive blocks on disk</a:t>
            </a:r>
          </a:p>
          <a:p>
            <a:r>
              <a:rPr lang="en-US" altLang="en-US" dirty="0"/>
              <a:t>Simple &amp; efficient indexing</a:t>
            </a:r>
          </a:p>
          <a:p>
            <a:pPr lvl="1"/>
            <a:r>
              <a:rPr lang="en-US" altLang="en-US" dirty="0"/>
              <a:t>Starting location (block #) on disk (start)</a:t>
            </a:r>
          </a:p>
          <a:p>
            <a:pPr lvl="1"/>
            <a:r>
              <a:rPr lang="en-US" altLang="en-US" dirty="0"/>
              <a:t>Length of the file in blocks (length)</a:t>
            </a:r>
          </a:p>
          <a:p>
            <a:r>
              <a:rPr lang="en-US" altLang="en-US" dirty="0"/>
              <a:t>Random access well-supported</a:t>
            </a:r>
          </a:p>
          <a:p>
            <a:r>
              <a:rPr lang="en-US" altLang="en-US" dirty="0"/>
              <a:t>Difficult to grow files</a:t>
            </a:r>
          </a:p>
          <a:p>
            <a:pPr lvl="1"/>
            <a:r>
              <a:rPr lang="en-US" altLang="en-US" dirty="0"/>
              <a:t>Must pre-allocate all needed space</a:t>
            </a:r>
          </a:p>
          <a:p>
            <a:pPr lvl="1"/>
            <a:r>
              <a:rPr lang="en-US" altLang="en-US" dirty="0"/>
              <a:t>Wasteful of storage if file isn’t using all of the space</a:t>
            </a:r>
          </a:p>
          <a:p>
            <a:r>
              <a:rPr lang="en-US" altLang="en-US" dirty="0"/>
              <a:t>Logical to physical mapping is easy</a:t>
            </a:r>
            <a:br>
              <a:rPr lang="en-US" altLang="en-US" dirty="0"/>
            </a:br>
            <a:r>
              <a:rPr lang="en-US" altLang="en-US" dirty="0" err="1"/>
              <a:t>blocknum</a:t>
            </a:r>
            <a:r>
              <a:rPr lang="en-US" altLang="en-US" dirty="0"/>
              <a:t> = (</a:t>
            </a:r>
            <a:r>
              <a:rPr lang="en-US" altLang="en-US" dirty="0" err="1"/>
              <a:t>pos</a:t>
            </a:r>
            <a:r>
              <a:rPr lang="en-US" altLang="en-US" dirty="0"/>
              <a:t> / 1024) +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1024;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96EB80F-24E4-8547-A93A-812E73007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9854750-9CF6-FB41-A1EE-338CD538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84B9920F-ADEA-344D-97AD-C057A0518E5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9FDB2E75-BA90-9643-B3C0-3EA9BC17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810C8FFC-276E-D84A-ABC8-D3FEA2FF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229044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FB7B9E2F-526B-D143-AD56-8162A9CA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361" y="5832932"/>
            <a:ext cx="1707519" cy="77098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6DB2739D-A598-A34B-BE7B-53DC0B5D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4FA9F33A-ED9B-5140-9269-CE950C08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0FE833ED-B4FC-FE46-B763-588DC2AA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135FDF5F-6D47-C049-92C4-CAC9BF8A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F3EFC786-9508-D34E-A295-3CC51EC5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19F938C5-C616-B14A-AFC0-A28160B4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E62D7CB8-244E-BB4D-917F-F3BE3DCA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B0EB44E6-17E4-C244-A3ED-A58B37EB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4E7BDC92-D879-754B-B59B-3E972E3B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887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854507E3-5571-DF49-8A9A-B798DD10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844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D71E2100-EA17-5143-9B53-BFFD9637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71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C6B4FDD3-D32D-C946-8F87-988DF309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928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F1E6A2E2-CD10-C241-94C2-A237DDD2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86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1705210A-C796-1F4B-B3C5-FC5A4FF1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843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1A0ABC31-B011-7F4C-B9F5-31785B26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00ED1870-2DA6-B14E-8427-F7C4D72B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AAF10B9F-86DE-3A4E-9ABF-5A1A1C0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7CA4AA14-5794-B649-A054-27EE48A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4DB45ACA-C3DA-0446-AED6-54C4F7AF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2D83D04D-697C-E249-BE6C-38D4D1F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293A4635-22C6-5040-9A6F-16801642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355" y="4119757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EA65D172-5C43-5C41-A8E5-BA9585D9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474" y="4119757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1709" name="AutoShape 29">
            <a:extLst>
              <a:ext uri="{FF2B5EF4-FFF2-40B4-BE49-F238E27FC236}">
                <a16:creationId xmlns:a16="http://schemas.microsoft.com/office/drawing/2014/main" id="{D8174CD2-742B-AB4B-92D7-8339CD67E120}"/>
              </a:ext>
            </a:extLst>
          </p:cNvPr>
          <p:cNvCxnSpPr>
            <a:cxnSpLocks noChangeShapeType="1"/>
            <a:stCxn id="71686" idx="0"/>
            <a:endCxn id="71688" idx="2"/>
          </p:cNvCxnSpPr>
          <p:nvPr/>
        </p:nvCxnSpPr>
        <p:spPr bwMode="auto">
          <a:xfrm rot="5400000" flipH="1" flipV="1">
            <a:off x="6321250" y="4537887"/>
            <a:ext cx="1931917" cy="65817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602017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FDD0B81-1CF4-CA49-BA10-43EA315D9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allocation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2A65B8E-FC5E-4A4F-B03A-16CE0AFFF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64688" cy="650635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is a linked list of disk blocks</a:t>
            </a:r>
          </a:p>
          <a:p>
            <a:pPr lvl="1"/>
            <a:r>
              <a:rPr lang="en-US" altLang="en-US" dirty="0"/>
              <a:t>Blocks may be scattered around the disk drive</a:t>
            </a:r>
          </a:p>
          <a:p>
            <a:pPr lvl="1"/>
            <a:r>
              <a:rPr lang="en-US" altLang="en-US" dirty="0"/>
              <a:t>Block contains both pointer to next block and data</a:t>
            </a:r>
          </a:p>
          <a:p>
            <a:pPr lvl="1"/>
            <a:r>
              <a:rPr lang="en-US" altLang="en-US" dirty="0"/>
              <a:t>Files may be as long as needed</a:t>
            </a:r>
          </a:p>
          <a:p>
            <a:r>
              <a:rPr lang="en-US" altLang="en-US" dirty="0"/>
              <a:t>New blocks are allocated as needed</a:t>
            </a:r>
          </a:p>
          <a:p>
            <a:pPr lvl="1"/>
            <a:r>
              <a:rPr lang="en-US" altLang="en-US" dirty="0"/>
              <a:t>Linked into list of blocks in file</a:t>
            </a:r>
          </a:p>
          <a:p>
            <a:pPr lvl="1"/>
            <a:r>
              <a:rPr lang="en-US" altLang="en-US" dirty="0"/>
              <a:t>Removed from list (bitmap) of free blocks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41BE2A2-3EB8-A04A-A272-2D0174124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5F60A50B-086F-9740-941E-F79E713EF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97F5CC7-7A9F-8646-B7E9-FA27641BC7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44A66991-048B-3444-943F-981A95E6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0" y="1933667"/>
            <a:ext cx="503978" cy="6754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AF7B6C4E-47B2-9647-AF9B-251245DD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3359855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84A6D0E1-4539-C345-A76D-42ED32FD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B82FA263-A5EB-2649-82C4-29D5E91D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EF7F4DBA-D66D-704D-94E8-4E999E29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20F6564-083A-2E45-B48D-31092474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36493D62-8AE9-F54D-B0D2-060E06F9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1931917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A9458A7C-0DEA-D448-9229-AED23794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46A036F9-D686-774A-AFF7-CF5CF0C5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38814392-2815-5141-961D-552BBEC9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B58E7783-AD0A-4644-8E4C-72F31806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7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DDF3A378-269D-3945-88D6-B61128F0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774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6E8BE0CF-AF15-2D4B-9100-5CB3F8BD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1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792BBA9A-1B10-1948-BD0C-89ED98E1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858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8C041512-150B-304D-9633-99540B0D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816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A11E4DD5-0993-FC4E-AF2D-10BD3D82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773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DF135A01-B8EF-C44C-8D17-0336DFE9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EFAC62E3-5BA5-8246-A05E-D36A1CA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4703797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C61DA998-AA02-8D4A-9599-5FB49FA2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AF5F36D6-BA10-9B40-8717-574EDCC9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A05E59C2-A469-A54C-AE04-5D6E57C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5149FBCE-CA20-254A-8523-CADEB695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EC93EECD-5DF8-E649-9A29-95880DA1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285" y="4250568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B5969192-F59A-E342-AC6E-45DF9EB25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404" y="4250568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779860DD-EBB3-244C-B121-39D78929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879746"/>
            <a:ext cx="1707519" cy="111030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Start=9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73A48FBE-2B3C-E944-AB0C-44CF5D16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8" y="5879746"/>
            <a:ext cx="1707519" cy="11103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Start=3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End=6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Length=1500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9EA8354A-EC09-D143-8490-8472886E0921}"/>
              </a:ext>
            </a:extLst>
          </p:cNvPr>
          <p:cNvCxnSpPr>
            <a:cxnSpLocks noChangeShapeType="1"/>
            <a:stCxn id="72732" idx="0"/>
            <a:endCxn id="72725" idx="2"/>
          </p:cNvCxnSpPr>
          <p:nvPr/>
        </p:nvCxnSpPr>
        <p:spPr bwMode="auto">
          <a:xfrm rot="5400000" flipH="1" flipV="1">
            <a:off x="6433151" y="5256672"/>
            <a:ext cx="503978" cy="74217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5" name="AutoShape 31">
            <a:extLst>
              <a:ext uri="{FF2B5EF4-FFF2-40B4-BE49-F238E27FC236}">
                <a16:creationId xmlns:a16="http://schemas.microsoft.com/office/drawing/2014/main" id="{2C0896EA-CC8F-7147-BC19-B721C72A8732}"/>
              </a:ext>
            </a:extLst>
          </p:cNvPr>
          <p:cNvCxnSpPr>
            <a:cxnSpLocks noChangeShapeType="1"/>
            <a:stCxn id="72736" idx="0"/>
            <a:endCxn id="72708" idx="2"/>
          </p:cNvCxnSpPr>
          <p:nvPr/>
        </p:nvCxnSpPr>
        <p:spPr bwMode="auto">
          <a:xfrm rot="16200000" flipV="1">
            <a:off x="5457779" y="3196128"/>
            <a:ext cx="2103190" cy="92921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6" name="Text Box 32">
            <a:extLst>
              <a:ext uri="{FF2B5EF4-FFF2-40B4-BE49-F238E27FC236}">
                <a16:creationId xmlns:a16="http://schemas.microsoft.com/office/drawing/2014/main" id="{A875FDC0-441C-034A-B2C1-88B8AF26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27" y="4712328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70BE6C2B-8E5D-7347-A6E8-5668C75A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  <p:cxnSp>
        <p:nvCxnSpPr>
          <p:cNvPr id="72738" name="AutoShape 34">
            <a:extLst>
              <a:ext uri="{FF2B5EF4-FFF2-40B4-BE49-F238E27FC236}">
                <a16:creationId xmlns:a16="http://schemas.microsoft.com/office/drawing/2014/main" id="{99307AB3-103D-884E-B76B-7F80D52AD49F}"/>
              </a:ext>
            </a:extLst>
          </p:cNvPr>
          <p:cNvCxnSpPr>
            <a:cxnSpLocks noChangeShapeType="1"/>
            <a:stCxn id="72739" idx="0"/>
            <a:endCxn id="72709" idx="2"/>
          </p:cNvCxnSpPr>
          <p:nvPr/>
        </p:nvCxnSpPr>
        <p:spPr bwMode="auto">
          <a:xfrm rot="16200000" flipH="1">
            <a:off x="4961455" y="2945013"/>
            <a:ext cx="2091379" cy="82247"/>
          </a:xfrm>
          <a:prstGeom prst="curvedConnector5">
            <a:avLst>
              <a:gd name="adj1" fmla="val -10931"/>
              <a:gd name="adj2" fmla="val 684324"/>
              <a:gd name="adj3" fmla="val 11093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9" name="Text Box 35">
            <a:extLst>
              <a:ext uri="{FF2B5EF4-FFF2-40B4-BE49-F238E27FC236}">
                <a16:creationId xmlns:a16="http://schemas.microsoft.com/office/drawing/2014/main" id="{5889B1B2-2902-0340-8948-902C93A1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cxnSp>
        <p:nvCxnSpPr>
          <p:cNvPr id="72740" name="AutoShape 36">
            <a:extLst>
              <a:ext uri="{FF2B5EF4-FFF2-40B4-BE49-F238E27FC236}">
                <a16:creationId xmlns:a16="http://schemas.microsoft.com/office/drawing/2014/main" id="{601BEF54-CF6A-4540-B35B-D9E2B0931445}"/>
              </a:ext>
            </a:extLst>
          </p:cNvPr>
          <p:cNvCxnSpPr>
            <a:cxnSpLocks noChangeShapeType="1"/>
            <a:stCxn id="72733" idx="0"/>
            <a:endCxn id="72714" idx="2"/>
          </p:cNvCxnSpPr>
          <p:nvPr/>
        </p:nvCxnSpPr>
        <p:spPr bwMode="auto">
          <a:xfrm rot="5400000" flipH="1" flipV="1">
            <a:off x="7063124" y="3870732"/>
            <a:ext cx="3275858" cy="74217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1" name="Text Box 37">
            <a:extLst>
              <a:ext uri="{FF2B5EF4-FFF2-40B4-BE49-F238E27FC236}">
                <a16:creationId xmlns:a16="http://schemas.microsoft.com/office/drawing/2014/main" id="{7C855905-1A09-F54C-9FF4-1C2EBAD50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24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cxnSp>
        <p:nvCxnSpPr>
          <p:cNvPr id="72742" name="AutoShape 38">
            <a:extLst>
              <a:ext uri="{FF2B5EF4-FFF2-40B4-BE49-F238E27FC236}">
                <a16:creationId xmlns:a16="http://schemas.microsoft.com/office/drawing/2014/main" id="{89BFB0D2-67EC-C54F-8E09-32E5712B4F52}"/>
              </a:ext>
            </a:extLst>
          </p:cNvPr>
          <p:cNvCxnSpPr>
            <a:cxnSpLocks noChangeShapeType="1"/>
            <a:stCxn id="72741" idx="0"/>
            <a:endCxn id="72713" idx="2"/>
          </p:cNvCxnSpPr>
          <p:nvPr/>
        </p:nvCxnSpPr>
        <p:spPr bwMode="auto">
          <a:xfrm rot="16200000" flipH="1" flipV="1">
            <a:off x="7481347" y="2523281"/>
            <a:ext cx="2091379" cy="925710"/>
          </a:xfrm>
          <a:prstGeom prst="curvedConnector5">
            <a:avLst>
              <a:gd name="adj1" fmla="val -10931"/>
              <a:gd name="adj2" fmla="val 44797"/>
              <a:gd name="adj3" fmla="val 110931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3" name="Text Box 39">
            <a:extLst>
              <a:ext uri="{FF2B5EF4-FFF2-40B4-BE49-F238E27FC236}">
                <a16:creationId xmlns:a16="http://schemas.microsoft.com/office/drawing/2014/main" id="{56528394-D4BB-FE4B-BFF0-6E91BADA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284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9249952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C1E326D8-A0A8-A947-8CFA-A3AC03CAA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blocks with linked allocation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B1475F37-34D3-5E45-BF62-E1E6573F8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Directory structure is simple</a:t>
            </a:r>
          </a:p>
          <a:p>
            <a:pPr lvl="1"/>
            <a:r>
              <a:rPr lang="en-US" altLang="en-US" dirty="0"/>
              <a:t>Starting address looked up from directory</a:t>
            </a:r>
          </a:p>
          <a:p>
            <a:pPr lvl="1"/>
            <a:r>
              <a:rPr lang="en-US" altLang="en-US" dirty="0"/>
              <a:t>Directory only keeps track of first block (not others)</a:t>
            </a:r>
          </a:p>
          <a:p>
            <a:r>
              <a:rPr lang="en-US" altLang="en-US" dirty="0"/>
              <a:t>No wasted blocks - all blocks can be used</a:t>
            </a:r>
          </a:p>
          <a:p>
            <a:r>
              <a:rPr lang="en-US" altLang="en-US" dirty="0"/>
              <a:t>Random access is difficult: must always start at first block!</a:t>
            </a:r>
          </a:p>
          <a:p>
            <a:r>
              <a:rPr lang="en-US" altLang="en-US" dirty="0"/>
              <a:t>Logical to physical mapping is done by</a:t>
            </a:r>
            <a:br>
              <a:rPr lang="en-US" altLang="en-US" dirty="0"/>
            </a:br>
            <a:r>
              <a:rPr lang="en-US" altLang="en-US" dirty="0"/>
              <a:t>block =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1020;</a:t>
            </a:r>
            <a:br>
              <a:rPr lang="en-US" altLang="en-US" dirty="0"/>
            </a:br>
            <a:r>
              <a:rPr lang="en-US" altLang="en-US" dirty="0"/>
              <a:t>for (j = 0; j &lt; </a:t>
            </a:r>
            <a:r>
              <a:rPr lang="en-US" altLang="en-US" dirty="0" err="1"/>
              <a:t>pos</a:t>
            </a:r>
            <a:r>
              <a:rPr lang="en-US" altLang="en-US" dirty="0"/>
              <a:t> / 1020; </a:t>
            </a:r>
            <a:r>
              <a:rPr lang="en-US" altLang="en-US" dirty="0" err="1"/>
              <a:t>j++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block = block-&gt;next;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Assumes that next pointer is stored at end of block</a:t>
            </a:r>
          </a:p>
          <a:p>
            <a:pPr lvl="1"/>
            <a:r>
              <a:rPr lang="en-US" altLang="en-US" dirty="0"/>
              <a:t>May require a long time for seek to random location in 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82464-9C93-3049-A8CB-1AB2EFEBCB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261B7-05B2-1848-B441-A0F140AF6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FF8C319-1DCB-C945-9584-BED2C031E60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622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4340-35C9-4B89-9E2C-2A912ECE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0D58-E8AF-4300-9884-6BB13518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31D0-710F-4FCD-A5FA-0FD672F8F1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BF795-6AAA-448F-91FB-E21A68B74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4265D-BAD7-4507-9676-7A755FFF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899171"/>
            <a:ext cx="8917409" cy="59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" name="Rectangle 40">
            <a:extLst>
              <a:ext uri="{FF2B5EF4-FFF2-40B4-BE49-F238E27FC236}">
                <a16:creationId xmlns:a16="http://schemas.microsoft.com/office/drawing/2014/main" id="{2EBD13F5-7FAF-B84D-A074-5418FA79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Allocation Table (FAT)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A4D388F4-1277-7B4C-9213-16D0F3EEB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7132566" cy="6506358"/>
          </a:xfrm>
        </p:spPr>
        <p:txBody>
          <a:bodyPr/>
          <a:lstStyle/>
          <a:p>
            <a:r>
              <a:rPr lang="en-US" altLang="en-US" dirty="0"/>
              <a:t>Links on disk are slow</a:t>
            </a:r>
          </a:p>
          <a:p>
            <a:r>
              <a:rPr lang="en-US" altLang="en-US" dirty="0"/>
              <a:t>Keep linked list in memory</a:t>
            </a:r>
          </a:p>
          <a:p>
            <a:r>
              <a:rPr lang="en-US" altLang="en-US" dirty="0"/>
              <a:t>Advantage: faster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Have to copy it to disk at some point</a:t>
            </a:r>
          </a:p>
          <a:p>
            <a:pPr lvl="1"/>
            <a:r>
              <a:rPr lang="en-US" altLang="en-US" dirty="0"/>
              <a:t>Have to keep in-memory and on-disk copy consistent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FD3EC2C6-C089-3C41-A19A-B0D8205A09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005E337-7B97-5242-A48E-61A6C0BDB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5154F42-A85F-1C40-93BC-DD7540F735E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05" name="Rectangle 53">
            <a:extLst>
              <a:ext uri="{FF2B5EF4-FFF2-40B4-BE49-F238E27FC236}">
                <a16:creationId xmlns:a16="http://schemas.microsoft.com/office/drawing/2014/main" id="{E6D5A0CE-49D7-0A48-BEC5-55B5404C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3604" name="Rectangle 52">
            <a:extLst>
              <a:ext uri="{FF2B5EF4-FFF2-40B4-BE49-F238E27FC236}">
                <a16:creationId xmlns:a16="http://schemas.microsoft.com/office/drawing/2014/main" id="{966480AB-67DC-CE40-99EF-B4E550E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5D7239-B162-D343-9CE0-1906A98B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02044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95958E2-ADFA-B841-B25C-62955F09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02044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4827E97-1CEB-6442-AC18-C818E4F7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35643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F62EAD9-CCD4-3B43-BAB0-C2F577E0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69241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22473091-B458-C747-9F59-E1844C58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028401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5AC750BB-3D70-1D4F-820F-B5F46C0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02840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604E57AE-E684-0441-8B36-97DB5EF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364387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F501EE51-D2DC-2B4D-86D5-93FBDB7D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36438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9561BDF9-E248-7A4E-890A-F6D22022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70037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598BCF21-396E-7B4A-9EF6-D2898442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036358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407E390-B92B-BC4F-8EF4-4AA25D29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051999B3-C914-8943-8B5F-CBB960E6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372343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7E0205FF-D81C-334F-9C9E-AB555921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372343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23574" name="Rectangle 22">
            <a:extLst>
              <a:ext uri="{FF2B5EF4-FFF2-40B4-BE49-F238E27FC236}">
                <a16:creationId xmlns:a16="http://schemas.microsoft.com/office/drawing/2014/main" id="{B4DF719F-AC0B-6C47-A6D2-9148E424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708329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5" name="Rectangle 23">
            <a:extLst>
              <a:ext uri="{FF2B5EF4-FFF2-40B4-BE49-F238E27FC236}">
                <a16:creationId xmlns:a16="http://schemas.microsoft.com/office/drawing/2014/main" id="{0FB50728-02CE-3E4A-8FE2-ECD6B6C5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708329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A5E4AF9-D96A-1A46-8D9C-B1680B46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04431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527EF7FB-2989-3C46-9126-A152B669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ED7D56B6-CAE3-0E49-9B49-721393E4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38030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59743017-2D18-804A-8F6F-67935ABA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38030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7F548F16-B2BE-E041-8020-49D587BD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71628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98E4ADA5-1621-2141-B557-9B7B9EDB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71628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23582" name="Rectangle 30">
            <a:extLst>
              <a:ext uri="{FF2B5EF4-FFF2-40B4-BE49-F238E27FC236}">
                <a16:creationId xmlns:a16="http://schemas.microsoft.com/office/drawing/2014/main" id="{820E7804-4E9A-B84A-822D-EEC70B5E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052271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3" name="Rectangle 31">
            <a:extLst>
              <a:ext uri="{FF2B5EF4-FFF2-40B4-BE49-F238E27FC236}">
                <a16:creationId xmlns:a16="http://schemas.microsoft.com/office/drawing/2014/main" id="{7619646A-B13E-4144-AD60-76C5529D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05227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12</a:t>
            </a:r>
          </a:p>
        </p:txBody>
      </p:sp>
      <p:sp>
        <p:nvSpPr>
          <p:cNvPr id="23584" name="Rectangle 32">
            <a:extLst>
              <a:ext uri="{FF2B5EF4-FFF2-40B4-BE49-F238E27FC236}">
                <a16:creationId xmlns:a16="http://schemas.microsoft.com/office/drawing/2014/main" id="{A7F4E1D6-DED1-1744-81A0-E678C28B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388257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045EC9F8-D846-C64A-BC1E-318F2154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38825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13</a:t>
            </a: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651D14D8-5236-6044-95CD-570551C6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72424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00753F9F-F82E-C343-993C-A0B7157D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72424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14</a:t>
            </a:r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E8CED431-BBA6-CE40-BB12-27FA7B50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6060228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8252BBB7-3C55-F041-A84A-A3AB7003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606022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15</a:t>
            </a:r>
          </a:p>
        </p:txBody>
      </p:sp>
      <p:sp>
        <p:nvSpPr>
          <p:cNvPr id="23601" name="Rectangle 49">
            <a:extLst>
              <a:ext uri="{FF2B5EF4-FFF2-40B4-BE49-F238E27FC236}">
                <a16:creationId xmlns:a16="http://schemas.microsoft.com/office/drawing/2014/main" id="{67A4F271-8A95-CD4D-8892-DC1647E1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70037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2" name="Rectangle 50">
            <a:extLst>
              <a:ext uri="{FF2B5EF4-FFF2-40B4-BE49-F238E27FC236}">
                <a16:creationId xmlns:a16="http://schemas.microsoft.com/office/drawing/2014/main" id="{DA51BC0B-5FFE-644D-A691-1D214168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69241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3" name="Rectangle 51">
            <a:extLst>
              <a:ext uri="{FF2B5EF4-FFF2-40B4-BE49-F238E27FC236}">
                <a16:creationId xmlns:a16="http://schemas.microsoft.com/office/drawing/2014/main" id="{1D4EC250-323A-664F-8373-982B28C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35643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2809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C23222E-1EEB-3B4D-9DFD-EA1C4EF42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block index for allocation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B625FD6-C403-4E45-9BEE-76055D684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269675" cy="6506358"/>
          </a:xfrm>
        </p:spPr>
        <p:txBody>
          <a:bodyPr/>
          <a:lstStyle/>
          <a:p>
            <a:r>
              <a:rPr lang="en-US" altLang="en-US" dirty="0"/>
              <a:t>Store file block addresses in an array</a:t>
            </a:r>
          </a:p>
          <a:p>
            <a:pPr lvl="1"/>
            <a:r>
              <a:rPr lang="en-US" altLang="en-US" dirty="0"/>
              <a:t>Array itself is stored in a disk block</a:t>
            </a:r>
          </a:p>
          <a:p>
            <a:pPr lvl="1"/>
            <a:r>
              <a:rPr lang="en-US" altLang="en-US" dirty="0"/>
              <a:t>Directory has a pointer to this disk block</a:t>
            </a:r>
          </a:p>
          <a:p>
            <a:pPr lvl="1"/>
            <a:r>
              <a:rPr lang="en-US" altLang="en-US" dirty="0"/>
              <a:t>Non-existent blocks indicated by -1</a:t>
            </a:r>
          </a:p>
          <a:p>
            <a:r>
              <a:rPr lang="en-US" altLang="en-US" dirty="0"/>
              <a:t>Random access easy</a:t>
            </a:r>
          </a:p>
          <a:p>
            <a:r>
              <a:rPr lang="en-US" altLang="en-US" dirty="0"/>
              <a:t>Limit on file size?</a:t>
            </a:r>
          </a:p>
          <a:p>
            <a:endParaRPr lang="en-US" alt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6B8AD71D-29AD-F54C-888C-75DC732E6A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B87011F-94B2-1D41-8959-71F0F8A0F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D0D3AED-E89E-5243-844F-36965EB746A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33BC925D-46EC-9C42-96A7-7B014035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2" y="3445602"/>
            <a:ext cx="503978" cy="6754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1BEFEB0-A531-4645-8CF6-44E681D9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4871790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5179EE9F-DD6B-2D46-A5DA-375C4770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56C73ED4-0DDE-E344-AE72-ADD43E6E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871790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B0AD0FA9-D378-EB4D-83E7-2D43CEC1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C4684C6D-DCD7-8F41-B520-FBAD92C0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871790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0E61E869-8335-8E4D-A111-7F8BE5C6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7" name="Rectangle 11">
            <a:extLst>
              <a:ext uri="{FF2B5EF4-FFF2-40B4-BE49-F238E27FC236}">
                <a16:creationId xmlns:a16="http://schemas.microsoft.com/office/drawing/2014/main" id="{9475E6DB-D13B-E24E-A213-4E54F753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4871790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2E8F48FD-9543-CA42-BE83-5AEACB57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884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8FCF2E57-7B1F-5048-843C-5AF15A501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842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EC60A254-0864-0E49-BC2C-9256AFA28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799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EFB96719-8C13-E247-891D-0A7CB7A62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756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96EDFECE-C05A-D64A-816E-9B5E322E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883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0677956-2E2A-5C46-9D8B-D787CC0E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840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D754E868-1BCB-F645-9AA6-F220E0BE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798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6EE604F3-2500-7845-8B62-8C84B520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755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B18855E5-88C5-2948-B318-3DA74946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6215732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7C2B6F59-B4E9-CC40-8FC3-901A364C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215732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778C0A9D-5D18-514A-8390-F78E9824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621573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E9E2842E-A9C6-9F45-848A-C7CD50CF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621573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9A516143-EFCB-9749-B66C-D1556D79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884" y="5762503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5F3825D3-52A0-0341-96D4-F69BE9A7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842" y="5762503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1364A03-5DD1-774B-8DC4-92FEFDC4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267" y="5762503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203BACC6-49D8-DC4C-9D21-5DBEC340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86" y="5762503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5804" name="AutoShape 28">
            <a:extLst>
              <a:ext uri="{FF2B5EF4-FFF2-40B4-BE49-F238E27FC236}">
                <a16:creationId xmlns:a16="http://schemas.microsoft.com/office/drawing/2014/main" id="{76F9EFC7-8085-474A-8648-5A826F2E8CBE}"/>
              </a:ext>
            </a:extLst>
          </p:cNvPr>
          <p:cNvCxnSpPr>
            <a:cxnSpLocks noChangeShapeType="1"/>
            <a:stCxn id="75805" idx="2"/>
            <a:endCxn id="75781" idx="2"/>
          </p:cNvCxnSpPr>
          <p:nvPr/>
        </p:nvCxnSpPr>
        <p:spPr bwMode="auto">
          <a:xfrm rot="5400000">
            <a:off x="5838278" y="3233860"/>
            <a:ext cx="2939874" cy="1679928"/>
          </a:xfrm>
          <a:prstGeom prst="curvedConnector3">
            <a:avLst>
              <a:gd name="adj1" fmla="val 108569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5" name="Rectangle 29">
            <a:extLst>
              <a:ext uri="{FF2B5EF4-FFF2-40B4-BE49-F238E27FC236}">
                <a16:creationId xmlns:a16="http://schemas.microsoft.com/office/drawing/2014/main" id="{F474C739-DAEE-DD4F-88FD-4067292A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2183906"/>
            <a:ext cx="2687884" cy="4199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grades      4	4802</a:t>
            </a: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29A18CCD-9350-D94B-ACC5-B1356D94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149" y="1766836"/>
            <a:ext cx="265906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Name	index	size</a:t>
            </a: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6AB4743F-1191-6344-83A7-8C311D1F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4871790"/>
            <a:ext cx="251989" cy="3359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75808" name="AutoShape 32">
            <a:extLst>
              <a:ext uri="{FF2B5EF4-FFF2-40B4-BE49-F238E27FC236}">
                <a16:creationId xmlns:a16="http://schemas.microsoft.com/office/drawing/2014/main" id="{933EDD5E-6B28-5E4A-96F4-9BF8C572A1EC}"/>
              </a:ext>
            </a:extLst>
          </p:cNvPr>
          <p:cNvCxnSpPr>
            <a:cxnSpLocks noChangeShapeType="1"/>
            <a:stCxn id="75807" idx="0"/>
            <a:endCxn id="75811" idx="0"/>
          </p:cNvCxnSpPr>
          <p:nvPr/>
        </p:nvCxnSpPr>
        <p:spPr bwMode="auto">
          <a:xfrm flipH="1" flipV="1">
            <a:off x="5670285" y="4101823"/>
            <a:ext cx="671971" cy="75596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9" name="AutoShape 33">
            <a:extLst>
              <a:ext uri="{FF2B5EF4-FFF2-40B4-BE49-F238E27FC236}">
                <a16:creationId xmlns:a16="http://schemas.microsoft.com/office/drawing/2014/main" id="{53F8F7A2-E663-9141-B0C0-885C77D52265}"/>
              </a:ext>
            </a:extLst>
          </p:cNvPr>
          <p:cNvCxnSpPr>
            <a:cxnSpLocks noChangeShapeType="1"/>
            <a:stCxn id="75807" idx="2"/>
            <a:endCxn id="75811" idx="2"/>
          </p:cNvCxnSpPr>
          <p:nvPr/>
        </p:nvCxnSpPr>
        <p:spPr bwMode="auto">
          <a:xfrm flipH="1">
            <a:off x="5670285" y="5221775"/>
            <a:ext cx="671971" cy="92396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9E14C94D-2477-0045-9A4E-7FD942A8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115823"/>
            <a:ext cx="419982" cy="2015913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5D6FC302-4237-824F-90F5-FF967121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115823"/>
            <a:ext cx="419982" cy="2015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75812" name="AutoShape 36">
            <a:extLst>
              <a:ext uri="{FF2B5EF4-FFF2-40B4-BE49-F238E27FC236}">
                <a16:creationId xmlns:a16="http://schemas.microsoft.com/office/drawing/2014/main" id="{8FD5B7DE-2DC6-5E43-8780-0D9D2AD68B10}"/>
              </a:ext>
            </a:extLst>
          </p:cNvPr>
          <p:cNvCxnSpPr>
            <a:cxnSpLocks noChangeShapeType="1"/>
            <a:stCxn id="75781" idx="3"/>
            <a:endCxn id="75780" idx="2"/>
          </p:cNvCxnSpPr>
          <p:nvPr/>
        </p:nvCxnSpPr>
        <p:spPr bwMode="auto">
          <a:xfrm flipH="1" flipV="1">
            <a:off x="6464751" y="4121073"/>
            <a:ext cx="255489" cy="1086703"/>
          </a:xfrm>
          <a:prstGeom prst="curvedConnector4">
            <a:avLst>
              <a:gd name="adj1" fmla="val -98630"/>
              <a:gd name="adj2" fmla="val 65542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3" name="AutoShape 37">
            <a:extLst>
              <a:ext uri="{FF2B5EF4-FFF2-40B4-BE49-F238E27FC236}">
                <a16:creationId xmlns:a16="http://schemas.microsoft.com/office/drawing/2014/main" id="{2CD4F6EA-E9F2-7B44-9749-32FA7EDA28F4}"/>
              </a:ext>
            </a:extLst>
          </p:cNvPr>
          <p:cNvCxnSpPr>
            <a:cxnSpLocks noChangeShapeType="1"/>
            <a:stCxn id="75781" idx="3"/>
            <a:endCxn id="75785" idx="2"/>
          </p:cNvCxnSpPr>
          <p:nvPr/>
        </p:nvCxnSpPr>
        <p:spPr bwMode="auto">
          <a:xfrm>
            <a:off x="6720240" y="5207775"/>
            <a:ext cx="1763924" cy="335986"/>
          </a:xfrm>
          <a:prstGeom prst="curvedConnector4">
            <a:avLst>
              <a:gd name="adj1" fmla="val 21329"/>
              <a:gd name="adj2" fmla="val 17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4" name="AutoShape 38">
            <a:extLst>
              <a:ext uri="{FF2B5EF4-FFF2-40B4-BE49-F238E27FC236}">
                <a16:creationId xmlns:a16="http://schemas.microsoft.com/office/drawing/2014/main" id="{8A0AF310-B52C-8C4A-A897-A0CF22653B63}"/>
              </a:ext>
            </a:extLst>
          </p:cNvPr>
          <p:cNvCxnSpPr>
            <a:cxnSpLocks noChangeShapeType="1"/>
            <a:stCxn id="75781" idx="3"/>
            <a:endCxn id="75787" idx="2"/>
          </p:cNvCxnSpPr>
          <p:nvPr/>
        </p:nvCxnSpPr>
        <p:spPr bwMode="auto">
          <a:xfrm>
            <a:off x="6720240" y="5207775"/>
            <a:ext cx="2771881" cy="335986"/>
          </a:xfrm>
          <a:prstGeom prst="curvedConnector4">
            <a:avLst>
              <a:gd name="adj1" fmla="val 8144"/>
              <a:gd name="adj2" fmla="val 229167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5" name="AutoShape 39">
            <a:extLst>
              <a:ext uri="{FF2B5EF4-FFF2-40B4-BE49-F238E27FC236}">
                <a16:creationId xmlns:a16="http://schemas.microsoft.com/office/drawing/2014/main" id="{9317ECDD-AFB6-A747-825B-BC51BE7D4DDE}"/>
              </a:ext>
            </a:extLst>
          </p:cNvPr>
          <p:cNvCxnSpPr>
            <a:cxnSpLocks noChangeShapeType="1"/>
            <a:stCxn id="75781" idx="3"/>
            <a:endCxn id="75797" idx="2"/>
          </p:cNvCxnSpPr>
          <p:nvPr/>
        </p:nvCxnSpPr>
        <p:spPr bwMode="auto">
          <a:xfrm>
            <a:off x="6720240" y="5207776"/>
            <a:ext cx="755968" cy="1679928"/>
          </a:xfrm>
          <a:prstGeom prst="curvedConnector4">
            <a:avLst>
              <a:gd name="adj1" fmla="val 33333"/>
              <a:gd name="adj2" fmla="val 11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6" name="AutoShape 40">
            <a:extLst>
              <a:ext uri="{FF2B5EF4-FFF2-40B4-BE49-F238E27FC236}">
                <a16:creationId xmlns:a16="http://schemas.microsoft.com/office/drawing/2014/main" id="{5088DAE4-F461-6B4E-BC1C-F178FD4C9F8E}"/>
              </a:ext>
            </a:extLst>
          </p:cNvPr>
          <p:cNvCxnSpPr>
            <a:cxnSpLocks noChangeShapeType="1"/>
            <a:stCxn id="75781" idx="3"/>
            <a:endCxn id="75796" idx="2"/>
          </p:cNvCxnSpPr>
          <p:nvPr/>
        </p:nvCxnSpPr>
        <p:spPr bwMode="auto">
          <a:xfrm flipH="1">
            <a:off x="6468251" y="5207776"/>
            <a:ext cx="251989" cy="1679928"/>
          </a:xfrm>
          <a:prstGeom prst="curvedConnector4">
            <a:avLst>
              <a:gd name="adj1" fmla="val -100000"/>
              <a:gd name="adj2" fmla="val 11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808976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89D-3036-498A-AD3E-30173565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File Size for Indexed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D1F7-83E0-4181-9FA7-70D6C0E1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644C-BB5C-4D48-B9A1-35946338D9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D27E2-201A-4284-9D97-752816325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48C2F-EF2E-4FA7-9C62-33895025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6" y="1093644"/>
            <a:ext cx="8532908" cy="5689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BE805-FB9C-4073-A1E1-2F5086E8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45" y="777131"/>
            <a:ext cx="2900774" cy="19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6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3" name="Rectangle 9">
            <a:extLst>
              <a:ext uri="{FF2B5EF4-FFF2-40B4-BE49-F238E27FC236}">
                <a16:creationId xmlns:a16="http://schemas.microsoft.com/office/drawing/2014/main" id="{ED4B8D5A-5626-604D-BA59-879252A68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Fast File System indexing scheme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E725C-2EF9-EC40-8BF4-BE1FFDEA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Footer Placeholder 2">
            <a:extLst>
              <a:ext uri="{FF2B5EF4-FFF2-40B4-BE49-F238E27FC236}">
                <a16:creationId xmlns:a16="http://schemas.microsoft.com/office/drawing/2014/main" id="{7061A4AF-E589-CE45-906D-CD192D8455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34F8F383-419E-1343-AC51-4C992D0F6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B9CC44AF-F125-8C43-ACF6-72584215F82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941" name="Rectangle 37">
            <a:extLst>
              <a:ext uri="{FF2B5EF4-FFF2-40B4-BE49-F238E27FC236}">
                <a16:creationId xmlns:a16="http://schemas.microsoft.com/office/drawing/2014/main" id="{DAF2F0CD-E5CC-2C42-9F4A-072A1D6C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6047740"/>
            <a:ext cx="251989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60" name="Rectangle 56">
            <a:extLst>
              <a:ext uri="{FF2B5EF4-FFF2-40B4-BE49-F238E27FC236}">
                <a16:creationId xmlns:a16="http://schemas.microsoft.com/office/drawing/2014/main" id="{0E61836F-8C84-5948-BFDB-22652277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5375768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1" name="Rectangle 57">
            <a:extLst>
              <a:ext uri="{FF2B5EF4-FFF2-40B4-BE49-F238E27FC236}">
                <a16:creationId xmlns:a16="http://schemas.microsoft.com/office/drawing/2014/main" id="{F284598C-DCDE-1841-A5EA-E3745B45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5123779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2" name="Rectangle 58">
            <a:extLst>
              <a:ext uri="{FF2B5EF4-FFF2-40B4-BE49-F238E27FC236}">
                <a16:creationId xmlns:a16="http://schemas.microsoft.com/office/drawing/2014/main" id="{4CD99B70-6BE4-0349-BC9B-8A5DFEC9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6719711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3" name="Rectangle 59">
            <a:extLst>
              <a:ext uri="{FF2B5EF4-FFF2-40B4-BE49-F238E27FC236}">
                <a16:creationId xmlns:a16="http://schemas.microsoft.com/office/drawing/2014/main" id="{A81A3836-70BF-544C-BA30-71A06B9D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6467722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4768E6BA-421C-B24A-BF90-34B03BB8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3947830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447DA1E-AA68-4E4A-A5D4-0095AA1F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283815"/>
            <a:ext cx="1763924" cy="1007957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Direct pointers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529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529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529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FE6C8E16-9559-EC48-BFD4-8C40754A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5123779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D9CEDE7C-24A0-5441-8B6B-B361CDAD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955786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24009022-076F-494A-B389-F9933080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787794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A877DE85-92FC-AE46-8879-B3198E787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619801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2" name="Rectangle 8">
            <a:extLst>
              <a:ext uri="{FF2B5EF4-FFF2-40B4-BE49-F238E27FC236}">
                <a16:creationId xmlns:a16="http://schemas.microsoft.com/office/drawing/2014/main" id="{E8BD1E46-52A9-FE4C-8A6B-60003417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451808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4" name="Text Box 10">
            <a:extLst>
              <a:ext uri="{FF2B5EF4-FFF2-40B4-BE49-F238E27FC236}">
                <a16:creationId xmlns:a16="http://schemas.microsoft.com/office/drawing/2014/main" id="{4AD6F39C-BDFA-1D41-B995-338F5851F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692" y="6803707"/>
            <a:ext cx="626775" cy="43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7672" rIns="0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inode</a:t>
            </a:r>
          </a:p>
        </p:txBody>
      </p:sp>
      <p:sp>
        <p:nvSpPr>
          <p:cNvPr id="123915" name="Rectangle 11">
            <a:extLst>
              <a:ext uri="{FF2B5EF4-FFF2-40B4-BE49-F238E27FC236}">
                <a16:creationId xmlns:a16="http://schemas.microsoft.com/office/drawing/2014/main" id="{22422EA5-0C0A-1140-B317-33EBA264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2099909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6" name="Rectangle 12">
            <a:extLst>
              <a:ext uri="{FF2B5EF4-FFF2-40B4-BE49-F238E27FC236}">
                <a16:creationId xmlns:a16="http://schemas.microsoft.com/office/drawing/2014/main" id="{EEA78704-835C-574F-A2C7-75ECA051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2939873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7" name="Rectangle 13">
            <a:extLst>
              <a:ext uri="{FF2B5EF4-FFF2-40B4-BE49-F238E27FC236}">
                <a16:creationId xmlns:a16="http://schemas.microsoft.com/office/drawing/2014/main" id="{478962C1-FB07-A94A-A1DB-7A8A1DCD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3359855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8" name="Rectangle 14">
            <a:extLst>
              <a:ext uri="{FF2B5EF4-FFF2-40B4-BE49-F238E27FC236}">
                <a16:creationId xmlns:a16="http://schemas.microsoft.com/office/drawing/2014/main" id="{0EB42A3F-F737-A842-8F95-D5A21259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4199819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9" name="Rectangle 15">
            <a:extLst>
              <a:ext uri="{FF2B5EF4-FFF2-40B4-BE49-F238E27FC236}">
                <a16:creationId xmlns:a16="http://schemas.microsoft.com/office/drawing/2014/main" id="{508703E3-0453-0041-BDD6-AFE6100B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4619801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0" name="Rectangle 16">
            <a:extLst>
              <a:ext uri="{FF2B5EF4-FFF2-40B4-BE49-F238E27FC236}">
                <a16:creationId xmlns:a16="http://schemas.microsoft.com/office/drawing/2014/main" id="{ED47FAF5-AC20-0345-9F45-A2061BE5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5459765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1" name="Rectangle 17">
            <a:extLst>
              <a:ext uri="{FF2B5EF4-FFF2-40B4-BE49-F238E27FC236}">
                <a16:creationId xmlns:a16="http://schemas.microsoft.com/office/drawing/2014/main" id="{DDF3154E-B548-0B4C-80EB-07F8311D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5879747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2" name="Rectangle 18">
            <a:extLst>
              <a:ext uri="{FF2B5EF4-FFF2-40B4-BE49-F238E27FC236}">
                <a16:creationId xmlns:a16="http://schemas.microsoft.com/office/drawing/2014/main" id="{8432BDCD-598A-744F-BE3B-F27AB56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6719710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3" name="Text Box 19">
            <a:extLst>
              <a:ext uri="{FF2B5EF4-FFF2-40B4-BE49-F238E27FC236}">
                <a16:creationId xmlns:a16="http://schemas.microsoft.com/office/drawing/2014/main" id="{2C5D1FE2-A6B0-A24D-8A23-F3A53DB46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6157166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4" name="Text Box 20">
            <a:extLst>
              <a:ext uri="{FF2B5EF4-FFF2-40B4-BE49-F238E27FC236}">
                <a16:creationId xmlns:a16="http://schemas.microsoft.com/office/drawing/2014/main" id="{148E0F70-0485-6541-BA14-21A7EBB9D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4897220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5" name="Text Box 21">
            <a:extLst>
              <a:ext uri="{FF2B5EF4-FFF2-40B4-BE49-F238E27FC236}">
                <a16:creationId xmlns:a16="http://schemas.microsoft.com/office/drawing/2014/main" id="{3D480658-155A-534F-86E1-3F3FD10E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3637274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6" name="Text Box 22">
            <a:extLst>
              <a:ext uri="{FF2B5EF4-FFF2-40B4-BE49-F238E27FC236}">
                <a16:creationId xmlns:a16="http://schemas.microsoft.com/office/drawing/2014/main" id="{0A7F8EEE-FA84-5B4E-83EF-4136DA05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2377328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7" name="Rectangle 23">
            <a:extLst>
              <a:ext uri="{FF2B5EF4-FFF2-40B4-BE49-F238E27FC236}">
                <a16:creationId xmlns:a16="http://schemas.microsoft.com/office/drawing/2014/main" id="{E0C6714D-AD4F-264D-B340-13AAA1A9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1679927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8" name="Rectangle 24">
            <a:extLst>
              <a:ext uri="{FF2B5EF4-FFF2-40B4-BE49-F238E27FC236}">
                <a16:creationId xmlns:a16="http://schemas.microsoft.com/office/drawing/2014/main" id="{F8CFA52C-973E-C34C-8226-28ADCD99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1679927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protection mode</a:t>
            </a:r>
          </a:p>
        </p:txBody>
      </p:sp>
      <p:sp>
        <p:nvSpPr>
          <p:cNvPr id="123929" name="Rectangle 25">
            <a:extLst>
              <a:ext uri="{FF2B5EF4-FFF2-40B4-BE49-F238E27FC236}">
                <a16:creationId xmlns:a16="http://schemas.microsoft.com/office/drawing/2014/main" id="{83240437-539C-D043-A84B-C4F1DC2D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115659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owner &amp; group</a:t>
            </a:r>
          </a:p>
        </p:txBody>
      </p:sp>
      <p:sp>
        <p:nvSpPr>
          <p:cNvPr id="123930" name="Rectangle 26">
            <a:extLst>
              <a:ext uri="{FF2B5EF4-FFF2-40B4-BE49-F238E27FC236}">
                <a16:creationId xmlns:a16="http://schemas.microsoft.com/office/drawing/2014/main" id="{0D3265CF-446B-D042-8B7C-B7A9EDB0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553140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timestamps</a:t>
            </a:r>
          </a:p>
        </p:txBody>
      </p:sp>
      <p:sp>
        <p:nvSpPr>
          <p:cNvPr id="123931" name="Rectangle 27">
            <a:extLst>
              <a:ext uri="{FF2B5EF4-FFF2-40B4-BE49-F238E27FC236}">
                <a16:creationId xmlns:a16="http://schemas.microsoft.com/office/drawing/2014/main" id="{0EAE62F8-F9E2-0447-904A-67117369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988871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size</a:t>
            </a:r>
          </a:p>
        </p:txBody>
      </p:sp>
      <p:sp>
        <p:nvSpPr>
          <p:cNvPr id="123932" name="Rectangle 28">
            <a:extLst>
              <a:ext uri="{FF2B5EF4-FFF2-40B4-BE49-F238E27FC236}">
                <a16:creationId xmlns:a16="http://schemas.microsoft.com/office/drawing/2014/main" id="{719D6EBB-2630-1D49-A2E4-33EC8684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426352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 count</a:t>
            </a:r>
          </a:p>
        </p:txBody>
      </p:sp>
      <p:sp>
        <p:nvSpPr>
          <p:cNvPr id="123933" name="Rectangle 29">
            <a:extLst>
              <a:ext uri="{FF2B5EF4-FFF2-40B4-BE49-F238E27FC236}">
                <a16:creationId xmlns:a16="http://schemas.microsoft.com/office/drawing/2014/main" id="{20447EC5-865A-EF4D-B5E3-35A78B34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375768"/>
            <a:ext cx="2015913" cy="419982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single indirect</a:t>
            </a:r>
          </a:p>
        </p:txBody>
      </p:sp>
      <p:sp>
        <p:nvSpPr>
          <p:cNvPr id="123934" name="Rectangle 30">
            <a:extLst>
              <a:ext uri="{FF2B5EF4-FFF2-40B4-BE49-F238E27FC236}">
                <a16:creationId xmlns:a16="http://schemas.microsoft.com/office/drawing/2014/main" id="{3D9A2469-4181-D04E-BB83-716D6393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879747"/>
            <a:ext cx="1763924" cy="419982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double indirect</a:t>
            </a:r>
          </a:p>
        </p:txBody>
      </p:sp>
      <p:sp>
        <p:nvSpPr>
          <p:cNvPr id="123935" name="Rectangle 31">
            <a:extLst>
              <a:ext uri="{FF2B5EF4-FFF2-40B4-BE49-F238E27FC236}">
                <a16:creationId xmlns:a16="http://schemas.microsoft.com/office/drawing/2014/main" id="{CC779D0F-63FE-BB48-8AF8-D5E6D1FA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383725"/>
            <a:ext cx="1763924" cy="419982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triple indirect</a:t>
            </a:r>
          </a:p>
        </p:txBody>
      </p:sp>
      <p:sp>
        <p:nvSpPr>
          <p:cNvPr id="123936" name="Rectangle 32">
            <a:extLst>
              <a:ext uri="{FF2B5EF4-FFF2-40B4-BE49-F238E27FC236}">
                <a16:creationId xmlns:a16="http://schemas.microsoft.com/office/drawing/2014/main" id="{B859AFF5-BC8D-D342-86E2-4B0069DE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283815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23937" name="AutoShape 33">
            <a:extLst>
              <a:ext uri="{FF2B5EF4-FFF2-40B4-BE49-F238E27FC236}">
                <a16:creationId xmlns:a16="http://schemas.microsoft.com/office/drawing/2014/main" id="{6BD97FB8-F66F-8843-92C9-5F285F96727B}"/>
              </a:ext>
            </a:extLst>
          </p:cNvPr>
          <p:cNvCxnSpPr>
            <a:cxnSpLocks noChangeShapeType="1"/>
            <a:stCxn id="123936" idx="3"/>
            <a:endCxn id="123927" idx="1"/>
          </p:cNvCxnSpPr>
          <p:nvPr/>
        </p:nvCxnSpPr>
        <p:spPr bwMode="auto">
          <a:xfrm flipV="1">
            <a:off x="2772410" y="1847920"/>
            <a:ext cx="5879747" cy="251989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8" name="AutoShape 34">
            <a:extLst>
              <a:ext uri="{FF2B5EF4-FFF2-40B4-BE49-F238E27FC236}">
                <a16:creationId xmlns:a16="http://schemas.microsoft.com/office/drawing/2014/main" id="{747A8489-4ED8-6B4D-B440-71E1C527F9BF}"/>
              </a:ext>
            </a:extLst>
          </p:cNvPr>
          <p:cNvCxnSpPr>
            <a:cxnSpLocks noChangeShapeType="1"/>
            <a:stCxn id="123912" idx="3"/>
            <a:endCxn id="123915" idx="1"/>
          </p:cNvCxnSpPr>
          <p:nvPr/>
        </p:nvCxnSpPr>
        <p:spPr bwMode="auto">
          <a:xfrm flipV="1">
            <a:off x="2772410" y="2267902"/>
            <a:ext cx="5879747" cy="226790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9" name="AutoShape 35">
            <a:extLst>
              <a:ext uri="{FF2B5EF4-FFF2-40B4-BE49-F238E27FC236}">
                <a16:creationId xmlns:a16="http://schemas.microsoft.com/office/drawing/2014/main" id="{9A8BC8A4-364F-A947-913C-4492CCAF4F59}"/>
              </a:ext>
            </a:extLst>
          </p:cNvPr>
          <p:cNvCxnSpPr>
            <a:cxnSpLocks noChangeShapeType="1"/>
            <a:stCxn id="123908" idx="3"/>
            <a:endCxn id="123916" idx="1"/>
          </p:cNvCxnSpPr>
          <p:nvPr/>
        </p:nvCxnSpPr>
        <p:spPr bwMode="auto">
          <a:xfrm flipV="1">
            <a:off x="2772410" y="3107866"/>
            <a:ext cx="5879747" cy="209991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40" name="Rectangle 36">
            <a:extLst>
              <a:ext uri="{FF2B5EF4-FFF2-40B4-BE49-F238E27FC236}">
                <a16:creationId xmlns:a16="http://schemas.microsoft.com/office/drawing/2014/main" id="{A10645D1-6AC8-C946-9962-B9987C99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5879747"/>
            <a:ext cx="251989" cy="167993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42" name="Rectangle 38">
            <a:extLst>
              <a:ext uri="{FF2B5EF4-FFF2-40B4-BE49-F238E27FC236}">
                <a16:creationId xmlns:a16="http://schemas.microsoft.com/office/drawing/2014/main" id="{2156ECA2-F64C-4141-9364-1EC84454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6383725"/>
            <a:ext cx="251989" cy="167993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43" name="Rectangle 39">
            <a:extLst>
              <a:ext uri="{FF2B5EF4-FFF2-40B4-BE49-F238E27FC236}">
                <a16:creationId xmlns:a16="http://schemas.microsoft.com/office/drawing/2014/main" id="{ADC8334A-9DA6-DA4B-AA54-2273DDB2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6635714"/>
            <a:ext cx="251989" cy="167993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44" name="Rectangle 40">
            <a:extLst>
              <a:ext uri="{FF2B5EF4-FFF2-40B4-BE49-F238E27FC236}">
                <a16:creationId xmlns:a16="http://schemas.microsoft.com/office/drawing/2014/main" id="{2E934F3A-350A-8E4A-9D67-DE5595D6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3695841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45" name="Rectangle 41">
            <a:extLst>
              <a:ext uri="{FF2B5EF4-FFF2-40B4-BE49-F238E27FC236}">
                <a16:creationId xmlns:a16="http://schemas.microsoft.com/office/drawing/2014/main" id="{2F4CE25D-1B09-E442-945D-FBD7BD07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3443852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46" name="AutoShape 42">
            <a:extLst>
              <a:ext uri="{FF2B5EF4-FFF2-40B4-BE49-F238E27FC236}">
                <a16:creationId xmlns:a16="http://schemas.microsoft.com/office/drawing/2014/main" id="{A8681E4B-5016-7A4A-B41E-8A45FAFC7FB6}"/>
              </a:ext>
            </a:extLst>
          </p:cNvPr>
          <p:cNvCxnSpPr>
            <a:cxnSpLocks noChangeShapeType="1"/>
            <a:stCxn id="123945" idx="3"/>
            <a:endCxn id="123917" idx="1"/>
          </p:cNvCxnSpPr>
          <p:nvPr/>
        </p:nvCxnSpPr>
        <p:spPr bwMode="auto">
          <a:xfrm flipV="1">
            <a:off x="5208305" y="3527848"/>
            <a:ext cx="3443852" cy="4199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47" name="AutoShape 43">
            <a:extLst>
              <a:ext uri="{FF2B5EF4-FFF2-40B4-BE49-F238E27FC236}">
                <a16:creationId xmlns:a16="http://schemas.microsoft.com/office/drawing/2014/main" id="{2A39BC4E-0362-7342-A1F7-49390DB9C7B6}"/>
              </a:ext>
            </a:extLst>
          </p:cNvPr>
          <p:cNvCxnSpPr>
            <a:cxnSpLocks noChangeShapeType="1"/>
            <a:stCxn id="123906" idx="3"/>
            <a:endCxn id="123918" idx="1"/>
          </p:cNvCxnSpPr>
          <p:nvPr/>
        </p:nvCxnSpPr>
        <p:spPr bwMode="auto">
          <a:xfrm>
            <a:off x="5208305" y="4073825"/>
            <a:ext cx="3443852" cy="29398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48" name="AutoShape 44">
            <a:extLst>
              <a:ext uri="{FF2B5EF4-FFF2-40B4-BE49-F238E27FC236}">
                <a16:creationId xmlns:a16="http://schemas.microsoft.com/office/drawing/2014/main" id="{3E5B0290-44EF-444B-8809-E034527CC457}"/>
              </a:ext>
            </a:extLst>
          </p:cNvPr>
          <p:cNvCxnSpPr>
            <a:cxnSpLocks noChangeShapeType="1"/>
            <a:stCxn id="123933" idx="3"/>
            <a:endCxn id="123944" idx="1"/>
          </p:cNvCxnSpPr>
          <p:nvPr/>
        </p:nvCxnSpPr>
        <p:spPr bwMode="auto">
          <a:xfrm flipV="1">
            <a:off x="2772409" y="3821835"/>
            <a:ext cx="2099910" cy="176392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49" name="Rectangle 45">
            <a:extLst>
              <a:ext uri="{FF2B5EF4-FFF2-40B4-BE49-F238E27FC236}">
                <a16:creationId xmlns:a16="http://schemas.microsoft.com/office/drawing/2014/main" id="{167E32A7-88A5-B942-83B7-D34C8356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4871790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0" name="Rectangle 46">
            <a:extLst>
              <a:ext uri="{FF2B5EF4-FFF2-40B4-BE49-F238E27FC236}">
                <a16:creationId xmlns:a16="http://schemas.microsoft.com/office/drawing/2014/main" id="{137EE675-4943-F84A-813D-48EC592EC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4619801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1" name="Rectangle 47">
            <a:extLst>
              <a:ext uri="{FF2B5EF4-FFF2-40B4-BE49-F238E27FC236}">
                <a16:creationId xmlns:a16="http://schemas.microsoft.com/office/drawing/2014/main" id="{4356AB37-3E96-DA4D-8D63-A341DECF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6215732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2" name="Rectangle 48">
            <a:extLst>
              <a:ext uri="{FF2B5EF4-FFF2-40B4-BE49-F238E27FC236}">
                <a16:creationId xmlns:a16="http://schemas.microsoft.com/office/drawing/2014/main" id="{9274843A-3033-2047-B34D-E856151E3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5963743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3" name="Rectangle 49">
            <a:extLst>
              <a:ext uri="{FF2B5EF4-FFF2-40B4-BE49-F238E27FC236}">
                <a16:creationId xmlns:a16="http://schemas.microsoft.com/office/drawing/2014/main" id="{7D9BEA78-DF1F-D14D-86E0-EEC291EA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4703797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4" name="Rectangle 50">
            <a:extLst>
              <a:ext uri="{FF2B5EF4-FFF2-40B4-BE49-F238E27FC236}">
                <a16:creationId xmlns:a16="http://schemas.microsoft.com/office/drawing/2014/main" id="{E9E3AC74-0932-AD45-8507-1D92F4CA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4451808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5" name="Rectangle 51">
            <a:extLst>
              <a:ext uri="{FF2B5EF4-FFF2-40B4-BE49-F238E27FC236}">
                <a16:creationId xmlns:a16="http://schemas.microsoft.com/office/drawing/2014/main" id="{F34B17FF-0BFC-0242-8AEC-9D527F78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5459765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6" name="Rectangle 52">
            <a:extLst>
              <a:ext uri="{FF2B5EF4-FFF2-40B4-BE49-F238E27FC236}">
                <a16:creationId xmlns:a16="http://schemas.microsoft.com/office/drawing/2014/main" id="{ED2A9F36-05B1-DD48-95E7-AE2AED6C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5207776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57" name="AutoShape 53">
            <a:extLst>
              <a:ext uri="{FF2B5EF4-FFF2-40B4-BE49-F238E27FC236}">
                <a16:creationId xmlns:a16="http://schemas.microsoft.com/office/drawing/2014/main" id="{06459312-979E-1A40-BB0F-06CFA1C99E0B}"/>
              </a:ext>
            </a:extLst>
          </p:cNvPr>
          <p:cNvCxnSpPr>
            <a:cxnSpLocks noChangeShapeType="1"/>
            <a:stCxn id="123940" idx="3"/>
            <a:endCxn id="123950" idx="1"/>
          </p:cNvCxnSpPr>
          <p:nvPr/>
        </p:nvCxnSpPr>
        <p:spPr bwMode="auto">
          <a:xfrm flipV="1">
            <a:off x="2772409" y="4745795"/>
            <a:ext cx="2099910" cy="121794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58" name="AutoShape 54">
            <a:extLst>
              <a:ext uri="{FF2B5EF4-FFF2-40B4-BE49-F238E27FC236}">
                <a16:creationId xmlns:a16="http://schemas.microsoft.com/office/drawing/2014/main" id="{4B30B651-8D6E-0841-B1DB-F047DB1EAA26}"/>
              </a:ext>
            </a:extLst>
          </p:cNvPr>
          <p:cNvCxnSpPr>
            <a:cxnSpLocks noChangeShapeType="1"/>
            <a:stCxn id="123942" idx="3"/>
            <a:endCxn id="123952" idx="1"/>
          </p:cNvCxnSpPr>
          <p:nvPr/>
        </p:nvCxnSpPr>
        <p:spPr bwMode="auto">
          <a:xfrm flipV="1">
            <a:off x="2772409" y="6089738"/>
            <a:ext cx="2099910" cy="37798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4" name="AutoShape 60">
            <a:extLst>
              <a:ext uri="{FF2B5EF4-FFF2-40B4-BE49-F238E27FC236}">
                <a16:creationId xmlns:a16="http://schemas.microsoft.com/office/drawing/2014/main" id="{667C31B2-F6B0-0440-89D3-84384A6B0F55}"/>
              </a:ext>
            </a:extLst>
          </p:cNvPr>
          <p:cNvCxnSpPr>
            <a:cxnSpLocks noChangeShapeType="1"/>
            <a:stCxn id="123950" idx="3"/>
            <a:endCxn id="123954" idx="1"/>
          </p:cNvCxnSpPr>
          <p:nvPr/>
        </p:nvCxnSpPr>
        <p:spPr bwMode="auto">
          <a:xfrm flipV="1">
            <a:off x="5208305" y="4577803"/>
            <a:ext cx="839964" cy="1679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5" name="AutoShape 61">
            <a:extLst>
              <a:ext uri="{FF2B5EF4-FFF2-40B4-BE49-F238E27FC236}">
                <a16:creationId xmlns:a16="http://schemas.microsoft.com/office/drawing/2014/main" id="{D7AC5729-69E1-5A49-BB9A-77A9E88BE62F}"/>
              </a:ext>
            </a:extLst>
          </p:cNvPr>
          <p:cNvCxnSpPr>
            <a:cxnSpLocks noChangeShapeType="1"/>
            <a:stCxn id="123961" idx="3"/>
            <a:endCxn id="123956" idx="1"/>
          </p:cNvCxnSpPr>
          <p:nvPr/>
        </p:nvCxnSpPr>
        <p:spPr bwMode="auto">
          <a:xfrm>
            <a:off x="5208305" y="5249774"/>
            <a:ext cx="839964" cy="8399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6" name="AutoShape 62">
            <a:extLst>
              <a:ext uri="{FF2B5EF4-FFF2-40B4-BE49-F238E27FC236}">
                <a16:creationId xmlns:a16="http://schemas.microsoft.com/office/drawing/2014/main" id="{F727E237-CEF4-7546-B828-223FD533FFA8}"/>
              </a:ext>
            </a:extLst>
          </p:cNvPr>
          <p:cNvCxnSpPr>
            <a:cxnSpLocks noChangeShapeType="1"/>
            <a:stCxn id="123954" idx="3"/>
            <a:endCxn id="123919" idx="1"/>
          </p:cNvCxnSpPr>
          <p:nvPr/>
        </p:nvCxnSpPr>
        <p:spPr bwMode="auto">
          <a:xfrm>
            <a:off x="6384254" y="4577803"/>
            <a:ext cx="2267903" cy="20999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7" name="AutoShape 63">
            <a:extLst>
              <a:ext uri="{FF2B5EF4-FFF2-40B4-BE49-F238E27FC236}">
                <a16:creationId xmlns:a16="http://schemas.microsoft.com/office/drawing/2014/main" id="{684941D4-A5A3-624B-A4EF-BF24F85D69E1}"/>
              </a:ext>
            </a:extLst>
          </p:cNvPr>
          <p:cNvCxnSpPr>
            <a:cxnSpLocks noChangeShapeType="1"/>
            <a:stCxn id="123955" idx="3"/>
            <a:endCxn id="123920" idx="1"/>
          </p:cNvCxnSpPr>
          <p:nvPr/>
        </p:nvCxnSpPr>
        <p:spPr bwMode="auto">
          <a:xfrm>
            <a:off x="6384254" y="5585759"/>
            <a:ext cx="2267903" cy="4199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68" name="Rectangle 64">
            <a:extLst>
              <a:ext uri="{FF2B5EF4-FFF2-40B4-BE49-F238E27FC236}">
                <a16:creationId xmlns:a16="http://schemas.microsoft.com/office/drawing/2014/main" id="{1BF9108A-35ED-CA4A-ABB8-4F63E4BF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6047740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9" name="Rectangle 65">
            <a:extLst>
              <a:ext uri="{FF2B5EF4-FFF2-40B4-BE49-F238E27FC236}">
                <a16:creationId xmlns:a16="http://schemas.microsoft.com/office/drawing/2014/main" id="{C9CD83AB-F397-3641-9860-D23A33F1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5795750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0" name="Rectangle 66">
            <a:extLst>
              <a:ext uri="{FF2B5EF4-FFF2-40B4-BE49-F238E27FC236}">
                <a16:creationId xmlns:a16="http://schemas.microsoft.com/office/drawing/2014/main" id="{8AFA8837-07B2-694E-AE67-164BA4DB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6719711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1" name="Rectangle 67">
            <a:extLst>
              <a:ext uri="{FF2B5EF4-FFF2-40B4-BE49-F238E27FC236}">
                <a16:creationId xmlns:a16="http://schemas.microsoft.com/office/drawing/2014/main" id="{D1838903-95D7-3F40-9CAE-7C3F716B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6467722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73" name="AutoShape 69">
            <a:extLst>
              <a:ext uri="{FF2B5EF4-FFF2-40B4-BE49-F238E27FC236}">
                <a16:creationId xmlns:a16="http://schemas.microsoft.com/office/drawing/2014/main" id="{0731D9ED-BC4C-3E48-9D23-5F60982378DC}"/>
              </a:ext>
            </a:extLst>
          </p:cNvPr>
          <p:cNvCxnSpPr>
            <a:cxnSpLocks noChangeShapeType="1"/>
            <a:stCxn id="123962" idx="3"/>
            <a:endCxn id="123971" idx="1"/>
          </p:cNvCxnSpPr>
          <p:nvPr/>
        </p:nvCxnSpPr>
        <p:spPr bwMode="auto">
          <a:xfrm flipV="1">
            <a:off x="5208305" y="6593716"/>
            <a:ext cx="839964" cy="25198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74" name="AutoShape 70">
            <a:extLst>
              <a:ext uri="{FF2B5EF4-FFF2-40B4-BE49-F238E27FC236}">
                <a16:creationId xmlns:a16="http://schemas.microsoft.com/office/drawing/2014/main" id="{0C47D378-FE5E-7F42-BC89-DA4917BDACEE}"/>
              </a:ext>
            </a:extLst>
          </p:cNvPr>
          <p:cNvCxnSpPr>
            <a:cxnSpLocks noChangeShapeType="1"/>
            <a:stCxn id="123952" idx="3"/>
            <a:endCxn id="123969" idx="1"/>
          </p:cNvCxnSpPr>
          <p:nvPr/>
        </p:nvCxnSpPr>
        <p:spPr bwMode="auto">
          <a:xfrm flipV="1">
            <a:off x="5208305" y="5921745"/>
            <a:ext cx="839964" cy="1679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75" name="Rectangle 71">
            <a:extLst>
              <a:ext uri="{FF2B5EF4-FFF2-40B4-BE49-F238E27FC236}">
                <a16:creationId xmlns:a16="http://schemas.microsoft.com/office/drawing/2014/main" id="{F8501AD5-2D60-DE4D-BEBA-EC436075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047740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6" name="Rectangle 72">
            <a:extLst>
              <a:ext uri="{FF2B5EF4-FFF2-40B4-BE49-F238E27FC236}">
                <a16:creationId xmlns:a16="http://schemas.microsoft.com/office/drawing/2014/main" id="{EA6D0281-21CE-9642-864A-562814E4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795750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7" name="Rectangle 73">
            <a:extLst>
              <a:ext uri="{FF2B5EF4-FFF2-40B4-BE49-F238E27FC236}">
                <a16:creationId xmlns:a16="http://schemas.microsoft.com/office/drawing/2014/main" id="{8BEC1502-6F06-534E-A50D-33B9B6A9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803707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8" name="Rectangle 74">
            <a:extLst>
              <a:ext uri="{FF2B5EF4-FFF2-40B4-BE49-F238E27FC236}">
                <a16:creationId xmlns:a16="http://schemas.microsoft.com/office/drawing/2014/main" id="{AF576946-A936-8943-96EA-BA6E9BB8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551718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79" name="AutoShape 75">
            <a:extLst>
              <a:ext uri="{FF2B5EF4-FFF2-40B4-BE49-F238E27FC236}">
                <a16:creationId xmlns:a16="http://schemas.microsoft.com/office/drawing/2014/main" id="{E988CBE9-8538-0644-8EB8-B9929D7B6442}"/>
              </a:ext>
            </a:extLst>
          </p:cNvPr>
          <p:cNvCxnSpPr>
            <a:cxnSpLocks noChangeShapeType="1"/>
            <a:stCxn id="123969" idx="3"/>
            <a:endCxn id="123976" idx="1"/>
          </p:cNvCxnSpPr>
          <p:nvPr/>
        </p:nvCxnSpPr>
        <p:spPr bwMode="auto">
          <a:xfrm>
            <a:off x="6384254" y="5921745"/>
            <a:ext cx="92396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80" name="AutoShape 76">
            <a:extLst>
              <a:ext uri="{FF2B5EF4-FFF2-40B4-BE49-F238E27FC236}">
                <a16:creationId xmlns:a16="http://schemas.microsoft.com/office/drawing/2014/main" id="{201E45A6-7AEA-384C-BF10-330B2485313B}"/>
              </a:ext>
            </a:extLst>
          </p:cNvPr>
          <p:cNvCxnSpPr>
            <a:cxnSpLocks noChangeShapeType="1"/>
            <a:stCxn id="123970" idx="3"/>
            <a:endCxn id="123978" idx="1"/>
          </p:cNvCxnSpPr>
          <p:nvPr/>
        </p:nvCxnSpPr>
        <p:spPr bwMode="auto">
          <a:xfrm flipV="1">
            <a:off x="6384254" y="6677712"/>
            <a:ext cx="923960" cy="1679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81" name="AutoShape 77">
            <a:extLst>
              <a:ext uri="{FF2B5EF4-FFF2-40B4-BE49-F238E27FC236}">
                <a16:creationId xmlns:a16="http://schemas.microsoft.com/office/drawing/2014/main" id="{698F6443-0EC9-314B-BD93-98AC6EB397DD}"/>
              </a:ext>
            </a:extLst>
          </p:cNvPr>
          <p:cNvCxnSpPr>
            <a:cxnSpLocks noChangeShapeType="1"/>
            <a:stCxn id="123975" idx="3"/>
            <a:endCxn id="123921" idx="1"/>
          </p:cNvCxnSpPr>
          <p:nvPr/>
        </p:nvCxnSpPr>
        <p:spPr bwMode="auto">
          <a:xfrm flipV="1">
            <a:off x="7644200" y="6047739"/>
            <a:ext cx="1007957" cy="12599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82" name="AutoShape 78">
            <a:extLst>
              <a:ext uri="{FF2B5EF4-FFF2-40B4-BE49-F238E27FC236}">
                <a16:creationId xmlns:a16="http://schemas.microsoft.com/office/drawing/2014/main" id="{3DB69357-D03E-184F-8465-7BF65159ED2B}"/>
              </a:ext>
            </a:extLst>
          </p:cNvPr>
          <p:cNvCxnSpPr>
            <a:cxnSpLocks noChangeShapeType="1"/>
            <a:stCxn id="123977" idx="3"/>
            <a:endCxn id="123922" idx="1"/>
          </p:cNvCxnSpPr>
          <p:nvPr/>
        </p:nvCxnSpPr>
        <p:spPr bwMode="auto">
          <a:xfrm flipV="1">
            <a:off x="7644200" y="6887703"/>
            <a:ext cx="1007957" cy="4199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83" name="Rectangle 79">
            <a:extLst>
              <a:ext uri="{FF2B5EF4-FFF2-40B4-BE49-F238E27FC236}">
                <a16:creationId xmlns:a16="http://schemas.microsoft.com/office/drawing/2014/main" id="{0BF84435-1DC0-5640-91A0-6C509631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863833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link count</a:t>
            </a:r>
          </a:p>
        </p:txBody>
      </p:sp>
    </p:spTree>
    <p:extLst>
      <p:ext uri="{BB962C8B-B14F-4D97-AF65-F5344CB8AC3E}">
        <p14:creationId xmlns:p14="http://schemas.microsoft.com/office/powerpoint/2010/main" val="1901348275"/>
      </p:ext>
    </p:extLst>
  </p:cSld>
  <p:clrMapOvr>
    <a:masterClrMapping/>
  </p:clrMapOvr>
  <p:transition>
    <p:dissolve/>
    <p:sndAc>
      <p:stSnd>
        <p:snd r:embed="rId2" name="Slide Projector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4/2: Homework 10</a:t>
            </a:r>
          </a:p>
          <a:p>
            <a:pPr lvl="1"/>
            <a:r>
              <a:rPr lang="en-US" dirty="0"/>
              <a:t>4/5: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Issues</a:t>
            </a:r>
          </a:p>
          <a:p>
            <a:r>
              <a:rPr lang="en-US" dirty="0"/>
              <a:t>File System Implementation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HW 10</a:t>
            </a:r>
          </a:p>
          <a:p>
            <a:pPr lvl="1"/>
            <a:r>
              <a:rPr lang="en-US" dirty="0"/>
              <a:t>Q2, Q3, Q4, Q10, 1, Q12</a:t>
            </a:r>
          </a:p>
          <a:p>
            <a:r>
              <a:rPr lang="en-US" dirty="0"/>
              <a:t>disk map</a:t>
            </a:r>
          </a:p>
          <a:p>
            <a:r>
              <a:rPr lang="en-US" dirty="0"/>
              <a:t>When dirty pages are written on the disk.</a:t>
            </a:r>
          </a:p>
          <a:p>
            <a:r>
              <a:rPr lang="en-US" dirty="0"/>
              <a:t>the different disk partitions</a:t>
            </a:r>
          </a:p>
          <a:p>
            <a:r>
              <a:rPr lang="en-US" dirty="0"/>
              <a:t>separating policy and mechanism</a:t>
            </a:r>
          </a:p>
          <a:p>
            <a:r>
              <a:rPr lang="en-US" dirty="0"/>
              <a:t>How similar is a partition table to a page table?</a:t>
            </a:r>
          </a:p>
          <a:p>
            <a:r>
              <a:rPr lang="en-US" dirty="0"/>
              <a:t>static vs dynamic swapping when storing pages to disk</a:t>
            </a:r>
          </a:p>
          <a:p>
            <a:r>
              <a:rPr lang="en-US" dirty="0"/>
              <a:t>Does each partition contain the same sections (boot block, super block, free space management, etc.)	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disk vs memory vs file system</a:t>
            </a:r>
          </a:p>
          <a:p>
            <a:r>
              <a:rPr lang="en-US" dirty="0"/>
              <a:t>Could you go over how to calculate number of pages needed for an execution?</a:t>
            </a:r>
          </a:p>
          <a:p>
            <a:r>
              <a:rPr lang="en-US" dirty="0"/>
              <a:t>maybe a demo on the "separating policy and mechanisms" slide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EDA9-C016-463B-B926-7655308F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2-4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D0D9-315D-47B5-A391-129DD79C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8341F-0982-4F2D-823A-88CFED9D2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04AF1-8935-4C8A-A2A8-3A558A6BA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BA13C-B20E-47B9-BB9C-968C66B3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1" y="1156996"/>
            <a:ext cx="8050243" cy="53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A6C-92F6-4719-AFA4-BCB51F5E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10-13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A745-EA4F-449B-B0ED-4CE365CD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A9534-C942-415A-ABDA-1A5912D5B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4C9D-32BB-405E-BDAA-8B9EDD265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5FBEB-6F15-43A3-9A9F-7A27A4FC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4" y="91880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F5BB-5373-421C-A454-3343432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F6445C-D4B6-4827-9867-4D89AADB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78" y="1249161"/>
            <a:ext cx="8213931" cy="54770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6E91C-E672-436B-B807-523A550FE6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3155-CF02-4AAC-B930-A9F7B5E48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3B15-BD10-427A-8FDF-AAA1D97F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Carving Up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BD5-3155-4486-B391-AE86AB98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B1BCD-8F30-4215-877B-46CBE8A836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DFA21-F0D1-437E-9FC3-2EED4FBEA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B3DC1-622E-4603-B0EA-DC7CCA21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7" y="1029820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FA2-4FD4-487D-92BB-9BAC30B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Separating Policy and Mechanism for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0A4-56AD-4AC1-8BDB-3158387B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3D47D-30C4-402E-A609-52A91E7F55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9D2A7-DCAF-4D13-B5DE-11A4AF232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08882-AAD2-498B-B238-6C0716FF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" y="885438"/>
            <a:ext cx="9304881" cy="62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9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1004</Words>
  <Application>Microsoft Macintosh PowerPoint</Application>
  <PresentationFormat>Custom</PresentationFormat>
  <Paragraphs>280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HW 10: Q 2-4</vt:lpstr>
      <vt:lpstr>HW 10: Q 10-13</vt:lpstr>
      <vt:lpstr>Disk Map</vt:lpstr>
      <vt:lpstr>Carving Up a Disk</vt:lpstr>
      <vt:lpstr>Separating Policy and Mechanism for Page Replacement</vt:lpstr>
      <vt:lpstr>Today’s Agenda …</vt:lpstr>
      <vt:lpstr>Contiguous allocation for file blocks</vt:lpstr>
      <vt:lpstr>Contiguous allocation</vt:lpstr>
      <vt:lpstr>Linked allocation</vt:lpstr>
      <vt:lpstr>Finding blocks with linked allocation</vt:lpstr>
      <vt:lpstr>Offset Calculation</vt:lpstr>
      <vt:lpstr>File Allocation Table (FAT)</vt:lpstr>
      <vt:lpstr>Using a block index for allocation</vt:lpstr>
      <vt:lpstr>Max File Size for Indexed Allocation</vt:lpstr>
      <vt:lpstr>Unix Fast File System indexing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2021-09-01T06:20:53Z</dcterms:modified>
</cp:coreProperties>
</file>