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7"/>
  </p:notesMasterIdLst>
  <p:sldIdLst>
    <p:sldId id="454" r:id="rId2"/>
    <p:sldId id="498" r:id="rId3"/>
    <p:sldId id="505" r:id="rId4"/>
    <p:sldId id="500" r:id="rId5"/>
    <p:sldId id="519" r:id="rId6"/>
    <p:sldId id="520" r:id="rId7"/>
    <p:sldId id="521" r:id="rId8"/>
    <p:sldId id="518" r:id="rId9"/>
    <p:sldId id="506" r:id="rId10"/>
    <p:sldId id="507" r:id="rId11"/>
    <p:sldId id="508" r:id="rId12"/>
    <p:sldId id="509" r:id="rId13"/>
    <p:sldId id="517" r:id="rId14"/>
    <p:sldId id="523" r:id="rId15"/>
    <p:sldId id="522" r:id="rId16"/>
    <p:sldId id="510" r:id="rId17"/>
    <p:sldId id="524" r:id="rId18"/>
    <p:sldId id="511" r:id="rId19"/>
    <p:sldId id="525" r:id="rId20"/>
    <p:sldId id="526" r:id="rId21"/>
    <p:sldId id="342" r:id="rId22"/>
    <p:sldId id="343" r:id="rId23"/>
    <p:sldId id="512" r:id="rId24"/>
    <p:sldId id="513" r:id="rId25"/>
    <p:sldId id="527" r:id="rId26"/>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5"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1D0C2-0500-2A46-9B9D-C0C273DF6DE7}" v="1" dt="2021-09-01T06:15:12.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06" d="100"/>
          <a:sy n="106" d="100"/>
        </p:scale>
        <p:origin x="1936" y="176"/>
      </p:cViewPr>
      <p:guideLst>
        <p:guide orient="horz" pos="2165"/>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DB115453-F3AC-CA4C-A104-E84842BDF35F}"/>
    <pc:docChg chg="undo custSel addSld delSld modSld sldOrd">
      <pc:chgData name="Khattab, Sherif" userId="c83b1e15-36f3-4f46-aceb-05aac24c545e" providerId="ADAL" clId="{DB115453-F3AC-CA4C-A104-E84842BDF35F}" dt="2021-02-04T17:32:11.808" v="638" actId="2696"/>
      <pc:docMkLst>
        <pc:docMk/>
      </pc:docMkLst>
      <pc:sldChg chg="del">
        <pc:chgData name="Khattab, Sherif" userId="c83b1e15-36f3-4f46-aceb-05aac24c545e" providerId="ADAL" clId="{DB115453-F3AC-CA4C-A104-E84842BDF35F}" dt="2021-02-04T15:33:43.441" v="248" actId="2696"/>
        <pc:sldMkLst>
          <pc:docMk/>
          <pc:sldMk cId="3681208715" sldId="257"/>
        </pc:sldMkLst>
      </pc:sldChg>
      <pc:sldChg chg="del">
        <pc:chgData name="Khattab, Sherif" userId="c83b1e15-36f3-4f46-aceb-05aac24c545e" providerId="ADAL" clId="{DB115453-F3AC-CA4C-A104-E84842BDF35F}" dt="2021-02-04T15:33:43.441" v="248" actId="2696"/>
        <pc:sldMkLst>
          <pc:docMk/>
          <pc:sldMk cId="1664517503" sldId="258"/>
        </pc:sldMkLst>
      </pc:sldChg>
      <pc:sldChg chg="del">
        <pc:chgData name="Khattab, Sherif" userId="c83b1e15-36f3-4f46-aceb-05aac24c545e" providerId="ADAL" clId="{DB115453-F3AC-CA4C-A104-E84842BDF35F}" dt="2021-02-04T14:40:10.021" v="0" actId="2696"/>
        <pc:sldMkLst>
          <pc:docMk/>
          <pc:sldMk cId="1004035158" sldId="259"/>
        </pc:sldMkLst>
      </pc:sldChg>
      <pc:sldChg chg="del">
        <pc:chgData name="Khattab, Sherif" userId="c83b1e15-36f3-4f46-aceb-05aac24c545e" providerId="ADAL" clId="{DB115453-F3AC-CA4C-A104-E84842BDF35F}" dt="2021-02-04T15:33:43.441" v="248" actId="2696"/>
        <pc:sldMkLst>
          <pc:docMk/>
          <pc:sldMk cId="3230569327" sldId="260"/>
        </pc:sldMkLst>
      </pc:sldChg>
      <pc:sldChg chg="del">
        <pc:chgData name="Khattab, Sherif" userId="c83b1e15-36f3-4f46-aceb-05aac24c545e" providerId="ADAL" clId="{DB115453-F3AC-CA4C-A104-E84842BDF35F}" dt="2021-02-04T14:40:10.021" v="0" actId="2696"/>
        <pc:sldMkLst>
          <pc:docMk/>
          <pc:sldMk cId="1444142485" sldId="261"/>
        </pc:sldMkLst>
      </pc:sldChg>
      <pc:sldChg chg="del">
        <pc:chgData name="Khattab, Sherif" userId="c83b1e15-36f3-4f46-aceb-05aac24c545e" providerId="ADAL" clId="{DB115453-F3AC-CA4C-A104-E84842BDF35F}" dt="2021-02-04T14:40:10.021" v="0" actId="2696"/>
        <pc:sldMkLst>
          <pc:docMk/>
          <pc:sldMk cId="516417489" sldId="262"/>
        </pc:sldMkLst>
      </pc:sldChg>
      <pc:sldChg chg="del">
        <pc:chgData name="Khattab, Sherif" userId="c83b1e15-36f3-4f46-aceb-05aac24c545e" providerId="ADAL" clId="{DB115453-F3AC-CA4C-A104-E84842BDF35F}" dt="2021-02-04T14:40:10.021" v="0" actId="2696"/>
        <pc:sldMkLst>
          <pc:docMk/>
          <pc:sldMk cId="561583903" sldId="263"/>
        </pc:sldMkLst>
      </pc:sldChg>
      <pc:sldChg chg="del">
        <pc:chgData name="Khattab, Sherif" userId="c83b1e15-36f3-4f46-aceb-05aac24c545e" providerId="ADAL" clId="{DB115453-F3AC-CA4C-A104-E84842BDF35F}" dt="2021-02-04T14:40:10.021" v="0" actId="2696"/>
        <pc:sldMkLst>
          <pc:docMk/>
          <pc:sldMk cId="982315759" sldId="264"/>
        </pc:sldMkLst>
      </pc:sldChg>
      <pc:sldChg chg="del">
        <pc:chgData name="Khattab, Sherif" userId="c83b1e15-36f3-4f46-aceb-05aac24c545e" providerId="ADAL" clId="{DB115453-F3AC-CA4C-A104-E84842BDF35F}" dt="2021-02-04T14:40:10.021" v="0" actId="2696"/>
        <pc:sldMkLst>
          <pc:docMk/>
          <pc:sldMk cId="423130617" sldId="265"/>
        </pc:sldMkLst>
      </pc:sldChg>
      <pc:sldChg chg="del">
        <pc:chgData name="Khattab, Sherif" userId="c83b1e15-36f3-4f46-aceb-05aac24c545e" providerId="ADAL" clId="{DB115453-F3AC-CA4C-A104-E84842BDF35F}" dt="2021-02-04T15:33:43.441" v="248" actId="2696"/>
        <pc:sldMkLst>
          <pc:docMk/>
          <pc:sldMk cId="386763112" sldId="266"/>
        </pc:sldMkLst>
      </pc:sldChg>
      <pc:sldChg chg="del">
        <pc:chgData name="Khattab, Sherif" userId="c83b1e15-36f3-4f46-aceb-05aac24c545e" providerId="ADAL" clId="{DB115453-F3AC-CA4C-A104-E84842BDF35F}" dt="2021-02-04T14:40:10.021" v="0" actId="2696"/>
        <pc:sldMkLst>
          <pc:docMk/>
          <pc:sldMk cId="661211275" sldId="267"/>
        </pc:sldMkLst>
      </pc:sldChg>
      <pc:sldChg chg="del">
        <pc:chgData name="Khattab, Sherif" userId="c83b1e15-36f3-4f46-aceb-05aac24c545e" providerId="ADAL" clId="{DB115453-F3AC-CA4C-A104-E84842BDF35F}" dt="2021-02-04T14:40:10.021" v="0" actId="2696"/>
        <pc:sldMkLst>
          <pc:docMk/>
          <pc:sldMk cId="1897509347" sldId="268"/>
        </pc:sldMkLst>
      </pc:sldChg>
      <pc:sldChg chg="del">
        <pc:chgData name="Khattab, Sherif" userId="c83b1e15-36f3-4f46-aceb-05aac24c545e" providerId="ADAL" clId="{DB115453-F3AC-CA4C-A104-E84842BDF35F}" dt="2021-02-04T14:40:10.021" v="0" actId="2696"/>
        <pc:sldMkLst>
          <pc:docMk/>
          <pc:sldMk cId="1042310649" sldId="269"/>
        </pc:sldMkLst>
      </pc:sldChg>
      <pc:sldChg chg="del">
        <pc:chgData name="Khattab, Sherif" userId="c83b1e15-36f3-4f46-aceb-05aac24c545e" providerId="ADAL" clId="{DB115453-F3AC-CA4C-A104-E84842BDF35F}" dt="2021-02-04T14:40:10.021" v="0" actId="2696"/>
        <pc:sldMkLst>
          <pc:docMk/>
          <pc:sldMk cId="703361262" sldId="270"/>
        </pc:sldMkLst>
      </pc:sldChg>
      <pc:sldChg chg="del">
        <pc:chgData name="Khattab, Sherif" userId="c83b1e15-36f3-4f46-aceb-05aac24c545e" providerId="ADAL" clId="{DB115453-F3AC-CA4C-A104-E84842BDF35F}" dt="2021-02-04T14:40:10.021" v="0" actId="2696"/>
        <pc:sldMkLst>
          <pc:docMk/>
          <pc:sldMk cId="1436808390" sldId="271"/>
        </pc:sldMkLst>
      </pc:sldChg>
      <pc:sldChg chg="del">
        <pc:chgData name="Khattab, Sherif" userId="c83b1e15-36f3-4f46-aceb-05aac24c545e" providerId="ADAL" clId="{DB115453-F3AC-CA4C-A104-E84842BDF35F}" dt="2021-02-04T14:40:10.021" v="0" actId="2696"/>
        <pc:sldMkLst>
          <pc:docMk/>
          <pc:sldMk cId="1301683851" sldId="272"/>
        </pc:sldMkLst>
      </pc:sldChg>
      <pc:sldChg chg="del">
        <pc:chgData name="Khattab, Sherif" userId="c83b1e15-36f3-4f46-aceb-05aac24c545e" providerId="ADAL" clId="{DB115453-F3AC-CA4C-A104-E84842BDF35F}" dt="2021-02-04T15:33:43.441" v="248" actId="2696"/>
        <pc:sldMkLst>
          <pc:docMk/>
          <pc:sldMk cId="1920820884" sldId="273"/>
        </pc:sldMkLst>
      </pc:sldChg>
      <pc:sldChg chg="del">
        <pc:chgData name="Khattab, Sherif" userId="c83b1e15-36f3-4f46-aceb-05aac24c545e" providerId="ADAL" clId="{DB115453-F3AC-CA4C-A104-E84842BDF35F}" dt="2021-02-04T14:40:10.021" v="0" actId="2696"/>
        <pc:sldMkLst>
          <pc:docMk/>
          <pc:sldMk cId="55302999" sldId="274"/>
        </pc:sldMkLst>
      </pc:sldChg>
      <pc:sldChg chg="del">
        <pc:chgData name="Khattab, Sherif" userId="c83b1e15-36f3-4f46-aceb-05aac24c545e" providerId="ADAL" clId="{DB115453-F3AC-CA4C-A104-E84842BDF35F}" dt="2021-02-04T14:40:10.021" v="0" actId="2696"/>
        <pc:sldMkLst>
          <pc:docMk/>
          <pc:sldMk cId="2064114192" sldId="276"/>
        </pc:sldMkLst>
      </pc:sldChg>
      <pc:sldChg chg="del">
        <pc:chgData name="Khattab, Sherif" userId="c83b1e15-36f3-4f46-aceb-05aac24c545e" providerId="ADAL" clId="{DB115453-F3AC-CA4C-A104-E84842BDF35F}" dt="2021-02-04T15:33:43.441" v="248" actId="2696"/>
        <pc:sldMkLst>
          <pc:docMk/>
          <pc:sldMk cId="2017417480" sldId="277"/>
        </pc:sldMkLst>
      </pc:sldChg>
      <pc:sldChg chg="del">
        <pc:chgData name="Khattab, Sherif" userId="c83b1e15-36f3-4f46-aceb-05aac24c545e" providerId="ADAL" clId="{DB115453-F3AC-CA4C-A104-E84842BDF35F}" dt="2021-02-04T14:40:10.021" v="0" actId="2696"/>
        <pc:sldMkLst>
          <pc:docMk/>
          <pc:sldMk cId="1000435174" sldId="278"/>
        </pc:sldMkLst>
      </pc:sldChg>
      <pc:sldChg chg="del">
        <pc:chgData name="Khattab, Sherif" userId="c83b1e15-36f3-4f46-aceb-05aac24c545e" providerId="ADAL" clId="{DB115453-F3AC-CA4C-A104-E84842BDF35F}" dt="2021-02-04T14:40:10.021" v="0" actId="2696"/>
        <pc:sldMkLst>
          <pc:docMk/>
          <pc:sldMk cId="2080017563" sldId="279"/>
        </pc:sldMkLst>
      </pc:sldChg>
      <pc:sldChg chg="del">
        <pc:chgData name="Khattab, Sherif" userId="c83b1e15-36f3-4f46-aceb-05aac24c545e" providerId="ADAL" clId="{DB115453-F3AC-CA4C-A104-E84842BDF35F}" dt="2021-02-04T15:33:43.441" v="248" actId="2696"/>
        <pc:sldMkLst>
          <pc:docMk/>
          <pc:sldMk cId="2773510753" sldId="280"/>
        </pc:sldMkLst>
      </pc:sldChg>
      <pc:sldChg chg="del">
        <pc:chgData name="Khattab, Sherif" userId="c83b1e15-36f3-4f46-aceb-05aac24c545e" providerId="ADAL" clId="{DB115453-F3AC-CA4C-A104-E84842BDF35F}" dt="2021-02-04T14:40:10.021" v="0" actId="2696"/>
        <pc:sldMkLst>
          <pc:docMk/>
          <pc:sldMk cId="1445345591" sldId="281"/>
        </pc:sldMkLst>
      </pc:sldChg>
      <pc:sldChg chg="del">
        <pc:chgData name="Khattab, Sherif" userId="c83b1e15-36f3-4f46-aceb-05aac24c545e" providerId="ADAL" clId="{DB115453-F3AC-CA4C-A104-E84842BDF35F}" dt="2021-02-04T14:40:10.021" v="0" actId="2696"/>
        <pc:sldMkLst>
          <pc:docMk/>
          <pc:sldMk cId="306268545" sldId="282"/>
        </pc:sldMkLst>
      </pc:sldChg>
      <pc:sldChg chg="del">
        <pc:chgData name="Khattab, Sherif" userId="c83b1e15-36f3-4f46-aceb-05aac24c545e" providerId="ADAL" clId="{DB115453-F3AC-CA4C-A104-E84842BDF35F}" dt="2021-02-04T15:33:43.441" v="248" actId="2696"/>
        <pc:sldMkLst>
          <pc:docMk/>
          <pc:sldMk cId="171235497" sldId="283"/>
        </pc:sldMkLst>
      </pc:sldChg>
      <pc:sldChg chg="del">
        <pc:chgData name="Khattab, Sherif" userId="c83b1e15-36f3-4f46-aceb-05aac24c545e" providerId="ADAL" clId="{DB115453-F3AC-CA4C-A104-E84842BDF35F}" dt="2021-02-04T15:33:43.441" v="248" actId="2696"/>
        <pc:sldMkLst>
          <pc:docMk/>
          <pc:sldMk cId="2099089282" sldId="284"/>
        </pc:sldMkLst>
      </pc:sldChg>
      <pc:sldChg chg="del">
        <pc:chgData name="Khattab, Sherif" userId="c83b1e15-36f3-4f46-aceb-05aac24c545e" providerId="ADAL" clId="{DB115453-F3AC-CA4C-A104-E84842BDF35F}" dt="2021-02-04T15:33:43.441" v="248" actId="2696"/>
        <pc:sldMkLst>
          <pc:docMk/>
          <pc:sldMk cId="1136622862" sldId="285"/>
        </pc:sldMkLst>
      </pc:sldChg>
      <pc:sldChg chg="del">
        <pc:chgData name="Khattab, Sherif" userId="c83b1e15-36f3-4f46-aceb-05aac24c545e" providerId="ADAL" clId="{DB115453-F3AC-CA4C-A104-E84842BDF35F}" dt="2021-02-04T15:33:43.441" v="248" actId="2696"/>
        <pc:sldMkLst>
          <pc:docMk/>
          <pc:sldMk cId="3949722242" sldId="286"/>
        </pc:sldMkLst>
      </pc:sldChg>
      <pc:sldChg chg="del">
        <pc:chgData name="Khattab, Sherif" userId="c83b1e15-36f3-4f46-aceb-05aac24c545e" providerId="ADAL" clId="{DB115453-F3AC-CA4C-A104-E84842BDF35F}" dt="2021-02-04T15:33:43.441" v="248" actId="2696"/>
        <pc:sldMkLst>
          <pc:docMk/>
          <pc:sldMk cId="1032220564" sldId="287"/>
        </pc:sldMkLst>
      </pc:sldChg>
      <pc:sldChg chg="del">
        <pc:chgData name="Khattab, Sherif" userId="c83b1e15-36f3-4f46-aceb-05aac24c545e" providerId="ADAL" clId="{DB115453-F3AC-CA4C-A104-E84842BDF35F}" dt="2021-02-04T15:33:43.441" v="248" actId="2696"/>
        <pc:sldMkLst>
          <pc:docMk/>
          <pc:sldMk cId="1268007695" sldId="288"/>
        </pc:sldMkLst>
      </pc:sldChg>
      <pc:sldChg chg="del">
        <pc:chgData name="Khattab, Sherif" userId="c83b1e15-36f3-4f46-aceb-05aac24c545e" providerId="ADAL" clId="{DB115453-F3AC-CA4C-A104-E84842BDF35F}" dt="2021-02-04T15:33:43.441" v="248" actId="2696"/>
        <pc:sldMkLst>
          <pc:docMk/>
          <pc:sldMk cId="463012687" sldId="289"/>
        </pc:sldMkLst>
      </pc:sldChg>
      <pc:sldChg chg="del">
        <pc:chgData name="Khattab, Sherif" userId="c83b1e15-36f3-4f46-aceb-05aac24c545e" providerId="ADAL" clId="{DB115453-F3AC-CA4C-A104-E84842BDF35F}" dt="2021-02-04T15:33:43.441" v="248" actId="2696"/>
        <pc:sldMkLst>
          <pc:docMk/>
          <pc:sldMk cId="442392580" sldId="290"/>
        </pc:sldMkLst>
      </pc:sldChg>
      <pc:sldChg chg="del">
        <pc:chgData name="Khattab, Sherif" userId="c83b1e15-36f3-4f46-aceb-05aac24c545e" providerId="ADAL" clId="{DB115453-F3AC-CA4C-A104-E84842BDF35F}" dt="2021-02-04T14:40:10.021" v="0" actId="2696"/>
        <pc:sldMkLst>
          <pc:docMk/>
          <pc:sldMk cId="2710637777" sldId="322"/>
        </pc:sldMkLst>
      </pc:sldChg>
      <pc:sldChg chg="del">
        <pc:chgData name="Khattab, Sherif" userId="c83b1e15-36f3-4f46-aceb-05aac24c545e" providerId="ADAL" clId="{DB115453-F3AC-CA4C-A104-E84842BDF35F}" dt="2021-02-04T14:40:10.021" v="0" actId="2696"/>
        <pc:sldMkLst>
          <pc:docMk/>
          <pc:sldMk cId="3292918179" sldId="324"/>
        </pc:sldMkLst>
      </pc:sldChg>
      <pc:sldChg chg="add del">
        <pc:chgData name="Khattab, Sherif" userId="c83b1e15-36f3-4f46-aceb-05aac24c545e" providerId="ADAL" clId="{DB115453-F3AC-CA4C-A104-E84842BDF35F}" dt="2021-02-04T15:31:06.397" v="140" actId="2696"/>
        <pc:sldMkLst>
          <pc:docMk/>
          <pc:sldMk cId="355119911" sldId="338"/>
        </pc:sldMkLst>
      </pc:sldChg>
      <pc:sldChg chg="del">
        <pc:chgData name="Khattab, Sherif" userId="c83b1e15-36f3-4f46-aceb-05aac24c545e" providerId="ADAL" clId="{DB115453-F3AC-CA4C-A104-E84842BDF35F}" dt="2021-02-04T15:31:07.222" v="141" actId="2696"/>
        <pc:sldMkLst>
          <pc:docMk/>
          <pc:sldMk cId="4223572414" sldId="339"/>
        </pc:sldMkLst>
      </pc:sldChg>
      <pc:sldChg chg="del">
        <pc:chgData name="Khattab, Sherif" userId="c83b1e15-36f3-4f46-aceb-05aac24c545e" providerId="ADAL" clId="{DB115453-F3AC-CA4C-A104-E84842BDF35F}" dt="2021-02-04T15:31:08.334" v="142" actId="2696"/>
        <pc:sldMkLst>
          <pc:docMk/>
          <pc:sldMk cId="470668490" sldId="340"/>
        </pc:sldMkLst>
      </pc:sldChg>
      <pc:sldChg chg="del">
        <pc:chgData name="Khattab, Sherif" userId="c83b1e15-36f3-4f46-aceb-05aac24c545e" providerId="ADAL" clId="{DB115453-F3AC-CA4C-A104-E84842BDF35F}" dt="2021-02-04T15:31:11.058" v="143" actId="2696"/>
        <pc:sldMkLst>
          <pc:docMk/>
          <pc:sldMk cId="1205868326" sldId="341"/>
        </pc:sldMkLst>
      </pc:sldChg>
      <pc:sldChg chg="del">
        <pc:chgData name="Khattab, Sherif" userId="c83b1e15-36f3-4f46-aceb-05aac24c545e" providerId="ADAL" clId="{DB115453-F3AC-CA4C-A104-E84842BDF35F}" dt="2021-02-04T17:32:11.808" v="638" actId="2696"/>
        <pc:sldMkLst>
          <pc:docMk/>
          <pc:sldMk cId="1271999567" sldId="349"/>
        </pc:sldMkLst>
      </pc:sldChg>
      <pc:sldChg chg="del">
        <pc:chgData name="Khattab, Sherif" userId="c83b1e15-36f3-4f46-aceb-05aac24c545e" providerId="ADAL" clId="{DB115453-F3AC-CA4C-A104-E84842BDF35F}" dt="2021-02-04T14:40:10.021" v="0" actId="2696"/>
        <pc:sldMkLst>
          <pc:docMk/>
          <pc:sldMk cId="434376579" sldId="363"/>
        </pc:sldMkLst>
      </pc:sldChg>
      <pc:sldChg chg="del">
        <pc:chgData name="Khattab, Sherif" userId="c83b1e15-36f3-4f46-aceb-05aac24c545e" providerId="ADAL" clId="{DB115453-F3AC-CA4C-A104-E84842BDF35F}" dt="2021-02-04T14:40:10.021" v="0" actId="2696"/>
        <pc:sldMkLst>
          <pc:docMk/>
          <pc:sldMk cId="815621424" sldId="364"/>
        </pc:sldMkLst>
      </pc:sldChg>
      <pc:sldChg chg="del">
        <pc:chgData name="Khattab, Sherif" userId="c83b1e15-36f3-4f46-aceb-05aac24c545e" providerId="ADAL" clId="{DB115453-F3AC-CA4C-A104-E84842BDF35F}" dt="2021-02-04T14:40:10.021" v="0" actId="2696"/>
        <pc:sldMkLst>
          <pc:docMk/>
          <pc:sldMk cId="1934104099" sldId="365"/>
        </pc:sldMkLst>
      </pc:sldChg>
      <pc:sldChg chg="del">
        <pc:chgData name="Khattab, Sherif" userId="c83b1e15-36f3-4f46-aceb-05aac24c545e" providerId="ADAL" clId="{DB115453-F3AC-CA4C-A104-E84842BDF35F}" dt="2021-02-04T14:40:10.021" v="0" actId="2696"/>
        <pc:sldMkLst>
          <pc:docMk/>
          <pc:sldMk cId="2782429159" sldId="366"/>
        </pc:sldMkLst>
      </pc:sldChg>
      <pc:sldChg chg="del">
        <pc:chgData name="Khattab, Sherif" userId="c83b1e15-36f3-4f46-aceb-05aac24c545e" providerId="ADAL" clId="{DB115453-F3AC-CA4C-A104-E84842BDF35F}" dt="2021-02-04T14:40:10.021" v="0" actId="2696"/>
        <pc:sldMkLst>
          <pc:docMk/>
          <pc:sldMk cId="2251973667" sldId="367"/>
        </pc:sldMkLst>
      </pc:sldChg>
      <pc:sldChg chg="del">
        <pc:chgData name="Khattab, Sherif" userId="c83b1e15-36f3-4f46-aceb-05aac24c545e" providerId="ADAL" clId="{DB115453-F3AC-CA4C-A104-E84842BDF35F}" dt="2021-02-04T14:40:10.021" v="0" actId="2696"/>
        <pc:sldMkLst>
          <pc:docMk/>
          <pc:sldMk cId="3138501136" sldId="368"/>
        </pc:sldMkLst>
      </pc:sldChg>
      <pc:sldChg chg="del">
        <pc:chgData name="Khattab, Sherif" userId="c83b1e15-36f3-4f46-aceb-05aac24c545e" providerId="ADAL" clId="{DB115453-F3AC-CA4C-A104-E84842BDF35F}" dt="2021-02-04T14:40:10.021" v="0" actId="2696"/>
        <pc:sldMkLst>
          <pc:docMk/>
          <pc:sldMk cId="3210992163" sldId="369"/>
        </pc:sldMkLst>
      </pc:sldChg>
      <pc:sldChg chg="del">
        <pc:chgData name="Khattab, Sherif" userId="c83b1e15-36f3-4f46-aceb-05aac24c545e" providerId="ADAL" clId="{DB115453-F3AC-CA4C-A104-E84842BDF35F}" dt="2021-02-04T14:40:10.021" v="0" actId="2696"/>
        <pc:sldMkLst>
          <pc:docMk/>
          <pc:sldMk cId="4013065491" sldId="370"/>
        </pc:sldMkLst>
      </pc:sldChg>
      <pc:sldChg chg="del">
        <pc:chgData name="Khattab, Sherif" userId="c83b1e15-36f3-4f46-aceb-05aac24c545e" providerId="ADAL" clId="{DB115453-F3AC-CA4C-A104-E84842BDF35F}" dt="2021-02-04T14:40:10.021" v="0" actId="2696"/>
        <pc:sldMkLst>
          <pc:docMk/>
          <pc:sldMk cId="2592968416" sldId="371"/>
        </pc:sldMkLst>
      </pc:sldChg>
      <pc:sldChg chg="del">
        <pc:chgData name="Khattab, Sherif" userId="c83b1e15-36f3-4f46-aceb-05aac24c545e" providerId="ADAL" clId="{DB115453-F3AC-CA4C-A104-E84842BDF35F}" dt="2021-02-04T14:40:10.021" v="0" actId="2696"/>
        <pc:sldMkLst>
          <pc:docMk/>
          <pc:sldMk cId="3848335379" sldId="372"/>
        </pc:sldMkLst>
      </pc:sldChg>
      <pc:sldChg chg="del">
        <pc:chgData name="Khattab, Sherif" userId="c83b1e15-36f3-4f46-aceb-05aac24c545e" providerId="ADAL" clId="{DB115453-F3AC-CA4C-A104-E84842BDF35F}" dt="2021-02-04T14:40:10.021" v="0" actId="2696"/>
        <pc:sldMkLst>
          <pc:docMk/>
          <pc:sldMk cId="3161117264" sldId="373"/>
        </pc:sldMkLst>
      </pc:sldChg>
      <pc:sldChg chg="add del">
        <pc:chgData name="Khattab, Sherif" userId="c83b1e15-36f3-4f46-aceb-05aac24c545e" providerId="ADAL" clId="{DB115453-F3AC-CA4C-A104-E84842BDF35F}" dt="2021-02-04T15:31:05.603" v="139" actId="2696"/>
        <pc:sldMkLst>
          <pc:docMk/>
          <pc:sldMk cId="1542066946" sldId="374"/>
        </pc:sldMkLst>
      </pc:sldChg>
      <pc:sldChg chg="del">
        <pc:chgData name="Khattab, Sherif" userId="c83b1e15-36f3-4f46-aceb-05aac24c545e" providerId="ADAL" clId="{DB115453-F3AC-CA4C-A104-E84842BDF35F}" dt="2021-02-04T15:31:16.315" v="144" actId="2696"/>
        <pc:sldMkLst>
          <pc:docMk/>
          <pc:sldMk cId="834112894" sldId="375"/>
        </pc:sldMkLst>
      </pc:sldChg>
      <pc:sldChg chg="del">
        <pc:chgData name="Khattab, Sherif" userId="c83b1e15-36f3-4f46-aceb-05aac24c545e" providerId="ADAL" clId="{DB115453-F3AC-CA4C-A104-E84842BDF35F}" dt="2021-02-04T15:31:17.212" v="145" actId="2696"/>
        <pc:sldMkLst>
          <pc:docMk/>
          <pc:sldMk cId="1165577892" sldId="376"/>
        </pc:sldMkLst>
      </pc:sldChg>
      <pc:sldChg chg="del">
        <pc:chgData name="Khattab, Sherif" userId="c83b1e15-36f3-4f46-aceb-05aac24c545e" providerId="ADAL" clId="{DB115453-F3AC-CA4C-A104-E84842BDF35F}" dt="2021-02-04T14:40:10.021" v="0" actId="2696"/>
        <pc:sldMkLst>
          <pc:docMk/>
          <pc:sldMk cId="583513582" sldId="377"/>
        </pc:sldMkLst>
      </pc:sldChg>
      <pc:sldChg chg="del">
        <pc:chgData name="Khattab, Sherif" userId="c83b1e15-36f3-4f46-aceb-05aac24c545e" providerId="ADAL" clId="{DB115453-F3AC-CA4C-A104-E84842BDF35F}" dt="2021-02-04T17:32:11.808" v="638" actId="2696"/>
        <pc:sldMkLst>
          <pc:docMk/>
          <pc:sldMk cId="3990797458" sldId="378"/>
        </pc:sldMkLst>
      </pc:sldChg>
      <pc:sldChg chg="del">
        <pc:chgData name="Khattab, Sherif" userId="c83b1e15-36f3-4f46-aceb-05aac24c545e" providerId="ADAL" clId="{DB115453-F3AC-CA4C-A104-E84842BDF35F}" dt="2021-02-04T17:32:11.808" v="638" actId="2696"/>
        <pc:sldMkLst>
          <pc:docMk/>
          <pc:sldMk cId="2736486443" sldId="379"/>
        </pc:sldMkLst>
      </pc:sldChg>
      <pc:sldChg chg="del">
        <pc:chgData name="Khattab, Sherif" userId="c83b1e15-36f3-4f46-aceb-05aac24c545e" providerId="ADAL" clId="{DB115453-F3AC-CA4C-A104-E84842BDF35F}" dt="2021-02-04T15:33:43.441" v="248" actId="2696"/>
        <pc:sldMkLst>
          <pc:docMk/>
          <pc:sldMk cId="541381985" sldId="380"/>
        </pc:sldMkLst>
      </pc:sldChg>
      <pc:sldChg chg="del">
        <pc:chgData name="Khattab, Sherif" userId="c83b1e15-36f3-4f46-aceb-05aac24c545e" providerId="ADAL" clId="{DB115453-F3AC-CA4C-A104-E84842BDF35F}" dt="2021-02-04T15:33:43.441" v="248" actId="2696"/>
        <pc:sldMkLst>
          <pc:docMk/>
          <pc:sldMk cId="2235897330" sldId="381"/>
        </pc:sldMkLst>
      </pc:sldChg>
      <pc:sldChg chg="del">
        <pc:chgData name="Khattab, Sherif" userId="c83b1e15-36f3-4f46-aceb-05aac24c545e" providerId="ADAL" clId="{DB115453-F3AC-CA4C-A104-E84842BDF35F}" dt="2021-02-04T15:33:43.441" v="248" actId="2696"/>
        <pc:sldMkLst>
          <pc:docMk/>
          <pc:sldMk cId="3360044446" sldId="382"/>
        </pc:sldMkLst>
      </pc:sldChg>
      <pc:sldChg chg="del">
        <pc:chgData name="Khattab, Sherif" userId="c83b1e15-36f3-4f46-aceb-05aac24c545e" providerId="ADAL" clId="{DB115453-F3AC-CA4C-A104-E84842BDF35F}" dt="2021-02-04T15:33:43.441" v="248" actId="2696"/>
        <pc:sldMkLst>
          <pc:docMk/>
          <pc:sldMk cId="1954384084" sldId="383"/>
        </pc:sldMkLst>
      </pc:sldChg>
      <pc:sldChg chg="del">
        <pc:chgData name="Khattab, Sherif" userId="c83b1e15-36f3-4f46-aceb-05aac24c545e" providerId="ADAL" clId="{DB115453-F3AC-CA4C-A104-E84842BDF35F}" dt="2021-02-04T15:33:43.441" v="248" actId="2696"/>
        <pc:sldMkLst>
          <pc:docMk/>
          <pc:sldMk cId="220759689" sldId="384"/>
        </pc:sldMkLst>
      </pc:sldChg>
      <pc:sldChg chg="del">
        <pc:chgData name="Khattab, Sherif" userId="c83b1e15-36f3-4f46-aceb-05aac24c545e" providerId="ADAL" clId="{DB115453-F3AC-CA4C-A104-E84842BDF35F}" dt="2021-02-04T15:33:43.441" v="248" actId="2696"/>
        <pc:sldMkLst>
          <pc:docMk/>
          <pc:sldMk cId="2809799376" sldId="385"/>
        </pc:sldMkLst>
      </pc:sldChg>
      <pc:sldChg chg="del">
        <pc:chgData name="Khattab, Sherif" userId="c83b1e15-36f3-4f46-aceb-05aac24c545e" providerId="ADAL" clId="{DB115453-F3AC-CA4C-A104-E84842BDF35F}" dt="2021-02-04T14:40:10.021" v="0" actId="2696"/>
        <pc:sldMkLst>
          <pc:docMk/>
          <pc:sldMk cId="2329144619" sldId="445"/>
        </pc:sldMkLst>
      </pc:sldChg>
      <pc:sldChg chg="del">
        <pc:chgData name="Khattab, Sherif" userId="c83b1e15-36f3-4f46-aceb-05aac24c545e" providerId="ADAL" clId="{DB115453-F3AC-CA4C-A104-E84842BDF35F}" dt="2021-02-04T14:40:10.021" v="0" actId="2696"/>
        <pc:sldMkLst>
          <pc:docMk/>
          <pc:sldMk cId="1783368962" sldId="448"/>
        </pc:sldMkLst>
      </pc:sldChg>
      <pc:sldChg chg="del">
        <pc:chgData name="Khattab, Sherif" userId="c83b1e15-36f3-4f46-aceb-05aac24c545e" providerId="ADAL" clId="{DB115453-F3AC-CA4C-A104-E84842BDF35F}" dt="2021-02-04T14:40:10.021" v="0" actId="2696"/>
        <pc:sldMkLst>
          <pc:docMk/>
          <pc:sldMk cId="2276002102" sldId="451"/>
        </pc:sldMkLst>
      </pc:sldChg>
      <pc:sldChg chg="del">
        <pc:chgData name="Khattab, Sherif" userId="c83b1e15-36f3-4f46-aceb-05aac24c545e" providerId="ADAL" clId="{DB115453-F3AC-CA4C-A104-E84842BDF35F}" dt="2021-02-04T15:33:43.441" v="248" actId="2696"/>
        <pc:sldMkLst>
          <pc:docMk/>
          <pc:sldMk cId="2163467695" sldId="455"/>
        </pc:sldMkLst>
      </pc:sldChg>
      <pc:sldChg chg="del">
        <pc:chgData name="Khattab, Sherif" userId="c83b1e15-36f3-4f46-aceb-05aac24c545e" providerId="ADAL" clId="{DB115453-F3AC-CA4C-A104-E84842BDF35F}" dt="2021-02-04T15:33:43.441" v="248" actId="2696"/>
        <pc:sldMkLst>
          <pc:docMk/>
          <pc:sldMk cId="3400641916" sldId="456"/>
        </pc:sldMkLst>
      </pc:sldChg>
      <pc:sldChg chg="del">
        <pc:chgData name="Khattab, Sherif" userId="c83b1e15-36f3-4f46-aceb-05aac24c545e" providerId="ADAL" clId="{DB115453-F3AC-CA4C-A104-E84842BDF35F}" dt="2021-02-04T15:33:43.441" v="248" actId="2696"/>
        <pc:sldMkLst>
          <pc:docMk/>
          <pc:sldMk cId="2840639230" sldId="457"/>
        </pc:sldMkLst>
      </pc:sldChg>
      <pc:sldChg chg="del">
        <pc:chgData name="Khattab, Sherif" userId="c83b1e15-36f3-4f46-aceb-05aac24c545e" providerId="ADAL" clId="{DB115453-F3AC-CA4C-A104-E84842BDF35F}" dt="2021-02-04T15:33:43.441" v="248" actId="2696"/>
        <pc:sldMkLst>
          <pc:docMk/>
          <pc:sldMk cId="2116012598" sldId="458"/>
        </pc:sldMkLst>
      </pc:sldChg>
      <pc:sldChg chg="del">
        <pc:chgData name="Khattab, Sherif" userId="c83b1e15-36f3-4f46-aceb-05aac24c545e" providerId="ADAL" clId="{DB115453-F3AC-CA4C-A104-E84842BDF35F}" dt="2021-02-04T15:33:43.441" v="248" actId="2696"/>
        <pc:sldMkLst>
          <pc:docMk/>
          <pc:sldMk cId="1816629761" sldId="459"/>
        </pc:sldMkLst>
      </pc:sldChg>
      <pc:sldChg chg="del">
        <pc:chgData name="Khattab, Sherif" userId="c83b1e15-36f3-4f46-aceb-05aac24c545e" providerId="ADAL" clId="{DB115453-F3AC-CA4C-A104-E84842BDF35F}" dt="2021-02-04T15:33:43.441" v="248" actId="2696"/>
        <pc:sldMkLst>
          <pc:docMk/>
          <pc:sldMk cId="4107670357" sldId="460"/>
        </pc:sldMkLst>
      </pc:sldChg>
      <pc:sldChg chg="del">
        <pc:chgData name="Khattab, Sherif" userId="c83b1e15-36f3-4f46-aceb-05aac24c545e" providerId="ADAL" clId="{DB115453-F3AC-CA4C-A104-E84842BDF35F}" dt="2021-02-04T15:33:43.441" v="248" actId="2696"/>
        <pc:sldMkLst>
          <pc:docMk/>
          <pc:sldMk cId="3714784862" sldId="461"/>
        </pc:sldMkLst>
      </pc:sldChg>
      <pc:sldChg chg="del">
        <pc:chgData name="Khattab, Sherif" userId="c83b1e15-36f3-4f46-aceb-05aac24c545e" providerId="ADAL" clId="{DB115453-F3AC-CA4C-A104-E84842BDF35F}" dt="2021-02-04T15:33:43.441" v="248" actId="2696"/>
        <pc:sldMkLst>
          <pc:docMk/>
          <pc:sldMk cId="931898487" sldId="462"/>
        </pc:sldMkLst>
      </pc:sldChg>
      <pc:sldChg chg="del">
        <pc:chgData name="Khattab, Sherif" userId="c83b1e15-36f3-4f46-aceb-05aac24c545e" providerId="ADAL" clId="{DB115453-F3AC-CA4C-A104-E84842BDF35F}" dt="2021-02-04T15:33:43.441" v="248" actId="2696"/>
        <pc:sldMkLst>
          <pc:docMk/>
          <pc:sldMk cId="1471081860" sldId="463"/>
        </pc:sldMkLst>
      </pc:sldChg>
      <pc:sldChg chg="del">
        <pc:chgData name="Khattab, Sherif" userId="c83b1e15-36f3-4f46-aceb-05aac24c545e" providerId="ADAL" clId="{DB115453-F3AC-CA4C-A104-E84842BDF35F}" dt="2021-02-04T15:33:43.441" v="248" actId="2696"/>
        <pc:sldMkLst>
          <pc:docMk/>
          <pc:sldMk cId="574001865" sldId="464"/>
        </pc:sldMkLst>
      </pc:sldChg>
      <pc:sldChg chg="del">
        <pc:chgData name="Khattab, Sherif" userId="c83b1e15-36f3-4f46-aceb-05aac24c545e" providerId="ADAL" clId="{DB115453-F3AC-CA4C-A104-E84842BDF35F}" dt="2021-02-04T15:33:43.441" v="248" actId="2696"/>
        <pc:sldMkLst>
          <pc:docMk/>
          <pc:sldMk cId="2156977365" sldId="465"/>
        </pc:sldMkLst>
      </pc:sldChg>
      <pc:sldChg chg="del">
        <pc:chgData name="Khattab, Sherif" userId="c83b1e15-36f3-4f46-aceb-05aac24c545e" providerId="ADAL" clId="{DB115453-F3AC-CA4C-A104-E84842BDF35F}" dt="2021-02-04T15:33:43.441" v="248" actId="2696"/>
        <pc:sldMkLst>
          <pc:docMk/>
          <pc:sldMk cId="117329803" sldId="466"/>
        </pc:sldMkLst>
      </pc:sldChg>
      <pc:sldChg chg="del">
        <pc:chgData name="Khattab, Sherif" userId="c83b1e15-36f3-4f46-aceb-05aac24c545e" providerId="ADAL" clId="{DB115453-F3AC-CA4C-A104-E84842BDF35F}" dt="2021-02-04T15:33:43.441" v="248" actId="2696"/>
        <pc:sldMkLst>
          <pc:docMk/>
          <pc:sldMk cId="3643915362" sldId="467"/>
        </pc:sldMkLst>
      </pc:sldChg>
      <pc:sldChg chg="del">
        <pc:chgData name="Khattab, Sherif" userId="c83b1e15-36f3-4f46-aceb-05aac24c545e" providerId="ADAL" clId="{DB115453-F3AC-CA4C-A104-E84842BDF35F}" dt="2021-02-04T15:33:43.441" v="248" actId="2696"/>
        <pc:sldMkLst>
          <pc:docMk/>
          <pc:sldMk cId="1593910045" sldId="468"/>
        </pc:sldMkLst>
      </pc:sldChg>
      <pc:sldChg chg="del">
        <pc:chgData name="Khattab, Sherif" userId="c83b1e15-36f3-4f46-aceb-05aac24c545e" providerId="ADAL" clId="{DB115453-F3AC-CA4C-A104-E84842BDF35F}" dt="2021-02-04T15:33:43.441" v="248" actId="2696"/>
        <pc:sldMkLst>
          <pc:docMk/>
          <pc:sldMk cId="3392020218" sldId="469"/>
        </pc:sldMkLst>
      </pc:sldChg>
      <pc:sldChg chg="del">
        <pc:chgData name="Khattab, Sherif" userId="c83b1e15-36f3-4f46-aceb-05aac24c545e" providerId="ADAL" clId="{DB115453-F3AC-CA4C-A104-E84842BDF35F}" dt="2021-02-04T15:33:43.441" v="248" actId="2696"/>
        <pc:sldMkLst>
          <pc:docMk/>
          <pc:sldMk cId="3824051756" sldId="470"/>
        </pc:sldMkLst>
      </pc:sldChg>
      <pc:sldChg chg="del">
        <pc:chgData name="Khattab, Sherif" userId="c83b1e15-36f3-4f46-aceb-05aac24c545e" providerId="ADAL" clId="{DB115453-F3AC-CA4C-A104-E84842BDF35F}" dt="2021-02-04T15:33:43.441" v="248" actId="2696"/>
        <pc:sldMkLst>
          <pc:docMk/>
          <pc:sldMk cId="1025764700" sldId="471"/>
        </pc:sldMkLst>
      </pc:sldChg>
      <pc:sldChg chg="del">
        <pc:chgData name="Khattab, Sherif" userId="c83b1e15-36f3-4f46-aceb-05aac24c545e" providerId="ADAL" clId="{DB115453-F3AC-CA4C-A104-E84842BDF35F}" dt="2021-02-04T15:33:43.441" v="248" actId="2696"/>
        <pc:sldMkLst>
          <pc:docMk/>
          <pc:sldMk cId="3109107092" sldId="472"/>
        </pc:sldMkLst>
      </pc:sldChg>
      <pc:sldChg chg="del">
        <pc:chgData name="Khattab, Sherif" userId="c83b1e15-36f3-4f46-aceb-05aac24c545e" providerId="ADAL" clId="{DB115453-F3AC-CA4C-A104-E84842BDF35F}" dt="2021-02-04T15:33:43.441" v="248" actId="2696"/>
        <pc:sldMkLst>
          <pc:docMk/>
          <pc:sldMk cId="2185675405" sldId="473"/>
        </pc:sldMkLst>
      </pc:sldChg>
      <pc:sldChg chg="del">
        <pc:chgData name="Khattab, Sherif" userId="c83b1e15-36f3-4f46-aceb-05aac24c545e" providerId="ADAL" clId="{DB115453-F3AC-CA4C-A104-E84842BDF35F}" dt="2021-02-04T15:33:43.441" v="248" actId="2696"/>
        <pc:sldMkLst>
          <pc:docMk/>
          <pc:sldMk cId="1719184921" sldId="474"/>
        </pc:sldMkLst>
      </pc:sldChg>
      <pc:sldChg chg="del">
        <pc:chgData name="Khattab, Sherif" userId="c83b1e15-36f3-4f46-aceb-05aac24c545e" providerId="ADAL" clId="{DB115453-F3AC-CA4C-A104-E84842BDF35F}" dt="2021-02-04T15:33:43.441" v="248" actId="2696"/>
        <pc:sldMkLst>
          <pc:docMk/>
          <pc:sldMk cId="3632958702" sldId="475"/>
        </pc:sldMkLst>
      </pc:sldChg>
      <pc:sldChg chg="del">
        <pc:chgData name="Khattab, Sherif" userId="c83b1e15-36f3-4f46-aceb-05aac24c545e" providerId="ADAL" clId="{DB115453-F3AC-CA4C-A104-E84842BDF35F}" dt="2021-02-04T15:33:43.441" v="248" actId="2696"/>
        <pc:sldMkLst>
          <pc:docMk/>
          <pc:sldMk cId="2634117846" sldId="476"/>
        </pc:sldMkLst>
      </pc:sldChg>
      <pc:sldChg chg="del">
        <pc:chgData name="Khattab, Sherif" userId="c83b1e15-36f3-4f46-aceb-05aac24c545e" providerId="ADAL" clId="{DB115453-F3AC-CA4C-A104-E84842BDF35F}" dt="2021-02-04T15:33:43.441" v="248" actId="2696"/>
        <pc:sldMkLst>
          <pc:docMk/>
          <pc:sldMk cId="4038969182" sldId="477"/>
        </pc:sldMkLst>
      </pc:sldChg>
      <pc:sldChg chg="del">
        <pc:chgData name="Khattab, Sherif" userId="c83b1e15-36f3-4f46-aceb-05aac24c545e" providerId="ADAL" clId="{DB115453-F3AC-CA4C-A104-E84842BDF35F}" dt="2021-02-04T15:33:43.441" v="248" actId="2696"/>
        <pc:sldMkLst>
          <pc:docMk/>
          <pc:sldMk cId="326259628" sldId="478"/>
        </pc:sldMkLst>
      </pc:sldChg>
      <pc:sldChg chg="del">
        <pc:chgData name="Khattab, Sherif" userId="c83b1e15-36f3-4f46-aceb-05aac24c545e" providerId="ADAL" clId="{DB115453-F3AC-CA4C-A104-E84842BDF35F}" dt="2021-02-04T15:33:43.441" v="248" actId="2696"/>
        <pc:sldMkLst>
          <pc:docMk/>
          <pc:sldMk cId="873856523" sldId="479"/>
        </pc:sldMkLst>
      </pc:sldChg>
      <pc:sldChg chg="del">
        <pc:chgData name="Khattab, Sherif" userId="c83b1e15-36f3-4f46-aceb-05aac24c545e" providerId="ADAL" clId="{DB115453-F3AC-CA4C-A104-E84842BDF35F}" dt="2021-02-04T15:33:43.441" v="248" actId="2696"/>
        <pc:sldMkLst>
          <pc:docMk/>
          <pc:sldMk cId="3465344065" sldId="480"/>
        </pc:sldMkLst>
      </pc:sldChg>
      <pc:sldChg chg="del">
        <pc:chgData name="Khattab, Sherif" userId="c83b1e15-36f3-4f46-aceb-05aac24c545e" providerId="ADAL" clId="{DB115453-F3AC-CA4C-A104-E84842BDF35F}" dt="2021-02-04T15:33:43.441" v="248" actId="2696"/>
        <pc:sldMkLst>
          <pc:docMk/>
          <pc:sldMk cId="2002489455" sldId="481"/>
        </pc:sldMkLst>
      </pc:sldChg>
      <pc:sldChg chg="del">
        <pc:chgData name="Khattab, Sherif" userId="c83b1e15-36f3-4f46-aceb-05aac24c545e" providerId="ADAL" clId="{DB115453-F3AC-CA4C-A104-E84842BDF35F}" dt="2021-02-04T15:33:43.441" v="248" actId="2696"/>
        <pc:sldMkLst>
          <pc:docMk/>
          <pc:sldMk cId="1560930406" sldId="482"/>
        </pc:sldMkLst>
      </pc:sldChg>
      <pc:sldChg chg="del">
        <pc:chgData name="Khattab, Sherif" userId="c83b1e15-36f3-4f46-aceb-05aac24c545e" providerId="ADAL" clId="{DB115453-F3AC-CA4C-A104-E84842BDF35F}" dt="2021-02-04T15:33:43.441" v="248" actId="2696"/>
        <pc:sldMkLst>
          <pc:docMk/>
          <pc:sldMk cId="1387835057" sldId="483"/>
        </pc:sldMkLst>
      </pc:sldChg>
      <pc:sldChg chg="del">
        <pc:chgData name="Khattab, Sherif" userId="c83b1e15-36f3-4f46-aceb-05aac24c545e" providerId="ADAL" clId="{DB115453-F3AC-CA4C-A104-E84842BDF35F}" dt="2021-02-04T15:33:43.441" v="248" actId="2696"/>
        <pc:sldMkLst>
          <pc:docMk/>
          <pc:sldMk cId="1948397067" sldId="484"/>
        </pc:sldMkLst>
      </pc:sldChg>
      <pc:sldChg chg="del">
        <pc:chgData name="Khattab, Sherif" userId="c83b1e15-36f3-4f46-aceb-05aac24c545e" providerId="ADAL" clId="{DB115453-F3AC-CA4C-A104-E84842BDF35F}" dt="2021-02-04T15:33:43.441" v="248" actId="2696"/>
        <pc:sldMkLst>
          <pc:docMk/>
          <pc:sldMk cId="3473693154" sldId="485"/>
        </pc:sldMkLst>
      </pc:sldChg>
      <pc:sldChg chg="del">
        <pc:chgData name="Khattab, Sherif" userId="c83b1e15-36f3-4f46-aceb-05aac24c545e" providerId="ADAL" clId="{DB115453-F3AC-CA4C-A104-E84842BDF35F}" dt="2021-02-04T15:33:43.441" v="248" actId="2696"/>
        <pc:sldMkLst>
          <pc:docMk/>
          <pc:sldMk cId="2983945636" sldId="486"/>
        </pc:sldMkLst>
      </pc:sldChg>
      <pc:sldChg chg="del">
        <pc:chgData name="Khattab, Sherif" userId="c83b1e15-36f3-4f46-aceb-05aac24c545e" providerId="ADAL" clId="{DB115453-F3AC-CA4C-A104-E84842BDF35F}" dt="2021-02-04T15:33:43.441" v="248" actId="2696"/>
        <pc:sldMkLst>
          <pc:docMk/>
          <pc:sldMk cId="3673539870" sldId="487"/>
        </pc:sldMkLst>
      </pc:sldChg>
      <pc:sldChg chg="del">
        <pc:chgData name="Khattab, Sherif" userId="c83b1e15-36f3-4f46-aceb-05aac24c545e" providerId="ADAL" clId="{DB115453-F3AC-CA4C-A104-E84842BDF35F}" dt="2021-02-04T15:33:43.441" v="248" actId="2696"/>
        <pc:sldMkLst>
          <pc:docMk/>
          <pc:sldMk cId="1363323927" sldId="488"/>
        </pc:sldMkLst>
      </pc:sldChg>
      <pc:sldChg chg="del">
        <pc:chgData name="Khattab, Sherif" userId="c83b1e15-36f3-4f46-aceb-05aac24c545e" providerId="ADAL" clId="{DB115453-F3AC-CA4C-A104-E84842BDF35F}" dt="2021-02-04T15:33:43.441" v="248" actId="2696"/>
        <pc:sldMkLst>
          <pc:docMk/>
          <pc:sldMk cId="936409682" sldId="489"/>
        </pc:sldMkLst>
      </pc:sldChg>
      <pc:sldChg chg="del">
        <pc:chgData name="Khattab, Sherif" userId="c83b1e15-36f3-4f46-aceb-05aac24c545e" providerId="ADAL" clId="{DB115453-F3AC-CA4C-A104-E84842BDF35F}" dt="2021-02-04T15:33:43.441" v="248" actId="2696"/>
        <pc:sldMkLst>
          <pc:docMk/>
          <pc:sldMk cId="3252833104" sldId="490"/>
        </pc:sldMkLst>
      </pc:sldChg>
      <pc:sldChg chg="del">
        <pc:chgData name="Khattab, Sherif" userId="c83b1e15-36f3-4f46-aceb-05aac24c545e" providerId="ADAL" clId="{DB115453-F3AC-CA4C-A104-E84842BDF35F}" dt="2021-02-04T15:33:43.441" v="248" actId="2696"/>
        <pc:sldMkLst>
          <pc:docMk/>
          <pc:sldMk cId="3413759872" sldId="491"/>
        </pc:sldMkLst>
      </pc:sldChg>
      <pc:sldChg chg="del">
        <pc:chgData name="Khattab, Sherif" userId="c83b1e15-36f3-4f46-aceb-05aac24c545e" providerId="ADAL" clId="{DB115453-F3AC-CA4C-A104-E84842BDF35F}" dt="2021-02-04T15:33:43.441" v="248" actId="2696"/>
        <pc:sldMkLst>
          <pc:docMk/>
          <pc:sldMk cId="1930502979" sldId="492"/>
        </pc:sldMkLst>
      </pc:sldChg>
      <pc:sldChg chg="del">
        <pc:chgData name="Khattab, Sherif" userId="c83b1e15-36f3-4f46-aceb-05aac24c545e" providerId="ADAL" clId="{DB115453-F3AC-CA4C-A104-E84842BDF35F}" dt="2021-02-04T15:33:43.441" v="248" actId="2696"/>
        <pc:sldMkLst>
          <pc:docMk/>
          <pc:sldMk cId="220106575" sldId="493"/>
        </pc:sldMkLst>
      </pc:sldChg>
      <pc:sldChg chg="del">
        <pc:chgData name="Khattab, Sherif" userId="c83b1e15-36f3-4f46-aceb-05aac24c545e" providerId="ADAL" clId="{DB115453-F3AC-CA4C-A104-E84842BDF35F}" dt="2021-02-04T15:33:43.441" v="248" actId="2696"/>
        <pc:sldMkLst>
          <pc:docMk/>
          <pc:sldMk cId="3447713174" sldId="494"/>
        </pc:sldMkLst>
      </pc:sldChg>
      <pc:sldChg chg="del">
        <pc:chgData name="Khattab, Sherif" userId="c83b1e15-36f3-4f46-aceb-05aac24c545e" providerId="ADAL" clId="{DB115453-F3AC-CA4C-A104-E84842BDF35F}" dt="2021-02-04T15:33:43.441" v="248" actId="2696"/>
        <pc:sldMkLst>
          <pc:docMk/>
          <pc:sldMk cId="2129126942" sldId="495"/>
        </pc:sldMkLst>
      </pc:sldChg>
      <pc:sldChg chg="del">
        <pc:chgData name="Khattab, Sherif" userId="c83b1e15-36f3-4f46-aceb-05aac24c545e" providerId="ADAL" clId="{DB115453-F3AC-CA4C-A104-E84842BDF35F}" dt="2021-02-04T15:27:42.361" v="1" actId="2696"/>
        <pc:sldMkLst>
          <pc:docMk/>
          <pc:sldMk cId="702367729" sldId="496"/>
        </pc:sldMkLst>
      </pc:sldChg>
      <pc:sldChg chg="modSp add mod">
        <pc:chgData name="Khattab, Sherif" userId="c83b1e15-36f3-4f46-aceb-05aac24c545e" providerId="ADAL" clId="{DB115453-F3AC-CA4C-A104-E84842BDF35F}" dt="2021-02-04T15:28:43.918" v="56" actId="27636"/>
        <pc:sldMkLst>
          <pc:docMk/>
          <pc:sldMk cId="3903507516" sldId="498"/>
        </pc:sldMkLst>
        <pc:spChg chg="mod">
          <ac:chgData name="Khattab, Sherif" userId="c83b1e15-36f3-4f46-aceb-05aac24c545e" providerId="ADAL" clId="{DB115453-F3AC-CA4C-A104-E84842BDF35F}" dt="2021-02-04T15:28:43.918" v="56" actId="27636"/>
          <ac:spMkLst>
            <pc:docMk/>
            <pc:sldMk cId="3903507516" sldId="498"/>
            <ac:spMk id="3" creationId="{2466C52D-9A48-4683-BE7F-268D8DB7FAAD}"/>
          </ac:spMkLst>
        </pc:spChg>
      </pc:sldChg>
      <pc:sldChg chg="modSp add mod modAnim">
        <pc:chgData name="Khattab, Sherif" userId="c83b1e15-36f3-4f46-aceb-05aac24c545e" providerId="ADAL" clId="{DB115453-F3AC-CA4C-A104-E84842BDF35F}" dt="2021-02-04T15:47:09.746" v="608" actId="20577"/>
        <pc:sldMkLst>
          <pc:docMk/>
          <pc:sldMk cId="4202616107" sldId="500"/>
        </pc:sldMkLst>
        <pc:spChg chg="mod">
          <ac:chgData name="Khattab, Sherif" userId="c83b1e15-36f3-4f46-aceb-05aac24c545e" providerId="ADAL" clId="{DB115453-F3AC-CA4C-A104-E84842BDF35F}" dt="2021-02-04T15:47:09.746" v="608" actId="20577"/>
          <ac:spMkLst>
            <pc:docMk/>
            <pc:sldMk cId="4202616107" sldId="500"/>
            <ac:spMk id="2" creationId="{6BF01C35-B7E9-AD43-99C8-95170559C8A0}"/>
          </ac:spMkLst>
        </pc:spChg>
        <pc:spChg chg="mod">
          <ac:chgData name="Khattab, Sherif" userId="c83b1e15-36f3-4f46-aceb-05aac24c545e" providerId="ADAL" clId="{DB115453-F3AC-CA4C-A104-E84842BDF35F}" dt="2021-02-04T15:46:50.286" v="600" actId="255"/>
          <ac:spMkLst>
            <pc:docMk/>
            <pc:sldMk cId="4202616107" sldId="500"/>
            <ac:spMk id="3" creationId="{443F42C8-5750-0341-86AA-B64ED9D37EB6}"/>
          </ac:spMkLst>
        </pc:spChg>
      </pc:sldChg>
      <pc:sldChg chg="modSp add mod">
        <pc:chgData name="Khattab, Sherif" userId="c83b1e15-36f3-4f46-aceb-05aac24c545e" providerId="ADAL" clId="{DB115453-F3AC-CA4C-A104-E84842BDF35F}" dt="2021-02-04T15:29:15.709" v="79" actId="20577"/>
        <pc:sldMkLst>
          <pc:docMk/>
          <pc:sldMk cId="2116864396" sldId="505"/>
        </pc:sldMkLst>
        <pc:spChg chg="mod">
          <ac:chgData name="Khattab, Sherif" userId="c83b1e15-36f3-4f46-aceb-05aac24c545e" providerId="ADAL" clId="{DB115453-F3AC-CA4C-A104-E84842BDF35F}" dt="2021-02-04T15:29:08.408" v="76" actId="20577"/>
          <ac:spMkLst>
            <pc:docMk/>
            <pc:sldMk cId="2116864396" sldId="505"/>
            <ac:spMk id="2" creationId="{4697D5D8-73B6-46FE-9121-07FEE70D566F}"/>
          </ac:spMkLst>
        </pc:spChg>
        <pc:spChg chg="mod">
          <ac:chgData name="Khattab, Sherif" userId="c83b1e15-36f3-4f46-aceb-05aac24c545e" providerId="ADAL" clId="{DB115453-F3AC-CA4C-A104-E84842BDF35F}" dt="2021-02-04T15:29:15.709" v="79" actId="20577"/>
          <ac:spMkLst>
            <pc:docMk/>
            <pc:sldMk cId="2116864396" sldId="505"/>
            <ac:spMk id="3" creationId="{9FDE3B14-90B9-4B5A-83C7-6E633E32EA28}"/>
          </ac:spMkLst>
        </pc:spChg>
      </pc:sldChg>
      <pc:sldChg chg="modSp add mod">
        <pc:chgData name="Khattab, Sherif" userId="c83b1e15-36f3-4f46-aceb-05aac24c545e" providerId="ADAL" clId="{DB115453-F3AC-CA4C-A104-E84842BDF35F}" dt="2021-02-04T17:31:46.595" v="635" actId="20577"/>
        <pc:sldMkLst>
          <pc:docMk/>
          <pc:sldMk cId="3652489610" sldId="506"/>
        </pc:sldMkLst>
        <pc:spChg chg="mod">
          <ac:chgData name="Khattab, Sherif" userId="c83b1e15-36f3-4f46-aceb-05aac24c545e" providerId="ADAL" clId="{DB115453-F3AC-CA4C-A104-E84842BDF35F}" dt="2021-02-04T17:31:46.595" v="635" actId="20577"/>
          <ac:spMkLst>
            <pc:docMk/>
            <pc:sldMk cId="3652489610" sldId="506"/>
            <ac:spMk id="3" creationId="{9FDE3B14-90B9-4B5A-83C7-6E633E32EA28}"/>
          </ac:spMkLst>
        </pc:spChg>
      </pc:sldChg>
      <pc:sldChg chg="add">
        <pc:chgData name="Khattab, Sherif" userId="c83b1e15-36f3-4f46-aceb-05aac24c545e" providerId="ADAL" clId="{DB115453-F3AC-CA4C-A104-E84842BDF35F}" dt="2021-02-04T15:30:24.998" v="136"/>
        <pc:sldMkLst>
          <pc:docMk/>
          <pc:sldMk cId="4218373473" sldId="507"/>
        </pc:sldMkLst>
      </pc:sldChg>
      <pc:sldChg chg="add">
        <pc:chgData name="Khattab, Sherif" userId="c83b1e15-36f3-4f46-aceb-05aac24c545e" providerId="ADAL" clId="{DB115453-F3AC-CA4C-A104-E84842BDF35F}" dt="2021-02-04T15:30:24.998" v="136"/>
        <pc:sldMkLst>
          <pc:docMk/>
          <pc:sldMk cId="2005153346" sldId="508"/>
        </pc:sldMkLst>
      </pc:sldChg>
      <pc:sldChg chg="add">
        <pc:chgData name="Khattab, Sherif" userId="c83b1e15-36f3-4f46-aceb-05aac24c545e" providerId="ADAL" clId="{DB115453-F3AC-CA4C-A104-E84842BDF35F}" dt="2021-02-04T15:30:24.998" v="136"/>
        <pc:sldMkLst>
          <pc:docMk/>
          <pc:sldMk cId="707882026" sldId="509"/>
        </pc:sldMkLst>
      </pc:sldChg>
      <pc:sldChg chg="add">
        <pc:chgData name="Khattab, Sherif" userId="c83b1e15-36f3-4f46-aceb-05aac24c545e" providerId="ADAL" clId="{DB115453-F3AC-CA4C-A104-E84842BDF35F}" dt="2021-02-04T15:30:24.998" v="136"/>
        <pc:sldMkLst>
          <pc:docMk/>
          <pc:sldMk cId="2108493189" sldId="510"/>
        </pc:sldMkLst>
      </pc:sldChg>
      <pc:sldChg chg="add">
        <pc:chgData name="Khattab, Sherif" userId="c83b1e15-36f3-4f46-aceb-05aac24c545e" providerId="ADAL" clId="{DB115453-F3AC-CA4C-A104-E84842BDF35F}" dt="2021-02-04T15:30:24.998" v="136"/>
        <pc:sldMkLst>
          <pc:docMk/>
          <pc:sldMk cId="2618280309" sldId="511"/>
        </pc:sldMkLst>
      </pc:sldChg>
      <pc:sldChg chg="add">
        <pc:chgData name="Khattab, Sherif" userId="c83b1e15-36f3-4f46-aceb-05aac24c545e" providerId="ADAL" clId="{DB115453-F3AC-CA4C-A104-E84842BDF35F}" dt="2021-02-04T17:32:06.775" v="637"/>
        <pc:sldMkLst>
          <pc:docMk/>
          <pc:sldMk cId="2907412692" sldId="512"/>
        </pc:sldMkLst>
      </pc:sldChg>
      <pc:sldChg chg="add del">
        <pc:chgData name="Khattab, Sherif" userId="c83b1e15-36f3-4f46-aceb-05aac24c545e" providerId="ADAL" clId="{DB115453-F3AC-CA4C-A104-E84842BDF35F}" dt="2021-02-04T17:31:57.590" v="636" actId="2696"/>
        <pc:sldMkLst>
          <pc:docMk/>
          <pc:sldMk cId="3748394407" sldId="512"/>
        </pc:sldMkLst>
      </pc:sldChg>
      <pc:sldChg chg="add del">
        <pc:chgData name="Khattab, Sherif" userId="c83b1e15-36f3-4f46-aceb-05aac24c545e" providerId="ADAL" clId="{DB115453-F3AC-CA4C-A104-E84842BDF35F}" dt="2021-02-04T17:31:57.590" v="636" actId="2696"/>
        <pc:sldMkLst>
          <pc:docMk/>
          <pc:sldMk cId="1413167954" sldId="513"/>
        </pc:sldMkLst>
      </pc:sldChg>
      <pc:sldChg chg="add">
        <pc:chgData name="Khattab, Sherif" userId="c83b1e15-36f3-4f46-aceb-05aac24c545e" providerId="ADAL" clId="{DB115453-F3AC-CA4C-A104-E84842BDF35F}" dt="2021-02-04T17:32:06.775" v="637"/>
        <pc:sldMkLst>
          <pc:docMk/>
          <pc:sldMk cId="3017477705" sldId="513"/>
        </pc:sldMkLst>
      </pc:sldChg>
      <pc:sldChg chg="add del ord">
        <pc:chgData name="Khattab, Sherif" userId="c83b1e15-36f3-4f46-aceb-05aac24c545e" providerId="ADAL" clId="{DB115453-F3AC-CA4C-A104-E84842BDF35F}" dt="2021-02-04T15:47:37.779" v="610" actId="2696"/>
        <pc:sldMkLst>
          <pc:docMk/>
          <pc:sldMk cId="1518151792" sldId="514"/>
        </pc:sldMkLst>
      </pc:sldChg>
      <pc:sldChg chg="modSp add del mod">
        <pc:chgData name="Khattab, Sherif" userId="c83b1e15-36f3-4f46-aceb-05aac24c545e" providerId="ADAL" clId="{DB115453-F3AC-CA4C-A104-E84842BDF35F}" dt="2021-02-04T17:32:11.808" v="638" actId="2696"/>
        <pc:sldMkLst>
          <pc:docMk/>
          <pc:sldMk cId="1560097293" sldId="514"/>
        </pc:sldMkLst>
        <pc:spChg chg="mod">
          <ac:chgData name="Khattab, Sherif" userId="c83b1e15-36f3-4f46-aceb-05aac24c545e" providerId="ADAL" clId="{DB115453-F3AC-CA4C-A104-E84842BDF35F}" dt="2021-02-04T15:47:51.327" v="632" actId="20577"/>
          <ac:spMkLst>
            <pc:docMk/>
            <pc:sldMk cId="1560097293" sldId="514"/>
            <ac:spMk id="3" creationId="{C62B6C5A-CC0C-40C3-BD2B-60F0CF3EE1C4}"/>
          </ac:spMkLst>
        </pc:spChg>
      </pc:sldChg>
      <pc:sldChg chg="add del">
        <pc:chgData name="Khattab, Sherif" userId="c83b1e15-36f3-4f46-aceb-05aac24c545e" providerId="ADAL" clId="{DB115453-F3AC-CA4C-A104-E84842BDF35F}" dt="2021-02-04T15:47:34.401" v="609" actId="2696"/>
        <pc:sldMkLst>
          <pc:docMk/>
          <pc:sldMk cId="2968036977" sldId="515"/>
        </pc:sldMkLst>
      </pc:sldChg>
      <pc:sldChg chg="add del">
        <pc:chgData name="Khattab, Sherif" userId="c83b1e15-36f3-4f46-aceb-05aac24c545e" providerId="ADAL" clId="{DB115453-F3AC-CA4C-A104-E84842BDF35F}" dt="2021-02-04T15:33:20.482" v="247" actId="2696"/>
        <pc:sldMkLst>
          <pc:docMk/>
          <pc:sldMk cId="1720773840" sldId="516"/>
        </pc:sldMkLst>
      </pc:sldChg>
      <pc:sldChg chg="modSp add mod modAnim">
        <pc:chgData name="Khattab, Sherif" userId="c83b1e15-36f3-4f46-aceb-05aac24c545e" providerId="ADAL" clId="{DB115453-F3AC-CA4C-A104-E84842BDF35F}" dt="2021-02-04T15:35:54.222" v="318"/>
        <pc:sldMkLst>
          <pc:docMk/>
          <pc:sldMk cId="3718964789" sldId="517"/>
        </pc:sldMkLst>
        <pc:spChg chg="mod">
          <ac:chgData name="Khattab, Sherif" userId="c83b1e15-36f3-4f46-aceb-05aac24c545e" providerId="ADAL" clId="{DB115453-F3AC-CA4C-A104-E84842BDF35F}" dt="2021-02-04T15:34:14.349" v="311" actId="20577"/>
          <ac:spMkLst>
            <pc:docMk/>
            <pc:sldMk cId="3718964789" sldId="517"/>
            <ac:spMk id="109571" creationId="{EB65A8A9-691B-3D4F-B0AA-00914900DB3A}"/>
          </ac:spMkLst>
        </pc:spChg>
      </pc:sldChg>
      <pc:sldChg chg="modSp new mod modAnim">
        <pc:chgData name="Khattab, Sherif" userId="c83b1e15-36f3-4f46-aceb-05aac24c545e" providerId="ADAL" clId="{DB115453-F3AC-CA4C-A104-E84842BDF35F}" dt="2021-02-04T15:46:14.474" v="584"/>
        <pc:sldMkLst>
          <pc:docMk/>
          <pc:sldMk cId="2915741044" sldId="518"/>
        </pc:sldMkLst>
        <pc:spChg chg="mod">
          <ac:chgData name="Khattab, Sherif" userId="c83b1e15-36f3-4f46-aceb-05aac24c545e" providerId="ADAL" clId="{DB115453-F3AC-CA4C-A104-E84842BDF35F}" dt="2021-02-04T15:46:07.217" v="582" actId="20577"/>
          <ac:spMkLst>
            <pc:docMk/>
            <pc:sldMk cId="2915741044" sldId="518"/>
            <ac:spMk id="2" creationId="{8667BC04-66FF-6645-BF3B-C1E3661A415F}"/>
          </ac:spMkLst>
        </pc:spChg>
        <pc:spChg chg="mod">
          <ac:chgData name="Khattab, Sherif" userId="c83b1e15-36f3-4f46-aceb-05aac24c545e" providerId="ADAL" clId="{DB115453-F3AC-CA4C-A104-E84842BDF35F}" dt="2021-02-04T15:46:03.248" v="576" actId="27636"/>
          <ac:spMkLst>
            <pc:docMk/>
            <pc:sldMk cId="2915741044" sldId="518"/>
            <ac:spMk id="3" creationId="{D88A941B-7884-4C45-841F-6BCCC7534788}"/>
          </ac:spMkLst>
        </pc:spChg>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46FCD0CB-B337-45B7-8D9A-72FFD854C265}"/>
    <pc:docChg chg="undo custSel addSld modSld">
      <pc:chgData name="Khattab, Sherif" userId="c83b1e15-36f3-4f46-aceb-05aac24c545e" providerId="ADAL" clId="{46FCD0CB-B337-45B7-8D9A-72FFD854C265}" dt="2021-02-05T05:26:21.914" v="412" actId="1076"/>
      <pc:docMkLst>
        <pc:docMk/>
      </pc:docMkLst>
      <pc:sldChg chg="addSp modSp mod">
        <pc:chgData name="Khattab, Sherif" userId="c83b1e15-36f3-4f46-aceb-05aac24c545e" providerId="ADAL" clId="{46FCD0CB-B337-45B7-8D9A-72FFD854C265}" dt="2021-02-05T05:26:21.914" v="412" actId="1076"/>
        <pc:sldMkLst>
          <pc:docMk/>
          <pc:sldMk cId="2005153346" sldId="508"/>
        </pc:sldMkLst>
        <pc:spChg chg="mod">
          <ac:chgData name="Khattab, Sherif" userId="c83b1e15-36f3-4f46-aceb-05aac24c545e" providerId="ADAL" clId="{46FCD0CB-B337-45B7-8D9A-72FFD854C265}" dt="2021-02-05T05:26:19.213" v="410" actId="14100"/>
          <ac:spMkLst>
            <pc:docMk/>
            <pc:sldMk cId="2005153346" sldId="508"/>
            <ac:spMk id="106500" creationId="{C1A6B44F-6A6E-624E-A1A8-C1E38440BAFC}"/>
          </ac:spMkLst>
        </pc:spChg>
        <pc:picChg chg="add mod">
          <ac:chgData name="Khattab, Sherif" userId="c83b1e15-36f3-4f46-aceb-05aac24c545e" providerId="ADAL" clId="{46FCD0CB-B337-45B7-8D9A-72FFD854C265}" dt="2021-02-05T05:26:21.914" v="412" actId="1076"/>
          <ac:picMkLst>
            <pc:docMk/>
            <pc:sldMk cId="2005153346" sldId="508"/>
            <ac:picMk id="3" creationId="{84209FE3-13FD-4EE1-8B8C-231D0D811FE9}"/>
          </ac:picMkLst>
        </pc:picChg>
        <pc:picChg chg="mod">
          <ac:chgData name="Khattab, Sherif" userId="c83b1e15-36f3-4f46-aceb-05aac24c545e" providerId="ADAL" clId="{46FCD0CB-B337-45B7-8D9A-72FFD854C265}" dt="2021-02-05T05:26:20.961" v="411" actId="1076"/>
          <ac:picMkLst>
            <pc:docMk/>
            <pc:sldMk cId="2005153346" sldId="508"/>
            <ac:picMk id="7" creationId="{D7F1F289-1786-4494-912F-A8FD48635A50}"/>
          </ac:picMkLst>
        </pc:picChg>
      </pc:sldChg>
      <pc:sldChg chg="addSp modSp mod">
        <pc:chgData name="Khattab, Sherif" userId="c83b1e15-36f3-4f46-aceb-05aac24c545e" providerId="ADAL" clId="{46FCD0CB-B337-45B7-8D9A-72FFD854C265}" dt="2021-02-05T05:22:08.522" v="379" actId="1076"/>
        <pc:sldMkLst>
          <pc:docMk/>
          <pc:sldMk cId="2907412692" sldId="512"/>
        </pc:sldMkLst>
        <pc:spChg chg="mod">
          <ac:chgData name="Khattab, Sherif" userId="c83b1e15-36f3-4f46-aceb-05aac24c545e" providerId="ADAL" clId="{46FCD0CB-B337-45B7-8D9A-72FFD854C265}" dt="2021-02-05T05:22:00.610" v="376" actId="27636"/>
          <ac:spMkLst>
            <pc:docMk/>
            <pc:sldMk cId="2907412692" sldId="512"/>
            <ac:spMk id="112643" creationId="{362D90CE-C693-414D-B6F5-8829A4C95071}"/>
          </ac:spMkLst>
        </pc:spChg>
        <pc:picChg chg="add mod">
          <ac:chgData name="Khattab, Sherif" userId="c83b1e15-36f3-4f46-aceb-05aac24c545e" providerId="ADAL" clId="{46FCD0CB-B337-45B7-8D9A-72FFD854C265}" dt="2021-02-05T05:22:08.522" v="379" actId="1076"/>
          <ac:picMkLst>
            <pc:docMk/>
            <pc:sldMk cId="2907412692" sldId="512"/>
            <ac:picMk id="3" creationId="{EC4987E9-15C3-4036-B172-603C83DBF389}"/>
          </ac:picMkLst>
        </pc:picChg>
      </pc:sldChg>
      <pc:sldChg chg="addSp modSp new mod">
        <pc:chgData name="Khattab, Sherif" userId="c83b1e15-36f3-4f46-aceb-05aac24c545e" providerId="ADAL" clId="{46FCD0CB-B337-45B7-8D9A-72FFD854C265}" dt="2021-02-05T05:15:05.689" v="42" actId="1076"/>
        <pc:sldMkLst>
          <pc:docMk/>
          <pc:sldMk cId="4075118613" sldId="519"/>
        </pc:sldMkLst>
        <pc:spChg chg="mod">
          <ac:chgData name="Khattab, Sherif" userId="c83b1e15-36f3-4f46-aceb-05aac24c545e" providerId="ADAL" clId="{46FCD0CB-B337-45B7-8D9A-72FFD854C265}" dt="2021-02-05T05:14:57.829" v="39" actId="20577"/>
          <ac:spMkLst>
            <pc:docMk/>
            <pc:sldMk cId="4075118613" sldId="519"/>
            <ac:spMk id="2" creationId="{4C4D40E2-7B17-42E2-85AD-AFAE503F099A}"/>
          </ac:spMkLst>
        </pc:spChg>
        <pc:picChg chg="add mod">
          <ac:chgData name="Khattab, Sherif" userId="c83b1e15-36f3-4f46-aceb-05aac24c545e" providerId="ADAL" clId="{46FCD0CB-B337-45B7-8D9A-72FFD854C265}" dt="2021-02-05T05:15:05.689" v="42" actId="1076"/>
          <ac:picMkLst>
            <pc:docMk/>
            <pc:sldMk cId="4075118613" sldId="519"/>
            <ac:picMk id="7" creationId="{007B142F-A586-47FD-AD4C-029042D2B4A8}"/>
          </ac:picMkLst>
        </pc:picChg>
      </pc:sldChg>
      <pc:sldChg chg="addSp delSp modSp new mod">
        <pc:chgData name="Khattab, Sherif" userId="c83b1e15-36f3-4f46-aceb-05aac24c545e" providerId="ADAL" clId="{46FCD0CB-B337-45B7-8D9A-72FFD854C265}" dt="2021-02-05T05:15:48.849" v="68" actId="1076"/>
        <pc:sldMkLst>
          <pc:docMk/>
          <pc:sldMk cId="3895288894" sldId="520"/>
        </pc:sldMkLst>
        <pc:spChg chg="mod">
          <ac:chgData name="Khattab, Sherif" userId="c83b1e15-36f3-4f46-aceb-05aac24c545e" providerId="ADAL" clId="{46FCD0CB-B337-45B7-8D9A-72FFD854C265}" dt="2021-02-05T05:15:27.709" v="63" actId="20577"/>
          <ac:spMkLst>
            <pc:docMk/>
            <pc:sldMk cId="3895288894" sldId="520"/>
            <ac:spMk id="2" creationId="{BD5B787B-B7B4-45B7-961D-07A76C77FA5D}"/>
          </ac:spMkLst>
        </pc:spChg>
        <pc:picChg chg="add mod">
          <ac:chgData name="Khattab, Sherif" userId="c83b1e15-36f3-4f46-aceb-05aac24c545e" providerId="ADAL" clId="{46FCD0CB-B337-45B7-8D9A-72FFD854C265}" dt="2021-02-05T05:15:48.849" v="68" actId="1076"/>
          <ac:picMkLst>
            <pc:docMk/>
            <pc:sldMk cId="3895288894" sldId="520"/>
            <ac:picMk id="8" creationId="{E764EC99-EE1B-450E-BEA5-0CED79865555}"/>
          </ac:picMkLst>
        </pc:picChg>
        <pc:inkChg chg="add del">
          <ac:chgData name="Khattab, Sherif" userId="c83b1e15-36f3-4f46-aceb-05aac24c545e" providerId="ADAL" clId="{46FCD0CB-B337-45B7-8D9A-72FFD854C265}" dt="2021-02-05T05:15:32.269" v="65" actId="478"/>
          <ac:inkMkLst>
            <pc:docMk/>
            <pc:sldMk cId="3895288894" sldId="520"/>
            <ac:inkMk id="6" creationId="{9CA2948B-816E-44EE-8717-447E531086AB}"/>
          </ac:inkMkLst>
        </pc:inkChg>
      </pc:sldChg>
      <pc:sldChg chg="addSp modSp new mod">
        <pc:chgData name="Khattab, Sherif" userId="c83b1e15-36f3-4f46-aceb-05aac24c545e" providerId="ADAL" clId="{46FCD0CB-B337-45B7-8D9A-72FFD854C265}" dt="2021-02-05T05:16:23.489" v="87" actId="1076"/>
        <pc:sldMkLst>
          <pc:docMk/>
          <pc:sldMk cId="2551136325" sldId="521"/>
        </pc:sldMkLst>
        <pc:spChg chg="mod">
          <ac:chgData name="Khattab, Sherif" userId="c83b1e15-36f3-4f46-aceb-05aac24c545e" providerId="ADAL" clId="{46FCD0CB-B337-45B7-8D9A-72FFD854C265}" dt="2021-02-05T05:16:16.911" v="84" actId="20577"/>
          <ac:spMkLst>
            <pc:docMk/>
            <pc:sldMk cId="2551136325" sldId="521"/>
            <ac:spMk id="2" creationId="{757CA4E7-4DA5-450A-B2AA-D5A834A437DE}"/>
          </ac:spMkLst>
        </pc:spChg>
        <pc:picChg chg="add mod">
          <ac:chgData name="Khattab, Sherif" userId="c83b1e15-36f3-4f46-aceb-05aac24c545e" providerId="ADAL" clId="{46FCD0CB-B337-45B7-8D9A-72FFD854C265}" dt="2021-02-05T05:16:23.489" v="87" actId="1076"/>
          <ac:picMkLst>
            <pc:docMk/>
            <pc:sldMk cId="2551136325" sldId="521"/>
            <ac:picMk id="7" creationId="{8D2CFE3B-5142-4183-9589-E03C9CDF6A26}"/>
          </ac:picMkLst>
        </pc:picChg>
      </pc:sldChg>
      <pc:sldChg chg="addSp delSp modSp new mod">
        <pc:chgData name="Khattab, Sherif" userId="c83b1e15-36f3-4f46-aceb-05aac24c545e" providerId="ADAL" clId="{46FCD0CB-B337-45B7-8D9A-72FFD854C265}" dt="2021-02-05T05:17:49.320" v="155" actId="1076"/>
        <pc:sldMkLst>
          <pc:docMk/>
          <pc:sldMk cId="486560120" sldId="522"/>
        </pc:sldMkLst>
        <pc:spChg chg="mod">
          <ac:chgData name="Khattab, Sherif" userId="c83b1e15-36f3-4f46-aceb-05aac24c545e" providerId="ADAL" clId="{46FCD0CB-B337-45B7-8D9A-72FFD854C265}" dt="2021-02-05T05:17:34.012" v="150" actId="20577"/>
          <ac:spMkLst>
            <pc:docMk/>
            <pc:sldMk cId="486560120" sldId="522"/>
            <ac:spMk id="2" creationId="{D69C6A14-21D4-4E76-BE58-7B2900BDB304}"/>
          </ac:spMkLst>
        </pc:spChg>
        <pc:picChg chg="add mod">
          <ac:chgData name="Khattab, Sherif" userId="c83b1e15-36f3-4f46-aceb-05aac24c545e" providerId="ADAL" clId="{46FCD0CB-B337-45B7-8D9A-72FFD854C265}" dt="2021-02-05T05:17:49.320" v="155" actId="1076"/>
          <ac:picMkLst>
            <pc:docMk/>
            <pc:sldMk cId="486560120" sldId="522"/>
            <ac:picMk id="8" creationId="{80A1C212-391A-410A-B4C1-AC9F6CF8E0A3}"/>
          </ac:picMkLst>
        </pc:picChg>
        <pc:inkChg chg="add del">
          <ac:chgData name="Khattab, Sherif" userId="c83b1e15-36f3-4f46-aceb-05aac24c545e" providerId="ADAL" clId="{46FCD0CB-B337-45B7-8D9A-72FFD854C265}" dt="2021-02-05T05:17:37.868" v="152"/>
          <ac:inkMkLst>
            <pc:docMk/>
            <pc:sldMk cId="486560120" sldId="522"/>
            <ac:inkMk id="6" creationId="{DB24E967-5F42-4AFE-A8DE-B30B15055D2B}"/>
          </ac:inkMkLst>
        </pc:inkChg>
      </pc:sldChg>
      <pc:sldChg chg="addSp delSp modSp new mod">
        <pc:chgData name="Khattab, Sherif" userId="c83b1e15-36f3-4f46-aceb-05aac24c545e" providerId="ADAL" clId="{46FCD0CB-B337-45B7-8D9A-72FFD854C265}" dt="2021-02-05T05:19:09.872" v="239"/>
        <pc:sldMkLst>
          <pc:docMk/>
          <pc:sldMk cId="1471214150" sldId="523"/>
        </pc:sldMkLst>
        <pc:spChg chg="mod">
          <ac:chgData name="Khattab, Sherif" userId="c83b1e15-36f3-4f46-aceb-05aac24c545e" providerId="ADAL" clId="{46FCD0CB-B337-45B7-8D9A-72FFD854C265}" dt="2021-02-05T05:18:43.546" v="231" actId="20577"/>
          <ac:spMkLst>
            <pc:docMk/>
            <pc:sldMk cId="1471214150" sldId="523"/>
            <ac:spMk id="2" creationId="{CDB4AEF7-50FF-472F-85F4-A9DABECB8696}"/>
          </ac:spMkLst>
        </pc:spChg>
        <pc:grpChg chg="mod">
          <ac:chgData name="Khattab, Sherif" userId="c83b1e15-36f3-4f46-aceb-05aac24c545e" providerId="ADAL" clId="{46FCD0CB-B337-45B7-8D9A-72FFD854C265}" dt="2021-02-05T05:19:09.872" v="239"/>
          <ac:grpSpMkLst>
            <pc:docMk/>
            <pc:sldMk cId="1471214150" sldId="523"/>
            <ac:grpSpMk id="11" creationId="{A4A98851-DE93-467A-8F6D-4EABC5EF59F2}"/>
          </ac:grpSpMkLst>
        </pc:grpChg>
        <pc:picChg chg="add mod">
          <ac:chgData name="Khattab, Sherif" userId="c83b1e15-36f3-4f46-aceb-05aac24c545e" providerId="ADAL" clId="{46FCD0CB-B337-45B7-8D9A-72FFD854C265}" dt="2021-02-05T05:19:02.738" v="236" actId="1076"/>
          <ac:picMkLst>
            <pc:docMk/>
            <pc:sldMk cId="1471214150" sldId="523"/>
            <ac:picMk id="8" creationId="{FDA36A74-3530-4742-B1CD-065576F2A8CA}"/>
          </ac:picMkLst>
        </pc:picChg>
        <pc:inkChg chg="add del">
          <ac:chgData name="Khattab, Sherif" userId="c83b1e15-36f3-4f46-aceb-05aac24c545e" providerId="ADAL" clId="{46FCD0CB-B337-45B7-8D9A-72FFD854C265}" dt="2021-02-05T05:18:47.800" v="233"/>
          <ac:inkMkLst>
            <pc:docMk/>
            <pc:sldMk cId="1471214150" sldId="523"/>
            <ac:inkMk id="6" creationId="{40E2B4C2-AD5B-4063-A201-986E651E3413}"/>
          </ac:inkMkLst>
        </pc:inkChg>
        <pc:inkChg chg="add mod">
          <ac:chgData name="Khattab, Sherif" userId="c83b1e15-36f3-4f46-aceb-05aac24c545e" providerId="ADAL" clId="{46FCD0CB-B337-45B7-8D9A-72FFD854C265}" dt="2021-02-05T05:19:09.872" v="239"/>
          <ac:inkMkLst>
            <pc:docMk/>
            <pc:sldMk cId="1471214150" sldId="523"/>
            <ac:inkMk id="9" creationId="{DA9AB03E-E00B-4665-8938-A52D200A126E}"/>
          </ac:inkMkLst>
        </pc:inkChg>
        <pc:inkChg chg="add mod">
          <ac:chgData name="Khattab, Sherif" userId="c83b1e15-36f3-4f46-aceb-05aac24c545e" providerId="ADAL" clId="{46FCD0CB-B337-45B7-8D9A-72FFD854C265}" dt="2021-02-05T05:19:09.872" v="239"/>
          <ac:inkMkLst>
            <pc:docMk/>
            <pc:sldMk cId="1471214150" sldId="523"/>
            <ac:inkMk id="10" creationId="{29C28E9B-61EC-4ED5-BB24-7FAD3C4889FF}"/>
          </ac:inkMkLst>
        </pc:inkChg>
      </pc:sldChg>
      <pc:sldChg chg="addSp delSp modSp new mod">
        <pc:chgData name="Khattab, Sherif" userId="c83b1e15-36f3-4f46-aceb-05aac24c545e" providerId="ADAL" clId="{46FCD0CB-B337-45B7-8D9A-72FFD854C265}" dt="2021-02-05T05:20:14.022" v="281" actId="1076"/>
        <pc:sldMkLst>
          <pc:docMk/>
          <pc:sldMk cId="1839202036" sldId="524"/>
        </pc:sldMkLst>
        <pc:spChg chg="mod">
          <ac:chgData name="Khattab, Sherif" userId="c83b1e15-36f3-4f46-aceb-05aac24c545e" providerId="ADAL" clId="{46FCD0CB-B337-45B7-8D9A-72FFD854C265}" dt="2021-02-05T05:19:58.585" v="276" actId="313"/>
          <ac:spMkLst>
            <pc:docMk/>
            <pc:sldMk cId="1839202036" sldId="524"/>
            <ac:spMk id="2" creationId="{DA45B234-906C-4327-A66D-340E784280B1}"/>
          </ac:spMkLst>
        </pc:spChg>
        <pc:picChg chg="add mod">
          <ac:chgData name="Khattab, Sherif" userId="c83b1e15-36f3-4f46-aceb-05aac24c545e" providerId="ADAL" clId="{46FCD0CB-B337-45B7-8D9A-72FFD854C265}" dt="2021-02-05T05:20:14.022" v="281" actId="1076"/>
          <ac:picMkLst>
            <pc:docMk/>
            <pc:sldMk cId="1839202036" sldId="524"/>
            <ac:picMk id="8" creationId="{D9EDEC10-D877-4151-B693-363E53F82841}"/>
          </ac:picMkLst>
        </pc:picChg>
        <pc:inkChg chg="add del">
          <ac:chgData name="Khattab, Sherif" userId="c83b1e15-36f3-4f46-aceb-05aac24c545e" providerId="ADAL" clId="{46FCD0CB-B337-45B7-8D9A-72FFD854C265}" dt="2021-02-05T05:20:02.561" v="278"/>
          <ac:inkMkLst>
            <pc:docMk/>
            <pc:sldMk cId="1839202036" sldId="524"/>
            <ac:inkMk id="6" creationId="{952350FD-4040-4E7F-9BB5-B37C4FF3A455}"/>
          </ac:inkMkLst>
        </pc:inkChg>
      </pc:sldChg>
      <pc:sldChg chg="addSp modSp new mod">
        <pc:chgData name="Khattab, Sherif" userId="c83b1e15-36f3-4f46-aceb-05aac24c545e" providerId="ADAL" clId="{46FCD0CB-B337-45B7-8D9A-72FFD854C265}" dt="2021-02-05T05:20:55.564" v="323" actId="1076"/>
        <pc:sldMkLst>
          <pc:docMk/>
          <pc:sldMk cId="1301141676" sldId="525"/>
        </pc:sldMkLst>
        <pc:spChg chg="mod">
          <ac:chgData name="Khattab, Sherif" userId="c83b1e15-36f3-4f46-aceb-05aac24c545e" providerId="ADAL" clId="{46FCD0CB-B337-45B7-8D9A-72FFD854C265}" dt="2021-02-05T05:20:48.075" v="320" actId="20577"/>
          <ac:spMkLst>
            <pc:docMk/>
            <pc:sldMk cId="1301141676" sldId="525"/>
            <ac:spMk id="2" creationId="{E6F98BB0-4CEC-42B9-88B0-D3FE7DFFF818}"/>
          </ac:spMkLst>
        </pc:spChg>
        <pc:picChg chg="add mod">
          <ac:chgData name="Khattab, Sherif" userId="c83b1e15-36f3-4f46-aceb-05aac24c545e" providerId="ADAL" clId="{46FCD0CB-B337-45B7-8D9A-72FFD854C265}" dt="2021-02-05T05:20:55.564" v="323" actId="1076"/>
          <ac:picMkLst>
            <pc:docMk/>
            <pc:sldMk cId="1301141676" sldId="525"/>
            <ac:picMk id="7" creationId="{304C1565-54AF-4138-875D-F79543CE7E62}"/>
          </ac:picMkLst>
        </pc:picChg>
      </pc:sldChg>
      <pc:sldChg chg="addSp modSp new mod">
        <pc:chgData name="Khattab, Sherif" userId="c83b1e15-36f3-4f46-aceb-05aac24c545e" providerId="ADAL" clId="{46FCD0CB-B337-45B7-8D9A-72FFD854C265}" dt="2021-02-05T05:21:39.741" v="374" actId="1076"/>
        <pc:sldMkLst>
          <pc:docMk/>
          <pc:sldMk cId="3336646820" sldId="526"/>
        </pc:sldMkLst>
        <pc:spChg chg="mod">
          <ac:chgData name="Khattab, Sherif" userId="c83b1e15-36f3-4f46-aceb-05aac24c545e" providerId="ADAL" clId="{46FCD0CB-B337-45B7-8D9A-72FFD854C265}" dt="2021-02-05T05:21:33.063" v="371" actId="27636"/>
          <ac:spMkLst>
            <pc:docMk/>
            <pc:sldMk cId="3336646820" sldId="526"/>
            <ac:spMk id="2" creationId="{1E30EF80-237B-4976-8DB8-56559DC0E828}"/>
          </ac:spMkLst>
        </pc:spChg>
        <pc:picChg chg="add mod">
          <ac:chgData name="Khattab, Sherif" userId="c83b1e15-36f3-4f46-aceb-05aac24c545e" providerId="ADAL" clId="{46FCD0CB-B337-45B7-8D9A-72FFD854C265}" dt="2021-02-05T05:21:39.741" v="374" actId="1076"/>
          <ac:picMkLst>
            <pc:docMk/>
            <pc:sldMk cId="3336646820" sldId="526"/>
            <ac:picMk id="7" creationId="{42B8B6F8-87F3-49A7-9B45-E2EBAC6FDAAE}"/>
          </ac:picMkLst>
        </pc:picChg>
      </pc:sldChg>
      <pc:sldChg chg="addSp delSp modSp new mod">
        <pc:chgData name="Khattab, Sherif" userId="c83b1e15-36f3-4f46-aceb-05aac24c545e" providerId="ADAL" clId="{46FCD0CB-B337-45B7-8D9A-72FFD854C265}" dt="2021-02-05T05:22:44.588" v="402" actId="20577"/>
        <pc:sldMkLst>
          <pc:docMk/>
          <pc:sldMk cId="3989127528" sldId="527"/>
        </pc:sldMkLst>
        <pc:spChg chg="mod">
          <ac:chgData name="Khattab, Sherif" userId="c83b1e15-36f3-4f46-aceb-05aac24c545e" providerId="ADAL" clId="{46FCD0CB-B337-45B7-8D9A-72FFD854C265}" dt="2021-02-05T05:22:44.588" v="402" actId="20577"/>
          <ac:spMkLst>
            <pc:docMk/>
            <pc:sldMk cId="3989127528" sldId="527"/>
            <ac:spMk id="2" creationId="{FF38CDDC-540B-4AAD-8AB4-1776C73319DA}"/>
          </ac:spMkLst>
        </pc:spChg>
        <pc:picChg chg="add mod">
          <ac:chgData name="Khattab, Sherif" userId="c83b1e15-36f3-4f46-aceb-05aac24c545e" providerId="ADAL" clId="{46FCD0CB-B337-45B7-8D9A-72FFD854C265}" dt="2021-02-05T05:22:40.335" v="401" actId="1076"/>
          <ac:picMkLst>
            <pc:docMk/>
            <pc:sldMk cId="3989127528" sldId="527"/>
            <ac:picMk id="8" creationId="{A8713976-5557-47F2-9EF8-4A93BF892B62}"/>
          </ac:picMkLst>
        </pc:picChg>
        <pc:inkChg chg="add del">
          <ac:chgData name="Khattab, Sherif" userId="c83b1e15-36f3-4f46-aceb-05aac24c545e" providerId="ADAL" clId="{46FCD0CB-B337-45B7-8D9A-72FFD854C265}" dt="2021-02-05T05:22:29.766" v="397"/>
          <ac:inkMkLst>
            <pc:docMk/>
            <pc:sldMk cId="3989127528" sldId="527"/>
            <ac:inkMk id="6" creationId="{5BCB9D0A-9B07-4CAF-B544-8FD554B0A7E0}"/>
          </ac:inkMkLst>
        </pc:inkChg>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Khattab, Sherif" userId="c83b1e15-36f3-4f46-aceb-05aac24c545e" providerId="ADAL" clId="{8261D0C2-0500-2A46-9B9D-C0C273DF6DE7}"/>
    <pc:docChg chg="modSld">
      <pc:chgData name="Khattab, Sherif" userId="c83b1e15-36f3-4f46-aceb-05aac24c545e" providerId="ADAL" clId="{8261D0C2-0500-2A46-9B9D-C0C273DF6DE7}" dt="2021-09-01T06:15:12.067" v="0"/>
      <pc:docMkLst>
        <pc:docMk/>
      </pc:docMkLst>
      <pc:sldChg chg="modSp">
        <pc:chgData name="Khattab, Sherif" userId="c83b1e15-36f3-4f46-aceb-05aac24c545e" providerId="ADAL" clId="{8261D0C2-0500-2A46-9B9D-C0C273DF6DE7}" dt="2021-09-01T06:15:12.067" v="0"/>
        <pc:sldMkLst>
          <pc:docMk/>
          <pc:sldMk cId="1330366002" sldId="454"/>
        </pc:sldMkLst>
        <pc:spChg chg="mod">
          <ac:chgData name="Khattab, Sherif" userId="c83b1e15-36f3-4f46-aceb-05aac24c545e" providerId="ADAL" clId="{8261D0C2-0500-2A46-9B9D-C0C273DF6DE7}" dt="2021-09-01T06:15:12.067" v="0"/>
          <ac:spMkLst>
            <pc:docMk/>
            <pc:sldMk cId="1330366002" sldId="454"/>
            <ac:spMk id="3" creationId="{00000000-0000-0000-0000-000000000000}"/>
          </ac:spMkLst>
        </pc:sp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5:19:08.268"/>
    </inkml:context>
    <inkml:brush xml:id="br0">
      <inkml:brushProperty name="width" value="0.05" units="cm"/>
      <inkml:brushProperty name="height" value="0.05" units="cm"/>
    </inkml:brush>
  </inkml:definitions>
  <inkml:trace contextRef="#ctx0" brushRef="#br0">0 1095 6912 0 0,'0'0'528'0'0,"2"0"-342"0"0,6 3 1013 0 0,-1-2-1 0 0,0 1 0 0 0,12 0 0 0 0,48-2 3547 0 0,-36 0-4698 0 0,-26 0-30 0 0,-1 0-1 0 0,1 0 0 0 0,0-1 1 0 0,-1 1-1 0 0,1-1 0 0 0,0 0 1 0 0,-1 0-1 0 0,1 0 0 0 0,-1-1 1 0 0,0 0-1 0 0,7-3 0 0 0,28-11 25 0 0,-31 13-23 0 0,1 0-1 0 0,-1 0 1 0 0,0-1-1 0 0,10-6 0 0 0,-5 0 27 0 0,0-1 0 0 0,17-20 0 0 0,2-1 220 0 0,-10 11-73 0 0,-2-1 0 0 0,0-1-1 0 0,-1 0 1 0 0,-2-2 0 0 0,0 0-1 0 0,14-30 1 0 0,-13 22-143 0 0,-6 12-12 0 0,11-29 0 0 0,24-80 425 0 0,-43 114-296 0 0,0-1-1 0 0,-1 1 0 0 0,-1-1 0 0 0,-1-19 1 0 0,1 1 197 0 0,0 16-219 0 0,-2-1 0 0 0,0 0-1 0 0,-2 0 1 0 0,0 1 0 0 0,-5-21-1 0 0,2 15-104 0 0,4 17-25 0 0,0 1-1 0 0,-1 0 1 0 0,-4-13-1 0 0,-8-20 75 0 0,11 28-29 0 0,0 1 1 0 0,-1 0-1 0 0,-6-11 0 0 0,6 16-12 0 0,2 1 44 0 0,-1 0 0 0 0,1 0 0 0 0,-2 0 0 0 0,1 0 0 0 0,0 1 0 0 0,-8-9 0 0 0,-9-7 413 0 0,19 18-439 0 0,-1-1 0 0 0,0 1-1 0 0,0 0 1 0 0,1 0 0 0 0,-1 0-1 0 0,-1 0 1 0 0,1 1 0 0 0,0-1-1 0 0,0 0 1 0 0,-1 1 0 0 0,1-1 0 0 0,-1 1-1 0 0,-3-1 1 0 0,3 1-47 0 0,-1 0 43 0 0,0 0 1 0 0,0 0 0 0 0,-1 0 0 0 0,-6 1-1 0 0,10 0-50 0 0,-1 0 0 0 0,1 0 0 0 0,0 0 0 0 0,0 0 0 0 0,-1 1 1 0 0,1-1-1 0 0,0 1 0 0 0,0-1 0 0 0,-1 1 0 0 0,1-1 0 0 0,0 1 0 0 0,0 0 0 0 0,0-1 0 0 0,0 1 0 0 0,0 0 0 0 0,0 0 0 0 0,0 0 0 0 0,0 0 0 0 0,-1 2 0 0 0,-8 10-8 0 0,-19 31-16 0 0,16-19-35 0 0,2 1-1 0 0,-16 51 1 0 0,15-42 57 0 0,7-15-25 0 0,-5 31 0 0 0,-4 12-13 0 0,0-3 30 0 0,3-8 0 0 0,-8 43-39 0 0,6-26 14 0 0,7-33-5 0 0,-2 60 0 0 0,5-43 16 0 0,-2 92-40 0 0,3-70 22 0 0,9 80 0 0 0,-6-142 32 0 0,2 0 0 0 0,4 17 0 0 0,3 10 0 0 0,-3-9 13 0 0,2-1 0 0 0,1-1 0 0 0,16 33 0 0 0,4 13 18 0 0,-24-63 10 0 0,0 0-1 0 0,1 0 1 0 0,0-1 0 0 0,9 12-1 0 0,6 8 66 0 0,-13-19-51 0 0,0-1 0 0 0,20 19 1 0 0,-17-18 2 0 0,-6-7-32 0 0,-1 0 0 0 0,1-1 0 0 0,0 0 0 0 0,0 0 0 0 0,0 0-1 0 0,1-1 1 0 0,-1 1 0 0 0,11 2 0 0 0,3 0 104 0 0,34 5 1 0 0,-41-8-81 0 0,-6-2-32 0 0,1 0 0 0 0,0-1 0 0 0,0 0 0 0 0,0-1-1 0 0,0 1 1 0 0,-1-1 0 0 0,1-1 0 0 0,0 1 0 0 0,-1-1-1 0 0,11-5 1 0 0,8-4-104 0 0,38-23 0 0 0,-44 23-74 0 0,-1-1-1248 0 0,-1 0 0 0 0,-1-2 0 0 0,-1 0 0 0 0,23-24 0 0 0,-39 38 1375 0 0,15-14-1933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5:19:08.834"/>
    </inkml:context>
    <inkml:brush xml:id="br0">
      <inkml:brushProperty name="width" value="0.05" units="cm"/>
      <inkml:brushProperty name="height" value="0.05" units="cm"/>
    </inkml:brush>
  </inkml:definitions>
  <inkml:trace contextRef="#ctx0" brushRef="#br0">367 244 13992 0 0,'0'0'2449'0'0,"-1"0"-2186"0"0,0-1 0 0 0,1 1 0 0 0,-1 0 0 0 0,0 0 0 0 0,0 0 0 0 0,0 0 0 0 0,0 0 0 0 0,1 1 0 0 0,-1-1 0 0 0,0 0 0 0 0,0 0 0 0 0,0 0 0 0 0,-1 1 0 0 0,-8 6-109 0 0,0 1-1 0 0,0-1 1 0 0,1 2-1 0 0,0-1 1 0 0,0 1-1 0 0,1 0 1 0 0,-10 15-1 0 0,16-21-152 0 0,0 1-1 0 0,0-1 0 0 0,0 1 0 0 0,1-1 0 0 0,-2 8 0 0 0,-7 14-13 0 0,5-16 1 0 0,1 1-1 0 0,0-1 0 0 0,0 1 1 0 0,1 0-1 0 0,0 0 0 0 0,1 0 1 0 0,-3 20-1 0 0,4-8 6 0 0,1 0-1 0 0,4 39 0 0 0,-2-54 8 0 0,-1 1-1 0 0,1-1 1 0 0,0 0-1 0 0,1 0 0 0 0,0 0 1 0 0,0 0-1 0 0,0 0 1 0 0,6 7-1 0 0,5 6-28 0 0,19 22-1 0 0,-26-34 32 0 0,0 0 0 0 0,0-1 0 0 0,1 0 0 0 0,0 0 0 0 0,0 0 0 0 0,0-1 0 0 0,1-1 0 0 0,0 1 0 0 0,0-2 0 0 0,19 8 0 0 0,-25-11 26 0 0,0-1 0 0 0,-1 1-1 0 0,1-1 1 0 0,0 0 0 0 0,0 0 0 0 0,0 0 0 0 0,0 0 0 0 0,0 0 0 0 0,0-1 0 0 0,-1 1 0 0 0,1-1 0 0 0,0 0 0 0 0,0 0 0 0 0,-1 0 0 0 0,1 0 0 0 0,3-2 0 0 0,-2 0 28 0 0,-1 1 0 0 0,1 0 1 0 0,-1-1-1 0 0,1 0 1 0 0,-1 0-1 0 0,0 0 1 0 0,0 0-1 0 0,0 0 1 0 0,-1-1-1 0 0,3-3 1 0 0,2-6-41 0 0,0 0 0 0 0,-1 0 0 0 0,-1-1 0 0 0,0 0 1 0 0,-1 0-1 0 0,-1 0 0 0 0,0 0 0 0 0,-1-1 0 0 0,0 1 1 0 0,-2-1-1 0 0,1 1 0 0 0,-2-1 0 0 0,-3-25 0 0 0,1 30 5 0 0,-1 0 0 0 0,0 0-1 0 0,-1 0 1 0 0,0 1 0 0 0,-1 0 0 0 0,1 0-1 0 0,-15-16 1 0 0,4 4 45 0 0,6 8-6 0 0,-1 1 0 0 0,0 0 0 0 0,-1 1-1 0 0,0 0 1 0 0,-1 1 0 0 0,-21-14 0 0 0,9 9-12 0 0,-1 2 1 0 0,-47-19-1 0 0,62 28-93 0 0,1 1 1 0 0,0 0-1 0 0,-1 0 0 0 0,0 1 0 0 0,-21-1 0 0 0,28 3 9 0 0,-1 0 1 0 0,1 0-1 0 0,-1 1 0 0 0,1 0 0 0 0,0-1 0 0 0,-1 2 0 0 0,1-1 0 0 0,0 0 0 0 0,0 1 1 0 0,0 0-1 0 0,0 0 0 0 0,0 0 0 0 0,0 0 0 0 0,0 1 0 0 0,1 0 0 0 0,-1-1 1 0 0,-4 6-1 0 0,-8 8-68 0 0,11-11 37 0 0,0 0 0 0 0,0 0 1 0 0,0 0-1 0 0,1 1 0 0 0,-1 0 1 0 0,1 0-1 0 0,1 0 0 0 0,-1 0 1 0 0,-4 12-1 0 0,5-7-111 0 0,2-9 182 0 0,0 0-1 0 0,0 1 1 0 0,0-1 0 0 0,0 1-1 0 0,0-1 1 0 0,1 1-1 0 0,-1-1 1 0 0,1 1 0 0 0,0 0-1 0 0,0-1 1 0 0,0 1-1 0 0,0-1 1 0 0,0 1 0 0 0,1-1-1 0 0,-1 1 1 0 0,1-1-1 0 0,0 1 1 0 0,1 3 0 0 0,-1-4 49 0 0,0 1 0 0 0,1 0 0 0 0,0-1 0 0 0,-1 0 0 0 0,1 1 0 0 0,0-1 0 0 0,0 0 0 0 0,0 0 0 0 0,0 0 0 0 0,6 4-1 0 0,-2-3-8 0 0,0 0-1 0 0,0 0 1 0 0,11 2-1 0 0,-17-4-41 0 0,16 3 110 0 0,0 0-1 0 0,0-1 1 0 0,0-1-1 0 0,0-1 0 0 0,0 0 1 0 0,0-1-1 0 0,0 0 1 0 0,21-4-1 0 0,5-3 659 0 0,80-25 0 0 0,-90 20-404 0 0,38-19 0 0 0,-26 10-97 0 0,14-5-167 0 0,0-4 0 0 0,-2-2 0 0 0,-1-2 0 0 0,-2-3 0 0 0,-1-2 0 0 0,64-63 0 0 0,-78 64-1014 0 0,-5 3-330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CS/COE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a:solidFill>
                  <a:srgbClr val="FCB818"/>
                </a:solidFill>
                <a:latin typeface="Helvetica" pitchFamily="2" charset="0"/>
              </a:rPr>
              <a:t>Introduction to Operating Systems</a:t>
            </a:r>
            <a:br>
              <a:rPr lang="en-US" sz="3600">
                <a:solidFill>
                  <a:srgbClr val="FCB818"/>
                </a:solidFill>
                <a:latin typeface="Helvetica" pitchFamily="2" charset="0"/>
              </a:rPr>
            </a:br>
            <a:r>
              <a:rPr lang="en-US" sz="360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Fall 2021</a:t>
            </a:r>
          </a:p>
          <a:p>
            <a:pPr eaLnBrk="1">
              <a:lnSpc>
                <a:spcPct val="92000"/>
              </a:lnSpc>
            </a:pPr>
            <a:r>
              <a:rPr lang="en-GB" altLang="en-US" sz="4000"/>
              <a:t>Sherif </a:t>
            </a:r>
            <a:r>
              <a:rPr lang="en-GB" altLang="en-US" sz="4000" dirty="0"/>
              <a:t>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6E60B537-4E2B-3645-8740-E45FF319D167}"/>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a:t>Monitors</a:t>
            </a:r>
          </a:p>
        </p:txBody>
      </p:sp>
      <p:sp>
        <p:nvSpPr>
          <p:cNvPr id="105475" name="Rectangle 3">
            <a:extLst>
              <a:ext uri="{FF2B5EF4-FFF2-40B4-BE49-F238E27FC236}">
                <a16:creationId xmlns:a16="http://schemas.microsoft.com/office/drawing/2014/main" id="{B2EA02B2-FF2F-E840-9115-9F46B908CC54}"/>
              </a:ext>
            </a:extLst>
          </p:cNvPr>
          <p:cNvSpPr>
            <a:spLocks noGrp="1" noChangeArrowheads="1"/>
          </p:cNvSpPr>
          <p:nvPr>
            <p:ph idx="1"/>
          </p:nvPr>
        </p:nvSpPr>
        <p:spPr/>
        <p:txBody>
          <a:bodyPr vert="horz" wrap="square" lIns="95343" tIns="47672" rIns="95343" bIns="47672" numCol="1" anchor="t" anchorCtr="0" compatLnSpc="1">
            <a:prstTxWarp prst="textNoShape">
              <a:avLst/>
            </a:prstTxWarp>
          </a:bodyPr>
          <a:lstStyle/>
          <a:p>
            <a:pPr>
              <a:lnSpc>
                <a:spcPct val="90000"/>
              </a:lnSpc>
            </a:pPr>
            <a:r>
              <a:rPr lang="en-US" altLang="en-US" sz="2646"/>
              <a:t>A </a:t>
            </a:r>
            <a:r>
              <a:rPr lang="en-US" altLang="en-US" sz="2646" i="1"/>
              <a:t>monitor</a:t>
            </a:r>
            <a:r>
              <a:rPr lang="en-US" altLang="en-US" sz="2646"/>
              <a:t> is another kind of high-level synchronization primitive</a:t>
            </a:r>
          </a:p>
          <a:p>
            <a:pPr lvl="1">
              <a:lnSpc>
                <a:spcPct val="90000"/>
              </a:lnSpc>
            </a:pPr>
            <a:r>
              <a:rPr lang="en-US" altLang="en-US" sz="2205"/>
              <a:t>One monitor has multiple entry points</a:t>
            </a:r>
          </a:p>
          <a:p>
            <a:pPr lvl="2">
              <a:lnSpc>
                <a:spcPct val="90000"/>
              </a:lnSpc>
            </a:pPr>
            <a:r>
              <a:rPr lang="en-US" altLang="en-US" sz="1805"/>
              <a:t>Think multiple methods in a Java class</a:t>
            </a:r>
          </a:p>
          <a:p>
            <a:pPr lvl="1">
              <a:lnSpc>
                <a:spcPct val="90000"/>
              </a:lnSpc>
            </a:pPr>
            <a:r>
              <a:rPr lang="en-US" altLang="en-US" sz="2205"/>
              <a:t>Only one process may be in the monitor at any time</a:t>
            </a:r>
          </a:p>
          <a:p>
            <a:pPr lvl="1">
              <a:lnSpc>
                <a:spcPct val="90000"/>
              </a:lnSpc>
            </a:pPr>
            <a:r>
              <a:rPr lang="en-US" altLang="en-US" sz="2205"/>
              <a:t>Enforces mutual exclusion - less chance for programming errors</a:t>
            </a:r>
          </a:p>
          <a:p>
            <a:pPr>
              <a:lnSpc>
                <a:spcPct val="90000"/>
              </a:lnSpc>
            </a:pPr>
            <a:r>
              <a:rPr lang="en-US" altLang="en-US" sz="2646"/>
              <a:t>Monitors provided by high-level language</a:t>
            </a:r>
          </a:p>
          <a:p>
            <a:pPr lvl="1">
              <a:lnSpc>
                <a:spcPct val="90000"/>
              </a:lnSpc>
            </a:pPr>
            <a:r>
              <a:rPr lang="en-US" altLang="en-US" sz="2205"/>
              <a:t>Variables belonging to monitor are protected from simultaneous access</a:t>
            </a:r>
          </a:p>
          <a:p>
            <a:pPr lvl="1">
              <a:lnSpc>
                <a:spcPct val="90000"/>
              </a:lnSpc>
            </a:pPr>
            <a:r>
              <a:rPr lang="en-US" altLang="en-US" sz="2205"/>
              <a:t>Procedures in monitor are guaranteed to have mutual exclusion</a:t>
            </a:r>
            <a:endParaRPr lang="en-US" altLang="en-US" sz="2646"/>
          </a:p>
          <a:p>
            <a:pPr lvl="1">
              <a:lnSpc>
                <a:spcPct val="90000"/>
              </a:lnSpc>
            </a:pPr>
            <a:endParaRPr lang="en-US" altLang="en-US" sz="2205"/>
          </a:p>
        </p:txBody>
      </p:sp>
      <p:sp>
        <p:nvSpPr>
          <p:cNvPr id="4" name="Footer Placeholder 3">
            <a:extLst>
              <a:ext uri="{FF2B5EF4-FFF2-40B4-BE49-F238E27FC236}">
                <a16:creationId xmlns:a16="http://schemas.microsoft.com/office/drawing/2014/main" id="{EEDC933A-1F17-A24F-80B2-2B746C541E3D}"/>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309D0953-6635-1B4D-A779-9F44EE0705E6}"/>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8D0AEEB-163E-494A-9E33-9DCE93300CC7}"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10</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421837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a:extLst>
              <a:ext uri="{FF2B5EF4-FFF2-40B4-BE49-F238E27FC236}">
                <a16:creationId xmlns:a16="http://schemas.microsoft.com/office/drawing/2014/main" id="{ACBD2F3A-500A-1745-93B6-2D7243F6ECAD}"/>
              </a:ext>
            </a:extLst>
          </p:cNvPr>
          <p:cNvSpPr>
            <a:spLocks noGrp="1" noChangeArrowheads="1"/>
          </p:cNvSpPr>
          <p:nvPr>
            <p:ph type="title"/>
          </p:nvPr>
        </p:nvSpPr>
        <p:spPr/>
        <p:txBody>
          <a:bodyPr/>
          <a:lstStyle/>
          <a:p>
            <a:r>
              <a:rPr lang="en-US" altLang="en-US"/>
              <a:t>Monitor usage</a:t>
            </a:r>
          </a:p>
        </p:txBody>
      </p:sp>
      <p:sp>
        <p:nvSpPr>
          <p:cNvPr id="106500" name="Rectangle 4">
            <a:extLst>
              <a:ext uri="{FF2B5EF4-FFF2-40B4-BE49-F238E27FC236}">
                <a16:creationId xmlns:a16="http://schemas.microsoft.com/office/drawing/2014/main" id="{C1A6B44F-6A6E-624E-A1A8-C1E38440BAFC}"/>
              </a:ext>
            </a:extLst>
          </p:cNvPr>
          <p:cNvSpPr>
            <a:spLocks noGrp="1" noChangeArrowheads="1"/>
          </p:cNvSpPr>
          <p:nvPr>
            <p:ph idx="1"/>
          </p:nvPr>
        </p:nvSpPr>
        <p:spPr>
          <a:xfrm>
            <a:off x="0" y="714375"/>
            <a:ext cx="10182808" cy="6567487"/>
          </a:xfrm>
        </p:spPr>
        <p:txBody>
          <a:bodyPr/>
          <a:lstStyle/>
          <a:p>
            <a:r>
              <a:rPr lang="en-US" altLang="en-US" sz="2646"/>
              <a:t>Supported by Java</a:t>
            </a:r>
          </a:p>
          <a:p>
            <a:pPr lvl="1"/>
            <a:r>
              <a:rPr lang="en-US" altLang="en-US" sz="2246" b="1" err="1"/>
              <a:t>synchrnoized</a:t>
            </a:r>
            <a:r>
              <a:rPr lang="en-US" altLang="en-US" sz="2246"/>
              <a:t> keyword</a:t>
            </a:r>
          </a:p>
          <a:p>
            <a:r>
              <a:rPr lang="en-US" altLang="en-US" sz="2205"/>
              <a:t>Only one process can be executing in either produce or consume at any time</a:t>
            </a:r>
          </a:p>
        </p:txBody>
      </p:sp>
      <p:sp>
        <p:nvSpPr>
          <p:cNvPr id="5" name="Footer Placeholder 4">
            <a:extLst>
              <a:ext uri="{FF2B5EF4-FFF2-40B4-BE49-F238E27FC236}">
                <a16:creationId xmlns:a16="http://schemas.microsoft.com/office/drawing/2014/main" id="{9BF724B2-8DB6-E34D-92D7-DCA24F5F0C0D}"/>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6" name="Slide Number Placeholder 5">
            <a:extLst>
              <a:ext uri="{FF2B5EF4-FFF2-40B4-BE49-F238E27FC236}">
                <a16:creationId xmlns:a16="http://schemas.microsoft.com/office/drawing/2014/main" id="{17F9517E-E98B-6746-8827-A9871727AF2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8988F6CF-FA2C-0842-8233-4266AF18D3F0}"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11</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7" name="Picture 6" descr="Text&#10;&#10;Description automatically generated">
            <a:extLst>
              <a:ext uri="{FF2B5EF4-FFF2-40B4-BE49-F238E27FC236}">
                <a16:creationId xmlns:a16="http://schemas.microsoft.com/office/drawing/2014/main" id="{D7F1F289-1786-4494-912F-A8FD48635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93" y="2304778"/>
            <a:ext cx="5125387" cy="4818631"/>
          </a:xfrm>
          <a:prstGeom prst="rect">
            <a:avLst/>
          </a:prstGeom>
        </p:spPr>
      </p:pic>
      <p:pic>
        <p:nvPicPr>
          <p:cNvPr id="3" name="Picture 2">
            <a:extLst>
              <a:ext uri="{FF2B5EF4-FFF2-40B4-BE49-F238E27FC236}">
                <a16:creationId xmlns:a16="http://schemas.microsoft.com/office/drawing/2014/main" id="{84209FE3-13FD-4EE1-8B8C-231D0D811FE9}"/>
              </a:ext>
            </a:extLst>
          </p:cNvPr>
          <p:cNvPicPr>
            <a:picLocks noChangeAspect="1"/>
          </p:cNvPicPr>
          <p:nvPr/>
        </p:nvPicPr>
        <p:blipFill>
          <a:blip r:embed="rId3"/>
          <a:stretch>
            <a:fillRect/>
          </a:stretch>
        </p:blipFill>
        <p:spPr>
          <a:xfrm>
            <a:off x="5720606" y="3162721"/>
            <a:ext cx="3778053" cy="3682579"/>
          </a:xfrm>
          <a:prstGeom prst="rect">
            <a:avLst/>
          </a:prstGeom>
        </p:spPr>
      </p:pic>
    </p:spTree>
    <p:extLst>
      <p:ext uri="{BB962C8B-B14F-4D97-AF65-F5344CB8AC3E}">
        <p14:creationId xmlns:p14="http://schemas.microsoft.com/office/powerpoint/2010/main" val="200515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F365B32-B892-9644-B8A9-4981039D7D56}"/>
              </a:ext>
            </a:extLst>
          </p:cNvPr>
          <p:cNvSpPr>
            <a:spLocks noGrp="1" noChangeArrowheads="1"/>
          </p:cNvSpPr>
          <p:nvPr>
            <p:ph type="title"/>
          </p:nvPr>
        </p:nvSpPr>
        <p:spPr/>
        <p:txBody>
          <a:bodyPr/>
          <a:lstStyle/>
          <a:p>
            <a:r>
              <a:rPr lang="en-US" altLang="en-US"/>
              <a:t>Condition variables in monitors</a:t>
            </a:r>
          </a:p>
        </p:txBody>
      </p:sp>
      <p:sp>
        <p:nvSpPr>
          <p:cNvPr id="107523" name="Rectangle 3">
            <a:extLst>
              <a:ext uri="{FF2B5EF4-FFF2-40B4-BE49-F238E27FC236}">
                <a16:creationId xmlns:a16="http://schemas.microsoft.com/office/drawing/2014/main" id="{0F9697C6-2257-044C-8E34-AC62DE514C44}"/>
              </a:ext>
            </a:extLst>
          </p:cNvPr>
          <p:cNvSpPr>
            <a:spLocks noGrp="1" noChangeArrowheads="1"/>
          </p:cNvSpPr>
          <p:nvPr>
            <p:ph idx="1"/>
          </p:nvPr>
        </p:nvSpPr>
        <p:spPr/>
        <p:txBody>
          <a:bodyPr>
            <a:normAutofit lnSpcReduction="10000"/>
          </a:bodyPr>
          <a:lstStyle/>
          <a:p>
            <a:pPr>
              <a:lnSpc>
                <a:spcPct val="90000"/>
              </a:lnSpc>
            </a:pPr>
            <a:r>
              <a:rPr lang="en-US" altLang="en-US"/>
              <a:t>Problem: how can a process wait inside a monitor?</a:t>
            </a:r>
          </a:p>
          <a:p>
            <a:pPr lvl="1">
              <a:lnSpc>
                <a:spcPct val="90000"/>
              </a:lnSpc>
            </a:pPr>
            <a:r>
              <a:rPr lang="en-US" altLang="en-US"/>
              <a:t>Can’t simply sleep: there’s no way for anyone else to enter</a:t>
            </a:r>
          </a:p>
          <a:p>
            <a:pPr lvl="1">
              <a:lnSpc>
                <a:spcPct val="90000"/>
              </a:lnSpc>
            </a:pPr>
            <a:r>
              <a:rPr lang="en-US" altLang="en-US"/>
              <a:t>Solution: use a condition variable</a:t>
            </a:r>
          </a:p>
          <a:p>
            <a:pPr>
              <a:lnSpc>
                <a:spcPct val="90000"/>
              </a:lnSpc>
            </a:pPr>
            <a:r>
              <a:rPr lang="en-US" altLang="en-US"/>
              <a:t>Condition variables support two operations</a:t>
            </a:r>
          </a:p>
          <a:p>
            <a:pPr lvl="1">
              <a:lnSpc>
                <a:spcPct val="90000"/>
              </a:lnSpc>
            </a:pPr>
            <a:r>
              <a:rPr lang="en-US" altLang="en-US" b="1"/>
              <a:t>Wait(): </a:t>
            </a:r>
            <a:r>
              <a:rPr lang="en-US" altLang="en-US"/>
              <a:t>suspend this process until signaled</a:t>
            </a:r>
          </a:p>
          <a:p>
            <a:pPr lvl="1">
              <a:lnSpc>
                <a:spcPct val="90000"/>
              </a:lnSpc>
            </a:pPr>
            <a:r>
              <a:rPr lang="en-US" altLang="en-US" b="1"/>
              <a:t>Signal(): </a:t>
            </a:r>
            <a:r>
              <a:rPr lang="en-US" altLang="en-US"/>
              <a:t>wake up exactly one process waiting on this condition variable</a:t>
            </a:r>
          </a:p>
          <a:p>
            <a:pPr lvl="2">
              <a:lnSpc>
                <a:spcPct val="90000"/>
              </a:lnSpc>
            </a:pPr>
            <a:r>
              <a:rPr lang="en-US" altLang="en-US"/>
              <a:t>If no process is waiting, signal has no effect</a:t>
            </a:r>
          </a:p>
          <a:p>
            <a:pPr lvl="2">
              <a:lnSpc>
                <a:spcPct val="90000"/>
              </a:lnSpc>
            </a:pPr>
            <a:r>
              <a:rPr lang="en-US" altLang="en-US"/>
              <a:t>Signals on condition variables aren’t “saved up”</a:t>
            </a:r>
          </a:p>
          <a:p>
            <a:pPr lvl="3">
              <a:lnSpc>
                <a:spcPct val="90000"/>
              </a:lnSpc>
            </a:pPr>
            <a:r>
              <a:rPr lang="en-US" altLang="en-US" b="1"/>
              <a:t>Different from semaphores!</a:t>
            </a:r>
          </a:p>
          <a:p>
            <a:pPr>
              <a:lnSpc>
                <a:spcPct val="90000"/>
              </a:lnSpc>
            </a:pPr>
            <a:r>
              <a:rPr lang="en-US" altLang="en-US"/>
              <a:t>Condition variables are only usable within monitors</a:t>
            </a:r>
          </a:p>
          <a:p>
            <a:pPr lvl="1">
              <a:lnSpc>
                <a:spcPct val="90000"/>
              </a:lnSpc>
            </a:pPr>
            <a:r>
              <a:rPr lang="en-US" altLang="en-US"/>
              <a:t>Process must be in monitor to signal on a condition variable</a:t>
            </a:r>
          </a:p>
        </p:txBody>
      </p:sp>
      <p:sp>
        <p:nvSpPr>
          <p:cNvPr id="4" name="Footer Placeholder 3">
            <a:extLst>
              <a:ext uri="{FF2B5EF4-FFF2-40B4-BE49-F238E27FC236}">
                <a16:creationId xmlns:a16="http://schemas.microsoft.com/office/drawing/2014/main" id="{D69010A4-1F91-904E-B3C8-1167C46C655B}"/>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9CD943DD-44DA-D14E-86E5-53D56F3B4693}"/>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2C85141F-6C07-2743-8227-4A41011CE6FA}"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12</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70788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A881214-C7A5-214A-8E7E-4D686B71DB5F}"/>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a:t>Locks &amp; condition variables</a:t>
            </a:r>
          </a:p>
        </p:txBody>
      </p:sp>
      <p:sp>
        <p:nvSpPr>
          <p:cNvPr id="109571" name="Rectangle 3">
            <a:extLst>
              <a:ext uri="{FF2B5EF4-FFF2-40B4-BE49-F238E27FC236}">
                <a16:creationId xmlns:a16="http://schemas.microsoft.com/office/drawing/2014/main" id="{EB65A8A9-691B-3D4F-B0AA-00914900DB3A}"/>
              </a:ext>
            </a:extLst>
          </p:cNvPr>
          <p:cNvSpPr>
            <a:spLocks noGrp="1" noChangeArrowheads="1"/>
          </p:cNvSpPr>
          <p:nvPr>
            <p:ph idx="1"/>
          </p:nvPr>
        </p:nvSpPr>
        <p:spPr/>
        <p:txBody>
          <a:bodyPr vert="horz" wrap="square" lIns="95343" tIns="47672" rIns="95343" bIns="47672" numCol="1" anchor="t" anchorCtr="0" compatLnSpc="1">
            <a:prstTxWarp prst="textNoShape">
              <a:avLst/>
            </a:prstTxWarp>
          </a:bodyPr>
          <a:lstStyle/>
          <a:p>
            <a:r>
              <a:rPr lang="en-US" altLang="en-US" sz="2205"/>
              <a:t>Monitors require native language support</a:t>
            </a:r>
          </a:p>
          <a:p>
            <a:pPr lvl="1"/>
            <a:r>
              <a:rPr lang="en-US" altLang="en-US" sz="1805"/>
              <a:t>What if native support is not there (e.g., in C)?</a:t>
            </a:r>
          </a:p>
          <a:p>
            <a:r>
              <a:rPr lang="en-US" altLang="en-US" sz="2205"/>
              <a:t>Provide monitor support using special data types and procedures</a:t>
            </a:r>
          </a:p>
          <a:p>
            <a:pPr lvl="1"/>
            <a:r>
              <a:rPr lang="en-US" altLang="en-US" sz="1984"/>
              <a:t>Locks (Acquire(), Release())</a:t>
            </a:r>
          </a:p>
          <a:p>
            <a:pPr lvl="1"/>
            <a:r>
              <a:rPr lang="en-US" altLang="en-US" sz="1984"/>
              <a:t>Condition variables (Wait(), Signal())</a:t>
            </a:r>
          </a:p>
          <a:p>
            <a:r>
              <a:rPr lang="en-US" altLang="en-US" sz="2205"/>
              <a:t>Lock usage</a:t>
            </a:r>
          </a:p>
          <a:p>
            <a:pPr lvl="1"/>
            <a:r>
              <a:rPr lang="en-US" altLang="en-US" sz="1984"/>
              <a:t>Acquiring a lock == entering a monitor</a:t>
            </a:r>
          </a:p>
          <a:p>
            <a:pPr lvl="1"/>
            <a:r>
              <a:rPr lang="en-US" altLang="en-US" sz="1984"/>
              <a:t>Releasing a lock == leaving a monitor</a:t>
            </a:r>
          </a:p>
          <a:p>
            <a:r>
              <a:rPr lang="en-US" altLang="en-US" sz="2205"/>
              <a:t>Condition variable usage</a:t>
            </a:r>
          </a:p>
          <a:p>
            <a:pPr lvl="1"/>
            <a:r>
              <a:rPr lang="en-US" altLang="en-US" sz="1984"/>
              <a:t>Each condition variable is associated with exactly one lock</a:t>
            </a:r>
          </a:p>
          <a:p>
            <a:pPr lvl="1"/>
            <a:r>
              <a:rPr lang="en-US" altLang="en-US" sz="1984"/>
              <a:t>Lock must be held to use condition variable</a:t>
            </a:r>
          </a:p>
          <a:p>
            <a:pPr lvl="1"/>
            <a:r>
              <a:rPr lang="en-US" altLang="en-US" sz="1984"/>
              <a:t>Waiting on a condition variable releases the lock implicitly and reacquires the lock upon returning</a:t>
            </a:r>
          </a:p>
        </p:txBody>
      </p:sp>
      <p:sp>
        <p:nvSpPr>
          <p:cNvPr id="4" name="Footer Placeholder 3">
            <a:extLst>
              <a:ext uri="{FF2B5EF4-FFF2-40B4-BE49-F238E27FC236}">
                <a16:creationId xmlns:a16="http://schemas.microsoft.com/office/drawing/2014/main" id="{A5FE58C8-1460-C848-AB84-4F361A9896A1}"/>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F81FC055-C345-0D4E-990E-67395EA45FB7}"/>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F808CFAD-632A-8E4B-8322-6B2EA8D2EDF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13</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371896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95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95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957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95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AEF7-50FF-472F-85F4-A9DABECB8696}"/>
              </a:ext>
            </a:extLst>
          </p:cNvPr>
          <p:cNvSpPr>
            <a:spLocks noGrp="1"/>
          </p:cNvSpPr>
          <p:nvPr>
            <p:ph type="title"/>
          </p:nvPr>
        </p:nvSpPr>
        <p:spPr/>
        <p:txBody>
          <a:bodyPr/>
          <a:lstStyle/>
          <a:p>
            <a:r>
              <a:rPr lang="en-US"/>
              <a:t>The three steps of the wait() operation</a:t>
            </a:r>
          </a:p>
        </p:txBody>
      </p:sp>
      <p:sp>
        <p:nvSpPr>
          <p:cNvPr id="3" name="Content Placeholder 2">
            <a:extLst>
              <a:ext uri="{FF2B5EF4-FFF2-40B4-BE49-F238E27FC236}">
                <a16:creationId xmlns:a16="http://schemas.microsoft.com/office/drawing/2014/main" id="{5BE1FE1C-8604-4B18-B2C3-A5C47C1B0C2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E3561E2-35ED-47F5-B546-8F3C670DB581}"/>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5D88A874-CC84-401C-B847-9656C084B4C6}"/>
              </a:ext>
            </a:extLst>
          </p:cNvPr>
          <p:cNvSpPr>
            <a:spLocks noGrp="1"/>
          </p:cNvSpPr>
          <p:nvPr>
            <p:ph type="sldNum" idx="12"/>
          </p:nvPr>
        </p:nvSpPr>
        <p:spPr/>
        <p:txBody>
          <a:bodyPr/>
          <a:lstStyle/>
          <a:p>
            <a:fld id="{65E435D9-63B0-4660-8D04-E83F5E2CA2AE}" type="slidenum">
              <a:rPr lang="en-GB" altLang="en-US" smtClean="0"/>
              <a:pPr/>
              <a:t>14</a:t>
            </a:fld>
            <a:endParaRPr lang="en-GB" altLang="en-US"/>
          </a:p>
        </p:txBody>
      </p:sp>
      <p:pic>
        <p:nvPicPr>
          <p:cNvPr id="8" name="Picture 7">
            <a:extLst>
              <a:ext uri="{FF2B5EF4-FFF2-40B4-BE49-F238E27FC236}">
                <a16:creationId xmlns:a16="http://schemas.microsoft.com/office/drawing/2014/main" id="{FDA36A74-3530-4742-B1CD-065576F2A8CA}"/>
              </a:ext>
            </a:extLst>
          </p:cNvPr>
          <p:cNvPicPr>
            <a:picLocks noChangeAspect="1"/>
          </p:cNvPicPr>
          <p:nvPr/>
        </p:nvPicPr>
        <p:blipFill>
          <a:blip r:embed="rId2"/>
          <a:stretch>
            <a:fillRect/>
          </a:stretch>
        </p:blipFill>
        <p:spPr>
          <a:xfrm>
            <a:off x="1486425" y="1321770"/>
            <a:ext cx="7372725" cy="4916133"/>
          </a:xfrm>
          <a:prstGeom prst="rect">
            <a:avLst/>
          </a:prstGeom>
        </p:spPr>
      </p:pic>
      <p:grpSp>
        <p:nvGrpSpPr>
          <p:cNvPr id="11" name="Group 10">
            <a:extLst>
              <a:ext uri="{FF2B5EF4-FFF2-40B4-BE49-F238E27FC236}">
                <a16:creationId xmlns:a16="http://schemas.microsoft.com/office/drawing/2014/main" id="{A4A98851-DE93-467A-8F6D-4EABC5EF59F2}"/>
              </a:ext>
            </a:extLst>
          </p:cNvPr>
          <p:cNvGrpSpPr/>
          <p:nvPr/>
        </p:nvGrpSpPr>
        <p:grpSpPr>
          <a:xfrm>
            <a:off x="3599694" y="1544970"/>
            <a:ext cx="659880" cy="631440"/>
            <a:chOff x="3599694" y="1544970"/>
            <a:chExt cx="659880" cy="63144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DA9AB03E-E00B-4665-8938-A52D200A126E}"/>
                    </a:ext>
                  </a:extLst>
                </p14:cNvPr>
                <p14:cNvContentPartPr/>
                <p14:nvPr/>
              </p14:nvContentPartPr>
              <p14:xfrm>
                <a:off x="3599694" y="1544970"/>
                <a:ext cx="340920" cy="631440"/>
              </p14:xfrm>
            </p:contentPart>
          </mc:Choice>
          <mc:Fallback xmlns="">
            <p:pic>
              <p:nvPicPr>
                <p:cNvPr id="9" name="Ink 8">
                  <a:extLst>
                    <a:ext uri="{FF2B5EF4-FFF2-40B4-BE49-F238E27FC236}">
                      <a16:creationId xmlns:a16="http://schemas.microsoft.com/office/drawing/2014/main" id="{DA9AB03E-E00B-4665-8938-A52D200A126E}"/>
                    </a:ext>
                  </a:extLst>
                </p:cNvPr>
                <p:cNvPicPr/>
                <p:nvPr/>
              </p:nvPicPr>
              <p:blipFill>
                <a:blip r:embed="rId4"/>
                <a:stretch>
                  <a:fillRect/>
                </a:stretch>
              </p:blipFill>
              <p:spPr>
                <a:xfrm>
                  <a:off x="3590694" y="1535970"/>
                  <a:ext cx="358560" cy="64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29C28E9B-61EC-4ED5-BB24-7FAD3C4889FF}"/>
                    </a:ext>
                  </a:extLst>
                </p14:cNvPr>
                <p14:cNvContentPartPr/>
                <p14:nvPr/>
              </p14:nvContentPartPr>
              <p14:xfrm>
                <a:off x="3877974" y="1871490"/>
                <a:ext cx="381600" cy="286200"/>
              </p14:xfrm>
            </p:contentPart>
          </mc:Choice>
          <mc:Fallback xmlns="">
            <p:pic>
              <p:nvPicPr>
                <p:cNvPr id="10" name="Ink 9">
                  <a:extLst>
                    <a:ext uri="{FF2B5EF4-FFF2-40B4-BE49-F238E27FC236}">
                      <a16:creationId xmlns:a16="http://schemas.microsoft.com/office/drawing/2014/main" id="{29C28E9B-61EC-4ED5-BB24-7FAD3C4889FF}"/>
                    </a:ext>
                  </a:extLst>
                </p:cNvPr>
                <p:cNvPicPr/>
                <p:nvPr/>
              </p:nvPicPr>
              <p:blipFill>
                <a:blip r:embed="rId6"/>
                <a:stretch>
                  <a:fillRect/>
                </a:stretch>
              </p:blipFill>
              <p:spPr>
                <a:xfrm>
                  <a:off x="3868974" y="1862490"/>
                  <a:ext cx="399240" cy="303840"/>
                </a:xfrm>
                <a:prstGeom prst="rect">
                  <a:avLst/>
                </a:prstGeom>
              </p:spPr>
            </p:pic>
          </mc:Fallback>
        </mc:AlternateContent>
      </p:grpSp>
    </p:spTree>
    <p:extLst>
      <p:ext uri="{BB962C8B-B14F-4D97-AF65-F5344CB8AC3E}">
        <p14:creationId xmlns:p14="http://schemas.microsoft.com/office/powerpoint/2010/main" val="1471214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6A14-21D4-4E76-BE58-7B2900BDB304}"/>
              </a:ext>
            </a:extLst>
          </p:cNvPr>
          <p:cNvSpPr>
            <a:spLocks noGrp="1"/>
          </p:cNvSpPr>
          <p:nvPr>
            <p:ph type="title"/>
          </p:nvPr>
        </p:nvSpPr>
        <p:spPr/>
        <p:txBody>
          <a:bodyPr/>
          <a:lstStyle/>
          <a:p>
            <a:r>
              <a:rPr lang="en-US"/>
              <a:t>Adding Monitors in C</a:t>
            </a:r>
          </a:p>
        </p:txBody>
      </p:sp>
      <p:sp>
        <p:nvSpPr>
          <p:cNvPr id="3" name="Content Placeholder 2">
            <a:extLst>
              <a:ext uri="{FF2B5EF4-FFF2-40B4-BE49-F238E27FC236}">
                <a16:creationId xmlns:a16="http://schemas.microsoft.com/office/drawing/2014/main" id="{322535A1-487E-4387-BB59-6CFD3C690E9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7433020-91DF-406C-BDF8-7BB7BF467AD1}"/>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E29233A6-9686-4FCD-A425-B022D62687B7}"/>
              </a:ext>
            </a:extLst>
          </p:cNvPr>
          <p:cNvSpPr>
            <a:spLocks noGrp="1"/>
          </p:cNvSpPr>
          <p:nvPr>
            <p:ph type="sldNum" idx="12"/>
          </p:nvPr>
        </p:nvSpPr>
        <p:spPr/>
        <p:txBody>
          <a:bodyPr/>
          <a:lstStyle/>
          <a:p>
            <a:fld id="{65E435D9-63B0-4660-8D04-E83F5E2CA2AE}" type="slidenum">
              <a:rPr lang="en-GB" altLang="en-US" smtClean="0"/>
              <a:pPr/>
              <a:t>15</a:t>
            </a:fld>
            <a:endParaRPr lang="en-GB" altLang="en-US"/>
          </a:p>
        </p:txBody>
      </p:sp>
      <p:pic>
        <p:nvPicPr>
          <p:cNvPr id="8" name="Picture 7">
            <a:extLst>
              <a:ext uri="{FF2B5EF4-FFF2-40B4-BE49-F238E27FC236}">
                <a16:creationId xmlns:a16="http://schemas.microsoft.com/office/drawing/2014/main" id="{80A1C212-391A-410A-B4C1-AC9F6CF8E0A3}"/>
              </a:ext>
            </a:extLst>
          </p:cNvPr>
          <p:cNvPicPr>
            <a:picLocks noChangeAspect="1"/>
          </p:cNvPicPr>
          <p:nvPr/>
        </p:nvPicPr>
        <p:blipFill>
          <a:blip r:embed="rId2"/>
          <a:stretch>
            <a:fillRect/>
          </a:stretch>
        </p:blipFill>
        <p:spPr>
          <a:xfrm>
            <a:off x="872153" y="1266731"/>
            <a:ext cx="8532908" cy="5689743"/>
          </a:xfrm>
          <a:prstGeom prst="rect">
            <a:avLst/>
          </a:prstGeom>
        </p:spPr>
      </p:pic>
    </p:spTree>
    <p:extLst>
      <p:ext uri="{BB962C8B-B14F-4D97-AF65-F5344CB8AC3E}">
        <p14:creationId xmlns:p14="http://schemas.microsoft.com/office/powerpoint/2010/main" val="486560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96849A06-BBDF-C040-849E-A024B4FC255B}"/>
              </a:ext>
            </a:extLst>
          </p:cNvPr>
          <p:cNvSpPr>
            <a:spLocks noGrp="1" noChangeArrowheads="1"/>
          </p:cNvSpPr>
          <p:nvPr>
            <p:ph type="title"/>
          </p:nvPr>
        </p:nvSpPr>
        <p:spPr/>
        <p:txBody>
          <a:bodyPr/>
          <a:lstStyle/>
          <a:p>
            <a:r>
              <a:rPr lang="en-US" altLang="en-US"/>
              <a:t>Monitor semantics</a:t>
            </a:r>
          </a:p>
        </p:txBody>
      </p:sp>
      <p:sp>
        <p:nvSpPr>
          <p:cNvPr id="108547" name="Rectangle 3">
            <a:extLst>
              <a:ext uri="{FF2B5EF4-FFF2-40B4-BE49-F238E27FC236}">
                <a16:creationId xmlns:a16="http://schemas.microsoft.com/office/drawing/2014/main" id="{CC82A9AD-5F15-AB49-8F90-FE2C306DA419}"/>
              </a:ext>
            </a:extLst>
          </p:cNvPr>
          <p:cNvSpPr>
            <a:spLocks noGrp="1" noChangeArrowheads="1"/>
          </p:cNvSpPr>
          <p:nvPr>
            <p:ph idx="1"/>
          </p:nvPr>
        </p:nvSpPr>
        <p:spPr/>
        <p:txBody>
          <a:bodyPr/>
          <a:lstStyle/>
          <a:p>
            <a:r>
              <a:rPr lang="en-US" altLang="en-US" sz="2000"/>
              <a:t>Question: which process gets the monitor after Signal()?</a:t>
            </a:r>
            <a:endParaRPr lang="en-US" altLang="en-US" sz="2205"/>
          </a:p>
          <a:p>
            <a:r>
              <a:rPr lang="en-US" altLang="en-US" sz="2205"/>
              <a:t>Problem: P signals on condition variable X, waking Q</a:t>
            </a:r>
          </a:p>
          <a:p>
            <a:pPr lvl="1"/>
            <a:r>
              <a:rPr lang="en-US" altLang="en-US" sz="1984"/>
              <a:t>Both can’t be active in the monitor at the same time</a:t>
            </a:r>
          </a:p>
          <a:p>
            <a:pPr lvl="1"/>
            <a:r>
              <a:rPr lang="en-US" altLang="en-US" sz="1984"/>
              <a:t>Which one continues first?</a:t>
            </a:r>
          </a:p>
          <a:p>
            <a:r>
              <a:rPr lang="en-US" altLang="en-US" sz="2205"/>
              <a:t>Mesa semantics</a:t>
            </a:r>
          </a:p>
          <a:p>
            <a:pPr lvl="1"/>
            <a:r>
              <a:rPr lang="en-US" altLang="en-US" sz="1984"/>
              <a:t>Signaling process (P) continues first</a:t>
            </a:r>
          </a:p>
          <a:p>
            <a:pPr lvl="1"/>
            <a:r>
              <a:rPr lang="en-US" altLang="en-US" sz="1984"/>
              <a:t>Q resumes when P leaves the monitor</a:t>
            </a:r>
          </a:p>
          <a:p>
            <a:pPr lvl="1"/>
            <a:r>
              <a:rPr lang="en-US" altLang="en-US" sz="1984"/>
              <a:t>Seems more logical: why suspend P when it signals?</a:t>
            </a:r>
          </a:p>
          <a:p>
            <a:r>
              <a:rPr lang="en-US" altLang="en-US" sz="2205"/>
              <a:t>Hoare semantics</a:t>
            </a:r>
          </a:p>
          <a:p>
            <a:pPr lvl="1"/>
            <a:r>
              <a:rPr lang="en-US" altLang="en-US" sz="1984"/>
              <a:t>Awakened process (Q) continues first</a:t>
            </a:r>
          </a:p>
          <a:p>
            <a:pPr lvl="1"/>
            <a:r>
              <a:rPr lang="en-US" altLang="en-US" sz="1984"/>
              <a:t>P resumes when Q leaves the monitor</a:t>
            </a:r>
          </a:p>
          <a:p>
            <a:pPr lvl="1"/>
            <a:r>
              <a:rPr lang="en-US" altLang="en-US" sz="1984"/>
              <a:t>May be better: condition that Q wanted may no longer hold when P leaves the monitor</a:t>
            </a:r>
          </a:p>
        </p:txBody>
      </p:sp>
      <p:sp>
        <p:nvSpPr>
          <p:cNvPr id="4" name="Footer Placeholder 3">
            <a:extLst>
              <a:ext uri="{FF2B5EF4-FFF2-40B4-BE49-F238E27FC236}">
                <a16:creationId xmlns:a16="http://schemas.microsoft.com/office/drawing/2014/main" id="{29BFE3FF-96E0-4A48-9771-0902F36838F3}"/>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85AFFB91-7C27-6641-9A78-BE1CCACB6DE8}"/>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C605AD16-7E17-E240-9F1F-DD4A412A30E6}"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16</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210849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B234-906C-4327-A66D-340E784280B1}"/>
              </a:ext>
            </a:extLst>
          </p:cNvPr>
          <p:cNvSpPr>
            <a:spLocks noGrp="1"/>
          </p:cNvSpPr>
          <p:nvPr>
            <p:ph type="title"/>
          </p:nvPr>
        </p:nvSpPr>
        <p:spPr/>
        <p:txBody>
          <a:bodyPr/>
          <a:lstStyle/>
          <a:p>
            <a:r>
              <a:rPr lang="en-US"/>
              <a:t>Signaling and Signaled Processes</a:t>
            </a:r>
          </a:p>
        </p:txBody>
      </p:sp>
      <p:sp>
        <p:nvSpPr>
          <p:cNvPr id="3" name="Content Placeholder 2">
            <a:extLst>
              <a:ext uri="{FF2B5EF4-FFF2-40B4-BE49-F238E27FC236}">
                <a16:creationId xmlns:a16="http://schemas.microsoft.com/office/drawing/2014/main" id="{4CBB8B08-BF1C-4E02-93FA-5EF2383D3E2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E7174D2-1E51-4FAB-A808-CA9B83D446F4}"/>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DD73F94C-7C14-4E71-86C0-3920F2BA3D9B}"/>
              </a:ext>
            </a:extLst>
          </p:cNvPr>
          <p:cNvSpPr>
            <a:spLocks noGrp="1"/>
          </p:cNvSpPr>
          <p:nvPr>
            <p:ph type="sldNum" idx="12"/>
          </p:nvPr>
        </p:nvSpPr>
        <p:spPr/>
        <p:txBody>
          <a:bodyPr/>
          <a:lstStyle/>
          <a:p>
            <a:fld id="{65E435D9-63B0-4660-8D04-E83F5E2CA2AE}" type="slidenum">
              <a:rPr lang="en-GB" altLang="en-US" smtClean="0"/>
              <a:pPr/>
              <a:t>17</a:t>
            </a:fld>
            <a:endParaRPr lang="en-GB" altLang="en-US"/>
          </a:p>
        </p:txBody>
      </p:sp>
      <p:pic>
        <p:nvPicPr>
          <p:cNvPr id="8" name="Picture 7">
            <a:extLst>
              <a:ext uri="{FF2B5EF4-FFF2-40B4-BE49-F238E27FC236}">
                <a16:creationId xmlns:a16="http://schemas.microsoft.com/office/drawing/2014/main" id="{D9EDEC10-D877-4151-B693-363E53F82841}"/>
              </a:ext>
            </a:extLst>
          </p:cNvPr>
          <p:cNvPicPr>
            <a:picLocks noChangeAspect="1"/>
          </p:cNvPicPr>
          <p:nvPr/>
        </p:nvPicPr>
        <p:blipFill>
          <a:blip r:embed="rId2"/>
          <a:stretch>
            <a:fillRect/>
          </a:stretch>
        </p:blipFill>
        <p:spPr>
          <a:xfrm>
            <a:off x="928468" y="1174137"/>
            <a:ext cx="8505043" cy="5671163"/>
          </a:xfrm>
          <a:prstGeom prst="rect">
            <a:avLst/>
          </a:prstGeom>
        </p:spPr>
      </p:pic>
    </p:spTree>
    <p:extLst>
      <p:ext uri="{BB962C8B-B14F-4D97-AF65-F5344CB8AC3E}">
        <p14:creationId xmlns:p14="http://schemas.microsoft.com/office/powerpoint/2010/main" val="183920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2A36-644B-4455-AAF1-D5AC3A501D84}"/>
              </a:ext>
            </a:extLst>
          </p:cNvPr>
          <p:cNvSpPr>
            <a:spLocks noGrp="1"/>
          </p:cNvSpPr>
          <p:nvPr>
            <p:ph type="title"/>
          </p:nvPr>
        </p:nvSpPr>
        <p:spPr/>
        <p:txBody>
          <a:bodyPr/>
          <a:lstStyle/>
          <a:p>
            <a:r>
              <a:rPr lang="en-US"/>
              <a:t>Condition Variables wait()</a:t>
            </a:r>
          </a:p>
        </p:txBody>
      </p:sp>
      <p:sp>
        <p:nvSpPr>
          <p:cNvPr id="3" name="Content Placeholder 2">
            <a:extLst>
              <a:ext uri="{FF2B5EF4-FFF2-40B4-BE49-F238E27FC236}">
                <a16:creationId xmlns:a16="http://schemas.microsoft.com/office/drawing/2014/main" id="{922277BB-8C70-4DB7-8013-E006AFF8A44D}"/>
              </a:ext>
            </a:extLst>
          </p:cNvPr>
          <p:cNvSpPr>
            <a:spLocks noGrp="1"/>
          </p:cNvSpPr>
          <p:nvPr>
            <p:ph idx="1"/>
          </p:nvPr>
        </p:nvSpPr>
        <p:spPr/>
        <p:txBody>
          <a:bodyPr/>
          <a:lstStyle/>
          <a:p>
            <a:r>
              <a:rPr lang="en-US"/>
              <a:t>Use a while loop around the wait()</a:t>
            </a:r>
          </a:p>
          <a:p>
            <a:pPr marL="457200" lvl="1" indent="0">
              <a:buNone/>
            </a:pPr>
            <a:r>
              <a:rPr lang="en-US"/>
              <a:t>While(some condition)</a:t>
            </a:r>
          </a:p>
          <a:p>
            <a:pPr marL="914400" lvl="2" indent="0">
              <a:buNone/>
            </a:pPr>
            <a:r>
              <a:rPr lang="en-US" err="1"/>
              <a:t>condvar.wait</a:t>
            </a:r>
            <a:r>
              <a:rPr lang="en-US"/>
              <a:t>();</a:t>
            </a:r>
          </a:p>
          <a:p>
            <a:pPr marL="914400" lvl="2" indent="0">
              <a:buNone/>
            </a:pPr>
            <a:endParaRPr lang="en-US"/>
          </a:p>
          <a:p>
            <a:r>
              <a:rPr lang="en-US"/>
              <a:t>Why??</a:t>
            </a:r>
          </a:p>
          <a:p>
            <a:pPr lvl="1"/>
            <a:r>
              <a:rPr lang="en-US"/>
              <a:t>Think Mesa semantics!</a:t>
            </a:r>
          </a:p>
          <a:p>
            <a:pPr lvl="1"/>
            <a:r>
              <a:rPr lang="en-US"/>
              <a:t>Spurious wakeups</a:t>
            </a:r>
          </a:p>
        </p:txBody>
      </p:sp>
      <p:sp>
        <p:nvSpPr>
          <p:cNvPr id="4" name="Footer Placeholder 3">
            <a:extLst>
              <a:ext uri="{FF2B5EF4-FFF2-40B4-BE49-F238E27FC236}">
                <a16:creationId xmlns:a16="http://schemas.microsoft.com/office/drawing/2014/main" id="{92B772CC-2A36-485C-A720-AF60B401EE10}"/>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DCB78BCB-9A35-4623-BF30-BCEE43347C1B}"/>
              </a:ext>
            </a:extLst>
          </p:cNvPr>
          <p:cNvSpPr>
            <a:spLocks noGrp="1"/>
          </p:cNvSpPr>
          <p:nvPr>
            <p:ph type="sldNum" idx="12"/>
          </p:nvPr>
        </p:nvSpPr>
        <p:spPr/>
        <p:txBody>
          <a:bodyPr/>
          <a:lstStyle/>
          <a:p>
            <a:fld id="{65E435D9-63B0-4660-8D04-E83F5E2CA2AE}" type="slidenum">
              <a:rPr lang="en-GB" altLang="en-US" smtClean="0"/>
              <a:pPr/>
              <a:t>18</a:t>
            </a:fld>
            <a:endParaRPr lang="en-GB" altLang="en-US"/>
          </a:p>
        </p:txBody>
      </p:sp>
    </p:spTree>
    <p:extLst>
      <p:ext uri="{BB962C8B-B14F-4D97-AF65-F5344CB8AC3E}">
        <p14:creationId xmlns:p14="http://schemas.microsoft.com/office/powerpoint/2010/main" val="261828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8BB0-4CEC-42B9-88B0-D3FE7DFFF818}"/>
              </a:ext>
            </a:extLst>
          </p:cNvPr>
          <p:cNvSpPr>
            <a:spLocks noGrp="1"/>
          </p:cNvSpPr>
          <p:nvPr>
            <p:ph type="title"/>
          </p:nvPr>
        </p:nvSpPr>
        <p:spPr/>
        <p:txBody>
          <a:bodyPr/>
          <a:lstStyle/>
          <a:p>
            <a:r>
              <a:rPr lang="en-US"/>
              <a:t>Using while instead of if with wait()</a:t>
            </a:r>
          </a:p>
        </p:txBody>
      </p:sp>
      <p:sp>
        <p:nvSpPr>
          <p:cNvPr id="3" name="Content Placeholder 2">
            <a:extLst>
              <a:ext uri="{FF2B5EF4-FFF2-40B4-BE49-F238E27FC236}">
                <a16:creationId xmlns:a16="http://schemas.microsoft.com/office/drawing/2014/main" id="{849E16F4-F6C9-43BF-B04B-493008A944D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8F80379-8FCA-4B38-95A2-E2A1C751A1CE}"/>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880BEF3C-D718-4A83-92E3-EEB2A4D0A2D0}"/>
              </a:ext>
            </a:extLst>
          </p:cNvPr>
          <p:cNvSpPr>
            <a:spLocks noGrp="1"/>
          </p:cNvSpPr>
          <p:nvPr>
            <p:ph type="sldNum" idx="12"/>
          </p:nvPr>
        </p:nvSpPr>
        <p:spPr/>
        <p:txBody>
          <a:bodyPr/>
          <a:lstStyle/>
          <a:p>
            <a:fld id="{65E435D9-63B0-4660-8D04-E83F5E2CA2AE}" type="slidenum">
              <a:rPr lang="en-GB" altLang="en-US" smtClean="0"/>
              <a:pPr/>
              <a:t>19</a:t>
            </a:fld>
            <a:endParaRPr lang="en-GB" altLang="en-US"/>
          </a:p>
        </p:txBody>
      </p:sp>
      <p:pic>
        <p:nvPicPr>
          <p:cNvPr id="7" name="Picture 6">
            <a:extLst>
              <a:ext uri="{FF2B5EF4-FFF2-40B4-BE49-F238E27FC236}">
                <a16:creationId xmlns:a16="http://schemas.microsoft.com/office/drawing/2014/main" id="{304C1565-54AF-4138-875D-F79543CE7E62}"/>
              </a:ext>
            </a:extLst>
          </p:cNvPr>
          <p:cNvPicPr>
            <a:picLocks noChangeAspect="1"/>
          </p:cNvPicPr>
          <p:nvPr/>
        </p:nvPicPr>
        <p:blipFill>
          <a:blip r:embed="rId2"/>
          <a:stretch>
            <a:fillRect/>
          </a:stretch>
        </p:blipFill>
        <p:spPr>
          <a:xfrm>
            <a:off x="514431" y="866633"/>
            <a:ext cx="9409245" cy="6274085"/>
          </a:xfrm>
          <a:prstGeom prst="rect">
            <a:avLst/>
          </a:prstGeom>
        </p:spPr>
      </p:pic>
    </p:spTree>
    <p:extLst>
      <p:ext uri="{BB962C8B-B14F-4D97-AF65-F5344CB8AC3E}">
        <p14:creationId xmlns:p14="http://schemas.microsoft.com/office/powerpoint/2010/main" val="130114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fontScale="92500" lnSpcReduction="10000"/>
          </a:bodyPr>
          <a:lstStyle/>
          <a:p>
            <a:r>
              <a:rPr lang="en-US"/>
              <a:t>Upcoming deadlines:</a:t>
            </a:r>
          </a:p>
          <a:p>
            <a:pPr lvl="1"/>
            <a:r>
              <a:rPr lang="en-US"/>
              <a:t>Lab 1, Homework 1, Homework 2, Tophat questions: due on 2/8</a:t>
            </a:r>
          </a:p>
          <a:p>
            <a:pPr lvl="1"/>
            <a:r>
              <a:rPr lang="en-US"/>
              <a:t>Project 1: due on 2/19</a:t>
            </a:r>
          </a:p>
          <a:p>
            <a:r>
              <a:rPr lang="en-US"/>
              <a:t>Midterm Reviews</a:t>
            </a:r>
          </a:p>
          <a:p>
            <a:r>
              <a:rPr lang="en-US"/>
              <a:t>Office hours</a:t>
            </a:r>
          </a:p>
          <a:p>
            <a:r>
              <a:rPr lang="en-US"/>
              <a:t>VS Code Setup</a:t>
            </a:r>
          </a:p>
          <a:p>
            <a:r>
              <a:rPr lang="en-US" err="1"/>
              <a:t>SheInnovates</a:t>
            </a:r>
            <a:r>
              <a:rPr lang="en-US"/>
              <a:t>: Starting 2/5</a:t>
            </a:r>
          </a:p>
          <a:p>
            <a:pPr lvl="1"/>
            <a:r>
              <a:rPr lang="en-US"/>
              <a:t>Pitt’s only all-women hackathon</a:t>
            </a:r>
          </a:p>
          <a:p>
            <a:pPr lvl="1"/>
            <a:r>
              <a:rPr lang="en-US"/>
              <a:t>http://sheinnovates.us/</a:t>
            </a:r>
          </a:p>
          <a:p>
            <a:r>
              <a:rPr lang="en-US"/>
              <a:t>Job Talk: 2/5 at 1:00 pm</a:t>
            </a:r>
          </a:p>
          <a:p>
            <a:pPr lvl="1"/>
            <a:r>
              <a:rPr lang="en-US"/>
              <a:t>https://pitt.co1.qualtrics.com/jfe/form/SV_391YsRaJ4mPBUX3</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a:p>
        </p:txBody>
      </p:sp>
    </p:spTree>
    <p:extLst>
      <p:ext uri="{BB962C8B-B14F-4D97-AF65-F5344CB8AC3E}">
        <p14:creationId xmlns:p14="http://schemas.microsoft.com/office/powerpoint/2010/main" val="3903507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EF80-237B-4976-8DB8-56559DC0E828}"/>
              </a:ext>
            </a:extLst>
          </p:cNvPr>
          <p:cNvSpPr>
            <a:spLocks noGrp="1"/>
          </p:cNvSpPr>
          <p:nvPr>
            <p:ph type="title"/>
          </p:nvPr>
        </p:nvSpPr>
        <p:spPr/>
        <p:txBody>
          <a:bodyPr>
            <a:normAutofit fontScale="90000"/>
          </a:bodyPr>
          <a:lstStyle/>
          <a:p>
            <a:r>
              <a:rPr lang="en-US"/>
              <a:t>Lock and Condition Variable Implementation</a:t>
            </a:r>
          </a:p>
        </p:txBody>
      </p:sp>
      <p:sp>
        <p:nvSpPr>
          <p:cNvPr id="3" name="Content Placeholder 2">
            <a:extLst>
              <a:ext uri="{FF2B5EF4-FFF2-40B4-BE49-F238E27FC236}">
                <a16:creationId xmlns:a16="http://schemas.microsoft.com/office/drawing/2014/main" id="{039B2AEC-3EAD-40DE-8348-20C829A84C4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2EB50A83-F34E-40B0-ABFB-025AC83CD3E3}"/>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658180B8-9659-4EFC-B260-A47FDB65DAD3}"/>
              </a:ext>
            </a:extLst>
          </p:cNvPr>
          <p:cNvSpPr>
            <a:spLocks noGrp="1"/>
          </p:cNvSpPr>
          <p:nvPr>
            <p:ph type="sldNum" idx="12"/>
          </p:nvPr>
        </p:nvSpPr>
        <p:spPr/>
        <p:txBody>
          <a:bodyPr/>
          <a:lstStyle/>
          <a:p>
            <a:fld id="{65E435D9-63B0-4660-8D04-E83F5E2CA2AE}" type="slidenum">
              <a:rPr lang="en-GB" altLang="en-US" smtClean="0"/>
              <a:pPr/>
              <a:t>20</a:t>
            </a:fld>
            <a:endParaRPr lang="en-GB" altLang="en-US"/>
          </a:p>
        </p:txBody>
      </p:sp>
      <p:pic>
        <p:nvPicPr>
          <p:cNvPr id="7" name="Picture 6">
            <a:extLst>
              <a:ext uri="{FF2B5EF4-FFF2-40B4-BE49-F238E27FC236}">
                <a16:creationId xmlns:a16="http://schemas.microsoft.com/office/drawing/2014/main" id="{42B8B6F8-87F3-49A7-9B45-E2EBAC6FDAAE}"/>
              </a:ext>
            </a:extLst>
          </p:cNvPr>
          <p:cNvPicPr>
            <a:picLocks noChangeAspect="1"/>
          </p:cNvPicPr>
          <p:nvPr/>
        </p:nvPicPr>
        <p:blipFill>
          <a:blip r:embed="rId2"/>
          <a:stretch>
            <a:fillRect/>
          </a:stretch>
        </p:blipFill>
        <p:spPr>
          <a:xfrm>
            <a:off x="797558" y="782755"/>
            <a:ext cx="9091999" cy="6062545"/>
          </a:xfrm>
          <a:prstGeom prst="rect">
            <a:avLst/>
          </a:prstGeom>
        </p:spPr>
      </p:pic>
    </p:spTree>
    <p:extLst>
      <p:ext uri="{BB962C8B-B14F-4D97-AF65-F5344CB8AC3E}">
        <p14:creationId xmlns:p14="http://schemas.microsoft.com/office/powerpoint/2010/main" val="3336646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5">
            <a:extLst>
              <a:ext uri="{FF2B5EF4-FFF2-40B4-BE49-F238E27FC236}">
                <a16:creationId xmlns:a16="http://schemas.microsoft.com/office/drawing/2014/main" id="{BDC36B20-DEF6-BF4D-B0E7-8F5461CE049F}"/>
              </a:ext>
            </a:extLst>
          </p:cNvPr>
          <p:cNvSpPr>
            <a:spLocks noGrp="1" noChangeArrowheads="1"/>
          </p:cNvSpPr>
          <p:nvPr>
            <p:ph type="title"/>
          </p:nvPr>
        </p:nvSpPr>
        <p:spPr/>
        <p:txBody>
          <a:bodyPr/>
          <a:lstStyle/>
          <a:p>
            <a:r>
              <a:rPr lang="en-US" altLang="en-US"/>
              <a:t>Implementing locks with semaphores</a:t>
            </a:r>
          </a:p>
        </p:txBody>
      </p:sp>
      <p:sp>
        <p:nvSpPr>
          <p:cNvPr id="110598" name="Rectangle 6">
            <a:extLst>
              <a:ext uri="{FF2B5EF4-FFF2-40B4-BE49-F238E27FC236}">
                <a16:creationId xmlns:a16="http://schemas.microsoft.com/office/drawing/2014/main" id="{58C40865-3753-A447-9770-211D098125F8}"/>
              </a:ext>
            </a:extLst>
          </p:cNvPr>
          <p:cNvSpPr>
            <a:spLocks noGrp="1" noChangeArrowheads="1"/>
          </p:cNvSpPr>
          <p:nvPr>
            <p:ph idx="1"/>
          </p:nvPr>
        </p:nvSpPr>
        <p:spPr/>
        <p:txBody>
          <a:bodyPr/>
          <a:lstStyle/>
          <a:p>
            <a:r>
              <a:rPr lang="en-US" altLang="en-US" sz="2646"/>
              <a:t>Use mutex to ensure exclusion within the lock bounds</a:t>
            </a:r>
          </a:p>
          <a:p>
            <a:r>
              <a:rPr lang="en-US" altLang="en-US" sz="2646"/>
              <a:t>Use next to give lock to processes with a higher priority (why?)</a:t>
            </a:r>
          </a:p>
          <a:p>
            <a:r>
              <a:rPr lang="en-US" altLang="en-US" sz="2646"/>
              <a:t>nextCount indicates whether there are any higher priority waiters</a:t>
            </a:r>
          </a:p>
        </p:txBody>
      </p:sp>
      <p:sp>
        <p:nvSpPr>
          <p:cNvPr id="7" name="Footer Placeholder 4">
            <a:extLst>
              <a:ext uri="{FF2B5EF4-FFF2-40B4-BE49-F238E27FC236}">
                <a16:creationId xmlns:a16="http://schemas.microsoft.com/office/drawing/2014/main" id="{6E9B925F-4BC9-934E-AB01-067F794B522E}"/>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0A731FB3-7935-8345-B6C7-AEE0B02240B9}"/>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F5BCE3DC-1A68-4F4D-A17E-03E59ED67E16}"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21</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10594" name="Text Box 2">
            <a:extLst>
              <a:ext uri="{FF2B5EF4-FFF2-40B4-BE49-F238E27FC236}">
                <a16:creationId xmlns:a16="http://schemas.microsoft.com/office/drawing/2014/main" id="{F5CE3AB5-434E-474B-A96C-F389E4D09E07}"/>
              </a:ext>
            </a:extLst>
          </p:cNvPr>
          <p:cNvSpPr txBox="1">
            <a:spLocks noChangeArrowheads="1"/>
          </p:cNvSpPr>
          <p:nvPr/>
        </p:nvSpPr>
        <p:spPr bwMode="auto">
          <a:xfrm>
            <a:off x="3040148" y="2330924"/>
            <a:ext cx="4000328" cy="145369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class Lock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Semaphore mutex(1);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Semaphore next(0);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int nextCount =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a:t>
            </a:r>
          </a:p>
        </p:txBody>
      </p:sp>
      <p:sp>
        <p:nvSpPr>
          <p:cNvPr id="110595" name="Text Box 3">
            <a:extLst>
              <a:ext uri="{FF2B5EF4-FFF2-40B4-BE49-F238E27FC236}">
                <a16:creationId xmlns:a16="http://schemas.microsoft.com/office/drawing/2014/main" id="{6110DD74-0801-1A49-A10E-4A6F70463330}"/>
              </a:ext>
            </a:extLst>
          </p:cNvPr>
          <p:cNvSpPr txBox="1">
            <a:spLocks noChangeArrowheads="1"/>
          </p:cNvSpPr>
          <p:nvPr/>
        </p:nvSpPr>
        <p:spPr bwMode="auto">
          <a:xfrm>
            <a:off x="3040148" y="3984604"/>
            <a:ext cx="4000328" cy="118221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Lock::Acquire()</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mutex.down();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a:t>
            </a:r>
          </a:p>
        </p:txBody>
      </p:sp>
      <p:sp>
        <p:nvSpPr>
          <p:cNvPr id="110596" name="Text Box 4">
            <a:extLst>
              <a:ext uri="{FF2B5EF4-FFF2-40B4-BE49-F238E27FC236}">
                <a16:creationId xmlns:a16="http://schemas.microsoft.com/office/drawing/2014/main" id="{B8E45748-A3E1-164C-9B91-DEA8FAC91B13}"/>
              </a:ext>
            </a:extLst>
          </p:cNvPr>
          <p:cNvSpPr txBox="1">
            <a:spLocks noChangeArrowheads="1"/>
          </p:cNvSpPr>
          <p:nvPr/>
        </p:nvSpPr>
        <p:spPr bwMode="auto">
          <a:xfrm>
            <a:off x="3040148" y="5323296"/>
            <a:ext cx="4000328" cy="199666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Lock::Release()</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if (nextCount &gt;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next.up();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else</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mutex.up();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a:t>
            </a:r>
          </a:p>
        </p:txBody>
      </p:sp>
    </p:spTree>
    <p:extLst>
      <p:ext uri="{BB962C8B-B14F-4D97-AF65-F5344CB8AC3E}">
        <p14:creationId xmlns:p14="http://schemas.microsoft.com/office/powerpoint/2010/main" val="1806563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2" name="Rectangle 6">
            <a:extLst>
              <a:ext uri="{FF2B5EF4-FFF2-40B4-BE49-F238E27FC236}">
                <a16:creationId xmlns:a16="http://schemas.microsoft.com/office/drawing/2014/main" id="{8B17F8A5-FE1E-5540-991C-590D33FA245A}"/>
              </a:ext>
            </a:extLst>
          </p:cNvPr>
          <p:cNvSpPr>
            <a:spLocks noGrp="1" noChangeArrowheads="1"/>
          </p:cNvSpPr>
          <p:nvPr>
            <p:ph type="title"/>
          </p:nvPr>
        </p:nvSpPr>
        <p:spPr/>
        <p:txBody>
          <a:bodyPr/>
          <a:lstStyle/>
          <a:p>
            <a:r>
              <a:rPr lang="en-US" altLang="en-US"/>
              <a:t>Implementing condition variables</a:t>
            </a:r>
          </a:p>
        </p:txBody>
      </p:sp>
      <p:sp>
        <p:nvSpPr>
          <p:cNvPr id="111621" name="Rectangle 5">
            <a:extLst>
              <a:ext uri="{FF2B5EF4-FFF2-40B4-BE49-F238E27FC236}">
                <a16:creationId xmlns:a16="http://schemas.microsoft.com/office/drawing/2014/main" id="{98D1A996-CF96-BF4C-9178-C10B8182C328}"/>
              </a:ext>
            </a:extLst>
          </p:cNvPr>
          <p:cNvSpPr>
            <a:spLocks noGrp="1" noChangeArrowheads="1"/>
          </p:cNvSpPr>
          <p:nvPr>
            <p:ph idx="1"/>
          </p:nvPr>
        </p:nvSpPr>
        <p:spPr/>
        <p:txBody>
          <a:bodyPr vert="horz" wrap="square" lIns="95343" tIns="47672" rIns="95343" bIns="47672" numCol="1" anchor="t" anchorCtr="0" compatLnSpc="1">
            <a:prstTxWarp prst="textNoShape">
              <a:avLst/>
            </a:prstTxWarp>
          </a:bodyPr>
          <a:lstStyle/>
          <a:p>
            <a:r>
              <a:rPr lang="en-US" altLang="en-US" sz="2646"/>
              <a:t>Are these Hoare or Mesa semantics?</a:t>
            </a:r>
          </a:p>
          <a:p>
            <a:r>
              <a:rPr lang="en-US" altLang="en-US" sz="2646"/>
              <a:t>Can there be multiple condition variables for a single Lock?</a:t>
            </a:r>
          </a:p>
        </p:txBody>
      </p:sp>
      <p:sp>
        <p:nvSpPr>
          <p:cNvPr id="7" name="Footer Placeholder 2">
            <a:extLst>
              <a:ext uri="{FF2B5EF4-FFF2-40B4-BE49-F238E27FC236}">
                <a16:creationId xmlns:a16="http://schemas.microsoft.com/office/drawing/2014/main" id="{72500EF2-C006-2647-8CFD-300FA28B30EA}"/>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3">
            <a:extLst>
              <a:ext uri="{FF2B5EF4-FFF2-40B4-BE49-F238E27FC236}">
                <a16:creationId xmlns:a16="http://schemas.microsoft.com/office/drawing/2014/main" id="{5513A82D-D95D-3B46-B415-F25C0E574B15}"/>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624C0254-9B4A-0043-88F3-0747A0786139}"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22</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11618" name="Text Box 2">
            <a:extLst>
              <a:ext uri="{FF2B5EF4-FFF2-40B4-BE49-F238E27FC236}">
                <a16:creationId xmlns:a16="http://schemas.microsoft.com/office/drawing/2014/main" id="{13C05B8A-ACE5-5649-A187-2159DE7C43CD}"/>
              </a:ext>
            </a:extLst>
          </p:cNvPr>
          <p:cNvSpPr txBox="1">
            <a:spLocks noChangeArrowheads="1"/>
          </p:cNvSpPr>
          <p:nvPr/>
        </p:nvSpPr>
        <p:spPr bwMode="auto">
          <a:xfrm>
            <a:off x="1041733" y="2153666"/>
            <a:ext cx="3998579" cy="145369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class Condition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Lock *lock;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Semaphore condSem(0);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int semCount =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a:t>
            </a:r>
          </a:p>
        </p:txBody>
      </p:sp>
      <p:sp>
        <p:nvSpPr>
          <p:cNvPr id="111619" name="Text Box 3">
            <a:extLst>
              <a:ext uri="{FF2B5EF4-FFF2-40B4-BE49-F238E27FC236}">
                <a16:creationId xmlns:a16="http://schemas.microsoft.com/office/drawing/2014/main" id="{6FF02F7D-1C5E-EB45-93DD-B7C986270573}"/>
              </a:ext>
            </a:extLst>
          </p:cNvPr>
          <p:cNvSpPr txBox="1">
            <a:spLocks noChangeArrowheads="1"/>
          </p:cNvSpPr>
          <p:nvPr/>
        </p:nvSpPr>
        <p:spPr bwMode="auto">
          <a:xfrm>
            <a:off x="1041733" y="3886092"/>
            <a:ext cx="3998579" cy="281112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Condition::Wait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semCount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if (lock-&gt;nextCount &gt;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lock-&gt;next.up();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else</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lock-&gt;mutex.up();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condSem.down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semCount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a:t>
            </a:r>
          </a:p>
        </p:txBody>
      </p:sp>
      <p:sp>
        <p:nvSpPr>
          <p:cNvPr id="111620" name="Text Box 4">
            <a:extLst>
              <a:ext uri="{FF2B5EF4-FFF2-40B4-BE49-F238E27FC236}">
                <a16:creationId xmlns:a16="http://schemas.microsoft.com/office/drawing/2014/main" id="{3A49E955-78F7-8147-BD42-C8CCDBAE4184}"/>
              </a:ext>
            </a:extLst>
          </p:cNvPr>
          <p:cNvSpPr txBox="1">
            <a:spLocks noChangeArrowheads="1"/>
          </p:cNvSpPr>
          <p:nvPr/>
        </p:nvSpPr>
        <p:spPr bwMode="auto">
          <a:xfrm>
            <a:off x="5441045" y="2153666"/>
            <a:ext cx="4000328" cy="253963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Condition::Signal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if (semCount &gt;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lock-&gt;nextCount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condSem.up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lock-&gt;next.down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lock-&gt;nextCount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a:t>
            </a:r>
          </a:p>
        </p:txBody>
      </p:sp>
    </p:spTree>
    <p:extLst>
      <p:ext uri="{BB962C8B-B14F-4D97-AF65-F5344CB8AC3E}">
        <p14:creationId xmlns:p14="http://schemas.microsoft.com/office/powerpoint/2010/main" val="1167711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838EA777-B608-8E4A-8B51-786B3BEF4E8D}"/>
              </a:ext>
            </a:extLst>
          </p:cNvPr>
          <p:cNvSpPr>
            <a:spLocks noGrp="1" noChangeArrowheads="1"/>
          </p:cNvSpPr>
          <p:nvPr>
            <p:ph type="title"/>
          </p:nvPr>
        </p:nvSpPr>
        <p:spPr/>
        <p:txBody>
          <a:bodyPr/>
          <a:lstStyle/>
          <a:p>
            <a:r>
              <a:rPr lang="en-US" altLang="en-US"/>
              <a:t>Message passing</a:t>
            </a:r>
          </a:p>
        </p:txBody>
      </p:sp>
      <p:sp>
        <p:nvSpPr>
          <p:cNvPr id="112643" name="Rectangle 3">
            <a:extLst>
              <a:ext uri="{FF2B5EF4-FFF2-40B4-BE49-F238E27FC236}">
                <a16:creationId xmlns:a16="http://schemas.microsoft.com/office/drawing/2014/main" id="{362D90CE-C693-414D-B6F5-8829A4C95071}"/>
              </a:ext>
            </a:extLst>
          </p:cNvPr>
          <p:cNvSpPr>
            <a:spLocks noGrp="1" noChangeArrowheads="1"/>
          </p:cNvSpPr>
          <p:nvPr>
            <p:ph idx="1"/>
          </p:nvPr>
        </p:nvSpPr>
        <p:spPr>
          <a:xfrm>
            <a:off x="0" y="714375"/>
            <a:ext cx="4333164" cy="6567487"/>
          </a:xfrm>
        </p:spPr>
        <p:txBody>
          <a:bodyPr>
            <a:normAutofit fontScale="92500" lnSpcReduction="10000"/>
          </a:bodyPr>
          <a:lstStyle/>
          <a:p>
            <a:r>
              <a:rPr lang="en-US" altLang="en-US"/>
              <a:t>Synchronize by exchanging messages</a:t>
            </a:r>
          </a:p>
          <a:p>
            <a:r>
              <a:rPr lang="en-US" altLang="en-US"/>
              <a:t>Two primitives:</a:t>
            </a:r>
          </a:p>
          <a:p>
            <a:pPr lvl="1"/>
            <a:r>
              <a:rPr lang="en-US" altLang="en-US"/>
              <a:t>Send: send a message</a:t>
            </a:r>
          </a:p>
          <a:p>
            <a:pPr lvl="1"/>
            <a:r>
              <a:rPr lang="en-US" altLang="en-US"/>
              <a:t>Receive: receive a message</a:t>
            </a:r>
          </a:p>
          <a:p>
            <a:pPr lvl="1"/>
            <a:r>
              <a:rPr lang="en-US" altLang="en-US"/>
              <a:t>Both may specify a “channel” to use</a:t>
            </a:r>
          </a:p>
          <a:p>
            <a:r>
              <a:rPr lang="en-US" altLang="en-US"/>
              <a:t>Issue: how does the sender know the receiver got the message?</a:t>
            </a:r>
          </a:p>
          <a:p>
            <a:r>
              <a:rPr lang="en-US" altLang="en-US"/>
              <a:t>Issue: authentication</a:t>
            </a:r>
          </a:p>
        </p:txBody>
      </p:sp>
      <p:sp>
        <p:nvSpPr>
          <p:cNvPr id="4" name="Footer Placeholder 3">
            <a:extLst>
              <a:ext uri="{FF2B5EF4-FFF2-40B4-BE49-F238E27FC236}">
                <a16:creationId xmlns:a16="http://schemas.microsoft.com/office/drawing/2014/main" id="{31956E2C-E5A6-0647-BF42-137E615716E0}"/>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7C7726A-A27A-B54E-8233-121EE02C6ADC}"/>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6CFD0040-F65E-EC40-A57B-7225A8BFBED5}"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23</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3" name="Picture 2">
            <a:extLst>
              <a:ext uri="{FF2B5EF4-FFF2-40B4-BE49-F238E27FC236}">
                <a16:creationId xmlns:a16="http://schemas.microsoft.com/office/drawing/2014/main" id="{EC4987E9-15C3-4036-B172-603C83DBF389}"/>
              </a:ext>
            </a:extLst>
          </p:cNvPr>
          <p:cNvPicPr>
            <a:picLocks noChangeAspect="1"/>
          </p:cNvPicPr>
          <p:nvPr/>
        </p:nvPicPr>
        <p:blipFill>
          <a:blip r:embed="rId2"/>
          <a:stretch>
            <a:fillRect/>
          </a:stretch>
        </p:blipFill>
        <p:spPr>
          <a:xfrm>
            <a:off x="4440773" y="2326943"/>
            <a:ext cx="5407840" cy="3605948"/>
          </a:xfrm>
          <a:prstGeom prst="rect">
            <a:avLst/>
          </a:prstGeom>
        </p:spPr>
      </p:pic>
    </p:spTree>
    <p:extLst>
      <p:ext uri="{BB962C8B-B14F-4D97-AF65-F5344CB8AC3E}">
        <p14:creationId xmlns:p14="http://schemas.microsoft.com/office/powerpoint/2010/main" val="2907412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75B0BB18-45FE-C145-86F9-5F2D13AD61F3}"/>
              </a:ext>
            </a:extLst>
          </p:cNvPr>
          <p:cNvSpPr>
            <a:spLocks noGrp="1" noChangeArrowheads="1"/>
          </p:cNvSpPr>
          <p:nvPr>
            <p:ph type="title"/>
          </p:nvPr>
        </p:nvSpPr>
        <p:spPr/>
        <p:txBody>
          <a:bodyPr/>
          <a:lstStyle/>
          <a:p>
            <a:r>
              <a:rPr lang="en-US" altLang="en-US"/>
              <a:t>Barriers</a:t>
            </a:r>
          </a:p>
        </p:txBody>
      </p:sp>
      <p:sp>
        <p:nvSpPr>
          <p:cNvPr id="113667" name="Rectangle 3">
            <a:extLst>
              <a:ext uri="{FF2B5EF4-FFF2-40B4-BE49-F238E27FC236}">
                <a16:creationId xmlns:a16="http://schemas.microsoft.com/office/drawing/2014/main" id="{53E09A75-9602-D845-8429-42B9F821B4BA}"/>
              </a:ext>
            </a:extLst>
          </p:cNvPr>
          <p:cNvSpPr>
            <a:spLocks noGrp="1" noChangeArrowheads="1"/>
          </p:cNvSpPr>
          <p:nvPr>
            <p:ph idx="1"/>
          </p:nvPr>
        </p:nvSpPr>
        <p:spPr/>
        <p:txBody>
          <a:bodyPr/>
          <a:lstStyle/>
          <a:p>
            <a:r>
              <a:rPr lang="en-US" altLang="en-US" sz="2646"/>
              <a:t>Used for synchronizing multiple processes</a:t>
            </a:r>
          </a:p>
          <a:p>
            <a:r>
              <a:rPr lang="en-US" altLang="en-US" sz="2646"/>
              <a:t>Processes wait at a “barrier” until all in the group arrive</a:t>
            </a:r>
          </a:p>
          <a:p>
            <a:r>
              <a:rPr lang="en-US" altLang="en-US" sz="2646"/>
              <a:t>After all have arrived, all processes can proceed</a:t>
            </a:r>
          </a:p>
          <a:p>
            <a:r>
              <a:rPr lang="en-US" altLang="en-US" sz="2646"/>
              <a:t>May be implemented using locks and condition variables</a:t>
            </a:r>
          </a:p>
        </p:txBody>
      </p:sp>
      <p:sp>
        <p:nvSpPr>
          <p:cNvPr id="40" name="Footer Placeholder 4">
            <a:extLst>
              <a:ext uri="{FF2B5EF4-FFF2-40B4-BE49-F238E27FC236}">
                <a16:creationId xmlns:a16="http://schemas.microsoft.com/office/drawing/2014/main" id="{67328B6C-4287-814A-93BF-39FD1F8937B2}"/>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41" name="Slide Number Placeholder 5">
            <a:extLst>
              <a:ext uri="{FF2B5EF4-FFF2-40B4-BE49-F238E27FC236}">
                <a16:creationId xmlns:a16="http://schemas.microsoft.com/office/drawing/2014/main" id="{8B2F9FDC-8F0A-CC49-98A2-71FB6688BA80}"/>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5435E664-CD88-A24A-80C1-346B69324EE1}"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24</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grpSp>
        <p:nvGrpSpPr>
          <p:cNvPr id="113668" name="Group 4">
            <a:extLst>
              <a:ext uri="{FF2B5EF4-FFF2-40B4-BE49-F238E27FC236}">
                <a16:creationId xmlns:a16="http://schemas.microsoft.com/office/drawing/2014/main" id="{5DF82652-35F2-D940-8DB8-E6E774A60750}"/>
              </a:ext>
            </a:extLst>
          </p:cNvPr>
          <p:cNvGrpSpPr>
            <a:grpSpLocks/>
          </p:cNvGrpSpPr>
          <p:nvPr/>
        </p:nvGrpSpPr>
        <p:grpSpPr bwMode="auto">
          <a:xfrm>
            <a:off x="4032355" y="4031828"/>
            <a:ext cx="1847921" cy="2971373"/>
            <a:chOff x="2304" y="2304"/>
            <a:chExt cx="1056" cy="1698"/>
          </a:xfrm>
        </p:grpSpPr>
        <p:sp>
          <p:nvSpPr>
            <p:cNvPr id="113669" name="Rectangle 5">
              <a:extLst>
                <a:ext uri="{FF2B5EF4-FFF2-40B4-BE49-F238E27FC236}">
                  <a16:creationId xmlns:a16="http://schemas.microsoft.com/office/drawing/2014/main" id="{3D691FCC-E6AD-1948-A18A-99E583F87C40}"/>
                </a:ext>
              </a:extLst>
            </p:cNvPr>
            <p:cNvSpPr>
              <a:spLocks noChangeArrowheads="1"/>
            </p:cNvSpPr>
            <p:nvPr/>
          </p:nvSpPr>
          <p:spPr bwMode="auto">
            <a:xfrm>
              <a:off x="2304" y="2304"/>
              <a:ext cx="1056" cy="1296"/>
            </a:xfrm>
            <a:prstGeom prst="rect">
              <a:avLst/>
            </a:prstGeom>
            <a:solidFill>
              <a:schemeClr val="bg1"/>
            </a:solidFill>
            <a:ln w="127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113670" name="Text Box 6">
              <a:extLst>
                <a:ext uri="{FF2B5EF4-FFF2-40B4-BE49-F238E27FC236}">
                  <a16:creationId xmlns:a16="http://schemas.microsoft.com/office/drawing/2014/main" id="{B380534E-6F78-C245-8D5B-432FD48FAA02}"/>
                </a:ext>
              </a:extLst>
            </p:cNvPr>
            <p:cNvSpPr txBox="1">
              <a:spLocks noChangeArrowheads="1"/>
            </p:cNvSpPr>
            <p:nvPr/>
          </p:nvSpPr>
          <p:spPr bwMode="auto">
            <a:xfrm>
              <a:off x="2451" y="3600"/>
              <a:ext cx="79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B and D at</a:t>
              </a:r>
            </a:p>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barrier</a:t>
              </a:r>
            </a:p>
          </p:txBody>
        </p:sp>
        <p:sp>
          <p:nvSpPr>
            <p:cNvPr id="113671" name="Rectangle 7">
              <a:extLst>
                <a:ext uri="{FF2B5EF4-FFF2-40B4-BE49-F238E27FC236}">
                  <a16:creationId xmlns:a16="http://schemas.microsoft.com/office/drawing/2014/main" id="{5AE6E697-84DA-A449-A75E-80E6838990C3}"/>
                </a:ext>
              </a:extLst>
            </p:cNvPr>
            <p:cNvSpPr>
              <a:spLocks noChangeArrowheads="1"/>
            </p:cNvSpPr>
            <p:nvPr/>
          </p:nvSpPr>
          <p:spPr bwMode="auto">
            <a:xfrm>
              <a:off x="2832" y="2352"/>
              <a:ext cx="96" cy="12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113672" name="Oval 8">
              <a:extLst>
                <a:ext uri="{FF2B5EF4-FFF2-40B4-BE49-F238E27FC236}">
                  <a16:creationId xmlns:a16="http://schemas.microsoft.com/office/drawing/2014/main" id="{063126FF-8C4C-A841-BA93-5172AE0A2480}"/>
                </a:ext>
              </a:extLst>
            </p:cNvPr>
            <p:cNvSpPr>
              <a:spLocks noChangeArrowheads="1"/>
            </p:cNvSpPr>
            <p:nvPr/>
          </p:nvSpPr>
          <p:spPr bwMode="auto">
            <a:xfrm>
              <a:off x="2496" y="2352"/>
              <a:ext cx="240" cy="24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A</a:t>
              </a:r>
            </a:p>
          </p:txBody>
        </p:sp>
        <p:sp>
          <p:nvSpPr>
            <p:cNvPr id="113673" name="Oval 9">
              <a:extLst>
                <a:ext uri="{FF2B5EF4-FFF2-40B4-BE49-F238E27FC236}">
                  <a16:creationId xmlns:a16="http://schemas.microsoft.com/office/drawing/2014/main" id="{183C1A56-43C7-8744-BE14-B29E19641CCA}"/>
                </a:ext>
              </a:extLst>
            </p:cNvPr>
            <p:cNvSpPr>
              <a:spLocks noChangeArrowheads="1"/>
            </p:cNvSpPr>
            <p:nvPr/>
          </p:nvSpPr>
          <p:spPr bwMode="auto">
            <a:xfrm>
              <a:off x="2736" y="2640"/>
              <a:ext cx="240" cy="24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B</a:t>
              </a:r>
            </a:p>
          </p:txBody>
        </p:sp>
        <p:sp>
          <p:nvSpPr>
            <p:cNvPr id="113674" name="Oval 10">
              <a:extLst>
                <a:ext uri="{FF2B5EF4-FFF2-40B4-BE49-F238E27FC236}">
                  <a16:creationId xmlns:a16="http://schemas.microsoft.com/office/drawing/2014/main" id="{010B4514-03DB-8D4A-B368-968930E8719E}"/>
                </a:ext>
              </a:extLst>
            </p:cNvPr>
            <p:cNvSpPr>
              <a:spLocks noChangeArrowheads="1"/>
            </p:cNvSpPr>
            <p:nvPr/>
          </p:nvSpPr>
          <p:spPr bwMode="auto">
            <a:xfrm>
              <a:off x="2400" y="2928"/>
              <a:ext cx="240" cy="24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C</a:t>
              </a:r>
            </a:p>
          </p:txBody>
        </p:sp>
        <p:sp>
          <p:nvSpPr>
            <p:cNvPr id="113675" name="Oval 11">
              <a:extLst>
                <a:ext uri="{FF2B5EF4-FFF2-40B4-BE49-F238E27FC236}">
                  <a16:creationId xmlns:a16="http://schemas.microsoft.com/office/drawing/2014/main" id="{706B7674-B559-E549-9B1A-68D536650F2E}"/>
                </a:ext>
              </a:extLst>
            </p:cNvPr>
            <p:cNvSpPr>
              <a:spLocks noChangeArrowheads="1"/>
            </p:cNvSpPr>
            <p:nvPr/>
          </p:nvSpPr>
          <p:spPr bwMode="auto">
            <a:xfrm>
              <a:off x="2736" y="3216"/>
              <a:ext cx="240" cy="24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D</a:t>
              </a:r>
            </a:p>
          </p:txBody>
        </p:sp>
      </p:grpSp>
      <p:grpSp>
        <p:nvGrpSpPr>
          <p:cNvPr id="113676" name="Group 12">
            <a:extLst>
              <a:ext uri="{FF2B5EF4-FFF2-40B4-BE49-F238E27FC236}">
                <a16:creationId xmlns:a16="http://schemas.microsoft.com/office/drawing/2014/main" id="{947C7DF1-A321-734F-A39B-680648C9D32B}"/>
              </a:ext>
            </a:extLst>
          </p:cNvPr>
          <p:cNvGrpSpPr>
            <a:grpSpLocks/>
          </p:cNvGrpSpPr>
          <p:nvPr/>
        </p:nvGrpSpPr>
        <p:grpSpPr bwMode="auto">
          <a:xfrm>
            <a:off x="6034272" y="4031828"/>
            <a:ext cx="1021957" cy="2971373"/>
            <a:chOff x="3448" y="2304"/>
            <a:chExt cx="584" cy="1698"/>
          </a:xfrm>
        </p:grpSpPr>
        <p:sp>
          <p:nvSpPr>
            <p:cNvPr id="113677" name="Rectangle 13">
              <a:extLst>
                <a:ext uri="{FF2B5EF4-FFF2-40B4-BE49-F238E27FC236}">
                  <a16:creationId xmlns:a16="http://schemas.microsoft.com/office/drawing/2014/main" id="{0C542A7D-6B2F-A847-BA7F-B52FE810AC6E}"/>
                </a:ext>
              </a:extLst>
            </p:cNvPr>
            <p:cNvSpPr>
              <a:spLocks noChangeArrowheads="1"/>
            </p:cNvSpPr>
            <p:nvPr/>
          </p:nvSpPr>
          <p:spPr bwMode="auto">
            <a:xfrm>
              <a:off x="3456" y="2304"/>
              <a:ext cx="576" cy="1296"/>
            </a:xfrm>
            <a:prstGeom prst="rect">
              <a:avLst/>
            </a:prstGeom>
            <a:solidFill>
              <a:schemeClr val="bg1"/>
            </a:solidFill>
            <a:ln w="127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113678" name="Text Box 14">
              <a:extLst>
                <a:ext uri="{FF2B5EF4-FFF2-40B4-BE49-F238E27FC236}">
                  <a16:creationId xmlns:a16="http://schemas.microsoft.com/office/drawing/2014/main" id="{609D6B3D-9AE2-C245-A097-B6D5C62213A4}"/>
                </a:ext>
              </a:extLst>
            </p:cNvPr>
            <p:cNvSpPr txBox="1">
              <a:spLocks noChangeArrowheads="1"/>
            </p:cNvSpPr>
            <p:nvPr/>
          </p:nvSpPr>
          <p:spPr bwMode="auto">
            <a:xfrm>
              <a:off x="3448" y="3600"/>
              <a:ext cx="525"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All at</a:t>
              </a:r>
            </a:p>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barrier</a:t>
              </a:r>
            </a:p>
          </p:txBody>
        </p:sp>
        <p:sp>
          <p:nvSpPr>
            <p:cNvPr id="113679" name="Rectangle 15">
              <a:extLst>
                <a:ext uri="{FF2B5EF4-FFF2-40B4-BE49-F238E27FC236}">
                  <a16:creationId xmlns:a16="http://schemas.microsoft.com/office/drawing/2014/main" id="{0F369217-49B4-BE43-9AA8-36CDC3B76480}"/>
                </a:ext>
              </a:extLst>
            </p:cNvPr>
            <p:cNvSpPr>
              <a:spLocks noChangeArrowheads="1"/>
            </p:cNvSpPr>
            <p:nvPr/>
          </p:nvSpPr>
          <p:spPr bwMode="auto">
            <a:xfrm>
              <a:off x="3744" y="2352"/>
              <a:ext cx="96" cy="12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113680" name="Oval 16">
              <a:extLst>
                <a:ext uri="{FF2B5EF4-FFF2-40B4-BE49-F238E27FC236}">
                  <a16:creationId xmlns:a16="http://schemas.microsoft.com/office/drawing/2014/main" id="{3A20F2C3-CDA0-524D-A119-7B6A9DE46638}"/>
                </a:ext>
              </a:extLst>
            </p:cNvPr>
            <p:cNvSpPr>
              <a:spLocks noChangeArrowheads="1"/>
            </p:cNvSpPr>
            <p:nvPr/>
          </p:nvSpPr>
          <p:spPr bwMode="auto">
            <a:xfrm>
              <a:off x="3648" y="2352"/>
              <a:ext cx="240" cy="240"/>
            </a:xfrm>
            <a:prstGeom prst="ellipse">
              <a:avLst/>
            </a:prstGeom>
            <a:solidFill>
              <a:srgbClr val="ED181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A</a:t>
              </a:r>
            </a:p>
          </p:txBody>
        </p:sp>
        <p:sp>
          <p:nvSpPr>
            <p:cNvPr id="113681" name="Oval 17">
              <a:extLst>
                <a:ext uri="{FF2B5EF4-FFF2-40B4-BE49-F238E27FC236}">
                  <a16:creationId xmlns:a16="http://schemas.microsoft.com/office/drawing/2014/main" id="{BDEF3EA7-2795-E244-B31E-AC3732E37794}"/>
                </a:ext>
              </a:extLst>
            </p:cNvPr>
            <p:cNvSpPr>
              <a:spLocks noChangeArrowheads="1"/>
            </p:cNvSpPr>
            <p:nvPr/>
          </p:nvSpPr>
          <p:spPr bwMode="auto">
            <a:xfrm>
              <a:off x="3648" y="2640"/>
              <a:ext cx="240" cy="240"/>
            </a:xfrm>
            <a:prstGeom prst="ellipse">
              <a:avLst/>
            </a:prstGeom>
            <a:solidFill>
              <a:srgbClr val="ED181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B</a:t>
              </a:r>
            </a:p>
          </p:txBody>
        </p:sp>
        <p:sp>
          <p:nvSpPr>
            <p:cNvPr id="113682" name="Oval 18">
              <a:extLst>
                <a:ext uri="{FF2B5EF4-FFF2-40B4-BE49-F238E27FC236}">
                  <a16:creationId xmlns:a16="http://schemas.microsoft.com/office/drawing/2014/main" id="{44AECA8F-4C1F-8243-A745-72D13E5B3394}"/>
                </a:ext>
              </a:extLst>
            </p:cNvPr>
            <p:cNvSpPr>
              <a:spLocks noChangeArrowheads="1"/>
            </p:cNvSpPr>
            <p:nvPr/>
          </p:nvSpPr>
          <p:spPr bwMode="auto">
            <a:xfrm>
              <a:off x="3648" y="2928"/>
              <a:ext cx="240" cy="240"/>
            </a:xfrm>
            <a:prstGeom prst="ellipse">
              <a:avLst/>
            </a:prstGeom>
            <a:solidFill>
              <a:srgbClr val="ED181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C</a:t>
              </a:r>
            </a:p>
          </p:txBody>
        </p:sp>
        <p:sp>
          <p:nvSpPr>
            <p:cNvPr id="113683" name="Oval 19">
              <a:extLst>
                <a:ext uri="{FF2B5EF4-FFF2-40B4-BE49-F238E27FC236}">
                  <a16:creationId xmlns:a16="http://schemas.microsoft.com/office/drawing/2014/main" id="{D4044387-3196-2E4F-B87C-2621F7F17AF3}"/>
                </a:ext>
              </a:extLst>
            </p:cNvPr>
            <p:cNvSpPr>
              <a:spLocks noChangeArrowheads="1"/>
            </p:cNvSpPr>
            <p:nvPr/>
          </p:nvSpPr>
          <p:spPr bwMode="auto">
            <a:xfrm>
              <a:off x="3648" y="3216"/>
              <a:ext cx="240" cy="240"/>
            </a:xfrm>
            <a:prstGeom prst="ellipse">
              <a:avLst/>
            </a:prstGeom>
            <a:solidFill>
              <a:srgbClr val="ED181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D</a:t>
              </a:r>
            </a:p>
          </p:txBody>
        </p:sp>
      </p:grpSp>
      <p:grpSp>
        <p:nvGrpSpPr>
          <p:cNvPr id="113684" name="Group 20">
            <a:extLst>
              <a:ext uri="{FF2B5EF4-FFF2-40B4-BE49-F238E27FC236}">
                <a16:creationId xmlns:a16="http://schemas.microsoft.com/office/drawing/2014/main" id="{BA5133D5-3091-8344-B871-6C3CAA621E02}"/>
              </a:ext>
            </a:extLst>
          </p:cNvPr>
          <p:cNvGrpSpPr>
            <a:grpSpLocks/>
          </p:cNvGrpSpPr>
          <p:nvPr/>
        </p:nvGrpSpPr>
        <p:grpSpPr bwMode="auto">
          <a:xfrm>
            <a:off x="7036979" y="4031828"/>
            <a:ext cx="1977416" cy="2971373"/>
            <a:chOff x="4021" y="2304"/>
            <a:chExt cx="1130" cy="1698"/>
          </a:xfrm>
        </p:grpSpPr>
        <p:sp>
          <p:nvSpPr>
            <p:cNvPr id="113685" name="Rectangle 21">
              <a:extLst>
                <a:ext uri="{FF2B5EF4-FFF2-40B4-BE49-F238E27FC236}">
                  <a16:creationId xmlns:a16="http://schemas.microsoft.com/office/drawing/2014/main" id="{4FBF6428-FD07-FE46-8E61-8E194EA2B91B}"/>
                </a:ext>
              </a:extLst>
            </p:cNvPr>
            <p:cNvSpPr>
              <a:spLocks noChangeArrowheads="1"/>
            </p:cNvSpPr>
            <p:nvPr/>
          </p:nvSpPr>
          <p:spPr bwMode="auto">
            <a:xfrm>
              <a:off x="4080" y="2304"/>
              <a:ext cx="1008" cy="1296"/>
            </a:xfrm>
            <a:prstGeom prst="rect">
              <a:avLst/>
            </a:prstGeom>
            <a:solidFill>
              <a:schemeClr val="bg1"/>
            </a:solidFill>
            <a:ln w="127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113686" name="Text Box 22">
              <a:extLst>
                <a:ext uri="{FF2B5EF4-FFF2-40B4-BE49-F238E27FC236}">
                  <a16:creationId xmlns:a16="http://schemas.microsoft.com/office/drawing/2014/main" id="{F09F22D4-A8E8-8842-A50B-B0FF1B7B6017}"/>
                </a:ext>
              </a:extLst>
            </p:cNvPr>
            <p:cNvSpPr txBox="1">
              <a:spLocks noChangeArrowheads="1"/>
            </p:cNvSpPr>
            <p:nvPr/>
          </p:nvSpPr>
          <p:spPr bwMode="auto">
            <a:xfrm>
              <a:off x="4021" y="3600"/>
              <a:ext cx="113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Barrier releases</a:t>
              </a:r>
              <a:b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all processes</a:t>
              </a:r>
            </a:p>
          </p:txBody>
        </p:sp>
        <p:sp>
          <p:nvSpPr>
            <p:cNvPr id="113687" name="Rectangle 23">
              <a:extLst>
                <a:ext uri="{FF2B5EF4-FFF2-40B4-BE49-F238E27FC236}">
                  <a16:creationId xmlns:a16="http://schemas.microsoft.com/office/drawing/2014/main" id="{1196C6AB-AC06-6146-B3B4-37ED940F4A93}"/>
                </a:ext>
              </a:extLst>
            </p:cNvPr>
            <p:cNvSpPr>
              <a:spLocks noChangeArrowheads="1"/>
            </p:cNvSpPr>
            <p:nvPr/>
          </p:nvSpPr>
          <p:spPr bwMode="auto">
            <a:xfrm>
              <a:off x="4368" y="2352"/>
              <a:ext cx="96" cy="12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113688" name="Oval 24">
              <a:extLst>
                <a:ext uri="{FF2B5EF4-FFF2-40B4-BE49-F238E27FC236}">
                  <a16:creationId xmlns:a16="http://schemas.microsoft.com/office/drawing/2014/main" id="{FA90CC6D-E3C6-DC45-BC18-C35A5284A4B5}"/>
                </a:ext>
              </a:extLst>
            </p:cNvPr>
            <p:cNvSpPr>
              <a:spLocks noChangeArrowheads="1"/>
            </p:cNvSpPr>
            <p:nvPr/>
          </p:nvSpPr>
          <p:spPr bwMode="auto">
            <a:xfrm>
              <a:off x="4464" y="2352"/>
              <a:ext cx="240" cy="24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A</a:t>
              </a:r>
            </a:p>
          </p:txBody>
        </p:sp>
        <p:sp>
          <p:nvSpPr>
            <p:cNvPr id="113689" name="Oval 25">
              <a:extLst>
                <a:ext uri="{FF2B5EF4-FFF2-40B4-BE49-F238E27FC236}">
                  <a16:creationId xmlns:a16="http://schemas.microsoft.com/office/drawing/2014/main" id="{F7E7202E-D5D3-A747-9D1B-F7FC160AD007}"/>
                </a:ext>
              </a:extLst>
            </p:cNvPr>
            <p:cNvSpPr>
              <a:spLocks noChangeArrowheads="1"/>
            </p:cNvSpPr>
            <p:nvPr/>
          </p:nvSpPr>
          <p:spPr bwMode="auto">
            <a:xfrm>
              <a:off x="4464" y="2640"/>
              <a:ext cx="240" cy="24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B</a:t>
              </a:r>
            </a:p>
          </p:txBody>
        </p:sp>
        <p:sp>
          <p:nvSpPr>
            <p:cNvPr id="113690" name="Oval 26">
              <a:extLst>
                <a:ext uri="{FF2B5EF4-FFF2-40B4-BE49-F238E27FC236}">
                  <a16:creationId xmlns:a16="http://schemas.microsoft.com/office/drawing/2014/main" id="{6F500A15-5B13-334D-9A91-DE6F33595E63}"/>
                </a:ext>
              </a:extLst>
            </p:cNvPr>
            <p:cNvSpPr>
              <a:spLocks noChangeArrowheads="1"/>
            </p:cNvSpPr>
            <p:nvPr/>
          </p:nvSpPr>
          <p:spPr bwMode="auto">
            <a:xfrm>
              <a:off x="4464" y="2928"/>
              <a:ext cx="240" cy="24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C</a:t>
              </a:r>
            </a:p>
          </p:txBody>
        </p:sp>
        <p:sp>
          <p:nvSpPr>
            <p:cNvPr id="113691" name="Oval 27">
              <a:extLst>
                <a:ext uri="{FF2B5EF4-FFF2-40B4-BE49-F238E27FC236}">
                  <a16:creationId xmlns:a16="http://schemas.microsoft.com/office/drawing/2014/main" id="{8E40E6A0-180A-A140-AA4D-145E8A8EC746}"/>
                </a:ext>
              </a:extLst>
            </p:cNvPr>
            <p:cNvSpPr>
              <a:spLocks noChangeArrowheads="1"/>
            </p:cNvSpPr>
            <p:nvPr/>
          </p:nvSpPr>
          <p:spPr bwMode="auto">
            <a:xfrm>
              <a:off x="4464" y="3216"/>
              <a:ext cx="240" cy="24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D</a:t>
              </a:r>
            </a:p>
          </p:txBody>
        </p:sp>
      </p:grpSp>
      <p:grpSp>
        <p:nvGrpSpPr>
          <p:cNvPr id="113692" name="Group 28">
            <a:extLst>
              <a:ext uri="{FF2B5EF4-FFF2-40B4-BE49-F238E27FC236}">
                <a16:creationId xmlns:a16="http://schemas.microsoft.com/office/drawing/2014/main" id="{8B52787E-F13C-F64A-95FC-73E1D8619421}"/>
              </a:ext>
            </a:extLst>
          </p:cNvPr>
          <p:cNvGrpSpPr>
            <a:grpSpLocks/>
          </p:cNvGrpSpPr>
          <p:nvPr/>
        </p:nvGrpSpPr>
        <p:grpSpPr bwMode="auto">
          <a:xfrm>
            <a:off x="1008486" y="4031828"/>
            <a:ext cx="2836628" cy="2971373"/>
            <a:chOff x="576" y="2304"/>
            <a:chExt cx="1621" cy="1698"/>
          </a:xfrm>
        </p:grpSpPr>
        <p:sp>
          <p:nvSpPr>
            <p:cNvPr id="113693" name="Rectangle 29">
              <a:extLst>
                <a:ext uri="{FF2B5EF4-FFF2-40B4-BE49-F238E27FC236}">
                  <a16:creationId xmlns:a16="http://schemas.microsoft.com/office/drawing/2014/main" id="{75BC1CE1-4DB5-F844-8D3E-60A78B8FC2BB}"/>
                </a:ext>
              </a:extLst>
            </p:cNvPr>
            <p:cNvSpPr>
              <a:spLocks noChangeArrowheads="1"/>
            </p:cNvSpPr>
            <p:nvPr/>
          </p:nvSpPr>
          <p:spPr bwMode="auto">
            <a:xfrm>
              <a:off x="576" y="2304"/>
              <a:ext cx="1584" cy="1296"/>
            </a:xfrm>
            <a:prstGeom prst="rect">
              <a:avLst/>
            </a:prstGeom>
            <a:solidFill>
              <a:schemeClr val="bg1"/>
            </a:solidFill>
            <a:ln w="127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113694" name="Text Box 30">
              <a:extLst>
                <a:ext uri="{FF2B5EF4-FFF2-40B4-BE49-F238E27FC236}">
                  <a16:creationId xmlns:a16="http://schemas.microsoft.com/office/drawing/2014/main" id="{3F01AD55-B3DA-6E4B-874D-F9F81B8CEFB6}"/>
                </a:ext>
              </a:extLst>
            </p:cNvPr>
            <p:cNvSpPr txBox="1">
              <a:spLocks noChangeArrowheads="1"/>
            </p:cNvSpPr>
            <p:nvPr/>
          </p:nvSpPr>
          <p:spPr bwMode="auto">
            <a:xfrm>
              <a:off x="576" y="3600"/>
              <a:ext cx="1621"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Processes approaching</a:t>
              </a:r>
            </a:p>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barrier</a:t>
              </a:r>
            </a:p>
          </p:txBody>
        </p:sp>
        <p:sp>
          <p:nvSpPr>
            <p:cNvPr id="113695" name="Rectangle 31">
              <a:extLst>
                <a:ext uri="{FF2B5EF4-FFF2-40B4-BE49-F238E27FC236}">
                  <a16:creationId xmlns:a16="http://schemas.microsoft.com/office/drawing/2014/main" id="{B3C7818A-9093-D348-B3DC-24B2225654C9}"/>
                </a:ext>
              </a:extLst>
            </p:cNvPr>
            <p:cNvSpPr>
              <a:spLocks noChangeArrowheads="1"/>
            </p:cNvSpPr>
            <p:nvPr/>
          </p:nvSpPr>
          <p:spPr bwMode="auto">
            <a:xfrm>
              <a:off x="1632" y="2352"/>
              <a:ext cx="96" cy="12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113696" name="Oval 32">
              <a:extLst>
                <a:ext uri="{FF2B5EF4-FFF2-40B4-BE49-F238E27FC236}">
                  <a16:creationId xmlns:a16="http://schemas.microsoft.com/office/drawing/2014/main" id="{92B45288-C480-8741-BBA9-7045977B5727}"/>
                </a:ext>
              </a:extLst>
            </p:cNvPr>
            <p:cNvSpPr>
              <a:spLocks noChangeArrowheads="1"/>
            </p:cNvSpPr>
            <p:nvPr/>
          </p:nvSpPr>
          <p:spPr bwMode="auto">
            <a:xfrm>
              <a:off x="816" y="2352"/>
              <a:ext cx="240" cy="24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A</a:t>
              </a:r>
            </a:p>
          </p:txBody>
        </p:sp>
        <p:sp>
          <p:nvSpPr>
            <p:cNvPr id="113697" name="Oval 33">
              <a:extLst>
                <a:ext uri="{FF2B5EF4-FFF2-40B4-BE49-F238E27FC236}">
                  <a16:creationId xmlns:a16="http://schemas.microsoft.com/office/drawing/2014/main" id="{9F9B1BA0-C5C0-5A4B-B0B3-1BBC15FAE454}"/>
                </a:ext>
              </a:extLst>
            </p:cNvPr>
            <p:cNvSpPr>
              <a:spLocks noChangeArrowheads="1"/>
            </p:cNvSpPr>
            <p:nvPr/>
          </p:nvSpPr>
          <p:spPr bwMode="auto">
            <a:xfrm>
              <a:off x="1056" y="2640"/>
              <a:ext cx="240" cy="24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B</a:t>
              </a:r>
            </a:p>
          </p:txBody>
        </p:sp>
        <p:sp>
          <p:nvSpPr>
            <p:cNvPr id="113698" name="Oval 34">
              <a:extLst>
                <a:ext uri="{FF2B5EF4-FFF2-40B4-BE49-F238E27FC236}">
                  <a16:creationId xmlns:a16="http://schemas.microsoft.com/office/drawing/2014/main" id="{59745D42-FC42-D245-817B-F52B52850601}"/>
                </a:ext>
              </a:extLst>
            </p:cNvPr>
            <p:cNvSpPr>
              <a:spLocks noChangeArrowheads="1"/>
            </p:cNvSpPr>
            <p:nvPr/>
          </p:nvSpPr>
          <p:spPr bwMode="auto">
            <a:xfrm>
              <a:off x="912" y="2928"/>
              <a:ext cx="240" cy="24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C</a:t>
              </a:r>
            </a:p>
          </p:txBody>
        </p:sp>
        <p:sp>
          <p:nvSpPr>
            <p:cNvPr id="113699" name="Oval 35">
              <a:extLst>
                <a:ext uri="{FF2B5EF4-FFF2-40B4-BE49-F238E27FC236}">
                  <a16:creationId xmlns:a16="http://schemas.microsoft.com/office/drawing/2014/main" id="{BF0010FA-FA7D-9B41-BECD-658A917A2019}"/>
                </a:ext>
              </a:extLst>
            </p:cNvPr>
            <p:cNvSpPr>
              <a:spLocks noChangeArrowheads="1"/>
            </p:cNvSpPr>
            <p:nvPr/>
          </p:nvSpPr>
          <p:spPr bwMode="auto">
            <a:xfrm>
              <a:off x="672" y="3216"/>
              <a:ext cx="240" cy="24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D</a:t>
              </a:r>
            </a:p>
          </p:txBody>
        </p:sp>
        <p:sp>
          <p:nvSpPr>
            <p:cNvPr id="113700" name="Line 36">
              <a:extLst>
                <a:ext uri="{FF2B5EF4-FFF2-40B4-BE49-F238E27FC236}">
                  <a16:creationId xmlns:a16="http://schemas.microsoft.com/office/drawing/2014/main" id="{F08B638D-6957-914A-ADA7-554F098F1250}"/>
                </a:ext>
              </a:extLst>
            </p:cNvPr>
            <p:cNvSpPr>
              <a:spLocks noChangeShapeType="1"/>
            </p:cNvSpPr>
            <p:nvPr/>
          </p:nvSpPr>
          <p:spPr bwMode="auto">
            <a:xfrm>
              <a:off x="1056" y="2496"/>
              <a:ext cx="288"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113701" name="Line 37">
              <a:extLst>
                <a:ext uri="{FF2B5EF4-FFF2-40B4-BE49-F238E27FC236}">
                  <a16:creationId xmlns:a16="http://schemas.microsoft.com/office/drawing/2014/main" id="{42682FC1-09D5-2B43-9B1C-B3B1551A6C08}"/>
                </a:ext>
              </a:extLst>
            </p:cNvPr>
            <p:cNvSpPr>
              <a:spLocks noChangeShapeType="1"/>
            </p:cNvSpPr>
            <p:nvPr/>
          </p:nvSpPr>
          <p:spPr bwMode="auto">
            <a:xfrm>
              <a:off x="1296" y="2784"/>
              <a:ext cx="288"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113702" name="Line 38">
              <a:extLst>
                <a:ext uri="{FF2B5EF4-FFF2-40B4-BE49-F238E27FC236}">
                  <a16:creationId xmlns:a16="http://schemas.microsoft.com/office/drawing/2014/main" id="{37B7D11D-6689-D941-ABF7-64EA7C68D384}"/>
                </a:ext>
              </a:extLst>
            </p:cNvPr>
            <p:cNvSpPr>
              <a:spLocks noChangeShapeType="1"/>
            </p:cNvSpPr>
            <p:nvPr/>
          </p:nvSpPr>
          <p:spPr bwMode="auto">
            <a:xfrm>
              <a:off x="1152" y="3072"/>
              <a:ext cx="288"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113703" name="Line 39">
              <a:extLst>
                <a:ext uri="{FF2B5EF4-FFF2-40B4-BE49-F238E27FC236}">
                  <a16:creationId xmlns:a16="http://schemas.microsoft.com/office/drawing/2014/main" id="{9F037A54-C64C-5042-891B-025886DD3A06}"/>
                </a:ext>
              </a:extLst>
            </p:cNvPr>
            <p:cNvSpPr>
              <a:spLocks noChangeShapeType="1"/>
            </p:cNvSpPr>
            <p:nvPr/>
          </p:nvSpPr>
          <p:spPr bwMode="auto">
            <a:xfrm>
              <a:off x="912" y="3360"/>
              <a:ext cx="288"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grpSp>
    </p:spTree>
    <p:extLst>
      <p:ext uri="{BB962C8B-B14F-4D97-AF65-F5344CB8AC3E}">
        <p14:creationId xmlns:p14="http://schemas.microsoft.com/office/powerpoint/2010/main" val="3017477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3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36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3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CDDC-540B-4AAD-8AB4-1776C73319DA}"/>
              </a:ext>
            </a:extLst>
          </p:cNvPr>
          <p:cNvSpPr>
            <a:spLocks noGrp="1"/>
          </p:cNvSpPr>
          <p:nvPr>
            <p:ph type="title"/>
          </p:nvPr>
        </p:nvSpPr>
        <p:spPr/>
        <p:txBody>
          <a:bodyPr/>
          <a:lstStyle/>
          <a:p>
            <a:r>
              <a:rPr lang="en-US"/>
              <a:t>Barriers Example</a:t>
            </a:r>
          </a:p>
        </p:txBody>
      </p:sp>
      <p:sp>
        <p:nvSpPr>
          <p:cNvPr id="3" name="Content Placeholder 2">
            <a:extLst>
              <a:ext uri="{FF2B5EF4-FFF2-40B4-BE49-F238E27FC236}">
                <a16:creationId xmlns:a16="http://schemas.microsoft.com/office/drawing/2014/main" id="{64AB6195-93E6-47B2-A044-E175F01A4F0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2612FB6A-2228-4090-8262-895A3F2BB780}"/>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9917E852-E21C-49CC-9DF1-627ECC534F56}"/>
              </a:ext>
            </a:extLst>
          </p:cNvPr>
          <p:cNvSpPr>
            <a:spLocks noGrp="1"/>
          </p:cNvSpPr>
          <p:nvPr>
            <p:ph type="sldNum" idx="12"/>
          </p:nvPr>
        </p:nvSpPr>
        <p:spPr/>
        <p:txBody>
          <a:bodyPr/>
          <a:lstStyle/>
          <a:p>
            <a:fld id="{65E435D9-63B0-4660-8D04-E83F5E2CA2AE}" type="slidenum">
              <a:rPr lang="en-GB" altLang="en-US" smtClean="0"/>
              <a:pPr/>
              <a:t>25</a:t>
            </a:fld>
            <a:endParaRPr lang="en-GB" altLang="en-US"/>
          </a:p>
        </p:txBody>
      </p:sp>
      <p:pic>
        <p:nvPicPr>
          <p:cNvPr id="8" name="Picture 7">
            <a:extLst>
              <a:ext uri="{FF2B5EF4-FFF2-40B4-BE49-F238E27FC236}">
                <a16:creationId xmlns:a16="http://schemas.microsoft.com/office/drawing/2014/main" id="{A8713976-5557-47F2-9EF8-4A93BF892B62}"/>
              </a:ext>
            </a:extLst>
          </p:cNvPr>
          <p:cNvPicPr>
            <a:picLocks noChangeAspect="1"/>
          </p:cNvPicPr>
          <p:nvPr/>
        </p:nvPicPr>
        <p:blipFill>
          <a:blip r:embed="rId2"/>
          <a:stretch>
            <a:fillRect/>
          </a:stretch>
        </p:blipFill>
        <p:spPr>
          <a:xfrm>
            <a:off x="858661" y="1630576"/>
            <a:ext cx="7536465" cy="5025315"/>
          </a:xfrm>
          <a:prstGeom prst="rect">
            <a:avLst/>
          </a:prstGeom>
        </p:spPr>
      </p:pic>
    </p:spTree>
    <p:extLst>
      <p:ext uri="{BB962C8B-B14F-4D97-AF65-F5344CB8AC3E}">
        <p14:creationId xmlns:p14="http://schemas.microsoft.com/office/powerpoint/2010/main" val="398912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a:t>Last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a:t>Spinlock problems</a:t>
            </a:r>
          </a:p>
          <a:p>
            <a:r>
              <a:rPr lang="en-US"/>
              <a:t>Semaphore </a:t>
            </a:r>
          </a:p>
          <a:p>
            <a:pPr lvl="1"/>
            <a:r>
              <a:rPr lang="en-US"/>
              <a:t>Usage</a:t>
            </a:r>
          </a:p>
          <a:p>
            <a:pPr lvl="1"/>
            <a:r>
              <a:rPr lang="en-US"/>
              <a:t>Implementation</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a:p>
        </p:txBody>
      </p:sp>
    </p:spTree>
    <p:extLst>
      <p:ext uri="{BB962C8B-B14F-4D97-AF65-F5344CB8AC3E}">
        <p14:creationId xmlns:p14="http://schemas.microsoft.com/office/powerpoint/2010/main" val="211686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1C35-B7E9-AD43-99C8-95170559C8A0}"/>
              </a:ext>
            </a:extLst>
          </p:cNvPr>
          <p:cNvSpPr>
            <a:spLocks noGrp="1"/>
          </p:cNvSpPr>
          <p:nvPr>
            <p:ph type="title"/>
          </p:nvPr>
        </p:nvSpPr>
        <p:spPr/>
        <p:txBody>
          <a:bodyPr/>
          <a:lstStyle/>
          <a:p>
            <a:r>
              <a:rPr lang="en-US"/>
              <a:t>Muddiest Points (1/2)</a:t>
            </a:r>
          </a:p>
        </p:txBody>
      </p:sp>
      <p:sp>
        <p:nvSpPr>
          <p:cNvPr id="3" name="Content Placeholder 2">
            <a:extLst>
              <a:ext uri="{FF2B5EF4-FFF2-40B4-BE49-F238E27FC236}">
                <a16:creationId xmlns:a16="http://schemas.microsoft.com/office/drawing/2014/main" id="{443F42C8-5750-0341-86AA-B64ED9D37EB6}"/>
              </a:ext>
            </a:extLst>
          </p:cNvPr>
          <p:cNvSpPr>
            <a:spLocks noGrp="1"/>
          </p:cNvSpPr>
          <p:nvPr>
            <p:ph idx="1"/>
          </p:nvPr>
        </p:nvSpPr>
        <p:spPr>
          <a:xfrm>
            <a:off x="0" y="754917"/>
            <a:ext cx="10096296" cy="6567487"/>
          </a:xfrm>
        </p:spPr>
        <p:txBody>
          <a:bodyPr>
            <a:noAutofit/>
          </a:bodyPr>
          <a:lstStyle/>
          <a:p>
            <a:r>
              <a:rPr lang="en-US" sz="1600"/>
              <a:t>Semaphores</a:t>
            </a:r>
          </a:p>
          <a:p>
            <a:pPr lvl="1"/>
            <a:r>
              <a:rPr lang="en-US" sz="1600"/>
              <a:t>the problems with using semaphores</a:t>
            </a:r>
          </a:p>
          <a:p>
            <a:pPr lvl="1"/>
            <a:r>
              <a:rPr lang="en-US" sz="1600"/>
              <a:t>Implementation</a:t>
            </a:r>
          </a:p>
          <a:p>
            <a:pPr lvl="1"/>
            <a:r>
              <a:rPr lang="en-US" sz="1600"/>
              <a:t>How is a semaphore using a spin lock better than a spinlock</a:t>
            </a:r>
          </a:p>
          <a:p>
            <a:pPr lvl="1"/>
            <a:r>
              <a:rPr lang="en-US" sz="1600"/>
              <a:t>Semaphores, all of it lol, but I'm planning on reading the textbook too.</a:t>
            </a:r>
          </a:p>
          <a:p>
            <a:pPr lvl="1"/>
            <a:r>
              <a:rPr lang="en-US" sz="1600"/>
              <a:t>preventing errors with down() and up()</a:t>
            </a:r>
          </a:p>
          <a:p>
            <a:pPr lvl="1"/>
            <a:r>
              <a:rPr lang="en-US" sz="1600"/>
              <a:t>counting semaphores (How do the other values in counting semaphores work)</a:t>
            </a:r>
          </a:p>
          <a:p>
            <a:pPr lvl="1"/>
            <a:r>
              <a:rPr lang="en-US" sz="1600"/>
              <a:t>Semaphore starvation</a:t>
            </a:r>
          </a:p>
          <a:p>
            <a:pPr lvl="1"/>
            <a:r>
              <a:rPr lang="en-US" sz="1600"/>
              <a:t>semaphores in code</a:t>
            </a:r>
          </a:p>
          <a:p>
            <a:r>
              <a:rPr lang="en-US" sz="1600"/>
              <a:t>Semaphore vs. Spinlock</a:t>
            </a:r>
          </a:p>
          <a:p>
            <a:pPr lvl="1"/>
            <a:r>
              <a:rPr lang="en-US" sz="1600"/>
              <a:t>recognizing when you'd use a semaphore vs a spinlock</a:t>
            </a:r>
          </a:p>
          <a:p>
            <a:pPr lvl="1"/>
            <a:r>
              <a:rPr lang="en-US" sz="1600"/>
              <a:t>What is the difference between a spinlock and a semaphore that uses busy waiting? They both seem to do the same thing</a:t>
            </a:r>
          </a:p>
          <a:p>
            <a:r>
              <a:rPr lang="en-US" sz="1600"/>
              <a:t>Priority Inversion</a:t>
            </a:r>
          </a:p>
          <a:p>
            <a:pPr lvl="1"/>
            <a:r>
              <a:rPr lang="en-US" sz="1600"/>
              <a:t>Priority inversion in semaphores and what practical effects it can have on your system? Maybe an example</a:t>
            </a:r>
          </a:p>
          <a:p>
            <a:pPr lvl="1"/>
            <a:r>
              <a:rPr lang="en-US" sz="1600"/>
              <a:t>A little hazy on how priority queue effects semaphores and spinlocks</a:t>
            </a:r>
          </a:p>
          <a:p>
            <a:pPr lvl="1"/>
            <a:r>
              <a:rPr lang="en-US" sz="1600"/>
              <a:t>How priority inheritance works with processes and semaphores</a:t>
            </a:r>
          </a:p>
        </p:txBody>
      </p:sp>
      <p:sp>
        <p:nvSpPr>
          <p:cNvPr id="4" name="Footer Placeholder 3">
            <a:extLst>
              <a:ext uri="{FF2B5EF4-FFF2-40B4-BE49-F238E27FC236}">
                <a16:creationId xmlns:a16="http://schemas.microsoft.com/office/drawing/2014/main" id="{0EB4ABDD-19CE-BF49-AD01-C8301EAADB2C}"/>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9125C873-401D-FF41-BA45-23F3EB380812}"/>
              </a:ext>
            </a:extLst>
          </p:cNvPr>
          <p:cNvSpPr>
            <a:spLocks noGrp="1"/>
          </p:cNvSpPr>
          <p:nvPr>
            <p:ph type="sldNum" idx="12"/>
          </p:nvPr>
        </p:nvSpPr>
        <p:spPr/>
        <p:txBody>
          <a:bodyPr/>
          <a:lstStyle/>
          <a:p>
            <a:fld id="{65E435D9-63B0-4660-8D04-E83F5E2CA2AE}" type="slidenum">
              <a:rPr lang="en-GB" altLang="en-US" smtClean="0"/>
              <a:pPr/>
              <a:t>4</a:t>
            </a:fld>
            <a:endParaRPr lang="en-GB" altLang="en-US"/>
          </a:p>
        </p:txBody>
      </p:sp>
    </p:spTree>
    <p:extLst>
      <p:ext uri="{BB962C8B-B14F-4D97-AF65-F5344CB8AC3E}">
        <p14:creationId xmlns:p14="http://schemas.microsoft.com/office/powerpoint/2010/main" val="420261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40E2-7B17-42E2-85AD-AFAE503F099A}"/>
              </a:ext>
            </a:extLst>
          </p:cNvPr>
          <p:cNvSpPr>
            <a:spLocks noGrp="1"/>
          </p:cNvSpPr>
          <p:nvPr>
            <p:ph type="title"/>
          </p:nvPr>
        </p:nvSpPr>
        <p:spPr/>
        <p:txBody>
          <a:bodyPr/>
          <a:lstStyle/>
          <a:p>
            <a:r>
              <a:rPr lang="en-US"/>
              <a:t>Semaphore Implementation in Project 1</a:t>
            </a:r>
          </a:p>
        </p:txBody>
      </p:sp>
      <p:sp>
        <p:nvSpPr>
          <p:cNvPr id="3" name="Content Placeholder 2">
            <a:extLst>
              <a:ext uri="{FF2B5EF4-FFF2-40B4-BE49-F238E27FC236}">
                <a16:creationId xmlns:a16="http://schemas.microsoft.com/office/drawing/2014/main" id="{6293486F-04F0-4EEE-A7C9-D6E5ED128E4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ADD29D3-3FF5-4638-8BFA-FFAB8947F4AB}"/>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6284C7F7-52F5-451E-A6B4-34847413F2D2}"/>
              </a:ext>
            </a:extLst>
          </p:cNvPr>
          <p:cNvSpPr>
            <a:spLocks noGrp="1"/>
          </p:cNvSpPr>
          <p:nvPr>
            <p:ph type="sldNum" idx="12"/>
          </p:nvPr>
        </p:nvSpPr>
        <p:spPr/>
        <p:txBody>
          <a:bodyPr/>
          <a:lstStyle/>
          <a:p>
            <a:fld id="{65E435D9-63B0-4660-8D04-E83F5E2CA2AE}" type="slidenum">
              <a:rPr lang="en-GB" altLang="en-US" smtClean="0"/>
              <a:pPr/>
              <a:t>5</a:t>
            </a:fld>
            <a:endParaRPr lang="en-GB" altLang="en-US"/>
          </a:p>
        </p:txBody>
      </p:sp>
      <p:pic>
        <p:nvPicPr>
          <p:cNvPr id="7" name="Picture 6">
            <a:extLst>
              <a:ext uri="{FF2B5EF4-FFF2-40B4-BE49-F238E27FC236}">
                <a16:creationId xmlns:a16="http://schemas.microsoft.com/office/drawing/2014/main" id="{007B142F-A586-47FD-AD4C-029042D2B4A8}"/>
              </a:ext>
            </a:extLst>
          </p:cNvPr>
          <p:cNvPicPr>
            <a:picLocks noChangeAspect="1"/>
          </p:cNvPicPr>
          <p:nvPr/>
        </p:nvPicPr>
        <p:blipFill>
          <a:blip r:embed="rId2"/>
          <a:stretch>
            <a:fillRect/>
          </a:stretch>
        </p:blipFill>
        <p:spPr>
          <a:xfrm>
            <a:off x="1206729" y="1303361"/>
            <a:ext cx="7782075" cy="5189088"/>
          </a:xfrm>
          <a:prstGeom prst="rect">
            <a:avLst/>
          </a:prstGeom>
        </p:spPr>
      </p:pic>
    </p:spTree>
    <p:extLst>
      <p:ext uri="{BB962C8B-B14F-4D97-AF65-F5344CB8AC3E}">
        <p14:creationId xmlns:p14="http://schemas.microsoft.com/office/powerpoint/2010/main" val="407511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787B-B7B4-45B7-961D-07A76C77FA5D}"/>
              </a:ext>
            </a:extLst>
          </p:cNvPr>
          <p:cNvSpPr>
            <a:spLocks noGrp="1"/>
          </p:cNvSpPr>
          <p:nvPr>
            <p:ph type="title"/>
          </p:nvPr>
        </p:nvSpPr>
        <p:spPr/>
        <p:txBody>
          <a:bodyPr/>
          <a:lstStyle/>
          <a:p>
            <a:r>
              <a:rPr lang="en-US"/>
              <a:t>Priority Inheritance</a:t>
            </a:r>
          </a:p>
        </p:txBody>
      </p:sp>
      <p:sp>
        <p:nvSpPr>
          <p:cNvPr id="3" name="Content Placeholder 2">
            <a:extLst>
              <a:ext uri="{FF2B5EF4-FFF2-40B4-BE49-F238E27FC236}">
                <a16:creationId xmlns:a16="http://schemas.microsoft.com/office/drawing/2014/main" id="{066FAE47-835C-4F38-937A-78BBF0F7752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FB18A9B-56E2-4206-B002-E4AC21643E63}"/>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9026B348-BC71-4F67-933F-31E9C5C96D3D}"/>
              </a:ext>
            </a:extLst>
          </p:cNvPr>
          <p:cNvSpPr>
            <a:spLocks noGrp="1"/>
          </p:cNvSpPr>
          <p:nvPr>
            <p:ph type="sldNum" idx="12"/>
          </p:nvPr>
        </p:nvSpPr>
        <p:spPr/>
        <p:txBody>
          <a:bodyPr/>
          <a:lstStyle/>
          <a:p>
            <a:fld id="{65E435D9-63B0-4660-8D04-E83F5E2CA2AE}" type="slidenum">
              <a:rPr lang="en-GB" altLang="en-US" smtClean="0"/>
              <a:pPr/>
              <a:t>6</a:t>
            </a:fld>
            <a:endParaRPr lang="en-GB" altLang="en-US"/>
          </a:p>
        </p:txBody>
      </p:sp>
      <p:pic>
        <p:nvPicPr>
          <p:cNvPr id="8" name="Picture 7">
            <a:extLst>
              <a:ext uri="{FF2B5EF4-FFF2-40B4-BE49-F238E27FC236}">
                <a16:creationId xmlns:a16="http://schemas.microsoft.com/office/drawing/2014/main" id="{E764EC99-EE1B-450E-BEA5-0CED79865555}"/>
              </a:ext>
            </a:extLst>
          </p:cNvPr>
          <p:cNvPicPr>
            <a:picLocks noChangeAspect="1"/>
          </p:cNvPicPr>
          <p:nvPr/>
        </p:nvPicPr>
        <p:blipFill>
          <a:blip r:embed="rId2"/>
          <a:stretch>
            <a:fillRect/>
          </a:stretch>
        </p:blipFill>
        <p:spPr>
          <a:xfrm>
            <a:off x="1346682" y="1382759"/>
            <a:ext cx="8099322" cy="5400628"/>
          </a:xfrm>
          <a:prstGeom prst="rect">
            <a:avLst/>
          </a:prstGeom>
        </p:spPr>
      </p:pic>
    </p:spTree>
    <p:extLst>
      <p:ext uri="{BB962C8B-B14F-4D97-AF65-F5344CB8AC3E}">
        <p14:creationId xmlns:p14="http://schemas.microsoft.com/office/powerpoint/2010/main" val="389528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A4E7-4DA5-450A-B2AA-D5A834A437DE}"/>
              </a:ext>
            </a:extLst>
          </p:cNvPr>
          <p:cNvSpPr>
            <a:spLocks noGrp="1"/>
          </p:cNvSpPr>
          <p:nvPr>
            <p:ph type="title"/>
          </p:nvPr>
        </p:nvSpPr>
        <p:spPr/>
        <p:txBody>
          <a:bodyPr/>
          <a:lstStyle/>
          <a:p>
            <a:r>
              <a:rPr lang="en-US"/>
              <a:t>Code reordering</a:t>
            </a:r>
          </a:p>
        </p:txBody>
      </p:sp>
      <p:sp>
        <p:nvSpPr>
          <p:cNvPr id="3" name="Content Placeholder 2">
            <a:extLst>
              <a:ext uri="{FF2B5EF4-FFF2-40B4-BE49-F238E27FC236}">
                <a16:creationId xmlns:a16="http://schemas.microsoft.com/office/drawing/2014/main" id="{ECB26627-8C67-442F-B744-78749F2211B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D61294B-6FDB-419E-B3FD-F291D0B609B4}"/>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95107EC2-8D8C-4443-810D-729C2B15B6FB}"/>
              </a:ext>
            </a:extLst>
          </p:cNvPr>
          <p:cNvSpPr>
            <a:spLocks noGrp="1"/>
          </p:cNvSpPr>
          <p:nvPr>
            <p:ph type="sldNum" idx="12"/>
          </p:nvPr>
        </p:nvSpPr>
        <p:spPr/>
        <p:txBody>
          <a:bodyPr/>
          <a:lstStyle/>
          <a:p>
            <a:fld id="{65E435D9-63B0-4660-8D04-E83F5E2CA2AE}" type="slidenum">
              <a:rPr lang="en-GB" altLang="en-US" smtClean="0"/>
              <a:pPr/>
              <a:t>7</a:t>
            </a:fld>
            <a:endParaRPr lang="en-GB" altLang="en-US"/>
          </a:p>
        </p:txBody>
      </p:sp>
      <p:pic>
        <p:nvPicPr>
          <p:cNvPr id="7" name="Picture 6">
            <a:extLst>
              <a:ext uri="{FF2B5EF4-FFF2-40B4-BE49-F238E27FC236}">
                <a16:creationId xmlns:a16="http://schemas.microsoft.com/office/drawing/2014/main" id="{8D2CFE3B-5142-4183-9589-E03C9CDF6A26}"/>
              </a:ext>
            </a:extLst>
          </p:cNvPr>
          <p:cNvPicPr>
            <a:picLocks noChangeAspect="1"/>
          </p:cNvPicPr>
          <p:nvPr/>
        </p:nvPicPr>
        <p:blipFill>
          <a:blip r:embed="rId2"/>
          <a:stretch>
            <a:fillRect/>
          </a:stretch>
        </p:blipFill>
        <p:spPr>
          <a:xfrm>
            <a:off x="649145" y="1059655"/>
            <a:ext cx="8782334" cy="5856061"/>
          </a:xfrm>
          <a:prstGeom prst="rect">
            <a:avLst/>
          </a:prstGeom>
        </p:spPr>
      </p:pic>
    </p:spTree>
    <p:extLst>
      <p:ext uri="{BB962C8B-B14F-4D97-AF65-F5344CB8AC3E}">
        <p14:creationId xmlns:p14="http://schemas.microsoft.com/office/powerpoint/2010/main" val="255113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BC04-66FF-6645-BF3B-C1E3661A415F}"/>
              </a:ext>
            </a:extLst>
          </p:cNvPr>
          <p:cNvSpPr>
            <a:spLocks noGrp="1"/>
          </p:cNvSpPr>
          <p:nvPr>
            <p:ph type="title"/>
          </p:nvPr>
        </p:nvSpPr>
        <p:spPr/>
        <p:txBody>
          <a:bodyPr/>
          <a:lstStyle/>
          <a:p>
            <a:r>
              <a:rPr lang="en-US"/>
              <a:t>Muddiest Points (2/2)</a:t>
            </a:r>
          </a:p>
        </p:txBody>
      </p:sp>
      <p:sp>
        <p:nvSpPr>
          <p:cNvPr id="3" name="Content Placeholder 2">
            <a:extLst>
              <a:ext uri="{FF2B5EF4-FFF2-40B4-BE49-F238E27FC236}">
                <a16:creationId xmlns:a16="http://schemas.microsoft.com/office/drawing/2014/main" id="{D88A941B-7884-4C45-841F-6BCCC7534788}"/>
              </a:ext>
            </a:extLst>
          </p:cNvPr>
          <p:cNvSpPr>
            <a:spLocks noGrp="1"/>
          </p:cNvSpPr>
          <p:nvPr>
            <p:ph idx="1"/>
          </p:nvPr>
        </p:nvSpPr>
        <p:spPr/>
        <p:txBody>
          <a:bodyPr>
            <a:normAutofit fontScale="92500" lnSpcReduction="20000"/>
          </a:bodyPr>
          <a:lstStyle/>
          <a:p>
            <a:r>
              <a:rPr lang="en-US"/>
              <a:t>What exactly monitors are</a:t>
            </a:r>
          </a:p>
          <a:p>
            <a:r>
              <a:rPr lang="en-US"/>
              <a:t>The implementation of the stuff talked about today</a:t>
            </a:r>
          </a:p>
          <a:p>
            <a:r>
              <a:rPr lang="en-US"/>
              <a:t>Please explain more about cs1550.c file in project</a:t>
            </a:r>
          </a:p>
          <a:p>
            <a:r>
              <a:rPr lang="en-US"/>
              <a:t>How does a mutex know if it’s being down()d by different process that didn’t up()d it?</a:t>
            </a:r>
          </a:p>
          <a:p>
            <a:r>
              <a:rPr lang="en-US"/>
              <a:t>Maybe a little more on the events leading up to starvation.</a:t>
            </a:r>
          </a:p>
          <a:p>
            <a:r>
              <a:rPr lang="en-US"/>
              <a:t>How a critical section can be re-ordered</a:t>
            </a:r>
          </a:p>
          <a:p>
            <a:r>
              <a:rPr lang="en-US"/>
              <a:t>according to the slides, there is no max limitation for the wakeup linked list, is this always the case? and if spinlock better under few processes, any ways to use spinlock under fewer processes in </a:t>
            </a:r>
            <a:r>
              <a:rPr lang="en-US" err="1"/>
              <a:t>parellel</a:t>
            </a:r>
            <a:r>
              <a:rPr lang="en-US"/>
              <a:t> with semaphores under larger processes</a:t>
            </a:r>
          </a:p>
          <a:p>
            <a:r>
              <a:rPr lang="en-US"/>
              <a:t>Busy wait</a:t>
            </a:r>
          </a:p>
        </p:txBody>
      </p:sp>
      <p:sp>
        <p:nvSpPr>
          <p:cNvPr id="4" name="Footer Placeholder 3">
            <a:extLst>
              <a:ext uri="{FF2B5EF4-FFF2-40B4-BE49-F238E27FC236}">
                <a16:creationId xmlns:a16="http://schemas.microsoft.com/office/drawing/2014/main" id="{F810FFE6-5938-3A4E-9E9F-F24D0326B903}"/>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ACD6ED58-ED5F-1D43-A1CF-E7F781D81293}"/>
              </a:ext>
            </a:extLst>
          </p:cNvPr>
          <p:cNvSpPr>
            <a:spLocks noGrp="1"/>
          </p:cNvSpPr>
          <p:nvPr>
            <p:ph type="sldNum" idx="12"/>
          </p:nvPr>
        </p:nvSpPr>
        <p:spPr/>
        <p:txBody>
          <a:bodyPr/>
          <a:lstStyle/>
          <a:p>
            <a:fld id="{65E435D9-63B0-4660-8D04-E83F5E2CA2AE}" type="slidenum">
              <a:rPr lang="en-GB" altLang="en-US" smtClean="0"/>
              <a:pPr/>
              <a:t>8</a:t>
            </a:fld>
            <a:endParaRPr lang="en-GB" altLang="en-US"/>
          </a:p>
        </p:txBody>
      </p:sp>
    </p:spTree>
    <p:extLst>
      <p:ext uri="{BB962C8B-B14F-4D97-AF65-F5344CB8AC3E}">
        <p14:creationId xmlns:p14="http://schemas.microsoft.com/office/powerpoint/2010/main" val="291574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a:t>Today’s Agenda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a:t>Monitors</a:t>
            </a:r>
          </a:p>
          <a:p>
            <a:pPr lvl="1"/>
            <a:r>
              <a:rPr lang="en-US"/>
              <a:t>Usage</a:t>
            </a:r>
          </a:p>
          <a:p>
            <a:pPr lvl="1"/>
            <a:r>
              <a:rPr lang="en-US"/>
              <a:t>Implementation</a:t>
            </a:r>
          </a:p>
          <a:p>
            <a:r>
              <a:rPr lang="en-US"/>
              <a:t>Other synchronization mechanisms</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9</a:t>
            </a:fld>
            <a:endParaRPr lang="en-GB" altLang="en-US"/>
          </a:p>
        </p:txBody>
      </p:sp>
    </p:spTree>
    <p:extLst>
      <p:ext uri="{BB962C8B-B14F-4D97-AF65-F5344CB8AC3E}">
        <p14:creationId xmlns:p14="http://schemas.microsoft.com/office/powerpoint/2010/main" val="3652489610"/>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1424</Words>
  <Application>Microsoft Macintosh PowerPoint</Application>
  <PresentationFormat>Custom</PresentationFormat>
  <Paragraphs>253</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Helvetica</vt:lpstr>
      <vt:lpstr>Monaco</vt:lpstr>
      <vt:lpstr>Times New Roman</vt:lpstr>
      <vt:lpstr>Office Theme</vt:lpstr>
      <vt:lpstr>Introduction to Operating Systems CS/COE 1550</vt:lpstr>
      <vt:lpstr>Announcements</vt:lpstr>
      <vt:lpstr>Last Lecture …</vt:lpstr>
      <vt:lpstr>Muddiest Points (1/2)</vt:lpstr>
      <vt:lpstr>Semaphore Implementation in Project 1</vt:lpstr>
      <vt:lpstr>Priority Inheritance</vt:lpstr>
      <vt:lpstr>Code reordering</vt:lpstr>
      <vt:lpstr>Muddiest Points (2/2)</vt:lpstr>
      <vt:lpstr>Today’s Agenda …</vt:lpstr>
      <vt:lpstr>Monitors</vt:lpstr>
      <vt:lpstr>Monitor usage</vt:lpstr>
      <vt:lpstr>Condition variables in monitors</vt:lpstr>
      <vt:lpstr>Locks &amp; condition variables</vt:lpstr>
      <vt:lpstr>The three steps of the wait() operation</vt:lpstr>
      <vt:lpstr>Adding Monitors in C</vt:lpstr>
      <vt:lpstr>Monitor semantics</vt:lpstr>
      <vt:lpstr>Signaling and Signaled Processes</vt:lpstr>
      <vt:lpstr>Condition Variables wait()</vt:lpstr>
      <vt:lpstr>Using while instead of if with wait()</vt:lpstr>
      <vt:lpstr>Lock and Condition Variable Implementation</vt:lpstr>
      <vt:lpstr>Implementing locks with semaphores</vt:lpstr>
      <vt:lpstr>Implementing condition variables</vt:lpstr>
      <vt:lpstr>Message passing</vt:lpstr>
      <vt:lpstr>Barriers</vt:lpstr>
      <vt:lpstr>Barriers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cp:revision>
  <dcterms:modified xsi:type="dcterms:W3CDTF">2021-09-01T06:15:12Z</dcterms:modified>
</cp:coreProperties>
</file>