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15"/>
  </p:notesMasterIdLst>
  <p:sldIdLst>
    <p:sldId id="454" r:id="rId2"/>
    <p:sldId id="496" r:id="rId3"/>
    <p:sldId id="505" r:id="rId4"/>
    <p:sldId id="500" r:id="rId5"/>
    <p:sldId id="521" r:id="rId6"/>
    <p:sldId id="385" r:id="rId7"/>
    <p:sldId id="382" r:id="rId8"/>
    <p:sldId id="520" r:id="rId9"/>
    <p:sldId id="519" r:id="rId10"/>
    <p:sldId id="522" r:id="rId11"/>
    <p:sldId id="516" r:id="rId12"/>
    <p:sldId id="506" r:id="rId13"/>
    <p:sldId id="518" r:id="rId14"/>
  </p:sldIdLst>
  <p:sldSz cx="10080625" cy="7559675"/>
  <p:notesSz cx="7772400" cy="10058400"/>
  <p:defaultTextStyle>
    <a:defPPr>
      <a:defRPr lang="en-GB"/>
    </a:defPPr>
    <a:lvl1pPr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4F9E"/>
    <a:srgbClr val="00246C"/>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159591-8A2E-EF40-A084-CF74E10021B6}" v="1" dt="2021-09-01T06:17:55.8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85714" autoAdjust="0"/>
  </p:normalViewPr>
  <p:slideViewPr>
    <p:cSldViewPr snapToGrid="0">
      <p:cViewPr varScale="1">
        <p:scale>
          <a:sx n="95" d="100"/>
          <a:sy n="95" d="100"/>
        </p:scale>
        <p:origin x="2320" y="176"/>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282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ttab, Sherif" userId="c83b1e15-36f3-4f46-aceb-05aac24c545e" providerId="ADAL" clId="{DE316A4D-089D-2A40-9FA9-4724C2884636}"/>
    <pc:docChg chg="undo custSel addSld delSld modSld">
      <pc:chgData name="Khattab, Sherif" userId="c83b1e15-36f3-4f46-aceb-05aac24c545e" providerId="ADAL" clId="{DE316A4D-089D-2A40-9FA9-4724C2884636}" dt="2019-05-23T05:43:41.544" v="183"/>
      <pc:docMkLst>
        <pc:docMk/>
      </pc:docMkLst>
      <pc:sldChg chg="modSp">
        <pc:chgData name="Khattab, Sherif" userId="c83b1e15-36f3-4f46-aceb-05aac24c545e" providerId="ADAL" clId="{DE316A4D-089D-2A40-9FA9-4724C2884636}" dt="2019-05-14T13:41:27.276" v="1" actId="20577"/>
        <pc:sldMkLst>
          <pc:docMk/>
          <pc:sldMk cId="0" sldId="256"/>
        </pc:sldMkLst>
        <pc:spChg chg="mod">
          <ac:chgData name="Khattab, Sherif" userId="c83b1e15-36f3-4f46-aceb-05aac24c545e" providerId="ADAL" clId="{DE316A4D-089D-2A40-9FA9-4724C2884636}" dt="2019-05-14T13:41:27.276" v="1" actId="20577"/>
          <ac:spMkLst>
            <pc:docMk/>
            <pc:sldMk cId="0" sldId="256"/>
            <ac:spMk id="2" creationId="{00000000-0000-0000-0000-000000000000}"/>
          </ac:spMkLst>
        </pc:spChg>
      </pc:sldChg>
      <pc:sldChg chg="del">
        <pc:chgData name="Khattab, Sherif" userId="c83b1e15-36f3-4f46-aceb-05aac24c545e" providerId="ADAL" clId="{DE316A4D-089D-2A40-9FA9-4724C2884636}" dt="2019-05-23T03:59:27.081" v="2" actId="2696"/>
        <pc:sldMkLst>
          <pc:docMk/>
          <pc:sldMk cId="1969176380" sldId="257"/>
        </pc:sldMkLst>
      </pc:sldChg>
      <pc:sldChg chg="del">
        <pc:chgData name="Khattab, Sherif" userId="c83b1e15-36f3-4f46-aceb-05aac24c545e" providerId="ADAL" clId="{DE316A4D-089D-2A40-9FA9-4724C2884636}" dt="2019-05-23T03:59:31.239" v="3" actId="2696"/>
        <pc:sldMkLst>
          <pc:docMk/>
          <pc:sldMk cId="978894378" sldId="266"/>
        </pc:sldMkLst>
      </pc:sldChg>
      <pc:sldChg chg="del">
        <pc:chgData name="Khattab, Sherif" userId="c83b1e15-36f3-4f46-aceb-05aac24c545e" providerId="ADAL" clId="{DE316A4D-089D-2A40-9FA9-4724C2884636}" dt="2019-05-23T03:59:34.863" v="4" actId="2696"/>
        <pc:sldMkLst>
          <pc:docMk/>
          <pc:sldMk cId="1871263980" sldId="275"/>
        </pc:sldMkLst>
      </pc:sldChg>
      <pc:sldChg chg="del">
        <pc:chgData name="Khattab, Sherif" userId="c83b1e15-36f3-4f46-aceb-05aac24c545e" providerId="ADAL" clId="{DE316A4D-089D-2A40-9FA9-4724C2884636}" dt="2019-05-23T03:59:50.802" v="5" actId="2696"/>
        <pc:sldMkLst>
          <pc:docMk/>
          <pc:sldMk cId="2119836463" sldId="283"/>
        </pc:sldMkLst>
      </pc:sldChg>
      <pc:sldChg chg="del">
        <pc:chgData name="Khattab, Sherif" userId="c83b1e15-36f3-4f46-aceb-05aac24c545e" providerId="ADAL" clId="{DE316A4D-089D-2A40-9FA9-4724C2884636}" dt="2019-05-23T03:59:50.830" v="6" actId="2696"/>
        <pc:sldMkLst>
          <pc:docMk/>
          <pc:sldMk cId="1220313734" sldId="284"/>
        </pc:sldMkLst>
      </pc:sldChg>
      <pc:sldChg chg="del">
        <pc:chgData name="Khattab, Sherif" userId="c83b1e15-36f3-4f46-aceb-05aac24c545e" providerId="ADAL" clId="{DE316A4D-089D-2A40-9FA9-4724C2884636}" dt="2019-05-23T03:59:50.853" v="7" actId="2696"/>
        <pc:sldMkLst>
          <pc:docMk/>
          <pc:sldMk cId="882805023" sldId="285"/>
        </pc:sldMkLst>
      </pc:sldChg>
      <pc:sldChg chg="del">
        <pc:chgData name="Khattab, Sherif" userId="c83b1e15-36f3-4f46-aceb-05aac24c545e" providerId="ADAL" clId="{DE316A4D-089D-2A40-9FA9-4724C2884636}" dt="2019-05-23T03:59:50.877" v="8" actId="2696"/>
        <pc:sldMkLst>
          <pc:docMk/>
          <pc:sldMk cId="561854054" sldId="287"/>
        </pc:sldMkLst>
      </pc:sldChg>
      <pc:sldChg chg="del">
        <pc:chgData name="Khattab, Sherif" userId="c83b1e15-36f3-4f46-aceb-05aac24c545e" providerId="ADAL" clId="{DE316A4D-089D-2A40-9FA9-4724C2884636}" dt="2019-05-23T03:59:50.893" v="9" actId="2696"/>
        <pc:sldMkLst>
          <pc:docMk/>
          <pc:sldMk cId="1121912213" sldId="288"/>
        </pc:sldMkLst>
      </pc:sldChg>
      <pc:sldChg chg="del">
        <pc:chgData name="Khattab, Sherif" userId="c83b1e15-36f3-4f46-aceb-05aac24c545e" providerId="ADAL" clId="{DE316A4D-089D-2A40-9FA9-4724C2884636}" dt="2019-05-23T03:59:50.912" v="10" actId="2696"/>
        <pc:sldMkLst>
          <pc:docMk/>
          <pc:sldMk cId="2123485087" sldId="289"/>
        </pc:sldMkLst>
      </pc:sldChg>
      <pc:sldChg chg="del">
        <pc:chgData name="Khattab, Sherif" userId="c83b1e15-36f3-4f46-aceb-05aac24c545e" providerId="ADAL" clId="{DE316A4D-089D-2A40-9FA9-4724C2884636}" dt="2019-05-23T03:59:50.929" v="11" actId="2696"/>
        <pc:sldMkLst>
          <pc:docMk/>
          <pc:sldMk cId="1071549106" sldId="290"/>
        </pc:sldMkLst>
      </pc:sldChg>
      <pc:sldChg chg="del">
        <pc:chgData name="Khattab, Sherif" userId="c83b1e15-36f3-4f46-aceb-05aac24c545e" providerId="ADAL" clId="{DE316A4D-089D-2A40-9FA9-4724C2884636}" dt="2019-05-23T03:59:50.947" v="12" actId="2696"/>
        <pc:sldMkLst>
          <pc:docMk/>
          <pc:sldMk cId="622828641" sldId="291"/>
        </pc:sldMkLst>
      </pc:sldChg>
      <pc:sldChg chg="del">
        <pc:chgData name="Khattab, Sherif" userId="c83b1e15-36f3-4f46-aceb-05aac24c545e" providerId="ADAL" clId="{DE316A4D-089D-2A40-9FA9-4724C2884636}" dt="2019-05-23T03:59:50.968" v="13" actId="2696"/>
        <pc:sldMkLst>
          <pc:docMk/>
          <pc:sldMk cId="1781024462" sldId="292"/>
        </pc:sldMkLst>
      </pc:sldChg>
      <pc:sldChg chg="del">
        <pc:chgData name="Khattab, Sherif" userId="c83b1e15-36f3-4f46-aceb-05aac24c545e" providerId="ADAL" clId="{DE316A4D-089D-2A40-9FA9-4724C2884636}" dt="2019-05-23T03:59:50.988" v="14" actId="2696"/>
        <pc:sldMkLst>
          <pc:docMk/>
          <pc:sldMk cId="64306115" sldId="295"/>
        </pc:sldMkLst>
      </pc:sldChg>
      <pc:sldChg chg="del">
        <pc:chgData name="Khattab, Sherif" userId="c83b1e15-36f3-4f46-aceb-05aac24c545e" providerId="ADAL" clId="{DE316A4D-089D-2A40-9FA9-4724C2884636}" dt="2019-05-23T03:59:51.007" v="15" actId="2696"/>
        <pc:sldMkLst>
          <pc:docMk/>
          <pc:sldMk cId="281707087" sldId="296"/>
        </pc:sldMkLst>
      </pc:sldChg>
      <pc:sldChg chg="del">
        <pc:chgData name="Khattab, Sherif" userId="c83b1e15-36f3-4f46-aceb-05aac24c545e" providerId="ADAL" clId="{DE316A4D-089D-2A40-9FA9-4724C2884636}" dt="2019-05-23T03:59:51.028" v="16" actId="2696"/>
        <pc:sldMkLst>
          <pc:docMk/>
          <pc:sldMk cId="275381494" sldId="297"/>
        </pc:sldMkLst>
      </pc:sldChg>
      <pc:sldChg chg="del">
        <pc:chgData name="Khattab, Sherif" userId="c83b1e15-36f3-4f46-aceb-05aac24c545e" providerId="ADAL" clId="{DE316A4D-089D-2A40-9FA9-4724C2884636}" dt="2019-05-23T03:59:51.054" v="17" actId="2696"/>
        <pc:sldMkLst>
          <pc:docMk/>
          <pc:sldMk cId="1323538422" sldId="298"/>
        </pc:sldMkLst>
      </pc:sldChg>
      <pc:sldChg chg="del">
        <pc:chgData name="Khattab, Sherif" userId="c83b1e15-36f3-4f46-aceb-05aac24c545e" providerId="ADAL" clId="{DE316A4D-089D-2A40-9FA9-4724C2884636}" dt="2019-05-23T03:59:51.076" v="18" actId="2696"/>
        <pc:sldMkLst>
          <pc:docMk/>
          <pc:sldMk cId="1186219626" sldId="299"/>
        </pc:sldMkLst>
      </pc:sldChg>
      <pc:sldChg chg="del">
        <pc:chgData name="Khattab, Sherif" userId="c83b1e15-36f3-4f46-aceb-05aac24c545e" providerId="ADAL" clId="{DE316A4D-089D-2A40-9FA9-4724C2884636}" dt="2019-05-23T03:59:51.094" v="19" actId="2696"/>
        <pc:sldMkLst>
          <pc:docMk/>
          <pc:sldMk cId="1838361739" sldId="300"/>
        </pc:sldMkLst>
      </pc:sldChg>
      <pc:sldChg chg="del">
        <pc:chgData name="Khattab, Sherif" userId="c83b1e15-36f3-4f46-aceb-05aac24c545e" providerId="ADAL" clId="{DE316A4D-089D-2A40-9FA9-4724C2884636}" dt="2019-05-23T03:59:51.121" v="20" actId="2696"/>
        <pc:sldMkLst>
          <pc:docMk/>
          <pc:sldMk cId="2051028719" sldId="301"/>
        </pc:sldMkLst>
      </pc:sldChg>
      <pc:sldChg chg="del">
        <pc:chgData name="Khattab, Sherif" userId="c83b1e15-36f3-4f46-aceb-05aac24c545e" providerId="ADAL" clId="{DE316A4D-089D-2A40-9FA9-4724C2884636}" dt="2019-05-23T03:59:51.137" v="21" actId="2696"/>
        <pc:sldMkLst>
          <pc:docMk/>
          <pc:sldMk cId="247758724" sldId="302"/>
        </pc:sldMkLst>
      </pc:sldChg>
      <pc:sldChg chg="del">
        <pc:chgData name="Khattab, Sherif" userId="c83b1e15-36f3-4f46-aceb-05aac24c545e" providerId="ADAL" clId="{DE316A4D-089D-2A40-9FA9-4724C2884636}" dt="2019-05-23T03:59:51.155" v="22" actId="2696"/>
        <pc:sldMkLst>
          <pc:docMk/>
          <pc:sldMk cId="1220341221" sldId="308"/>
        </pc:sldMkLst>
      </pc:sldChg>
      <pc:sldChg chg="del">
        <pc:chgData name="Khattab, Sherif" userId="c83b1e15-36f3-4f46-aceb-05aac24c545e" providerId="ADAL" clId="{DE316A4D-089D-2A40-9FA9-4724C2884636}" dt="2019-05-23T03:59:51.175" v="23" actId="2696"/>
        <pc:sldMkLst>
          <pc:docMk/>
          <pc:sldMk cId="7029104" sldId="310"/>
        </pc:sldMkLst>
      </pc:sldChg>
      <pc:sldChg chg="del">
        <pc:chgData name="Khattab, Sherif" userId="c83b1e15-36f3-4f46-aceb-05aac24c545e" providerId="ADAL" clId="{DE316A4D-089D-2A40-9FA9-4724C2884636}" dt="2019-05-23T03:59:51.194" v="24" actId="2696"/>
        <pc:sldMkLst>
          <pc:docMk/>
          <pc:sldMk cId="1024142779" sldId="312"/>
        </pc:sldMkLst>
      </pc:sldChg>
      <pc:sldChg chg="del">
        <pc:chgData name="Khattab, Sherif" userId="c83b1e15-36f3-4f46-aceb-05aac24c545e" providerId="ADAL" clId="{DE316A4D-089D-2A40-9FA9-4724C2884636}" dt="2019-05-23T03:59:51.209" v="25" actId="2696"/>
        <pc:sldMkLst>
          <pc:docMk/>
          <pc:sldMk cId="1916533646" sldId="313"/>
        </pc:sldMkLst>
      </pc:sldChg>
      <pc:sldChg chg="del">
        <pc:chgData name="Khattab, Sherif" userId="c83b1e15-36f3-4f46-aceb-05aac24c545e" providerId="ADAL" clId="{DE316A4D-089D-2A40-9FA9-4724C2884636}" dt="2019-05-23T03:59:51.225" v="26" actId="2696"/>
        <pc:sldMkLst>
          <pc:docMk/>
          <pc:sldMk cId="1496362242" sldId="314"/>
        </pc:sldMkLst>
      </pc:sldChg>
      <pc:sldChg chg="del">
        <pc:chgData name="Khattab, Sherif" userId="c83b1e15-36f3-4f46-aceb-05aac24c545e" providerId="ADAL" clId="{DE316A4D-089D-2A40-9FA9-4724C2884636}" dt="2019-05-23T03:59:51.246" v="27" actId="2696"/>
        <pc:sldMkLst>
          <pc:docMk/>
          <pc:sldMk cId="1231859445" sldId="315"/>
        </pc:sldMkLst>
      </pc:sldChg>
      <pc:sldChg chg="del">
        <pc:chgData name="Khattab, Sherif" userId="c83b1e15-36f3-4f46-aceb-05aac24c545e" providerId="ADAL" clId="{DE316A4D-089D-2A40-9FA9-4724C2884636}" dt="2019-05-23T03:59:51.263" v="28" actId="2696"/>
        <pc:sldMkLst>
          <pc:docMk/>
          <pc:sldMk cId="1500164103" sldId="316"/>
        </pc:sldMkLst>
      </pc:sldChg>
      <pc:sldChg chg="del">
        <pc:chgData name="Khattab, Sherif" userId="c83b1e15-36f3-4f46-aceb-05aac24c545e" providerId="ADAL" clId="{DE316A4D-089D-2A40-9FA9-4724C2884636}" dt="2019-05-23T03:59:51.285" v="29" actId="2696"/>
        <pc:sldMkLst>
          <pc:docMk/>
          <pc:sldMk cId="2062436898" sldId="317"/>
        </pc:sldMkLst>
      </pc:sldChg>
      <pc:sldChg chg="del">
        <pc:chgData name="Khattab, Sherif" userId="c83b1e15-36f3-4f46-aceb-05aac24c545e" providerId="ADAL" clId="{DE316A4D-089D-2A40-9FA9-4724C2884636}" dt="2019-05-23T04:00:10.658" v="31" actId="2696"/>
        <pc:sldMkLst>
          <pc:docMk/>
          <pc:sldMk cId="234564799" sldId="321"/>
        </pc:sldMkLst>
      </pc:sldChg>
      <pc:sldChg chg="del">
        <pc:chgData name="Khattab, Sherif" userId="c83b1e15-36f3-4f46-aceb-05aac24c545e" providerId="ADAL" clId="{DE316A4D-089D-2A40-9FA9-4724C2884636}" dt="2019-05-23T04:00:10.675" v="32" actId="2696"/>
        <pc:sldMkLst>
          <pc:docMk/>
          <pc:sldMk cId="12771870" sldId="323"/>
        </pc:sldMkLst>
      </pc:sldChg>
      <pc:sldChg chg="del">
        <pc:chgData name="Khattab, Sherif" userId="c83b1e15-36f3-4f46-aceb-05aac24c545e" providerId="ADAL" clId="{DE316A4D-089D-2A40-9FA9-4724C2884636}" dt="2019-05-23T04:00:10.691" v="33" actId="2696"/>
        <pc:sldMkLst>
          <pc:docMk/>
          <pc:sldMk cId="1847714567" sldId="325"/>
        </pc:sldMkLst>
      </pc:sldChg>
      <pc:sldChg chg="del">
        <pc:chgData name="Khattab, Sherif" userId="c83b1e15-36f3-4f46-aceb-05aac24c545e" providerId="ADAL" clId="{DE316A4D-089D-2A40-9FA9-4724C2884636}" dt="2019-05-23T04:00:10.712" v="34" actId="2696"/>
        <pc:sldMkLst>
          <pc:docMk/>
          <pc:sldMk cId="564977494" sldId="326"/>
        </pc:sldMkLst>
      </pc:sldChg>
      <pc:sldChg chg="del">
        <pc:chgData name="Khattab, Sherif" userId="c83b1e15-36f3-4f46-aceb-05aac24c545e" providerId="ADAL" clId="{DE316A4D-089D-2A40-9FA9-4724C2884636}" dt="2019-05-23T04:00:10.730" v="35" actId="2696"/>
        <pc:sldMkLst>
          <pc:docMk/>
          <pc:sldMk cId="1957278823" sldId="327"/>
        </pc:sldMkLst>
      </pc:sldChg>
      <pc:sldChg chg="del">
        <pc:chgData name="Khattab, Sherif" userId="c83b1e15-36f3-4f46-aceb-05aac24c545e" providerId="ADAL" clId="{DE316A4D-089D-2A40-9FA9-4724C2884636}" dt="2019-05-23T04:00:10.745" v="36" actId="2696"/>
        <pc:sldMkLst>
          <pc:docMk/>
          <pc:sldMk cId="336896758" sldId="328"/>
        </pc:sldMkLst>
      </pc:sldChg>
      <pc:sldChg chg="del">
        <pc:chgData name="Khattab, Sherif" userId="c83b1e15-36f3-4f46-aceb-05aac24c545e" providerId="ADAL" clId="{DE316A4D-089D-2A40-9FA9-4724C2884636}" dt="2019-05-23T04:00:10.764" v="37" actId="2696"/>
        <pc:sldMkLst>
          <pc:docMk/>
          <pc:sldMk cId="815879604" sldId="329"/>
        </pc:sldMkLst>
      </pc:sldChg>
      <pc:sldChg chg="del">
        <pc:chgData name="Khattab, Sherif" userId="c83b1e15-36f3-4f46-aceb-05aac24c545e" providerId="ADAL" clId="{DE316A4D-089D-2A40-9FA9-4724C2884636}" dt="2019-05-23T04:00:10.782" v="38" actId="2696"/>
        <pc:sldMkLst>
          <pc:docMk/>
          <pc:sldMk cId="1076495690" sldId="330"/>
        </pc:sldMkLst>
      </pc:sldChg>
      <pc:sldChg chg="del">
        <pc:chgData name="Khattab, Sherif" userId="c83b1e15-36f3-4f46-aceb-05aac24c545e" providerId="ADAL" clId="{DE316A4D-089D-2A40-9FA9-4724C2884636}" dt="2019-05-23T04:00:10.800" v="39" actId="2696"/>
        <pc:sldMkLst>
          <pc:docMk/>
          <pc:sldMk cId="17720096" sldId="331"/>
        </pc:sldMkLst>
      </pc:sldChg>
      <pc:sldChg chg="del">
        <pc:chgData name="Khattab, Sherif" userId="c83b1e15-36f3-4f46-aceb-05aac24c545e" providerId="ADAL" clId="{DE316A4D-089D-2A40-9FA9-4724C2884636}" dt="2019-05-23T04:00:10.818" v="40" actId="2696"/>
        <pc:sldMkLst>
          <pc:docMk/>
          <pc:sldMk cId="501490190" sldId="332"/>
        </pc:sldMkLst>
      </pc:sldChg>
      <pc:sldChg chg="del">
        <pc:chgData name="Khattab, Sherif" userId="c83b1e15-36f3-4f46-aceb-05aac24c545e" providerId="ADAL" clId="{DE316A4D-089D-2A40-9FA9-4724C2884636}" dt="2019-05-23T04:00:10.831" v="41" actId="2696"/>
        <pc:sldMkLst>
          <pc:docMk/>
          <pc:sldMk cId="790480540" sldId="333"/>
        </pc:sldMkLst>
      </pc:sldChg>
      <pc:sldChg chg="del">
        <pc:chgData name="Khattab, Sherif" userId="c83b1e15-36f3-4f46-aceb-05aac24c545e" providerId="ADAL" clId="{DE316A4D-089D-2A40-9FA9-4724C2884636}" dt="2019-05-23T04:00:10.847" v="42" actId="2696"/>
        <pc:sldMkLst>
          <pc:docMk/>
          <pc:sldMk cId="1721885993" sldId="334"/>
        </pc:sldMkLst>
      </pc:sldChg>
      <pc:sldChg chg="del">
        <pc:chgData name="Khattab, Sherif" userId="c83b1e15-36f3-4f46-aceb-05aac24c545e" providerId="ADAL" clId="{DE316A4D-089D-2A40-9FA9-4724C2884636}" dt="2019-05-23T04:00:10.862" v="43" actId="2696"/>
        <pc:sldMkLst>
          <pc:docMk/>
          <pc:sldMk cId="2048526379" sldId="335"/>
        </pc:sldMkLst>
      </pc:sldChg>
      <pc:sldChg chg="del">
        <pc:chgData name="Khattab, Sherif" userId="c83b1e15-36f3-4f46-aceb-05aac24c545e" providerId="ADAL" clId="{DE316A4D-089D-2A40-9FA9-4724C2884636}" dt="2019-05-23T04:00:10.875" v="44" actId="2696"/>
        <pc:sldMkLst>
          <pc:docMk/>
          <pc:sldMk cId="1818037055" sldId="336"/>
        </pc:sldMkLst>
      </pc:sldChg>
      <pc:sldChg chg="del">
        <pc:chgData name="Khattab, Sherif" userId="c83b1e15-36f3-4f46-aceb-05aac24c545e" providerId="ADAL" clId="{DE316A4D-089D-2A40-9FA9-4724C2884636}" dt="2019-05-23T04:00:10.942" v="45" actId="2696"/>
        <pc:sldMkLst>
          <pc:docMk/>
          <pc:sldMk cId="1351453869" sldId="337"/>
        </pc:sldMkLst>
      </pc:sldChg>
      <pc:sldChg chg="del">
        <pc:chgData name="Khattab, Sherif" userId="c83b1e15-36f3-4f46-aceb-05aac24c545e" providerId="ADAL" clId="{DE316A4D-089D-2A40-9FA9-4724C2884636}" dt="2019-05-23T04:00:10.959" v="46" actId="2696"/>
        <pc:sldMkLst>
          <pc:docMk/>
          <pc:sldMk cId="299099826" sldId="344"/>
        </pc:sldMkLst>
      </pc:sldChg>
      <pc:sldChg chg="del">
        <pc:chgData name="Khattab, Sherif" userId="c83b1e15-36f3-4f46-aceb-05aac24c545e" providerId="ADAL" clId="{DE316A4D-089D-2A40-9FA9-4724C2884636}" dt="2019-05-23T04:00:10.978" v="47" actId="2696"/>
        <pc:sldMkLst>
          <pc:docMk/>
          <pc:sldMk cId="1172624611" sldId="345"/>
        </pc:sldMkLst>
      </pc:sldChg>
      <pc:sldChg chg="del">
        <pc:chgData name="Khattab, Sherif" userId="c83b1e15-36f3-4f46-aceb-05aac24c545e" providerId="ADAL" clId="{DE316A4D-089D-2A40-9FA9-4724C2884636}" dt="2019-05-23T04:00:10.995" v="48" actId="2696"/>
        <pc:sldMkLst>
          <pc:docMk/>
          <pc:sldMk cId="1402694930" sldId="346"/>
        </pc:sldMkLst>
      </pc:sldChg>
      <pc:sldChg chg="del">
        <pc:chgData name="Khattab, Sherif" userId="c83b1e15-36f3-4f46-aceb-05aac24c545e" providerId="ADAL" clId="{DE316A4D-089D-2A40-9FA9-4724C2884636}" dt="2019-05-23T04:00:11.012" v="49" actId="2696"/>
        <pc:sldMkLst>
          <pc:docMk/>
          <pc:sldMk cId="1142103534" sldId="347"/>
        </pc:sldMkLst>
      </pc:sldChg>
      <pc:sldChg chg="del">
        <pc:chgData name="Khattab, Sherif" userId="c83b1e15-36f3-4f46-aceb-05aac24c545e" providerId="ADAL" clId="{DE316A4D-089D-2A40-9FA9-4724C2884636}" dt="2019-05-23T04:00:11.027" v="50" actId="2696"/>
        <pc:sldMkLst>
          <pc:docMk/>
          <pc:sldMk cId="1487891482" sldId="348"/>
        </pc:sldMkLst>
      </pc:sldChg>
      <pc:sldChg chg="del">
        <pc:chgData name="Khattab, Sherif" userId="c83b1e15-36f3-4f46-aceb-05aac24c545e" providerId="ADAL" clId="{DE316A4D-089D-2A40-9FA9-4724C2884636}" dt="2019-05-23T04:00:11.046" v="51" actId="2696"/>
        <pc:sldMkLst>
          <pc:docMk/>
          <pc:sldMk cId="1088938428" sldId="350"/>
        </pc:sldMkLst>
      </pc:sldChg>
      <pc:sldChg chg="del">
        <pc:chgData name="Khattab, Sherif" userId="c83b1e15-36f3-4f46-aceb-05aac24c545e" providerId="ADAL" clId="{DE316A4D-089D-2A40-9FA9-4724C2884636}" dt="2019-05-23T04:00:11.061" v="52" actId="2696"/>
        <pc:sldMkLst>
          <pc:docMk/>
          <pc:sldMk cId="522303428" sldId="351"/>
        </pc:sldMkLst>
      </pc:sldChg>
      <pc:sldChg chg="del">
        <pc:chgData name="Khattab, Sherif" userId="c83b1e15-36f3-4f46-aceb-05aac24c545e" providerId="ADAL" clId="{DE316A4D-089D-2A40-9FA9-4724C2884636}" dt="2019-05-23T04:00:11.078" v="53" actId="2696"/>
        <pc:sldMkLst>
          <pc:docMk/>
          <pc:sldMk cId="1414576433" sldId="352"/>
        </pc:sldMkLst>
      </pc:sldChg>
      <pc:sldChg chg="del">
        <pc:chgData name="Khattab, Sherif" userId="c83b1e15-36f3-4f46-aceb-05aac24c545e" providerId="ADAL" clId="{DE316A4D-089D-2A40-9FA9-4724C2884636}" dt="2019-05-23T04:00:11.097" v="54" actId="2696"/>
        <pc:sldMkLst>
          <pc:docMk/>
          <pc:sldMk cId="335586832" sldId="353"/>
        </pc:sldMkLst>
      </pc:sldChg>
      <pc:sldChg chg="del">
        <pc:chgData name="Khattab, Sherif" userId="c83b1e15-36f3-4f46-aceb-05aac24c545e" providerId="ADAL" clId="{DE316A4D-089D-2A40-9FA9-4724C2884636}" dt="2019-05-23T04:00:11.116" v="55" actId="2696"/>
        <pc:sldMkLst>
          <pc:docMk/>
          <pc:sldMk cId="1312654365" sldId="354"/>
        </pc:sldMkLst>
      </pc:sldChg>
      <pc:sldChg chg="del">
        <pc:chgData name="Khattab, Sherif" userId="c83b1e15-36f3-4f46-aceb-05aac24c545e" providerId="ADAL" clId="{DE316A4D-089D-2A40-9FA9-4724C2884636}" dt="2019-05-23T04:00:11.135" v="56" actId="2696"/>
        <pc:sldMkLst>
          <pc:docMk/>
          <pc:sldMk cId="1650496688" sldId="355"/>
        </pc:sldMkLst>
      </pc:sldChg>
      <pc:sldChg chg="del">
        <pc:chgData name="Khattab, Sherif" userId="c83b1e15-36f3-4f46-aceb-05aac24c545e" providerId="ADAL" clId="{DE316A4D-089D-2A40-9FA9-4724C2884636}" dt="2019-05-23T04:00:11.151" v="57" actId="2696"/>
        <pc:sldMkLst>
          <pc:docMk/>
          <pc:sldMk cId="1454150411" sldId="356"/>
        </pc:sldMkLst>
      </pc:sldChg>
      <pc:sldChg chg="del">
        <pc:chgData name="Khattab, Sherif" userId="c83b1e15-36f3-4f46-aceb-05aac24c545e" providerId="ADAL" clId="{DE316A4D-089D-2A40-9FA9-4724C2884636}" dt="2019-05-23T04:00:11.168" v="58" actId="2696"/>
        <pc:sldMkLst>
          <pc:docMk/>
          <pc:sldMk cId="101929529" sldId="360"/>
        </pc:sldMkLst>
      </pc:sldChg>
      <pc:sldChg chg="del">
        <pc:chgData name="Khattab, Sherif" userId="c83b1e15-36f3-4f46-aceb-05aac24c545e" providerId="ADAL" clId="{DE316A4D-089D-2A40-9FA9-4724C2884636}" dt="2019-05-23T04:00:11.184" v="59" actId="2696"/>
        <pc:sldMkLst>
          <pc:docMk/>
          <pc:sldMk cId="1698948873" sldId="361"/>
        </pc:sldMkLst>
      </pc:sldChg>
      <pc:sldChg chg="del">
        <pc:chgData name="Khattab, Sherif" userId="c83b1e15-36f3-4f46-aceb-05aac24c545e" providerId="ADAL" clId="{DE316A4D-089D-2A40-9FA9-4724C2884636}" dt="2019-05-23T04:00:10.639" v="30" actId="2696"/>
        <pc:sldMkLst>
          <pc:docMk/>
          <pc:sldMk cId="1039212811" sldId="362"/>
        </pc:sldMkLst>
      </pc:sldChg>
      <pc:sldChg chg="modSp">
        <pc:chgData name="Khattab, Sherif" userId="c83b1e15-36f3-4f46-aceb-05aac24c545e" providerId="ADAL" clId="{DE316A4D-089D-2A40-9FA9-4724C2884636}" dt="2019-05-23T04:41:06.345" v="179" actId="20577"/>
        <pc:sldMkLst>
          <pc:docMk/>
          <pc:sldMk cId="2782429159" sldId="366"/>
        </pc:sldMkLst>
        <pc:spChg chg="mod">
          <ac:chgData name="Khattab, Sherif" userId="c83b1e15-36f3-4f46-aceb-05aac24c545e" providerId="ADAL" clId="{DE316A4D-089D-2A40-9FA9-4724C2884636}" dt="2019-05-23T04:41:06.345" v="179" actId="20577"/>
          <ac:spMkLst>
            <pc:docMk/>
            <pc:sldMk cId="2782429159" sldId="366"/>
            <ac:spMk id="95235" creationId="{2B3AF23D-100F-A945-8AE4-C62D08FB4EFF}"/>
          </ac:spMkLst>
        </pc:spChg>
      </pc:sldChg>
      <pc:sldChg chg="modSp">
        <pc:chgData name="Khattab, Sherif" userId="c83b1e15-36f3-4f46-aceb-05aac24c545e" providerId="ADAL" clId="{DE316A4D-089D-2A40-9FA9-4724C2884636}" dt="2019-05-23T04:06:27.051" v="169" actId="20577"/>
        <pc:sldMkLst>
          <pc:docMk/>
          <pc:sldMk cId="1542066946" sldId="374"/>
        </pc:sldMkLst>
        <pc:spChg chg="mod">
          <ac:chgData name="Khattab, Sherif" userId="c83b1e15-36f3-4f46-aceb-05aac24c545e" providerId="ADAL" clId="{DE316A4D-089D-2A40-9FA9-4724C2884636}" dt="2019-05-23T04:06:27.051" v="169" actId="20577"/>
          <ac:spMkLst>
            <pc:docMk/>
            <pc:sldMk cId="1542066946" sldId="374"/>
            <ac:spMk id="105475" creationId="{B2EA02B2-FF2F-E840-9115-9F46B908CC54}"/>
          </ac:spMkLst>
        </pc:spChg>
      </pc:sldChg>
      <pc:sldChg chg="add">
        <pc:chgData name="Khattab, Sherif" userId="c83b1e15-36f3-4f46-aceb-05aac24c545e" providerId="ADAL" clId="{DE316A4D-089D-2A40-9FA9-4724C2884636}" dt="2019-05-23T05:43:41.544" v="183"/>
        <pc:sldMkLst>
          <pc:docMk/>
          <pc:sldMk cId="583513582" sldId="377"/>
        </pc:sldMkLst>
      </pc:sldChg>
      <pc:sldChg chg="modSp del">
        <pc:chgData name="Khattab, Sherif" userId="c83b1e15-36f3-4f46-aceb-05aac24c545e" providerId="ADAL" clId="{DE316A4D-089D-2A40-9FA9-4724C2884636}" dt="2019-05-23T05:43:32.974" v="182" actId="2696"/>
        <pc:sldMkLst>
          <pc:docMk/>
          <pc:sldMk cId="1942139729" sldId="377"/>
        </pc:sldMkLst>
        <pc:spChg chg="mod">
          <ac:chgData name="Khattab, Sherif" userId="c83b1e15-36f3-4f46-aceb-05aac24c545e" providerId="ADAL" clId="{DE316A4D-089D-2A40-9FA9-4724C2884636}" dt="2019-05-23T05:40:47.295" v="181" actId="20577"/>
          <ac:spMkLst>
            <pc:docMk/>
            <pc:sldMk cId="1942139729" sldId="377"/>
            <ac:spMk id="114694" creationId="{BBDAC104-BD98-9A47-A516-EE144AE2C4FF}"/>
          </ac:spMkLst>
        </pc:spChg>
      </pc:sldChg>
    </pc:docChg>
  </pc:docChgLst>
  <pc:docChgLst>
    <pc:chgData name="Khattab, Sherif" userId="c83b1e15-36f3-4f46-aceb-05aac24c545e" providerId="ADAL" clId="{00771379-563B-405F-813C-A6D6F2B0CDAD}"/>
    <pc:docChg chg="modSld">
      <pc:chgData name="Khattab, Sherif" userId="c83b1e15-36f3-4f46-aceb-05aac24c545e" providerId="ADAL" clId="{00771379-563B-405F-813C-A6D6F2B0CDAD}" dt="2020-09-08T04:21:57.867" v="3" actId="20577"/>
      <pc:docMkLst>
        <pc:docMk/>
      </pc:docMkLst>
      <pc:sldChg chg="modSp mod">
        <pc:chgData name="Khattab, Sherif" userId="c83b1e15-36f3-4f46-aceb-05aac24c545e" providerId="ADAL" clId="{00771379-563B-405F-813C-A6D6F2B0CDAD}" dt="2020-09-08T04:21:57.867" v="3" actId="20577"/>
        <pc:sldMkLst>
          <pc:docMk/>
          <pc:sldMk cId="1330366002" sldId="454"/>
        </pc:sldMkLst>
        <pc:spChg chg="mod">
          <ac:chgData name="Khattab, Sherif" userId="c83b1e15-36f3-4f46-aceb-05aac24c545e" providerId="ADAL" clId="{00771379-563B-405F-813C-A6D6F2B0CDAD}" dt="2020-09-08T04:21:57.867" v="3" actId="20577"/>
          <ac:spMkLst>
            <pc:docMk/>
            <pc:sldMk cId="1330366002" sldId="454"/>
            <ac:spMk id="3" creationId="{00000000-0000-0000-0000-000000000000}"/>
          </ac:spMkLst>
        </pc:spChg>
      </pc:sldChg>
    </pc:docChg>
  </pc:docChgLst>
  <pc:docChgLst>
    <pc:chgData name="Khattab, Sherif" userId="c83b1e15-36f3-4f46-aceb-05aac24c545e" providerId="ADAL" clId="{DD159591-8A2E-EF40-A084-CF74E10021B6}"/>
    <pc:docChg chg="modSld">
      <pc:chgData name="Khattab, Sherif" userId="c83b1e15-36f3-4f46-aceb-05aac24c545e" providerId="ADAL" clId="{DD159591-8A2E-EF40-A084-CF74E10021B6}" dt="2021-09-01T06:17:55.817" v="0"/>
      <pc:docMkLst>
        <pc:docMk/>
      </pc:docMkLst>
      <pc:sldChg chg="modSp">
        <pc:chgData name="Khattab, Sherif" userId="c83b1e15-36f3-4f46-aceb-05aac24c545e" providerId="ADAL" clId="{DD159591-8A2E-EF40-A084-CF74E10021B6}" dt="2021-09-01T06:17:55.817" v="0"/>
        <pc:sldMkLst>
          <pc:docMk/>
          <pc:sldMk cId="1330366002" sldId="454"/>
        </pc:sldMkLst>
        <pc:spChg chg="mod">
          <ac:chgData name="Khattab, Sherif" userId="c83b1e15-36f3-4f46-aceb-05aac24c545e" providerId="ADAL" clId="{DD159591-8A2E-EF40-A084-CF74E10021B6}" dt="2021-09-01T06:17:55.817" v="0"/>
          <ac:spMkLst>
            <pc:docMk/>
            <pc:sldMk cId="1330366002" sldId="454"/>
            <ac:spMk id="3" creationId="{00000000-0000-0000-0000-000000000000}"/>
          </ac:spMkLst>
        </pc:spChg>
      </pc:sldChg>
    </pc:docChg>
  </pc:docChgLst>
  <pc:docChgLst>
    <pc:chgData name="Khattab, Sherif" userId="c83b1e15-36f3-4f46-aceb-05aac24c545e" providerId="ADAL" clId="{BA7E1913-A6F0-C848-94D5-CEC45678B150}"/>
    <pc:docChg chg="addSld modSld">
      <pc:chgData name="Khattab, Sherif" userId="c83b1e15-36f3-4f46-aceb-05aac24c545e" providerId="ADAL" clId="{BA7E1913-A6F0-C848-94D5-CEC45678B150}" dt="2021-01-20T03:36:45.256" v="0"/>
      <pc:docMkLst>
        <pc:docMk/>
      </pc:docMkLst>
      <pc:sldChg chg="add">
        <pc:chgData name="Khattab, Sherif" userId="c83b1e15-36f3-4f46-aceb-05aac24c545e" providerId="ADAL" clId="{BA7E1913-A6F0-C848-94D5-CEC45678B150}" dt="2021-01-20T03:36:45.256" v="0"/>
        <pc:sldMkLst>
          <pc:docMk/>
          <pc:sldMk cId="2329144619" sldId="445"/>
        </pc:sldMkLst>
      </pc:sldChg>
      <pc:sldChg chg="add">
        <pc:chgData name="Khattab, Sherif" userId="c83b1e15-36f3-4f46-aceb-05aac24c545e" providerId="ADAL" clId="{BA7E1913-A6F0-C848-94D5-CEC45678B150}" dt="2021-01-20T03:36:45.256" v="0"/>
        <pc:sldMkLst>
          <pc:docMk/>
          <pc:sldMk cId="1783368962" sldId="448"/>
        </pc:sldMkLst>
      </pc:sldChg>
      <pc:sldChg chg="add">
        <pc:chgData name="Khattab, Sherif" userId="c83b1e15-36f3-4f46-aceb-05aac24c545e" providerId="ADAL" clId="{BA7E1913-A6F0-C848-94D5-CEC45678B150}" dt="2021-01-20T03:36:45.256" v="0"/>
        <pc:sldMkLst>
          <pc:docMk/>
          <pc:sldMk cId="2276002102" sldId="451"/>
        </pc:sldMkLst>
      </pc:sldChg>
      <pc:sldChg chg="modSp">
        <pc:chgData name="Khattab, Sherif" userId="c83b1e15-36f3-4f46-aceb-05aac24c545e" providerId="ADAL" clId="{BA7E1913-A6F0-C848-94D5-CEC45678B150}" dt="2021-01-20T03:36:45.256" v="0"/>
        <pc:sldMkLst>
          <pc:docMk/>
          <pc:sldMk cId="1025764700" sldId="471"/>
        </pc:sldMkLst>
        <pc:spChg chg="mod">
          <ac:chgData name="Khattab, Sherif" userId="c83b1e15-36f3-4f46-aceb-05aac24c545e" providerId="ADAL" clId="{BA7E1913-A6F0-C848-94D5-CEC45678B150}" dt="2021-01-20T03:36:45.256" v="0"/>
          <ac:spMkLst>
            <pc:docMk/>
            <pc:sldMk cId="1025764700" sldId="471"/>
            <ac:spMk id="2" creationId="{002C4211-0128-449E-9D1F-69BC748F2810}"/>
          </ac:spMkLst>
        </pc:spChg>
        <pc:spChg chg="mod">
          <ac:chgData name="Khattab, Sherif" userId="c83b1e15-36f3-4f46-aceb-05aac24c545e" providerId="ADAL" clId="{BA7E1913-A6F0-C848-94D5-CEC45678B150}" dt="2021-01-20T03:36:45.256" v="0"/>
          <ac:spMkLst>
            <pc:docMk/>
            <pc:sldMk cId="1025764700" sldId="471"/>
            <ac:spMk id="4" creationId="{2E01187D-8C39-467D-8FD2-B6E79B15F5CB}"/>
          </ac:spMkLst>
        </pc:spChg>
        <pc:spChg chg="mod">
          <ac:chgData name="Khattab, Sherif" userId="c83b1e15-36f3-4f46-aceb-05aac24c545e" providerId="ADAL" clId="{BA7E1913-A6F0-C848-94D5-CEC45678B150}" dt="2021-01-20T03:36:45.256" v="0"/>
          <ac:spMkLst>
            <pc:docMk/>
            <pc:sldMk cId="1025764700" sldId="471"/>
            <ac:spMk id="5121" creationId="{7512BAA4-EBB3-4158-9546-24CBE50F6439}"/>
          </ac:spMkLst>
        </pc:spChg>
        <pc:spChg chg="mod">
          <ac:chgData name="Khattab, Sherif" userId="c83b1e15-36f3-4f46-aceb-05aac24c545e" providerId="ADAL" clId="{BA7E1913-A6F0-C848-94D5-CEC45678B150}" dt="2021-01-20T03:36:45.256" v="0"/>
          <ac:spMkLst>
            <pc:docMk/>
            <pc:sldMk cId="1025764700" sldId="471"/>
            <ac:spMk id="5122" creationId="{23997D45-6B1B-416E-BB06-0DAFD6B2DE75}"/>
          </ac:spMkLst>
        </pc:spChg>
        <pc:grpChg chg="mod">
          <ac:chgData name="Khattab, Sherif" userId="c83b1e15-36f3-4f46-aceb-05aac24c545e" providerId="ADAL" clId="{BA7E1913-A6F0-C848-94D5-CEC45678B150}" dt="2021-01-20T03:36:45.256" v="0"/>
          <ac:grpSpMkLst>
            <pc:docMk/>
            <pc:sldMk cId="1025764700" sldId="471"/>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025764700" sldId="471"/>
            <ac:graphicFrameMk id="5123" creationId="{21D7AF36-DB7D-4E96-B4D0-2E733D24C464}"/>
          </ac:graphicFrameMkLst>
        </pc:graphicFrameChg>
      </pc:sldChg>
      <pc:sldChg chg="modSp">
        <pc:chgData name="Khattab, Sherif" userId="c83b1e15-36f3-4f46-aceb-05aac24c545e" providerId="ADAL" clId="{BA7E1913-A6F0-C848-94D5-CEC45678B150}" dt="2021-01-20T03:36:45.256" v="0"/>
        <pc:sldMkLst>
          <pc:docMk/>
          <pc:sldMk cId="3109107092" sldId="472"/>
        </pc:sldMkLst>
        <pc:spChg chg="mod">
          <ac:chgData name="Khattab, Sherif" userId="c83b1e15-36f3-4f46-aceb-05aac24c545e" providerId="ADAL" clId="{BA7E1913-A6F0-C848-94D5-CEC45678B150}" dt="2021-01-20T03:36:45.256" v="0"/>
          <ac:spMkLst>
            <pc:docMk/>
            <pc:sldMk cId="3109107092" sldId="472"/>
            <ac:spMk id="3" creationId="{30AEF3C6-7EA7-449A-9293-E3ED9F2886F9}"/>
          </ac:spMkLst>
        </pc:spChg>
        <pc:spChg chg="mod">
          <ac:chgData name="Khattab, Sherif" userId="c83b1e15-36f3-4f46-aceb-05aac24c545e" providerId="ADAL" clId="{BA7E1913-A6F0-C848-94D5-CEC45678B150}" dt="2021-01-20T03:36:45.256" v="0"/>
          <ac:spMkLst>
            <pc:docMk/>
            <pc:sldMk cId="3109107092" sldId="472"/>
            <ac:spMk id="5" creationId="{86D334BE-F1A0-401C-A7A6-E8399DADA66A}"/>
          </ac:spMkLst>
        </pc:spChg>
        <pc:spChg chg="mod">
          <ac:chgData name="Khattab, Sherif" userId="c83b1e15-36f3-4f46-aceb-05aac24c545e" providerId="ADAL" clId="{BA7E1913-A6F0-C848-94D5-CEC45678B150}" dt="2021-01-20T03:36:45.256" v="0"/>
          <ac:spMkLst>
            <pc:docMk/>
            <pc:sldMk cId="3109107092" sldId="472"/>
            <ac:spMk id="7" creationId="{E5F29704-03AA-B747-A2ED-5B8027B1EDEB}"/>
          </ac:spMkLst>
        </pc:spChg>
        <pc:spChg chg="mod">
          <ac:chgData name="Khattab, Sherif" userId="c83b1e15-36f3-4f46-aceb-05aac24c545e" providerId="ADAL" clId="{BA7E1913-A6F0-C848-94D5-CEC45678B150}" dt="2021-01-20T03:36:45.256" v="0"/>
          <ac:spMkLst>
            <pc:docMk/>
            <pc:sldMk cId="3109107092" sldId="472"/>
            <ac:spMk id="6146" creationId="{5AEA12F1-A345-4E80-B81B-BB7F54B720F7}"/>
          </ac:spMkLst>
        </pc:spChg>
        <pc:grpChg chg="mod">
          <ac:chgData name="Khattab, Sherif" userId="c83b1e15-36f3-4f46-aceb-05aac24c545e" providerId="ADAL" clId="{BA7E1913-A6F0-C848-94D5-CEC45678B150}" dt="2021-01-20T03:36:45.256" v="0"/>
          <ac:grpSpMkLst>
            <pc:docMk/>
            <pc:sldMk cId="3109107092" sldId="472"/>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3109107092" sldId="472"/>
            <ac:graphicFrameMk id="6145" creationId="{1F7F153F-0046-48A7-AF42-071F4C813482}"/>
          </ac:graphicFrameMkLst>
        </pc:graphicFrameChg>
      </pc:sldChg>
      <pc:sldChg chg="modSp">
        <pc:chgData name="Khattab, Sherif" userId="c83b1e15-36f3-4f46-aceb-05aac24c545e" providerId="ADAL" clId="{BA7E1913-A6F0-C848-94D5-CEC45678B150}" dt="2021-01-20T03:36:45.256" v="0"/>
        <pc:sldMkLst>
          <pc:docMk/>
          <pc:sldMk cId="4038969182" sldId="477"/>
        </pc:sldMkLst>
        <pc:spChg chg="mod">
          <ac:chgData name="Khattab, Sherif" userId="c83b1e15-36f3-4f46-aceb-05aac24c545e" providerId="ADAL" clId="{BA7E1913-A6F0-C848-94D5-CEC45678B150}" dt="2021-01-20T03:36:45.256" v="0"/>
          <ac:spMkLst>
            <pc:docMk/>
            <pc:sldMk cId="4038969182" sldId="477"/>
            <ac:spMk id="2" creationId="{FC2F5822-FB95-4FA7-8814-7A9973030216}"/>
          </ac:spMkLst>
        </pc:spChg>
        <pc:spChg chg="mod">
          <ac:chgData name="Khattab, Sherif" userId="c83b1e15-36f3-4f46-aceb-05aac24c545e" providerId="ADAL" clId="{BA7E1913-A6F0-C848-94D5-CEC45678B150}" dt="2021-01-20T03:36:45.256" v="0"/>
          <ac:spMkLst>
            <pc:docMk/>
            <pc:sldMk cId="4038969182" sldId="477"/>
            <ac:spMk id="4" creationId="{AC512AFF-6A18-4D49-A4E6-2CC1827AA033}"/>
          </ac:spMkLst>
        </pc:spChg>
        <pc:spChg chg="mod">
          <ac:chgData name="Khattab, Sherif" userId="c83b1e15-36f3-4f46-aceb-05aac24c545e" providerId="ADAL" clId="{BA7E1913-A6F0-C848-94D5-CEC45678B150}" dt="2021-01-20T03:36:45.256" v="0"/>
          <ac:spMkLst>
            <pc:docMk/>
            <pc:sldMk cId="4038969182" sldId="477"/>
            <ac:spMk id="16385" creationId="{6A11D2B9-CA45-4A0D-B509-8257E2D9B94F}"/>
          </ac:spMkLst>
        </pc:spChg>
        <pc:spChg chg="mod">
          <ac:chgData name="Khattab, Sherif" userId="c83b1e15-36f3-4f46-aceb-05aac24c545e" providerId="ADAL" clId="{BA7E1913-A6F0-C848-94D5-CEC45678B150}" dt="2021-01-20T03:36:45.256" v="0"/>
          <ac:spMkLst>
            <pc:docMk/>
            <pc:sldMk cId="4038969182" sldId="477"/>
            <ac:spMk id="16386" creationId="{2EE14E1C-57AD-4AA5-8D97-EF494DA8A5A6}"/>
          </ac:spMkLst>
        </pc:spChg>
        <pc:grpChg chg="mod">
          <ac:chgData name="Khattab, Sherif" userId="c83b1e15-36f3-4f46-aceb-05aac24c545e" providerId="ADAL" clId="{BA7E1913-A6F0-C848-94D5-CEC45678B150}" dt="2021-01-20T03:36:45.256" v="0"/>
          <ac:grpSpMkLst>
            <pc:docMk/>
            <pc:sldMk cId="4038969182" sldId="477"/>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4038969182" sldId="477"/>
            <ac:graphicFrameMk id="16387" creationId="{AF2F8ED8-16A1-4F89-BDB6-8C2730B36B52}"/>
          </ac:graphicFrameMkLst>
        </pc:graphicFrameChg>
      </pc:sldChg>
      <pc:sldChg chg="modSp">
        <pc:chgData name="Khattab, Sherif" userId="c83b1e15-36f3-4f46-aceb-05aac24c545e" providerId="ADAL" clId="{BA7E1913-A6F0-C848-94D5-CEC45678B150}" dt="2021-01-20T03:36:45.256" v="0"/>
        <pc:sldMkLst>
          <pc:docMk/>
          <pc:sldMk cId="873856523" sldId="479"/>
        </pc:sldMkLst>
        <pc:spChg chg="mod">
          <ac:chgData name="Khattab, Sherif" userId="c83b1e15-36f3-4f46-aceb-05aac24c545e" providerId="ADAL" clId="{BA7E1913-A6F0-C848-94D5-CEC45678B150}" dt="2021-01-20T03:36:45.256" v="0"/>
          <ac:spMkLst>
            <pc:docMk/>
            <pc:sldMk cId="873856523" sldId="479"/>
            <ac:spMk id="2" creationId="{0EA6D591-B53C-496E-AC8A-4A137C95CFED}"/>
          </ac:spMkLst>
        </pc:spChg>
        <pc:spChg chg="mod">
          <ac:chgData name="Khattab, Sherif" userId="c83b1e15-36f3-4f46-aceb-05aac24c545e" providerId="ADAL" clId="{BA7E1913-A6F0-C848-94D5-CEC45678B150}" dt="2021-01-20T03:36:45.256" v="0"/>
          <ac:spMkLst>
            <pc:docMk/>
            <pc:sldMk cId="873856523" sldId="479"/>
            <ac:spMk id="4" creationId="{ED98CD1B-CC0F-4183-9A7A-D761866A6186}"/>
          </ac:spMkLst>
        </pc:spChg>
        <pc:spChg chg="mod">
          <ac:chgData name="Khattab, Sherif" userId="c83b1e15-36f3-4f46-aceb-05aac24c545e" providerId="ADAL" clId="{BA7E1913-A6F0-C848-94D5-CEC45678B150}" dt="2021-01-20T03:36:45.256" v="0"/>
          <ac:spMkLst>
            <pc:docMk/>
            <pc:sldMk cId="873856523" sldId="479"/>
            <ac:spMk id="18433" creationId="{E3607FC9-A77A-4CEC-B201-FD6943B401ED}"/>
          </ac:spMkLst>
        </pc:spChg>
        <pc:spChg chg="mod">
          <ac:chgData name="Khattab, Sherif" userId="c83b1e15-36f3-4f46-aceb-05aac24c545e" providerId="ADAL" clId="{BA7E1913-A6F0-C848-94D5-CEC45678B150}" dt="2021-01-20T03:36:45.256" v="0"/>
          <ac:spMkLst>
            <pc:docMk/>
            <pc:sldMk cId="873856523" sldId="479"/>
            <ac:spMk id="18434" creationId="{A670C1CC-C98F-4983-9392-1D866C0F5D42}"/>
          </ac:spMkLst>
        </pc:spChg>
        <pc:grpChg chg="mod">
          <ac:chgData name="Khattab, Sherif" userId="c83b1e15-36f3-4f46-aceb-05aac24c545e" providerId="ADAL" clId="{BA7E1913-A6F0-C848-94D5-CEC45678B150}" dt="2021-01-20T03:36:45.256" v="0"/>
          <ac:grpSpMkLst>
            <pc:docMk/>
            <pc:sldMk cId="873856523" sldId="479"/>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873856523" sldId="479"/>
            <ac:graphicFrameMk id="18435" creationId="{E649380A-CE1F-4021-A060-3DE112829840}"/>
          </ac:graphicFrameMkLst>
        </pc:graphicFrameChg>
      </pc:sldChg>
      <pc:sldChg chg="modSp">
        <pc:chgData name="Khattab, Sherif" userId="c83b1e15-36f3-4f46-aceb-05aac24c545e" providerId="ADAL" clId="{BA7E1913-A6F0-C848-94D5-CEC45678B150}" dt="2021-01-20T03:36:45.256" v="0"/>
        <pc:sldMkLst>
          <pc:docMk/>
          <pc:sldMk cId="1560930406" sldId="482"/>
        </pc:sldMkLst>
        <pc:spChg chg="mod">
          <ac:chgData name="Khattab, Sherif" userId="c83b1e15-36f3-4f46-aceb-05aac24c545e" providerId="ADAL" clId="{BA7E1913-A6F0-C848-94D5-CEC45678B150}" dt="2021-01-20T03:36:45.256" v="0"/>
          <ac:spMkLst>
            <pc:docMk/>
            <pc:sldMk cId="1560930406" sldId="482"/>
            <ac:spMk id="2" creationId="{DF0F4013-0B68-4D88-865A-4FC3176C8654}"/>
          </ac:spMkLst>
        </pc:spChg>
        <pc:spChg chg="mod">
          <ac:chgData name="Khattab, Sherif" userId="c83b1e15-36f3-4f46-aceb-05aac24c545e" providerId="ADAL" clId="{BA7E1913-A6F0-C848-94D5-CEC45678B150}" dt="2021-01-20T03:36:45.256" v="0"/>
          <ac:spMkLst>
            <pc:docMk/>
            <pc:sldMk cId="1560930406" sldId="482"/>
            <ac:spMk id="4" creationId="{EC2FC32F-B9CD-4D1A-AE2B-0825BE055635}"/>
          </ac:spMkLst>
        </pc:spChg>
        <pc:spChg chg="mod">
          <ac:chgData name="Khattab, Sherif" userId="c83b1e15-36f3-4f46-aceb-05aac24c545e" providerId="ADAL" clId="{BA7E1913-A6F0-C848-94D5-CEC45678B150}" dt="2021-01-20T03:36:45.256" v="0"/>
          <ac:spMkLst>
            <pc:docMk/>
            <pc:sldMk cId="1560930406" sldId="482"/>
            <ac:spMk id="23553" creationId="{E59624D1-FEEB-4340-9651-13DD586B53A9}"/>
          </ac:spMkLst>
        </pc:spChg>
        <pc:spChg chg="mod">
          <ac:chgData name="Khattab, Sherif" userId="c83b1e15-36f3-4f46-aceb-05aac24c545e" providerId="ADAL" clId="{BA7E1913-A6F0-C848-94D5-CEC45678B150}" dt="2021-01-20T03:36:45.256" v="0"/>
          <ac:spMkLst>
            <pc:docMk/>
            <pc:sldMk cId="1560930406" sldId="482"/>
            <ac:spMk id="23554" creationId="{352A19DE-2E99-4131-8018-428EB1D381D8}"/>
          </ac:spMkLst>
        </pc:spChg>
        <pc:grpChg chg="mod">
          <ac:chgData name="Khattab, Sherif" userId="c83b1e15-36f3-4f46-aceb-05aac24c545e" providerId="ADAL" clId="{BA7E1913-A6F0-C848-94D5-CEC45678B150}" dt="2021-01-20T03:36:45.256" v="0"/>
          <ac:grpSpMkLst>
            <pc:docMk/>
            <pc:sldMk cId="1560930406" sldId="482"/>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560930406" sldId="482"/>
            <ac:graphicFrameMk id="23555" creationId="{72BCA54F-0328-4938-A740-EE2040664901}"/>
          </ac:graphicFrameMkLst>
        </pc:graphicFrameChg>
      </pc:sldChg>
      <pc:sldChg chg="modSp">
        <pc:chgData name="Khattab, Sherif" userId="c83b1e15-36f3-4f46-aceb-05aac24c545e" providerId="ADAL" clId="{BA7E1913-A6F0-C848-94D5-CEC45678B150}" dt="2021-01-20T03:36:45.256" v="0"/>
        <pc:sldMkLst>
          <pc:docMk/>
          <pc:sldMk cId="1948397067" sldId="484"/>
        </pc:sldMkLst>
        <pc:spChg chg="mod">
          <ac:chgData name="Khattab, Sherif" userId="c83b1e15-36f3-4f46-aceb-05aac24c545e" providerId="ADAL" clId="{BA7E1913-A6F0-C848-94D5-CEC45678B150}" dt="2021-01-20T03:36:45.256" v="0"/>
          <ac:spMkLst>
            <pc:docMk/>
            <pc:sldMk cId="1948397067" sldId="484"/>
            <ac:spMk id="3" creationId="{8EEA02BE-54EF-4DED-8936-3DDE41ED48F3}"/>
          </ac:spMkLst>
        </pc:spChg>
        <pc:spChg chg="mod">
          <ac:chgData name="Khattab, Sherif" userId="c83b1e15-36f3-4f46-aceb-05aac24c545e" providerId="ADAL" clId="{BA7E1913-A6F0-C848-94D5-CEC45678B150}" dt="2021-01-20T03:36:45.256" v="0"/>
          <ac:spMkLst>
            <pc:docMk/>
            <pc:sldMk cId="1948397067" sldId="484"/>
            <ac:spMk id="5" creationId="{DE1FD728-0EB3-4F5A-B200-1BF20173728C}"/>
          </ac:spMkLst>
        </pc:spChg>
        <pc:spChg chg="mod">
          <ac:chgData name="Khattab, Sherif" userId="c83b1e15-36f3-4f46-aceb-05aac24c545e" providerId="ADAL" clId="{BA7E1913-A6F0-C848-94D5-CEC45678B150}" dt="2021-01-20T03:36:45.256" v="0"/>
          <ac:spMkLst>
            <pc:docMk/>
            <pc:sldMk cId="1948397067" sldId="484"/>
            <ac:spMk id="7" creationId="{8A225AA0-21AD-A843-A4E3-3C82E24A7D11}"/>
          </ac:spMkLst>
        </pc:spChg>
        <pc:spChg chg="mod">
          <ac:chgData name="Khattab, Sherif" userId="c83b1e15-36f3-4f46-aceb-05aac24c545e" providerId="ADAL" clId="{BA7E1913-A6F0-C848-94D5-CEC45678B150}" dt="2021-01-20T03:36:45.256" v="0"/>
          <ac:spMkLst>
            <pc:docMk/>
            <pc:sldMk cId="1948397067" sldId="484"/>
            <ac:spMk id="25601" creationId="{5E2E26B9-79A1-4156-BA81-69E66E0DF0CE}"/>
          </ac:spMkLst>
        </pc:spChg>
        <pc:grpChg chg="mod">
          <ac:chgData name="Khattab, Sherif" userId="c83b1e15-36f3-4f46-aceb-05aac24c545e" providerId="ADAL" clId="{BA7E1913-A6F0-C848-94D5-CEC45678B150}" dt="2021-01-20T03:36:45.256" v="0"/>
          <ac:grpSpMkLst>
            <pc:docMk/>
            <pc:sldMk cId="1948397067" sldId="484"/>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948397067" sldId="484"/>
            <ac:graphicFrameMk id="25602" creationId="{D681AA8F-570B-452A-9EE8-6BAD95C0CB2A}"/>
          </ac:graphicFrameMkLst>
        </pc:graphicFrameChg>
      </pc:sldChg>
      <pc:sldChg chg="modSp">
        <pc:chgData name="Khattab, Sherif" userId="c83b1e15-36f3-4f46-aceb-05aac24c545e" providerId="ADAL" clId="{BA7E1913-A6F0-C848-94D5-CEC45678B150}" dt="2021-01-20T03:36:45.256" v="0"/>
        <pc:sldMkLst>
          <pc:docMk/>
          <pc:sldMk cId="1363323927" sldId="488"/>
        </pc:sldMkLst>
        <pc:spChg chg="mod">
          <ac:chgData name="Khattab, Sherif" userId="c83b1e15-36f3-4f46-aceb-05aac24c545e" providerId="ADAL" clId="{BA7E1913-A6F0-C848-94D5-CEC45678B150}" dt="2021-01-20T03:36:45.256" v="0"/>
          <ac:spMkLst>
            <pc:docMk/>
            <pc:sldMk cId="1363323927" sldId="488"/>
            <ac:spMk id="2" creationId="{D1784F0E-0CE3-4DF2-BF5E-AC961DED9AD5}"/>
          </ac:spMkLst>
        </pc:spChg>
        <pc:spChg chg="mod">
          <ac:chgData name="Khattab, Sherif" userId="c83b1e15-36f3-4f46-aceb-05aac24c545e" providerId="ADAL" clId="{BA7E1913-A6F0-C848-94D5-CEC45678B150}" dt="2021-01-20T03:36:45.256" v="0"/>
          <ac:spMkLst>
            <pc:docMk/>
            <pc:sldMk cId="1363323927" sldId="488"/>
            <ac:spMk id="4" creationId="{EDE852BE-9DBB-4B9F-96D6-41502235E65B}"/>
          </ac:spMkLst>
        </pc:spChg>
        <pc:spChg chg="mod">
          <ac:chgData name="Khattab, Sherif" userId="c83b1e15-36f3-4f46-aceb-05aac24c545e" providerId="ADAL" clId="{BA7E1913-A6F0-C848-94D5-CEC45678B150}" dt="2021-01-20T03:36:45.256" v="0"/>
          <ac:spMkLst>
            <pc:docMk/>
            <pc:sldMk cId="1363323927" sldId="488"/>
            <ac:spMk id="29697" creationId="{28E17C06-9C26-4EA2-A8CB-9E266E08CFC9}"/>
          </ac:spMkLst>
        </pc:spChg>
        <pc:spChg chg="mod">
          <ac:chgData name="Khattab, Sherif" userId="c83b1e15-36f3-4f46-aceb-05aac24c545e" providerId="ADAL" clId="{BA7E1913-A6F0-C848-94D5-CEC45678B150}" dt="2021-01-20T03:36:45.256" v="0"/>
          <ac:spMkLst>
            <pc:docMk/>
            <pc:sldMk cId="1363323927" sldId="488"/>
            <ac:spMk id="29699" creationId="{9B87D08D-EF4A-454B-A132-2A933B33FADF}"/>
          </ac:spMkLst>
        </pc:spChg>
        <pc:grpChg chg="mod">
          <ac:chgData name="Khattab, Sherif" userId="c83b1e15-36f3-4f46-aceb-05aac24c545e" providerId="ADAL" clId="{BA7E1913-A6F0-C848-94D5-CEC45678B150}" dt="2021-01-20T03:36:45.256" v="0"/>
          <ac:grpSpMkLst>
            <pc:docMk/>
            <pc:sldMk cId="1363323927" sldId="488"/>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363323927" sldId="488"/>
            <ac:graphicFrameMk id="29698" creationId="{5096B804-6DD5-4EA7-8B5D-E7C04AA4F65D}"/>
          </ac:graphicFrameMkLst>
        </pc:graphicFrameChg>
      </pc:sldChg>
      <pc:sldChg chg="modSp">
        <pc:chgData name="Khattab, Sherif" userId="c83b1e15-36f3-4f46-aceb-05aac24c545e" providerId="ADAL" clId="{BA7E1913-A6F0-C848-94D5-CEC45678B150}" dt="2021-01-20T03:36:45.256" v="0"/>
        <pc:sldMkLst>
          <pc:docMk/>
          <pc:sldMk cId="936409682" sldId="489"/>
        </pc:sldMkLst>
        <pc:spChg chg="mod">
          <ac:chgData name="Khattab, Sherif" userId="c83b1e15-36f3-4f46-aceb-05aac24c545e" providerId="ADAL" clId="{BA7E1913-A6F0-C848-94D5-CEC45678B150}" dt="2021-01-20T03:36:45.256" v="0"/>
          <ac:spMkLst>
            <pc:docMk/>
            <pc:sldMk cId="936409682" sldId="489"/>
            <ac:spMk id="2" creationId="{150C62BB-E114-454B-85DB-53D764ED6038}"/>
          </ac:spMkLst>
        </pc:spChg>
        <pc:spChg chg="mod">
          <ac:chgData name="Khattab, Sherif" userId="c83b1e15-36f3-4f46-aceb-05aac24c545e" providerId="ADAL" clId="{BA7E1913-A6F0-C848-94D5-CEC45678B150}" dt="2021-01-20T03:36:45.256" v="0"/>
          <ac:spMkLst>
            <pc:docMk/>
            <pc:sldMk cId="936409682" sldId="489"/>
            <ac:spMk id="4" creationId="{8F548AA1-681E-4DA0-A9AF-6C8D550D5E08}"/>
          </ac:spMkLst>
        </pc:spChg>
        <pc:spChg chg="mod">
          <ac:chgData name="Khattab, Sherif" userId="c83b1e15-36f3-4f46-aceb-05aac24c545e" providerId="ADAL" clId="{BA7E1913-A6F0-C848-94D5-CEC45678B150}" dt="2021-01-20T03:36:45.256" v="0"/>
          <ac:spMkLst>
            <pc:docMk/>
            <pc:sldMk cId="936409682" sldId="489"/>
            <ac:spMk id="30721" creationId="{0A3F3B3A-9F5F-4801-AFED-E732F58A9EA2}"/>
          </ac:spMkLst>
        </pc:spChg>
        <pc:spChg chg="mod">
          <ac:chgData name="Khattab, Sherif" userId="c83b1e15-36f3-4f46-aceb-05aac24c545e" providerId="ADAL" clId="{BA7E1913-A6F0-C848-94D5-CEC45678B150}" dt="2021-01-20T03:36:45.256" v="0"/>
          <ac:spMkLst>
            <pc:docMk/>
            <pc:sldMk cId="936409682" sldId="489"/>
            <ac:spMk id="30722" creationId="{33C3E8B9-1772-47B4-9411-185F126423BA}"/>
          </ac:spMkLst>
        </pc:spChg>
        <pc:grpChg chg="mod">
          <ac:chgData name="Khattab, Sherif" userId="c83b1e15-36f3-4f46-aceb-05aac24c545e" providerId="ADAL" clId="{BA7E1913-A6F0-C848-94D5-CEC45678B150}" dt="2021-01-20T03:36:45.256" v="0"/>
          <ac:grpSpMkLst>
            <pc:docMk/>
            <pc:sldMk cId="936409682" sldId="489"/>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936409682" sldId="489"/>
            <ac:graphicFrameMk id="30723" creationId="{24ED8923-A61A-4244-A0FE-28542EDE5C2B}"/>
          </ac:graphicFrameMkLst>
        </pc:graphicFrameChg>
      </pc:sldChg>
      <pc:sldChg chg="modSp">
        <pc:chgData name="Khattab, Sherif" userId="c83b1e15-36f3-4f46-aceb-05aac24c545e" providerId="ADAL" clId="{BA7E1913-A6F0-C848-94D5-CEC45678B150}" dt="2021-01-20T03:36:45.256" v="0"/>
        <pc:sldMkLst>
          <pc:docMk/>
          <pc:sldMk cId="3447713174" sldId="494"/>
        </pc:sldMkLst>
        <pc:spChg chg="mod">
          <ac:chgData name="Khattab, Sherif" userId="c83b1e15-36f3-4f46-aceb-05aac24c545e" providerId="ADAL" clId="{BA7E1913-A6F0-C848-94D5-CEC45678B150}" dt="2021-01-20T03:36:45.256" v="0"/>
          <ac:spMkLst>
            <pc:docMk/>
            <pc:sldMk cId="3447713174" sldId="494"/>
            <ac:spMk id="3" creationId="{68983252-D58B-4136-834E-912F539F00B6}"/>
          </ac:spMkLst>
        </pc:spChg>
        <pc:spChg chg="mod">
          <ac:chgData name="Khattab, Sherif" userId="c83b1e15-36f3-4f46-aceb-05aac24c545e" providerId="ADAL" clId="{BA7E1913-A6F0-C848-94D5-CEC45678B150}" dt="2021-01-20T03:36:45.256" v="0"/>
          <ac:spMkLst>
            <pc:docMk/>
            <pc:sldMk cId="3447713174" sldId="494"/>
            <ac:spMk id="5" creationId="{6E7E3CCF-4F96-45E6-B828-6AA5F067043A}"/>
          </ac:spMkLst>
        </pc:spChg>
        <pc:spChg chg="mod">
          <ac:chgData name="Khattab, Sherif" userId="c83b1e15-36f3-4f46-aceb-05aac24c545e" providerId="ADAL" clId="{BA7E1913-A6F0-C848-94D5-CEC45678B150}" dt="2021-01-20T03:36:45.256" v="0"/>
          <ac:spMkLst>
            <pc:docMk/>
            <pc:sldMk cId="3447713174" sldId="494"/>
            <ac:spMk id="7" creationId="{E82B22B3-1517-E346-9A8B-094A40D2FC5B}"/>
          </ac:spMkLst>
        </pc:spChg>
        <pc:spChg chg="mod">
          <ac:chgData name="Khattab, Sherif" userId="c83b1e15-36f3-4f46-aceb-05aac24c545e" providerId="ADAL" clId="{BA7E1913-A6F0-C848-94D5-CEC45678B150}" dt="2021-01-20T03:36:45.256" v="0"/>
          <ac:spMkLst>
            <pc:docMk/>
            <pc:sldMk cId="3447713174" sldId="494"/>
            <ac:spMk id="35841" creationId="{B48F48C8-3631-4F5F-8724-374B534CDB0D}"/>
          </ac:spMkLst>
        </pc:spChg>
        <pc:grpChg chg="mod">
          <ac:chgData name="Khattab, Sherif" userId="c83b1e15-36f3-4f46-aceb-05aac24c545e" providerId="ADAL" clId="{BA7E1913-A6F0-C848-94D5-CEC45678B150}" dt="2021-01-20T03:36:45.256" v="0"/>
          <ac:grpSpMkLst>
            <pc:docMk/>
            <pc:sldMk cId="3447713174" sldId="494"/>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3447713174" sldId="494"/>
            <ac:graphicFrameMk id="35842" creationId="{8D1701A4-A56B-439A-9B39-A560D76A3316}"/>
          </ac:graphicFrameMkLst>
        </pc:graphicFrameChg>
      </pc:sldChg>
      <pc:sldChg chg="modSp">
        <pc:chgData name="Khattab, Sherif" userId="c83b1e15-36f3-4f46-aceb-05aac24c545e" providerId="ADAL" clId="{BA7E1913-A6F0-C848-94D5-CEC45678B150}" dt="2021-01-20T03:36:45.256" v="0"/>
        <pc:sldMkLst>
          <pc:docMk/>
          <pc:sldMk cId="2129126942" sldId="495"/>
        </pc:sldMkLst>
        <pc:spChg chg="mod">
          <ac:chgData name="Khattab, Sherif" userId="c83b1e15-36f3-4f46-aceb-05aac24c545e" providerId="ADAL" clId="{BA7E1913-A6F0-C848-94D5-CEC45678B150}" dt="2021-01-20T03:36:45.256" v="0"/>
          <ac:spMkLst>
            <pc:docMk/>
            <pc:sldMk cId="2129126942" sldId="495"/>
            <ac:spMk id="2" creationId="{B0EDE6F0-5E08-467B-A6AE-AA045809023A}"/>
          </ac:spMkLst>
        </pc:spChg>
        <pc:spChg chg="mod">
          <ac:chgData name="Khattab, Sherif" userId="c83b1e15-36f3-4f46-aceb-05aac24c545e" providerId="ADAL" clId="{BA7E1913-A6F0-C848-94D5-CEC45678B150}" dt="2021-01-20T03:36:45.256" v="0"/>
          <ac:spMkLst>
            <pc:docMk/>
            <pc:sldMk cId="2129126942" sldId="495"/>
            <ac:spMk id="4" creationId="{31048580-254B-4562-B07A-13FA9D7EEB7E}"/>
          </ac:spMkLst>
        </pc:spChg>
        <pc:spChg chg="mod">
          <ac:chgData name="Khattab, Sherif" userId="c83b1e15-36f3-4f46-aceb-05aac24c545e" providerId="ADAL" clId="{BA7E1913-A6F0-C848-94D5-CEC45678B150}" dt="2021-01-20T03:36:45.256" v="0"/>
          <ac:spMkLst>
            <pc:docMk/>
            <pc:sldMk cId="2129126942" sldId="495"/>
            <ac:spMk id="36865" creationId="{7EA33581-0FBA-4513-BC21-59EBD3254C34}"/>
          </ac:spMkLst>
        </pc:spChg>
        <pc:spChg chg="mod">
          <ac:chgData name="Khattab, Sherif" userId="c83b1e15-36f3-4f46-aceb-05aac24c545e" providerId="ADAL" clId="{BA7E1913-A6F0-C848-94D5-CEC45678B150}" dt="2021-01-20T03:36:45.256" v="0"/>
          <ac:spMkLst>
            <pc:docMk/>
            <pc:sldMk cId="2129126942" sldId="495"/>
            <ac:spMk id="36866" creationId="{D4B374AC-8E1B-4FB1-8CD1-E75C5A388926}"/>
          </ac:spMkLst>
        </pc:spChg>
        <pc:grpChg chg="mod">
          <ac:chgData name="Khattab, Sherif" userId="c83b1e15-36f3-4f46-aceb-05aac24c545e" providerId="ADAL" clId="{BA7E1913-A6F0-C848-94D5-CEC45678B150}" dt="2021-01-20T03:36:45.256" v="0"/>
          <ac:grpSpMkLst>
            <pc:docMk/>
            <pc:sldMk cId="2129126942" sldId="495"/>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2129126942" sldId="495"/>
            <ac:graphicFrameMk id="36867" creationId="{6EBD17C3-7239-4686-9A19-775BA4E9A6D5}"/>
          </ac:graphicFrameMkLst>
        </pc:graphicFrameChg>
      </pc:sldChg>
    </pc:docChg>
  </pc:docChgLst>
  <pc:docChgLst>
    <pc:chgData name="Khattab, Sherif" userId="c83b1e15-36f3-4f46-aceb-05aac24c545e" providerId="ADAL" clId="{E6EB0EA7-2544-4CF1-A7D6-AFF5E9AECA5D}"/>
    <pc:docChg chg="addSld delSld modSld modMainMaster">
      <pc:chgData name="Khattab, Sherif" userId="c83b1e15-36f3-4f46-aceb-05aac24c545e" providerId="ADAL" clId="{E6EB0EA7-2544-4CF1-A7D6-AFF5E9AECA5D}" dt="2020-05-14T17:16:25.708" v="6"/>
      <pc:docMkLst>
        <pc:docMk/>
      </pc:docMkLst>
      <pc:sldChg chg="del">
        <pc:chgData name="Khattab, Sherif" userId="c83b1e15-36f3-4f46-aceb-05aac24c545e" providerId="ADAL" clId="{E6EB0EA7-2544-4CF1-A7D6-AFF5E9AECA5D}" dt="2020-05-14T17:10:07.728" v="1" actId="47"/>
        <pc:sldMkLst>
          <pc:docMk/>
          <pc:sldMk cId="0" sldId="256"/>
        </pc:sldMkLst>
      </pc:sldChg>
      <pc:sldChg chg="modSp">
        <pc:chgData name="Khattab, Sherif" userId="c83b1e15-36f3-4f46-aceb-05aac24c545e" providerId="ADAL" clId="{E6EB0EA7-2544-4CF1-A7D6-AFF5E9AECA5D}" dt="2020-05-14T17:16:25.708" v="6"/>
        <pc:sldMkLst>
          <pc:docMk/>
          <pc:sldMk cId="2710637777" sldId="322"/>
        </pc:sldMkLst>
        <pc:spChg chg="mod">
          <ac:chgData name="Khattab, Sherif" userId="c83b1e15-36f3-4f46-aceb-05aac24c545e" providerId="ADAL" clId="{E6EB0EA7-2544-4CF1-A7D6-AFF5E9AECA5D}" dt="2020-05-14T17:16:25.708" v="6"/>
          <ac:spMkLst>
            <pc:docMk/>
            <pc:sldMk cId="2710637777" sldId="322"/>
            <ac:spMk id="4" creationId="{98D70E46-AD06-A84D-A403-48FFDDB68BC6}"/>
          </ac:spMkLst>
        </pc:spChg>
        <pc:spChg chg="mod">
          <ac:chgData name="Khattab, Sherif" userId="c83b1e15-36f3-4f46-aceb-05aac24c545e" providerId="ADAL" clId="{E6EB0EA7-2544-4CF1-A7D6-AFF5E9AECA5D}" dt="2020-05-14T17:16:25.708" v="6"/>
          <ac:spMkLst>
            <pc:docMk/>
            <pc:sldMk cId="2710637777" sldId="322"/>
            <ac:spMk id="5" creationId="{68F74981-ADDA-9144-ACB5-CE4649DD2D8F}"/>
          </ac:spMkLst>
        </pc:spChg>
        <pc:spChg chg="mod">
          <ac:chgData name="Khattab, Sherif" userId="c83b1e15-36f3-4f46-aceb-05aac24c545e" providerId="ADAL" clId="{E6EB0EA7-2544-4CF1-A7D6-AFF5E9AECA5D}" dt="2020-05-14T17:16:25.708" v="6"/>
          <ac:spMkLst>
            <pc:docMk/>
            <pc:sldMk cId="2710637777" sldId="322"/>
            <ac:spMk id="90114" creationId="{308C4648-C13A-A547-ABA8-14DA70E0773D}"/>
          </ac:spMkLst>
        </pc:spChg>
        <pc:spChg chg="mod">
          <ac:chgData name="Khattab, Sherif" userId="c83b1e15-36f3-4f46-aceb-05aac24c545e" providerId="ADAL" clId="{E6EB0EA7-2544-4CF1-A7D6-AFF5E9AECA5D}" dt="2020-05-14T17:16:25.708" v="6"/>
          <ac:spMkLst>
            <pc:docMk/>
            <pc:sldMk cId="2710637777" sldId="322"/>
            <ac:spMk id="90115" creationId="{691666FD-EDA0-044F-A826-5F64B00DC362}"/>
          </ac:spMkLst>
        </pc:spChg>
      </pc:sldChg>
      <pc:sldChg chg="modSp">
        <pc:chgData name="Khattab, Sherif" userId="c83b1e15-36f3-4f46-aceb-05aac24c545e" providerId="ADAL" clId="{E6EB0EA7-2544-4CF1-A7D6-AFF5E9AECA5D}" dt="2020-05-14T17:16:25.708" v="6"/>
        <pc:sldMkLst>
          <pc:docMk/>
          <pc:sldMk cId="3292918179" sldId="324"/>
        </pc:sldMkLst>
        <pc:spChg chg="mod">
          <ac:chgData name="Khattab, Sherif" userId="c83b1e15-36f3-4f46-aceb-05aac24c545e" providerId="ADAL" clId="{E6EB0EA7-2544-4CF1-A7D6-AFF5E9AECA5D}" dt="2020-05-14T17:16:25.708" v="6"/>
          <ac:spMkLst>
            <pc:docMk/>
            <pc:sldMk cId="3292918179" sldId="324"/>
            <ac:spMk id="24" creationId="{39DA5595-35A6-EF4C-A674-D955A9DDF867}"/>
          </ac:spMkLst>
        </pc:spChg>
        <pc:spChg chg="mod">
          <ac:chgData name="Khattab, Sherif" userId="c83b1e15-36f3-4f46-aceb-05aac24c545e" providerId="ADAL" clId="{E6EB0EA7-2544-4CF1-A7D6-AFF5E9AECA5D}" dt="2020-05-14T17:16:25.708" v="6"/>
          <ac:spMkLst>
            <pc:docMk/>
            <pc:sldMk cId="3292918179" sldId="324"/>
            <ac:spMk id="25" creationId="{D21BF80B-2C7E-944E-B2A9-604706C7B598}"/>
          </ac:spMkLst>
        </pc:spChg>
        <pc:spChg chg="mod">
          <ac:chgData name="Khattab, Sherif" userId="c83b1e15-36f3-4f46-aceb-05aac24c545e" providerId="ADAL" clId="{E6EB0EA7-2544-4CF1-A7D6-AFF5E9AECA5D}" dt="2020-05-14T17:16:25.708" v="6"/>
          <ac:spMkLst>
            <pc:docMk/>
            <pc:sldMk cId="3292918179" sldId="324"/>
            <ac:spMk id="92162" creationId="{4BC23600-A1B0-CF42-B178-92570A01C5A5}"/>
          </ac:spMkLst>
        </pc:spChg>
      </pc:sldChg>
      <pc:sldChg chg="modSp">
        <pc:chgData name="Khattab, Sherif" userId="c83b1e15-36f3-4f46-aceb-05aac24c545e" providerId="ADAL" clId="{E6EB0EA7-2544-4CF1-A7D6-AFF5E9AECA5D}" dt="2020-05-14T17:16:25.708" v="6"/>
        <pc:sldMkLst>
          <pc:docMk/>
          <pc:sldMk cId="355119911" sldId="338"/>
        </pc:sldMkLst>
        <pc:spChg chg="mod">
          <ac:chgData name="Khattab, Sherif" userId="c83b1e15-36f3-4f46-aceb-05aac24c545e" providerId="ADAL" clId="{E6EB0EA7-2544-4CF1-A7D6-AFF5E9AECA5D}" dt="2020-05-14T17:16:25.708" v="6"/>
          <ac:spMkLst>
            <pc:docMk/>
            <pc:sldMk cId="355119911" sldId="338"/>
            <ac:spMk id="5" creationId="{9BF724B2-8DB6-E34D-92D7-DCA24F5F0C0D}"/>
          </ac:spMkLst>
        </pc:spChg>
        <pc:spChg chg="mod">
          <ac:chgData name="Khattab, Sherif" userId="c83b1e15-36f3-4f46-aceb-05aac24c545e" providerId="ADAL" clId="{E6EB0EA7-2544-4CF1-A7D6-AFF5E9AECA5D}" dt="2020-05-14T17:16:25.708" v="6"/>
          <ac:spMkLst>
            <pc:docMk/>
            <pc:sldMk cId="355119911" sldId="338"/>
            <ac:spMk id="6" creationId="{17F9517E-E98B-6746-8827-A9871727AF2B}"/>
          </ac:spMkLst>
        </pc:spChg>
        <pc:spChg chg="mod">
          <ac:chgData name="Khattab, Sherif" userId="c83b1e15-36f3-4f46-aceb-05aac24c545e" providerId="ADAL" clId="{E6EB0EA7-2544-4CF1-A7D6-AFF5E9AECA5D}" dt="2020-05-14T17:16:25.708" v="6"/>
          <ac:spMkLst>
            <pc:docMk/>
            <pc:sldMk cId="355119911" sldId="338"/>
            <ac:spMk id="106499" creationId="{ACBD2F3A-500A-1745-93B6-2D7243F6ECAD}"/>
          </ac:spMkLst>
        </pc:spChg>
        <pc:spChg chg="mod">
          <ac:chgData name="Khattab, Sherif" userId="c83b1e15-36f3-4f46-aceb-05aac24c545e" providerId="ADAL" clId="{E6EB0EA7-2544-4CF1-A7D6-AFF5E9AECA5D}" dt="2020-05-14T17:16:25.708" v="6"/>
          <ac:spMkLst>
            <pc:docMk/>
            <pc:sldMk cId="355119911" sldId="338"/>
            <ac:spMk id="106500" creationId="{C1A6B44F-6A6E-624E-A1A8-C1E38440BAFC}"/>
          </ac:spMkLst>
        </pc:spChg>
      </pc:sldChg>
      <pc:sldChg chg="modSp">
        <pc:chgData name="Khattab, Sherif" userId="c83b1e15-36f3-4f46-aceb-05aac24c545e" providerId="ADAL" clId="{E6EB0EA7-2544-4CF1-A7D6-AFF5E9AECA5D}" dt="2020-05-14T17:16:25.708" v="6"/>
        <pc:sldMkLst>
          <pc:docMk/>
          <pc:sldMk cId="4223572414" sldId="339"/>
        </pc:sldMkLst>
        <pc:spChg chg="mod">
          <ac:chgData name="Khattab, Sherif" userId="c83b1e15-36f3-4f46-aceb-05aac24c545e" providerId="ADAL" clId="{E6EB0EA7-2544-4CF1-A7D6-AFF5E9AECA5D}" dt="2020-05-14T17:16:25.708" v="6"/>
          <ac:spMkLst>
            <pc:docMk/>
            <pc:sldMk cId="4223572414" sldId="339"/>
            <ac:spMk id="4" creationId="{D69010A4-1F91-904E-B3C8-1167C46C655B}"/>
          </ac:spMkLst>
        </pc:spChg>
        <pc:spChg chg="mod">
          <ac:chgData name="Khattab, Sherif" userId="c83b1e15-36f3-4f46-aceb-05aac24c545e" providerId="ADAL" clId="{E6EB0EA7-2544-4CF1-A7D6-AFF5E9AECA5D}" dt="2020-05-14T17:16:25.708" v="6"/>
          <ac:spMkLst>
            <pc:docMk/>
            <pc:sldMk cId="4223572414" sldId="339"/>
            <ac:spMk id="5" creationId="{9CD943DD-44DA-D14E-86E5-53D56F3B4693}"/>
          </ac:spMkLst>
        </pc:spChg>
        <pc:spChg chg="mod">
          <ac:chgData name="Khattab, Sherif" userId="c83b1e15-36f3-4f46-aceb-05aac24c545e" providerId="ADAL" clId="{E6EB0EA7-2544-4CF1-A7D6-AFF5E9AECA5D}" dt="2020-05-14T17:16:25.708" v="6"/>
          <ac:spMkLst>
            <pc:docMk/>
            <pc:sldMk cId="4223572414" sldId="339"/>
            <ac:spMk id="107522" creationId="{7F365B32-B892-9644-B8A9-4981039D7D56}"/>
          </ac:spMkLst>
        </pc:spChg>
        <pc:spChg chg="mod">
          <ac:chgData name="Khattab, Sherif" userId="c83b1e15-36f3-4f46-aceb-05aac24c545e" providerId="ADAL" clId="{E6EB0EA7-2544-4CF1-A7D6-AFF5E9AECA5D}" dt="2020-05-14T17:16:25.708" v="6"/>
          <ac:spMkLst>
            <pc:docMk/>
            <pc:sldMk cId="4223572414" sldId="339"/>
            <ac:spMk id="107523" creationId="{0F9697C6-2257-044C-8E34-AC62DE514C44}"/>
          </ac:spMkLst>
        </pc:spChg>
      </pc:sldChg>
      <pc:sldChg chg="modSp">
        <pc:chgData name="Khattab, Sherif" userId="c83b1e15-36f3-4f46-aceb-05aac24c545e" providerId="ADAL" clId="{E6EB0EA7-2544-4CF1-A7D6-AFF5E9AECA5D}" dt="2020-05-14T17:16:25.708" v="6"/>
        <pc:sldMkLst>
          <pc:docMk/>
          <pc:sldMk cId="470668490" sldId="340"/>
        </pc:sldMkLst>
        <pc:spChg chg="mod">
          <ac:chgData name="Khattab, Sherif" userId="c83b1e15-36f3-4f46-aceb-05aac24c545e" providerId="ADAL" clId="{E6EB0EA7-2544-4CF1-A7D6-AFF5E9AECA5D}" dt="2020-05-14T17:16:25.708" v="6"/>
          <ac:spMkLst>
            <pc:docMk/>
            <pc:sldMk cId="470668490" sldId="340"/>
            <ac:spMk id="4" creationId="{29BFE3FF-96E0-4A48-9771-0902F36838F3}"/>
          </ac:spMkLst>
        </pc:spChg>
        <pc:spChg chg="mod">
          <ac:chgData name="Khattab, Sherif" userId="c83b1e15-36f3-4f46-aceb-05aac24c545e" providerId="ADAL" clId="{E6EB0EA7-2544-4CF1-A7D6-AFF5E9AECA5D}" dt="2020-05-14T17:16:25.708" v="6"/>
          <ac:spMkLst>
            <pc:docMk/>
            <pc:sldMk cId="470668490" sldId="340"/>
            <ac:spMk id="5" creationId="{85AFFB91-7C27-6641-9A78-BE1CCACB6DE8}"/>
          </ac:spMkLst>
        </pc:spChg>
        <pc:spChg chg="mod">
          <ac:chgData name="Khattab, Sherif" userId="c83b1e15-36f3-4f46-aceb-05aac24c545e" providerId="ADAL" clId="{E6EB0EA7-2544-4CF1-A7D6-AFF5E9AECA5D}" dt="2020-05-14T17:16:25.708" v="6"/>
          <ac:spMkLst>
            <pc:docMk/>
            <pc:sldMk cId="470668490" sldId="340"/>
            <ac:spMk id="108546" creationId="{96849A06-BBDF-C040-849E-A024B4FC255B}"/>
          </ac:spMkLst>
        </pc:spChg>
        <pc:spChg chg="mod">
          <ac:chgData name="Khattab, Sherif" userId="c83b1e15-36f3-4f46-aceb-05aac24c545e" providerId="ADAL" clId="{E6EB0EA7-2544-4CF1-A7D6-AFF5E9AECA5D}" dt="2020-05-14T17:16:25.708" v="6"/>
          <ac:spMkLst>
            <pc:docMk/>
            <pc:sldMk cId="470668490" sldId="340"/>
            <ac:spMk id="108547" creationId="{CC82A9AD-5F15-AB49-8F90-FE2C306DA419}"/>
          </ac:spMkLst>
        </pc:spChg>
      </pc:sldChg>
      <pc:sldChg chg="modSp">
        <pc:chgData name="Khattab, Sherif" userId="c83b1e15-36f3-4f46-aceb-05aac24c545e" providerId="ADAL" clId="{E6EB0EA7-2544-4CF1-A7D6-AFF5E9AECA5D}" dt="2020-05-14T17:16:25.708" v="6"/>
        <pc:sldMkLst>
          <pc:docMk/>
          <pc:sldMk cId="1205868326" sldId="341"/>
        </pc:sldMkLst>
        <pc:spChg chg="mod">
          <ac:chgData name="Khattab, Sherif" userId="c83b1e15-36f3-4f46-aceb-05aac24c545e" providerId="ADAL" clId="{E6EB0EA7-2544-4CF1-A7D6-AFF5E9AECA5D}" dt="2020-05-14T17:16:25.708" v="6"/>
          <ac:spMkLst>
            <pc:docMk/>
            <pc:sldMk cId="1205868326" sldId="341"/>
            <ac:spMk id="4" creationId="{A5FE58C8-1460-C848-AB84-4F361A9896A1}"/>
          </ac:spMkLst>
        </pc:spChg>
        <pc:spChg chg="mod">
          <ac:chgData name="Khattab, Sherif" userId="c83b1e15-36f3-4f46-aceb-05aac24c545e" providerId="ADAL" clId="{E6EB0EA7-2544-4CF1-A7D6-AFF5E9AECA5D}" dt="2020-05-14T17:16:25.708" v="6"/>
          <ac:spMkLst>
            <pc:docMk/>
            <pc:sldMk cId="1205868326" sldId="341"/>
            <ac:spMk id="5" creationId="{F81FC055-C345-0D4E-990E-67395EA45FB7}"/>
          </ac:spMkLst>
        </pc:spChg>
        <pc:spChg chg="mod">
          <ac:chgData name="Khattab, Sherif" userId="c83b1e15-36f3-4f46-aceb-05aac24c545e" providerId="ADAL" clId="{E6EB0EA7-2544-4CF1-A7D6-AFF5E9AECA5D}" dt="2020-05-14T17:16:25.708" v="6"/>
          <ac:spMkLst>
            <pc:docMk/>
            <pc:sldMk cId="1205868326" sldId="341"/>
            <ac:spMk id="109570" creationId="{6A881214-C7A5-214A-8E7E-4D686B71DB5F}"/>
          </ac:spMkLst>
        </pc:spChg>
        <pc:spChg chg="mod">
          <ac:chgData name="Khattab, Sherif" userId="c83b1e15-36f3-4f46-aceb-05aac24c545e" providerId="ADAL" clId="{E6EB0EA7-2544-4CF1-A7D6-AFF5E9AECA5D}" dt="2020-05-14T17:16:25.708" v="6"/>
          <ac:spMkLst>
            <pc:docMk/>
            <pc:sldMk cId="1205868326" sldId="341"/>
            <ac:spMk id="109571" creationId="{EB65A8A9-691B-3D4F-B0AA-00914900DB3A}"/>
          </ac:spMkLst>
        </pc:spChg>
      </pc:sldChg>
      <pc:sldChg chg="modSp">
        <pc:chgData name="Khattab, Sherif" userId="c83b1e15-36f3-4f46-aceb-05aac24c545e" providerId="ADAL" clId="{E6EB0EA7-2544-4CF1-A7D6-AFF5E9AECA5D}" dt="2020-05-14T17:16:25.708" v="6"/>
        <pc:sldMkLst>
          <pc:docMk/>
          <pc:sldMk cId="1806563943" sldId="342"/>
        </pc:sldMkLst>
        <pc:spChg chg="mod">
          <ac:chgData name="Khattab, Sherif" userId="c83b1e15-36f3-4f46-aceb-05aac24c545e" providerId="ADAL" clId="{E6EB0EA7-2544-4CF1-A7D6-AFF5E9AECA5D}" dt="2020-05-14T17:16:25.708" v="6"/>
          <ac:spMkLst>
            <pc:docMk/>
            <pc:sldMk cId="1806563943" sldId="342"/>
            <ac:spMk id="7" creationId="{6E9B925F-4BC9-934E-AB01-067F794B522E}"/>
          </ac:spMkLst>
        </pc:spChg>
        <pc:spChg chg="mod">
          <ac:chgData name="Khattab, Sherif" userId="c83b1e15-36f3-4f46-aceb-05aac24c545e" providerId="ADAL" clId="{E6EB0EA7-2544-4CF1-A7D6-AFF5E9AECA5D}" dt="2020-05-14T17:16:25.708" v="6"/>
          <ac:spMkLst>
            <pc:docMk/>
            <pc:sldMk cId="1806563943" sldId="342"/>
            <ac:spMk id="8" creationId="{0A731FB3-7935-8345-B6C7-AEE0B02240B9}"/>
          </ac:spMkLst>
        </pc:spChg>
        <pc:spChg chg="mod">
          <ac:chgData name="Khattab, Sherif" userId="c83b1e15-36f3-4f46-aceb-05aac24c545e" providerId="ADAL" clId="{E6EB0EA7-2544-4CF1-A7D6-AFF5E9AECA5D}" dt="2020-05-14T17:16:25.708" v="6"/>
          <ac:spMkLst>
            <pc:docMk/>
            <pc:sldMk cId="1806563943" sldId="342"/>
            <ac:spMk id="110597" creationId="{BDC36B20-DEF6-BF4D-B0E7-8F5461CE049F}"/>
          </ac:spMkLst>
        </pc:spChg>
        <pc:spChg chg="mod">
          <ac:chgData name="Khattab, Sherif" userId="c83b1e15-36f3-4f46-aceb-05aac24c545e" providerId="ADAL" clId="{E6EB0EA7-2544-4CF1-A7D6-AFF5E9AECA5D}" dt="2020-05-14T17:16:25.708" v="6"/>
          <ac:spMkLst>
            <pc:docMk/>
            <pc:sldMk cId="1806563943" sldId="342"/>
            <ac:spMk id="110598" creationId="{58C40865-3753-A447-9770-211D098125F8}"/>
          </ac:spMkLst>
        </pc:spChg>
      </pc:sldChg>
      <pc:sldChg chg="modSp">
        <pc:chgData name="Khattab, Sherif" userId="c83b1e15-36f3-4f46-aceb-05aac24c545e" providerId="ADAL" clId="{E6EB0EA7-2544-4CF1-A7D6-AFF5E9AECA5D}" dt="2020-05-14T17:16:25.708" v="6"/>
        <pc:sldMkLst>
          <pc:docMk/>
          <pc:sldMk cId="1167711490" sldId="343"/>
        </pc:sldMkLst>
        <pc:spChg chg="mod">
          <ac:chgData name="Khattab, Sherif" userId="c83b1e15-36f3-4f46-aceb-05aac24c545e" providerId="ADAL" clId="{E6EB0EA7-2544-4CF1-A7D6-AFF5E9AECA5D}" dt="2020-05-14T17:16:25.708" v="6"/>
          <ac:spMkLst>
            <pc:docMk/>
            <pc:sldMk cId="1167711490" sldId="343"/>
            <ac:spMk id="7" creationId="{72500EF2-C006-2647-8CFD-300FA28B30EA}"/>
          </ac:spMkLst>
        </pc:spChg>
        <pc:spChg chg="mod">
          <ac:chgData name="Khattab, Sherif" userId="c83b1e15-36f3-4f46-aceb-05aac24c545e" providerId="ADAL" clId="{E6EB0EA7-2544-4CF1-A7D6-AFF5E9AECA5D}" dt="2020-05-14T17:16:25.708" v="6"/>
          <ac:spMkLst>
            <pc:docMk/>
            <pc:sldMk cId="1167711490" sldId="343"/>
            <ac:spMk id="8" creationId="{5513A82D-D95D-3B46-B415-F25C0E574B15}"/>
          </ac:spMkLst>
        </pc:spChg>
        <pc:spChg chg="mod">
          <ac:chgData name="Khattab, Sherif" userId="c83b1e15-36f3-4f46-aceb-05aac24c545e" providerId="ADAL" clId="{E6EB0EA7-2544-4CF1-A7D6-AFF5E9AECA5D}" dt="2020-05-14T17:16:25.708" v="6"/>
          <ac:spMkLst>
            <pc:docMk/>
            <pc:sldMk cId="1167711490" sldId="343"/>
            <ac:spMk id="111621" creationId="{98D1A996-CF96-BF4C-9178-C10B8182C328}"/>
          </ac:spMkLst>
        </pc:spChg>
        <pc:spChg chg="mod">
          <ac:chgData name="Khattab, Sherif" userId="c83b1e15-36f3-4f46-aceb-05aac24c545e" providerId="ADAL" clId="{E6EB0EA7-2544-4CF1-A7D6-AFF5E9AECA5D}" dt="2020-05-14T17:16:25.708" v="6"/>
          <ac:spMkLst>
            <pc:docMk/>
            <pc:sldMk cId="1167711490" sldId="343"/>
            <ac:spMk id="111622" creationId="{8B17F8A5-FE1E-5540-991C-590D33FA245A}"/>
          </ac:spMkLst>
        </pc:spChg>
      </pc:sldChg>
      <pc:sldChg chg="modSp">
        <pc:chgData name="Khattab, Sherif" userId="c83b1e15-36f3-4f46-aceb-05aac24c545e" providerId="ADAL" clId="{E6EB0EA7-2544-4CF1-A7D6-AFF5E9AECA5D}" dt="2020-05-14T17:16:25.708" v="6"/>
        <pc:sldMkLst>
          <pc:docMk/>
          <pc:sldMk cId="1271999567" sldId="349"/>
        </pc:sldMkLst>
        <pc:spChg chg="mod">
          <ac:chgData name="Khattab, Sherif" userId="c83b1e15-36f3-4f46-aceb-05aac24c545e" providerId="ADAL" clId="{E6EB0EA7-2544-4CF1-A7D6-AFF5E9AECA5D}" dt="2020-05-14T17:16:25.708" v="6"/>
          <ac:spMkLst>
            <pc:docMk/>
            <pc:sldMk cId="1271999567" sldId="349"/>
            <ac:spMk id="2" creationId="{17A8AD5B-F689-B94F-A878-23B8A0273164}"/>
          </ac:spMkLst>
        </pc:spChg>
        <pc:spChg chg="mod">
          <ac:chgData name="Khattab, Sherif" userId="c83b1e15-36f3-4f46-aceb-05aac24c545e" providerId="ADAL" clId="{E6EB0EA7-2544-4CF1-A7D6-AFF5E9AECA5D}" dt="2020-05-14T17:16:25.708" v="6"/>
          <ac:spMkLst>
            <pc:docMk/>
            <pc:sldMk cId="1271999567" sldId="349"/>
            <ac:spMk id="6" creationId="{A88B15B3-238A-4746-829A-03A0FAA7FB19}"/>
          </ac:spMkLst>
        </pc:spChg>
        <pc:spChg chg="mod">
          <ac:chgData name="Khattab, Sherif" userId="c83b1e15-36f3-4f46-aceb-05aac24c545e" providerId="ADAL" clId="{E6EB0EA7-2544-4CF1-A7D6-AFF5E9AECA5D}" dt="2020-05-14T17:16:25.708" v="6"/>
          <ac:spMkLst>
            <pc:docMk/>
            <pc:sldMk cId="1271999567" sldId="349"/>
            <ac:spMk id="7" creationId="{D97A772E-AF56-8A43-8E21-10E9198972DA}"/>
          </ac:spMkLst>
        </pc:spChg>
        <pc:spChg chg="mod">
          <ac:chgData name="Khattab, Sherif" userId="c83b1e15-36f3-4f46-aceb-05aac24c545e" providerId="ADAL" clId="{E6EB0EA7-2544-4CF1-A7D6-AFF5E9AECA5D}" dt="2020-05-14T17:16:25.708" v="6"/>
          <ac:spMkLst>
            <pc:docMk/>
            <pc:sldMk cId="1271999567" sldId="349"/>
            <ac:spMk id="117762" creationId="{39807B7F-29D5-4E40-91D5-70F81AE81EDD}"/>
          </ac:spMkLst>
        </pc:spChg>
      </pc:sldChg>
      <pc:sldChg chg="modSp">
        <pc:chgData name="Khattab, Sherif" userId="c83b1e15-36f3-4f46-aceb-05aac24c545e" providerId="ADAL" clId="{E6EB0EA7-2544-4CF1-A7D6-AFF5E9AECA5D}" dt="2020-05-14T17:16:25.708" v="6"/>
        <pc:sldMkLst>
          <pc:docMk/>
          <pc:sldMk cId="434376579" sldId="363"/>
        </pc:sldMkLst>
        <pc:spChg chg="mod">
          <ac:chgData name="Khattab, Sherif" userId="c83b1e15-36f3-4f46-aceb-05aac24c545e" providerId="ADAL" clId="{E6EB0EA7-2544-4CF1-A7D6-AFF5E9AECA5D}" dt="2020-05-14T17:16:25.708" v="6"/>
          <ac:spMkLst>
            <pc:docMk/>
            <pc:sldMk cId="434376579" sldId="363"/>
            <ac:spMk id="13" creationId="{399F8E88-2D61-7E41-B9E7-D5D16445265E}"/>
          </ac:spMkLst>
        </pc:spChg>
        <pc:spChg chg="mod">
          <ac:chgData name="Khattab, Sherif" userId="c83b1e15-36f3-4f46-aceb-05aac24c545e" providerId="ADAL" clId="{E6EB0EA7-2544-4CF1-A7D6-AFF5E9AECA5D}" dt="2020-05-14T17:16:25.708" v="6"/>
          <ac:spMkLst>
            <pc:docMk/>
            <pc:sldMk cId="434376579" sldId="363"/>
            <ac:spMk id="14" creationId="{1D9B0268-8DED-C745-8271-8B812DB10776}"/>
          </ac:spMkLst>
        </pc:spChg>
        <pc:spChg chg="mod">
          <ac:chgData name="Khattab, Sherif" userId="c83b1e15-36f3-4f46-aceb-05aac24c545e" providerId="ADAL" clId="{E6EB0EA7-2544-4CF1-A7D6-AFF5E9AECA5D}" dt="2020-05-14T17:16:25.708" v="6"/>
          <ac:spMkLst>
            <pc:docMk/>
            <pc:sldMk cId="434376579" sldId="363"/>
            <ac:spMk id="91148" creationId="{D182CBCC-E588-9C46-9A14-D3D8D1F9D94B}"/>
          </ac:spMkLst>
        </pc:spChg>
      </pc:sldChg>
      <pc:sldChg chg="modSp">
        <pc:chgData name="Khattab, Sherif" userId="c83b1e15-36f3-4f46-aceb-05aac24c545e" providerId="ADAL" clId="{E6EB0EA7-2544-4CF1-A7D6-AFF5E9AECA5D}" dt="2020-05-14T17:16:25.708" v="6"/>
        <pc:sldMkLst>
          <pc:docMk/>
          <pc:sldMk cId="815621424" sldId="364"/>
        </pc:sldMkLst>
        <pc:spChg chg="mod">
          <ac:chgData name="Khattab, Sherif" userId="c83b1e15-36f3-4f46-aceb-05aac24c545e" providerId="ADAL" clId="{E6EB0EA7-2544-4CF1-A7D6-AFF5E9AECA5D}" dt="2020-05-14T17:16:25.708" v="6"/>
          <ac:spMkLst>
            <pc:docMk/>
            <pc:sldMk cId="815621424" sldId="364"/>
            <ac:spMk id="27" creationId="{667676E5-52CF-B949-92AA-54CEC4825EDD}"/>
          </ac:spMkLst>
        </pc:spChg>
        <pc:spChg chg="mod">
          <ac:chgData name="Khattab, Sherif" userId="c83b1e15-36f3-4f46-aceb-05aac24c545e" providerId="ADAL" clId="{E6EB0EA7-2544-4CF1-A7D6-AFF5E9AECA5D}" dt="2020-05-14T17:16:25.708" v="6"/>
          <ac:spMkLst>
            <pc:docMk/>
            <pc:sldMk cId="815621424" sldId="364"/>
            <ac:spMk id="28" creationId="{EC52B04B-D8AF-8643-A73A-7D7FBE25B1FC}"/>
          </ac:spMkLst>
        </pc:spChg>
        <pc:spChg chg="mod">
          <ac:chgData name="Khattab, Sherif" userId="c83b1e15-36f3-4f46-aceb-05aac24c545e" providerId="ADAL" clId="{E6EB0EA7-2544-4CF1-A7D6-AFF5E9AECA5D}" dt="2020-05-14T17:16:25.708" v="6"/>
          <ac:spMkLst>
            <pc:docMk/>
            <pc:sldMk cId="815621424" sldId="364"/>
            <ac:spMk id="93186" creationId="{E502F9E0-21A9-6844-A11A-A0680165B684}"/>
          </ac:spMkLst>
        </pc:spChg>
        <pc:spChg chg="mod">
          <ac:chgData name="Khattab, Sherif" userId="c83b1e15-36f3-4f46-aceb-05aac24c545e" providerId="ADAL" clId="{E6EB0EA7-2544-4CF1-A7D6-AFF5E9AECA5D}" dt="2020-05-14T17:16:25.708" v="6"/>
          <ac:spMkLst>
            <pc:docMk/>
            <pc:sldMk cId="815621424" sldId="364"/>
            <ac:spMk id="93187" creationId="{83249007-0AB0-EB49-9417-995673C1CEF5}"/>
          </ac:spMkLst>
        </pc:spChg>
      </pc:sldChg>
      <pc:sldChg chg="modSp">
        <pc:chgData name="Khattab, Sherif" userId="c83b1e15-36f3-4f46-aceb-05aac24c545e" providerId="ADAL" clId="{E6EB0EA7-2544-4CF1-A7D6-AFF5E9AECA5D}" dt="2020-05-14T17:16:25.708" v="6"/>
        <pc:sldMkLst>
          <pc:docMk/>
          <pc:sldMk cId="1934104099" sldId="365"/>
        </pc:sldMkLst>
        <pc:spChg chg="mod">
          <ac:chgData name="Khattab, Sherif" userId="c83b1e15-36f3-4f46-aceb-05aac24c545e" providerId="ADAL" clId="{E6EB0EA7-2544-4CF1-A7D6-AFF5E9AECA5D}" dt="2020-05-14T17:16:25.708" v="6"/>
          <ac:spMkLst>
            <pc:docMk/>
            <pc:sldMk cId="1934104099" sldId="365"/>
            <ac:spMk id="8" creationId="{87B93D98-EEC5-C245-A824-29408C4F6AA9}"/>
          </ac:spMkLst>
        </pc:spChg>
        <pc:spChg chg="mod">
          <ac:chgData name="Khattab, Sherif" userId="c83b1e15-36f3-4f46-aceb-05aac24c545e" providerId="ADAL" clId="{E6EB0EA7-2544-4CF1-A7D6-AFF5E9AECA5D}" dt="2020-05-14T17:16:25.708" v="6"/>
          <ac:spMkLst>
            <pc:docMk/>
            <pc:sldMk cId="1934104099" sldId="365"/>
            <ac:spMk id="9" creationId="{97A00662-141E-7B4B-97ED-0FA4B9115725}"/>
          </ac:spMkLst>
        </pc:spChg>
        <pc:spChg chg="mod">
          <ac:chgData name="Khattab, Sherif" userId="c83b1e15-36f3-4f46-aceb-05aac24c545e" providerId="ADAL" clId="{E6EB0EA7-2544-4CF1-A7D6-AFF5E9AECA5D}" dt="2020-05-14T17:16:25.708" v="6"/>
          <ac:spMkLst>
            <pc:docMk/>
            <pc:sldMk cId="1934104099" sldId="365"/>
            <ac:spMk id="94210" creationId="{FD1747F8-31B5-1F41-BD48-CAFBB42D9534}"/>
          </ac:spMkLst>
        </pc:spChg>
        <pc:spChg chg="mod">
          <ac:chgData name="Khattab, Sherif" userId="c83b1e15-36f3-4f46-aceb-05aac24c545e" providerId="ADAL" clId="{E6EB0EA7-2544-4CF1-A7D6-AFF5E9AECA5D}" dt="2020-05-14T17:16:25.708" v="6"/>
          <ac:spMkLst>
            <pc:docMk/>
            <pc:sldMk cId="1934104099" sldId="365"/>
            <ac:spMk id="94211" creationId="{2F4C0CE7-B9FD-0E45-8A7B-DDDB3455B140}"/>
          </ac:spMkLst>
        </pc:spChg>
      </pc:sldChg>
      <pc:sldChg chg="modSp">
        <pc:chgData name="Khattab, Sherif" userId="c83b1e15-36f3-4f46-aceb-05aac24c545e" providerId="ADAL" clId="{E6EB0EA7-2544-4CF1-A7D6-AFF5E9AECA5D}" dt="2020-05-14T17:16:25.708" v="6"/>
        <pc:sldMkLst>
          <pc:docMk/>
          <pc:sldMk cId="2782429159" sldId="366"/>
        </pc:sldMkLst>
        <pc:spChg chg="mod">
          <ac:chgData name="Khattab, Sherif" userId="c83b1e15-36f3-4f46-aceb-05aac24c545e" providerId="ADAL" clId="{E6EB0EA7-2544-4CF1-A7D6-AFF5E9AECA5D}" dt="2020-05-14T17:16:25.708" v="6"/>
          <ac:spMkLst>
            <pc:docMk/>
            <pc:sldMk cId="2782429159" sldId="366"/>
            <ac:spMk id="4" creationId="{27D16428-557C-2344-B354-75ACA52C8E36}"/>
          </ac:spMkLst>
        </pc:spChg>
        <pc:spChg chg="mod">
          <ac:chgData name="Khattab, Sherif" userId="c83b1e15-36f3-4f46-aceb-05aac24c545e" providerId="ADAL" clId="{E6EB0EA7-2544-4CF1-A7D6-AFF5E9AECA5D}" dt="2020-05-14T17:16:25.708" v="6"/>
          <ac:spMkLst>
            <pc:docMk/>
            <pc:sldMk cId="2782429159" sldId="366"/>
            <ac:spMk id="5" creationId="{9B92B5DB-B929-F947-BA57-49A11A6B5B28}"/>
          </ac:spMkLst>
        </pc:spChg>
        <pc:spChg chg="mod">
          <ac:chgData name="Khattab, Sherif" userId="c83b1e15-36f3-4f46-aceb-05aac24c545e" providerId="ADAL" clId="{E6EB0EA7-2544-4CF1-A7D6-AFF5E9AECA5D}" dt="2020-05-14T17:16:25.708" v="6"/>
          <ac:spMkLst>
            <pc:docMk/>
            <pc:sldMk cId="2782429159" sldId="366"/>
            <ac:spMk id="95234" creationId="{22679527-1C13-D745-AD6F-BECD21053034}"/>
          </ac:spMkLst>
        </pc:spChg>
      </pc:sldChg>
      <pc:sldChg chg="modSp">
        <pc:chgData name="Khattab, Sherif" userId="c83b1e15-36f3-4f46-aceb-05aac24c545e" providerId="ADAL" clId="{E6EB0EA7-2544-4CF1-A7D6-AFF5E9AECA5D}" dt="2020-05-14T17:16:25.708" v="6"/>
        <pc:sldMkLst>
          <pc:docMk/>
          <pc:sldMk cId="2251973667" sldId="367"/>
        </pc:sldMkLst>
        <pc:spChg chg="mod">
          <ac:chgData name="Khattab, Sherif" userId="c83b1e15-36f3-4f46-aceb-05aac24c545e" providerId="ADAL" clId="{E6EB0EA7-2544-4CF1-A7D6-AFF5E9AECA5D}" dt="2020-05-14T17:16:25.708" v="6"/>
          <ac:spMkLst>
            <pc:docMk/>
            <pc:sldMk cId="2251973667" sldId="367"/>
            <ac:spMk id="4" creationId="{27AC079A-FDEE-5245-9DF2-0EA014E67F57}"/>
          </ac:spMkLst>
        </pc:spChg>
        <pc:spChg chg="mod">
          <ac:chgData name="Khattab, Sherif" userId="c83b1e15-36f3-4f46-aceb-05aac24c545e" providerId="ADAL" clId="{E6EB0EA7-2544-4CF1-A7D6-AFF5E9AECA5D}" dt="2020-05-14T17:16:25.708" v="6"/>
          <ac:spMkLst>
            <pc:docMk/>
            <pc:sldMk cId="2251973667" sldId="367"/>
            <ac:spMk id="5" creationId="{4BE14FC9-25DA-A545-BFFF-97AA43D9616B}"/>
          </ac:spMkLst>
        </pc:spChg>
        <pc:spChg chg="mod">
          <ac:chgData name="Khattab, Sherif" userId="c83b1e15-36f3-4f46-aceb-05aac24c545e" providerId="ADAL" clId="{E6EB0EA7-2544-4CF1-A7D6-AFF5E9AECA5D}" dt="2020-05-14T17:16:25.708" v="6"/>
          <ac:spMkLst>
            <pc:docMk/>
            <pc:sldMk cId="2251973667" sldId="367"/>
            <ac:spMk id="98306" creationId="{8383A26D-3C56-0042-8B6C-8FD1E0DFA250}"/>
          </ac:spMkLst>
        </pc:spChg>
        <pc:spChg chg="mod">
          <ac:chgData name="Khattab, Sherif" userId="c83b1e15-36f3-4f46-aceb-05aac24c545e" providerId="ADAL" clId="{E6EB0EA7-2544-4CF1-A7D6-AFF5E9AECA5D}" dt="2020-05-14T17:16:25.708" v="6"/>
          <ac:spMkLst>
            <pc:docMk/>
            <pc:sldMk cId="2251973667" sldId="367"/>
            <ac:spMk id="98307" creationId="{6AF066B1-89F4-4E4D-8ABF-40AC813F6866}"/>
          </ac:spMkLst>
        </pc:spChg>
      </pc:sldChg>
      <pc:sldChg chg="modSp">
        <pc:chgData name="Khattab, Sherif" userId="c83b1e15-36f3-4f46-aceb-05aac24c545e" providerId="ADAL" clId="{E6EB0EA7-2544-4CF1-A7D6-AFF5E9AECA5D}" dt="2020-05-14T17:16:25.708" v="6"/>
        <pc:sldMkLst>
          <pc:docMk/>
          <pc:sldMk cId="3138501136" sldId="368"/>
        </pc:sldMkLst>
        <pc:spChg chg="mod">
          <ac:chgData name="Khattab, Sherif" userId="c83b1e15-36f3-4f46-aceb-05aac24c545e" providerId="ADAL" clId="{E6EB0EA7-2544-4CF1-A7D6-AFF5E9AECA5D}" dt="2020-05-14T17:16:25.708" v="6"/>
          <ac:spMkLst>
            <pc:docMk/>
            <pc:sldMk cId="3138501136" sldId="368"/>
            <ac:spMk id="7" creationId="{532CA168-7A4E-084D-AF13-F17DA4C99AF9}"/>
          </ac:spMkLst>
        </pc:spChg>
        <pc:spChg chg="mod">
          <ac:chgData name="Khattab, Sherif" userId="c83b1e15-36f3-4f46-aceb-05aac24c545e" providerId="ADAL" clId="{E6EB0EA7-2544-4CF1-A7D6-AFF5E9AECA5D}" dt="2020-05-14T17:16:25.708" v="6"/>
          <ac:spMkLst>
            <pc:docMk/>
            <pc:sldMk cId="3138501136" sldId="368"/>
            <ac:spMk id="8" creationId="{0C0EE1E8-F246-0344-879F-ACDF28735FC1}"/>
          </ac:spMkLst>
        </pc:spChg>
        <pc:spChg chg="mod">
          <ac:chgData name="Khattab, Sherif" userId="c83b1e15-36f3-4f46-aceb-05aac24c545e" providerId="ADAL" clId="{E6EB0EA7-2544-4CF1-A7D6-AFF5E9AECA5D}" dt="2020-05-14T17:16:25.708" v="6"/>
          <ac:spMkLst>
            <pc:docMk/>
            <pc:sldMk cId="3138501136" sldId="368"/>
            <ac:spMk id="99333" creationId="{6961FFD0-3136-6744-AF77-2A7A1A790F1E}"/>
          </ac:spMkLst>
        </pc:spChg>
      </pc:sldChg>
      <pc:sldChg chg="modSp">
        <pc:chgData name="Khattab, Sherif" userId="c83b1e15-36f3-4f46-aceb-05aac24c545e" providerId="ADAL" clId="{E6EB0EA7-2544-4CF1-A7D6-AFF5E9AECA5D}" dt="2020-05-14T17:16:25.708" v="6"/>
        <pc:sldMkLst>
          <pc:docMk/>
          <pc:sldMk cId="3210992163" sldId="369"/>
        </pc:sldMkLst>
        <pc:spChg chg="mod">
          <ac:chgData name="Khattab, Sherif" userId="c83b1e15-36f3-4f46-aceb-05aac24c545e" providerId="ADAL" clId="{E6EB0EA7-2544-4CF1-A7D6-AFF5E9AECA5D}" dt="2020-05-14T17:16:25.708" v="6"/>
          <ac:spMkLst>
            <pc:docMk/>
            <pc:sldMk cId="3210992163" sldId="369"/>
            <ac:spMk id="4" creationId="{73DBA84E-7D96-E442-8FC3-A0C3749B1CC1}"/>
          </ac:spMkLst>
        </pc:spChg>
        <pc:spChg chg="mod">
          <ac:chgData name="Khattab, Sherif" userId="c83b1e15-36f3-4f46-aceb-05aac24c545e" providerId="ADAL" clId="{E6EB0EA7-2544-4CF1-A7D6-AFF5E9AECA5D}" dt="2020-05-14T17:16:25.708" v="6"/>
          <ac:spMkLst>
            <pc:docMk/>
            <pc:sldMk cId="3210992163" sldId="369"/>
            <ac:spMk id="5" creationId="{B9F1484A-3D19-CA4A-81F0-82E85A0AC7BB}"/>
          </ac:spMkLst>
        </pc:spChg>
        <pc:spChg chg="mod">
          <ac:chgData name="Khattab, Sherif" userId="c83b1e15-36f3-4f46-aceb-05aac24c545e" providerId="ADAL" clId="{E6EB0EA7-2544-4CF1-A7D6-AFF5E9AECA5D}" dt="2020-05-14T17:16:25.708" v="6"/>
          <ac:spMkLst>
            <pc:docMk/>
            <pc:sldMk cId="3210992163" sldId="369"/>
            <ac:spMk id="100354" creationId="{E957CE05-A4BD-144F-A0C4-0AAE7BD7009B}"/>
          </ac:spMkLst>
        </pc:spChg>
        <pc:spChg chg="mod">
          <ac:chgData name="Khattab, Sherif" userId="c83b1e15-36f3-4f46-aceb-05aac24c545e" providerId="ADAL" clId="{E6EB0EA7-2544-4CF1-A7D6-AFF5E9AECA5D}" dt="2020-05-14T17:16:25.708" v="6"/>
          <ac:spMkLst>
            <pc:docMk/>
            <pc:sldMk cId="3210992163" sldId="369"/>
            <ac:spMk id="100355" creationId="{0C36604A-A763-A345-B88E-8E6F2BF0C1FE}"/>
          </ac:spMkLst>
        </pc:spChg>
      </pc:sldChg>
      <pc:sldChg chg="modSp">
        <pc:chgData name="Khattab, Sherif" userId="c83b1e15-36f3-4f46-aceb-05aac24c545e" providerId="ADAL" clId="{E6EB0EA7-2544-4CF1-A7D6-AFF5E9AECA5D}" dt="2020-05-14T17:16:25.708" v="6"/>
        <pc:sldMkLst>
          <pc:docMk/>
          <pc:sldMk cId="4013065491" sldId="370"/>
        </pc:sldMkLst>
        <pc:spChg chg="mod">
          <ac:chgData name="Khattab, Sherif" userId="c83b1e15-36f3-4f46-aceb-05aac24c545e" providerId="ADAL" clId="{E6EB0EA7-2544-4CF1-A7D6-AFF5E9AECA5D}" dt="2020-05-14T17:16:25.708" v="6"/>
          <ac:spMkLst>
            <pc:docMk/>
            <pc:sldMk cId="4013065491" sldId="370"/>
            <ac:spMk id="6" creationId="{B0B49E68-86D2-5744-ABD1-0A95627B1316}"/>
          </ac:spMkLst>
        </pc:spChg>
        <pc:spChg chg="mod">
          <ac:chgData name="Khattab, Sherif" userId="c83b1e15-36f3-4f46-aceb-05aac24c545e" providerId="ADAL" clId="{E6EB0EA7-2544-4CF1-A7D6-AFF5E9AECA5D}" dt="2020-05-14T17:16:25.708" v="6"/>
          <ac:spMkLst>
            <pc:docMk/>
            <pc:sldMk cId="4013065491" sldId="370"/>
            <ac:spMk id="7" creationId="{FD8B4B24-CAA8-9C41-A932-1538077BB231}"/>
          </ac:spMkLst>
        </pc:spChg>
        <pc:spChg chg="mod">
          <ac:chgData name="Khattab, Sherif" userId="c83b1e15-36f3-4f46-aceb-05aac24c545e" providerId="ADAL" clId="{E6EB0EA7-2544-4CF1-A7D6-AFF5E9AECA5D}" dt="2020-05-14T17:16:25.708" v="6"/>
          <ac:spMkLst>
            <pc:docMk/>
            <pc:sldMk cId="4013065491" sldId="370"/>
            <ac:spMk id="101378" creationId="{1C91B2E0-F076-D54D-8685-060CEC00A4EC}"/>
          </ac:spMkLst>
        </pc:spChg>
      </pc:sldChg>
      <pc:sldChg chg="modSp">
        <pc:chgData name="Khattab, Sherif" userId="c83b1e15-36f3-4f46-aceb-05aac24c545e" providerId="ADAL" clId="{E6EB0EA7-2544-4CF1-A7D6-AFF5E9AECA5D}" dt="2020-05-14T17:16:25.708" v="6"/>
        <pc:sldMkLst>
          <pc:docMk/>
          <pc:sldMk cId="2592968416" sldId="371"/>
        </pc:sldMkLst>
        <pc:spChg chg="mod">
          <ac:chgData name="Khattab, Sherif" userId="c83b1e15-36f3-4f46-aceb-05aac24c545e" providerId="ADAL" clId="{E6EB0EA7-2544-4CF1-A7D6-AFF5E9AECA5D}" dt="2020-05-14T17:16:25.708" v="6"/>
          <ac:spMkLst>
            <pc:docMk/>
            <pc:sldMk cId="2592968416" sldId="371"/>
            <ac:spMk id="6" creationId="{04A613E7-574B-C34F-80DA-88C723B69E84}"/>
          </ac:spMkLst>
        </pc:spChg>
        <pc:spChg chg="mod">
          <ac:chgData name="Khattab, Sherif" userId="c83b1e15-36f3-4f46-aceb-05aac24c545e" providerId="ADAL" clId="{E6EB0EA7-2544-4CF1-A7D6-AFF5E9AECA5D}" dt="2020-05-14T17:16:25.708" v="6"/>
          <ac:spMkLst>
            <pc:docMk/>
            <pc:sldMk cId="2592968416" sldId="371"/>
            <ac:spMk id="7" creationId="{7CC2F7F6-93EA-AE4F-84CC-7374B32F503D}"/>
          </ac:spMkLst>
        </pc:spChg>
        <pc:spChg chg="mod">
          <ac:chgData name="Khattab, Sherif" userId="c83b1e15-36f3-4f46-aceb-05aac24c545e" providerId="ADAL" clId="{E6EB0EA7-2544-4CF1-A7D6-AFF5E9AECA5D}" dt="2020-05-14T17:16:25.708" v="6"/>
          <ac:spMkLst>
            <pc:docMk/>
            <pc:sldMk cId="2592968416" sldId="371"/>
            <ac:spMk id="102404" creationId="{6FDA00AC-6865-D94C-836F-7D9600078A83}"/>
          </ac:spMkLst>
        </pc:spChg>
      </pc:sldChg>
      <pc:sldChg chg="modSp">
        <pc:chgData name="Khattab, Sherif" userId="c83b1e15-36f3-4f46-aceb-05aac24c545e" providerId="ADAL" clId="{E6EB0EA7-2544-4CF1-A7D6-AFF5E9AECA5D}" dt="2020-05-14T17:16:25.708" v="6"/>
        <pc:sldMkLst>
          <pc:docMk/>
          <pc:sldMk cId="3848335379" sldId="372"/>
        </pc:sldMkLst>
        <pc:spChg chg="mod">
          <ac:chgData name="Khattab, Sherif" userId="c83b1e15-36f3-4f46-aceb-05aac24c545e" providerId="ADAL" clId="{E6EB0EA7-2544-4CF1-A7D6-AFF5E9AECA5D}" dt="2020-05-14T17:16:25.708" v="6"/>
          <ac:spMkLst>
            <pc:docMk/>
            <pc:sldMk cId="3848335379" sldId="372"/>
            <ac:spMk id="7" creationId="{1C1CA73E-1E55-D244-B89B-B72382873627}"/>
          </ac:spMkLst>
        </pc:spChg>
        <pc:spChg chg="mod">
          <ac:chgData name="Khattab, Sherif" userId="c83b1e15-36f3-4f46-aceb-05aac24c545e" providerId="ADAL" clId="{E6EB0EA7-2544-4CF1-A7D6-AFF5E9AECA5D}" dt="2020-05-14T17:16:25.708" v="6"/>
          <ac:spMkLst>
            <pc:docMk/>
            <pc:sldMk cId="3848335379" sldId="372"/>
            <ac:spMk id="8" creationId="{79E131D4-95F6-D248-9154-AE15F551EEE7}"/>
          </ac:spMkLst>
        </pc:spChg>
        <pc:spChg chg="mod">
          <ac:chgData name="Khattab, Sherif" userId="c83b1e15-36f3-4f46-aceb-05aac24c545e" providerId="ADAL" clId="{E6EB0EA7-2544-4CF1-A7D6-AFF5E9AECA5D}" dt="2020-05-14T17:16:25.708" v="6"/>
          <ac:spMkLst>
            <pc:docMk/>
            <pc:sldMk cId="3848335379" sldId="372"/>
            <ac:spMk id="103429" creationId="{8D930911-1A6D-B54F-B76E-66809DD1728E}"/>
          </ac:spMkLst>
        </pc:spChg>
        <pc:spChg chg="mod">
          <ac:chgData name="Khattab, Sherif" userId="c83b1e15-36f3-4f46-aceb-05aac24c545e" providerId="ADAL" clId="{E6EB0EA7-2544-4CF1-A7D6-AFF5E9AECA5D}" dt="2020-05-14T17:16:25.708" v="6"/>
          <ac:spMkLst>
            <pc:docMk/>
            <pc:sldMk cId="3848335379" sldId="372"/>
            <ac:spMk id="103430" creationId="{0CA11B9E-1475-6C4F-9C95-B08141F31ADC}"/>
          </ac:spMkLst>
        </pc:spChg>
      </pc:sldChg>
      <pc:sldChg chg="modSp">
        <pc:chgData name="Khattab, Sherif" userId="c83b1e15-36f3-4f46-aceb-05aac24c545e" providerId="ADAL" clId="{E6EB0EA7-2544-4CF1-A7D6-AFF5E9AECA5D}" dt="2020-05-14T17:16:25.708" v="6"/>
        <pc:sldMkLst>
          <pc:docMk/>
          <pc:sldMk cId="3161117264" sldId="373"/>
        </pc:sldMkLst>
        <pc:spChg chg="mod">
          <ac:chgData name="Khattab, Sherif" userId="c83b1e15-36f3-4f46-aceb-05aac24c545e" providerId="ADAL" clId="{E6EB0EA7-2544-4CF1-A7D6-AFF5E9AECA5D}" dt="2020-05-14T17:16:25.708" v="6"/>
          <ac:spMkLst>
            <pc:docMk/>
            <pc:sldMk cId="3161117264" sldId="373"/>
            <ac:spMk id="4" creationId="{D286E859-8EBE-914A-BE43-1BFE745BB03C}"/>
          </ac:spMkLst>
        </pc:spChg>
        <pc:spChg chg="mod">
          <ac:chgData name="Khattab, Sherif" userId="c83b1e15-36f3-4f46-aceb-05aac24c545e" providerId="ADAL" clId="{E6EB0EA7-2544-4CF1-A7D6-AFF5E9AECA5D}" dt="2020-05-14T17:16:25.708" v="6"/>
          <ac:spMkLst>
            <pc:docMk/>
            <pc:sldMk cId="3161117264" sldId="373"/>
            <ac:spMk id="5" creationId="{BB0DD3E4-3515-714D-878B-FD1CC73773E4}"/>
          </ac:spMkLst>
        </pc:spChg>
        <pc:spChg chg="mod">
          <ac:chgData name="Khattab, Sherif" userId="c83b1e15-36f3-4f46-aceb-05aac24c545e" providerId="ADAL" clId="{E6EB0EA7-2544-4CF1-A7D6-AFF5E9AECA5D}" dt="2020-05-14T17:16:25.708" v="6"/>
          <ac:spMkLst>
            <pc:docMk/>
            <pc:sldMk cId="3161117264" sldId="373"/>
            <ac:spMk id="104450" creationId="{EB53BFD2-2569-C440-A78C-F70A1D185BE8}"/>
          </ac:spMkLst>
        </pc:spChg>
        <pc:spChg chg="mod">
          <ac:chgData name="Khattab, Sherif" userId="c83b1e15-36f3-4f46-aceb-05aac24c545e" providerId="ADAL" clId="{E6EB0EA7-2544-4CF1-A7D6-AFF5E9AECA5D}" dt="2020-05-14T17:16:25.708" v="6"/>
          <ac:spMkLst>
            <pc:docMk/>
            <pc:sldMk cId="3161117264" sldId="373"/>
            <ac:spMk id="104451" creationId="{36A9E868-CE41-B547-B6C1-87C325B8A1FF}"/>
          </ac:spMkLst>
        </pc:spChg>
      </pc:sldChg>
      <pc:sldChg chg="modSp">
        <pc:chgData name="Khattab, Sherif" userId="c83b1e15-36f3-4f46-aceb-05aac24c545e" providerId="ADAL" clId="{E6EB0EA7-2544-4CF1-A7D6-AFF5E9AECA5D}" dt="2020-05-14T17:16:25.708" v="6"/>
        <pc:sldMkLst>
          <pc:docMk/>
          <pc:sldMk cId="1542066946" sldId="374"/>
        </pc:sldMkLst>
        <pc:spChg chg="mod">
          <ac:chgData name="Khattab, Sherif" userId="c83b1e15-36f3-4f46-aceb-05aac24c545e" providerId="ADAL" clId="{E6EB0EA7-2544-4CF1-A7D6-AFF5E9AECA5D}" dt="2020-05-14T17:16:25.708" v="6"/>
          <ac:spMkLst>
            <pc:docMk/>
            <pc:sldMk cId="1542066946" sldId="374"/>
            <ac:spMk id="4" creationId="{EEDC933A-1F17-A24F-80B2-2B746C541E3D}"/>
          </ac:spMkLst>
        </pc:spChg>
        <pc:spChg chg="mod">
          <ac:chgData name="Khattab, Sherif" userId="c83b1e15-36f3-4f46-aceb-05aac24c545e" providerId="ADAL" clId="{E6EB0EA7-2544-4CF1-A7D6-AFF5E9AECA5D}" dt="2020-05-14T17:16:25.708" v="6"/>
          <ac:spMkLst>
            <pc:docMk/>
            <pc:sldMk cId="1542066946" sldId="374"/>
            <ac:spMk id="5" creationId="{309D0953-6635-1B4D-A779-9F44EE0705E6}"/>
          </ac:spMkLst>
        </pc:spChg>
        <pc:spChg chg="mod">
          <ac:chgData name="Khattab, Sherif" userId="c83b1e15-36f3-4f46-aceb-05aac24c545e" providerId="ADAL" clId="{E6EB0EA7-2544-4CF1-A7D6-AFF5E9AECA5D}" dt="2020-05-14T17:16:25.708" v="6"/>
          <ac:spMkLst>
            <pc:docMk/>
            <pc:sldMk cId="1542066946" sldId="374"/>
            <ac:spMk id="105474" creationId="{6E60B537-4E2B-3645-8740-E45FF319D167}"/>
          </ac:spMkLst>
        </pc:spChg>
        <pc:spChg chg="mod">
          <ac:chgData name="Khattab, Sherif" userId="c83b1e15-36f3-4f46-aceb-05aac24c545e" providerId="ADAL" clId="{E6EB0EA7-2544-4CF1-A7D6-AFF5E9AECA5D}" dt="2020-05-14T17:16:25.708" v="6"/>
          <ac:spMkLst>
            <pc:docMk/>
            <pc:sldMk cId="1542066946" sldId="374"/>
            <ac:spMk id="105475" creationId="{B2EA02B2-FF2F-E840-9115-9F46B908CC54}"/>
          </ac:spMkLst>
        </pc:spChg>
      </pc:sldChg>
      <pc:sldChg chg="modSp">
        <pc:chgData name="Khattab, Sherif" userId="c83b1e15-36f3-4f46-aceb-05aac24c545e" providerId="ADAL" clId="{E6EB0EA7-2544-4CF1-A7D6-AFF5E9AECA5D}" dt="2020-05-14T17:16:25.708" v="6"/>
        <pc:sldMkLst>
          <pc:docMk/>
          <pc:sldMk cId="834112894" sldId="375"/>
        </pc:sldMkLst>
        <pc:spChg chg="mod">
          <ac:chgData name="Khattab, Sherif" userId="c83b1e15-36f3-4f46-aceb-05aac24c545e" providerId="ADAL" clId="{E6EB0EA7-2544-4CF1-A7D6-AFF5E9AECA5D}" dt="2020-05-14T17:16:25.708" v="6"/>
          <ac:spMkLst>
            <pc:docMk/>
            <pc:sldMk cId="834112894" sldId="375"/>
            <ac:spMk id="4" creationId="{31956E2C-E5A6-0647-BF42-137E615716E0}"/>
          </ac:spMkLst>
        </pc:spChg>
        <pc:spChg chg="mod">
          <ac:chgData name="Khattab, Sherif" userId="c83b1e15-36f3-4f46-aceb-05aac24c545e" providerId="ADAL" clId="{E6EB0EA7-2544-4CF1-A7D6-AFF5E9AECA5D}" dt="2020-05-14T17:16:25.708" v="6"/>
          <ac:spMkLst>
            <pc:docMk/>
            <pc:sldMk cId="834112894" sldId="375"/>
            <ac:spMk id="5" creationId="{B7C7726A-A27A-B54E-8233-121EE02C6ADC}"/>
          </ac:spMkLst>
        </pc:spChg>
        <pc:spChg chg="mod">
          <ac:chgData name="Khattab, Sherif" userId="c83b1e15-36f3-4f46-aceb-05aac24c545e" providerId="ADAL" clId="{E6EB0EA7-2544-4CF1-A7D6-AFF5E9AECA5D}" dt="2020-05-14T17:16:25.708" v="6"/>
          <ac:spMkLst>
            <pc:docMk/>
            <pc:sldMk cId="834112894" sldId="375"/>
            <ac:spMk id="112642" creationId="{838EA777-B608-8E4A-8B51-786B3BEF4E8D}"/>
          </ac:spMkLst>
        </pc:spChg>
        <pc:spChg chg="mod">
          <ac:chgData name="Khattab, Sherif" userId="c83b1e15-36f3-4f46-aceb-05aac24c545e" providerId="ADAL" clId="{E6EB0EA7-2544-4CF1-A7D6-AFF5E9AECA5D}" dt="2020-05-14T17:16:25.708" v="6"/>
          <ac:spMkLst>
            <pc:docMk/>
            <pc:sldMk cId="834112894" sldId="375"/>
            <ac:spMk id="112643" creationId="{362D90CE-C693-414D-B6F5-8829A4C95071}"/>
          </ac:spMkLst>
        </pc:spChg>
      </pc:sldChg>
      <pc:sldChg chg="modSp">
        <pc:chgData name="Khattab, Sherif" userId="c83b1e15-36f3-4f46-aceb-05aac24c545e" providerId="ADAL" clId="{E6EB0EA7-2544-4CF1-A7D6-AFF5E9AECA5D}" dt="2020-05-14T17:16:25.708" v="6"/>
        <pc:sldMkLst>
          <pc:docMk/>
          <pc:sldMk cId="1165577892" sldId="376"/>
        </pc:sldMkLst>
        <pc:spChg chg="mod">
          <ac:chgData name="Khattab, Sherif" userId="c83b1e15-36f3-4f46-aceb-05aac24c545e" providerId="ADAL" clId="{E6EB0EA7-2544-4CF1-A7D6-AFF5E9AECA5D}" dt="2020-05-14T17:16:25.708" v="6"/>
          <ac:spMkLst>
            <pc:docMk/>
            <pc:sldMk cId="1165577892" sldId="376"/>
            <ac:spMk id="40" creationId="{67328B6C-4287-814A-93BF-39FD1F8937B2}"/>
          </ac:spMkLst>
        </pc:spChg>
        <pc:spChg chg="mod">
          <ac:chgData name="Khattab, Sherif" userId="c83b1e15-36f3-4f46-aceb-05aac24c545e" providerId="ADAL" clId="{E6EB0EA7-2544-4CF1-A7D6-AFF5E9AECA5D}" dt="2020-05-14T17:16:25.708" v="6"/>
          <ac:spMkLst>
            <pc:docMk/>
            <pc:sldMk cId="1165577892" sldId="376"/>
            <ac:spMk id="41" creationId="{8B2F9FDC-8F0A-CC49-98A2-71FB6688BA80}"/>
          </ac:spMkLst>
        </pc:spChg>
        <pc:spChg chg="mod">
          <ac:chgData name="Khattab, Sherif" userId="c83b1e15-36f3-4f46-aceb-05aac24c545e" providerId="ADAL" clId="{E6EB0EA7-2544-4CF1-A7D6-AFF5E9AECA5D}" dt="2020-05-14T17:16:25.708" v="6"/>
          <ac:spMkLst>
            <pc:docMk/>
            <pc:sldMk cId="1165577892" sldId="376"/>
            <ac:spMk id="113666" creationId="{75B0BB18-45FE-C145-86F9-5F2D13AD61F3}"/>
          </ac:spMkLst>
        </pc:spChg>
        <pc:spChg chg="mod">
          <ac:chgData name="Khattab, Sherif" userId="c83b1e15-36f3-4f46-aceb-05aac24c545e" providerId="ADAL" clId="{E6EB0EA7-2544-4CF1-A7D6-AFF5E9AECA5D}" dt="2020-05-14T17:16:25.708" v="6"/>
          <ac:spMkLst>
            <pc:docMk/>
            <pc:sldMk cId="1165577892" sldId="376"/>
            <ac:spMk id="113667" creationId="{53E09A75-9602-D845-8429-42B9F821B4BA}"/>
          </ac:spMkLst>
        </pc:spChg>
      </pc:sldChg>
      <pc:sldChg chg="modSp">
        <pc:chgData name="Khattab, Sherif" userId="c83b1e15-36f3-4f46-aceb-05aac24c545e" providerId="ADAL" clId="{E6EB0EA7-2544-4CF1-A7D6-AFF5E9AECA5D}" dt="2020-05-14T17:16:25.708" v="6"/>
        <pc:sldMkLst>
          <pc:docMk/>
          <pc:sldMk cId="583513582" sldId="377"/>
        </pc:sldMkLst>
        <pc:spChg chg="mod">
          <ac:chgData name="Khattab, Sherif" userId="c83b1e15-36f3-4f46-aceb-05aac24c545e" providerId="ADAL" clId="{E6EB0EA7-2544-4CF1-A7D6-AFF5E9AECA5D}" dt="2020-05-14T17:16:25.708" v="6"/>
          <ac:spMkLst>
            <pc:docMk/>
            <pc:sldMk cId="583513582" sldId="377"/>
            <ac:spMk id="7" creationId="{0E336C6B-24E5-C547-995B-7595329F8449}"/>
          </ac:spMkLst>
        </pc:spChg>
        <pc:spChg chg="mod">
          <ac:chgData name="Khattab, Sherif" userId="c83b1e15-36f3-4f46-aceb-05aac24c545e" providerId="ADAL" clId="{E6EB0EA7-2544-4CF1-A7D6-AFF5E9AECA5D}" dt="2020-05-14T17:16:25.708" v="6"/>
          <ac:spMkLst>
            <pc:docMk/>
            <pc:sldMk cId="583513582" sldId="377"/>
            <ac:spMk id="8" creationId="{E0264D84-51E2-CF40-866C-B9902608A9A7}"/>
          </ac:spMkLst>
        </pc:spChg>
        <pc:spChg chg="mod">
          <ac:chgData name="Khattab, Sherif" userId="c83b1e15-36f3-4f46-aceb-05aac24c545e" providerId="ADAL" clId="{E6EB0EA7-2544-4CF1-A7D6-AFF5E9AECA5D}" dt="2020-05-14T17:16:25.708" v="6"/>
          <ac:spMkLst>
            <pc:docMk/>
            <pc:sldMk cId="583513582" sldId="377"/>
            <ac:spMk id="114693" creationId="{2AAD9DE3-45D5-A249-B337-D99D281826B9}"/>
          </ac:spMkLst>
        </pc:spChg>
      </pc:sldChg>
      <pc:sldChg chg="modSp">
        <pc:chgData name="Khattab, Sherif" userId="c83b1e15-36f3-4f46-aceb-05aac24c545e" providerId="ADAL" clId="{E6EB0EA7-2544-4CF1-A7D6-AFF5E9AECA5D}" dt="2020-05-14T17:16:25.708" v="6"/>
        <pc:sldMkLst>
          <pc:docMk/>
          <pc:sldMk cId="3990797458" sldId="378"/>
        </pc:sldMkLst>
        <pc:spChg chg="mod">
          <ac:chgData name="Khattab, Sherif" userId="c83b1e15-36f3-4f46-aceb-05aac24c545e" providerId="ADAL" clId="{E6EB0EA7-2544-4CF1-A7D6-AFF5E9AECA5D}" dt="2020-05-14T17:16:25.708" v="6"/>
          <ac:spMkLst>
            <pc:docMk/>
            <pc:sldMk cId="3990797458" sldId="378"/>
            <ac:spMk id="4" creationId="{BD0C602E-3244-7347-8C4C-7141324C4D74}"/>
          </ac:spMkLst>
        </pc:spChg>
        <pc:spChg chg="mod">
          <ac:chgData name="Khattab, Sherif" userId="c83b1e15-36f3-4f46-aceb-05aac24c545e" providerId="ADAL" clId="{E6EB0EA7-2544-4CF1-A7D6-AFF5E9AECA5D}" dt="2020-05-14T17:16:25.708" v="6"/>
          <ac:spMkLst>
            <pc:docMk/>
            <pc:sldMk cId="3990797458" sldId="378"/>
            <ac:spMk id="5" creationId="{83641B87-BBB9-9941-85A4-F6E6D630A406}"/>
          </ac:spMkLst>
        </pc:spChg>
        <pc:spChg chg="mod">
          <ac:chgData name="Khattab, Sherif" userId="c83b1e15-36f3-4f46-aceb-05aac24c545e" providerId="ADAL" clId="{E6EB0EA7-2544-4CF1-A7D6-AFF5E9AECA5D}" dt="2020-05-14T17:16:25.708" v="6"/>
          <ac:spMkLst>
            <pc:docMk/>
            <pc:sldMk cId="3990797458" sldId="378"/>
            <ac:spMk id="115714" creationId="{662FDEC6-1A57-7A4E-BD61-B4C9C42FB107}"/>
          </ac:spMkLst>
        </pc:spChg>
        <pc:spChg chg="mod">
          <ac:chgData name="Khattab, Sherif" userId="c83b1e15-36f3-4f46-aceb-05aac24c545e" providerId="ADAL" clId="{E6EB0EA7-2544-4CF1-A7D6-AFF5E9AECA5D}" dt="2020-05-14T17:16:25.708" v="6"/>
          <ac:spMkLst>
            <pc:docMk/>
            <pc:sldMk cId="3990797458" sldId="378"/>
            <ac:spMk id="115715" creationId="{9CCF0D6A-3A12-D542-BC48-B9C95F39152F}"/>
          </ac:spMkLst>
        </pc:spChg>
      </pc:sldChg>
      <pc:sldChg chg="modSp">
        <pc:chgData name="Khattab, Sherif" userId="c83b1e15-36f3-4f46-aceb-05aac24c545e" providerId="ADAL" clId="{E6EB0EA7-2544-4CF1-A7D6-AFF5E9AECA5D}" dt="2020-05-14T17:16:25.708" v="6"/>
        <pc:sldMkLst>
          <pc:docMk/>
          <pc:sldMk cId="2736486443" sldId="379"/>
        </pc:sldMkLst>
        <pc:spChg chg="mod">
          <ac:chgData name="Khattab, Sherif" userId="c83b1e15-36f3-4f46-aceb-05aac24c545e" providerId="ADAL" clId="{E6EB0EA7-2544-4CF1-A7D6-AFF5E9AECA5D}" dt="2020-05-14T17:16:25.708" v="6"/>
          <ac:spMkLst>
            <pc:docMk/>
            <pc:sldMk cId="2736486443" sldId="379"/>
            <ac:spMk id="7" creationId="{58C40539-46F0-494A-8163-8D5BF28501B8}"/>
          </ac:spMkLst>
        </pc:spChg>
        <pc:spChg chg="mod">
          <ac:chgData name="Khattab, Sherif" userId="c83b1e15-36f3-4f46-aceb-05aac24c545e" providerId="ADAL" clId="{E6EB0EA7-2544-4CF1-A7D6-AFF5E9AECA5D}" dt="2020-05-14T17:16:25.708" v="6"/>
          <ac:spMkLst>
            <pc:docMk/>
            <pc:sldMk cId="2736486443" sldId="379"/>
            <ac:spMk id="8" creationId="{FE005030-9F97-AB44-8CA9-4B4CEC2B226B}"/>
          </ac:spMkLst>
        </pc:spChg>
        <pc:spChg chg="mod">
          <ac:chgData name="Khattab, Sherif" userId="c83b1e15-36f3-4f46-aceb-05aac24c545e" providerId="ADAL" clId="{E6EB0EA7-2544-4CF1-A7D6-AFF5E9AECA5D}" dt="2020-05-14T17:16:25.708" v="6"/>
          <ac:spMkLst>
            <pc:docMk/>
            <pc:sldMk cId="2736486443" sldId="379"/>
            <ac:spMk id="116741" creationId="{61954CF2-0056-D24F-AC34-B313ACE689DF}"/>
          </ac:spMkLst>
        </pc:spChg>
        <pc:spChg chg="mod">
          <ac:chgData name="Khattab, Sherif" userId="c83b1e15-36f3-4f46-aceb-05aac24c545e" providerId="ADAL" clId="{E6EB0EA7-2544-4CF1-A7D6-AFF5E9AECA5D}" dt="2020-05-14T17:16:25.708" v="6"/>
          <ac:spMkLst>
            <pc:docMk/>
            <pc:sldMk cId="2736486443" sldId="379"/>
            <ac:spMk id="116742" creationId="{7FDA39D6-D460-F84C-B825-972ADE5DCF4A}"/>
          </ac:spMkLst>
        </pc:spChg>
      </pc:sldChg>
      <pc:sldChg chg="modSp">
        <pc:chgData name="Khattab, Sherif" userId="c83b1e15-36f3-4f46-aceb-05aac24c545e" providerId="ADAL" clId="{E6EB0EA7-2544-4CF1-A7D6-AFF5E9AECA5D}" dt="2020-05-14T17:16:25.708" v="6"/>
        <pc:sldMkLst>
          <pc:docMk/>
          <pc:sldMk cId="541381985" sldId="380"/>
        </pc:sldMkLst>
        <pc:spChg chg="mod">
          <ac:chgData name="Khattab, Sherif" userId="c83b1e15-36f3-4f46-aceb-05aac24c545e" providerId="ADAL" clId="{E6EB0EA7-2544-4CF1-A7D6-AFF5E9AECA5D}" dt="2020-05-14T17:16:25.708" v="6"/>
          <ac:spMkLst>
            <pc:docMk/>
            <pc:sldMk cId="541381985" sldId="380"/>
            <ac:spMk id="23" creationId="{D8BAE81C-B76B-1043-9117-0845AC5B4638}"/>
          </ac:spMkLst>
        </pc:spChg>
        <pc:spChg chg="mod">
          <ac:chgData name="Khattab, Sherif" userId="c83b1e15-36f3-4f46-aceb-05aac24c545e" providerId="ADAL" clId="{E6EB0EA7-2544-4CF1-A7D6-AFF5E9AECA5D}" dt="2020-05-14T17:16:25.708" v="6"/>
          <ac:spMkLst>
            <pc:docMk/>
            <pc:sldMk cId="541381985" sldId="380"/>
            <ac:spMk id="24" creationId="{E12A7118-22DB-E24A-AC7D-671F01F34327}"/>
          </ac:spMkLst>
        </pc:spChg>
        <pc:spChg chg="mod">
          <ac:chgData name="Khattab, Sherif" userId="c83b1e15-36f3-4f46-aceb-05aac24c545e" providerId="ADAL" clId="{E6EB0EA7-2544-4CF1-A7D6-AFF5E9AECA5D}" dt="2020-05-14T17:16:25.708" v="6"/>
          <ac:spMkLst>
            <pc:docMk/>
            <pc:sldMk cId="541381985" sldId="380"/>
            <ac:spMk id="118786" creationId="{26D54543-5CF1-B947-A0EE-00F2D893EE94}"/>
          </ac:spMkLst>
        </pc:spChg>
      </pc:sldChg>
      <pc:sldChg chg="modSp">
        <pc:chgData name="Khattab, Sherif" userId="c83b1e15-36f3-4f46-aceb-05aac24c545e" providerId="ADAL" clId="{E6EB0EA7-2544-4CF1-A7D6-AFF5E9AECA5D}" dt="2020-05-14T17:16:25.708" v="6"/>
        <pc:sldMkLst>
          <pc:docMk/>
          <pc:sldMk cId="2235897330" sldId="381"/>
        </pc:sldMkLst>
        <pc:spChg chg="mod">
          <ac:chgData name="Khattab, Sherif" userId="c83b1e15-36f3-4f46-aceb-05aac24c545e" providerId="ADAL" clId="{E6EB0EA7-2544-4CF1-A7D6-AFF5E9AECA5D}" dt="2020-05-14T17:16:25.708" v="6"/>
          <ac:spMkLst>
            <pc:docMk/>
            <pc:sldMk cId="2235897330" sldId="381"/>
            <ac:spMk id="6" creationId="{14AD1B91-AC10-B440-9C4C-C14AAC27D890}"/>
          </ac:spMkLst>
        </pc:spChg>
        <pc:spChg chg="mod">
          <ac:chgData name="Khattab, Sherif" userId="c83b1e15-36f3-4f46-aceb-05aac24c545e" providerId="ADAL" clId="{E6EB0EA7-2544-4CF1-A7D6-AFF5E9AECA5D}" dt="2020-05-14T17:16:25.708" v="6"/>
          <ac:spMkLst>
            <pc:docMk/>
            <pc:sldMk cId="2235897330" sldId="381"/>
            <ac:spMk id="7" creationId="{B9EE9886-5992-E94D-9C19-0A09959F63CE}"/>
          </ac:spMkLst>
        </pc:spChg>
        <pc:spChg chg="mod">
          <ac:chgData name="Khattab, Sherif" userId="c83b1e15-36f3-4f46-aceb-05aac24c545e" providerId="ADAL" clId="{E6EB0EA7-2544-4CF1-A7D6-AFF5E9AECA5D}" dt="2020-05-14T17:16:25.708" v="6"/>
          <ac:spMkLst>
            <pc:docMk/>
            <pc:sldMk cId="2235897330" sldId="381"/>
            <ac:spMk id="119812" creationId="{A73752DD-1D6A-F745-BB51-635DA198A402}"/>
          </ac:spMkLst>
        </pc:spChg>
        <pc:spChg chg="mod">
          <ac:chgData name="Khattab, Sherif" userId="c83b1e15-36f3-4f46-aceb-05aac24c545e" providerId="ADAL" clId="{E6EB0EA7-2544-4CF1-A7D6-AFF5E9AECA5D}" dt="2020-05-14T17:16:25.708" v="6"/>
          <ac:spMkLst>
            <pc:docMk/>
            <pc:sldMk cId="2235897330" sldId="381"/>
            <ac:spMk id="119813" creationId="{2D0E5FEC-FE0E-9048-B247-70B668077E38}"/>
          </ac:spMkLst>
        </pc:spChg>
      </pc:sldChg>
      <pc:sldChg chg="modSp">
        <pc:chgData name="Khattab, Sherif" userId="c83b1e15-36f3-4f46-aceb-05aac24c545e" providerId="ADAL" clId="{E6EB0EA7-2544-4CF1-A7D6-AFF5E9AECA5D}" dt="2020-05-14T17:16:25.708" v="6"/>
        <pc:sldMkLst>
          <pc:docMk/>
          <pc:sldMk cId="3360044446" sldId="382"/>
        </pc:sldMkLst>
        <pc:spChg chg="mod">
          <ac:chgData name="Khattab, Sherif" userId="c83b1e15-36f3-4f46-aceb-05aac24c545e" providerId="ADAL" clId="{E6EB0EA7-2544-4CF1-A7D6-AFF5E9AECA5D}" dt="2020-05-14T17:16:25.708" v="6"/>
          <ac:spMkLst>
            <pc:docMk/>
            <pc:sldMk cId="3360044446" sldId="382"/>
            <ac:spMk id="6" creationId="{892037B0-DA9E-524E-9830-DB51F1E2FAD4}"/>
          </ac:spMkLst>
        </pc:spChg>
        <pc:spChg chg="mod">
          <ac:chgData name="Khattab, Sherif" userId="c83b1e15-36f3-4f46-aceb-05aac24c545e" providerId="ADAL" clId="{E6EB0EA7-2544-4CF1-A7D6-AFF5E9AECA5D}" dt="2020-05-14T17:16:25.708" v="6"/>
          <ac:spMkLst>
            <pc:docMk/>
            <pc:sldMk cId="3360044446" sldId="382"/>
            <ac:spMk id="7" creationId="{7AAA58F4-97D1-A64F-ABCD-20A52A9C827F}"/>
          </ac:spMkLst>
        </pc:spChg>
        <pc:spChg chg="mod">
          <ac:chgData name="Khattab, Sherif" userId="c83b1e15-36f3-4f46-aceb-05aac24c545e" providerId="ADAL" clId="{E6EB0EA7-2544-4CF1-A7D6-AFF5E9AECA5D}" dt="2020-05-14T17:16:25.708" v="6"/>
          <ac:spMkLst>
            <pc:docMk/>
            <pc:sldMk cId="3360044446" sldId="382"/>
            <ac:spMk id="120836" creationId="{88BA2802-16A1-694F-9A85-7A5E70F37E97}"/>
          </ac:spMkLst>
        </pc:spChg>
      </pc:sldChg>
      <pc:sldChg chg="modSp">
        <pc:chgData name="Khattab, Sherif" userId="c83b1e15-36f3-4f46-aceb-05aac24c545e" providerId="ADAL" clId="{E6EB0EA7-2544-4CF1-A7D6-AFF5E9AECA5D}" dt="2020-05-14T17:16:25.708" v="6"/>
        <pc:sldMkLst>
          <pc:docMk/>
          <pc:sldMk cId="1954384084" sldId="383"/>
        </pc:sldMkLst>
        <pc:spChg chg="mod">
          <ac:chgData name="Khattab, Sherif" userId="c83b1e15-36f3-4f46-aceb-05aac24c545e" providerId="ADAL" clId="{E6EB0EA7-2544-4CF1-A7D6-AFF5E9AECA5D}" dt="2020-05-14T17:16:25.708" v="6"/>
          <ac:spMkLst>
            <pc:docMk/>
            <pc:sldMk cId="1954384084" sldId="383"/>
            <ac:spMk id="2" creationId="{C152C312-EE9A-B14C-81EE-6E9046ACD9F5}"/>
          </ac:spMkLst>
        </pc:spChg>
        <pc:spChg chg="mod">
          <ac:chgData name="Khattab, Sherif" userId="c83b1e15-36f3-4f46-aceb-05aac24c545e" providerId="ADAL" clId="{E6EB0EA7-2544-4CF1-A7D6-AFF5E9AECA5D}" dt="2020-05-14T17:16:25.708" v="6"/>
          <ac:spMkLst>
            <pc:docMk/>
            <pc:sldMk cId="1954384084" sldId="383"/>
            <ac:spMk id="6" creationId="{42655DCF-2496-8343-8285-CC501D3D933F}"/>
          </ac:spMkLst>
        </pc:spChg>
        <pc:spChg chg="mod">
          <ac:chgData name="Khattab, Sherif" userId="c83b1e15-36f3-4f46-aceb-05aac24c545e" providerId="ADAL" clId="{E6EB0EA7-2544-4CF1-A7D6-AFF5E9AECA5D}" dt="2020-05-14T17:16:25.708" v="6"/>
          <ac:spMkLst>
            <pc:docMk/>
            <pc:sldMk cId="1954384084" sldId="383"/>
            <ac:spMk id="7" creationId="{46F010D7-2CC3-2A4D-91D1-83C1FF96DE38}"/>
          </ac:spMkLst>
        </pc:spChg>
        <pc:spChg chg="mod">
          <ac:chgData name="Khattab, Sherif" userId="c83b1e15-36f3-4f46-aceb-05aac24c545e" providerId="ADAL" clId="{E6EB0EA7-2544-4CF1-A7D6-AFF5E9AECA5D}" dt="2020-05-14T17:16:25.708" v="6"/>
          <ac:spMkLst>
            <pc:docMk/>
            <pc:sldMk cId="1954384084" sldId="383"/>
            <ac:spMk id="121858" creationId="{996677B1-E9B9-7E43-80C2-5A0146DDFBD6}"/>
          </ac:spMkLst>
        </pc:spChg>
      </pc:sldChg>
      <pc:sldChg chg="modSp">
        <pc:chgData name="Khattab, Sherif" userId="c83b1e15-36f3-4f46-aceb-05aac24c545e" providerId="ADAL" clId="{E6EB0EA7-2544-4CF1-A7D6-AFF5E9AECA5D}" dt="2020-05-14T17:16:25.708" v="6"/>
        <pc:sldMkLst>
          <pc:docMk/>
          <pc:sldMk cId="220759689" sldId="384"/>
        </pc:sldMkLst>
        <pc:spChg chg="mod">
          <ac:chgData name="Khattab, Sherif" userId="c83b1e15-36f3-4f46-aceb-05aac24c545e" providerId="ADAL" clId="{E6EB0EA7-2544-4CF1-A7D6-AFF5E9AECA5D}" dt="2020-05-14T17:16:25.708" v="6"/>
          <ac:spMkLst>
            <pc:docMk/>
            <pc:sldMk cId="220759689" sldId="384"/>
            <ac:spMk id="2" creationId="{CF207B98-521B-224F-9214-404C50F1BDD2}"/>
          </ac:spMkLst>
        </pc:spChg>
        <pc:spChg chg="mod">
          <ac:chgData name="Khattab, Sherif" userId="c83b1e15-36f3-4f46-aceb-05aac24c545e" providerId="ADAL" clId="{E6EB0EA7-2544-4CF1-A7D6-AFF5E9AECA5D}" dt="2020-05-14T17:16:25.708" v="6"/>
          <ac:spMkLst>
            <pc:docMk/>
            <pc:sldMk cId="220759689" sldId="384"/>
            <ac:spMk id="4" creationId="{CC9723C8-7544-8F48-9942-691DFD0E7709}"/>
          </ac:spMkLst>
        </pc:spChg>
        <pc:spChg chg="mod">
          <ac:chgData name="Khattab, Sherif" userId="c83b1e15-36f3-4f46-aceb-05aac24c545e" providerId="ADAL" clId="{E6EB0EA7-2544-4CF1-A7D6-AFF5E9AECA5D}" dt="2020-05-14T17:16:25.708" v="6"/>
          <ac:spMkLst>
            <pc:docMk/>
            <pc:sldMk cId="220759689" sldId="384"/>
            <ac:spMk id="5" creationId="{E6792081-A4F1-204D-89A2-A383EBF798DE}"/>
          </ac:spMkLst>
        </pc:spChg>
        <pc:spChg chg="mod">
          <ac:chgData name="Khattab, Sherif" userId="c83b1e15-36f3-4f46-aceb-05aac24c545e" providerId="ADAL" clId="{E6EB0EA7-2544-4CF1-A7D6-AFF5E9AECA5D}" dt="2020-05-14T17:16:25.708" v="6"/>
          <ac:spMkLst>
            <pc:docMk/>
            <pc:sldMk cId="220759689" sldId="384"/>
            <ac:spMk id="122883" creationId="{0E76E078-47E1-124A-A71A-BC95F0EC2D35}"/>
          </ac:spMkLst>
        </pc:spChg>
      </pc:sldChg>
      <pc:sldChg chg="modSp">
        <pc:chgData name="Khattab, Sherif" userId="c83b1e15-36f3-4f46-aceb-05aac24c545e" providerId="ADAL" clId="{E6EB0EA7-2544-4CF1-A7D6-AFF5E9AECA5D}" dt="2020-05-14T17:16:25.708" v="6"/>
        <pc:sldMkLst>
          <pc:docMk/>
          <pc:sldMk cId="2809799376" sldId="385"/>
        </pc:sldMkLst>
        <pc:spChg chg="mod">
          <ac:chgData name="Khattab, Sherif" userId="c83b1e15-36f3-4f46-aceb-05aac24c545e" providerId="ADAL" clId="{E6EB0EA7-2544-4CF1-A7D6-AFF5E9AECA5D}" dt="2020-05-14T17:16:25.708" v="6"/>
          <ac:spMkLst>
            <pc:docMk/>
            <pc:sldMk cId="2809799376" sldId="385"/>
            <ac:spMk id="6" creationId="{5C0366B7-59B2-A44E-A41C-A7F29A0C0CA0}"/>
          </ac:spMkLst>
        </pc:spChg>
        <pc:spChg chg="mod">
          <ac:chgData name="Khattab, Sherif" userId="c83b1e15-36f3-4f46-aceb-05aac24c545e" providerId="ADAL" clId="{E6EB0EA7-2544-4CF1-A7D6-AFF5E9AECA5D}" dt="2020-05-14T17:16:25.708" v="6"/>
          <ac:spMkLst>
            <pc:docMk/>
            <pc:sldMk cId="2809799376" sldId="385"/>
            <ac:spMk id="7" creationId="{B7E9558F-D8D8-2248-A973-1E52834737CC}"/>
          </ac:spMkLst>
        </pc:spChg>
        <pc:spChg chg="mod">
          <ac:chgData name="Khattab, Sherif" userId="c83b1e15-36f3-4f46-aceb-05aac24c545e" providerId="ADAL" clId="{E6EB0EA7-2544-4CF1-A7D6-AFF5E9AECA5D}" dt="2020-05-14T17:16:25.708" v="6"/>
          <ac:spMkLst>
            <pc:docMk/>
            <pc:sldMk cId="2809799376" sldId="385"/>
            <ac:spMk id="123906" creationId="{C9706936-D7BB-8D41-95AD-F45EB6AAB603}"/>
          </ac:spMkLst>
        </pc:spChg>
      </pc:sldChg>
      <pc:sldChg chg="add">
        <pc:chgData name="Khattab, Sherif" userId="c83b1e15-36f3-4f46-aceb-05aac24c545e" providerId="ADAL" clId="{E6EB0EA7-2544-4CF1-A7D6-AFF5E9AECA5D}" dt="2020-05-14T17:10:05.791" v="0"/>
        <pc:sldMkLst>
          <pc:docMk/>
          <pc:sldMk cId="1330366002" sldId="454"/>
        </pc:sldMkLst>
      </pc:sldChg>
      <pc:sldMasterChg chg="modSldLayout">
        <pc:chgData name="Khattab, Sherif" userId="c83b1e15-36f3-4f46-aceb-05aac24c545e" providerId="ADAL" clId="{E6EB0EA7-2544-4CF1-A7D6-AFF5E9AECA5D}" dt="2020-05-14T17:11:02.329" v="5" actId="478"/>
        <pc:sldMasterMkLst>
          <pc:docMk/>
          <pc:sldMasterMk cId="0" sldId="2147483648"/>
        </pc:sldMasterMkLst>
        <pc:sldLayoutChg chg="addSp delSp modSp">
          <pc:chgData name="Khattab, Sherif" userId="c83b1e15-36f3-4f46-aceb-05aac24c545e" providerId="ADAL" clId="{E6EB0EA7-2544-4CF1-A7D6-AFF5E9AECA5D}" dt="2020-05-14T17:11:02.329" v="5" actId="478"/>
          <pc:sldLayoutMkLst>
            <pc:docMk/>
            <pc:sldMasterMk cId="0" sldId="2147483648"/>
            <pc:sldLayoutMk cId="75952674" sldId="2147483651"/>
          </pc:sldLayoutMkLst>
          <pc:spChg chg="mod">
            <ac:chgData name="Khattab, Sherif" userId="c83b1e15-36f3-4f46-aceb-05aac24c545e" providerId="ADAL" clId="{E6EB0EA7-2544-4CF1-A7D6-AFF5E9AECA5D}" dt="2020-05-14T17:10:58.314" v="4" actId="207"/>
            <ac:spMkLst>
              <pc:docMk/>
              <pc:sldMasterMk cId="0" sldId="2147483648"/>
              <pc:sldLayoutMk cId="75952674" sldId="2147483651"/>
              <ac:spMk id="2" creationId="{00000000-0000-0000-0000-000000000000}"/>
            </ac:spMkLst>
          </pc:spChg>
          <pc:picChg chg="add del mod">
            <ac:chgData name="Khattab, Sherif" userId="c83b1e15-36f3-4f46-aceb-05aac24c545e" providerId="ADAL" clId="{E6EB0EA7-2544-4CF1-A7D6-AFF5E9AECA5D}" dt="2020-05-14T17:11:02.329" v="5" actId="478"/>
            <ac:picMkLst>
              <pc:docMk/>
              <pc:sldMasterMk cId="0" sldId="2147483648"/>
              <pc:sldLayoutMk cId="75952674" sldId="2147483651"/>
              <ac:picMk id="10" creationId="{CE32924D-DB3B-4207-A608-C0B94DD56D2C}"/>
            </ac:picMkLst>
          </pc:picChg>
        </pc:sldLayoutChg>
      </pc:sldMasterChg>
    </pc:docChg>
  </pc:docChgLst>
  <pc:docChgLst>
    <pc:chgData name="Khattab, Sherif" userId="c83b1e15-36f3-4f46-aceb-05aac24c545e" providerId="ADAL" clId="{EE78B4C3-BA47-2B47-8B84-4022815E3587}"/>
    <pc:docChg chg="addSld delSld modSld">
      <pc:chgData name="Khattab, Sherif" userId="c83b1e15-36f3-4f46-aceb-05aac24c545e" providerId="ADAL" clId="{EE78B4C3-BA47-2B47-8B84-4022815E3587}" dt="2019-05-14T13:34:18.851" v="46"/>
      <pc:docMkLst>
        <pc:docMk/>
      </pc:docMkLst>
      <pc:sldChg chg="modSp">
        <pc:chgData name="Khattab, Sherif" userId="c83b1e15-36f3-4f46-aceb-05aac24c545e" providerId="ADAL" clId="{EE78B4C3-BA47-2B47-8B84-4022815E3587}" dt="2019-05-14T13:28:04.131" v="18" actId="20577"/>
        <pc:sldMkLst>
          <pc:docMk/>
          <pc:sldMk cId="0" sldId="256"/>
        </pc:sldMkLst>
        <pc:spChg chg="mod">
          <ac:chgData name="Khattab, Sherif" userId="c83b1e15-36f3-4f46-aceb-05aac24c545e" providerId="ADAL" clId="{EE78B4C3-BA47-2B47-8B84-4022815E3587}" dt="2019-05-14T13:28:04.131" v="18" actId="20577"/>
          <ac:spMkLst>
            <pc:docMk/>
            <pc:sldMk cId="0" sldId="256"/>
            <ac:spMk id="2" creationId="{00000000-0000-0000-0000-000000000000}"/>
          </ac:spMkLst>
        </pc:spChg>
      </pc:sldChg>
      <pc:sldChg chg="delSp">
        <pc:chgData name="Khattab, Sherif" userId="c83b1e15-36f3-4f46-aceb-05aac24c545e" providerId="ADAL" clId="{EE78B4C3-BA47-2B47-8B84-4022815E3587}" dt="2019-05-14T13:30:07.468" v="20"/>
        <pc:sldMkLst>
          <pc:docMk/>
          <pc:sldMk cId="1004035158" sldId="259"/>
        </pc:sldMkLst>
        <pc:spChg chg="del">
          <ac:chgData name="Khattab, Sherif" userId="c83b1e15-36f3-4f46-aceb-05aac24c545e" providerId="ADAL" clId="{EE78B4C3-BA47-2B47-8B84-4022815E3587}" dt="2019-05-14T13:30:07.468" v="20"/>
          <ac:spMkLst>
            <pc:docMk/>
            <pc:sldMk cId="1004035158" sldId="259"/>
            <ac:spMk id="2" creationId="{00000000-0000-0000-0000-000000000000}"/>
          </ac:spMkLst>
        </pc:spChg>
      </pc:sldChg>
      <pc:sldChg chg="delSp">
        <pc:chgData name="Khattab, Sherif" userId="c83b1e15-36f3-4f46-aceb-05aac24c545e" providerId="ADAL" clId="{EE78B4C3-BA47-2B47-8B84-4022815E3587}" dt="2019-05-14T13:30:07.468" v="20"/>
        <pc:sldMkLst>
          <pc:docMk/>
          <pc:sldMk cId="1444142485" sldId="261"/>
        </pc:sldMkLst>
        <pc:spChg chg="del">
          <ac:chgData name="Khattab, Sherif" userId="c83b1e15-36f3-4f46-aceb-05aac24c545e" providerId="ADAL" clId="{EE78B4C3-BA47-2B47-8B84-4022815E3587}" dt="2019-05-14T13:30:07.468" v="20"/>
          <ac:spMkLst>
            <pc:docMk/>
            <pc:sldMk cId="1444142485" sldId="261"/>
            <ac:spMk id="3" creationId="{00000000-0000-0000-0000-000000000000}"/>
          </ac:spMkLst>
        </pc:spChg>
      </pc:sldChg>
      <pc:sldChg chg="delSp">
        <pc:chgData name="Khattab, Sherif" userId="c83b1e15-36f3-4f46-aceb-05aac24c545e" providerId="ADAL" clId="{EE78B4C3-BA47-2B47-8B84-4022815E3587}" dt="2019-05-14T13:30:07.468" v="20"/>
        <pc:sldMkLst>
          <pc:docMk/>
          <pc:sldMk cId="516417489" sldId="262"/>
        </pc:sldMkLst>
        <pc:spChg chg="del">
          <ac:chgData name="Khattab, Sherif" userId="c83b1e15-36f3-4f46-aceb-05aac24c545e" providerId="ADAL" clId="{EE78B4C3-BA47-2B47-8B84-4022815E3587}" dt="2019-05-14T13:30:07.468" v="20"/>
          <ac:spMkLst>
            <pc:docMk/>
            <pc:sldMk cId="516417489" sldId="262"/>
            <ac:spMk id="2" creationId="{00000000-0000-0000-0000-000000000000}"/>
          </ac:spMkLst>
        </pc:spChg>
      </pc:sldChg>
      <pc:sldChg chg="delSp">
        <pc:chgData name="Khattab, Sherif" userId="c83b1e15-36f3-4f46-aceb-05aac24c545e" providerId="ADAL" clId="{EE78B4C3-BA47-2B47-8B84-4022815E3587}" dt="2019-05-14T13:30:07.468" v="20"/>
        <pc:sldMkLst>
          <pc:docMk/>
          <pc:sldMk cId="561583903" sldId="263"/>
        </pc:sldMkLst>
        <pc:spChg chg="del">
          <ac:chgData name="Khattab, Sherif" userId="c83b1e15-36f3-4f46-aceb-05aac24c545e" providerId="ADAL" clId="{EE78B4C3-BA47-2B47-8B84-4022815E3587}" dt="2019-05-14T13:30:07.468" v="20"/>
          <ac:spMkLst>
            <pc:docMk/>
            <pc:sldMk cId="561583903" sldId="263"/>
            <ac:spMk id="3" creationId="{00000000-0000-0000-0000-000000000000}"/>
          </ac:spMkLst>
        </pc:spChg>
      </pc:sldChg>
      <pc:sldChg chg="delSp">
        <pc:chgData name="Khattab, Sherif" userId="c83b1e15-36f3-4f46-aceb-05aac24c545e" providerId="ADAL" clId="{EE78B4C3-BA47-2B47-8B84-4022815E3587}" dt="2019-05-14T13:30:07.468" v="20"/>
        <pc:sldMkLst>
          <pc:docMk/>
          <pc:sldMk cId="982315759" sldId="264"/>
        </pc:sldMkLst>
        <pc:spChg chg="del">
          <ac:chgData name="Khattab, Sherif" userId="c83b1e15-36f3-4f46-aceb-05aac24c545e" providerId="ADAL" clId="{EE78B4C3-BA47-2B47-8B84-4022815E3587}" dt="2019-05-14T13:30:07.468" v="20"/>
          <ac:spMkLst>
            <pc:docMk/>
            <pc:sldMk cId="982315759" sldId="264"/>
            <ac:spMk id="2" creationId="{00000000-0000-0000-0000-000000000000}"/>
          </ac:spMkLst>
        </pc:spChg>
      </pc:sldChg>
      <pc:sldChg chg="delSp modSp">
        <pc:chgData name="Khattab, Sherif" userId="c83b1e15-36f3-4f46-aceb-05aac24c545e" providerId="ADAL" clId="{EE78B4C3-BA47-2B47-8B84-4022815E3587}" dt="2019-05-14T13:30:35.317" v="37" actId="20577"/>
        <pc:sldMkLst>
          <pc:docMk/>
          <pc:sldMk cId="423130617" sldId="265"/>
        </pc:sldMkLst>
        <pc:spChg chg="del">
          <ac:chgData name="Khattab, Sherif" userId="c83b1e15-36f3-4f46-aceb-05aac24c545e" providerId="ADAL" clId="{EE78B4C3-BA47-2B47-8B84-4022815E3587}" dt="2019-05-14T13:30:07.468" v="20"/>
          <ac:spMkLst>
            <pc:docMk/>
            <pc:sldMk cId="423130617" sldId="265"/>
            <ac:spMk id="3" creationId="{00000000-0000-0000-0000-000000000000}"/>
          </ac:spMkLst>
        </pc:spChg>
        <pc:spChg chg="mod">
          <ac:chgData name="Khattab, Sherif" userId="c83b1e15-36f3-4f46-aceb-05aac24c545e" providerId="ADAL" clId="{EE78B4C3-BA47-2B47-8B84-4022815E3587}" dt="2019-05-14T13:30:35.317" v="37" actId="20577"/>
          <ac:spMkLst>
            <pc:docMk/>
            <pc:sldMk cId="423130617" sldId="265"/>
            <ac:spMk id="12290" creationId="{00000000-0000-0000-0000-000000000000}"/>
          </ac:spMkLst>
        </pc:spChg>
      </pc:sldChg>
      <pc:sldChg chg="delSp">
        <pc:chgData name="Khattab, Sherif" userId="c83b1e15-36f3-4f46-aceb-05aac24c545e" providerId="ADAL" clId="{EE78B4C3-BA47-2B47-8B84-4022815E3587}" dt="2019-05-14T13:30:07.468" v="20"/>
        <pc:sldMkLst>
          <pc:docMk/>
          <pc:sldMk cId="661211275" sldId="267"/>
        </pc:sldMkLst>
        <pc:spChg chg="del">
          <ac:chgData name="Khattab, Sherif" userId="c83b1e15-36f3-4f46-aceb-05aac24c545e" providerId="ADAL" clId="{EE78B4C3-BA47-2B47-8B84-4022815E3587}" dt="2019-05-14T13:30:07.468" v="20"/>
          <ac:spMkLst>
            <pc:docMk/>
            <pc:sldMk cId="661211275" sldId="267"/>
            <ac:spMk id="2" creationId="{00000000-0000-0000-0000-000000000000}"/>
          </ac:spMkLst>
        </pc:spChg>
      </pc:sldChg>
      <pc:sldChg chg="delSp">
        <pc:chgData name="Khattab, Sherif" userId="c83b1e15-36f3-4f46-aceb-05aac24c545e" providerId="ADAL" clId="{EE78B4C3-BA47-2B47-8B84-4022815E3587}" dt="2019-05-14T13:30:07.468" v="20"/>
        <pc:sldMkLst>
          <pc:docMk/>
          <pc:sldMk cId="1897509347" sldId="268"/>
        </pc:sldMkLst>
        <pc:spChg chg="del">
          <ac:chgData name="Khattab, Sherif" userId="c83b1e15-36f3-4f46-aceb-05aac24c545e" providerId="ADAL" clId="{EE78B4C3-BA47-2B47-8B84-4022815E3587}" dt="2019-05-14T13:30:07.468" v="20"/>
          <ac:spMkLst>
            <pc:docMk/>
            <pc:sldMk cId="1897509347" sldId="268"/>
            <ac:spMk id="2" creationId="{00000000-0000-0000-0000-000000000000}"/>
          </ac:spMkLst>
        </pc:spChg>
      </pc:sldChg>
      <pc:sldChg chg="delSp">
        <pc:chgData name="Khattab, Sherif" userId="c83b1e15-36f3-4f46-aceb-05aac24c545e" providerId="ADAL" clId="{EE78B4C3-BA47-2B47-8B84-4022815E3587}" dt="2019-05-14T13:30:07.468" v="20"/>
        <pc:sldMkLst>
          <pc:docMk/>
          <pc:sldMk cId="1042310649" sldId="269"/>
        </pc:sldMkLst>
        <pc:spChg chg="del">
          <ac:chgData name="Khattab, Sherif" userId="c83b1e15-36f3-4f46-aceb-05aac24c545e" providerId="ADAL" clId="{EE78B4C3-BA47-2B47-8B84-4022815E3587}" dt="2019-05-14T13:30:07.468" v="20"/>
          <ac:spMkLst>
            <pc:docMk/>
            <pc:sldMk cId="1042310649" sldId="269"/>
            <ac:spMk id="3" creationId="{00000000-0000-0000-0000-000000000000}"/>
          </ac:spMkLst>
        </pc:spChg>
      </pc:sldChg>
      <pc:sldChg chg="delSp">
        <pc:chgData name="Khattab, Sherif" userId="c83b1e15-36f3-4f46-aceb-05aac24c545e" providerId="ADAL" clId="{EE78B4C3-BA47-2B47-8B84-4022815E3587}" dt="2019-05-14T13:30:07.468" v="20"/>
        <pc:sldMkLst>
          <pc:docMk/>
          <pc:sldMk cId="703361262" sldId="270"/>
        </pc:sldMkLst>
        <pc:spChg chg="del">
          <ac:chgData name="Khattab, Sherif" userId="c83b1e15-36f3-4f46-aceb-05aac24c545e" providerId="ADAL" clId="{EE78B4C3-BA47-2B47-8B84-4022815E3587}" dt="2019-05-14T13:30:07.468" v="20"/>
          <ac:spMkLst>
            <pc:docMk/>
            <pc:sldMk cId="703361262" sldId="270"/>
            <ac:spMk id="3" creationId="{00000000-0000-0000-0000-000000000000}"/>
          </ac:spMkLst>
        </pc:spChg>
      </pc:sldChg>
      <pc:sldChg chg="delSp">
        <pc:chgData name="Khattab, Sherif" userId="c83b1e15-36f3-4f46-aceb-05aac24c545e" providerId="ADAL" clId="{EE78B4C3-BA47-2B47-8B84-4022815E3587}" dt="2019-05-14T13:30:07.468" v="20"/>
        <pc:sldMkLst>
          <pc:docMk/>
          <pc:sldMk cId="1436808390" sldId="271"/>
        </pc:sldMkLst>
        <pc:spChg chg="del">
          <ac:chgData name="Khattab, Sherif" userId="c83b1e15-36f3-4f46-aceb-05aac24c545e" providerId="ADAL" clId="{EE78B4C3-BA47-2B47-8B84-4022815E3587}" dt="2019-05-14T13:30:07.468" v="20"/>
          <ac:spMkLst>
            <pc:docMk/>
            <pc:sldMk cId="1436808390" sldId="271"/>
            <ac:spMk id="2" creationId="{00000000-0000-0000-0000-000000000000}"/>
          </ac:spMkLst>
        </pc:spChg>
      </pc:sldChg>
      <pc:sldChg chg="delSp">
        <pc:chgData name="Khattab, Sherif" userId="c83b1e15-36f3-4f46-aceb-05aac24c545e" providerId="ADAL" clId="{EE78B4C3-BA47-2B47-8B84-4022815E3587}" dt="2019-05-14T13:30:07.468" v="20"/>
        <pc:sldMkLst>
          <pc:docMk/>
          <pc:sldMk cId="1301683851" sldId="272"/>
        </pc:sldMkLst>
        <pc:spChg chg="del">
          <ac:chgData name="Khattab, Sherif" userId="c83b1e15-36f3-4f46-aceb-05aac24c545e" providerId="ADAL" clId="{EE78B4C3-BA47-2B47-8B84-4022815E3587}" dt="2019-05-14T13:30:07.468" v="20"/>
          <ac:spMkLst>
            <pc:docMk/>
            <pc:sldMk cId="1301683851" sldId="272"/>
            <ac:spMk id="3" creationId="{00000000-0000-0000-0000-000000000000}"/>
          </ac:spMkLst>
        </pc:spChg>
      </pc:sldChg>
      <pc:sldChg chg="delSp">
        <pc:chgData name="Khattab, Sherif" userId="c83b1e15-36f3-4f46-aceb-05aac24c545e" providerId="ADAL" clId="{EE78B4C3-BA47-2B47-8B84-4022815E3587}" dt="2019-05-14T13:30:07.468" v="20"/>
        <pc:sldMkLst>
          <pc:docMk/>
          <pc:sldMk cId="55302999" sldId="274"/>
        </pc:sldMkLst>
        <pc:spChg chg="del">
          <ac:chgData name="Khattab, Sherif" userId="c83b1e15-36f3-4f46-aceb-05aac24c545e" providerId="ADAL" clId="{EE78B4C3-BA47-2B47-8B84-4022815E3587}" dt="2019-05-14T13:30:07.468" v="20"/>
          <ac:spMkLst>
            <pc:docMk/>
            <pc:sldMk cId="55302999" sldId="274"/>
            <ac:spMk id="2" creationId="{00000000-0000-0000-0000-000000000000}"/>
          </ac:spMkLst>
        </pc:spChg>
      </pc:sldChg>
      <pc:sldChg chg="delSp">
        <pc:chgData name="Khattab, Sherif" userId="c83b1e15-36f3-4f46-aceb-05aac24c545e" providerId="ADAL" clId="{EE78B4C3-BA47-2B47-8B84-4022815E3587}" dt="2019-05-14T13:30:07.468" v="20"/>
        <pc:sldMkLst>
          <pc:docMk/>
          <pc:sldMk cId="2064114192" sldId="276"/>
        </pc:sldMkLst>
        <pc:spChg chg="del">
          <ac:chgData name="Khattab, Sherif" userId="c83b1e15-36f3-4f46-aceb-05aac24c545e" providerId="ADAL" clId="{EE78B4C3-BA47-2B47-8B84-4022815E3587}" dt="2019-05-14T13:30:07.468" v="20"/>
          <ac:spMkLst>
            <pc:docMk/>
            <pc:sldMk cId="2064114192" sldId="276"/>
            <ac:spMk id="2" creationId="{00000000-0000-0000-0000-000000000000}"/>
          </ac:spMkLst>
        </pc:spChg>
      </pc:sldChg>
      <pc:sldChg chg="delSp">
        <pc:chgData name="Khattab, Sherif" userId="c83b1e15-36f3-4f46-aceb-05aac24c545e" providerId="ADAL" clId="{EE78B4C3-BA47-2B47-8B84-4022815E3587}" dt="2019-05-14T13:30:07.468" v="20"/>
        <pc:sldMkLst>
          <pc:docMk/>
          <pc:sldMk cId="1000435174" sldId="278"/>
        </pc:sldMkLst>
        <pc:spChg chg="del">
          <ac:chgData name="Khattab, Sherif" userId="c83b1e15-36f3-4f46-aceb-05aac24c545e" providerId="ADAL" clId="{EE78B4C3-BA47-2B47-8B84-4022815E3587}" dt="2019-05-14T13:30:07.468" v="20"/>
          <ac:spMkLst>
            <pc:docMk/>
            <pc:sldMk cId="1000435174" sldId="278"/>
            <ac:spMk id="2" creationId="{00000000-0000-0000-0000-000000000000}"/>
          </ac:spMkLst>
        </pc:spChg>
      </pc:sldChg>
      <pc:sldChg chg="delSp">
        <pc:chgData name="Khattab, Sherif" userId="c83b1e15-36f3-4f46-aceb-05aac24c545e" providerId="ADAL" clId="{EE78B4C3-BA47-2B47-8B84-4022815E3587}" dt="2019-05-14T13:30:07.468" v="20"/>
        <pc:sldMkLst>
          <pc:docMk/>
          <pc:sldMk cId="2080017563" sldId="279"/>
        </pc:sldMkLst>
        <pc:spChg chg="del">
          <ac:chgData name="Khattab, Sherif" userId="c83b1e15-36f3-4f46-aceb-05aac24c545e" providerId="ADAL" clId="{EE78B4C3-BA47-2B47-8B84-4022815E3587}" dt="2019-05-14T13:30:07.468" v="20"/>
          <ac:spMkLst>
            <pc:docMk/>
            <pc:sldMk cId="2080017563" sldId="279"/>
            <ac:spMk id="3" creationId="{00000000-0000-0000-0000-000000000000}"/>
          </ac:spMkLst>
        </pc:spChg>
      </pc:sldChg>
      <pc:sldChg chg="delSp">
        <pc:chgData name="Khattab, Sherif" userId="c83b1e15-36f3-4f46-aceb-05aac24c545e" providerId="ADAL" clId="{EE78B4C3-BA47-2B47-8B84-4022815E3587}" dt="2019-05-14T13:30:07.468" v="20"/>
        <pc:sldMkLst>
          <pc:docMk/>
          <pc:sldMk cId="1445345591" sldId="281"/>
        </pc:sldMkLst>
        <pc:spChg chg="del">
          <ac:chgData name="Khattab, Sherif" userId="c83b1e15-36f3-4f46-aceb-05aac24c545e" providerId="ADAL" clId="{EE78B4C3-BA47-2B47-8B84-4022815E3587}" dt="2019-05-14T13:30:07.468" v="20"/>
          <ac:spMkLst>
            <pc:docMk/>
            <pc:sldMk cId="1445345591" sldId="281"/>
            <ac:spMk id="2" creationId="{00000000-0000-0000-0000-000000000000}"/>
          </ac:spMkLst>
        </pc:spChg>
      </pc:sldChg>
      <pc:sldChg chg="delSp">
        <pc:chgData name="Khattab, Sherif" userId="c83b1e15-36f3-4f46-aceb-05aac24c545e" providerId="ADAL" clId="{EE78B4C3-BA47-2B47-8B84-4022815E3587}" dt="2019-05-14T13:30:07.468" v="20"/>
        <pc:sldMkLst>
          <pc:docMk/>
          <pc:sldMk cId="306268545" sldId="282"/>
        </pc:sldMkLst>
        <pc:spChg chg="del">
          <ac:chgData name="Khattab, Sherif" userId="c83b1e15-36f3-4f46-aceb-05aac24c545e" providerId="ADAL" clId="{EE78B4C3-BA47-2B47-8B84-4022815E3587}" dt="2019-05-14T13:30:07.468" v="20"/>
          <ac:spMkLst>
            <pc:docMk/>
            <pc:sldMk cId="306268545" sldId="282"/>
            <ac:spMk id="2" creationId="{00000000-0000-0000-0000-000000000000}"/>
          </ac:spMkLst>
        </pc:spChg>
      </pc:sldChg>
      <pc:sldChg chg="delSp add">
        <pc:chgData name="Khattab, Sherif" userId="c83b1e15-36f3-4f46-aceb-05aac24c545e" providerId="ADAL" clId="{EE78B4C3-BA47-2B47-8B84-4022815E3587}" dt="2019-05-14T13:34:18.851" v="46"/>
        <pc:sldMkLst>
          <pc:docMk/>
          <pc:sldMk cId="2710637777" sldId="322"/>
        </pc:sldMkLst>
        <pc:spChg chg="del">
          <ac:chgData name="Khattab, Sherif" userId="c83b1e15-36f3-4f46-aceb-05aac24c545e" providerId="ADAL" clId="{EE78B4C3-BA47-2B47-8B84-4022815E3587}" dt="2019-05-14T13:34:18.851" v="46"/>
          <ac:spMkLst>
            <pc:docMk/>
            <pc:sldMk cId="2710637777" sldId="322"/>
            <ac:spMk id="6" creationId="{0700C6EC-DCCB-614E-A0F4-3418D2D78AC7}"/>
          </ac:spMkLst>
        </pc:spChg>
      </pc:sldChg>
      <pc:sldChg chg="delSp add">
        <pc:chgData name="Khattab, Sherif" userId="c83b1e15-36f3-4f46-aceb-05aac24c545e" providerId="ADAL" clId="{EE78B4C3-BA47-2B47-8B84-4022815E3587}" dt="2019-05-14T13:34:18.851" v="46"/>
        <pc:sldMkLst>
          <pc:docMk/>
          <pc:sldMk cId="3292918179" sldId="324"/>
        </pc:sldMkLst>
        <pc:spChg chg="del">
          <ac:chgData name="Khattab, Sherif" userId="c83b1e15-36f3-4f46-aceb-05aac24c545e" providerId="ADAL" clId="{EE78B4C3-BA47-2B47-8B84-4022815E3587}" dt="2019-05-14T13:34:18.851" v="46"/>
          <ac:spMkLst>
            <pc:docMk/>
            <pc:sldMk cId="3292918179" sldId="324"/>
            <ac:spMk id="26" creationId="{3729950E-4F02-6B44-A5A4-B6238ABBD35B}"/>
          </ac:spMkLst>
        </pc:spChg>
      </pc:sldChg>
      <pc:sldChg chg="delSp add">
        <pc:chgData name="Khattab, Sherif" userId="c83b1e15-36f3-4f46-aceb-05aac24c545e" providerId="ADAL" clId="{EE78B4C3-BA47-2B47-8B84-4022815E3587}" dt="2019-05-14T13:34:18.851" v="46"/>
        <pc:sldMkLst>
          <pc:docMk/>
          <pc:sldMk cId="355119911" sldId="338"/>
        </pc:sldMkLst>
        <pc:spChg chg="del">
          <ac:chgData name="Khattab, Sherif" userId="c83b1e15-36f3-4f46-aceb-05aac24c545e" providerId="ADAL" clId="{EE78B4C3-BA47-2B47-8B84-4022815E3587}" dt="2019-05-14T13:34:18.851" v="46"/>
          <ac:spMkLst>
            <pc:docMk/>
            <pc:sldMk cId="355119911" sldId="338"/>
            <ac:spMk id="7" creationId="{AC4B9F18-B1E5-C341-B953-6D96BAA0EB6C}"/>
          </ac:spMkLst>
        </pc:spChg>
      </pc:sldChg>
      <pc:sldChg chg="delSp add">
        <pc:chgData name="Khattab, Sherif" userId="c83b1e15-36f3-4f46-aceb-05aac24c545e" providerId="ADAL" clId="{EE78B4C3-BA47-2B47-8B84-4022815E3587}" dt="2019-05-14T13:34:18.851" v="46"/>
        <pc:sldMkLst>
          <pc:docMk/>
          <pc:sldMk cId="4223572414" sldId="339"/>
        </pc:sldMkLst>
        <pc:spChg chg="del">
          <ac:chgData name="Khattab, Sherif" userId="c83b1e15-36f3-4f46-aceb-05aac24c545e" providerId="ADAL" clId="{EE78B4C3-BA47-2B47-8B84-4022815E3587}" dt="2019-05-14T13:34:18.851" v="46"/>
          <ac:spMkLst>
            <pc:docMk/>
            <pc:sldMk cId="4223572414" sldId="339"/>
            <ac:spMk id="6" creationId="{48879884-318D-6C49-B6B8-463E617B85F1}"/>
          </ac:spMkLst>
        </pc:spChg>
      </pc:sldChg>
      <pc:sldChg chg="delSp add">
        <pc:chgData name="Khattab, Sherif" userId="c83b1e15-36f3-4f46-aceb-05aac24c545e" providerId="ADAL" clId="{EE78B4C3-BA47-2B47-8B84-4022815E3587}" dt="2019-05-14T13:34:18.851" v="46"/>
        <pc:sldMkLst>
          <pc:docMk/>
          <pc:sldMk cId="470668490" sldId="340"/>
        </pc:sldMkLst>
        <pc:spChg chg="del">
          <ac:chgData name="Khattab, Sherif" userId="c83b1e15-36f3-4f46-aceb-05aac24c545e" providerId="ADAL" clId="{EE78B4C3-BA47-2B47-8B84-4022815E3587}" dt="2019-05-14T13:34:18.851" v="46"/>
          <ac:spMkLst>
            <pc:docMk/>
            <pc:sldMk cId="470668490" sldId="340"/>
            <ac:spMk id="6" creationId="{32D0E818-62B1-0A49-9CFC-1DC58F40FEBE}"/>
          </ac:spMkLst>
        </pc:spChg>
      </pc:sldChg>
      <pc:sldChg chg="delSp add">
        <pc:chgData name="Khattab, Sherif" userId="c83b1e15-36f3-4f46-aceb-05aac24c545e" providerId="ADAL" clId="{EE78B4C3-BA47-2B47-8B84-4022815E3587}" dt="2019-05-14T13:34:18.851" v="46"/>
        <pc:sldMkLst>
          <pc:docMk/>
          <pc:sldMk cId="1205868326" sldId="341"/>
        </pc:sldMkLst>
        <pc:spChg chg="del">
          <ac:chgData name="Khattab, Sherif" userId="c83b1e15-36f3-4f46-aceb-05aac24c545e" providerId="ADAL" clId="{EE78B4C3-BA47-2B47-8B84-4022815E3587}" dt="2019-05-14T13:34:18.851" v="46"/>
          <ac:spMkLst>
            <pc:docMk/>
            <pc:sldMk cId="1205868326" sldId="341"/>
            <ac:spMk id="6" creationId="{918B0854-EAA5-9D49-9ED0-EA7684377156}"/>
          </ac:spMkLst>
        </pc:spChg>
      </pc:sldChg>
      <pc:sldChg chg="delSp add">
        <pc:chgData name="Khattab, Sherif" userId="c83b1e15-36f3-4f46-aceb-05aac24c545e" providerId="ADAL" clId="{EE78B4C3-BA47-2B47-8B84-4022815E3587}" dt="2019-05-14T13:34:18.851" v="46"/>
        <pc:sldMkLst>
          <pc:docMk/>
          <pc:sldMk cId="1806563943" sldId="342"/>
        </pc:sldMkLst>
        <pc:spChg chg="del">
          <ac:chgData name="Khattab, Sherif" userId="c83b1e15-36f3-4f46-aceb-05aac24c545e" providerId="ADAL" clId="{EE78B4C3-BA47-2B47-8B84-4022815E3587}" dt="2019-05-14T13:34:18.851" v="46"/>
          <ac:spMkLst>
            <pc:docMk/>
            <pc:sldMk cId="1806563943" sldId="342"/>
            <ac:spMk id="9" creationId="{712AC7F1-3CB0-3140-8620-EAE2154DEBDF}"/>
          </ac:spMkLst>
        </pc:spChg>
      </pc:sldChg>
      <pc:sldChg chg="delSp add">
        <pc:chgData name="Khattab, Sherif" userId="c83b1e15-36f3-4f46-aceb-05aac24c545e" providerId="ADAL" clId="{EE78B4C3-BA47-2B47-8B84-4022815E3587}" dt="2019-05-14T13:34:18.851" v="46"/>
        <pc:sldMkLst>
          <pc:docMk/>
          <pc:sldMk cId="1167711490" sldId="343"/>
        </pc:sldMkLst>
        <pc:spChg chg="del">
          <ac:chgData name="Khattab, Sherif" userId="c83b1e15-36f3-4f46-aceb-05aac24c545e" providerId="ADAL" clId="{EE78B4C3-BA47-2B47-8B84-4022815E3587}" dt="2019-05-14T13:34:18.851" v="46"/>
          <ac:spMkLst>
            <pc:docMk/>
            <pc:sldMk cId="1167711490" sldId="343"/>
            <ac:spMk id="9" creationId="{7277E941-6A46-A141-896C-8CF8D763337C}"/>
          </ac:spMkLst>
        </pc:spChg>
      </pc:sldChg>
      <pc:sldChg chg="delSp add">
        <pc:chgData name="Khattab, Sherif" userId="c83b1e15-36f3-4f46-aceb-05aac24c545e" providerId="ADAL" clId="{EE78B4C3-BA47-2B47-8B84-4022815E3587}" dt="2019-05-14T13:34:18.851" v="46"/>
        <pc:sldMkLst>
          <pc:docMk/>
          <pc:sldMk cId="1271999567" sldId="349"/>
        </pc:sldMkLst>
        <pc:spChg chg="del">
          <ac:chgData name="Khattab, Sherif" userId="c83b1e15-36f3-4f46-aceb-05aac24c545e" providerId="ADAL" clId="{EE78B4C3-BA47-2B47-8B84-4022815E3587}" dt="2019-05-14T13:34:18.851" v="46"/>
          <ac:spMkLst>
            <pc:docMk/>
            <pc:sldMk cId="1271999567" sldId="349"/>
            <ac:spMk id="8" creationId="{7BD79B2E-E2F2-FE40-AF15-AA838FE67060}"/>
          </ac:spMkLst>
        </pc:spChg>
      </pc:sldChg>
      <pc:sldChg chg="delSp add">
        <pc:chgData name="Khattab, Sherif" userId="c83b1e15-36f3-4f46-aceb-05aac24c545e" providerId="ADAL" clId="{EE78B4C3-BA47-2B47-8B84-4022815E3587}" dt="2019-05-14T13:34:18.851" v="46"/>
        <pc:sldMkLst>
          <pc:docMk/>
          <pc:sldMk cId="434376579" sldId="363"/>
        </pc:sldMkLst>
        <pc:spChg chg="del">
          <ac:chgData name="Khattab, Sherif" userId="c83b1e15-36f3-4f46-aceb-05aac24c545e" providerId="ADAL" clId="{EE78B4C3-BA47-2B47-8B84-4022815E3587}" dt="2019-05-14T13:34:18.851" v="46"/>
          <ac:spMkLst>
            <pc:docMk/>
            <pc:sldMk cId="434376579" sldId="363"/>
            <ac:spMk id="15" creationId="{1190D209-83D1-A548-8C7B-C35DE4396F91}"/>
          </ac:spMkLst>
        </pc:spChg>
      </pc:sldChg>
      <pc:sldChg chg="delSp add">
        <pc:chgData name="Khattab, Sherif" userId="c83b1e15-36f3-4f46-aceb-05aac24c545e" providerId="ADAL" clId="{EE78B4C3-BA47-2B47-8B84-4022815E3587}" dt="2019-05-14T13:34:18.851" v="46"/>
        <pc:sldMkLst>
          <pc:docMk/>
          <pc:sldMk cId="815621424" sldId="364"/>
        </pc:sldMkLst>
        <pc:spChg chg="del">
          <ac:chgData name="Khattab, Sherif" userId="c83b1e15-36f3-4f46-aceb-05aac24c545e" providerId="ADAL" clId="{EE78B4C3-BA47-2B47-8B84-4022815E3587}" dt="2019-05-14T13:34:18.851" v="46"/>
          <ac:spMkLst>
            <pc:docMk/>
            <pc:sldMk cId="815621424" sldId="364"/>
            <ac:spMk id="29" creationId="{6D10D6C8-49C6-BE4E-9E3F-EEC76AE056AA}"/>
          </ac:spMkLst>
        </pc:spChg>
      </pc:sldChg>
      <pc:sldChg chg="delSp add">
        <pc:chgData name="Khattab, Sherif" userId="c83b1e15-36f3-4f46-aceb-05aac24c545e" providerId="ADAL" clId="{EE78B4C3-BA47-2B47-8B84-4022815E3587}" dt="2019-05-14T13:34:18.851" v="46"/>
        <pc:sldMkLst>
          <pc:docMk/>
          <pc:sldMk cId="1934104099" sldId="365"/>
        </pc:sldMkLst>
        <pc:spChg chg="del">
          <ac:chgData name="Khattab, Sherif" userId="c83b1e15-36f3-4f46-aceb-05aac24c545e" providerId="ADAL" clId="{EE78B4C3-BA47-2B47-8B84-4022815E3587}" dt="2019-05-14T13:34:18.851" v="46"/>
          <ac:spMkLst>
            <pc:docMk/>
            <pc:sldMk cId="1934104099" sldId="365"/>
            <ac:spMk id="10" creationId="{87886125-1D5E-014B-A276-636801877DB6}"/>
          </ac:spMkLst>
        </pc:spChg>
      </pc:sldChg>
      <pc:sldChg chg="delSp add">
        <pc:chgData name="Khattab, Sherif" userId="c83b1e15-36f3-4f46-aceb-05aac24c545e" providerId="ADAL" clId="{EE78B4C3-BA47-2B47-8B84-4022815E3587}" dt="2019-05-14T13:34:18.851" v="46"/>
        <pc:sldMkLst>
          <pc:docMk/>
          <pc:sldMk cId="2782429159" sldId="366"/>
        </pc:sldMkLst>
        <pc:spChg chg="del">
          <ac:chgData name="Khattab, Sherif" userId="c83b1e15-36f3-4f46-aceb-05aac24c545e" providerId="ADAL" clId="{EE78B4C3-BA47-2B47-8B84-4022815E3587}" dt="2019-05-14T13:34:18.851" v="46"/>
          <ac:spMkLst>
            <pc:docMk/>
            <pc:sldMk cId="2782429159" sldId="366"/>
            <ac:spMk id="6" creationId="{35E278D3-0A71-264A-B99D-056EBFA58F06}"/>
          </ac:spMkLst>
        </pc:spChg>
      </pc:sldChg>
      <pc:sldChg chg="delSp add">
        <pc:chgData name="Khattab, Sherif" userId="c83b1e15-36f3-4f46-aceb-05aac24c545e" providerId="ADAL" clId="{EE78B4C3-BA47-2B47-8B84-4022815E3587}" dt="2019-05-14T13:34:18.851" v="46"/>
        <pc:sldMkLst>
          <pc:docMk/>
          <pc:sldMk cId="2251973667" sldId="367"/>
        </pc:sldMkLst>
        <pc:spChg chg="del">
          <ac:chgData name="Khattab, Sherif" userId="c83b1e15-36f3-4f46-aceb-05aac24c545e" providerId="ADAL" clId="{EE78B4C3-BA47-2B47-8B84-4022815E3587}" dt="2019-05-14T13:34:18.851" v="46"/>
          <ac:spMkLst>
            <pc:docMk/>
            <pc:sldMk cId="2251973667" sldId="367"/>
            <ac:spMk id="6" creationId="{156F37D5-7C3B-D446-B495-19F8366B5AD6}"/>
          </ac:spMkLst>
        </pc:spChg>
      </pc:sldChg>
      <pc:sldChg chg="delSp add">
        <pc:chgData name="Khattab, Sherif" userId="c83b1e15-36f3-4f46-aceb-05aac24c545e" providerId="ADAL" clId="{EE78B4C3-BA47-2B47-8B84-4022815E3587}" dt="2019-05-14T13:34:18.851" v="46"/>
        <pc:sldMkLst>
          <pc:docMk/>
          <pc:sldMk cId="3138501136" sldId="368"/>
        </pc:sldMkLst>
        <pc:spChg chg="del">
          <ac:chgData name="Khattab, Sherif" userId="c83b1e15-36f3-4f46-aceb-05aac24c545e" providerId="ADAL" clId="{EE78B4C3-BA47-2B47-8B84-4022815E3587}" dt="2019-05-14T13:34:18.851" v="46"/>
          <ac:spMkLst>
            <pc:docMk/>
            <pc:sldMk cId="3138501136" sldId="368"/>
            <ac:spMk id="9" creationId="{2996EA4B-3DC2-9F42-B065-0840F656E48E}"/>
          </ac:spMkLst>
        </pc:spChg>
      </pc:sldChg>
      <pc:sldChg chg="delSp add">
        <pc:chgData name="Khattab, Sherif" userId="c83b1e15-36f3-4f46-aceb-05aac24c545e" providerId="ADAL" clId="{EE78B4C3-BA47-2B47-8B84-4022815E3587}" dt="2019-05-14T13:34:18.851" v="46"/>
        <pc:sldMkLst>
          <pc:docMk/>
          <pc:sldMk cId="3210992163" sldId="369"/>
        </pc:sldMkLst>
        <pc:spChg chg="del">
          <ac:chgData name="Khattab, Sherif" userId="c83b1e15-36f3-4f46-aceb-05aac24c545e" providerId="ADAL" clId="{EE78B4C3-BA47-2B47-8B84-4022815E3587}" dt="2019-05-14T13:34:18.851" v="46"/>
          <ac:spMkLst>
            <pc:docMk/>
            <pc:sldMk cId="3210992163" sldId="369"/>
            <ac:spMk id="6" creationId="{B0B02CAE-6A9B-A441-9498-BF8F3DB626EB}"/>
          </ac:spMkLst>
        </pc:spChg>
      </pc:sldChg>
      <pc:sldChg chg="delSp add">
        <pc:chgData name="Khattab, Sherif" userId="c83b1e15-36f3-4f46-aceb-05aac24c545e" providerId="ADAL" clId="{EE78B4C3-BA47-2B47-8B84-4022815E3587}" dt="2019-05-14T13:34:18.851" v="46"/>
        <pc:sldMkLst>
          <pc:docMk/>
          <pc:sldMk cId="4013065491" sldId="370"/>
        </pc:sldMkLst>
        <pc:spChg chg="del">
          <ac:chgData name="Khattab, Sherif" userId="c83b1e15-36f3-4f46-aceb-05aac24c545e" providerId="ADAL" clId="{EE78B4C3-BA47-2B47-8B84-4022815E3587}" dt="2019-05-14T13:34:18.851" v="46"/>
          <ac:spMkLst>
            <pc:docMk/>
            <pc:sldMk cId="4013065491" sldId="370"/>
            <ac:spMk id="8" creationId="{D0EF7B2F-C2A6-4E4A-BA48-98165068EB9D}"/>
          </ac:spMkLst>
        </pc:spChg>
      </pc:sldChg>
      <pc:sldChg chg="delSp add">
        <pc:chgData name="Khattab, Sherif" userId="c83b1e15-36f3-4f46-aceb-05aac24c545e" providerId="ADAL" clId="{EE78B4C3-BA47-2B47-8B84-4022815E3587}" dt="2019-05-14T13:34:18.851" v="46"/>
        <pc:sldMkLst>
          <pc:docMk/>
          <pc:sldMk cId="2592968416" sldId="371"/>
        </pc:sldMkLst>
        <pc:spChg chg="del">
          <ac:chgData name="Khattab, Sherif" userId="c83b1e15-36f3-4f46-aceb-05aac24c545e" providerId="ADAL" clId="{EE78B4C3-BA47-2B47-8B84-4022815E3587}" dt="2019-05-14T13:34:18.851" v="46"/>
          <ac:spMkLst>
            <pc:docMk/>
            <pc:sldMk cId="2592968416" sldId="371"/>
            <ac:spMk id="8" creationId="{61F73BD1-10AC-B146-B4D6-4D1B879CEAE3}"/>
          </ac:spMkLst>
        </pc:spChg>
      </pc:sldChg>
      <pc:sldChg chg="delSp add">
        <pc:chgData name="Khattab, Sherif" userId="c83b1e15-36f3-4f46-aceb-05aac24c545e" providerId="ADAL" clId="{EE78B4C3-BA47-2B47-8B84-4022815E3587}" dt="2019-05-14T13:34:18.851" v="46"/>
        <pc:sldMkLst>
          <pc:docMk/>
          <pc:sldMk cId="3848335379" sldId="372"/>
        </pc:sldMkLst>
        <pc:spChg chg="del">
          <ac:chgData name="Khattab, Sherif" userId="c83b1e15-36f3-4f46-aceb-05aac24c545e" providerId="ADAL" clId="{EE78B4C3-BA47-2B47-8B84-4022815E3587}" dt="2019-05-14T13:34:18.851" v="46"/>
          <ac:spMkLst>
            <pc:docMk/>
            <pc:sldMk cId="3848335379" sldId="372"/>
            <ac:spMk id="9" creationId="{A9CB262F-7565-A04A-9FDE-A27BCA955EC0}"/>
          </ac:spMkLst>
        </pc:spChg>
      </pc:sldChg>
      <pc:sldChg chg="delSp add">
        <pc:chgData name="Khattab, Sherif" userId="c83b1e15-36f3-4f46-aceb-05aac24c545e" providerId="ADAL" clId="{EE78B4C3-BA47-2B47-8B84-4022815E3587}" dt="2019-05-14T13:34:18.851" v="46"/>
        <pc:sldMkLst>
          <pc:docMk/>
          <pc:sldMk cId="3161117264" sldId="373"/>
        </pc:sldMkLst>
        <pc:spChg chg="del">
          <ac:chgData name="Khattab, Sherif" userId="c83b1e15-36f3-4f46-aceb-05aac24c545e" providerId="ADAL" clId="{EE78B4C3-BA47-2B47-8B84-4022815E3587}" dt="2019-05-14T13:34:18.851" v="46"/>
          <ac:spMkLst>
            <pc:docMk/>
            <pc:sldMk cId="3161117264" sldId="373"/>
            <ac:spMk id="6" creationId="{E9F1DC46-4FA4-D444-A7D6-705144867080}"/>
          </ac:spMkLst>
        </pc:spChg>
      </pc:sldChg>
      <pc:sldChg chg="delSp add">
        <pc:chgData name="Khattab, Sherif" userId="c83b1e15-36f3-4f46-aceb-05aac24c545e" providerId="ADAL" clId="{EE78B4C3-BA47-2B47-8B84-4022815E3587}" dt="2019-05-14T13:34:18.851" v="46"/>
        <pc:sldMkLst>
          <pc:docMk/>
          <pc:sldMk cId="1542066946" sldId="374"/>
        </pc:sldMkLst>
        <pc:spChg chg="del">
          <ac:chgData name="Khattab, Sherif" userId="c83b1e15-36f3-4f46-aceb-05aac24c545e" providerId="ADAL" clId="{EE78B4C3-BA47-2B47-8B84-4022815E3587}" dt="2019-05-14T13:34:18.851" v="46"/>
          <ac:spMkLst>
            <pc:docMk/>
            <pc:sldMk cId="1542066946" sldId="374"/>
            <ac:spMk id="6" creationId="{D50D1AE2-A719-F648-ABE5-1D2605CF399A}"/>
          </ac:spMkLst>
        </pc:spChg>
      </pc:sldChg>
      <pc:sldChg chg="delSp add">
        <pc:chgData name="Khattab, Sherif" userId="c83b1e15-36f3-4f46-aceb-05aac24c545e" providerId="ADAL" clId="{EE78B4C3-BA47-2B47-8B84-4022815E3587}" dt="2019-05-14T13:34:18.851" v="46"/>
        <pc:sldMkLst>
          <pc:docMk/>
          <pc:sldMk cId="834112894" sldId="375"/>
        </pc:sldMkLst>
        <pc:spChg chg="del">
          <ac:chgData name="Khattab, Sherif" userId="c83b1e15-36f3-4f46-aceb-05aac24c545e" providerId="ADAL" clId="{EE78B4C3-BA47-2B47-8B84-4022815E3587}" dt="2019-05-14T13:34:18.851" v="46"/>
          <ac:spMkLst>
            <pc:docMk/>
            <pc:sldMk cId="834112894" sldId="375"/>
            <ac:spMk id="6" creationId="{429B8308-B899-EF4A-97A6-3EEDF546FBBB}"/>
          </ac:spMkLst>
        </pc:spChg>
      </pc:sldChg>
      <pc:sldChg chg="delSp add">
        <pc:chgData name="Khattab, Sherif" userId="c83b1e15-36f3-4f46-aceb-05aac24c545e" providerId="ADAL" clId="{EE78B4C3-BA47-2B47-8B84-4022815E3587}" dt="2019-05-14T13:34:18.851" v="46"/>
        <pc:sldMkLst>
          <pc:docMk/>
          <pc:sldMk cId="1165577892" sldId="376"/>
        </pc:sldMkLst>
        <pc:spChg chg="del">
          <ac:chgData name="Khattab, Sherif" userId="c83b1e15-36f3-4f46-aceb-05aac24c545e" providerId="ADAL" clId="{EE78B4C3-BA47-2B47-8B84-4022815E3587}" dt="2019-05-14T13:34:18.851" v="46"/>
          <ac:spMkLst>
            <pc:docMk/>
            <pc:sldMk cId="1165577892" sldId="376"/>
            <ac:spMk id="42" creationId="{27F42901-D1CE-084B-9E38-96413317B8CF}"/>
          </ac:spMkLst>
        </pc:spChg>
      </pc:sldChg>
      <pc:sldChg chg="delSp add">
        <pc:chgData name="Khattab, Sherif" userId="c83b1e15-36f3-4f46-aceb-05aac24c545e" providerId="ADAL" clId="{EE78B4C3-BA47-2B47-8B84-4022815E3587}" dt="2019-05-14T13:34:18.851" v="46"/>
        <pc:sldMkLst>
          <pc:docMk/>
          <pc:sldMk cId="1942139729" sldId="377"/>
        </pc:sldMkLst>
        <pc:spChg chg="del">
          <ac:chgData name="Khattab, Sherif" userId="c83b1e15-36f3-4f46-aceb-05aac24c545e" providerId="ADAL" clId="{EE78B4C3-BA47-2B47-8B84-4022815E3587}" dt="2019-05-14T13:34:18.851" v="46"/>
          <ac:spMkLst>
            <pc:docMk/>
            <pc:sldMk cId="1942139729" sldId="377"/>
            <ac:spMk id="9" creationId="{68716DFF-FDE6-F443-A890-77FBFB539BEB}"/>
          </ac:spMkLst>
        </pc:spChg>
      </pc:sldChg>
      <pc:sldChg chg="delSp add">
        <pc:chgData name="Khattab, Sherif" userId="c83b1e15-36f3-4f46-aceb-05aac24c545e" providerId="ADAL" clId="{EE78B4C3-BA47-2B47-8B84-4022815E3587}" dt="2019-05-14T13:34:18.851" v="46"/>
        <pc:sldMkLst>
          <pc:docMk/>
          <pc:sldMk cId="3990797458" sldId="378"/>
        </pc:sldMkLst>
        <pc:spChg chg="del">
          <ac:chgData name="Khattab, Sherif" userId="c83b1e15-36f3-4f46-aceb-05aac24c545e" providerId="ADAL" clId="{EE78B4C3-BA47-2B47-8B84-4022815E3587}" dt="2019-05-14T13:34:18.851" v="46"/>
          <ac:spMkLst>
            <pc:docMk/>
            <pc:sldMk cId="3990797458" sldId="378"/>
            <ac:spMk id="6" creationId="{ADE8E4C1-F96E-1346-A961-80E2D6A49C9A}"/>
          </ac:spMkLst>
        </pc:spChg>
      </pc:sldChg>
      <pc:sldChg chg="delSp add">
        <pc:chgData name="Khattab, Sherif" userId="c83b1e15-36f3-4f46-aceb-05aac24c545e" providerId="ADAL" clId="{EE78B4C3-BA47-2B47-8B84-4022815E3587}" dt="2019-05-14T13:34:18.851" v="46"/>
        <pc:sldMkLst>
          <pc:docMk/>
          <pc:sldMk cId="2736486443" sldId="379"/>
        </pc:sldMkLst>
        <pc:spChg chg="del">
          <ac:chgData name="Khattab, Sherif" userId="c83b1e15-36f3-4f46-aceb-05aac24c545e" providerId="ADAL" clId="{EE78B4C3-BA47-2B47-8B84-4022815E3587}" dt="2019-05-14T13:34:18.851" v="46"/>
          <ac:spMkLst>
            <pc:docMk/>
            <pc:sldMk cId="2736486443" sldId="379"/>
            <ac:spMk id="9" creationId="{68630AFF-8EA0-D641-8FA2-6949259437AD}"/>
          </ac:spMkLst>
        </pc:spChg>
      </pc:sldChg>
      <pc:sldChg chg="delSp add">
        <pc:chgData name="Khattab, Sherif" userId="c83b1e15-36f3-4f46-aceb-05aac24c545e" providerId="ADAL" clId="{EE78B4C3-BA47-2B47-8B84-4022815E3587}" dt="2019-05-14T13:34:18.851" v="46"/>
        <pc:sldMkLst>
          <pc:docMk/>
          <pc:sldMk cId="541381985" sldId="380"/>
        </pc:sldMkLst>
        <pc:spChg chg="del">
          <ac:chgData name="Khattab, Sherif" userId="c83b1e15-36f3-4f46-aceb-05aac24c545e" providerId="ADAL" clId="{EE78B4C3-BA47-2B47-8B84-4022815E3587}" dt="2019-05-14T13:34:18.851" v="46"/>
          <ac:spMkLst>
            <pc:docMk/>
            <pc:sldMk cId="541381985" sldId="380"/>
            <ac:spMk id="25" creationId="{4D20C47B-3C18-E64F-95ED-21B263511FAD}"/>
          </ac:spMkLst>
        </pc:spChg>
      </pc:sldChg>
      <pc:sldChg chg="delSp add">
        <pc:chgData name="Khattab, Sherif" userId="c83b1e15-36f3-4f46-aceb-05aac24c545e" providerId="ADAL" clId="{EE78B4C3-BA47-2B47-8B84-4022815E3587}" dt="2019-05-14T13:34:18.851" v="46"/>
        <pc:sldMkLst>
          <pc:docMk/>
          <pc:sldMk cId="2235897330" sldId="381"/>
        </pc:sldMkLst>
        <pc:spChg chg="del">
          <ac:chgData name="Khattab, Sherif" userId="c83b1e15-36f3-4f46-aceb-05aac24c545e" providerId="ADAL" clId="{EE78B4C3-BA47-2B47-8B84-4022815E3587}" dt="2019-05-14T13:34:18.851" v="46"/>
          <ac:spMkLst>
            <pc:docMk/>
            <pc:sldMk cId="2235897330" sldId="381"/>
            <ac:spMk id="8" creationId="{9D3BDADA-F567-BD4E-9F02-7C5462E120E7}"/>
          </ac:spMkLst>
        </pc:spChg>
      </pc:sldChg>
      <pc:sldChg chg="delSp add">
        <pc:chgData name="Khattab, Sherif" userId="c83b1e15-36f3-4f46-aceb-05aac24c545e" providerId="ADAL" clId="{EE78B4C3-BA47-2B47-8B84-4022815E3587}" dt="2019-05-14T13:34:18.851" v="46"/>
        <pc:sldMkLst>
          <pc:docMk/>
          <pc:sldMk cId="3360044446" sldId="382"/>
        </pc:sldMkLst>
        <pc:spChg chg="del">
          <ac:chgData name="Khattab, Sherif" userId="c83b1e15-36f3-4f46-aceb-05aac24c545e" providerId="ADAL" clId="{EE78B4C3-BA47-2B47-8B84-4022815E3587}" dt="2019-05-14T13:34:18.851" v="46"/>
          <ac:spMkLst>
            <pc:docMk/>
            <pc:sldMk cId="3360044446" sldId="382"/>
            <ac:spMk id="8" creationId="{90688045-CAEF-334F-9E8D-5DE392BB31B7}"/>
          </ac:spMkLst>
        </pc:spChg>
      </pc:sldChg>
      <pc:sldChg chg="delSp add">
        <pc:chgData name="Khattab, Sherif" userId="c83b1e15-36f3-4f46-aceb-05aac24c545e" providerId="ADAL" clId="{EE78B4C3-BA47-2B47-8B84-4022815E3587}" dt="2019-05-14T13:34:18.851" v="46"/>
        <pc:sldMkLst>
          <pc:docMk/>
          <pc:sldMk cId="1954384084" sldId="383"/>
        </pc:sldMkLst>
        <pc:spChg chg="del">
          <ac:chgData name="Khattab, Sherif" userId="c83b1e15-36f3-4f46-aceb-05aac24c545e" providerId="ADAL" clId="{EE78B4C3-BA47-2B47-8B84-4022815E3587}" dt="2019-05-14T13:34:18.851" v="46"/>
          <ac:spMkLst>
            <pc:docMk/>
            <pc:sldMk cId="1954384084" sldId="383"/>
            <ac:spMk id="8" creationId="{307391A8-557A-8A4A-8E68-85B54349ED8F}"/>
          </ac:spMkLst>
        </pc:spChg>
      </pc:sldChg>
      <pc:sldChg chg="delSp add">
        <pc:chgData name="Khattab, Sherif" userId="c83b1e15-36f3-4f46-aceb-05aac24c545e" providerId="ADAL" clId="{EE78B4C3-BA47-2B47-8B84-4022815E3587}" dt="2019-05-14T13:34:18.851" v="46"/>
        <pc:sldMkLst>
          <pc:docMk/>
          <pc:sldMk cId="220759689" sldId="384"/>
        </pc:sldMkLst>
        <pc:spChg chg="del">
          <ac:chgData name="Khattab, Sherif" userId="c83b1e15-36f3-4f46-aceb-05aac24c545e" providerId="ADAL" clId="{EE78B4C3-BA47-2B47-8B84-4022815E3587}" dt="2019-05-14T13:34:18.851" v="46"/>
          <ac:spMkLst>
            <pc:docMk/>
            <pc:sldMk cId="220759689" sldId="384"/>
            <ac:spMk id="6" creationId="{E1DC0099-5926-8C42-9144-C73482BF1FE7}"/>
          </ac:spMkLst>
        </pc:spChg>
      </pc:sldChg>
      <pc:sldChg chg="delSp add">
        <pc:chgData name="Khattab, Sherif" userId="c83b1e15-36f3-4f46-aceb-05aac24c545e" providerId="ADAL" clId="{EE78B4C3-BA47-2B47-8B84-4022815E3587}" dt="2019-05-14T13:34:18.851" v="46"/>
        <pc:sldMkLst>
          <pc:docMk/>
          <pc:sldMk cId="2809799376" sldId="385"/>
        </pc:sldMkLst>
        <pc:spChg chg="del">
          <ac:chgData name="Khattab, Sherif" userId="c83b1e15-36f3-4f46-aceb-05aac24c545e" providerId="ADAL" clId="{EE78B4C3-BA47-2B47-8B84-4022815E3587}" dt="2019-05-14T13:34:18.851" v="46"/>
          <ac:spMkLst>
            <pc:docMk/>
            <pc:sldMk cId="2809799376" sldId="385"/>
            <ac:spMk id="8" creationId="{0E14A1DC-F2CD-F64B-A516-0E10067BD269}"/>
          </ac:spMkLst>
        </pc:spChg>
      </pc:sldChg>
    </pc:docChg>
  </pc:docChgLst>
  <pc:docChgLst>
    <pc:chgData name="Khattab, Sherif" userId="c83b1e15-36f3-4f46-aceb-05aac24c545e" providerId="ADAL" clId="{2ADE63E9-E2C9-7246-9E3A-3CE97796841D}"/>
    <pc:docChg chg="custSel addSld modSld modMainMaster">
      <pc:chgData name="Khattab, Sherif" userId="c83b1e15-36f3-4f46-aceb-05aac24c545e" providerId="ADAL" clId="{2ADE63E9-E2C9-7246-9E3A-3CE97796841D}" dt="2020-05-14T17:34:15.216" v="192" actId="1036"/>
      <pc:docMkLst>
        <pc:docMk/>
      </pc:docMkLst>
      <pc:sldChg chg="delSp modSp add mod modTransition chgLayout">
        <pc:chgData name="Khattab, Sherif" userId="c83b1e15-36f3-4f46-aceb-05aac24c545e" providerId="ADAL" clId="{2ADE63E9-E2C9-7246-9E3A-3CE97796841D}" dt="2020-05-14T17:24:26.078" v="22" actId="700"/>
        <pc:sldMkLst>
          <pc:docMk/>
          <pc:sldMk cId="3681208715" sldId="257"/>
        </pc:sldMkLst>
        <pc:spChg chg="mod ord">
          <ac:chgData name="Khattab, Sherif" userId="c83b1e15-36f3-4f46-aceb-05aac24c545e" providerId="ADAL" clId="{2ADE63E9-E2C9-7246-9E3A-3CE97796841D}" dt="2020-05-14T17:24:26.078" v="22" actId="700"/>
          <ac:spMkLst>
            <pc:docMk/>
            <pc:sldMk cId="3681208715" sldId="257"/>
            <ac:spMk id="4" creationId="{2E0DDA8D-06C7-4BAC-BDBD-D3BD3DDF9BA4}"/>
          </ac:spMkLst>
        </pc:spChg>
        <pc:spChg chg="mod ord">
          <ac:chgData name="Khattab, Sherif" userId="c83b1e15-36f3-4f46-aceb-05aac24c545e" providerId="ADAL" clId="{2ADE63E9-E2C9-7246-9E3A-3CE97796841D}" dt="2020-05-14T17:24:26.078" v="22" actId="700"/>
          <ac:spMkLst>
            <pc:docMk/>
            <pc:sldMk cId="3681208715" sldId="257"/>
            <ac:spMk id="5" creationId="{A1EA3AF4-D3F1-4298-8140-9B5106826B60}"/>
          </ac:spMkLst>
        </pc:spChg>
        <pc:spChg chg="del">
          <ac:chgData name="Khattab, Sherif" userId="c83b1e15-36f3-4f46-aceb-05aac24c545e" providerId="ADAL" clId="{2ADE63E9-E2C9-7246-9E3A-3CE97796841D}" dt="2020-05-14T17:22:51.467" v="19"/>
          <ac:spMkLst>
            <pc:docMk/>
            <pc:sldMk cId="3681208715" sldId="257"/>
            <ac:spMk id="6" creationId="{30039E47-83F5-4986-AD67-385C5E992CC4}"/>
          </ac:spMkLst>
        </pc:spChg>
        <pc:spChg chg="mod ord">
          <ac:chgData name="Khattab, Sherif" userId="c83b1e15-36f3-4f46-aceb-05aac24c545e" providerId="ADAL" clId="{2ADE63E9-E2C9-7246-9E3A-3CE97796841D}" dt="2020-05-14T17:24:26.078" v="22" actId="700"/>
          <ac:spMkLst>
            <pc:docMk/>
            <pc:sldMk cId="3681208715" sldId="257"/>
            <ac:spMk id="5122" creationId="{45699F27-E993-49CA-AED1-B264756636FA}"/>
          </ac:spMkLst>
        </pc:spChg>
        <pc:spChg chg="mod ord">
          <ac:chgData name="Khattab, Sherif" userId="c83b1e15-36f3-4f46-aceb-05aac24c545e" providerId="ADAL" clId="{2ADE63E9-E2C9-7246-9E3A-3CE97796841D}" dt="2020-05-14T17:24:26.078" v="22" actId="700"/>
          <ac:spMkLst>
            <pc:docMk/>
            <pc:sldMk cId="3681208715" sldId="257"/>
            <ac:spMk id="5123" creationId="{550C3EC1-F853-4061-A0F2-F81B64390D10}"/>
          </ac:spMkLst>
        </pc:spChg>
      </pc:sldChg>
      <pc:sldChg chg="delSp modSp add mod chgLayout">
        <pc:chgData name="Khattab, Sherif" userId="c83b1e15-36f3-4f46-aceb-05aac24c545e" providerId="ADAL" clId="{2ADE63E9-E2C9-7246-9E3A-3CE97796841D}" dt="2020-05-14T17:25:14.941" v="31" actId="700"/>
        <pc:sldMkLst>
          <pc:docMk/>
          <pc:sldMk cId="1664517503" sldId="258"/>
        </pc:sldMkLst>
        <pc:spChg chg="mod ord">
          <ac:chgData name="Khattab, Sherif" userId="c83b1e15-36f3-4f46-aceb-05aac24c545e" providerId="ADAL" clId="{2ADE63E9-E2C9-7246-9E3A-3CE97796841D}" dt="2020-05-14T17:25:14.941" v="31" actId="700"/>
          <ac:spMkLst>
            <pc:docMk/>
            <pc:sldMk cId="1664517503" sldId="258"/>
            <ac:spMk id="4" creationId="{6D5DB287-3308-4A27-B442-02FC48B43DCC}"/>
          </ac:spMkLst>
        </pc:spChg>
        <pc:spChg chg="mod ord">
          <ac:chgData name="Khattab, Sherif" userId="c83b1e15-36f3-4f46-aceb-05aac24c545e" providerId="ADAL" clId="{2ADE63E9-E2C9-7246-9E3A-3CE97796841D}" dt="2020-05-14T17:25:14.941" v="31" actId="700"/>
          <ac:spMkLst>
            <pc:docMk/>
            <pc:sldMk cId="1664517503" sldId="258"/>
            <ac:spMk id="5" creationId="{7F62074C-DB6F-4B49-B5BE-426A56D75291}"/>
          </ac:spMkLst>
        </pc:spChg>
        <pc:spChg chg="del">
          <ac:chgData name="Khattab, Sherif" userId="c83b1e15-36f3-4f46-aceb-05aac24c545e" providerId="ADAL" clId="{2ADE63E9-E2C9-7246-9E3A-3CE97796841D}" dt="2020-05-14T17:22:51.467" v="19"/>
          <ac:spMkLst>
            <pc:docMk/>
            <pc:sldMk cId="1664517503" sldId="258"/>
            <ac:spMk id="6" creationId="{DBEB0910-47B5-4B34-B216-EE6456CE63F3}"/>
          </ac:spMkLst>
        </pc:spChg>
        <pc:spChg chg="mod ord">
          <ac:chgData name="Khattab, Sherif" userId="c83b1e15-36f3-4f46-aceb-05aac24c545e" providerId="ADAL" clId="{2ADE63E9-E2C9-7246-9E3A-3CE97796841D}" dt="2020-05-14T17:25:14.941" v="31" actId="700"/>
          <ac:spMkLst>
            <pc:docMk/>
            <pc:sldMk cId="1664517503" sldId="258"/>
            <ac:spMk id="1030" creationId="{0368ECC8-3051-4F99-A98B-C53D8F6FD10D}"/>
          </ac:spMkLst>
        </pc:spChg>
        <pc:spChg chg="mod ord">
          <ac:chgData name="Khattab, Sherif" userId="c83b1e15-36f3-4f46-aceb-05aac24c545e" providerId="ADAL" clId="{2ADE63E9-E2C9-7246-9E3A-3CE97796841D}" dt="2020-05-14T17:25:14.941" v="31" actId="700"/>
          <ac:spMkLst>
            <pc:docMk/>
            <pc:sldMk cId="1664517503" sldId="258"/>
            <ac:spMk id="1031" creationId="{A3A9FBD7-079E-4DB0-ABD2-CFB33A90CD3B}"/>
          </ac:spMkLst>
        </pc:spChg>
      </pc:sldChg>
      <pc:sldChg chg="delSp modSp add mod chgLayout">
        <pc:chgData name="Khattab, Sherif" userId="c83b1e15-36f3-4f46-aceb-05aac24c545e" providerId="ADAL" clId="{2ADE63E9-E2C9-7246-9E3A-3CE97796841D}" dt="2020-05-14T17:25:37.153" v="35" actId="700"/>
        <pc:sldMkLst>
          <pc:docMk/>
          <pc:sldMk cId="3230569327" sldId="260"/>
        </pc:sldMkLst>
        <pc:spChg chg="mod ord">
          <ac:chgData name="Khattab, Sherif" userId="c83b1e15-36f3-4f46-aceb-05aac24c545e" providerId="ADAL" clId="{2ADE63E9-E2C9-7246-9E3A-3CE97796841D}" dt="2020-05-14T17:25:37.153" v="35" actId="700"/>
          <ac:spMkLst>
            <pc:docMk/>
            <pc:sldMk cId="3230569327" sldId="260"/>
            <ac:spMk id="4" creationId="{12D0CFB9-98A1-4644-9075-FD8241684B3F}"/>
          </ac:spMkLst>
        </pc:spChg>
        <pc:spChg chg="mod ord">
          <ac:chgData name="Khattab, Sherif" userId="c83b1e15-36f3-4f46-aceb-05aac24c545e" providerId="ADAL" clId="{2ADE63E9-E2C9-7246-9E3A-3CE97796841D}" dt="2020-05-14T17:25:37.153" v="35" actId="700"/>
          <ac:spMkLst>
            <pc:docMk/>
            <pc:sldMk cId="3230569327" sldId="260"/>
            <ac:spMk id="5" creationId="{EA6302F6-5FA4-4BF9-9BAC-047F6A9EB36E}"/>
          </ac:spMkLst>
        </pc:spChg>
        <pc:spChg chg="del">
          <ac:chgData name="Khattab, Sherif" userId="c83b1e15-36f3-4f46-aceb-05aac24c545e" providerId="ADAL" clId="{2ADE63E9-E2C9-7246-9E3A-3CE97796841D}" dt="2020-05-14T17:22:51.467" v="19"/>
          <ac:spMkLst>
            <pc:docMk/>
            <pc:sldMk cId="3230569327" sldId="260"/>
            <ac:spMk id="6" creationId="{952F9D76-11EF-4C87-AEE4-5B113B33AA47}"/>
          </ac:spMkLst>
        </pc:spChg>
        <pc:spChg chg="mod ord">
          <ac:chgData name="Khattab, Sherif" userId="c83b1e15-36f3-4f46-aceb-05aac24c545e" providerId="ADAL" clId="{2ADE63E9-E2C9-7246-9E3A-3CE97796841D}" dt="2020-05-14T17:25:37.153" v="35" actId="700"/>
          <ac:spMkLst>
            <pc:docMk/>
            <pc:sldMk cId="3230569327" sldId="260"/>
            <ac:spMk id="7172" creationId="{7B1E42B3-380F-43F5-A523-96E27B80FD0B}"/>
          </ac:spMkLst>
        </pc:spChg>
        <pc:spChg chg="mod ord">
          <ac:chgData name="Khattab, Sherif" userId="c83b1e15-36f3-4f46-aceb-05aac24c545e" providerId="ADAL" clId="{2ADE63E9-E2C9-7246-9E3A-3CE97796841D}" dt="2020-05-14T17:25:37.153" v="35" actId="700"/>
          <ac:spMkLst>
            <pc:docMk/>
            <pc:sldMk cId="3230569327" sldId="260"/>
            <ac:spMk id="7173" creationId="{78A499B5-9D51-4382-A503-4CC1F3B2216F}"/>
          </ac:spMkLst>
        </pc:spChg>
      </pc:sldChg>
      <pc:sldChg chg="modSp add mod modTransition setBg chgLayout">
        <pc:chgData name="Khattab, Sherif" userId="c83b1e15-36f3-4f46-aceb-05aac24c545e" providerId="ADAL" clId="{2ADE63E9-E2C9-7246-9E3A-3CE97796841D}" dt="2020-05-14T17:32:32.474" v="132" actId="700"/>
        <pc:sldMkLst>
          <pc:docMk/>
          <pc:sldMk cId="386763112" sldId="266"/>
        </pc:sldMkLst>
        <pc:spChg chg="mod ord">
          <ac:chgData name="Khattab, Sherif" userId="c83b1e15-36f3-4f46-aceb-05aac24c545e" providerId="ADAL" clId="{2ADE63E9-E2C9-7246-9E3A-3CE97796841D}" dt="2020-05-14T17:32:32.474" v="132" actId="700"/>
          <ac:spMkLst>
            <pc:docMk/>
            <pc:sldMk cId="386763112" sldId="266"/>
            <ac:spMk id="2" creationId="{CEFAF124-F9B6-474A-B09B-B27BF28DF285}"/>
          </ac:spMkLst>
        </pc:spChg>
        <pc:spChg chg="mod ord">
          <ac:chgData name="Khattab, Sherif" userId="c83b1e15-36f3-4f46-aceb-05aac24c545e" providerId="ADAL" clId="{2ADE63E9-E2C9-7246-9E3A-3CE97796841D}" dt="2020-05-14T17:32:32.474" v="132" actId="700"/>
          <ac:spMkLst>
            <pc:docMk/>
            <pc:sldMk cId="386763112" sldId="266"/>
            <ac:spMk id="4" creationId="{A566E38A-BBB5-4D22-9BE1-AC143426CD46}"/>
          </ac:spMkLst>
        </pc:spChg>
        <pc:spChg chg="mod ord">
          <ac:chgData name="Khattab, Sherif" userId="c83b1e15-36f3-4f46-aceb-05aac24c545e" providerId="ADAL" clId="{2ADE63E9-E2C9-7246-9E3A-3CE97796841D}" dt="2020-05-14T17:32:32.474" v="132" actId="700"/>
          <ac:spMkLst>
            <pc:docMk/>
            <pc:sldMk cId="386763112" sldId="266"/>
            <ac:spMk id="12289" creationId="{62C40A63-7AEB-4A3F-820B-BC2E23CF6253}"/>
          </ac:spMkLst>
        </pc:spChg>
        <pc:spChg chg="mod ord">
          <ac:chgData name="Khattab, Sherif" userId="c83b1e15-36f3-4f46-aceb-05aac24c545e" providerId="ADAL" clId="{2ADE63E9-E2C9-7246-9E3A-3CE97796841D}" dt="2020-05-14T17:32:32.474" v="132" actId="700"/>
          <ac:spMkLst>
            <pc:docMk/>
            <pc:sldMk cId="386763112" sldId="266"/>
            <ac:spMk id="12290" creationId="{8FA9C2D3-E42F-4A88-98BE-A8B3EE2EB90D}"/>
          </ac:spMkLst>
        </pc:spChg>
      </pc:sldChg>
      <pc:sldChg chg="delSp modSp add mod modClrScheme chgLayout">
        <pc:chgData name="Khattab, Sherif" userId="c83b1e15-36f3-4f46-aceb-05aac24c545e" providerId="ADAL" clId="{2ADE63E9-E2C9-7246-9E3A-3CE97796841D}" dt="2020-05-14T17:30:14.773" v="112" actId="207"/>
        <pc:sldMkLst>
          <pc:docMk/>
          <pc:sldMk cId="1920820884" sldId="273"/>
        </pc:sldMkLst>
        <pc:spChg chg="mod ord">
          <ac:chgData name="Khattab, Sherif" userId="c83b1e15-36f3-4f46-aceb-05aac24c545e" providerId="ADAL" clId="{2ADE63E9-E2C9-7246-9E3A-3CE97796841D}" dt="2020-05-14T17:30:14.773" v="112" actId="207"/>
          <ac:spMkLst>
            <pc:docMk/>
            <pc:sldMk cId="1920820884" sldId="273"/>
            <ac:spMk id="5" creationId="{FC499793-E9E3-4888-8413-2E106D10E477}"/>
          </ac:spMkLst>
        </pc:spChg>
        <pc:spChg chg="mod ord">
          <ac:chgData name="Khattab, Sherif" userId="c83b1e15-36f3-4f46-aceb-05aac24c545e" providerId="ADAL" clId="{2ADE63E9-E2C9-7246-9E3A-3CE97796841D}" dt="2020-05-14T17:30:14.773" v="112" actId="207"/>
          <ac:spMkLst>
            <pc:docMk/>
            <pc:sldMk cId="1920820884" sldId="273"/>
            <ac:spMk id="6" creationId="{510D549B-08F4-40D1-AD1E-68D24CF202CA}"/>
          </ac:spMkLst>
        </pc:spChg>
        <pc:spChg chg="del mod ord">
          <ac:chgData name="Khattab, Sherif" userId="c83b1e15-36f3-4f46-aceb-05aac24c545e" providerId="ADAL" clId="{2ADE63E9-E2C9-7246-9E3A-3CE97796841D}" dt="2020-05-14T17:22:51.467" v="19"/>
          <ac:spMkLst>
            <pc:docMk/>
            <pc:sldMk cId="1920820884" sldId="273"/>
            <ac:spMk id="7" creationId="{48178900-0A09-4069-8BC8-DE856ABAE467}"/>
          </ac:spMkLst>
        </pc:spChg>
        <pc:spChg chg="mod ord">
          <ac:chgData name="Khattab, Sherif" userId="c83b1e15-36f3-4f46-aceb-05aac24c545e" providerId="ADAL" clId="{2ADE63E9-E2C9-7246-9E3A-3CE97796841D}" dt="2020-05-14T17:24:26.078" v="22" actId="700"/>
          <ac:spMkLst>
            <pc:docMk/>
            <pc:sldMk cId="1920820884" sldId="273"/>
            <ac:spMk id="20483" creationId="{E4058124-78B3-4B54-BDBF-2295EAF9CC4E}"/>
          </ac:spMkLst>
        </pc:spChg>
        <pc:spChg chg="mod ord">
          <ac:chgData name="Khattab, Sherif" userId="c83b1e15-36f3-4f46-aceb-05aac24c545e" providerId="ADAL" clId="{2ADE63E9-E2C9-7246-9E3A-3CE97796841D}" dt="2020-05-14T17:24:26.078" v="22" actId="700"/>
          <ac:spMkLst>
            <pc:docMk/>
            <pc:sldMk cId="1920820884" sldId="273"/>
            <ac:spMk id="20485" creationId="{7BEED891-A5E7-4A54-A86A-39E4EE6AE0FF}"/>
          </ac:spMkLst>
        </pc:spChg>
      </pc:sldChg>
      <pc:sldChg chg="delSp modSp add mod modClrScheme chgLayout">
        <pc:chgData name="Khattab, Sherif" userId="c83b1e15-36f3-4f46-aceb-05aac24c545e" providerId="ADAL" clId="{2ADE63E9-E2C9-7246-9E3A-3CE97796841D}" dt="2020-05-14T17:24:59.667" v="30" actId="207"/>
        <pc:sldMkLst>
          <pc:docMk/>
          <pc:sldMk cId="2017417480" sldId="277"/>
        </pc:sldMkLst>
        <pc:spChg chg="mod ord">
          <ac:chgData name="Khattab, Sherif" userId="c83b1e15-36f3-4f46-aceb-05aac24c545e" providerId="ADAL" clId="{2ADE63E9-E2C9-7246-9E3A-3CE97796841D}" dt="2020-05-14T17:24:59.667" v="30" actId="207"/>
          <ac:spMkLst>
            <pc:docMk/>
            <pc:sldMk cId="2017417480" sldId="277"/>
            <ac:spMk id="5" creationId="{3525546F-0B66-4C13-9C3B-8D2383FE1C94}"/>
          </ac:spMkLst>
        </pc:spChg>
        <pc:spChg chg="mod ord">
          <ac:chgData name="Khattab, Sherif" userId="c83b1e15-36f3-4f46-aceb-05aac24c545e" providerId="ADAL" clId="{2ADE63E9-E2C9-7246-9E3A-3CE97796841D}" dt="2020-05-14T17:24:59.667" v="30" actId="207"/>
          <ac:spMkLst>
            <pc:docMk/>
            <pc:sldMk cId="2017417480" sldId="277"/>
            <ac:spMk id="6" creationId="{F3EC550F-BE8A-4470-B27A-79D5F8830C0D}"/>
          </ac:spMkLst>
        </pc:spChg>
        <pc:spChg chg="del mod ord">
          <ac:chgData name="Khattab, Sherif" userId="c83b1e15-36f3-4f46-aceb-05aac24c545e" providerId="ADAL" clId="{2ADE63E9-E2C9-7246-9E3A-3CE97796841D}" dt="2020-05-14T17:22:51.467" v="19"/>
          <ac:spMkLst>
            <pc:docMk/>
            <pc:sldMk cId="2017417480" sldId="277"/>
            <ac:spMk id="7" creationId="{01A28142-74E0-4C0E-93DC-07C2A38ED49F}"/>
          </ac:spMkLst>
        </pc:spChg>
        <pc:spChg chg="mod ord">
          <ac:chgData name="Khattab, Sherif" userId="c83b1e15-36f3-4f46-aceb-05aac24c545e" providerId="ADAL" clId="{2ADE63E9-E2C9-7246-9E3A-3CE97796841D}" dt="2020-05-14T17:24:40.474" v="25" actId="700"/>
          <ac:spMkLst>
            <pc:docMk/>
            <pc:sldMk cId="2017417480" sldId="277"/>
            <ac:spMk id="24579" creationId="{FDA90472-0A8B-442F-AA48-71099394017A}"/>
          </ac:spMkLst>
        </pc:spChg>
        <pc:spChg chg="mod ord">
          <ac:chgData name="Khattab, Sherif" userId="c83b1e15-36f3-4f46-aceb-05aac24c545e" providerId="ADAL" clId="{2ADE63E9-E2C9-7246-9E3A-3CE97796841D}" dt="2020-05-14T17:24:40.474" v="25" actId="700"/>
          <ac:spMkLst>
            <pc:docMk/>
            <pc:sldMk cId="2017417480" sldId="277"/>
            <ac:spMk id="24581" creationId="{134F36E9-EC25-4348-AB7C-576D69035F2E}"/>
          </ac:spMkLst>
        </pc:spChg>
      </pc:sldChg>
      <pc:sldChg chg="delSp modSp add mod chgLayout">
        <pc:chgData name="Khattab, Sherif" userId="c83b1e15-36f3-4f46-aceb-05aac24c545e" providerId="ADAL" clId="{2ADE63E9-E2C9-7246-9E3A-3CE97796841D}" dt="2020-05-14T17:24:26.078" v="22" actId="700"/>
        <pc:sldMkLst>
          <pc:docMk/>
          <pc:sldMk cId="2773510753" sldId="280"/>
        </pc:sldMkLst>
        <pc:spChg chg="mod ord">
          <ac:chgData name="Khattab, Sherif" userId="c83b1e15-36f3-4f46-aceb-05aac24c545e" providerId="ADAL" clId="{2ADE63E9-E2C9-7246-9E3A-3CE97796841D}" dt="2020-05-14T17:24:26.078" v="22" actId="700"/>
          <ac:spMkLst>
            <pc:docMk/>
            <pc:sldMk cId="2773510753" sldId="280"/>
            <ac:spMk id="6" creationId="{45E3724B-6C7E-4F4E-BBD0-0508D920F778}"/>
          </ac:spMkLst>
        </pc:spChg>
        <pc:spChg chg="mod ord">
          <ac:chgData name="Khattab, Sherif" userId="c83b1e15-36f3-4f46-aceb-05aac24c545e" providerId="ADAL" clId="{2ADE63E9-E2C9-7246-9E3A-3CE97796841D}" dt="2020-05-14T17:24:26.078" v="22" actId="700"/>
          <ac:spMkLst>
            <pc:docMk/>
            <pc:sldMk cId="2773510753" sldId="280"/>
            <ac:spMk id="7" creationId="{770F542D-F07B-4DEE-BF4A-F55839083B18}"/>
          </ac:spMkLst>
        </pc:spChg>
        <pc:spChg chg="del">
          <ac:chgData name="Khattab, Sherif" userId="c83b1e15-36f3-4f46-aceb-05aac24c545e" providerId="ADAL" clId="{2ADE63E9-E2C9-7246-9E3A-3CE97796841D}" dt="2020-05-14T17:22:51.467" v="19"/>
          <ac:spMkLst>
            <pc:docMk/>
            <pc:sldMk cId="2773510753" sldId="280"/>
            <ac:spMk id="8" creationId="{B7636233-5A62-4E29-998B-97B89F01C446}"/>
          </ac:spMkLst>
        </pc:spChg>
        <pc:spChg chg="mod ord">
          <ac:chgData name="Khattab, Sherif" userId="c83b1e15-36f3-4f46-aceb-05aac24c545e" providerId="ADAL" clId="{2ADE63E9-E2C9-7246-9E3A-3CE97796841D}" dt="2020-05-14T17:24:26.078" v="22" actId="700"/>
          <ac:spMkLst>
            <pc:docMk/>
            <pc:sldMk cId="2773510753" sldId="280"/>
            <ac:spMk id="27655" creationId="{88CD6029-D505-4046-B262-3728E98558C9}"/>
          </ac:spMkLst>
        </pc:spChg>
        <pc:spChg chg="mod ord">
          <ac:chgData name="Khattab, Sherif" userId="c83b1e15-36f3-4f46-aceb-05aac24c545e" providerId="ADAL" clId="{2ADE63E9-E2C9-7246-9E3A-3CE97796841D}" dt="2020-05-14T17:24:26.078" v="22" actId="700"/>
          <ac:spMkLst>
            <pc:docMk/>
            <pc:sldMk cId="2773510753" sldId="280"/>
            <ac:spMk id="27656" creationId="{5F645CD5-8D2C-44F7-817E-5B87B631AF74}"/>
          </ac:spMkLst>
        </pc:spChg>
      </pc:sldChg>
      <pc:sldChg chg="delSp modSp add mod chgLayout">
        <pc:chgData name="Khattab, Sherif" userId="c83b1e15-36f3-4f46-aceb-05aac24c545e" providerId="ADAL" clId="{2ADE63E9-E2C9-7246-9E3A-3CE97796841D}" dt="2020-05-14T17:24:26.078" v="22" actId="700"/>
        <pc:sldMkLst>
          <pc:docMk/>
          <pc:sldMk cId="171235497" sldId="283"/>
        </pc:sldMkLst>
        <pc:spChg chg="mod ord">
          <ac:chgData name="Khattab, Sherif" userId="c83b1e15-36f3-4f46-aceb-05aac24c545e" providerId="ADAL" clId="{2ADE63E9-E2C9-7246-9E3A-3CE97796841D}" dt="2020-05-14T17:24:26.078" v="22" actId="700"/>
          <ac:spMkLst>
            <pc:docMk/>
            <pc:sldMk cId="171235497" sldId="283"/>
            <ac:spMk id="4" creationId="{ADAF0CBA-9954-4CCC-95D5-CC30D48E0F1F}"/>
          </ac:spMkLst>
        </pc:spChg>
        <pc:spChg chg="mod ord">
          <ac:chgData name="Khattab, Sherif" userId="c83b1e15-36f3-4f46-aceb-05aac24c545e" providerId="ADAL" clId="{2ADE63E9-E2C9-7246-9E3A-3CE97796841D}" dt="2020-05-14T17:24:26.078" v="22" actId="700"/>
          <ac:spMkLst>
            <pc:docMk/>
            <pc:sldMk cId="171235497" sldId="283"/>
            <ac:spMk id="5" creationId="{810DD0E0-1167-4E24-AE69-A61BD962FDBB}"/>
          </ac:spMkLst>
        </pc:spChg>
        <pc:spChg chg="del">
          <ac:chgData name="Khattab, Sherif" userId="c83b1e15-36f3-4f46-aceb-05aac24c545e" providerId="ADAL" clId="{2ADE63E9-E2C9-7246-9E3A-3CE97796841D}" dt="2020-05-14T17:22:51.467" v="19"/>
          <ac:spMkLst>
            <pc:docMk/>
            <pc:sldMk cId="171235497" sldId="283"/>
            <ac:spMk id="6" creationId="{0EE071E0-1F5B-45D8-90C3-DBF412334D4C}"/>
          </ac:spMkLst>
        </pc:spChg>
        <pc:spChg chg="mod ord">
          <ac:chgData name="Khattab, Sherif" userId="c83b1e15-36f3-4f46-aceb-05aac24c545e" providerId="ADAL" clId="{2ADE63E9-E2C9-7246-9E3A-3CE97796841D}" dt="2020-05-14T17:24:26.078" v="22" actId="700"/>
          <ac:spMkLst>
            <pc:docMk/>
            <pc:sldMk cId="171235497" sldId="283"/>
            <ac:spMk id="30724" creationId="{0E15F83F-A5FA-4153-B851-341E8E81570E}"/>
          </ac:spMkLst>
        </pc:spChg>
        <pc:spChg chg="mod ord">
          <ac:chgData name="Khattab, Sherif" userId="c83b1e15-36f3-4f46-aceb-05aac24c545e" providerId="ADAL" clId="{2ADE63E9-E2C9-7246-9E3A-3CE97796841D}" dt="2020-05-14T17:24:26.078" v="22" actId="700"/>
          <ac:spMkLst>
            <pc:docMk/>
            <pc:sldMk cId="171235497" sldId="283"/>
            <ac:spMk id="30725" creationId="{E1B18993-CB9D-41C2-9E1C-724CA5CC0474}"/>
          </ac:spMkLst>
        </pc:spChg>
      </pc:sldChg>
      <pc:sldChg chg="delSp modSp add mod chgLayout">
        <pc:chgData name="Khattab, Sherif" userId="c83b1e15-36f3-4f46-aceb-05aac24c545e" providerId="ADAL" clId="{2ADE63E9-E2C9-7246-9E3A-3CE97796841D}" dt="2020-05-14T17:24:26.078" v="22" actId="700"/>
        <pc:sldMkLst>
          <pc:docMk/>
          <pc:sldMk cId="2099089282" sldId="284"/>
        </pc:sldMkLst>
        <pc:spChg chg="mod ord">
          <ac:chgData name="Khattab, Sherif" userId="c83b1e15-36f3-4f46-aceb-05aac24c545e" providerId="ADAL" clId="{2ADE63E9-E2C9-7246-9E3A-3CE97796841D}" dt="2020-05-14T17:24:26.078" v="22" actId="700"/>
          <ac:spMkLst>
            <pc:docMk/>
            <pc:sldMk cId="2099089282" sldId="284"/>
            <ac:spMk id="4" creationId="{F6C9B60F-3DBB-44E1-9FC8-922232D24280}"/>
          </ac:spMkLst>
        </pc:spChg>
        <pc:spChg chg="mod ord">
          <ac:chgData name="Khattab, Sherif" userId="c83b1e15-36f3-4f46-aceb-05aac24c545e" providerId="ADAL" clId="{2ADE63E9-E2C9-7246-9E3A-3CE97796841D}" dt="2020-05-14T17:24:26.078" v="22" actId="700"/>
          <ac:spMkLst>
            <pc:docMk/>
            <pc:sldMk cId="2099089282" sldId="284"/>
            <ac:spMk id="5" creationId="{87869125-CE2E-4072-9F2F-E6170BA0F1EF}"/>
          </ac:spMkLst>
        </pc:spChg>
        <pc:spChg chg="del">
          <ac:chgData name="Khattab, Sherif" userId="c83b1e15-36f3-4f46-aceb-05aac24c545e" providerId="ADAL" clId="{2ADE63E9-E2C9-7246-9E3A-3CE97796841D}" dt="2020-05-14T17:22:51.467" v="19"/>
          <ac:spMkLst>
            <pc:docMk/>
            <pc:sldMk cId="2099089282" sldId="284"/>
            <ac:spMk id="6" creationId="{48FF70CE-030D-4E7A-B681-E99B3CD57E51}"/>
          </ac:spMkLst>
        </pc:spChg>
        <pc:spChg chg="mod ord">
          <ac:chgData name="Khattab, Sherif" userId="c83b1e15-36f3-4f46-aceb-05aac24c545e" providerId="ADAL" clId="{2ADE63E9-E2C9-7246-9E3A-3CE97796841D}" dt="2020-05-14T17:24:26.078" v="22" actId="700"/>
          <ac:spMkLst>
            <pc:docMk/>
            <pc:sldMk cId="2099089282" sldId="284"/>
            <ac:spMk id="31748" creationId="{2653520C-A7DA-4A69-8691-2BB64FFE2A68}"/>
          </ac:spMkLst>
        </pc:spChg>
        <pc:spChg chg="mod ord">
          <ac:chgData name="Khattab, Sherif" userId="c83b1e15-36f3-4f46-aceb-05aac24c545e" providerId="ADAL" clId="{2ADE63E9-E2C9-7246-9E3A-3CE97796841D}" dt="2020-05-14T17:24:26.078" v="22" actId="700"/>
          <ac:spMkLst>
            <pc:docMk/>
            <pc:sldMk cId="2099089282" sldId="284"/>
            <ac:spMk id="31749" creationId="{33CB87FD-8E8E-445B-AD23-77F43FDA0814}"/>
          </ac:spMkLst>
        </pc:spChg>
      </pc:sldChg>
      <pc:sldChg chg="delSp modSp add mod chgLayout">
        <pc:chgData name="Khattab, Sherif" userId="c83b1e15-36f3-4f46-aceb-05aac24c545e" providerId="ADAL" clId="{2ADE63E9-E2C9-7246-9E3A-3CE97796841D}" dt="2020-05-14T17:24:26.078" v="22" actId="700"/>
        <pc:sldMkLst>
          <pc:docMk/>
          <pc:sldMk cId="1136622862" sldId="285"/>
        </pc:sldMkLst>
        <pc:spChg chg="mod ord">
          <ac:chgData name="Khattab, Sherif" userId="c83b1e15-36f3-4f46-aceb-05aac24c545e" providerId="ADAL" clId="{2ADE63E9-E2C9-7246-9E3A-3CE97796841D}" dt="2020-05-14T17:24:26.078" v="22" actId="700"/>
          <ac:spMkLst>
            <pc:docMk/>
            <pc:sldMk cId="1136622862" sldId="285"/>
            <ac:spMk id="4" creationId="{4FEB4148-A4C2-4EEE-A3CD-76B9C83F2F73}"/>
          </ac:spMkLst>
        </pc:spChg>
        <pc:spChg chg="mod ord">
          <ac:chgData name="Khattab, Sherif" userId="c83b1e15-36f3-4f46-aceb-05aac24c545e" providerId="ADAL" clId="{2ADE63E9-E2C9-7246-9E3A-3CE97796841D}" dt="2020-05-14T17:24:26.078" v="22" actId="700"/>
          <ac:spMkLst>
            <pc:docMk/>
            <pc:sldMk cId="1136622862" sldId="285"/>
            <ac:spMk id="5" creationId="{78D1783B-087A-4549-B409-A2FF5AFD9991}"/>
          </ac:spMkLst>
        </pc:spChg>
        <pc:spChg chg="del">
          <ac:chgData name="Khattab, Sherif" userId="c83b1e15-36f3-4f46-aceb-05aac24c545e" providerId="ADAL" clId="{2ADE63E9-E2C9-7246-9E3A-3CE97796841D}" dt="2020-05-14T17:22:51.467" v="19"/>
          <ac:spMkLst>
            <pc:docMk/>
            <pc:sldMk cId="1136622862" sldId="285"/>
            <ac:spMk id="6" creationId="{90459C1A-26C0-4018-8B40-76A28E751E99}"/>
          </ac:spMkLst>
        </pc:spChg>
        <pc:spChg chg="mod ord">
          <ac:chgData name="Khattab, Sherif" userId="c83b1e15-36f3-4f46-aceb-05aac24c545e" providerId="ADAL" clId="{2ADE63E9-E2C9-7246-9E3A-3CE97796841D}" dt="2020-05-14T17:24:26.078" v="22" actId="700"/>
          <ac:spMkLst>
            <pc:docMk/>
            <pc:sldMk cId="1136622862" sldId="285"/>
            <ac:spMk id="32774" creationId="{06FD15CE-FF1B-49F4-8641-CBFFE2617020}"/>
          </ac:spMkLst>
        </pc:spChg>
        <pc:spChg chg="mod ord">
          <ac:chgData name="Khattab, Sherif" userId="c83b1e15-36f3-4f46-aceb-05aac24c545e" providerId="ADAL" clId="{2ADE63E9-E2C9-7246-9E3A-3CE97796841D}" dt="2020-05-14T17:24:26.078" v="22" actId="700"/>
          <ac:spMkLst>
            <pc:docMk/>
            <pc:sldMk cId="1136622862" sldId="285"/>
            <ac:spMk id="32775" creationId="{180AA69F-72BB-4974-BC4E-09B7641CAFF4}"/>
          </ac:spMkLst>
        </pc:spChg>
      </pc:sldChg>
      <pc:sldChg chg="delSp modSp add mod modTransition chgLayout">
        <pc:chgData name="Khattab, Sherif" userId="c83b1e15-36f3-4f46-aceb-05aac24c545e" providerId="ADAL" clId="{2ADE63E9-E2C9-7246-9E3A-3CE97796841D}" dt="2020-05-14T17:24:26.078" v="22" actId="700"/>
        <pc:sldMkLst>
          <pc:docMk/>
          <pc:sldMk cId="3949722242" sldId="286"/>
        </pc:sldMkLst>
        <pc:spChg chg="mod ord">
          <ac:chgData name="Khattab, Sherif" userId="c83b1e15-36f3-4f46-aceb-05aac24c545e" providerId="ADAL" clId="{2ADE63E9-E2C9-7246-9E3A-3CE97796841D}" dt="2020-05-14T17:24:26.078" v="22" actId="700"/>
          <ac:spMkLst>
            <pc:docMk/>
            <pc:sldMk cId="3949722242" sldId="286"/>
            <ac:spMk id="4" creationId="{EEAD60E3-B94D-402F-938C-6053223687CE}"/>
          </ac:spMkLst>
        </pc:spChg>
        <pc:spChg chg="mod ord">
          <ac:chgData name="Khattab, Sherif" userId="c83b1e15-36f3-4f46-aceb-05aac24c545e" providerId="ADAL" clId="{2ADE63E9-E2C9-7246-9E3A-3CE97796841D}" dt="2020-05-14T17:24:26.078" v="22" actId="700"/>
          <ac:spMkLst>
            <pc:docMk/>
            <pc:sldMk cId="3949722242" sldId="286"/>
            <ac:spMk id="5" creationId="{792B3F77-C24F-4032-B208-E646BB91B582}"/>
          </ac:spMkLst>
        </pc:spChg>
        <pc:spChg chg="del">
          <ac:chgData name="Khattab, Sherif" userId="c83b1e15-36f3-4f46-aceb-05aac24c545e" providerId="ADAL" clId="{2ADE63E9-E2C9-7246-9E3A-3CE97796841D}" dt="2020-05-14T17:22:51.467" v="19"/>
          <ac:spMkLst>
            <pc:docMk/>
            <pc:sldMk cId="3949722242" sldId="286"/>
            <ac:spMk id="6" creationId="{42FD183D-42B2-4301-8A0E-0D264EBBDAB3}"/>
          </ac:spMkLst>
        </pc:spChg>
        <pc:spChg chg="mod ord">
          <ac:chgData name="Khattab, Sherif" userId="c83b1e15-36f3-4f46-aceb-05aac24c545e" providerId="ADAL" clId="{2ADE63E9-E2C9-7246-9E3A-3CE97796841D}" dt="2020-05-14T17:24:26.078" v="22" actId="700"/>
          <ac:spMkLst>
            <pc:docMk/>
            <pc:sldMk cId="3949722242" sldId="286"/>
            <ac:spMk id="39938" creationId="{CED1A8E4-F3B1-4AB6-8113-BB0DE942000F}"/>
          </ac:spMkLst>
        </pc:spChg>
        <pc:spChg chg="mod ord">
          <ac:chgData name="Khattab, Sherif" userId="c83b1e15-36f3-4f46-aceb-05aac24c545e" providerId="ADAL" clId="{2ADE63E9-E2C9-7246-9E3A-3CE97796841D}" dt="2020-05-14T17:24:26.078" v="22" actId="700"/>
          <ac:spMkLst>
            <pc:docMk/>
            <pc:sldMk cId="3949722242" sldId="286"/>
            <ac:spMk id="39939" creationId="{91F39470-FE02-4902-B89F-87DBA61AB2C6}"/>
          </ac:spMkLst>
        </pc:spChg>
      </pc:sldChg>
      <pc:sldChg chg="delSp modSp add mod modTransition chgLayout">
        <pc:chgData name="Khattab, Sherif" userId="c83b1e15-36f3-4f46-aceb-05aac24c545e" providerId="ADAL" clId="{2ADE63E9-E2C9-7246-9E3A-3CE97796841D}" dt="2020-05-14T17:28:01.093" v="68" actId="14100"/>
        <pc:sldMkLst>
          <pc:docMk/>
          <pc:sldMk cId="1032220564" sldId="287"/>
        </pc:sldMkLst>
        <pc:spChg chg="mod ord">
          <ac:chgData name="Khattab, Sherif" userId="c83b1e15-36f3-4f46-aceb-05aac24c545e" providerId="ADAL" clId="{2ADE63E9-E2C9-7246-9E3A-3CE97796841D}" dt="2020-05-14T17:24:26.078" v="22" actId="700"/>
          <ac:spMkLst>
            <pc:docMk/>
            <pc:sldMk cId="1032220564" sldId="287"/>
            <ac:spMk id="5" creationId="{178E55D8-C24A-4E57-B865-4EB4969B6C6C}"/>
          </ac:spMkLst>
        </pc:spChg>
        <pc:spChg chg="mod ord">
          <ac:chgData name="Khattab, Sherif" userId="c83b1e15-36f3-4f46-aceb-05aac24c545e" providerId="ADAL" clId="{2ADE63E9-E2C9-7246-9E3A-3CE97796841D}" dt="2020-05-14T17:24:26.078" v="22" actId="700"/>
          <ac:spMkLst>
            <pc:docMk/>
            <pc:sldMk cId="1032220564" sldId="287"/>
            <ac:spMk id="6" creationId="{BFF95065-C649-4526-93B3-E883909D87A2}"/>
          </ac:spMkLst>
        </pc:spChg>
        <pc:spChg chg="del">
          <ac:chgData name="Khattab, Sherif" userId="c83b1e15-36f3-4f46-aceb-05aac24c545e" providerId="ADAL" clId="{2ADE63E9-E2C9-7246-9E3A-3CE97796841D}" dt="2020-05-14T17:22:51.467" v="19"/>
          <ac:spMkLst>
            <pc:docMk/>
            <pc:sldMk cId="1032220564" sldId="287"/>
            <ac:spMk id="7" creationId="{17800276-4567-4676-A54C-5FE3EA9ACEC0}"/>
          </ac:spMkLst>
        </pc:spChg>
        <pc:spChg chg="mod ord">
          <ac:chgData name="Khattab, Sherif" userId="c83b1e15-36f3-4f46-aceb-05aac24c545e" providerId="ADAL" clId="{2ADE63E9-E2C9-7246-9E3A-3CE97796841D}" dt="2020-05-14T17:24:26.078" v="22" actId="700"/>
          <ac:spMkLst>
            <pc:docMk/>
            <pc:sldMk cId="1032220564" sldId="287"/>
            <ac:spMk id="41986" creationId="{3A79F927-4F1A-4373-BAE8-F498E25BB301}"/>
          </ac:spMkLst>
        </pc:spChg>
        <pc:spChg chg="mod ord">
          <ac:chgData name="Khattab, Sherif" userId="c83b1e15-36f3-4f46-aceb-05aac24c545e" providerId="ADAL" clId="{2ADE63E9-E2C9-7246-9E3A-3CE97796841D}" dt="2020-05-14T17:28:01.093" v="68" actId="14100"/>
          <ac:spMkLst>
            <pc:docMk/>
            <pc:sldMk cId="1032220564" sldId="287"/>
            <ac:spMk id="41987" creationId="{26929F26-875D-4BB7-9162-E5C46D0A53E8}"/>
          </ac:spMkLst>
        </pc:spChg>
      </pc:sldChg>
      <pc:sldChg chg="delSp modSp add mod modTransition chgLayout">
        <pc:chgData name="Khattab, Sherif" userId="c83b1e15-36f3-4f46-aceb-05aac24c545e" providerId="ADAL" clId="{2ADE63E9-E2C9-7246-9E3A-3CE97796841D}" dt="2020-05-14T17:28:21.126" v="69" actId="700"/>
        <pc:sldMkLst>
          <pc:docMk/>
          <pc:sldMk cId="1268007695" sldId="288"/>
        </pc:sldMkLst>
        <pc:spChg chg="mod ord">
          <ac:chgData name="Khattab, Sherif" userId="c83b1e15-36f3-4f46-aceb-05aac24c545e" providerId="ADAL" clId="{2ADE63E9-E2C9-7246-9E3A-3CE97796841D}" dt="2020-05-14T17:28:21.126" v="69" actId="700"/>
          <ac:spMkLst>
            <pc:docMk/>
            <pc:sldMk cId="1268007695" sldId="288"/>
            <ac:spMk id="4" creationId="{8DADB8A8-04F4-43EF-A724-E4DF86BBDDE7}"/>
          </ac:spMkLst>
        </pc:spChg>
        <pc:spChg chg="mod ord">
          <ac:chgData name="Khattab, Sherif" userId="c83b1e15-36f3-4f46-aceb-05aac24c545e" providerId="ADAL" clId="{2ADE63E9-E2C9-7246-9E3A-3CE97796841D}" dt="2020-05-14T17:28:21.126" v="69" actId="700"/>
          <ac:spMkLst>
            <pc:docMk/>
            <pc:sldMk cId="1268007695" sldId="288"/>
            <ac:spMk id="5" creationId="{0B3C0DF3-BDE8-4BBC-A0B5-9911BC2FBB97}"/>
          </ac:spMkLst>
        </pc:spChg>
        <pc:spChg chg="del">
          <ac:chgData name="Khattab, Sherif" userId="c83b1e15-36f3-4f46-aceb-05aac24c545e" providerId="ADAL" clId="{2ADE63E9-E2C9-7246-9E3A-3CE97796841D}" dt="2020-05-14T17:22:51.467" v="19"/>
          <ac:spMkLst>
            <pc:docMk/>
            <pc:sldMk cId="1268007695" sldId="288"/>
            <ac:spMk id="6" creationId="{08FB0B5A-2A32-46B6-B2EB-37646A3ACD46}"/>
          </ac:spMkLst>
        </pc:spChg>
        <pc:spChg chg="mod ord">
          <ac:chgData name="Khattab, Sherif" userId="c83b1e15-36f3-4f46-aceb-05aac24c545e" providerId="ADAL" clId="{2ADE63E9-E2C9-7246-9E3A-3CE97796841D}" dt="2020-05-14T17:28:21.126" v="69" actId="700"/>
          <ac:spMkLst>
            <pc:docMk/>
            <pc:sldMk cId="1268007695" sldId="288"/>
            <ac:spMk id="45060" creationId="{773007D0-99A1-415B-902E-F099D53A88A5}"/>
          </ac:spMkLst>
        </pc:spChg>
        <pc:spChg chg="mod ord">
          <ac:chgData name="Khattab, Sherif" userId="c83b1e15-36f3-4f46-aceb-05aac24c545e" providerId="ADAL" clId="{2ADE63E9-E2C9-7246-9E3A-3CE97796841D}" dt="2020-05-14T17:28:21.126" v="69" actId="700"/>
          <ac:spMkLst>
            <pc:docMk/>
            <pc:sldMk cId="1268007695" sldId="288"/>
            <ac:spMk id="45061" creationId="{C82BDD8E-B02C-45D7-A4E1-5AA0B3D3D510}"/>
          </ac:spMkLst>
        </pc:spChg>
      </pc:sldChg>
      <pc:sldChg chg="addSp delSp modSp add mod modTransition modClrScheme chgLayout">
        <pc:chgData name="Khattab, Sherif" userId="c83b1e15-36f3-4f46-aceb-05aac24c545e" providerId="ADAL" clId="{2ADE63E9-E2C9-7246-9E3A-3CE97796841D}" dt="2020-05-14T17:29:40.055" v="89" actId="20577"/>
        <pc:sldMkLst>
          <pc:docMk/>
          <pc:sldMk cId="463012687" sldId="289"/>
        </pc:sldMkLst>
        <pc:spChg chg="add del mod ord">
          <ac:chgData name="Khattab, Sherif" userId="c83b1e15-36f3-4f46-aceb-05aac24c545e" providerId="ADAL" clId="{2ADE63E9-E2C9-7246-9E3A-3CE97796841D}" dt="2020-05-14T17:24:26.078" v="22" actId="700"/>
          <ac:spMkLst>
            <pc:docMk/>
            <pc:sldMk cId="463012687" sldId="289"/>
            <ac:spMk id="2" creationId="{6A29EE6B-2263-DA48-AEA8-296266CA9B91}"/>
          </ac:spMkLst>
        </pc:spChg>
        <pc:spChg chg="add mod ord">
          <ac:chgData name="Khattab, Sherif" userId="c83b1e15-36f3-4f46-aceb-05aac24c545e" providerId="ADAL" clId="{2ADE63E9-E2C9-7246-9E3A-3CE97796841D}" dt="2020-05-14T17:24:26.078" v="22" actId="700"/>
          <ac:spMkLst>
            <pc:docMk/>
            <pc:sldMk cId="463012687" sldId="289"/>
            <ac:spMk id="3" creationId="{A796DF92-F102-4646-A298-BB70F5017AAE}"/>
          </ac:spMkLst>
        </pc:spChg>
        <pc:spChg chg="mod ord">
          <ac:chgData name="Khattab, Sherif" userId="c83b1e15-36f3-4f46-aceb-05aac24c545e" providerId="ADAL" clId="{2ADE63E9-E2C9-7246-9E3A-3CE97796841D}" dt="2020-05-14T17:24:26.078" v="22" actId="700"/>
          <ac:spMkLst>
            <pc:docMk/>
            <pc:sldMk cId="463012687" sldId="289"/>
            <ac:spMk id="103" creationId="{4F76D617-EEBD-4B8B-B82A-EA3BF2585492}"/>
          </ac:spMkLst>
        </pc:spChg>
        <pc:spChg chg="mod ord">
          <ac:chgData name="Khattab, Sherif" userId="c83b1e15-36f3-4f46-aceb-05aac24c545e" providerId="ADAL" clId="{2ADE63E9-E2C9-7246-9E3A-3CE97796841D}" dt="2020-05-14T17:24:26.078" v="22" actId="700"/>
          <ac:spMkLst>
            <pc:docMk/>
            <pc:sldMk cId="463012687" sldId="289"/>
            <ac:spMk id="104" creationId="{68C29CE1-EA81-413E-B1F8-53A0F2399AB7}"/>
          </ac:spMkLst>
        </pc:spChg>
        <pc:spChg chg="del mod ord">
          <ac:chgData name="Khattab, Sherif" userId="c83b1e15-36f3-4f46-aceb-05aac24c545e" providerId="ADAL" clId="{2ADE63E9-E2C9-7246-9E3A-3CE97796841D}" dt="2020-05-14T17:22:51.467" v="19"/>
          <ac:spMkLst>
            <pc:docMk/>
            <pc:sldMk cId="463012687" sldId="289"/>
            <ac:spMk id="105" creationId="{A65A479E-8F06-4807-A3BA-E4FB7EE7338D}"/>
          </ac:spMkLst>
        </pc:spChg>
        <pc:spChg chg="mod ord">
          <ac:chgData name="Khattab, Sherif" userId="c83b1e15-36f3-4f46-aceb-05aac24c545e" providerId="ADAL" clId="{2ADE63E9-E2C9-7246-9E3A-3CE97796841D}" dt="2020-05-14T17:24:26.078" v="22" actId="700"/>
          <ac:spMkLst>
            <pc:docMk/>
            <pc:sldMk cId="463012687" sldId="289"/>
            <ac:spMk id="46082" creationId="{15E50D80-617E-410E-98DB-B2F2274843A1}"/>
          </ac:spMkLst>
        </pc:spChg>
        <pc:spChg chg="mod">
          <ac:chgData name="Khattab, Sherif" userId="c83b1e15-36f3-4f46-aceb-05aac24c545e" providerId="ADAL" clId="{2ADE63E9-E2C9-7246-9E3A-3CE97796841D}" dt="2020-05-14T17:29:40.055" v="89" actId="20577"/>
          <ac:spMkLst>
            <pc:docMk/>
            <pc:sldMk cId="463012687" sldId="289"/>
            <ac:spMk id="46282" creationId="{E7A6F565-6797-41A4-9E37-DE763723D06D}"/>
          </ac:spMkLst>
        </pc:spChg>
        <pc:spChg chg="mod">
          <ac:chgData name="Khattab, Sherif" userId="c83b1e15-36f3-4f46-aceb-05aac24c545e" providerId="ADAL" clId="{2ADE63E9-E2C9-7246-9E3A-3CE97796841D}" dt="2020-05-14T17:28:54.793" v="79" actId="20577"/>
          <ac:spMkLst>
            <pc:docMk/>
            <pc:sldMk cId="463012687" sldId="289"/>
            <ac:spMk id="46283" creationId="{3F42026E-385F-48A6-8000-7D34E9DD210A}"/>
          </ac:spMkLst>
        </pc:spChg>
      </pc:sldChg>
      <pc:sldChg chg="delSp modSp add mod modTransition chgLayout">
        <pc:chgData name="Khattab, Sherif" userId="c83b1e15-36f3-4f46-aceb-05aac24c545e" providerId="ADAL" clId="{2ADE63E9-E2C9-7246-9E3A-3CE97796841D}" dt="2020-05-14T17:30:33.872" v="125" actId="700"/>
        <pc:sldMkLst>
          <pc:docMk/>
          <pc:sldMk cId="442392580" sldId="290"/>
        </pc:sldMkLst>
        <pc:spChg chg="mod ord">
          <ac:chgData name="Khattab, Sherif" userId="c83b1e15-36f3-4f46-aceb-05aac24c545e" providerId="ADAL" clId="{2ADE63E9-E2C9-7246-9E3A-3CE97796841D}" dt="2020-05-14T17:30:33.872" v="125" actId="700"/>
          <ac:spMkLst>
            <pc:docMk/>
            <pc:sldMk cId="442392580" sldId="290"/>
            <ac:spMk id="4" creationId="{47F3073E-0434-49F9-B09D-F5F5E393ECB2}"/>
          </ac:spMkLst>
        </pc:spChg>
        <pc:spChg chg="mod ord">
          <ac:chgData name="Khattab, Sherif" userId="c83b1e15-36f3-4f46-aceb-05aac24c545e" providerId="ADAL" clId="{2ADE63E9-E2C9-7246-9E3A-3CE97796841D}" dt="2020-05-14T17:30:33.872" v="125" actId="700"/>
          <ac:spMkLst>
            <pc:docMk/>
            <pc:sldMk cId="442392580" sldId="290"/>
            <ac:spMk id="5" creationId="{6751EE3F-1EE0-4017-8CCC-0FC0F8920420}"/>
          </ac:spMkLst>
        </pc:spChg>
        <pc:spChg chg="del">
          <ac:chgData name="Khattab, Sherif" userId="c83b1e15-36f3-4f46-aceb-05aac24c545e" providerId="ADAL" clId="{2ADE63E9-E2C9-7246-9E3A-3CE97796841D}" dt="2020-05-14T17:22:51.467" v="19"/>
          <ac:spMkLst>
            <pc:docMk/>
            <pc:sldMk cId="442392580" sldId="290"/>
            <ac:spMk id="6" creationId="{5B59F93E-BC5B-4A6C-BB2E-D594EECDCE93}"/>
          </ac:spMkLst>
        </pc:spChg>
        <pc:spChg chg="mod ord">
          <ac:chgData name="Khattab, Sherif" userId="c83b1e15-36f3-4f46-aceb-05aac24c545e" providerId="ADAL" clId="{2ADE63E9-E2C9-7246-9E3A-3CE97796841D}" dt="2020-05-14T17:30:33.872" v="125" actId="700"/>
          <ac:spMkLst>
            <pc:docMk/>
            <pc:sldMk cId="442392580" sldId="290"/>
            <ac:spMk id="51202" creationId="{1832268E-E249-40C6-B18D-A6A0000E752C}"/>
          </ac:spMkLst>
        </pc:spChg>
        <pc:spChg chg="mod ord">
          <ac:chgData name="Khattab, Sherif" userId="c83b1e15-36f3-4f46-aceb-05aac24c545e" providerId="ADAL" clId="{2ADE63E9-E2C9-7246-9E3A-3CE97796841D}" dt="2020-05-14T17:30:33.872" v="125" actId="700"/>
          <ac:spMkLst>
            <pc:docMk/>
            <pc:sldMk cId="442392580" sldId="290"/>
            <ac:spMk id="51203" creationId="{E1844388-F7ED-4AAE-B175-B692045FDD4D}"/>
          </ac:spMkLst>
        </pc:spChg>
      </pc:sldChg>
      <pc:sldChg chg="delSp modSp add mod chgLayout">
        <pc:chgData name="Khattab, Sherif" userId="c83b1e15-36f3-4f46-aceb-05aac24c545e" providerId="ADAL" clId="{2ADE63E9-E2C9-7246-9E3A-3CE97796841D}" dt="2020-05-14T17:25:32.689" v="34" actId="14100"/>
        <pc:sldMkLst>
          <pc:docMk/>
          <pc:sldMk cId="2163467695" sldId="455"/>
        </pc:sldMkLst>
        <pc:spChg chg="mod ord">
          <ac:chgData name="Khattab, Sherif" userId="c83b1e15-36f3-4f46-aceb-05aac24c545e" providerId="ADAL" clId="{2ADE63E9-E2C9-7246-9E3A-3CE97796841D}" dt="2020-05-14T17:25:27.042" v="33" actId="700"/>
          <ac:spMkLst>
            <pc:docMk/>
            <pc:sldMk cId="2163467695" sldId="455"/>
            <ac:spMk id="13" creationId="{F928C86B-9BBA-478E-97A6-0FED10F15F5A}"/>
          </ac:spMkLst>
        </pc:spChg>
        <pc:spChg chg="mod ord">
          <ac:chgData name="Khattab, Sherif" userId="c83b1e15-36f3-4f46-aceb-05aac24c545e" providerId="ADAL" clId="{2ADE63E9-E2C9-7246-9E3A-3CE97796841D}" dt="2020-05-14T17:25:27.042" v="33" actId="700"/>
          <ac:spMkLst>
            <pc:docMk/>
            <pc:sldMk cId="2163467695" sldId="455"/>
            <ac:spMk id="14" creationId="{E452A7E1-97CE-42C7-A761-3560AB948338}"/>
          </ac:spMkLst>
        </pc:spChg>
        <pc:spChg chg="del">
          <ac:chgData name="Khattab, Sherif" userId="c83b1e15-36f3-4f46-aceb-05aac24c545e" providerId="ADAL" clId="{2ADE63E9-E2C9-7246-9E3A-3CE97796841D}" dt="2020-05-14T17:22:51.467" v="19"/>
          <ac:spMkLst>
            <pc:docMk/>
            <pc:sldMk cId="2163467695" sldId="455"/>
            <ac:spMk id="15" creationId="{1E01F785-60CA-42DE-8E3B-590093AC26AD}"/>
          </ac:spMkLst>
        </pc:spChg>
        <pc:spChg chg="mod ord">
          <ac:chgData name="Khattab, Sherif" userId="c83b1e15-36f3-4f46-aceb-05aac24c545e" providerId="ADAL" clId="{2ADE63E9-E2C9-7246-9E3A-3CE97796841D}" dt="2020-05-14T17:25:27.042" v="33" actId="700"/>
          <ac:spMkLst>
            <pc:docMk/>
            <pc:sldMk cId="2163467695" sldId="455"/>
            <ac:spMk id="6148" creationId="{7106B0E7-A749-4160-B5A9-D2DF2E8EA412}"/>
          </ac:spMkLst>
        </pc:spChg>
        <pc:spChg chg="mod ord">
          <ac:chgData name="Khattab, Sherif" userId="c83b1e15-36f3-4f46-aceb-05aac24c545e" providerId="ADAL" clId="{2ADE63E9-E2C9-7246-9E3A-3CE97796841D}" dt="2020-05-14T17:25:32.689" v="34" actId="14100"/>
          <ac:spMkLst>
            <pc:docMk/>
            <pc:sldMk cId="2163467695" sldId="455"/>
            <ac:spMk id="6149" creationId="{63646622-A320-4FCB-BDB6-A3233F933A38}"/>
          </ac:spMkLst>
        </pc:spChg>
      </pc:sldChg>
      <pc:sldChg chg="delSp modSp add mod chgLayout">
        <pc:chgData name="Khattab, Sherif" userId="c83b1e15-36f3-4f46-aceb-05aac24c545e" providerId="ADAL" clId="{2ADE63E9-E2C9-7246-9E3A-3CE97796841D}" dt="2020-05-14T17:25:44.638" v="36" actId="700"/>
        <pc:sldMkLst>
          <pc:docMk/>
          <pc:sldMk cId="3400641916" sldId="456"/>
        </pc:sldMkLst>
        <pc:spChg chg="mod ord">
          <ac:chgData name="Khattab, Sherif" userId="c83b1e15-36f3-4f46-aceb-05aac24c545e" providerId="ADAL" clId="{2ADE63E9-E2C9-7246-9E3A-3CE97796841D}" dt="2020-05-14T17:25:44.638" v="36" actId="700"/>
          <ac:spMkLst>
            <pc:docMk/>
            <pc:sldMk cId="3400641916" sldId="456"/>
            <ac:spMk id="4" creationId="{0C501DED-619E-4C64-9029-D36EDA52D5E2}"/>
          </ac:spMkLst>
        </pc:spChg>
        <pc:spChg chg="mod ord">
          <ac:chgData name="Khattab, Sherif" userId="c83b1e15-36f3-4f46-aceb-05aac24c545e" providerId="ADAL" clId="{2ADE63E9-E2C9-7246-9E3A-3CE97796841D}" dt="2020-05-14T17:25:44.638" v="36" actId="700"/>
          <ac:spMkLst>
            <pc:docMk/>
            <pc:sldMk cId="3400641916" sldId="456"/>
            <ac:spMk id="5" creationId="{4DB07EA0-620D-48EC-8380-94EDB409FF33}"/>
          </ac:spMkLst>
        </pc:spChg>
        <pc:spChg chg="del">
          <ac:chgData name="Khattab, Sherif" userId="c83b1e15-36f3-4f46-aceb-05aac24c545e" providerId="ADAL" clId="{2ADE63E9-E2C9-7246-9E3A-3CE97796841D}" dt="2020-05-14T17:22:51.467" v="19"/>
          <ac:spMkLst>
            <pc:docMk/>
            <pc:sldMk cId="3400641916" sldId="456"/>
            <ac:spMk id="6" creationId="{023763B8-FFB6-4DAF-ABC2-8FA8BF93BD2B}"/>
          </ac:spMkLst>
        </pc:spChg>
        <pc:spChg chg="mod ord">
          <ac:chgData name="Khattab, Sherif" userId="c83b1e15-36f3-4f46-aceb-05aac24c545e" providerId="ADAL" clId="{2ADE63E9-E2C9-7246-9E3A-3CE97796841D}" dt="2020-05-14T17:25:44.638" v="36" actId="700"/>
          <ac:spMkLst>
            <pc:docMk/>
            <pc:sldMk cId="3400641916" sldId="456"/>
            <ac:spMk id="8196" creationId="{00C9B4BB-AB2D-4394-BF7A-F5949276FF65}"/>
          </ac:spMkLst>
        </pc:spChg>
        <pc:spChg chg="mod ord">
          <ac:chgData name="Khattab, Sherif" userId="c83b1e15-36f3-4f46-aceb-05aac24c545e" providerId="ADAL" clId="{2ADE63E9-E2C9-7246-9E3A-3CE97796841D}" dt="2020-05-14T17:25:44.638" v="36" actId="700"/>
          <ac:spMkLst>
            <pc:docMk/>
            <pc:sldMk cId="3400641916" sldId="456"/>
            <ac:spMk id="8197" creationId="{6F433D05-CE85-4E2C-9163-77BFF5B30FA1}"/>
          </ac:spMkLst>
        </pc:spChg>
      </pc:sldChg>
      <pc:sldChg chg="delSp modSp add mod chgLayout">
        <pc:chgData name="Khattab, Sherif" userId="c83b1e15-36f3-4f46-aceb-05aac24c545e" providerId="ADAL" clId="{2ADE63E9-E2C9-7246-9E3A-3CE97796841D}" dt="2020-05-14T17:25:54.410" v="37" actId="700"/>
        <pc:sldMkLst>
          <pc:docMk/>
          <pc:sldMk cId="2840639230" sldId="457"/>
        </pc:sldMkLst>
        <pc:spChg chg="mod ord">
          <ac:chgData name="Khattab, Sherif" userId="c83b1e15-36f3-4f46-aceb-05aac24c545e" providerId="ADAL" clId="{2ADE63E9-E2C9-7246-9E3A-3CE97796841D}" dt="2020-05-14T17:25:54.410" v="37" actId="700"/>
          <ac:spMkLst>
            <pc:docMk/>
            <pc:sldMk cId="2840639230" sldId="457"/>
            <ac:spMk id="4" creationId="{CA333CC6-DFDD-4181-9081-11B37BF22B5A}"/>
          </ac:spMkLst>
        </pc:spChg>
        <pc:spChg chg="mod ord">
          <ac:chgData name="Khattab, Sherif" userId="c83b1e15-36f3-4f46-aceb-05aac24c545e" providerId="ADAL" clId="{2ADE63E9-E2C9-7246-9E3A-3CE97796841D}" dt="2020-05-14T17:25:54.410" v="37" actId="700"/>
          <ac:spMkLst>
            <pc:docMk/>
            <pc:sldMk cId="2840639230" sldId="457"/>
            <ac:spMk id="5" creationId="{2A335E4A-CE74-4E32-A60A-8D66FBB97966}"/>
          </ac:spMkLst>
        </pc:spChg>
        <pc:spChg chg="del">
          <ac:chgData name="Khattab, Sherif" userId="c83b1e15-36f3-4f46-aceb-05aac24c545e" providerId="ADAL" clId="{2ADE63E9-E2C9-7246-9E3A-3CE97796841D}" dt="2020-05-14T17:22:51.467" v="19"/>
          <ac:spMkLst>
            <pc:docMk/>
            <pc:sldMk cId="2840639230" sldId="457"/>
            <ac:spMk id="6" creationId="{CC7B709E-E350-4A23-BD38-1D49FBF24361}"/>
          </ac:spMkLst>
        </pc:spChg>
        <pc:spChg chg="mod ord">
          <ac:chgData name="Khattab, Sherif" userId="c83b1e15-36f3-4f46-aceb-05aac24c545e" providerId="ADAL" clId="{2ADE63E9-E2C9-7246-9E3A-3CE97796841D}" dt="2020-05-14T17:25:54.410" v="37" actId="700"/>
          <ac:spMkLst>
            <pc:docMk/>
            <pc:sldMk cId="2840639230" sldId="457"/>
            <ac:spMk id="9220" creationId="{9F6ACF0A-A9BC-458D-91BA-7F81A03D1827}"/>
          </ac:spMkLst>
        </pc:spChg>
        <pc:spChg chg="mod ord">
          <ac:chgData name="Khattab, Sherif" userId="c83b1e15-36f3-4f46-aceb-05aac24c545e" providerId="ADAL" clId="{2ADE63E9-E2C9-7246-9E3A-3CE97796841D}" dt="2020-05-14T17:25:54.410" v="37" actId="700"/>
          <ac:spMkLst>
            <pc:docMk/>
            <pc:sldMk cId="2840639230" sldId="457"/>
            <ac:spMk id="9221" creationId="{F0F5198E-4256-459E-84F8-6DCC0EAB9C42}"/>
          </ac:spMkLst>
        </pc:spChg>
      </pc:sldChg>
      <pc:sldChg chg="delSp modSp add mod chgLayout">
        <pc:chgData name="Khattab, Sherif" userId="c83b1e15-36f3-4f46-aceb-05aac24c545e" providerId="ADAL" clId="{2ADE63E9-E2C9-7246-9E3A-3CE97796841D}" dt="2020-05-14T17:27:11.851" v="45" actId="1076"/>
        <pc:sldMkLst>
          <pc:docMk/>
          <pc:sldMk cId="2116012598" sldId="458"/>
        </pc:sldMkLst>
        <pc:spChg chg="mod ord">
          <ac:chgData name="Khattab, Sherif" userId="c83b1e15-36f3-4f46-aceb-05aac24c545e" providerId="ADAL" clId="{2ADE63E9-E2C9-7246-9E3A-3CE97796841D}" dt="2020-05-14T17:25:59.210" v="38" actId="700"/>
          <ac:spMkLst>
            <pc:docMk/>
            <pc:sldMk cId="2116012598" sldId="458"/>
            <ac:spMk id="18" creationId="{0DD0BCCC-1C21-41BD-A2D4-4187D528A6FA}"/>
          </ac:spMkLst>
        </pc:spChg>
        <pc:spChg chg="mod ord">
          <ac:chgData name="Khattab, Sherif" userId="c83b1e15-36f3-4f46-aceb-05aac24c545e" providerId="ADAL" clId="{2ADE63E9-E2C9-7246-9E3A-3CE97796841D}" dt="2020-05-14T17:25:59.210" v="38" actId="700"/>
          <ac:spMkLst>
            <pc:docMk/>
            <pc:sldMk cId="2116012598" sldId="458"/>
            <ac:spMk id="19" creationId="{A8939D31-7531-443B-A1D6-3A025603C129}"/>
          </ac:spMkLst>
        </pc:spChg>
        <pc:spChg chg="del">
          <ac:chgData name="Khattab, Sherif" userId="c83b1e15-36f3-4f46-aceb-05aac24c545e" providerId="ADAL" clId="{2ADE63E9-E2C9-7246-9E3A-3CE97796841D}" dt="2020-05-14T17:22:51.467" v="19"/>
          <ac:spMkLst>
            <pc:docMk/>
            <pc:sldMk cId="2116012598" sldId="458"/>
            <ac:spMk id="20" creationId="{35596B77-5781-457D-B69A-9809B57D757E}"/>
          </ac:spMkLst>
        </pc:spChg>
        <pc:spChg chg="mod ord">
          <ac:chgData name="Khattab, Sherif" userId="c83b1e15-36f3-4f46-aceb-05aac24c545e" providerId="ADAL" clId="{2ADE63E9-E2C9-7246-9E3A-3CE97796841D}" dt="2020-05-14T17:25:59.210" v="38" actId="700"/>
          <ac:spMkLst>
            <pc:docMk/>
            <pc:sldMk cId="2116012598" sldId="458"/>
            <ac:spMk id="10246" creationId="{C3A12935-12F8-4ED8-9B64-F06AB12E55B9}"/>
          </ac:spMkLst>
        </pc:spChg>
        <pc:spChg chg="mod ord">
          <ac:chgData name="Khattab, Sherif" userId="c83b1e15-36f3-4f46-aceb-05aac24c545e" providerId="ADAL" clId="{2ADE63E9-E2C9-7246-9E3A-3CE97796841D}" dt="2020-05-14T17:26:44.400" v="43" actId="14100"/>
          <ac:spMkLst>
            <pc:docMk/>
            <pc:sldMk cId="2116012598" sldId="458"/>
            <ac:spMk id="10248" creationId="{BC108558-57C0-4606-AEA5-8FBFB994DE51}"/>
          </ac:spMkLst>
        </pc:spChg>
        <pc:spChg chg="mod">
          <ac:chgData name="Khattab, Sherif" userId="c83b1e15-36f3-4f46-aceb-05aac24c545e" providerId="ADAL" clId="{2ADE63E9-E2C9-7246-9E3A-3CE97796841D}" dt="2020-05-14T17:27:11.851" v="45" actId="1076"/>
          <ac:spMkLst>
            <pc:docMk/>
            <pc:sldMk cId="2116012598" sldId="458"/>
            <ac:spMk id="10249" creationId="{0CC99AEF-0A47-4870-9967-83A349E495DE}"/>
          </ac:spMkLst>
        </pc:spChg>
        <pc:spChg chg="mod">
          <ac:chgData name="Khattab, Sherif" userId="c83b1e15-36f3-4f46-aceb-05aac24c545e" providerId="ADAL" clId="{2ADE63E9-E2C9-7246-9E3A-3CE97796841D}" dt="2020-05-14T17:27:11.851" v="45" actId="1076"/>
          <ac:spMkLst>
            <pc:docMk/>
            <pc:sldMk cId="2116012598" sldId="458"/>
            <ac:spMk id="10251" creationId="{5EF53F1F-0B14-4F0D-843F-E2ED0FB972F7}"/>
          </ac:spMkLst>
        </pc:spChg>
        <pc:spChg chg="mod">
          <ac:chgData name="Khattab, Sherif" userId="c83b1e15-36f3-4f46-aceb-05aac24c545e" providerId="ADAL" clId="{2ADE63E9-E2C9-7246-9E3A-3CE97796841D}" dt="2020-05-14T17:27:02.740" v="44" actId="1076"/>
          <ac:spMkLst>
            <pc:docMk/>
            <pc:sldMk cId="2116012598" sldId="458"/>
            <ac:spMk id="10254" creationId="{CEE787A4-AF92-423A-AD6D-CEA0E6CD4844}"/>
          </ac:spMkLst>
        </pc:spChg>
        <pc:spChg chg="mod">
          <ac:chgData name="Khattab, Sherif" userId="c83b1e15-36f3-4f46-aceb-05aac24c545e" providerId="ADAL" clId="{2ADE63E9-E2C9-7246-9E3A-3CE97796841D}" dt="2020-05-14T17:27:02.740" v="44" actId="1076"/>
          <ac:spMkLst>
            <pc:docMk/>
            <pc:sldMk cId="2116012598" sldId="458"/>
            <ac:spMk id="10255" creationId="{5A30A7C0-C52B-454E-B438-BC14429A33D9}"/>
          </ac:spMkLst>
        </pc:spChg>
        <pc:spChg chg="mod">
          <ac:chgData name="Khattab, Sherif" userId="c83b1e15-36f3-4f46-aceb-05aac24c545e" providerId="ADAL" clId="{2ADE63E9-E2C9-7246-9E3A-3CE97796841D}" dt="2020-05-14T17:26:38.787" v="42" actId="1076"/>
          <ac:spMkLst>
            <pc:docMk/>
            <pc:sldMk cId="2116012598" sldId="458"/>
            <ac:spMk id="10257" creationId="{866139E2-3D1E-481A-8179-1A2DEC24B474}"/>
          </ac:spMkLst>
        </pc:spChg>
        <pc:spChg chg="mod">
          <ac:chgData name="Khattab, Sherif" userId="c83b1e15-36f3-4f46-aceb-05aac24c545e" providerId="ADAL" clId="{2ADE63E9-E2C9-7246-9E3A-3CE97796841D}" dt="2020-05-14T17:26:38.787" v="42" actId="1076"/>
          <ac:spMkLst>
            <pc:docMk/>
            <pc:sldMk cId="2116012598" sldId="458"/>
            <ac:spMk id="10258" creationId="{9324300F-DE68-4EE0-AD03-608DED84E467}"/>
          </ac:spMkLst>
        </pc:spChg>
        <pc:spChg chg="mod">
          <ac:chgData name="Khattab, Sherif" userId="c83b1e15-36f3-4f46-aceb-05aac24c545e" providerId="ADAL" clId="{2ADE63E9-E2C9-7246-9E3A-3CE97796841D}" dt="2020-05-14T17:26:38.787" v="42" actId="1076"/>
          <ac:spMkLst>
            <pc:docMk/>
            <pc:sldMk cId="2116012598" sldId="458"/>
            <ac:spMk id="10259" creationId="{B81CE88E-A537-493D-9679-69C67FD74225}"/>
          </ac:spMkLst>
        </pc:spChg>
        <pc:spChg chg="mod">
          <ac:chgData name="Khattab, Sherif" userId="c83b1e15-36f3-4f46-aceb-05aac24c545e" providerId="ADAL" clId="{2ADE63E9-E2C9-7246-9E3A-3CE97796841D}" dt="2020-05-14T17:26:38.787" v="42" actId="1076"/>
          <ac:spMkLst>
            <pc:docMk/>
            <pc:sldMk cId="2116012598" sldId="458"/>
            <ac:spMk id="10260" creationId="{FA805A1E-17ED-4CFD-9111-2C9BB1ADAEE7}"/>
          </ac:spMkLst>
        </pc:spChg>
        <pc:cxnChg chg="mod">
          <ac:chgData name="Khattab, Sherif" userId="c83b1e15-36f3-4f46-aceb-05aac24c545e" providerId="ADAL" clId="{2ADE63E9-E2C9-7246-9E3A-3CE97796841D}" dt="2020-05-14T17:27:11.851" v="45" actId="1076"/>
          <ac:cxnSpMkLst>
            <pc:docMk/>
            <pc:sldMk cId="2116012598" sldId="458"/>
            <ac:cxnSpMk id="10253" creationId="{09213882-3891-4831-B492-5211BCF84E7B}"/>
          </ac:cxnSpMkLst>
        </pc:cxnChg>
        <pc:cxnChg chg="mod">
          <ac:chgData name="Khattab, Sherif" userId="c83b1e15-36f3-4f46-aceb-05aac24c545e" providerId="ADAL" clId="{2ADE63E9-E2C9-7246-9E3A-3CE97796841D}" dt="2020-05-14T17:27:02.740" v="44" actId="1076"/>
          <ac:cxnSpMkLst>
            <pc:docMk/>
            <pc:sldMk cId="2116012598" sldId="458"/>
            <ac:cxnSpMk id="10256" creationId="{4C68CDC5-C1C6-4D6A-9EB5-0F73849E4725}"/>
          </ac:cxnSpMkLst>
        </pc:cxnChg>
        <pc:cxnChg chg="mod">
          <ac:chgData name="Khattab, Sherif" userId="c83b1e15-36f3-4f46-aceb-05aac24c545e" providerId="ADAL" clId="{2ADE63E9-E2C9-7246-9E3A-3CE97796841D}" dt="2020-05-14T17:26:38.787" v="42" actId="1076"/>
          <ac:cxnSpMkLst>
            <pc:docMk/>
            <pc:sldMk cId="2116012598" sldId="458"/>
            <ac:cxnSpMk id="10261" creationId="{F96E3A30-DA5E-4B87-8F76-9FB72DBAE7F3}"/>
          </ac:cxnSpMkLst>
        </pc:cxnChg>
        <pc:cxnChg chg="mod">
          <ac:chgData name="Khattab, Sherif" userId="c83b1e15-36f3-4f46-aceb-05aac24c545e" providerId="ADAL" clId="{2ADE63E9-E2C9-7246-9E3A-3CE97796841D}" dt="2020-05-14T17:26:38.787" v="42" actId="1076"/>
          <ac:cxnSpMkLst>
            <pc:docMk/>
            <pc:sldMk cId="2116012598" sldId="458"/>
            <ac:cxnSpMk id="10262" creationId="{FB165D0C-B543-4919-9B90-A4D660124DC7}"/>
          </ac:cxnSpMkLst>
        </pc:cxnChg>
        <pc:cxnChg chg="mod">
          <ac:chgData name="Khattab, Sherif" userId="c83b1e15-36f3-4f46-aceb-05aac24c545e" providerId="ADAL" clId="{2ADE63E9-E2C9-7246-9E3A-3CE97796841D}" dt="2020-05-14T17:26:38.787" v="42" actId="1076"/>
          <ac:cxnSpMkLst>
            <pc:docMk/>
            <pc:sldMk cId="2116012598" sldId="458"/>
            <ac:cxnSpMk id="10263" creationId="{FBABDE2A-455A-406C-A492-DD1C65E2CB9E}"/>
          </ac:cxnSpMkLst>
        </pc:cxnChg>
        <pc:cxnChg chg="mod">
          <ac:chgData name="Khattab, Sherif" userId="c83b1e15-36f3-4f46-aceb-05aac24c545e" providerId="ADAL" clId="{2ADE63E9-E2C9-7246-9E3A-3CE97796841D}" dt="2020-05-14T17:26:38.787" v="42" actId="1076"/>
          <ac:cxnSpMkLst>
            <pc:docMk/>
            <pc:sldMk cId="2116012598" sldId="458"/>
            <ac:cxnSpMk id="10264" creationId="{3F677374-EC85-4B1A-8FE7-1788F0E69DC9}"/>
          </ac:cxnSpMkLst>
        </pc:cxnChg>
      </pc:sldChg>
      <pc:sldChg chg="delSp modSp add mod chgLayout">
        <pc:chgData name="Khattab, Sherif" userId="c83b1e15-36f3-4f46-aceb-05aac24c545e" providerId="ADAL" clId="{2ADE63E9-E2C9-7246-9E3A-3CE97796841D}" dt="2020-05-14T17:27:19.561" v="46" actId="700"/>
        <pc:sldMkLst>
          <pc:docMk/>
          <pc:sldMk cId="1816629761" sldId="459"/>
        </pc:sldMkLst>
        <pc:spChg chg="mod ord">
          <ac:chgData name="Khattab, Sherif" userId="c83b1e15-36f3-4f46-aceb-05aac24c545e" providerId="ADAL" clId="{2ADE63E9-E2C9-7246-9E3A-3CE97796841D}" dt="2020-05-14T17:27:19.561" v="46" actId="700"/>
          <ac:spMkLst>
            <pc:docMk/>
            <pc:sldMk cId="1816629761" sldId="459"/>
            <ac:spMk id="4" creationId="{4241FD83-D063-4E9C-9970-2E18A952654A}"/>
          </ac:spMkLst>
        </pc:spChg>
        <pc:spChg chg="mod ord">
          <ac:chgData name="Khattab, Sherif" userId="c83b1e15-36f3-4f46-aceb-05aac24c545e" providerId="ADAL" clId="{2ADE63E9-E2C9-7246-9E3A-3CE97796841D}" dt="2020-05-14T17:27:19.561" v="46" actId="700"/>
          <ac:spMkLst>
            <pc:docMk/>
            <pc:sldMk cId="1816629761" sldId="459"/>
            <ac:spMk id="5" creationId="{5A593ACF-D8C4-4DA4-9B4B-043F2DE1609C}"/>
          </ac:spMkLst>
        </pc:spChg>
        <pc:spChg chg="del">
          <ac:chgData name="Khattab, Sherif" userId="c83b1e15-36f3-4f46-aceb-05aac24c545e" providerId="ADAL" clId="{2ADE63E9-E2C9-7246-9E3A-3CE97796841D}" dt="2020-05-14T17:22:51.467" v="19"/>
          <ac:spMkLst>
            <pc:docMk/>
            <pc:sldMk cId="1816629761" sldId="459"/>
            <ac:spMk id="6" creationId="{85AABA79-04DE-4964-90C2-01CC00A14945}"/>
          </ac:spMkLst>
        </pc:spChg>
        <pc:spChg chg="mod ord">
          <ac:chgData name="Khattab, Sherif" userId="c83b1e15-36f3-4f46-aceb-05aac24c545e" providerId="ADAL" clId="{2ADE63E9-E2C9-7246-9E3A-3CE97796841D}" dt="2020-05-14T17:27:19.561" v="46" actId="700"/>
          <ac:spMkLst>
            <pc:docMk/>
            <pc:sldMk cId="1816629761" sldId="459"/>
            <ac:spMk id="11268" creationId="{DCC8124E-C0C4-47F4-9CF8-0B29C0F180CC}"/>
          </ac:spMkLst>
        </pc:spChg>
        <pc:spChg chg="mod ord">
          <ac:chgData name="Khattab, Sherif" userId="c83b1e15-36f3-4f46-aceb-05aac24c545e" providerId="ADAL" clId="{2ADE63E9-E2C9-7246-9E3A-3CE97796841D}" dt="2020-05-14T17:27:19.561" v="46" actId="700"/>
          <ac:spMkLst>
            <pc:docMk/>
            <pc:sldMk cId="1816629761" sldId="459"/>
            <ac:spMk id="11269" creationId="{4C1EEB5E-4EB2-44E4-B248-0B50DA997EEE}"/>
          </ac:spMkLst>
        </pc:spChg>
      </pc:sldChg>
      <pc:sldChg chg="addSp delSp modSp add mod modClrScheme chgLayout">
        <pc:chgData name="Khattab, Sherif" userId="c83b1e15-36f3-4f46-aceb-05aac24c545e" providerId="ADAL" clId="{2ADE63E9-E2C9-7246-9E3A-3CE97796841D}" dt="2020-05-14T17:27:48.367" v="67" actId="1035"/>
        <pc:sldMkLst>
          <pc:docMk/>
          <pc:sldMk cId="4107670357" sldId="460"/>
        </pc:sldMkLst>
        <pc:spChg chg="add del mod ord">
          <ac:chgData name="Khattab, Sherif" userId="c83b1e15-36f3-4f46-aceb-05aac24c545e" providerId="ADAL" clId="{2ADE63E9-E2C9-7246-9E3A-3CE97796841D}" dt="2020-05-14T17:24:26.078" v="22" actId="700"/>
          <ac:spMkLst>
            <pc:docMk/>
            <pc:sldMk cId="4107670357" sldId="460"/>
            <ac:spMk id="2" creationId="{27B2015D-2FAF-F241-9C3D-20404D9BDD66}"/>
          </ac:spMkLst>
        </pc:spChg>
        <pc:spChg chg="add del mod ord">
          <ac:chgData name="Khattab, Sherif" userId="c83b1e15-36f3-4f46-aceb-05aac24c545e" providerId="ADAL" clId="{2ADE63E9-E2C9-7246-9E3A-3CE97796841D}" dt="2020-05-14T17:27:37.722" v="47" actId="700"/>
          <ac:spMkLst>
            <pc:docMk/>
            <pc:sldMk cId="4107670357" sldId="460"/>
            <ac:spMk id="3" creationId="{1FC44D7F-81AF-244D-B9A7-BC25C5E49A53}"/>
          </ac:spMkLst>
        </pc:spChg>
        <pc:spChg chg="add mod ord">
          <ac:chgData name="Khattab, Sherif" userId="c83b1e15-36f3-4f46-aceb-05aac24c545e" providerId="ADAL" clId="{2ADE63E9-E2C9-7246-9E3A-3CE97796841D}" dt="2020-05-14T17:27:37.722" v="47" actId="700"/>
          <ac:spMkLst>
            <pc:docMk/>
            <pc:sldMk cId="4107670357" sldId="460"/>
            <ac:spMk id="4" creationId="{6A8B551D-0577-AE4D-B330-5B218FF32064}"/>
          </ac:spMkLst>
        </pc:spChg>
        <pc:spChg chg="mod ord">
          <ac:chgData name="Khattab, Sherif" userId="c83b1e15-36f3-4f46-aceb-05aac24c545e" providerId="ADAL" clId="{2ADE63E9-E2C9-7246-9E3A-3CE97796841D}" dt="2020-05-14T17:27:48.367" v="67" actId="1035"/>
          <ac:spMkLst>
            <pc:docMk/>
            <pc:sldMk cId="4107670357" sldId="460"/>
            <ac:spMk id="79" creationId="{AC30E945-E64B-46D7-8282-9E5BE33141DE}"/>
          </ac:spMkLst>
        </pc:spChg>
        <pc:spChg chg="mod ord">
          <ac:chgData name="Khattab, Sherif" userId="c83b1e15-36f3-4f46-aceb-05aac24c545e" providerId="ADAL" clId="{2ADE63E9-E2C9-7246-9E3A-3CE97796841D}" dt="2020-05-14T17:27:48.367" v="67" actId="1035"/>
          <ac:spMkLst>
            <pc:docMk/>
            <pc:sldMk cId="4107670357" sldId="460"/>
            <ac:spMk id="80" creationId="{C943E33F-8841-4C77-93A0-696A25CE1F56}"/>
          </ac:spMkLst>
        </pc:spChg>
        <pc:spChg chg="del mod ord">
          <ac:chgData name="Khattab, Sherif" userId="c83b1e15-36f3-4f46-aceb-05aac24c545e" providerId="ADAL" clId="{2ADE63E9-E2C9-7246-9E3A-3CE97796841D}" dt="2020-05-14T17:22:51.467" v="19"/>
          <ac:spMkLst>
            <pc:docMk/>
            <pc:sldMk cId="4107670357" sldId="460"/>
            <ac:spMk id="81" creationId="{E86BDC68-12BF-4C23-8ACC-3EBEE330CE85}"/>
          </ac:spMkLst>
        </pc:spChg>
        <pc:spChg chg="mod ord">
          <ac:chgData name="Khattab, Sherif" userId="c83b1e15-36f3-4f46-aceb-05aac24c545e" providerId="ADAL" clId="{2ADE63E9-E2C9-7246-9E3A-3CE97796841D}" dt="2020-05-14T17:27:37.722" v="47" actId="700"/>
          <ac:spMkLst>
            <pc:docMk/>
            <pc:sldMk cId="4107670357" sldId="460"/>
            <ac:spMk id="12293" creationId="{55D07904-8037-463C-87D9-314C7FCE51EC}"/>
          </ac:spMkLst>
        </pc:spChg>
      </pc:sldChg>
      <pc:sldChg chg="delSp modSp add mod chgLayout">
        <pc:chgData name="Khattab, Sherif" userId="c83b1e15-36f3-4f46-aceb-05aac24c545e" providerId="ADAL" clId="{2ADE63E9-E2C9-7246-9E3A-3CE97796841D}" dt="2020-05-14T17:24:26.078" v="22" actId="700"/>
        <pc:sldMkLst>
          <pc:docMk/>
          <pc:sldMk cId="3714784862" sldId="461"/>
        </pc:sldMkLst>
        <pc:spChg chg="mod ord">
          <ac:chgData name="Khattab, Sherif" userId="c83b1e15-36f3-4f46-aceb-05aac24c545e" providerId="ADAL" clId="{2ADE63E9-E2C9-7246-9E3A-3CE97796841D}" dt="2020-05-14T17:24:26.078" v="22" actId="700"/>
          <ac:spMkLst>
            <pc:docMk/>
            <pc:sldMk cId="3714784862" sldId="461"/>
            <ac:spMk id="4" creationId="{ADAADE78-9B55-46C4-AAAC-067854EBC4EA}"/>
          </ac:spMkLst>
        </pc:spChg>
        <pc:spChg chg="mod ord">
          <ac:chgData name="Khattab, Sherif" userId="c83b1e15-36f3-4f46-aceb-05aac24c545e" providerId="ADAL" clId="{2ADE63E9-E2C9-7246-9E3A-3CE97796841D}" dt="2020-05-14T17:24:26.078" v="22" actId="700"/>
          <ac:spMkLst>
            <pc:docMk/>
            <pc:sldMk cId="3714784862" sldId="461"/>
            <ac:spMk id="5" creationId="{8763EA49-9752-4630-B350-5728A8E09E5D}"/>
          </ac:spMkLst>
        </pc:spChg>
        <pc:spChg chg="del">
          <ac:chgData name="Khattab, Sherif" userId="c83b1e15-36f3-4f46-aceb-05aac24c545e" providerId="ADAL" clId="{2ADE63E9-E2C9-7246-9E3A-3CE97796841D}" dt="2020-05-14T17:22:51.467" v="19"/>
          <ac:spMkLst>
            <pc:docMk/>
            <pc:sldMk cId="3714784862" sldId="461"/>
            <ac:spMk id="6" creationId="{121C9742-BCD4-4F27-A4E1-E74690BFBC78}"/>
          </ac:spMkLst>
        </pc:spChg>
        <pc:spChg chg="mod ord">
          <ac:chgData name="Khattab, Sherif" userId="c83b1e15-36f3-4f46-aceb-05aac24c545e" providerId="ADAL" clId="{2ADE63E9-E2C9-7246-9E3A-3CE97796841D}" dt="2020-05-14T17:24:26.078" v="22" actId="700"/>
          <ac:spMkLst>
            <pc:docMk/>
            <pc:sldMk cId="3714784862" sldId="461"/>
            <ac:spMk id="14340" creationId="{4E3EBF97-B232-4C38-A629-8E537DE9F824}"/>
          </ac:spMkLst>
        </pc:spChg>
        <pc:spChg chg="mod ord">
          <ac:chgData name="Khattab, Sherif" userId="c83b1e15-36f3-4f46-aceb-05aac24c545e" providerId="ADAL" clId="{2ADE63E9-E2C9-7246-9E3A-3CE97796841D}" dt="2020-05-14T17:24:26.078" v="22" actId="700"/>
          <ac:spMkLst>
            <pc:docMk/>
            <pc:sldMk cId="3714784862" sldId="461"/>
            <ac:spMk id="14341" creationId="{1B14A586-9478-40F6-BB1C-D6F20F86AE9E}"/>
          </ac:spMkLst>
        </pc:spChg>
      </pc:sldChg>
      <pc:sldChg chg="delSp modSp add mod chgLayout">
        <pc:chgData name="Khattab, Sherif" userId="c83b1e15-36f3-4f46-aceb-05aac24c545e" providerId="ADAL" clId="{2ADE63E9-E2C9-7246-9E3A-3CE97796841D}" dt="2020-05-14T17:24:26.078" v="22" actId="700"/>
        <pc:sldMkLst>
          <pc:docMk/>
          <pc:sldMk cId="931898487" sldId="462"/>
        </pc:sldMkLst>
        <pc:spChg chg="mod ord">
          <ac:chgData name="Khattab, Sherif" userId="c83b1e15-36f3-4f46-aceb-05aac24c545e" providerId="ADAL" clId="{2ADE63E9-E2C9-7246-9E3A-3CE97796841D}" dt="2020-05-14T17:24:26.078" v="22" actId="700"/>
          <ac:spMkLst>
            <pc:docMk/>
            <pc:sldMk cId="931898487" sldId="462"/>
            <ac:spMk id="68" creationId="{B49C1101-554F-429F-8FC4-CA827B867275}"/>
          </ac:spMkLst>
        </pc:spChg>
        <pc:spChg chg="mod ord">
          <ac:chgData name="Khattab, Sherif" userId="c83b1e15-36f3-4f46-aceb-05aac24c545e" providerId="ADAL" clId="{2ADE63E9-E2C9-7246-9E3A-3CE97796841D}" dt="2020-05-14T17:24:26.078" v="22" actId="700"/>
          <ac:spMkLst>
            <pc:docMk/>
            <pc:sldMk cId="931898487" sldId="462"/>
            <ac:spMk id="69" creationId="{C528BF96-5199-4A59-B9E4-7E72C35DA246}"/>
          </ac:spMkLst>
        </pc:spChg>
        <pc:spChg chg="del">
          <ac:chgData name="Khattab, Sherif" userId="c83b1e15-36f3-4f46-aceb-05aac24c545e" providerId="ADAL" clId="{2ADE63E9-E2C9-7246-9E3A-3CE97796841D}" dt="2020-05-14T17:22:51.467" v="19"/>
          <ac:spMkLst>
            <pc:docMk/>
            <pc:sldMk cId="931898487" sldId="462"/>
            <ac:spMk id="70" creationId="{B777A156-D19B-4C7C-B2E0-BCEB2329160C}"/>
          </ac:spMkLst>
        </pc:spChg>
        <pc:spChg chg="mod ord">
          <ac:chgData name="Khattab, Sherif" userId="c83b1e15-36f3-4f46-aceb-05aac24c545e" providerId="ADAL" clId="{2ADE63E9-E2C9-7246-9E3A-3CE97796841D}" dt="2020-05-14T17:24:26.078" v="22" actId="700"/>
          <ac:spMkLst>
            <pc:docMk/>
            <pc:sldMk cId="931898487" sldId="462"/>
            <ac:spMk id="15366" creationId="{E923A2DC-56ED-44C8-A2A3-DDEA48F9BFF8}"/>
          </ac:spMkLst>
        </pc:spChg>
        <pc:spChg chg="mod ord">
          <ac:chgData name="Khattab, Sherif" userId="c83b1e15-36f3-4f46-aceb-05aac24c545e" providerId="ADAL" clId="{2ADE63E9-E2C9-7246-9E3A-3CE97796841D}" dt="2020-05-14T17:24:26.078" v="22" actId="700"/>
          <ac:spMkLst>
            <pc:docMk/>
            <pc:sldMk cId="931898487" sldId="462"/>
            <ac:spMk id="15367" creationId="{C682B606-36D1-4D20-A0B5-489B0D19F6CB}"/>
          </ac:spMkLst>
        </pc:spChg>
      </pc:sldChg>
      <pc:sldChg chg="delSp modSp add mod chgLayout">
        <pc:chgData name="Khattab, Sherif" userId="c83b1e15-36f3-4f46-aceb-05aac24c545e" providerId="ADAL" clId="{2ADE63E9-E2C9-7246-9E3A-3CE97796841D}" dt="2020-05-14T17:30:00.439" v="90" actId="700"/>
        <pc:sldMkLst>
          <pc:docMk/>
          <pc:sldMk cId="1471081860" sldId="463"/>
        </pc:sldMkLst>
        <pc:spChg chg="mod ord">
          <ac:chgData name="Khattab, Sherif" userId="c83b1e15-36f3-4f46-aceb-05aac24c545e" providerId="ADAL" clId="{2ADE63E9-E2C9-7246-9E3A-3CE97796841D}" dt="2020-05-14T17:30:00.439" v="90" actId="700"/>
          <ac:spMkLst>
            <pc:docMk/>
            <pc:sldMk cId="1471081860" sldId="463"/>
            <ac:spMk id="4" creationId="{3824219C-153C-4D64-9A11-4DAF4D90F28B}"/>
          </ac:spMkLst>
        </pc:spChg>
        <pc:spChg chg="mod ord">
          <ac:chgData name="Khattab, Sherif" userId="c83b1e15-36f3-4f46-aceb-05aac24c545e" providerId="ADAL" clId="{2ADE63E9-E2C9-7246-9E3A-3CE97796841D}" dt="2020-05-14T17:30:00.439" v="90" actId="700"/>
          <ac:spMkLst>
            <pc:docMk/>
            <pc:sldMk cId="1471081860" sldId="463"/>
            <ac:spMk id="5" creationId="{C32C4E1D-BAFE-4FC5-B4DB-23D6BC466537}"/>
          </ac:spMkLst>
        </pc:spChg>
        <pc:spChg chg="del">
          <ac:chgData name="Khattab, Sherif" userId="c83b1e15-36f3-4f46-aceb-05aac24c545e" providerId="ADAL" clId="{2ADE63E9-E2C9-7246-9E3A-3CE97796841D}" dt="2020-05-14T17:22:51.467" v="19"/>
          <ac:spMkLst>
            <pc:docMk/>
            <pc:sldMk cId="1471081860" sldId="463"/>
            <ac:spMk id="6" creationId="{01428443-F6BF-413D-967D-219DE01CDF81}"/>
          </ac:spMkLst>
        </pc:spChg>
        <pc:spChg chg="mod ord">
          <ac:chgData name="Khattab, Sherif" userId="c83b1e15-36f3-4f46-aceb-05aac24c545e" providerId="ADAL" clId="{2ADE63E9-E2C9-7246-9E3A-3CE97796841D}" dt="2020-05-14T17:30:00.439" v="90" actId="700"/>
          <ac:spMkLst>
            <pc:docMk/>
            <pc:sldMk cId="1471081860" sldId="463"/>
            <ac:spMk id="18436" creationId="{F154481D-3DE0-40CD-B589-DE9EDB37E87E}"/>
          </ac:spMkLst>
        </pc:spChg>
        <pc:spChg chg="mod ord">
          <ac:chgData name="Khattab, Sherif" userId="c83b1e15-36f3-4f46-aceb-05aac24c545e" providerId="ADAL" clId="{2ADE63E9-E2C9-7246-9E3A-3CE97796841D}" dt="2020-05-14T17:30:00.439" v="90" actId="700"/>
          <ac:spMkLst>
            <pc:docMk/>
            <pc:sldMk cId="1471081860" sldId="463"/>
            <ac:spMk id="18437" creationId="{88C1900D-94A0-4933-AD4A-875F96A4F933}"/>
          </ac:spMkLst>
        </pc:spChg>
      </pc:sldChg>
      <pc:sldChg chg="addSp delSp modSp add mod modClrScheme chgLayout">
        <pc:chgData name="Khattab, Sherif" userId="c83b1e15-36f3-4f46-aceb-05aac24c545e" providerId="ADAL" clId="{2ADE63E9-E2C9-7246-9E3A-3CE97796841D}" dt="2020-05-14T17:30:27.381" v="124" actId="1036"/>
        <pc:sldMkLst>
          <pc:docMk/>
          <pc:sldMk cId="574001865" sldId="464"/>
        </pc:sldMkLst>
        <pc:spChg chg="add del mod ord">
          <ac:chgData name="Khattab, Sherif" userId="c83b1e15-36f3-4f46-aceb-05aac24c545e" providerId="ADAL" clId="{2ADE63E9-E2C9-7246-9E3A-3CE97796841D}" dt="2020-05-14T17:24:26.078" v="22" actId="700"/>
          <ac:spMkLst>
            <pc:docMk/>
            <pc:sldMk cId="574001865" sldId="464"/>
            <ac:spMk id="2" creationId="{AF74D17F-A8E8-A546-92E4-8411F0365F46}"/>
          </ac:spMkLst>
        </pc:spChg>
        <pc:spChg chg="add mod ord">
          <ac:chgData name="Khattab, Sherif" userId="c83b1e15-36f3-4f46-aceb-05aac24c545e" providerId="ADAL" clId="{2ADE63E9-E2C9-7246-9E3A-3CE97796841D}" dt="2020-05-14T17:24:26.078" v="22" actId="700"/>
          <ac:spMkLst>
            <pc:docMk/>
            <pc:sldMk cId="574001865" sldId="464"/>
            <ac:spMk id="3" creationId="{EF088527-5E4D-794E-84BE-3FAD5F7C8AEF}"/>
          </ac:spMkLst>
        </pc:spChg>
        <pc:spChg chg="mod ord">
          <ac:chgData name="Khattab, Sherif" userId="c83b1e15-36f3-4f46-aceb-05aac24c545e" providerId="ADAL" clId="{2ADE63E9-E2C9-7246-9E3A-3CE97796841D}" dt="2020-05-14T17:30:27.381" v="124" actId="1036"/>
          <ac:spMkLst>
            <pc:docMk/>
            <pc:sldMk cId="574001865" sldId="464"/>
            <ac:spMk id="275" creationId="{C49D5FF6-FB0D-4D7B-9DE7-585FBBDADD7C}"/>
          </ac:spMkLst>
        </pc:spChg>
        <pc:spChg chg="mod ord">
          <ac:chgData name="Khattab, Sherif" userId="c83b1e15-36f3-4f46-aceb-05aac24c545e" providerId="ADAL" clId="{2ADE63E9-E2C9-7246-9E3A-3CE97796841D}" dt="2020-05-14T17:30:27.381" v="124" actId="1036"/>
          <ac:spMkLst>
            <pc:docMk/>
            <pc:sldMk cId="574001865" sldId="464"/>
            <ac:spMk id="276" creationId="{A0EA9709-73B3-425A-90D2-8F028DE26365}"/>
          </ac:spMkLst>
        </pc:spChg>
        <pc:spChg chg="del mod ord">
          <ac:chgData name="Khattab, Sherif" userId="c83b1e15-36f3-4f46-aceb-05aac24c545e" providerId="ADAL" clId="{2ADE63E9-E2C9-7246-9E3A-3CE97796841D}" dt="2020-05-14T17:22:51.467" v="19"/>
          <ac:spMkLst>
            <pc:docMk/>
            <pc:sldMk cId="574001865" sldId="464"/>
            <ac:spMk id="277" creationId="{A856A312-C89F-4C69-A147-76FBD1014D79}"/>
          </ac:spMkLst>
        </pc:spChg>
        <pc:spChg chg="mod ord">
          <ac:chgData name="Khattab, Sherif" userId="c83b1e15-36f3-4f46-aceb-05aac24c545e" providerId="ADAL" clId="{2ADE63E9-E2C9-7246-9E3A-3CE97796841D}" dt="2020-05-14T17:24:26.078" v="22" actId="700"/>
          <ac:spMkLst>
            <pc:docMk/>
            <pc:sldMk cId="574001865" sldId="464"/>
            <ac:spMk id="21511" creationId="{E3A549C8-FA9E-4588-BF78-E3FF3FFE9549}"/>
          </ac:spMkLst>
        </pc:spChg>
      </pc:sldChg>
      <pc:sldChg chg="delSp modSp add mod chgLayout">
        <pc:chgData name="Khattab, Sherif" userId="c83b1e15-36f3-4f46-aceb-05aac24c545e" providerId="ADAL" clId="{2ADE63E9-E2C9-7246-9E3A-3CE97796841D}" dt="2020-05-14T17:24:35.303" v="24" actId="700"/>
        <pc:sldMkLst>
          <pc:docMk/>
          <pc:sldMk cId="2156977365" sldId="465"/>
        </pc:sldMkLst>
        <pc:spChg chg="mod ord">
          <ac:chgData name="Khattab, Sherif" userId="c83b1e15-36f3-4f46-aceb-05aac24c545e" providerId="ADAL" clId="{2ADE63E9-E2C9-7246-9E3A-3CE97796841D}" dt="2020-05-14T17:24:35.303" v="24" actId="700"/>
          <ac:spMkLst>
            <pc:docMk/>
            <pc:sldMk cId="2156977365" sldId="465"/>
            <ac:spMk id="109" creationId="{A90DB8E0-A944-4A37-8EC2-27F8FB89DD71}"/>
          </ac:spMkLst>
        </pc:spChg>
        <pc:spChg chg="mod ord">
          <ac:chgData name="Khattab, Sherif" userId="c83b1e15-36f3-4f46-aceb-05aac24c545e" providerId="ADAL" clId="{2ADE63E9-E2C9-7246-9E3A-3CE97796841D}" dt="2020-05-14T17:24:35.303" v="24" actId="700"/>
          <ac:spMkLst>
            <pc:docMk/>
            <pc:sldMk cId="2156977365" sldId="465"/>
            <ac:spMk id="110" creationId="{A536D14A-687D-472B-9FF2-70C66F2F3880}"/>
          </ac:spMkLst>
        </pc:spChg>
        <pc:spChg chg="del">
          <ac:chgData name="Khattab, Sherif" userId="c83b1e15-36f3-4f46-aceb-05aac24c545e" providerId="ADAL" clId="{2ADE63E9-E2C9-7246-9E3A-3CE97796841D}" dt="2020-05-14T17:22:51.467" v="19"/>
          <ac:spMkLst>
            <pc:docMk/>
            <pc:sldMk cId="2156977365" sldId="465"/>
            <ac:spMk id="111" creationId="{1129D549-1D8A-4399-9861-55F84C18678E}"/>
          </ac:spMkLst>
        </pc:spChg>
        <pc:spChg chg="mod ord">
          <ac:chgData name="Khattab, Sherif" userId="c83b1e15-36f3-4f46-aceb-05aac24c545e" providerId="ADAL" clId="{2ADE63E9-E2C9-7246-9E3A-3CE97796841D}" dt="2020-05-14T17:24:35.303" v="24" actId="700"/>
          <ac:spMkLst>
            <pc:docMk/>
            <pc:sldMk cId="2156977365" sldId="465"/>
            <ac:spMk id="23558" creationId="{0EC85F20-8F2B-4BE3-A710-9004CBE2EC92}"/>
          </ac:spMkLst>
        </pc:spChg>
        <pc:spChg chg="mod ord">
          <ac:chgData name="Khattab, Sherif" userId="c83b1e15-36f3-4f46-aceb-05aac24c545e" providerId="ADAL" clId="{2ADE63E9-E2C9-7246-9E3A-3CE97796841D}" dt="2020-05-14T17:24:35.303" v="24" actId="700"/>
          <ac:spMkLst>
            <pc:docMk/>
            <pc:sldMk cId="2156977365" sldId="465"/>
            <ac:spMk id="23674" creationId="{4D76BCDC-27B9-4D4B-B937-8F5D4916D535}"/>
          </ac:spMkLst>
        </pc:spChg>
      </pc:sldChg>
      <pc:sldChg chg="delSp modSp add mod chgLayout">
        <pc:chgData name="Khattab, Sherif" userId="c83b1e15-36f3-4f46-aceb-05aac24c545e" providerId="ADAL" clId="{2ADE63E9-E2C9-7246-9E3A-3CE97796841D}" dt="2020-05-14T17:30:38.337" v="126" actId="700"/>
        <pc:sldMkLst>
          <pc:docMk/>
          <pc:sldMk cId="117329803" sldId="466"/>
        </pc:sldMkLst>
        <pc:spChg chg="mod ord">
          <ac:chgData name="Khattab, Sherif" userId="c83b1e15-36f3-4f46-aceb-05aac24c545e" providerId="ADAL" clId="{2ADE63E9-E2C9-7246-9E3A-3CE97796841D}" dt="2020-05-14T17:30:38.337" v="126" actId="700"/>
          <ac:spMkLst>
            <pc:docMk/>
            <pc:sldMk cId="117329803" sldId="466"/>
            <ac:spMk id="4" creationId="{ACF29A16-AD11-411C-8EF9-10E778F2444C}"/>
          </ac:spMkLst>
        </pc:spChg>
        <pc:spChg chg="mod ord">
          <ac:chgData name="Khattab, Sherif" userId="c83b1e15-36f3-4f46-aceb-05aac24c545e" providerId="ADAL" clId="{2ADE63E9-E2C9-7246-9E3A-3CE97796841D}" dt="2020-05-14T17:30:38.337" v="126" actId="700"/>
          <ac:spMkLst>
            <pc:docMk/>
            <pc:sldMk cId="117329803" sldId="466"/>
            <ac:spMk id="5" creationId="{EF1138B3-919F-4581-95C4-F2A59707A4CD}"/>
          </ac:spMkLst>
        </pc:spChg>
        <pc:spChg chg="del">
          <ac:chgData name="Khattab, Sherif" userId="c83b1e15-36f3-4f46-aceb-05aac24c545e" providerId="ADAL" clId="{2ADE63E9-E2C9-7246-9E3A-3CE97796841D}" dt="2020-05-14T17:22:51.467" v="19"/>
          <ac:spMkLst>
            <pc:docMk/>
            <pc:sldMk cId="117329803" sldId="466"/>
            <ac:spMk id="6" creationId="{C6861837-F629-4FAB-95C7-9AE41D4AB90A}"/>
          </ac:spMkLst>
        </pc:spChg>
        <pc:spChg chg="mod ord">
          <ac:chgData name="Khattab, Sherif" userId="c83b1e15-36f3-4f46-aceb-05aac24c545e" providerId="ADAL" clId="{2ADE63E9-E2C9-7246-9E3A-3CE97796841D}" dt="2020-05-14T17:30:38.337" v="126" actId="700"/>
          <ac:spMkLst>
            <pc:docMk/>
            <pc:sldMk cId="117329803" sldId="466"/>
            <ac:spMk id="25604" creationId="{33F74F58-5AEE-4208-B2A0-F38BE7CC0488}"/>
          </ac:spMkLst>
        </pc:spChg>
        <pc:spChg chg="mod ord">
          <ac:chgData name="Khattab, Sherif" userId="c83b1e15-36f3-4f46-aceb-05aac24c545e" providerId="ADAL" clId="{2ADE63E9-E2C9-7246-9E3A-3CE97796841D}" dt="2020-05-14T17:30:38.337" v="126" actId="700"/>
          <ac:spMkLst>
            <pc:docMk/>
            <pc:sldMk cId="117329803" sldId="466"/>
            <ac:spMk id="25605" creationId="{A1CFC3EC-62FE-4B9A-AE92-1B4871A2A24B}"/>
          </ac:spMkLst>
        </pc:spChg>
      </pc:sldChg>
      <pc:sldChg chg="delSp modSp add mod chgLayout">
        <pc:chgData name="Khattab, Sherif" userId="c83b1e15-36f3-4f46-aceb-05aac24c545e" providerId="ADAL" clId="{2ADE63E9-E2C9-7246-9E3A-3CE97796841D}" dt="2020-05-14T17:30:42.656" v="127" actId="700"/>
        <pc:sldMkLst>
          <pc:docMk/>
          <pc:sldMk cId="3643915362" sldId="467"/>
        </pc:sldMkLst>
        <pc:spChg chg="mod ord">
          <ac:chgData name="Khattab, Sherif" userId="c83b1e15-36f3-4f46-aceb-05aac24c545e" providerId="ADAL" clId="{2ADE63E9-E2C9-7246-9E3A-3CE97796841D}" dt="2020-05-14T17:30:42.656" v="127" actId="700"/>
          <ac:spMkLst>
            <pc:docMk/>
            <pc:sldMk cId="3643915362" sldId="467"/>
            <ac:spMk id="4" creationId="{B9F28271-2B8E-44F6-B7B2-17DE57478D8E}"/>
          </ac:spMkLst>
        </pc:spChg>
        <pc:spChg chg="mod ord">
          <ac:chgData name="Khattab, Sherif" userId="c83b1e15-36f3-4f46-aceb-05aac24c545e" providerId="ADAL" clId="{2ADE63E9-E2C9-7246-9E3A-3CE97796841D}" dt="2020-05-14T17:30:42.656" v="127" actId="700"/>
          <ac:spMkLst>
            <pc:docMk/>
            <pc:sldMk cId="3643915362" sldId="467"/>
            <ac:spMk id="5" creationId="{1B0A81B9-6197-45F7-B296-7A52C18063C1}"/>
          </ac:spMkLst>
        </pc:spChg>
        <pc:spChg chg="del">
          <ac:chgData name="Khattab, Sherif" userId="c83b1e15-36f3-4f46-aceb-05aac24c545e" providerId="ADAL" clId="{2ADE63E9-E2C9-7246-9E3A-3CE97796841D}" dt="2020-05-14T17:22:51.467" v="19"/>
          <ac:spMkLst>
            <pc:docMk/>
            <pc:sldMk cId="3643915362" sldId="467"/>
            <ac:spMk id="6" creationId="{8F14868C-3BCB-49E8-BF8F-1D5536247C49}"/>
          </ac:spMkLst>
        </pc:spChg>
        <pc:spChg chg="mod ord">
          <ac:chgData name="Khattab, Sherif" userId="c83b1e15-36f3-4f46-aceb-05aac24c545e" providerId="ADAL" clId="{2ADE63E9-E2C9-7246-9E3A-3CE97796841D}" dt="2020-05-14T17:30:42.656" v="127" actId="700"/>
          <ac:spMkLst>
            <pc:docMk/>
            <pc:sldMk cId="3643915362" sldId="467"/>
            <ac:spMk id="26630" creationId="{A81363C7-4655-46A6-8596-994579C8C8EA}"/>
          </ac:spMkLst>
        </pc:spChg>
        <pc:spChg chg="mod ord">
          <ac:chgData name="Khattab, Sherif" userId="c83b1e15-36f3-4f46-aceb-05aac24c545e" providerId="ADAL" clId="{2ADE63E9-E2C9-7246-9E3A-3CE97796841D}" dt="2020-05-14T17:30:42.656" v="127" actId="700"/>
          <ac:spMkLst>
            <pc:docMk/>
            <pc:sldMk cId="3643915362" sldId="467"/>
            <ac:spMk id="26631" creationId="{72F21A71-3278-4DB9-B611-9115B3F42092}"/>
          </ac:spMkLst>
        </pc:spChg>
      </pc:sldChg>
      <pc:sldChg chg="delSp modSp add mod chgLayout">
        <pc:chgData name="Khattab, Sherif" userId="c83b1e15-36f3-4f46-aceb-05aac24c545e" providerId="ADAL" clId="{2ADE63E9-E2C9-7246-9E3A-3CE97796841D}" dt="2020-05-14T17:30:52.614" v="128" actId="14100"/>
        <pc:sldMkLst>
          <pc:docMk/>
          <pc:sldMk cId="1593910045" sldId="468"/>
        </pc:sldMkLst>
        <pc:spChg chg="mod ord">
          <ac:chgData name="Khattab, Sherif" userId="c83b1e15-36f3-4f46-aceb-05aac24c545e" providerId="ADAL" clId="{2ADE63E9-E2C9-7246-9E3A-3CE97796841D}" dt="2020-05-14T17:24:26.078" v="22" actId="700"/>
          <ac:spMkLst>
            <pc:docMk/>
            <pc:sldMk cId="1593910045" sldId="468"/>
            <ac:spMk id="18" creationId="{7151C27D-109F-470D-BED0-8B859A72E383}"/>
          </ac:spMkLst>
        </pc:spChg>
        <pc:spChg chg="mod ord">
          <ac:chgData name="Khattab, Sherif" userId="c83b1e15-36f3-4f46-aceb-05aac24c545e" providerId="ADAL" clId="{2ADE63E9-E2C9-7246-9E3A-3CE97796841D}" dt="2020-05-14T17:24:26.078" v="22" actId="700"/>
          <ac:spMkLst>
            <pc:docMk/>
            <pc:sldMk cId="1593910045" sldId="468"/>
            <ac:spMk id="19" creationId="{7F995B3A-E6BD-4C96-8C11-B5CEEF6DDB01}"/>
          </ac:spMkLst>
        </pc:spChg>
        <pc:spChg chg="del">
          <ac:chgData name="Khattab, Sherif" userId="c83b1e15-36f3-4f46-aceb-05aac24c545e" providerId="ADAL" clId="{2ADE63E9-E2C9-7246-9E3A-3CE97796841D}" dt="2020-05-14T17:22:51.467" v="19"/>
          <ac:spMkLst>
            <pc:docMk/>
            <pc:sldMk cId="1593910045" sldId="468"/>
            <ac:spMk id="20" creationId="{B7C6FCFA-C53F-4C3B-8C44-2A3D992AA30E}"/>
          </ac:spMkLst>
        </pc:spChg>
        <pc:spChg chg="mod ord">
          <ac:chgData name="Khattab, Sherif" userId="c83b1e15-36f3-4f46-aceb-05aac24c545e" providerId="ADAL" clId="{2ADE63E9-E2C9-7246-9E3A-3CE97796841D}" dt="2020-05-14T17:24:26.078" v="22" actId="700"/>
          <ac:spMkLst>
            <pc:docMk/>
            <pc:sldMk cId="1593910045" sldId="468"/>
            <ac:spMk id="28682" creationId="{B7C01B7A-81D1-4F0D-9CC2-B4DA989AFCC4}"/>
          </ac:spMkLst>
        </pc:spChg>
        <pc:spChg chg="mod ord">
          <ac:chgData name="Khattab, Sherif" userId="c83b1e15-36f3-4f46-aceb-05aac24c545e" providerId="ADAL" clId="{2ADE63E9-E2C9-7246-9E3A-3CE97796841D}" dt="2020-05-14T17:30:52.614" v="128" actId="14100"/>
          <ac:spMkLst>
            <pc:docMk/>
            <pc:sldMk cId="1593910045" sldId="468"/>
            <ac:spMk id="28683" creationId="{5D7D31E4-586C-4C3B-B93F-13DF7256B63A}"/>
          </ac:spMkLst>
        </pc:spChg>
      </pc:sldChg>
      <pc:sldChg chg="delSp modSp add mod chgLayout">
        <pc:chgData name="Khattab, Sherif" userId="c83b1e15-36f3-4f46-aceb-05aac24c545e" providerId="ADAL" clId="{2ADE63E9-E2C9-7246-9E3A-3CE97796841D}" dt="2020-05-14T17:24:26.078" v="22" actId="700"/>
        <pc:sldMkLst>
          <pc:docMk/>
          <pc:sldMk cId="3392020218" sldId="469"/>
        </pc:sldMkLst>
        <pc:spChg chg="mod ord">
          <ac:chgData name="Khattab, Sherif" userId="c83b1e15-36f3-4f46-aceb-05aac24c545e" providerId="ADAL" clId="{2ADE63E9-E2C9-7246-9E3A-3CE97796841D}" dt="2020-05-14T17:24:26.078" v="22" actId="700"/>
          <ac:spMkLst>
            <pc:docMk/>
            <pc:sldMk cId="3392020218" sldId="469"/>
            <ac:spMk id="4" creationId="{35C2CA87-30FC-4FA4-9F1C-6D57B7A5BF67}"/>
          </ac:spMkLst>
        </pc:spChg>
        <pc:spChg chg="mod ord">
          <ac:chgData name="Khattab, Sherif" userId="c83b1e15-36f3-4f46-aceb-05aac24c545e" providerId="ADAL" clId="{2ADE63E9-E2C9-7246-9E3A-3CE97796841D}" dt="2020-05-14T17:24:26.078" v="22" actId="700"/>
          <ac:spMkLst>
            <pc:docMk/>
            <pc:sldMk cId="3392020218" sldId="469"/>
            <ac:spMk id="5" creationId="{99807333-FB32-4274-BAF1-5581E2466BAF}"/>
          </ac:spMkLst>
        </pc:spChg>
        <pc:spChg chg="del">
          <ac:chgData name="Khattab, Sherif" userId="c83b1e15-36f3-4f46-aceb-05aac24c545e" providerId="ADAL" clId="{2ADE63E9-E2C9-7246-9E3A-3CE97796841D}" dt="2020-05-14T17:22:51.467" v="19"/>
          <ac:spMkLst>
            <pc:docMk/>
            <pc:sldMk cId="3392020218" sldId="469"/>
            <ac:spMk id="6" creationId="{2790CF52-F99C-42CE-860C-F428475E7881}"/>
          </ac:spMkLst>
        </pc:spChg>
        <pc:spChg chg="mod ord">
          <ac:chgData name="Khattab, Sherif" userId="c83b1e15-36f3-4f46-aceb-05aac24c545e" providerId="ADAL" clId="{2ADE63E9-E2C9-7246-9E3A-3CE97796841D}" dt="2020-05-14T17:24:26.078" v="22" actId="700"/>
          <ac:spMkLst>
            <pc:docMk/>
            <pc:sldMk cId="3392020218" sldId="469"/>
            <ac:spMk id="29701" creationId="{D1B90B40-FE0C-45D1-A230-8D39376F51A3}"/>
          </ac:spMkLst>
        </pc:spChg>
        <pc:spChg chg="mod ord">
          <ac:chgData name="Khattab, Sherif" userId="c83b1e15-36f3-4f46-aceb-05aac24c545e" providerId="ADAL" clId="{2ADE63E9-E2C9-7246-9E3A-3CE97796841D}" dt="2020-05-14T17:24:26.078" v="22" actId="700"/>
          <ac:spMkLst>
            <pc:docMk/>
            <pc:sldMk cId="3392020218" sldId="469"/>
            <ac:spMk id="29702" creationId="{DDDD1F21-3A23-4298-A5B5-EB5A1986D181}"/>
          </ac:spMkLst>
        </pc:spChg>
      </pc:sldChg>
      <pc:sldChg chg="modSp add mod setBg chgLayout">
        <pc:chgData name="Khattab, Sherif" userId="c83b1e15-36f3-4f46-aceb-05aac24c545e" providerId="ADAL" clId="{2ADE63E9-E2C9-7246-9E3A-3CE97796841D}" dt="2020-05-14T17:32:32.474" v="132" actId="700"/>
        <pc:sldMkLst>
          <pc:docMk/>
          <pc:sldMk cId="3824051756" sldId="470"/>
        </pc:sldMkLst>
        <pc:spChg chg="mod ord">
          <ac:chgData name="Khattab, Sherif" userId="c83b1e15-36f3-4f46-aceb-05aac24c545e" providerId="ADAL" clId="{2ADE63E9-E2C9-7246-9E3A-3CE97796841D}" dt="2020-05-14T17:32:32.474" v="132" actId="700"/>
          <ac:spMkLst>
            <pc:docMk/>
            <pc:sldMk cId="3824051756" sldId="470"/>
            <ac:spMk id="2" creationId="{E8D6067A-05A1-42FE-89B0-4E11641FA97D}"/>
          </ac:spMkLst>
        </pc:spChg>
        <pc:spChg chg="mod ord">
          <ac:chgData name="Khattab, Sherif" userId="c83b1e15-36f3-4f46-aceb-05aac24c545e" providerId="ADAL" clId="{2ADE63E9-E2C9-7246-9E3A-3CE97796841D}" dt="2020-05-14T17:32:32.474" v="132" actId="700"/>
          <ac:spMkLst>
            <pc:docMk/>
            <pc:sldMk cId="3824051756" sldId="470"/>
            <ac:spMk id="4" creationId="{2881FF88-3CAD-40CD-B84F-E2F0AE3D5D6F}"/>
          </ac:spMkLst>
        </pc:spChg>
        <pc:spChg chg="mod ord">
          <ac:chgData name="Khattab, Sherif" userId="c83b1e15-36f3-4f46-aceb-05aac24c545e" providerId="ADAL" clId="{2ADE63E9-E2C9-7246-9E3A-3CE97796841D}" dt="2020-05-14T17:32:32.474" v="132" actId="700"/>
          <ac:spMkLst>
            <pc:docMk/>
            <pc:sldMk cId="3824051756" sldId="470"/>
            <ac:spMk id="4097" creationId="{1955F746-344D-4502-874B-6359F36BEDD1}"/>
          </ac:spMkLst>
        </pc:spChg>
        <pc:spChg chg="mod ord">
          <ac:chgData name="Khattab, Sherif" userId="c83b1e15-36f3-4f46-aceb-05aac24c545e" providerId="ADAL" clId="{2ADE63E9-E2C9-7246-9E3A-3CE97796841D}" dt="2020-05-14T17:32:32.474" v="132" actId="700"/>
          <ac:spMkLst>
            <pc:docMk/>
            <pc:sldMk cId="3824051756" sldId="470"/>
            <ac:spMk id="4098" creationId="{B93A81E3-4C4D-4BD0-A5D6-A2B6E3655A85}"/>
          </ac:spMkLst>
        </pc:spChg>
      </pc:sldChg>
      <pc:sldChg chg="modSp add mod setBg chgLayout">
        <pc:chgData name="Khattab, Sherif" userId="c83b1e15-36f3-4f46-aceb-05aac24c545e" providerId="ADAL" clId="{2ADE63E9-E2C9-7246-9E3A-3CE97796841D}" dt="2020-05-14T17:32:32.474" v="132" actId="700"/>
        <pc:sldMkLst>
          <pc:docMk/>
          <pc:sldMk cId="1025764700" sldId="471"/>
        </pc:sldMkLst>
        <pc:spChg chg="mod ord">
          <ac:chgData name="Khattab, Sherif" userId="c83b1e15-36f3-4f46-aceb-05aac24c545e" providerId="ADAL" clId="{2ADE63E9-E2C9-7246-9E3A-3CE97796841D}" dt="2020-05-14T17:32:32.474" v="132" actId="700"/>
          <ac:spMkLst>
            <pc:docMk/>
            <pc:sldMk cId="1025764700" sldId="471"/>
            <ac:spMk id="2" creationId="{002C4211-0128-449E-9D1F-69BC748F2810}"/>
          </ac:spMkLst>
        </pc:spChg>
        <pc:spChg chg="mod ord">
          <ac:chgData name="Khattab, Sherif" userId="c83b1e15-36f3-4f46-aceb-05aac24c545e" providerId="ADAL" clId="{2ADE63E9-E2C9-7246-9E3A-3CE97796841D}" dt="2020-05-14T17:32:32.474" v="132" actId="700"/>
          <ac:spMkLst>
            <pc:docMk/>
            <pc:sldMk cId="1025764700" sldId="471"/>
            <ac:spMk id="4" creationId="{2E01187D-8C39-467D-8FD2-B6E79B15F5CB}"/>
          </ac:spMkLst>
        </pc:spChg>
        <pc:spChg chg="mod ord">
          <ac:chgData name="Khattab, Sherif" userId="c83b1e15-36f3-4f46-aceb-05aac24c545e" providerId="ADAL" clId="{2ADE63E9-E2C9-7246-9E3A-3CE97796841D}" dt="2020-05-14T17:32:32.474" v="132" actId="700"/>
          <ac:spMkLst>
            <pc:docMk/>
            <pc:sldMk cId="1025764700" sldId="471"/>
            <ac:spMk id="5121" creationId="{7512BAA4-EBB3-4158-9546-24CBE50F6439}"/>
          </ac:spMkLst>
        </pc:spChg>
        <pc:spChg chg="mod ord">
          <ac:chgData name="Khattab, Sherif" userId="c83b1e15-36f3-4f46-aceb-05aac24c545e" providerId="ADAL" clId="{2ADE63E9-E2C9-7246-9E3A-3CE97796841D}" dt="2020-05-14T17:32:32.474" v="132" actId="700"/>
          <ac:spMkLst>
            <pc:docMk/>
            <pc:sldMk cId="1025764700" sldId="471"/>
            <ac:spMk id="5122" creationId="{23997D45-6B1B-416E-BB06-0DAFD6B2DE75}"/>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3109107092" sldId="472"/>
        </pc:sldMkLst>
        <pc:spChg chg="del">
          <ac:chgData name="Khattab, Sherif" userId="c83b1e15-36f3-4f46-aceb-05aac24c545e" providerId="ADAL" clId="{2ADE63E9-E2C9-7246-9E3A-3CE97796841D}" dt="2020-05-14T17:32:26.256" v="130" actId="700"/>
          <ac:spMkLst>
            <pc:docMk/>
            <pc:sldMk cId="3109107092" sldId="472"/>
            <ac:spMk id="2" creationId="{2AED4BE0-CB8B-46A2-8EF0-E486F269B286}"/>
          </ac:spMkLst>
        </pc:spChg>
        <pc:spChg chg="mod ord">
          <ac:chgData name="Khattab, Sherif" userId="c83b1e15-36f3-4f46-aceb-05aac24c545e" providerId="ADAL" clId="{2ADE63E9-E2C9-7246-9E3A-3CE97796841D}" dt="2020-05-14T17:32:32.474" v="132" actId="700"/>
          <ac:spMkLst>
            <pc:docMk/>
            <pc:sldMk cId="3109107092" sldId="472"/>
            <ac:spMk id="3" creationId="{30AEF3C6-7EA7-449A-9293-E3ED9F2886F9}"/>
          </ac:spMkLst>
        </pc:spChg>
        <pc:spChg chg="add del mod ord">
          <ac:chgData name="Khattab, Sherif" userId="c83b1e15-36f3-4f46-aceb-05aac24c545e" providerId="ADAL" clId="{2ADE63E9-E2C9-7246-9E3A-3CE97796841D}" dt="2020-05-14T17:32:29.326" v="131" actId="700"/>
          <ac:spMkLst>
            <pc:docMk/>
            <pc:sldMk cId="3109107092" sldId="472"/>
            <ac:spMk id="4" creationId="{40106270-06DE-6746-89D3-5C56B4143AC7}"/>
          </ac:spMkLst>
        </pc:spChg>
        <pc:spChg chg="mod ord">
          <ac:chgData name="Khattab, Sherif" userId="c83b1e15-36f3-4f46-aceb-05aac24c545e" providerId="ADAL" clId="{2ADE63E9-E2C9-7246-9E3A-3CE97796841D}" dt="2020-05-14T17:32:32.474" v="132" actId="700"/>
          <ac:spMkLst>
            <pc:docMk/>
            <pc:sldMk cId="3109107092" sldId="472"/>
            <ac:spMk id="5" creationId="{86D334BE-F1A0-401C-A7A6-E8399DADA66A}"/>
          </ac:spMkLst>
        </pc:spChg>
        <pc:spChg chg="add del mod ord">
          <ac:chgData name="Khattab, Sherif" userId="c83b1e15-36f3-4f46-aceb-05aac24c545e" providerId="ADAL" clId="{2ADE63E9-E2C9-7246-9E3A-3CE97796841D}" dt="2020-05-14T17:32:32.474" v="132" actId="700"/>
          <ac:spMkLst>
            <pc:docMk/>
            <pc:sldMk cId="3109107092" sldId="472"/>
            <ac:spMk id="6" creationId="{9AF3B698-8433-684C-8D9B-C1734A69A18D}"/>
          </ac:spMkLst>
        </pc:spChg>
        <pc:spChg chg="add mod ord">
          <ac:chgData name="Khattab, Sherif" userId="c83b1e15-36f3-4f46-aceb-05aac24c545e" providerId="ADAL" clId="{2ADE63E9-E2C9-7246-9E3A-3CE97796841D}" dt="2020-05-14T17:32:32.474" v="132" actId="700"/>
          <ac:spMkLst>
            <pc:docMk/>
            <pc:sldMk cId="3109107092" sldId="472"/>
            <ac:spMk id="7" creationId="{E5F29704-03AA-B747-A2ED-5B8027B1EDEB}"/>
          </ac:spMkLst>
        </pc:spChg>
        <pc:spChg chg="mod ord">
          <ac:chgData name="Khattab, Sherif" userId="c83b1e15-36f3-4f46-aceb-05aac24c545e" providerId="ADAL" clId="{2ADE63E9-E2C9-7246-9E3A-3CE97796841D}" dt="2020-05-14T17:32:32.474" v="132" actId="700"/>
          <ac:spMkLst>
            <pc:docMk/>
            <pc:sldMk cId="3109107092" sldId="472"/>
            <ac:spMk id="6146" creationId="{5AEA12F1-A345-4E80-B81B-BB7F54B720F7}"/>
          </ac:spMkLst>
        </pc:spChg>
      </pc:sldChg>
      <pc:sldChg chg="modSp add mod modTransition setBg chgLayout">
        <pc:chgData name="Khattab, Sherif" userId="c83b1e15-36f3-4f46-aceb-05aac24c545e" providerId="ADAL" clId="{2ADE63E9-E2C9-7246-9E3A-3CE97796841D}" dt="2020-05-14T17:32:32.474" v="132" actId="700"/>
        <pc:sldMkLst>
          <pc:docMk/>
          <pc:sldMk cId="2185675405" sldId="473"/>
        </pc:sldMkLst>
        <pc:spChg chg="mod ord">
          <ac:chgData name="Khattab, Sherif" userId="c83b1e15-36f3-4f46-aceb-05aac24c545e" providerId="ADAL" clId="{2ADE63E9-E2C9-7246-9E3A-3CE97796841D}" dt="2020-05-14T17:32:32.474" v="132" actId="700"/>
          <ac:spMkLst>
            <pc:docMk/>
            <pc:sldMk cId="2185675405" sldId="473"/>
            <ac:spMk id="2" creationId="{C6813236-8B8F-4096-AD46-1CA9A921239A}"/>
          </ac:spMkLst>
        </pc:spChg>
        <pc:spChg chg="mod ord">
          <ac:chgData name="Khattab, Sherif" userId="c83b1e15-36f3-4f46-aceb-05aac24c545e" providerId="ADAL" clId="{2ADE63E9-E2C9-7246-9E3A-3CE97796841D}" dt="2020-05-14T17:32:32.474" v="132" actId="700"/>
          <ac:spMkLst>
            <pc:docMk/>
            <pc:sldMk cId="2185675405" sldId="473"/>
            <ac:spMk id="4" creationId="{281F98A8-A1F2-450D-82CF-2ED88520FB31}"/>
          </ac:spMkLst>
        </pc:spChg>
        <pc:spChg chg="mod ord">
          <ac:chgData name="Khattab, Sherif" userId="c83b1e15-36f3-4f46-aceb-05aac24c545e" providerId="ADAL" clId="{2ADE63E9-E2C9-7246-9E3A-3CE97796841D}" dt="2020-05-14T17:32:32.474" v="132" actId="700"/>
          <ac:spMkLst>
            <pc:docMk/>
            <pc:sldMk cId="2185675405" sldId="473"/>
            <ac:spMk id="11265" creationId="{522206D1-4DDC-47D9-9088-90C5CFB6F862}"/>
          </ac:spMkLst>
        </pc:spChg>
        <pc:spChg chg="mod ord">
          <ac:chgData name="Khattab, Sherif" userId="c83b1e15-36f3-4f46-aceb-05aac24c545e" providerId="ADAL" clId="{2ADE63E9-E2C9-7246-9E3A-3CE97796841D}" dt="2020-05-14T17:32:32.474" v="132" actId="700"/>
          <ac:spMkLst>
            <pc:docMk/>
            <pc:sldMk cId="2185675405" sldId="473"/>
            <ac:spMk id="11266" creationId="{C570F62B-5E72-4698-A9CD-B82D69B1B3E0}"/>
          </ac:spMkLst>
        </pc:spChg>
      </pc:sldChg>
      <pc:sldChg chg="modSp add mod modTransition setBg chgLayout">
        <pc:chgData name="Khattab, Sherif" userId="c83b1e15-36f3-4f46-aceb-05aac24c545e" providerId="ADAL" clId="{2ADE63E9-E2C9-7246-9E3A-3CE97796841D}" dt="2020-05-14T17:32:32.474" v="132" actId="700"/>
        <pc:sldMkLst>
          <pc:docMk/>
          <pc:sldMk cId="1719184921" sldId="474"/>
        </pc:sldMkLst>
        <pc:spChg chg="mod ord">
          <ac:chgData name="Khattab, Sherif" userId="c83b1e15-36f3-4f46-aceb-05aac24c545e" providerId="ADAL" clId="{2ADE63E9-E2C9-7246-9E3A-3CE97796841D}" dt="2020-05-14T17:32:32.474" v="132" actId="700"/>
          <ac:spMkLst>
            <pc:docMk/>
            <pc:sldMk cId="1719184921" sldId="474"/>
            <ac:spMk id="2" creationId="{714500B9-F99D-46AA-A49A-B9CB985764E3}"/>
          </ac:spMkLst>
        </pc:spChg>
        <pc:spChg chg="mod ord">
          <ac:chgData name="Khattab, Sherif" userId="c83b1e15-36f3-4f46-aceb-05aac24c545e" providerId="ADAL" clId="{2ADE63E9-E2C9-7246-9E3A-3CE97796841D}" dt="2020-05-14T17:32:32.474" v="132" actId="700"/>
          <ac:spMkLst>
            <pc:docMk/>
            <pc:sldMk cId="1719184921" sldId="474"/>
            <ac:spMk id="4" creationId="{C7A7847A-2027-436E-B690-771D4CE55034}"/>
          </ac:spMkLst>
        </pc:spChg>
        <pc:spChg chg="mod ord">
          <ac:chgData name="Khattab, Sherif" userId="c83b1e15-36f3-4f46-aceb-05aac24c545e" providerId="ADAL" clId="{2ADE63E9-E2C9-7246-9E3A-3CE97796841D}" dt="2020-05-14T17:32:32.474" v="132" actId="700"/>
          <ac:spMkLst>
            <pc:docMk/>
            <pc:sldMk cId="1719184921" sldId="474"/>
            <ac:spMk id="14337" creationId="{5E0F9F94-F989-4125-BDDE-E01760E2392A}"/>
          </ac:spMkLst>
        </pc:spChg>
        <pc:spChg chg="mod ord">
          <ac:chgData name="Khattab, Sherif" userId="c83b1e15-36f3-4f46-aceb-05aac24c545e" providerId="ADAL" clId="{2ADE63E9-E2C9-7246-9E3A-3CE97796841D}" dt="2020-05-14T17:32:32.474" v="132" actId="700"/>
          <ac:spMkLst>
            <pc:docMk/>
            <pc:sldMk cId="1719184921" sldId="474"/>
            <ac:spMk id="14338" creationId="{A9E55149-AC71-450D-B27A-2FAC68CBC7EB}"/>
          </ac:spMkLst>
        </pc:spChg>
      </pc:sldChg>
      <pc:sldChg chg="modSp add mod setBg chgLayout">
        <pc:chgData name="Khattab, Sherif" userId="c83b1e15-36f3-4f46-aceb-05aac24c545e" providerId="ADAL" clId="{2ADE63E9-E2C9-7246-9E3A-3CE97796841D}" dt="2020-05-14T17:32:32.474" v="132" actId="700"/>
        <pc:sldMkLst>
          <pc:docMk/>
          <pc:sldMk cId="3632958702" sldId="475"/>
        </pc:sldMkLst>
        <pc:spChg chg="mod ord">
          <ac:chgData name="Khattab, Sherif" userId="c83b1e15-36f3-4f46-aceb-05aac24c545e" providerId="ADAL" clId="{2ADE63E9-E2C9-7246-9E3A-3CE97796841D}" dt="2020-05-14T17:32:32.474" v="132" actId="700"/>
          <ac:spMkLst>
            <pc:docMk/>
            <pc:sldMk cId="3632958702" sldId="475"/>
            <ac:spMk id="2" creationId="{9098BFE0-FB14-4FDF-B239-368AB25C4656}"/>
          </ac:spMkLst>
        </pc:spChg>
        <pc:spChg chg="mod ord">
          <ac:chgData name="Khattab, Sherif" userId="c83b1e15-36f3-4f46-aceb-05aac24c545e" providerId="ADAL" clId="{2ADE63E9-E2C9-7246-9E3A-3CE97796841D}" dt="2020-05-14T17:32:32.474" v="132" actId="700"/>
          <ac:spMkLst>
            <pc:docMk/>
            <pc:sldMk cId="3632958702" sldId="475"/>
            <ac:spMk id="4" creationId="{0EF6E624-0A3E-4DD3-9D16-BE20815A90D4}"/>
          </ac:spMkLst>
        </pc:spChg>
        <pc:spChg chg="mod ord">
          <ac:chgData name="Khattab, Sherif" userId="c83b1e15-36f3-4f46-aceb-05aac24c545e" providerId="ADAL" clId="{2ADE63E9-E2C9-7246-9E3A-3CE97796841D}" dt="2020-05-14T17:32:32.474" v="132" actId="700"/>
          <ac:spMkLst>
            <pc:docMk/>
            <pc:sldMk cId="3632958702" sldId="475"/>
            <ac:spMk id="10241" creationId="{20D7B19A-244C-4451-AB31-637CE4D4CE6A}"/>
          </ac:spMkLst>
        </pc:spChg>
        <pc:spChg chg="mod ord">
          <ac:chgData name="Khattab, Sherif" userId="c83b1e15-36f3-4f46-aceb-05aac24c545e" providerId="ADAL" clId="{2ADE63E9-E2C9-7246-9E3A-3CE97796841D}" dt="2020-05-14T17:32:32.474" v="132" actId="700"/>
          <ac:spMkLst>
            <pc:docMk/>
            <pc:sldMk cId="3632958702" sldId="475"/>
            <ac:spMk id="10242" creationId="{612ED614-FC4A-4C8B-8216-6ACBE1A9541E}"/>
          </ac:spMkLst>
        </pc:spChg>
      </pc:sldChg>
      <pc:sldChg chg="addSp delSp modSp add mod setBg chgLayout">
        <pc:chgData name="Khattab, Sherif" userId="c83b1e15-36f3-4f46-aceb-05aac24c545e" providerId="ADAL" clId="{2ADE63E9-E2C9-7246-9E3A-3CE97796841D}" dt="2020-05-14T17:32:32.474" v="132" actId="700"/>
        <pc:sldMkLst>
          <pc:docMk/>
          <pc:sldMk cId="2634117846" sldId="476"/>
        </pc:sldMkLst>
        <pc:spChg chg="del">
          <ac:chgData name="Khattab, Sherif" userId="c83b1e15-36f3-4f46-aceb-05aac24c545e" providerId="ADAL" clId="{2ADE63E9-E2C9-7246-9E3A-3CE97796841D}" dt="2020-05-14T17:32:26.256" v="130" actId="700"/>
          <ac:spMkLst>
            <pc:docMk/>
            <pc:sldMk cId="2634117846" sldId="476"/>
            <ac:spMk id="2" creationId="{38487650-FCF5-4B5C-856E-BE30F32C03BB}"/>
          </ac:spMkLst>
        </pc:spChg>
        <pc:spChg chg="mod ord">
          <ac:chgData name="Khattab, Sherif" userId="c83b1e15-36f3-4f46-aceb-05aac24c545e" providerId="ADAL" clId="{2ADE63E9-E2C9-7246-9E3A-3CE97796841D}" dt="2020-05-14T17:32:32.474" v="132" actId="700"/>
          <ac:spMkLst>
            <pc:docMk/>
            <pc:sldMk cId="2634117846" sldId="476"/>
            <ac:spMk id="3" creationId="{0D5FC714-764A-42DC-B362-C00E7889E545}"/>
          </ac:spMkLst>
        </pc:spChg>
        <pc:spChg chg="add del mod ord">
          <ac:chgData name="Khattab, Sherif" userId="c83b1e15-36f3-4f46-aceb-05aac24c545e" providerId="ADAL" clId="{2ADE63E9-E2C9-7246-9E3A-3CE97796841D}" dt="2020-05-14T17:32:29.326" v="131" actId="700"/>
          <ac:spMkLst>
            <pc:docMk/>
            <pc:sldMk cId="2634117846" sldId="476"/>
            <ac:spMk id="4" creationId="{9F41C026-540C-D946-80B8-D5DD12B51858}"/>
          </ac:spMkLst>
        </pc:spChg>
        <pc:spChg chg="mod ord">
          <ac:chgData name="Khattab, Sherif" userId="c83b1e15-36f3-4f46-aceb-05aac24c545e" providerId="ADAL" clId="{2ADE63E9-E2C9-7246-9E3A-3CE97796841D}" dt="2020-05-14T17:32:32.474" v="132" actId="700"/>
          <ac:spMkLst>
            <pc:docMk/>
            <pc:sldMk cId="2634117846" sldId="476"/>
            <ac:spMk id="5" creationId="{8BDA7C5A-80A5-42EE-B6CF-BFAE25598543}"/>
          </ac:spMkLst>
        </pc:spChg>
        <pc:spChg chg="add del mod ord">
          <ac:chgData name="Khattab, Sherif" userId="c83b1e15-36f3-4f46-aceb-05aac24c545e" providerId="ADAL" clId="{2ADE63E9-E2C9-7246-9E3A-3CE97796841D}" dt="2020-05-14T17:32:32.474" v="132" actId="700"/>
          <ac:spMkLst>
            <pc:docMk/>
            <pc:sldMk cId="2634117846" sldId="476"/>
            <ac:spMk id="6" creationId="{4B557CF0-5D0E-3545-A965-5B23F43F3FB9}"/>
          </ac:spMkLst>
        </pc:spChg>
        <pc:spChg chg="add mod ord">
          <ac:chgData name="Khattab, Sherif" userId="c83b1e15-36f3-4f46-aceb-05aac24c545e" providerId="ADAL" clId="{2ADE63E9-E2C9-7246-9E3A-3CE97796841D}" dt="2020-05-14T17:32:32.474" v="132" actId="700"/>
          <ac:spMkLst>
            <pc:docMk/>
            <pc:sldMk cId="2634117846" sldId="476"/>
            <ac:spMk id="7" creationId="{44731E72-C95C-EB4B-A626-59E28AE89AFC}"/>
          </ac:spMkLst>
        </pc:spChg>
        <pc:spChg chg="mod ord">
          <ac:chgData name="Khattab, Sherif" userId="c83b1e15-36f3-4f46-aceb-05aac24c545e" providerId="ADAL" clId="{2ADE63E9-E2C9-7246-9E3A-3CE97796841D}" dt="2020-05-14T17:32:32.474" v="132" actId="700"/>
          <ac:spMkLst>
            <pc:docMk/>
            <pc:sldMk cId="2634117846" sldId="476"/>
            <ac:spMk id="15361" creationId="{46F2E61B-6CE8-4481-A01D-E49CADFFB587}"/>
          </ac:spMkLst>
        </pc:spChg>
      </pc:sldChg>
      <pc:sldChg chg="modSp add mod modTransition setBg chgLayout">
        <pc:chgData name="Khattab, Sherif" userId="c83b1e15-36f3-4f46-aceb-05aac24c545e" providerId="ADAL" clId="{2ADE63E9-E2C9-7246-9E3A-3CE97796841D}" dt="2020-05-14T17:32:32.474" v="132" actId="700"/>
        <pc:sldMkLst>
          <pc:docMk/>
          <pc:sldMk cId="4038969182" sldId="477"/>
        </pc:sldMkLst>
        <pc:spChg chg="mod ord">
          <ac:chgData name="Khattab, Sherif" userId="c83b1e15-36f3-4f46-aceb-05aac24c545e" providerId="ADAL" clId="{2ADE63E9-E2C9-7246-9E3A-3CE97796841D}" dt="2020-05-14T17:32:32.474" v="132" actId="700"/>
          <ac:spMkLst>
            <pc:docMk/>
            <pc:sldMk cId="4038969182" sldId="477"/>
            <ac:spMk id="2" creationId="{FC2F5822-FB95-4FA7-8814-7A9973030216}"/>
          </ac:spMkLst>
        </pc:spChg>
        <pc:spChg chg="mod ord">
          <ac:chgData name="Khattab, Sherif" userId="c83b1e15-36f3-4f46-aceb-05aac24c545e" providerId="ADAL" clId="{2ADE63E9-E2C9-7246-9E3A-3CE97796841D}" dt="2020-05-14T17:32:32.474" v="132" actId="700"/>
          <ac:spMkLst>
            <pc:docMk/>
            <pc:sldMk cId="4038969182" sldId="477"/>
            <ac:spMk id="4" creationId="{AC512AFF-6A18-4D49-A4E6-2CC1827AA033}"/>
          </ac:spMkLst>
        </pc:spChg>
        <pc:spChg chg="mod ord">
          <ac:chgData name="Khattab, Sherif" userId="c83b1e15-36f3-4f46-aceb-05aac24c545e" providerId="ADAL" clId="{2ADE63E9-E2C9-7246-9E3A-3CE97796841D}" dt="2020-05-14T17:32:32.474" v="132" actId="700"/>
          <ac:spMkLst>
            <pc:docMk/>
            <pc:sldMk cId="4038969182" sldId="477"/>
            <ac:spMk id="16385" creationId="{6A11D2B9-CA45-4A0D-B509-8257E2D9B94F}"/>
          </ac:spMkLst>
        </pc:spChg>
        <pc:spChg chg="mod ord">
          <ac:chgData name="Khattab, Sherif" userId="c83b1e15-36f3-4f46-aceb-05aac24c545e" providerId="ADAL" clId="{2ADE63E9-E2C9-7246-9E3A-3CE97796841D}" dt="2020-05-14T17:32:32.474" v="132" actId="700"/>
          <ac:spMkLst>
            <pc:docMk/>
            <pc:sldMk cId="4038969182" sldId="477"/>
            <ac:spMk id="16386" creationId="{2EE14E1C-57AD-4AA5-8D97-EF494DA8A5A6}"/>
          </ac:spMkLst>
        </pc:spChg>
      </pc:sldChg>
      <pc:sldChg chg="modSp add mod setBg chgLayout">
        <pc:chgData name="Khattab, Sherif" userId="c83b1e15-36f3-4f46-aceb-05aac24c545e" providerId="ADAL" clId="{2ADE63E9-E2C9-7246-9E3A-3CE97796841D}" dt="2020-05-14T17:32:32.474" v="132" actId="700"/>
        <pc:sldMkLst>
          <pc:docMk/>
          <pc:sldMk cId="326259628" sldId="478"/>
        </pc:sldMkLst>
        <pc:spChg chg="mod ord">
          <ac:chgData name="Khattab, Sherif" userId="c83b1e15-36f3-4f46-aceb-05aac24c545e" providerId="ADAL" clId="{2ADE63E9-E2C9-7246-9E3A-3CE97796841D}" dt="2020-05-14T17:32:32.474" v="132" actId="700"/>
          <ac:spMkLst>
            <pc:docMk/>
            <pc:sldMk cId="326259628" sldId="478"/>
            <ac:spMk id="2" creationId="{E062ACD1-570C-402E-8392-9B5493153BD3}"/>
          </ac:spMkLst>
        </pc:spChg>
        <pc:spChg chg="mod ord">
          <ac:chgData name="Khattab, Sherif" userId="c83b1e15-36f3-4f46-aceb-05aac24c545e" providerId="ADAL" clId="{2ADE63E9-E2C9-7246-9E3A-3CE97796841D}" dt="2020-05-14T17:32:32.474" v="132" actId="700"/>
          <ac:spMkLst>
            <pc:docMk/>
            <pc:sldMk cId="326259628" sldId="478"/>
            <ac:spMk id="4" creationId="{C930AAE5-A143-485B-8675-C5B93A7A5FB5}"/>
          </ac:spMkLst>
        </pc:spChg>
        <pc:spChg chg="mod ord">
          <ac:chgData name="Khattab, Sherif" userId="c83b1e15-36f3-4f46-aceb-05aac24c545e" providerId="ADAL" clId="{2ADE63E9-E2C9-7246-9E3A-3CE97796841D}" dt="2020-05-14T17:32:32.474" v="132" actId="700"/>
          <ac:spMkLst>
            <pc:docMk/>
            <pc:sldMk cId="326259628" sldId="478"/>
            <ac:spMk id="17409" creationId="{3FA5BF51-7963-48D9-BD2B-FB627F72FD97}"/>
          </ac:spMkLst>
        </pc:spChg>
        <pc:spChg chg="mod ord">
          <ac:chgData name="Khattab, Sherif" userId="c83b1e15-36f3-4f46-aceb-05aac24c545e" providerId="ADAL" clId="{2ADE63E9-E2C9-7246-9E3A-3CE97796841D}" dt="2020-05-14T17:32:32.474" v="132" actId="700"/>
          <ac:spMkLst>
            <pc:docMk/>
            <pc:sldMk cId="326259628" sldId="478"/>
            <ac:spMk id="17410" creationId="{FD2C61C6-866E-4872-9AD1-25125E239118}"/>
          </ac:spMkLst>
        </pc:spChg>
      </pc:sldChg>
      <pc:sldChg chg="modSp add mod modTransition setBg chgLayout">
        <pc:chgData name="Khattab, Sherif" userId="c83b1e15-36f3-4f46-aceb-05aac24c545e" providerId="ADAL" clId="{2ADE63E9-E2C9-7246-9E3A-3CE97796841D}" dt="2020-05-14T17:32:32.474" v="132" actId="700"/>
        <pc:sldMkLst>
          <pc:docMk/>
          <pc:sldMk cId="873856523" sldId="479"/>
        </pc:sldMkLst>
        <pc:spChg chg="mod ord">
          <ac:chgData name="Khattab, Sherif" userId="c83b1e15-36f3-4f46-aceb-05aac24c545e" providerId="ADAL" clId="{2ADE63E9-E2C9-7246-9E3A-3CE97796841D}" dt="2020-05-14T17:32:32.474" v="132" actId="700"/>
          <ac:spMkLst>
            <pc:docMk/>
            <pc:sldMk cId="873856523" sldId="479"/>
            <ac:spMk id="2" creationId="{0EA6D591-B53C-496E-AC8A-4A137C95CFED}"/>
          </ac:spMkLst>
        </pc:spChg>
        <pc:spChg chg="mod ord">
          <ac:chgData name="Khattab, Sherif" userId="c83b1e15-36f3-4f46-aceb-05aac24c545e" providerId="ADAL" clId="{2ADE63E9-E2C9-7246-9E3A-3CE97796841D}" dt="2020-05-14T17:32:32.474" v="132" actId="700"/>
          <ac:spMkLst>
            <pc:docMk/>
            <pc:sldMk cId="873856523" sldId="479"/>
            <ac:spMk id="4" creationId="{ED98CD1B-CC0F-4183-9A7A-D761866A6186}"/>
          </ac:spMkLst>
        </pc:spChg>
        <pc:spChg chg="mod ord">
          <ac:chgData name="Khattab, Sherif" userId="c83b1e15-36f3-4f46-aceb-05aac24c545e" providerId="ADAL" clId="{2ADE63E9-E2C9-7246-9E3A-3CE97796841D}" dt="2020-05-14T17:32:32.474" v="132" actId="700"/>
          <ac:spMkLst>
            <pc:docMk/>
            <pc:sldMk cId="873856523" sldId="479"/>
            <ac:spMk id="18433" creationId="{E3607FC9-A77A-4CEC-B201-FD6943B401ED}"/>
          </ac:spMkLst>
        </pc:spChg>
        <pc:spChg chg="mod ord">
          <ac:chgData name="Khattab, Sherif" userId="c83b1e15-36f3-4f46-aceb-05aac24c545e" providerId="ADAL" clId="{2ADE63E9-E2C9-7246-9E3A-3CE97796841D}" dt="2020-05-14T17:32:32.474" v="132" actId="700"/>
          <ac:spMkLst>
            <pc:docMk/>
            <pc:sldMk cId="873856523" sldId="479"/>
            <ac:spMk id="18434" creationId="{A670C1CC-C98F-4983-9392-1D866C0F5D42}"/>
          </ac:spMkLst>
        </pc:spChg>
      </pc:sldChg>
      <pc:sldChg chg="modSp add mod setBg chgLayout">
        <pc:chgData name="Khattab, Sherif" userId="c83b1e15-36f3-4f46-aceb-05aac24c545e" providerId="ADAL" clId="{2ADE63E9-E2C9-7246-9E3A-3CE97796841D}" dt="2020-05-14T17:32:32.474" v="132" actId="700"/>
        <pc:sldMkLst>
          <pc:docMk/>
          <pc:sldMk cId="3465344065" sldId="480"/>
        </pc:sldMkLst>
        <pc:spChg chg="mod ord">
          <ac:chgData name="Khattab, Sherif" userId="c83b1e15-36f3-4f46-aceb-05aac24c545e" providerId="ADAL" clId="{2ADE63E9-E2C9-7246-9E3A-3CE97796841D}" dt="2020-05-14T17:32:32.474" v="132" actId="700"/>
          <ac:spMkLst>
            <pc:docMk/>
            <pc:sldMk cId="3465344065" sldId="480"/>
            <ac:spMk id="2" creationId="{11132C19-C3D2-4144-95C9-05511E063086}"/>
          </ac:spMkLst>
        </pc:spChg>
        <pc:spChg chg="mod ord">
          <ac:chgData name="Khattab, Sherif" userId="c83b1e15-36f3-4f46-aceb-05aac24c545e" providerId="ADAL" clId="{2ADE63E9-E2C9-7246-9E3A-3CE97796841D}" dt="2020-05-14T17:32:32.474" v="132" actId="700"/>
          <ac:spMkLst>
            <pc:docMk/>
            <pc:sldMk cId="3465344065" sldId="480"/>
            <ac:spMk id="4" creationId="{F9CF27AE-4665-4145-A6BD-FA5AEE73A1D6}"/>
          </ac:spMkLst>
        </pc:spChg>
        <pc:spChg chg="mod ord">
          <ac:chgData name="Khattab, Sherif" userId="c83b1e15-36f3-4f46-aceb-05aac24c545e" providerId="ADAL" clId="{2ADE63E9-E2C9-7246-9E3A-3CE97796841D}" dt="2020-05-14T17:32:32.474" v="132" actId="700"/>
          <ac:spMkLst>
            <pc:docMk/>
            <pc:sldMk cId="3465344065" sldId="480"/>
            <ac:spMk id="19457" creationId="{1260AB16-B7C6-49E8-8537-222E8A0B12DF}"/>
          </ac:spMkLst>
        </pc:spChg>
        <pc:spChg chg="mod ord">
          <ac:chgData name="Khattab, Sherif" userId="c83b1e15-36f3-4f46-aceb-05aac24c545e" providerId="ADAL" clId="{2ADE63E9-E2C9-7246-9E3A-3CE97796841D}" dt="2020-05-14T17:32:32.474" v="132" actId="700"/>
          <ac:spMkLst>
            <pc:docMk/>
            <pc:sldMk cId="3465344065" sldId="480"/>
            <ac:spMk id="19458" creationId="{8DE01213-3EA3-44D3-A522-C138B7172B87}"/>
          </ac:spMkLst>
        </pc:spChg>
      </pc:sldChg>
      <pc:sldChg chg="modSp add mod setBg chgLayout">
        <pc:chgData name="Khattab, Sherif" userId="c83b1e15-36f3-4f46-aceb-05aac24c545e" providerId="ADAL" clId="{2ADE63E9-E2C9-7246-9E3A-3CE97796841D}" dt="2020-05-14T17:32:32.474" v="132" actId="700"/>
        <pc:sldMkLst>
          <pc:docMk/>
          <pc:sldMk cId="2002489455" sldId="481"/>
        </pc:sldMkLst>
        <pc:spChg chg="mod ord">
          <ac:chgData name="Khattab, Sherif" userId="c83b1e15-36f3-4f46-aceb-05aac24c545e" providerId="ADAL" clId="{2ADE63E9-E2C9-7246-9E3A-3CE97796841D}" dt="2020-05-14T17:32:32.474" v="132" actId="700"/>
          <ac:spMkLst>
            <pc:docMk/>
            <pc:sldMk cId="2002489455" sldId="481"/>
            <ac:spMk id="2" creationId="{28056DCF-BD99-41AE-8A45-79565A5E5EC6}"/>
          </ac:spMkLst>
        </pc:spChg>
        <pc:spChg chg="mod ord">
          <ac:chgData name="Khattab, Sherif" userId="c83b1e15-36f3-4f46-aceb-05aac24c545e" providerId="ADAL" clId="{2ADE63E9-E2C9-7246-9E3A-3CE97796841D}" dt="2020-05-14T17:32:32.474" v="132" actId="700"/>
          <ac:spMkLst>
            <pc:docMk/>
            <pc:sldMk cId="2002489455" sldId="481"/>
            <ac:spMk id="4" creationId="{A79585B2-A921-40F0-932E-AC3F74E709BF}"/>
          </ac:spMkLst>
        </pc:spChg>
        <pc:spChg chg="mod ord">
          <ac:chgData name="Khattab, Sherif" userId="c83b1e15-36f3-4f46-aceb-05aac24c545e" providerId="ADAL" clId="{2ADE63E9-E2C9-7246-9E3A-3CE97796841D}" dt="2020-05-14T17:32:32.474" v="132" actId="700"/>
          <ac:spMkLst>
            <pc:docMk/>
            <pc:sldMk cId="2002489455" sldId="481"/>
            <ac:spMk id="22529" creationId="{A112A8D4-1658-40CE-AA71-89F4B1ED4C53}"/>
          </ac:spMkLst>
        </pc:spChg>
        <pc:spChg chg="mod ord">
          <ac:chgData name="Khattab, Sherif" userId="c83b1e15-36f3-4f46-aceb-05aac24c545e" providerId="ADAL" clId="{2ADE63E9-E2C9-7246-9E3A-3CE97796841D}" dt="2020-05-14T17:32:32.474" v="132" actId="700"/>
          <ac:spMkLst>
            <pc:docMk/>
            <pc:sldMk cId="2002489455" sldId="481"/>
            <ac:spMk id="22530" creationId="{2CBAA7AF-2C27-461D-A7D3-183D7DE49AE2}"/>
          </ac:spMkLst>
        </pc:spChg>
      </pc:sldChg>
      <pc:sldChg chg="modSp add mod setBg chgLayout">
        <pc:chgData name="Khattab, Sherif" userId="c83b1e15-36f3-4f46-aceb-05aac24c545e" providerId="ADAL" clId="{2ADE63E9-E2C9-7246-9E3A-3CE97796841D}" dt="2020-05-14T17:32:32.474" v="132" actId="700"/>
        <pc:sldMkLst>
          <pc:docMk/>
          <pc:sldMk cId="1560930406" sldId="482"/>
        </pc:sldMkLst>
        <pc:spChg chg="mod ord">
          <ac:chgData name="Khattab, Sherif" userId="c83b1e15-36f3-4f46-aceb-05aac24c545e" providerId="ADAL" clId="{2ADE63E9-E2C9-7246-9E3A-3CE97796841D}" dt="2020-05-14T17:32:32.474" v="132" actId="700"/>
          <ac:spMkLst>
            <pc:docMk/>
            <pc:sldMk cId="1560930406" sldId="482"/>
            <ac:spMk id="2" creationId="{DF0F4013-0B68-4D88-865A-4FC3176C8654}"/>
          </ac:spMkLst>
        </pc:spChg>
        <pc:spChg chg="mod ord">
          <ac:chgData name="Khattab, Sherif" userId="c83b1e15-36f3-4f46-aceb-05aac24c545e" providerId="ADAL" clId="{2ADE63E9-E2C9-7246-9E3A-3CE97796841D}" dt="2020-05-14T17:32:32.474" v="132" actId="700"/>
          <ac:spMkLst>
            <pc:docMk/>
            <pc:sldMk cId="1560930406" sldId="482"/>
            <ac:spMk id="4" creationId="{EC2FC32F-B9CD-4D1A-AE2B-0825BE055635}"/>
          </ac:spMkLst>
        </pc:spChg>
        <pc:spChg chg="mod ord">
          <ac:chgData name="Khattab, Sherif" userId="c83b1e15-36f3-4f46-aceb-05aac24c545e" providerId="ADAL" clId="{2ADE63E9-E2C9-7246-9E3A-3CE97796841D}" dt="2020-05-14T17:32:32.474" v="132" actId="700"/>
          <ac:spMkLst>
            <pc:docMk/>
            <pc:sldMk cId="1560930406" sldId="482"/>
            <ac:spMk id="23553" creationId="{E59624D1-FEEB-4340-9651-13DD586B53A9}"/>
          </ac:spMkLst>
        </pc:spChg>
        <pc:spChg chg="mod ord">
          <ac:chgData name="Khattab, Sherif" userId="c83b1e15-36f3-4f46-aceb-05aac24c545e" providerId="ADAL" clId="{2ADE63E9-E2C9-7246-9E3A-3CE97796841D}" dt="2020-05-14T17:32:32.474" v="132" actId="700"/>
          <ac:spMkLst>
            <pc:docMk/>
            <pc:sldMk cId="1560930406" sldId="482"/>
            <ac:spMk id="23554" creationId="{352A19DE-2E99-4131-8018-428EB1D381D8}"/>
          </ac:spMkLst>
        </pc:spChg>
      </pc:sldChg>
      <pc:sldChg chg="modSp add mod modTransition setBg chgLayout">
        <pc:chgData name="Khattab, Sherif" userId="c83b1e15-36f3-4f46-aceb-05aac24c545e" providerId="ADAL" clId="{2ADE63E9-E2C9-7246-9E3A-3CE97796841D}" dt="2020-05-14T17:32:32.474" v="132" actId="700"/>
        <pc:sldMkLst>
          <pc:docMk/>
          <pc:sldMk cId="1387835057" sldId="483"/>
        </pc:sldMkLst>
        <pc:spChg chg="mod ord">
          <ac:chgData name="Khattab, Sherif" userId="c83b1e15-36f3-4f46-aceb-05aac24c545e" providerId="ADAL" clId="{2ADE63E9-E2C9-7246-9E3A-3CE97796841D}" dt="2020-05-14T17:32:32.474" v="132" actId="700"/>
          <ac:spMkLst>
            <pc:docMk/>
            <pc:sldMk cId="1387835057" sldId="483"/>
            <ac:spMk id="2" creationId="{A6AF18B9-6FF0-4C74-A586-1E93EC2994BF}"/>
          </ac:spMkLst>
        </pc:spChg>
        <pc:spChg chg="mod ord">
          <ac:chgData name="Khattab, Sherif" userId="c83b1e15-36f3-4f46-aceb-05aac24c545e" providerId="ADAL" clId="{2ADE63E9-E2C9-7246-9E3A-3CE97796841D}" dt="2020-05-14T17:32:32.474" v="132" actId="700"/>
          <ac:spMkLst>
            <pc:docMk/>
            <pc:sldMk cId="1387835057" sldId="483"/>
            <ac:spMk id="4" creationId="{695B28AA-F135-4C0B-81EF-050B8EDFE010}"/>
          </ac:spMkLst>
        </pc:spChg>
        <pc:spChg chg="mod ord">
          <ac:chgData name="Khattab, Sherif" userId="c83b1e15-36f3-4f46-aceb-05aac24c545e" providerId="ADAL" clId="{2ADE63E9-E2C9-7246-9E3A-3CE97796841D}" dt="2020-05-14T17:32:32.474" v="132" actId="700"/>
          <ac:spMkLst>
            <pc:docMk/>
            <pc:sldMk cId="1387835057" sldId="483"/>
            <ac:spMk id="24577" creationId="{77EC0389-3FCE-4FE8-A2EC-CC38786BD14C}"/>
          </ac:spMkLst>
        </pc:spChg>
        <pc:spChg chg="mod ord">
          <ac:chgData name="Khattab, Sherif" userId="c83b1e15-36f3-4f46-aceb-05aac24c545e" providerId="ADAL" clId="{2ADE63E9-E2C9-7246-9E3A-3CE97796841D}" dt="2020-05-14T17:32:32.474" v="132" actId="700"/>
          <ac:spMkLst>
            <pc:docMk/>
            <pc:sldMk cId="1387835057" sldId="483"/>
            <ac:spMk id="24578" creationId="{A4BB8E81-AF1B-43C3-BD62-03BC2CAACBA4}"/>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1948397067" sldId="484"/>
        </pc:sldMkLst>
        <pc:spChg chg="del">
          <ac:chgData name="Khattab, Sherif" userId="c83b1e15-36f3-4f46-aceb-05aac24c545e" providerId="ADAL" clId="{2ADE63E9-E2C9-7246-9E3A-3CE97796841D}" dt="2020-05-14T17:32:26.256" v="130" actId="700"/>
          <ac:spMkLst>
            <pc:docMk/>
            <pc:sldMk cId="1948397067" sldId="484"/>
            <ac:spMk id="2" creationId="{583DE45C-2415-4E3D-8278-F51570832279}"/>
          </ac:spMkLst>
        </pc:spChg>
        <pc:spChg chg="mod ord">
          <ac:chgData name="Khattab, Sherif" userId="c83b1e15-36f3-4f46-aceb-05aac24c545e" providerId="ADAL" clId="{2ADE63E9-E2C9-7246-9E3A-3CE97796841D}" dt="2020-05-14T17:32:32.474" v="132" actId="700"/>
          <ac:spMkLst>
            <pc:docMk/>
            <pc:sldMk cId="1948397067" sldId="484"/>
            <ac:spMk id="3" creationId="{8EEA02BE-54EF-4DED-8936-3DDE41ED48F3}"/>
          </ac:spMkLst>
        </pc:spChg>
        <pc:spChg chg="add del mod ord">
          <ac:chgData name="Khattab, Sherif" userId="c83b1e15-36f3-4f46-aceb-05aac24c545e" providerId="ADAL" clId="{2ADE63E9-E2C9-7246-9E3A-3CE97796841D}" dt="2020-05-14T17:32:29.326" v="131" actId="700"/>
          <ac:spMkLst>
            <pc:docMk/>
            <pc:sldMk cId="1948397067" sldId="484"/>
            <ac:spMk id="4" creationId="{CA42FC3E-BF76-B145-B3A3-B75EDD4DF99F}"/>
          </ac:spMkLst>
        </pc:spChg>
        <pc:spChg chg="mod ord">
          <ac:chgData name="Khattab, Sherif" userId="c83b1e15-36f3-4f46-aceb-05aac24c545e" providerId="ADAL" clId="{2ADE63E9-E2C9-7246-9E3A-3CE97796841D}" dt="2020-05-14T17:32:32.474" v="132" actId="700"/>
          <ac:spMkLst>
            <pc:docMk/>
            <pc:sldMk cId="1948397067" sldId="484"/>
            <ac:spMk id="5" creationId="{DE1FD728-0EB3-4F5A-B200-1BF20173728C}"/>
          </ac:spMkLst>
        </pc:spChg>
        <pc:spChg chg="add del mod ord">
          <ac:chgData name="Khattab, Sherif" userId="c83b1e15-36f3-4f46-aceb-05aac24c545e" providerId="ADAL" clId="{2ADE63E9-E2C9-7246-9E3A-3CE97796841D}" dt="2020-05-14T17:32:32.474" v="132" actId="700"/>
          <ac:spMkLst>
            <pc:docMk/>
            <pc:sldMk cId="1948397067" sldId="484"/>
            <ac:spMk id="6" creationId="{1797A981-9C02-B14D-965E-3A26A76E662D}"/>
          </ac:spMkLst>
        </pc:spChg>
        <pc:spChg chg="add mod ord">
          <ac:chgData name="Khattab, Sherif" userId="c83b1e15-36f3-4f46-aceb-05aac24c545e" providerId="ADAL" clId="{2ADE63E9-E2C9-7246-9E3A-3CE97796841D}" dt="2020-05-14T17:32:32.474" v="132" actId="700"/>
          <ac:spMkLst>
            <pc:docMk/>
            <pc:sldMk cId="1948397067" sldId="484"/>
            <ac:spMk id="7" creationId="{8A225AA0-21AD-A843-A4E3-3C82E24A7D11}"/>
          </ac:spMkLst>
        </pc:spChg>
        <pc:spChg chg="mod ord">
          <ac:chgData name="Khattab, Sherif" userId="c83b1e15-36f3-4f46-aceb-05aac24c545e" providerId="ADAL" clId="{2ADE63E9-E2C9-7246-9E3A-3CE97796841D}" dt="2020-05-14T17:32:32.474" v="132" actId="700"/>
          <ac:spMkLst>
            <pc:docMk/>
            <pc:sldMk cId="1948397067" sldId="484"/>
            <ac:spMk id="25601" creationId="{5E2E26B9-79A1-4156-BA81-69E66E0DF0CE}"/>
          </ac:spMkLst>
        </pc:spChg>
      </pc:sldChg>
      <pc:sldChg chg="modSp add mod modTransition setBg chgLayout">
        <pc:chgData name="Khattab, Sherif" userId="c83b1e15-36f3-4f46-aceb-05aac24c545e" providerId="ADAL" clId="{2ADE63E9-E2C9-7246-9E3A-3CE97796841D}" dt="2020-05-14T17:32:32.474" v="132" actId="700"/>
        <pc:sldMkLst>
          <pc:docMk/>
          <pc:sldMk cId="3473693154" sldId="485"/>
        </pc:sldMkLst>
        <pc:spChg chg="mod ord">
          <ac:chgData name="Khattab, Sherif" userId="c83b1e15-36f3-4f46-aceb-05aac24c545e" providerId="ADAL" clId="{2ADE63E9-E2C9-7246-9E3A-3CE97796841D}" dt="2020-05-14T17:32:32.474" v="132" actId="700"/>
          <ac:spMkLst>
            <pc:docMk/>
            <pc:sldMk cId="3473693154" sldId="485"/>
            <ac:spMk id="2" creationId="{586854B2-D813-4866-991C-A454A76AA11F}"/>
          </ac:spMkLst>
        </pc:spChg>
        <pc:spChg chg="mod ord">
          <ac:chgData name="Khattab, Sherif" userId="c83b1e15-36f3-4f46-aceb-05aac24c545e" providerId="ADAL" clId="{2ADE63E9-E2C9-7246-9E3A-3CE97796841D}" dt="2020-05-14T17:32:32.474" v="132" actId="700"/>
          <ac:spMkLst>
            <pc:docMk/>
            <pc:sldMk cId="3473693154" sldId="485"/>
            <ac:spMk id="4" creationId="{8A46F5C7-08E2-45F5-81BA-1784EE136164}"/>
          </ac:spMkLst>
        </pc:spChg>
        <pc:spChg chg="mod ord">
          <ac:chgData name="Khattab, Sherif" userId="c83b1e15-36f3-4f46-aceb-05aac24c545e" providerId="ADAL" clId="{2ADE63E9-E2C9-7246-9E3A-3CE97796841D}" dt="2020-05-14T17:32:32.474" v="132" actId="700"/>
          <ac:spMkLst>
            <pc:docMk/>
            <pc:sldMk cId="3473693154" sldId="485"/>
            <ac:spMk id="26625" creationId="{C1D92301-73F4-4C23-99EC-1F78FAD6D495}"/>
          </ac:spMkLst>
        </pc:spChg>
        <pc:spChg chg="mod ord">
          <ac:chgData name="Khattab, Sherif" userId="c83b1e15-36f3-4f46-aceb-05aac24c545e" providerId="ADAL" clId="{2ADE63E9-E2C9-7246-9E3A-3CE97796841D}" dt="2020-05-14T17:32:32.474" v="132" actId="700"/>
          <ac:spMkLst>
            <pc:docMk/>
            <pc:sldMk cId="3473693154" sldId="485"/>
            <ac:spMk id="26626" creationId="{2651E592-DA2E-4E0E-A6BB-2B5F27098645}"/>
          </ac:spMkLst>
        </pc:spChg>
      </pc:sldChg>
      <pc:sldChg chg="modSp add mod modTransition setBg chgLayout">
        <pc:chgData name="Khattab, Sherif" userId="c83b1e15-36f3-4f46-aceb-05aac24c545e" providerId="ADAL" clId="{2ADE63E9-E2C9-7246-9E3A-3CE97796841D}" dt="2020-05-14T17:32:32.474" v="132" actId="700"/>
        <pc:sldMkLst>
          <pc:docMk/>
          <pc:sldMk cId="2983945636" sldId="486"/>
        </pc:sldMkLst>
        <pc:spChg chg="mod ord">
          <ac:chgData name="Khattab, Sherif" userId="c83b1e15-36f3-4f46-aceb-05aac24c545e" providerId="ADAL" clId="{2ADE63E9-E2C9-7246-9E3A-3CE97796841D}" dt="2020-05-14T17:32:32.474" v="132" actId="700"/>
          <ac:spMkLst>
            <pc:docMk/>
            <pc:sldMk cId="2983945636" sldId="486"/>
            <ac:spMk id="2" creationId="{030E642F-8AF9-447D-9779-038C807126FB}"/>
          </ac:spMkLst>
        </pc:spChg>
        <pc:spChg chg="mod ord">
          <ac:chgData name="Khattab, Sherif" userId="c83b1e15-36f3-4f46-aceb-05aac24c545e" providerId="ADAL" clId="{2ADE63E9-E2C9-7246-9E3A-3CE97796841D}" dt="2020-05-14T17:32:32.474" v="132" actId="700"/>
          <ac:spMkLst>
            <pc:docMk/>
            <pc:sldMk cId="2983945636" sldId="486"/>
            <ac:spMk id="4" creationId="{9A4DA0B9-6022-40BD-A698-C2A0004977E2}"/>
          </ac:spMkLst>
        </pc:spChg>
        <pc:spChg chg="mod ord">
          <ac:chgData name="Khattab, Sherif" userId="c83b1e15-36f3-4f46-aceb-05aac24c545e" providerId="ADAL" clId="{2ADE63E9-E2C9-7246-9E3A-3CE97796841D}" dt="2020-05-14T17:32:32.474" v="132" actId="700"/>
          <ac:spMkLst>
            <pc:docMk/>
            <pc:sldMk cId="2983945636" sldId="486"/>
            <ac:spMk id="27649" creationId="{A30CE637-C564-4C88-9CE7-7861A8F85416}"/>
          </ac:spMkLst>
        </pc:spChg>
        <pc:spChg chg="mod ord">
          <ac:chgData name="Khattab, Sherif" userId="c83b1e15-36f3-4f46-aceb-05aac24c545e" providerId="ADAL" clId="{2ADE63E9-E2C9-7246-9E3A-3CE97796841D}" dt="2020-05-14T17:32:32.474" v="132" actId="700"/>
          <ac:spMkLst>
            <pc:docMk/>
            <pc:sldMk cId="2983945636" sldId="486"/>
            <ac:spMk id="27650" creationId="{3B4B0BBB-7C33-4C49-9B92-A42C3AB117EF}"/>
          </ac:spMkLst>
        </pc:spChg>
      </pc:sldChg>
      <pc:sldChg chg="modSp add mod modTransition setBg chgLayout">
        <pc:chgData name="Khattab, Sherif" userId="c83b1e15-36f3-4f46-aceb-05aac24c545e" providerId="ADAL" clId="{2ADE63E9-E2C9-7246-9E3A-3CE97796841D}" dt="2020-05-14T17:32:32.474" v="132" actId="700"/>
        <pc:sldMkLst>
          <pc:docMk/>
          <pc:sldMk cId="3673539870" sldId="487"/>
        </pc:sldMkLst>
        <pc:spChg chg="mod ord">
          <ac:chgData name="Khattab, Sherif" userId="c83b1e15-36f3-4f46-aceb-05aac24c545e" providerId="ADAL" clId="{2ADE63E9-E2C9-7246-9E3A-3CE97796841D}" dt="2020-05-14T17:32:32.474" v="132" actId="700"/>
          <ac:spMkLst>
            <pc:docMk/>
            <pc:sldMk cId="3673539870" sldId="487"/>
            <ac:spMk id="2" creationId="{27633559-11FA-4E73-827B-61052702ECFD}"/>
          </ac:spMkLst>
        </pc:spChg>
        <pc:spChg chg="mod ord">
          <ac:chgData name="Khattab, Sherif" userId="c83b1e15-36f3-4f46-aceb-05aac24c545e" providerId="ADAL" clId="{2ADE63E9-E2C9-7246-9E3A-3CE97796841D}" dt="2020-05-14T17:32:32.474" v="132" actId="700"/>
          <ac:spMkLst>
            <pc:docMk/>
            <pc:sldMk cId="3673539870" sldId="487"/>
            <ac:spMk id="4" creationId="{DB7AC9D8-6AAC-45B4-B947-1418EC60416E}"/>
          </ac:spMkLst>
        </pc:spChg>
        <pc:spChg chg="mod ord">
          <ac:chgData name="Khattab, Sherif" userId="c83b1e15-36f3-4f46-aceb-05aac24c545e" providerId="ADAL" clId="{2ADE63E9-E2C9-7246-9E3A-3CE97796841D}" dt="2020-05-14T17:32:32.474" v="132" actId="700"/>
          <ac:spMkLst>
            <pc:docMk/>
            <pc:sldMk cId="3673539870" sldId="487"/>
            <ac:spMk id="28673" creationId="{01919240-6D5F-40C6-9DDB-8CA2B9C67437}"/>
          </ac:spMkLst>
        </pc:spChg>
        <pc:spChg chg="mod ord">
          <ac:chgData name="Khattab, Sherif" userId="c83b1e15-36f3-4f46-aceb-05aac24c545e" providerId="ADAL" clId="{2ADE63E9-E2C9-7246-9E3A-3CE97796841D}" dt="2020-05-14T17:32:32.474" v="132" actId="700"/>
          <ac:spMkLst>
            <pc:docMk/>
            <pc:sldMk cId="3673539870" sldId="487"/>
            <ac:spMk id="28674" creationId="{33FEC19D-87C7-48B3-AA20-D08F664388EE}"/>
          </ac:spMkLst>
        </pc:spChg>
      </pc:sldChg>
      <pc:sldChg chg="modSp add mod modTransition setBg chgLayout">
        <pc:chgData name="Khattab, Sherif" userId="c83b1e15-36f3-4f46-aceb-05aac24c545e" providerId="ADAL" clId="{2ADE63E9-E2C9-7246-9E3A-3CE97796841D}" dt="2020-05-14T17:32:32.474" v="132" actId="700"/>
        <pc:sldMkLst>
          <pc:docMk/>
          <pc:sldMk cId="1363323927" sldId="488"/>
        </pc:sldMkLst>
        <pc:spChg chg="mod ord">
          <ac:chgData name="Khattab, Sherif" userId="c83b1e15-36f3-4f46-aceb-05aac24c545e" providerId="ADAL" clId="{2ADE63E9-E2C9-7246-9E3A-3CE97796841D}" dt="2020-05-14T17:32:32.474" v="132" actId="700"/>
          <ac:spMkLst>
            <pc:docMk/>
            <pc:sldMk cId="1363323927" sldId="488"/>
            <ac:spMk id="2" creationId="{D1784F0E-0CE3-4DF2-BF5E-AC961DED9AD5}"/>
          </ac:spMkLst>
        </pc:spChg>
        <pc:spChg chg="mod ord">
          <ac:chgData name="Khattab, Sherif" userId="c83b1e15-36f3-4f46-aceb-05aac24c545e" providerId="ADAL" clId="{2ADE63E9-E2C9-7246-9E3A-3CE97796841D}" dt="2020-05-14T17:32:32.474" v="132" actId="700"/>
          <ac:spMkLst>
            <pc:docMk/>
            <pc:sldMk cId="1363323927" sldId="488"/>
            <ac:spMk id="4" creationId="{EDE852BE-9DBB-4B9F-96D6-41502235E65B}"/>
          </ac:spMkLst>
        </pc:spChg>
        <pc:spChg chg="mod ord">
          <ac:chgData name="Khattab, Sherif" userId="c83b1e15-36f3-4f46-aceb-05aac24c545e" providerId="ADAL" clId="{2ADE63E9-E2C9-7246-9E3A-3CE97796841D}" dt="2020-05-14T17:32:32.474" v="132" actId="700"/>
          <ac:spMkLst>
            <pc:docMk/>
            <pc:sldMk cId="1363323927" sldId="488"/>
            <ac:spMk id="29697" creationId="{28E17C06-9C26-4EA2-A8CB-9E266E08CFC9}"/>
          </ac:spMkLst>
        </pc:spChg>
        <pc:spChg chg="mod ord">
          <ac:chgData name="Khattab, Sherif" userId="c83b1e15-36f3-4f46-aceb-05aac24c545e" providerId="ADAL" clId="{2ADE63E9-E2C9-7246-9E3A-3CE97796841D}" dt="2020-05-14T17:32:32.474" v="132" actId="700"/>
          <ac:spMkLst>
            <pc:docMk/>
            <pc:sldMk cId="1363323927" sldId="488"/>
            <ac:spMk id="29699" creationId="{9B87D08D-EF4A-454B-A132-2A933B33FADF}"/>
          </ac:spMkLst>
        </pc:spChg>
      </pc:sldChg>
      <pc:sldChg chg="modSp add mod modTransition setBg chgLayout">
        <pc:chgData name="Khattab, Sherif" userId="c83b1e15-36f3-4f46-aceb-05aac24c545e" providerId="ADAL" clId="{2ADE63E9-E2C9-7246-9E3A-3CE97796841D}" dt="2020-05-14T17:32:32.474" v="132" actId="700"/>
        <pc:sldMkLst>
          <pc:docMk/>
          <pc:sldMk cId="936409682" sldId="489"/>
        </pc:sldMkLst>
        <pc:spChg chg="mod ord">
          <ac:chgData name="Khattab, Sherif" userId="c83b1e15-36f3-4f46-aceb-05aac24c545e" providerId="ADAL" clId="{2ADE63E9-E2C9-7246-9E3A-3CE97796841D}" dt="2020-05-14T17:32:32.474" v="132" actId="700"/>
          <ac:spMkLst>
            <pc:docMk/>
            <pc:sldMk cId="936409682" sldId="489"/>
            <ac:spMk id="2" creationId="{150C62BB-E114-454B-85DB-53D764ED6038}"/>
          </ac:spMkLst>
        </pc:spChg>
        <pc:spChg chg="mod ord">
          <ac:chgData name="Khattab, Sherif" userId="c83b1e15-36f3-4f46-aceb-05aac24c545e" providerId="ADAL" clId="{2ADE63E9-E2C9-7246-9E3A-3CE97796841D}" dt="2020-05-14T17:32:32.474" v="132" actId="700"/>
          <ac:spMkLst>
            <pc:docMk/>
            <pc:sldMk cId="936409682" sldId="489"/>
            <ac:spMk id="4" creationId="{8F548AA1-681E-4DA0-A9AF-6C8D550D5E08}"/>
          </ac:spMkLst>
        </pc:spChg>
        <pc:spChg chg="mod ord">
          <ac:chgData name="Khattab, Sherif" userId="c83b1e15-36f3-4f46-aceb-05aac24c545e" providerId="ADAL" clId="{2ADE63E9-E2C9-7246-9E3A-3CE97796841D}" dt="2020-05-14T17:32:32.474" v="132" actId="700"/>
          <ac:spMkLst>
            <pc:docMk/>
            <pc:sldMk cId="936409682" sldId="489"/>
            <ac:spMk id="30721" creationId="{0A3F3B3A-9F5F-4801-AFED-E732F58A9EA2}"/>
          </ac:spMkLst>
        </pc:spChg>
        <pc:spChg chg="mod ord">
          <ac:chgData name="Khattab, Sherif" userId="c83b1e15-36f3-4f46-aceb-05aac24c545e" providerId="ADAL" clId="{2ADE63E9-E2C9-7246-9E3A-3CE97796841D}" dt="2020-05-14T17:32:32.474" v="132" actId="700"/>
          <ac:spMkLst>
            <pc:docMk/>
            <pc:sldMk cId="936409682" sldId="489"/>
            <ac:spMk id="30722" creationId="{33C3E8B9-1772-47B4-9411-185F126423BA}"/>
          </ac:spMkLst>
        </pc:spChg>
      </pc:sldChg>
      <pc:sldChg chg="modSp add mod modTransition setBg chgLayout">
        <pc:chgData name="Khattab, Sherif" userId="c83b1e15-36f3-4f46-aceb-05aac24c545e" providerId="ADAL" clId="{2ADE63E9-E2C9-7246-9E3A-3CE97796841D}" dt="2020-05-14T17:32:32.474" v="132" actId="700"/>
        <pc:sldMkLst>
          <pc:docMk/>
          <pc:sldMk cId="3252833104" sldId="490"/>
        </pc:sldMkLst>
        <pc:spChg chg="mod ord">
          <ac:chgData name="Khattab, Sherif" userId="c83b1e15-36f3-4f46-aceb-05aac24c545e" providerId="ADAL" clId="{2ADE63E9-E2C9-7246-9E3A-3CE97796841D}" dt="2020-05-14T17:32:32.474" v="132" actId="700"/>
          <ac:spMkLst>
            <pc:docMk/>
            <pc:sldMk cId="3252833104" sldId="490"/>
            <ac:spMk id="2" creationId="{0AB4CCAD-745E-4E3C-9226-6DC017810F96}"/>
          </ac:spMkLst>
        </pc:spChg>
        <pc:spChg chg="mod ord">
          <ac:chgData name="Khattab, Sherif" userId="c83b1e15-36f3-4f46-aceb-05aac24c545e" providerId="ADAL" clId="{2ADE63E9-E2C9-7246-9E3A-3CE97796841D}" dt="2020-05-14T17:32:32.474" v="132" actId="700"/>
          <ac:spMkLst>
            <pc:docMk/>
            <pc:sldMk cId="3252833104" sldId="490"/>
            <ac:spMk id="4" creationId="{0E17533F-915A-40CF-AD4D-FEF68ECE520B}"/>
          </ac:spMkLst>
        </pc:spChg>
        <pc:spChg chg="mod ord">
          <ac:chgData name="Khattab, Sherif" userId="c83b1e15-36f3-4f46-aceb-05aac24c545e" providerId="ADAL" clId="{2ADE63E9-E2C9-7246-9E3A-3CE97796841D}" dt="2020-05-14T17:32:32.474" v="132" actId="700"/>
          <ac:spMkLst>
            <pc:docMk/>
            <pc:sldMk cId="3252833104" sldId="490"/>
            <ac:spMk id="31745" creationId="{1E8891A6-96C0-4E27-853C-F42C1FEB58A8}"/>
          </ac:spMkLst>
        </pc:spChg>
        <pc:spChg chg="mod ord">
          <ac:chgData name="Khattab, Sherif" userId="c83b1e15-36f3-4f46-aceb-05aac24c545e" providerId="ADAL" clId="{2ADE63E9-E2C9-7246-9E3A-3CE97796841D}" dt="2020-05-14T17:32:32.474" v="132" actId="700"/>
          <ac:spMkLst>
            <pc:docMk/>
            <pc:sldMk cId="3252833104" sldId="490"/>
            <ac:spMk id="31746" creationId="{BF923C93-357F-4C7D-9396-96EB75958AAC}"/>
          </ac:spMkLst>
        </pc:spChg>
      </pc:sldChg>
      <pc:sldChg chg="modSp add mod modTransition setBg chgLayout">
        <pc:chgData name="Khattab, Sherif" userId="c83b1e15-36f3-4f46-aceb-05aac24c545e" providerId="ADAL" clId="{2ADE63E9-E2C9-7246-9E3A-3CE97796841D}" dt="2020-05-14T17:32:32.474" v="132" actId="700"/>
        <pc:sldMkLst>
          <pc:docMk/>
          <pc:sldMk cId="3413759872" sldId="491"/>
        </pc:sldMkLst>
        <pc:spChg chg="mod ord">
          <ac:chgData name="Khattab, Sherif" userId="c83b1e15-36f3-4f46-aceb-05aac24c545e" providerId="ADAL" clId="{2ADE63E9-E2C9-7246-9E3A-3CE97796841D}" dt="2020-05-14T17:32:32.474" v="132" actId="700"/>
          <ac:spMkLst>
            <pc:docMk/>
            <pc:sldMk cId="3413759872" sldId="491"/>
            <ac:spMk id="2" creationId="{1027E442-3CFA-4401-94FC-2170C9E73E8F}"/>
          </ac:spMkLst>
        </pc:spChg>
        <pc:spChg chg="mod ord">
          <ac:chgData name="Khattab, Sherif" userId="c83b1e15-36f3-4f46-aceb-05aac24c545e" providerId="ADAL" clId="{2ADE63E9-E2C9-7246-9E3A-3CE97796841D}" dt="2020-05-14T17:32:32.474" v="132" actId="700"/>
          <ac:spMkLst>
            <pc:docMk/>
            <pc:sldMk cId="3413759872" sldId="491"/>
            <ac:spMk id="4" creationId="{A2496084-E468-4336-8392-0971AB5A5C1C}"/>
          </ac:spMkLst>
        </pc:spChg>
        <pc:spChg chg="mod ord">
          <ac:chgData name="Khattab, Sherif" userId="c83b1e15-36f3-4f46-aceb-05aac24c545e" providerId="ADAL" clId="{2ADE63E9-E2C9-7246-9E3A-3CE97796841D}" dt="2020-05-14T17:32:32.474" v="132" actId="700"/>
          <ac:spMkLst>
            <pc:docMk/>
            <pc:sldMk cId="3413759872" sldId="491"/>
            <ac:spMk id="32769" creationId="{70B7AFA9-D4FE-4173-A948-E13727E09CD2}"/>
          </ac:spMkLst>
        </pc:spChg>
        <pc:spChg chg="mod ord">
          <ac:chgData name="Khattab, Sherif" userId="c83b1e15-36f3-4f46-aceb-05aac24c545e" providerId="ADAL" clId="{2ADE63E9-E2C9-7246-9E3A-3CE97796841D}" dt="2020-05-14T17:32:32.474" v="132" actId="700"/>
          <ac:spMkLst>
            <pc:docMk/>
            <pc:sldMk cId="3413759872" sldId="491"/>
            <ac:spMk id="32770" creationId="{2003D6DA-6FCF-4674-B357-0BC2E15667E5}"/>
          </ac:spMkLst>
        </pc:spChg>
      </pc:sldChg>
      <pc:sldChg chg="modSp add mod modTransition setBg chgLayout">
        <pc:chgData name="Khattab, Sherif" userId="c83b1e15-36f3-4f46-aceb-05aac24c545e" providerId="ADAL" clId="{2ADE63E9-E2C9-7246-9E3A-3CE97796841D}" dt="2020-05-14T17:32:32.474" v="132" actId="700"/>
        <pc:sldMkLst>
          <pc:docMk/>
          <pc:sldMk cId="1930502979" sldId="492"/>
        </pc:sldMkLst>
        <pc:spChg chg="mod ord">
          <ac:chgData name="Khattab, Sherif" userId="c83b1e15-36f3-4f46-aceb-05aac24c545e" providerId="ADAL" clId="{2ADE63E9-E2C9-7246-9E3A-3CE97796841D}" dt="2020-05-14T17:32:32.474" v="132" actId="700"/>
          <ac:spMkLst>
            <pc:docMk/>
            <pc:sldMk cId="1930502979" sldId="492"/>
            <ac:spMk id="2" creationId="{AF463D6A-7083-4182-9A9C-D477EE5F3F7F}"/>
          </ac:spMkLst>
        </pc:spChg>
        <pc:spChg chg="mod ord">
          <ac:chgData name="Khattab, Sherif" userId="c83b1e15-36f3-4f46-aceb-05aac24c545e" providerId="ADAL" clId="{2ADE63E9-E2C9-7246-9E3A-3CE97796841D}" dt="2020-05-14T17:32:32.474" v="132" actId="700"/>
          <ac:spMkLst>
            <pc:docMk/>
            <pc:sldMk cId="1930502979" sldId="492"/>
            <ac:spMk id="4" creationId="{77D35DCD-6B4B-48ED-A662-E0C04B82AC18}"/>
          </ac:spMkLst>
        </pc:spChg>
        <pc:spChg chg="mod ord">
          <ac:chgData name="Khattab, Sherif" userId="c83b1e15-36f3-4f46-aceb-05aac24c545e" providerId="ADAL" clId="{2ADE63E9-E2C9-7246-9E3A-3CE97796841D}" dt="2020-05-14T17:32:32.474" v="132" actId="700"/>
          <ac:spMkLst>
            <pc:docMk/>
            <pc:sldMk cId="1930502979" sldId="492"/>
            <ac:spMk id="33793" creationId="{98938A4B-FBBE-4B80-96D3-98D19EAD19AB}"/>
          </ac:spMkLst>
        </pc:spChg>
        <pc:spChg chg="mod ord">
          <ac:chgData name="Khattab, Sherif" userId="c83b1e15-36f3-4f46-aceb-05aac24c545e" providerId="ADAL" clId="{2ADE63E9-E2C9-7246-9E3A-3CE97796841D}" dt="2020-05-14T17:32:32.474" v="132" actId="700"/>
          <ac:spMkLst>
            <pc:docMk/>
            <pc:sldMk cId="1930502979" sldId="492"/>
            <ac:spMk id="33794" creationId="{F897DF60-5272-4433-A64E-8A0B17493296}"/>
          </ac:spMkLst>
        </pc:spChg>
      </pc:sldChg>
      <pc:sldChg chg="modSp add mod modTransition setBg chgLayout">
        <pc:chgData name="Khattab, Sherif" userId="c83b1e15-36f3-4f46-aceb-05aac24c545e" providerId="ADAL" clId="{2ADE63E9-E2C9-7246-9E3A-3CE97796841D}" dt="2020-05-14T17:32:32.474" v="132" actId="700"/>
        <pc:sldMkLst>
          <pc:docMk/>
          <pc:sldMk cId="220106575" sldId="493"/>
        </pc:sldMkLst>
        <pc:spChg chg="mod ord">
          <ac:chgData name="Khattab, Sherif" userId="c83b1e15-36f3-4f46-aceb-05aac24c545e" providerId="ADAL" clId="{2ADE63E9-E2C9-7246-9E3A-3CE97796841D}" dt="2020-05-14T17:32:32.474" v="132" actId="700"/>
          <ac:spMkLst>
            <pc:docMk/>
            <pc:sldMk cId="220106575" sldId="493"/>
            <ac:spMk id="2" creationId="{43DFBBC9-4136-4E97-A6D6-B78F7012890A}"/>
          </ac:spMkLst>
        </pc:spChg>
        <pc:spChg chg="mod ord">
          <ac:chgData name="Khattab, Sherif" userId="c83b1e15-36f3-4f46-aceb-05aac24c545e" providerId="ADAL" clId="{2ADE63E9-E2C9-7246-9E3A-3CE97796841D}" dt="2020-05-14T17:32:32.474" v="132" actId="700"/>
          <ac:spMkLst>
            <pc:docMk/>
            <pc:sldMk cId="220106575" sldId="493"/>
            <ac:spMk id="4" creationId="{25CF7889-61F0-4C28-8BFB-01E675AA116F}"/>
          </ac:spMkLst>
        </pc:spChg>
        <pc:spChg chg="mod ord">
          <ac:chgData name="Khattab, Sherif" userId="c83b1e15-36f3-4f46-aceb-05aac24c545e" providerId="ADAL" clId="{2ADE63E9-E2C9-7246-9E3A-3CE97796841D}" dt="2020-05-14T17:32:32.474" v="132" actId="700"/>
          <ac:spMkLst>
            <pc:docMk/>
            <pc:sldMk cId="220106575" sldId="493"/>
            <ac:spMk id="34817" creationId="{2B049970-E6B8-4764-A81D-48485CE156A1}"/>
          </ac:spMkLst>
        </pc:spChg>
        <pc:spChg chg="mod ord">
          <ac:chgData name="Khattab, Sherif" userId="c83b1e15-36f3-4f46-aceb-05aac24c545e" providerId="ADAL" clId="{2ADE63E9-E2C9-7246-9E3A-3CE97796841D}" dt="2020-05-14T17:32:32.474" v="132" actId="700"/>
          <ac:spMkLst>
            <pc:docMk/>
            <pc:sldMk cId="220106575" sldId="493"/>
            <ac:spMk id="34818" creationId="{FA1CAA89-73A8-442A-8657-96DF59B323CA}"/>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3447713174" sldId="494"/>
        </pc:sldMkLst>
        <pc:spChg chg="del">
          <ac:chgData name="Khattab, Sherif" userId="c83b1e15-36f3-4f46-aceb-05aac24c545e" providerId="ADAL" clId="{2ADE63E9-E2C9-7246-9E3A-3CE97796841D}" dt="2020-05-14T17:32:26.256" v="130" actId="700"/>
          <ac:spMkLst>
            <pc:docMk/>
            <pc:sldMk cId="3447713174" sldId="494"/>
            <ac:spMk id="2" creationId="{320299F7-1750-4643-86A4-EBD60FF8D413}"/>
          </ac:spMkLst>
        </pc:spChg>
        <pc:spChg chg="mod ord">
          <ac:chgData name="Khattab, Sherif" userId="c83b1e15-36f3-4f46-aceb-05aac24c545e" providerId="ADAL" clId="{2ADE63E9-E2C9-7246-9E3A-3CE97796841D}" dt="2020-05-14T17:32:32.474" v="132" actId="700"/>
          <ac:spMkLst>
            <pc:docMk/>
            <pc:sldMk cId="3447713174" sldId="494"/>
            <ac:spMk id="3" creationId="{68983252-D58B-4136-834E-912F539F00B6}"/>
          </ac:spMkLst>
        </pc:spChg>
        <pc:spChg chg="add del mod ord">
          <ac:chgData name="Khattab, Sherif" userId="c83b1e15-36f3-4f46-aceb-05aac24c545e" providerId="ADAL" clId="{2ADE63E9-E2C9-7246-9E3A-3CE97796841D}" dt="2020-05-14T17:32:29.326" v="131" actId="700"/>
          <ac:spMkLst>
            <pc:docMk/>
            <pc:sldMk cId="3447713174" sldId="494"/>
            <ac:spMk id="4" creationId="{F1C5221E-3275-354D-8246-664C2D10F868}"/>
          </ac:spMkLst>
        </pc:spChg>
        <pc:spChg chg="mod ord">
          <ac:chgData name="Khattab, Sherif" userId="c83b1e15-36f3-4f46-aceb-05aac24c545e" providerId="ADAL" clId="{2ADE63E9-E2C9-7246-9E3A-3CE97796841D}" dt="2020-05-14T17:32:32.474" v="132" actId="700"/>
          <ac:spMkLst>
            <pc:docMk/>
            <pc:sldMk cId="3447713174" sldId="494"/>
            <ac:spMk id="5" creationId="{6E7E3CCF-4F96-45E6-B828-6AA5F067043A}"/>
          </ac:spMkLst>
        </pc:spChg>
        <pc:spChg chg="add del mod ord">
          <ac:chgData name="Khattab, Sherif" userId="c83b1e15-36f3-4f46-aceb-05aac24c545e" providerId="ADAL" clId="{2ADE63E9-E2C9-7246-9E3A-3CE97796841D}" dt="2020-05-14T17:32:32.474" v="132" actId="700"/>
          <ac:spMkLst>
            <pc:docMk/>
            <pc:sldMk cId="3447713174" sldId="494"/>
            <ac:spMk id="6" creationId="{D189306E-1892-F346-B097-2E016845C1A6}"/>
          </ac:spMkLst>
        </pc:spChg>
        <pc:spChg chg="add mod ord">
          <ac:chgData name="Khattab, Sherif" userId="c83b1e15-36f3-4f46-aceb-05aac24c545e" providerId="ADAL" clId="{2ADE63E9-E2C9-7246-9E3A-3CE97796841D}" dt="2020-05-14T17:32:32.474" v="132" actId="700"/>
          <ac:spMkLst>
            <pc:docMk/>
            <pc:sldMk cId="3447713174" sldId="494"/>
            <ac:spMk id="7" creationId="{E82B22B3-1517-E346-9A8B-094A40D2FC5B}"/>
          </ac:spMkLst>
        </pc:spChg>
        <pc:spChg chg="mod ord">
          <ac:chgData name="Khattab, Sherif" userId="c83b1e15-36f3-4f46-aceb-05aac24c545e" providerId="ADAL" clId="{2ADE63E9-E2C9-7246-9E3A-3CE97796841D}" dt="2020-05-14T17:32:32.474" v="132" actId="700"/>
          <ac:spMkLst>
            <pc:docMk/>
            <pc:sldMk cId="3447713174" sldId="494"/>
            <ac:spMk id="35841" creationId="{B48F48C8-3631-4F5F-8724-374B534CDB0D}"/>
          </ac:spMkLst>
        </pc:spChg>
      </pc:sldChg>
      <pc:sldChg chg="modSp add mod modTransition setBg chgLayout">
        <pc:chgData name="Khattab, Sherif" userId="c83b1e15-36f3-4f46-aceb-05aac24c545e" providerId="ADAL" clId="{2ADE63E9-E2C9-7246-9E3A-3CE97796841D}" dt="2020-05-14T17:32:32.474" v="132" actId="700"/>
        <pc:sldMkLst>
          <pc:docMk/>
          <pc:sldMk cId="2129126942" sldId="495"/>
        </pc:sldMkLst>
        <pc:spChg chg="mod ord">
          <ac:chgData name="Khattab, Sherif" userId="c83b1e15-36f3-4f46-aceb-05aac24c545e" providerId="ADAL" clId="{2ADE63E9-E2C9-7246-9E3A-3CE97796841D}" dt="2020-05-14T17:32:32.474" v="132" actId="700"/>
          <ac:spMkLst>
            <pc:docMk/>
            <pc:sldMk cId="2129126942" sldId="495"/>
            <ac:spMk id="2" creationId="{B0EDE6F0-5E08-467B-A6AE-AA045809023A}"/>
          </ac:spMkLst>
        </pc:spChg>
        <pc:spChg chg="mod ord">
          <ac:chgData name="Khattab, Sherif" userId="c83b1e15-36f3-4f46-aceb-05aac24c545e" providerId="ADAL" clId="{2ADE63E9-E2C9-7246-9E3A-3CE97796841D}" dt="2020-05-14T17:32:32.474" v="132" actId="700"/>
          <ac:spMkLst>
            <pc:docMk/>
            <pc:sldMk cId="2129126942" sldId="495"/>
            <ac:spMk id="4" creationId="{31048580-254B-4562-B07A-13FA9D7EEB7E}"/>
          </ac:spMkLst>
        </pc:spChg>
        <pc:spChg chg="mod ord">
          <ac:chgData name="Khattab, Sherif" userId="c83b1e15-36f3-4f46-aceb-05aac24c545e" providerId="ADAL" clId="{2ADE63E9-E2C9-7246-9E3A-3CE97796841D}" dt="2020-05-14T17:32:32.474" v="132" actId="700"/>
          <ac:spMkLst>
            <pc:docMk/>
            <pc:sldMk cId="2129126942" sldId="495"/>
            <ac:spMk id="36865" creationId="{7EA33581-0FBA-4513-BC21-59EBD3254C34}"/>
          </ac:spMkLst>
        </pc:spChg>
        <pc:spChg chg="mod ord">
          <ac:chgData name="Khattab, Sherif" userId="c83b1e15-36f3-4f46-aceb-05aac24c545e" providerId="ADAL" clId="{2ADE63E9-E2C9-7246-9E3A-3CE97796841D}" dt="2020-05-14T17:32:32.474" v="132" actId="700"/>
          <ac:spMkLst>
            <pc:docMk/>
            <pc:sldMk cId="2129126942" sldId="495"/>
            <ac:spMk id="36866" creationId="{D4B374AC-8E1B-4FB1-8CD1-E75C5A388926}"/>
          </ac:spMkLst>
        </pc:spChg>
      </pc:sldChg>
      <pc:sldMasterChg chg="delSldLayout modSldLayout">
        <pc:chgData name="Khattab, Sherif" userId="c83b1e15-36f3-4f46-aceb-05aac24c545e" providerId="ADAL" clId="{2ADE63E9-E2C9-7246-9E3A-3CE97796841D}" dt="2020-05-14T17:34:15.216" v="192" actId="1036"/>
        <pc:sldMasterMkLst>
          <pc:docMk/>
          <pc:sldMasterMk cId="0" sldId="2147483648"/>
        </pc:sldMasterMkLst>
        <pc:sldLayoutChg chg="delSp modSp">
          <pc:chgData name="Khattab, Sherif" userId="c83b1e15-36f3-4f46-aceb-05aac24c545e" providerId="ADAL" clId="{2ADE63E9-E2C9-7246-9E3A-3CE97796841D}" dt="2020-05-14T17:34:15.216" v="192" actId="1036"/>
          <pc:sldLayoutMkLst>
            <pc:docMk/>
            <pc:sldMasterMk cId="0" sldId="2147483648"/>
            <pc:sldLayoutMk cId="75952674" sldId="2147483651"/>
          </pc:sldLayoutMkLst>
          <pc:spChg chg="del">
            <ac:chgData name="Khattab, Sherif" userId="c83b1e15-36f3-4f46-aceb-05aac24c545e" providerId="ADAL" clId="{2ADE63E9-E2C9-7246-9E3A-3CE97796841D}" dt="2020-05-14T17:23:27.201" v="20" actId="478"/>
            <ac:spMkLst>
              <pc:docMk/>
              <pc:sldMasterMk cId="0" sldId="2147483648"/>
              <pc:sldLayoutMk cId="75952674" sldId="2147483651"/>
              <ac:spMk id="7" creationId="{00000000-0000-0000-0000-000000000000}"/>
            </ac:spMkLst>
          </pc:spChg>
          <pc:spChg chg="mod">
            <ac:chgData name="Khattab, Sherif" userId="c83b1e15-36f3-4f46-aceb-05aac24c545e" providerId="ADAL" clId="{2ADE63E9-E2C9-7246-9E3A-3CE97796841D}" dt="2020-05-14T17:33:25.139" v="179" actId="1035"/>
            <ac:spMkLst>
              <pc:docMk/>
              <pc:sldMasterMk cId="0" sldId="2147483648"/>
              <pc:sldLayoutMk cId="75952674" sldId="2147483651"/>
              <ac:spMk id="8" creationId="{00000000-0000-0000-0000-000000000000}"/>
            </ac:spMkLst>
          </pc:spChg>
          <pc:spChg chg="mod">
            <ac:chgData name="Khattab, Sherif" userId="c83b1e15-36f3-4f46-aceb-05aac24c545e" providerId="ADAL" clId="{2ADE63E9-E2C9-7246-9E3A-3CE97796841D}" dt="2020-05-14T17:34:15.216" v="192" actId="1036"/>
            <ac:spMkLst>
              <pc:docMk/>
              <pc:sldMasterMk cId="0" sldId="2147483648"/>
              <pc:sldLayoutMk cId="75952674" sldId="2147483651"/>
              <ac:spMk id="9" creationId="{00000000-0000-0000-0000-000000000000}"/>
            </ac:spMkLst>
          </pc:spChg>
        </pc:sldLayoutChg>
        <pc:sldLayoutChg chg="del">
          <pc:chgData name="Khattab, Sherif" userId="c83b1e15-36f3-4f46-aceb-05aac24c545e" providerId="ADAL" clId="{2ADE63E9-E2C9-7246-9E3A-3CE97796841D}" dt="2020-05-14T17:33:04.174" v="173" actId="2696"/>
          <pc:sldLayoutMkLst>
            <pc:docMk/>
            <pc:sldMasterMk cId="0" sldId="2147483648"/>
            <pc:sldLayoutMk cId="728376708" sldId="2147483652"/>
          </pc:sldLayoutMkLst>
        </pc:sldLayoutChg>
        <pc:sldLayoutChg chg="del">
          <pc:chgData name="Khattab, Sherif" userId="c83b1e15-36f3-4f46-aceb-05aac24c545e" providerId="ADAL" clId="{2ADE63E9-E2C9-7246-9E3A-3CE97796841D}" dt="2020-05-14T17:33:04.164" v="172" actId="2696"/>
          <pc:sldLayoutMkLst>
            <pc:docMk/>
            <pc:sldMasterMk cId="0" sldId="2147483648"/>
            <pc:sldLayoutMk cId="2053041551" sldId="2147483653"/>
          </pc:sldLayoutMkLst>
        </pc:sldLayoutChg>
        <pc:sldLayoutChg chg="del">
          <pc:chgData name="Khattab, Sherif" userId="c83b1e15-36f3-4f46-aceb-05aac24c545e" providerId="ADAL" clId="{2ADE63E9-E2C9-7246-9E3A-3CE97796841D}" dt="2020-05-14T17:33:04.149" v="171" actId="2696"/>
          <pc:sldLayoutMkLst>
            <pc:docMk/>
            <pc:sldMasterMk cId="0" sldId="2147483648"/>
            <pc:sldLayoutMk cId="556619493" sldId="2147483654"/>
          </pc:sldLayoutMkLst>
        </pc:sldLayoutChg>
        <pc:sldLayoutChg chg="del">
          <pc:chgData name="Khattab, Sherif" userId="c83b1e15-36f3-4f46-aceb-05aac24c545e" providerId="ADAL" clId="{2ADE63E9-E2C9-7246-9E3A-3CE97796841D}" dt="2020-05-14T17:33:04.132" v="170" actId="2696"/>
          <pc:sldLayoutMkLst>
            <pc:docMk/>
            <pc:sldMasterMk cId="0" sldId="2147483648"/>
            <pc:sldLayoutMk cId="3828478907" sldId="2147483673"/>
          </pc:sldLayoutMkLst>
        </pc:sldLayoutChg>
        <pc:sldLayoutChg chg="del">
          <pc:chgData name="Khattab, Sherif" userId="c83b1e15-36f3-4f46-aceb-05aac24c545e" providerId="ADAL" clId="{2ADE63E9-E2C9-7246-9E3A-3CE97796841D}" dt="2020-05-14T17:33:04.126" v="169" actId="2696"/>
          <pc:sldLayoutMkLst>
            <pc:docMk/>
            <pc:sldMasterMk cId="0" sldId="2147483648"/>
            <pc:sldLayoutMk cId="787621719" sldId="2147483674"/>
          </pc:sldLayoutMkLst>
        </pc:sldLayoutChg>
        <pc:sldLayoutChg chg="del">
          <pc:chgData name="Khattab, Sherif" userId="c83b1e15-36f3-4f46-aceb-05aac24c545e" providerId="ADAL" clId="{2ADE63E9-E2C9-7246-9E3A-3CE97796841D}" dt="2020-05-14T17:33:04.117" v="168" actId="2696"/>
          <pc:sldLayoutMkLst>
            <pc:docMk/>
            <pc:sldMasterMk cId="0" sldId="2147483648"/>
            <pc:sldLayoutMk cId="4112806943" sldId="2147483675"/>
          </pc:sldLayoutMkLst>
        </pc:sldLayoutChg>
        <pc:sldLayoutChg chg="del">
          <pc:chgData name="Khattab, Sherif" userId="c83b1e15-36f3-4f46-aceb-05aac24c545e" providerId="ADAL" clId="{2ADE63E9-E2C9-7246-9E3A-3CE97796841D}" dt="2020-05-14T17:33:04.109" v="167" actId="2696"/>
          <pc:sldLayoutMkLst>
            <pc:docMk/>
            <pc:sldMasterMk cId="0" sldId="2147483648"/>
            <pc:sldLayoutMk cId="1641748147" sldId="2147483676"/>
          </pc:sldLayoutMkLst>
        </pc:sldLayoutChg>
        <pc:sldLayoutChg chg="del">
          <pc:chgData name="Khattab, Sherif" userId="c83b1e15-36f3-4f46-aceb-05aac24c545e" providerId="ADAL" clId="{2ADE63E9-E2C9-7246-9E3A-3CE97796841D}" dt="2020-05-14T17:33:04.101" v="166" actId="2696"/>
          <pc:sldLayoutMkLst>
            <pc:docMk/>
            <pc:sldMasterMk cId="0" sldId="2147483648"/>
            <pc:sldLayoutMk cId="771645810" sldId="2147483677"/>
          </pc:sldLayoutMkLst>
        </pc:sldLayoutChg>
        <pc:sldLayoutChg chg="del">
          <pc:chgData name="Khattab, Sherif" userId="c83b1e15-36f3-4f46-aceb-05aac24c545e" providerId="ADAL" clId="{2ADE63E9-E2C9-7246-9E3A-3CE97796841D}" dt="2020-05-14T17:33:04.093" v="165" actId="2696"/>
          <pc:sldLayoutMkLst>
            <pc:docMk/>
            <pc:sldMasterMk cId="0" sldId="2147483648"/>
            <pc:sldLayoutMk cId="3325671883" sldId="2147483678"/>
          </pc:sldLayoutMkLst>
        </pc:sldLayoutChg>
        <pc:sldLayoutChg chg="del">
          <pc:chgData name="Khattab, Sherif" userId="c83b1e15-36f3-4f46-aceb-05aac24c545e" providerId="ADAL" clId="{2ADE63E9-E2C9-7246-9E3A-3CE97796841D}" dt="2020-05-14T17:33:04.085" v="164" actId="2696"/>
          <pc:sldLayoutMkLst>
            <pc:docMk/>
            <pc:sldMasterMk cId="0" sldId="2147483648"/>
            <pc:sldLayoutMk cId="240480276" sldId="2147483679"/>
          </pc:sldLayoutMkLst>
        </pc:sldLayoutChg>
        <pc:sldLayoutChg chg="del">
          <pc:chgData name="Khattab, Sherif" userId="c83b1e15-36f3-4f46-aceb-05aac24c545e" providerId="ADAL" clId="{2ADE63E9-E2C9-7246-9E3A-3CE97796841D}" dt="2020-05-14T17:33:04.077" v="163" actId="2696"/>
          <pc:sldLayoutMkLst>
            <pc:docMk/>
            <pc:sldMasterMk cId="0" sldId="2147483648"/>
            <pc:sldLayoutMk cId="4237536376" sldId="2147483680"/>
          </pc:sldLayoutMkLst>
        </pc:sldLayoutChg>
        <pc:sldLayoutChg chg="del">
          <pc:chgData name="Khattab, Sherif" userId="c83b1e15-36f3-4f46-aceb-05aac24c545e" providerId="ADAL" clId="{2ADE63E9-E2C9-7246-9E3A-3CE97796841D}" dt="2020-05-14T17:33:04.068" v="162" actId="2696"/>
          <pc:sldLayoutMkLst>
            <pc:docMk/>
            <pc:sldMasterMk cId="0" sldId="2147483648"/>
            <pc:sldLayoutMk cId="311390262" sldId="2147483681"/>
          </pc:sldLayoutMkLst>
        </pc:sldLayoutChg>
        <pc:sldLayoutChg chg="del">
          <pc:chgData name="Khattab, Sherif" userId="c83b1e15-36f3-4f46-aceb-05aac24c545e" providerId="ADAL" clId="{2ADE63E9-E2C9-7246-9E3A-3CE97796841D}" dt="2020-05-14T17:33:04.059" v="161" actId="2696"/>
          <pc:sldLayoutMkLst>
            <pc:docMk/>
            <pc:sldMasterMk cId="0" sldId="2147483648"/>
            <pc:sldLayoutMk cId="1359298778" sldId="2147483682"/>
          </pc:sldLayoutMkLst>
        </pc:sldLayoutChg>
        <pc:sldLayoutChg chg="del">
          <pc:chgData name="Khattab, Sherif" userId="c83b1e15-36f3-4f46-aceb-05aac24c545e" providerId="ADAL" clId="{2ADE63E9-E2C9-7246-9E3A-3CE97796841D}" dt="2020-05-14T17:33:04.051" v="160" actId="2696"/>
          <pc:sldLayoutMkLst>
            <pc:docMk/>
            <pc:sldMasterMk cId="0" sldId="2147483648"/>
            <pc:sldLayoutMk cId="519219913" sldId="2147483683"/>
          </pc:sldLayoutMkLst>
        </pc:sldLayoutChg>
        <pc:sldLayoutChg chg="del">
          <pc:chgData name="Khattab, Sherif" userId="c83b1e15-36f3-4f46-aceb-05aac24c545e" providerId="ADAL" clId="{2ADE63E9-E2C9-7246-9E3A-3CE97796841D}" dt="2020-05-14T17:33:04.042" v="159" actId="2696"/>
          <pc:sldLayoutMkLst>
            <pc:docMk/>
            <pc:sldMasterMk cId="0" sldId="2147483648"/>
            <pc:sldLayoutMk cId="1090555678" sldId="2147483684"/>
          </pc:sldLayoutMkLst>
        </pc:sldLayoutChg>
        <pc:sldLayoutChg chg="del">
          <pc:chgData name="Khattab, Sherif" userId="c83b1e15-36f3-4f46-aceb-05aac24c545e" providerId="ADAL" clId="{2ADE63E9-E2C9-7246-9E3A-3CE97796841D}" dt="2020-05-14T17:33:03.982" v="152" actId="2696"/>
          <pc:sldLayoutMkLst>
            <pc:docMk/>
            <pc:sldMasterMk cId="0" sldId="2147483648"/>
            <pc:sldLayoutMk cId="2952444833" sldId="2147483693"/>
          </pc:sldLayoutMkLst>
        </pc:sldLayoutChg>
        <pc:sldLayoutChg chg="del">
          <pc:chgData name="Khattab, Sherif" userId="c83b1e15-36f3-4f46-aceb-05aac24c545e" providerId="ADAL" clId="{2ADE63E9-E2C9-7246-9E3A-3CE97796841D}" dt="2020-05-14T17:33:04.034" v="158" actId="2696"/>
          <pc:sldLayoutMkLst>
            <pc:docMk/>
            <pc:sldMasterMk cId="0" sldId="2147483648"/>
            <pc:sldLayoutMk cId="673069484" sldId="2147483719"/>
          </pc:sldLayoutMkLst>
        </pc:sldLayoutChg>
        <pc:sldLayoutChg chg="del">
          <pc:chgData name="Khattab, Sherif" userId="c83b1e15-36f3-4f46-aceb-05aac24c545e" providerId="ADAL" clId="{2ADE63E9-E2C9-7246-9E3A-3CE97796841D}" dt="2020-05-14T17:33:04.028" v="157" actId="2696"/>
          <pc:sldLayoutMkLst>
            <pc:docMk/>
            <pc:sldMasterMk cId="0" sldId="2147483648"/>
            <pc:sldLayoutMk cId="1722969868" sldId="2147483720"/>
          </pc:sldLayoutMkLst>
        </pc:sldLayoutChg>
        <pc:sldLayoutChg chg="del">
          <pc:chgData name="Khattab, Sherif" userId="c83b1e15-36f3-4f46-aceb-05aac24c545e" providerId="ADAL" clId="{2ADE63E9-E2C9-7246-9E3A-3CE97796841D}" dt="2020-05-14T17:33:04.019" v="156" actId="2696"/>
          <pc:sldLayoutMkLst>
            <pc:docMk/>
            <pc:sldMasterMk cId="0" sldId="2147483648"/>
            <pc:sldLayoutMk cId="1315007808" sldId="2147483721"/>
          </pc:sldLayoutMkLst>
        </pc:sldLayoutChg>
        <pc:sldLayoutChg chg="del">
          <pc:chgData name="Khattab, Sherif" userId="c83b1e15-36f3-4f46-aceb-05aac24c545e" providerId="ADAL" clId="{2ADE63E9-E2C9-7246-9E3A-3CE97796841D}" dt="2020-05-14T17:33:04.009" v="155" actId="2696"/>
          <pc:sldLayoutMkLst>
            <pc:docMk/>
            <pc:sldMasterMk cId="0" sldId="2147483648"/>
            <pc:sldLayoutMk cId="3374265578" sldId="2147483722"/>
          </pc:sldLayoutMkLst>
        </pc:sldLayoutChg>
        <pc:sldLayoutChg chg="del">
          <pc:chgData name="Khattab, Sherif" userId="c83b1e15-36f3-4f46-aceb-05aac24c545e" providerId="ADAL" clId="{2ADE63E9-E2C9-7246-9E3A-3CE97796841D}" dt="2020-05-14T17:33:04" v="154" actId="2696"/>
          <pc:sldLayoutMkLst>
            <pc:docMk/>
            <pc:sldMasterMk cId="0" sldId="2147483648"/>
            <pc:sldLayoutMk cId="3201493037" sldId="2147483723"/>
          </pc:sldLayoutMkLst>
        </pc:sldLayoutChg>
        <pc:sldLayoutChg chg="del">
          <pc:chgData name="Khattab, Sherif" userId="c83b1e15-36f3-4f46-aceb-05aac24c545e" providerId="ADAL" clId="{2ADE63E9-E2C9-7246-9E3A-3CE97796841D}" dt="2020-05-14T17:33:03.991" v="153" actId="2696"/>
          <pc:sldLayoutMkLst>
            <pc:docMk/>
            <pc:sldMasterMk cId="0" sldId="2147483648"/>
            <pc:sldLayoutMk cId="2604926639" sldId="2147483724"/>
          </pc:sldLayoutMkLst>
        </pc:sldLayoutChg>
        <pc:sldLayoutChg chg="del">
          <pc:chgData name="Khattab, Sherif" userId="c83b1e15-36f3-4f46-aceb-05aac24c545e" providerId="ADAL" clId="{2ADE63E9-E2C9-7246-9E3A-3CE97796841D}" dt="2020-05-14T17:33:03.973" v="151" actId="2696"/>
          <pc:sldLayoutMkLst>
            <pc:docMk/>
            <pc:sldMasterMk cId="0" sldId="2147483648"/>
            <pc:sldLayoutMk cId="3403911752" sldId="2147483725"/>
          </pc:sldLayoutMkLst>
        </pc:sldLayoutChg>
        <pc:sldLayoutChg chg="del">
          <pc:chgData name="Khattab, Sherif" userId="c83b1e15-36f3-4f46-aceb-05aac24c545e" providerId="ADAL" clId="{2ADE63E9-E2C9-7246-9E3A-3CE97796841D}" dt="2020-05-14T17:33:03.970" v="150" actId="2696"/>
          <pc:sldLayoutMkLst>
            <pc:docMk/>
            <pc:sldMasterMk cId="0" sldId="2147483648"/>
            <pc:sldLayoutMk cId="1271462927" sldId="2147483726"/>
          </pc:sldLayoutMkLst>
        </pc:sldLayoutChg>
        <pc:sldLayoutChg chg="del">
          <pc:chgData name="Khattab, Sherif" userId="c83b1e15-36f3-4f46-aceb-05aac24c545e" providerId="ADAL" clId="{2ADE63E9-E2C9-7246-9E3A-3CE97796841D}" dt="2020-05-14T17:33:03.966" v="149" actId="2696"/>
          <pc:sldLayoutMkLst>
            <pc:docMk/>
            <pc:sldMasterMk cId="0" sldId="2147483648"/>
            <pc:sldLayoutMk cId="2728139940" sldId="2147483733"/>
          </pc:sldLayoutMkLst>
        </pc:sldLayoutChg>
        <pc:sldLayoutChg chg="del">
          <pc:chgData name="Khattab, Sherif" userId="c83b1e15-36f3-4f46-aceb-05aac24c545e" providerId="ADAL" clId="{2ADE63E9-E2C9-7246-9E3A-3CE97796841D}" dt="2020-05-14T17:33:03.961" v="148" actId="2696"/>
          <pc:sldLayoutMkLst>
            <pc:docMk/>
            <pc:sldMasterMk cId="0" sldId="2147483648"/>
            <pc:sldLayoutMk cId="1311146222" sldId="2147483735"/>
          </pc:sldLayoutMkLst>
        </pc:sldLayoutChg>
        <pc:sldLayoutChg chg="del">
          <pc:chgData name="Khattab, Sherif" userId="c83b1e15-36f3-4f46-aceb-05aac24c545e" providerId="ADAL" clId="{2ADE63E9-E2C9-7246-9E3A-3CE97796841D}" dt="2020-05-14T17:33:03.953" v="147" actId="2696"/>
          <pc:sldLayoutMkLst>
            <pc:docMk/>
            <pc:sldMasterMk cId="0" sldId="2147483648"/>
            <pc:sldLayoutMk cId="898799085" sldId="2147483736"/>
          </pc:sldLayoutMkLst>
        </pc:sldLayoutChg>
        <pc:sldLayoutChg chg="del">
          <pc:chgData name="Khattab, Sherif" userId="c83b1e15-36f3-4f46-aceb-05aac24c545e" providerId="ADAL" clId="{2ADE63E9-E2C9-7246-9E3A-3CE97796841D}" dt="2020-05-14T17:33:03.944" v="146" actId="2696"/>
          <pc:sldLayoutMkLst>
            <pc:docMk/>
            <pc:sldMasterMk cId="0" sldId="2147483648"/>
            <pc:sldLayoutMk cId="1404730390" sldId="2147483737"/>
          </pc:sldLayoutMkLst>
        </pc:sldLayoutChg>
        <pc:sldLayoutChg chg="del">
          <pc:chgData name="Khattab, Sherif" userId="c83b1e15-36f3-4f46-aceb-05aac24c545e" providerId="ADAL" clId="{2ADE63E9-E2C9-7246-9E3A-3CE97796841D}" dt="2020-05-14T17:33:03.936" v="145" actId="2696"/>
          <pc:sldLayoutMkLst>
            <pc:docMk/>
            <pc:sldMasterMk cId="0" sldId="2147483648"/>
            <pc:sldLayoutMk cId="2602697234" sldId="2147483738"/>
          </pc:sldLayoutMkLst>
        </pc:sldLayoutChg>
        <pc:sldLayoutChg chg="del">
          <pc:chgData name="Khattab, Sherif" userId="c83b1e15-36f3-4f46-aceb-05aac24c545e" providerId="ADAL" clId="{2ADE63E9-E2C9-7246-9E3A-3CE97796841D}" dt="2020-05-14T17:33:03.927" v="144" actId="2696"/>
          <pc:sldLayoutMkLst>
            <pc:docMk/>
            <pc:sldMasterMk cId="0" sldId="2147483648"/>
            <pc:sldLayoutMk cId="1603948302" sldId="2147483739"/>
          </pc:sldLayoutMkLst>
        </pc:sldLayoutChg>
        <pc:sldLayoutChg chg="del">
          <pc:chgData name="Khattab, Sherif" userId="c83b1e15-36f3-4f46-aceb-05aac24c545e" providerId="ADAL" clId="{2ADE63E9-E2C9-7246-9E3A-3CE97796841D}" dt="2020-05-14T17:33:03.919" v="143" actId="2696"/>
          <pc:sldLayoutMkLst>
            <pc:docMk/>
            <pc:sldMasterMk cId="0" sldId="2147483648"/>
            <pc:sldLayoutMk cId="1795622570" sldId="2147483740"/>
          </pc:sldLayoutMkLst>
        </pc:sldLayoutChg>
        <pc:sldLayoutChg chg="del">
          <pc:chgData name="Khattab, Sherif" userId="c83b1e15-36f3-4f46-aceb-05aac24c545e" providerId="ADAL" clId="{2ADE63E9-E2C9-7246-9E3A-3CE97796841D}" dt="2020-05-14T17:33:03.911" v="142" actId="2696"/>
          <pc:sldLayoutMkLst>
            <pc:docMk/>
            <pc:sldMasterMk cId="0" sldId="2147483648"/>
            <pc:sldLayoutMk cId="1939396029" sldId="2147483741"/>
          </pc:sldLayoutMkLst>
        </pc:sldLayoutChg>
        <pc:sldLayoutChg chg="del">
          <pc:chgData name="Khattab, Sherif" userId="c83b1e15-36f3-4f46-aceb-05aac24c545e" providerId="ADAL" clId="{2ADE63E9-E2C9-7246-9E3A-3CE97796841D}" dt="2020-05-14T17:33:03.902" v="141" actId="2696"/>
          <pc:sldLayoutMkLst>
            <pc:docMk/>
            <pc:sldMasterMk cId="0" sldId="2147483648"/>
            <pc:sldLayoutMk cId="1803011769" sldId="2147483742"/>
          </pc:sldLayoutMkLst>
        </pc:sldLayoutChg>
        <pc:sldLayoutChg chg="del">
          <pc:chgData name="Khattab, Sherif" userId="c83b1e15-36f3-4f46-aceb-05aac24c545e" providerId="ADAL" clId="{2ADE63E9-E2C9-7246-9E3A-3CE97796841D}" dt="2020-05-14T17:33:03.894" v="140" actId="2696"/>
          <pc:sldLayoutMkLst>
            <pc:docMk/>
            <pc:sldMasterMk cId="0" sldId="2147483648"/>
            <pc:sldLayoutMk cId="1159562957" sldId="2147483743"/>
          </pc:sldLayoutMkLst>
        </pc:sldLayoutChg>
        <pc:sldLayoutChg chg="del">
          <pc:chgData name="Khattab, Sherif" userId="c83b1e15-36f3-4f46-aceb-05aac24c545e" providerId="ADAL" clId="{2ADE63E9-E2C9-7246-9E3A-3CE97796841D}" dt="2020-05-14T17:33:03.886" v="139" actId="2696"/>
          <pc:sldLayoutMkLst>
            <pc:docMk/>
            <pc:sldMasterMk cId="0" sldId="2147483648"/>
            <pc:sldLayoutMk cId="1278813586" sldId="2147483744"/>
          </pc:sldLayoutMkLst>
        </pc:sldLayoutChg>
        <pc:sldLayoutChg chg="del">
          <pc:chgData name="Khattab, Sherif" userId="c83b1e15-36f3-4f46-aceb-05aac24c545e" providerId="ADAL" clId="{2ADE63E9-E2C9-7246-9E3A-3CE97796841D}" dt="2020-05-14T17:33:03.877" v="138" actId="2696"/>
          <pc:sldLayoutMkLst>
            <pc:docMk/>
            <pc:sldMasterMk cId="0" sldId="2147483648"/>
            <pc:sldLayoutMk cId="2999496241" sldId="2147483746"/>
          </pc:sldLayoutMkLst>
        </pc:sldLayoutChg>
        <pc:sldLayoutChg chg="del">
          <pc:chgData name="Khattab, Sherif" userId="c83b1e15-36f3-4f46-aceb-05aac24c545e" providerId="ADAL" clId="{2ADE63E9-E2C9-7246-9E3A-3CE97796841D}" dt="2020-05-14T17:33:03.867" v="137" actId="2696"/>
          <pc:sldLayoutMkLst>
            <pc:docMk/>
            <pc:sldMasterMk cId="0" sldId="2147483648"/>
            <pc:sldLayoutMk cId="451071923" sldId="2147483747"/>
          </pc:sldLayoutMkLst>
        </pc:sldLayoutChg>
        <pc:sldLayoutChg chg="del">
          <pc:chgData name="Khattab, Sherif" userId="c83b1e15-36f3-4f46-aceb-05aac24c545e" providerId="ADAL" clId="{2ADE63E9-E2C9-7246-9E3A-3CE97796841D}" dt="2020-05-14T17:33:03.857" v="136" actId="2696"/>
          <pc:sldLayoutMkLst>
            <pc:docMk/>
            <pc:sldMasterMk cId="0" sldId="2147483648"/>
            <pc:sldLayoutMk cId="3305184107" sldId="2147483748"/>
          </pc:sldLayoutMkLst>
        </pc:sldLayoutChg>
        <pc:sldLayoutChg chg="del">
          <pc:chgData name="Khattab, Sherif" userId="c83b1e15-36f3-4f46-aceb-05aac24c545e" providerId="ADAL" clId="{2ADE63E9-E2C9-7246-9E3A-3CE97796841D}" dt="2020-05-14T17:33:03.848" v="135" actId="2696"/>
          <pc:sldLayoutMkLst>
            <pc:docMk/>
            <pc:sldMasterMk cId="0" sldId="2147483648"/>
            <pc:sldLayoutMk cId="564874526" sldId="2147483749"/>
          </pc:sldLayoutMkLst>
        </pc:sldLayoutChg>
        <pc:sldLayoutChg chg="del">
          <pc:chgData name="Khattab, Sherif" userId="c83b1e15-36f3-4f46-aceb-05aac24c545e" providerId="ADAL" clId="{2ADE63E9-E2C9-7246-9E3A-3CE97796841D}" dt="2020-05-14T17:33:03.839" v="134" actId="2696"/>
          <pc:sldLayoutMkLst>
            <pc:docMk/>
            <pc:sldMasterMk cId="0" sldId="2147483648"/>
            <pc:sldLayoutMk cId="1136361707" sldId="2147483750"/>
          </pc:sldLayoutMkLst>
        </pc:sldLayoutChg>
        <pc:sldLayoutChg chg="del">
          <pc:chgData name="Khattab, Sherif" userId="c83b1e15-36f3-4f46-aceb-05aac24c545e" providerId="ADAL" clId="{2ADE63E9-E2C9-7246-9E3A-3CE97796841D}" dt="2020-05-14T17:33:03.829" v="133" actId="2696"/>
          <pc:sldLayoutMkLst>
            <pc:docMk/>
            <pc:sldMasterMk cId="0" sldId="2147483648"/>
            <pc:sldLayoutMk cId="432095624" sldId="2147483751"/>
          </pc:sldLayoutMkLst>
        </pc:sldLayoutChg>
      </pc:sldMasterChg>
    </pc:docChg>
  </pc:docChgLst>
  <pc:docChgLst>
    <pc:chgData name="Sherif Khattab" userId="c83b1e15-36f3-4f46-aceb-05aac24c545e" providerId="ADAL" clId="{4F266D3B-92A2-40A8-A073-356F608DC91A}"/>
    <pc:docChg chg="undo custSel addSld delSld modSld">
      <pc:chgData name="Sherif Khattab" userId="c83b1e15-36f3-4f46-aceb-05aac24c545e" providerId="ADAL" clId="{4F266D3B-92A2-40A8-A073-356F608DC91A}" dt="2021-02-17T00:16:24.875" v="717" actId="1076"/>
      <pc:docMkLst>
        <pc:docMk/>
      </pc:docMkLst>
      <pc:sldChg chg="modSp del mod">
        <pc:chgData name="Sherif Khattab" userId="c83b1e15-36f3-4f46-aceb-05aac24c545e" providerId="ADAL" clId="{4F266D3B-92A2-40A8-A073-356F608DC91A}" dt="2021-02-16T18:38:39.143" v="580" actId="47"/>
        <pc:sldMkLst>
          <pc:docMk/>
          <pc:sldMk cId="3681208715" sldId="257"/>
        </pc:sldMkLst>
        <pc:spChg chg="mod">
          <ac:chgData name="Sherif Khattab" userId="c83b1e15-36f3-4f46-aceb-05aac24c545e" providerId="ADAL" clId="{4F266D3B-92A2-40A8-A073-356F608DC91A}" dt="2021-02-16T15:39:14.558" v="504" actId="20577"/>
          <ac:spMkLst>
            <pc:docMk/>
            <pc:sldMk cId="3681208715" sldId="257"/>
            <ac:spMk id="5123" creationId="{550C3EC1-F853-4061-A0F2-F81B64390D10}"/>
          </ac:spMkLst>
        </pc:spChg>
      </pc:sldChg>
      <pc:sldChg chg="del">
        <pc:chgData name="Sherif Khattab" userId="c83b1e15-36f3-4f46-aceb-05aac24c545e" providerId="ADAL" clId="{4F266D3B-92A2-40A8-A073-356F608DC91A}" dt="2021-02-16T15:39:00.760" v="491" actId="47"/>
        <pc:sldMkLst>
          <pc:docMk/>
          <pc:sldMk cId="1664517503" sldId="258"/>
        </pc:sldMkLst>
      </pc:sldChg>
      <pc:sldChg chg="del">
        <pc:chgData name="Sherif Khattab" userId="c83b1e15-36f3-4f46-aceb-05aac24c545e" providerId="ADAL" clId="{4F266D3B-92A2-40A8-A073-356F608DC91A}" dt="2021-02-16T14:38:32.321" v="5" actId="47"/>
        <pc:sldMkLst>
          <pc:docMk/>
          <pc:sldMk cId="1004035158" sldId="259"/>
        </pc:sldMkLst>
      </pc:sldChg>
      <pc:sldChg chg="del">
        <pc:chgData name="Sherif Khattab" userId="c83b1e15-36f3-4f46-aceb-05aac24c545e" providerId="ADAL" clId="{4F266D3B-92A2-40A8-A073-356F608DC91A}" dt="2021-02-16T15:39:06.861" v="493" actId="47"/>
        <pc:sldMkLst>
          <pc:docMk/>
          <pc:sldMk cId="3230569327" sldId="260"/>
        </pc:sldMkLst>
      </pc:sldChg>
      <pc:sldChg chg="del">
        <pc:chgData name="Sherif Khattab" userId="c83b1e15-36f3-4f46-aceb-05aac24c545e" providerId="ADAL" clId="{4F266D3B-92A2-40A8-A073-356F608DC91A}" dt="2021-02-16T14:38:32.321" v="5" actId="47"/>
        <pc:sldMkLst>
          <pc:docMk/>
          <pc:sldMk cId="1444142485" sldId="261"/>
        </pc:sldMkLst>
      </pc:sldChg>
      <pc:sldChg chg="del">
        <pc:chgData name="Sherif Khattab" userId="c83b1e15-36f3-4f46-aceb-05aac24c545e" providerId="ADAL" clId="{4F266D3B-92A2-40A8-A073-356F608DC91A}" dt="2021-02-16T14:38:32.321" v="5" actId="47"/>
        <pc:sldMkLst>
          <pc:docMk/>
          <pc:sldMk cId="516417489" sldId="262"/>
        </pc:sldMkLst>
      </pc:sldChg>
      <pc:sldChg chg="del">
        <pc:chgData name="Sherif Khattab" userId="c83b1e15-36f3-4f46-aceb-05aac24c545e" providerId="ADAL" clId="{4F266D3B-92A2-40A8-A073-356F608DC91A}" dt="2021-02-16T14:38:32.321" v="5" actId="47"/>
        <pc:sldMkLst>
          <pc:docMk/>
          <pc:sldMk cId="561583903" sldId="263"/>
        </pc:sldMkLst>
      </pc:sldChg>
      <pc:sldChg chg="del">
        <pc:chgData name="Sherif Khattab" userId="c83b1e15-36f3-4f46-aceb-05aac24c545e" providerId="ADAL" clId="{4F266D3B-92A2-40A8-A073-356F608DC91A}" dt="2021-02-16T14:38:32.321" v="5" actId="47"/>
        <pc:sldMkLst>
          <pc:docMk/>
          <pc:sldMk cId="982315759" sldId="264"/>
        </pc:sldMkLst>
      </pc:sldChg>
      <pc:sldChg chg="del">
        <pc:chgData name="Sherif Khattab" userId="c83b1e15-36f3-4f46-aceb-05aac24c545e" providerId="ADAL" clId="{4F266D3B-92A2-40A8-A073-356F608DC91A}" dt="2021-02-16T14:38:32.321" v="5" actId="47"/>
        <pc:sldMkLst>
          <pc:docMk/>
          <pc:sldMk cId="423130617" sldId="265"/>
        </pc:sldMkLst>
      </pc:sldChg>
      <pc:sldChg chg="del">
        <pc:chgData name="Sherif Khattab" userId="c83b1e15-36f3-4f46-aceb-05aac24c545e" providerId="ADAL" clId="{4F266D3B-92A2-40A8-A073-356F608DC91A}" dt="2021-02-16T14:40:29.007" v="103" actId="47"/>
        <pc:sldMkLst>
          <pc:docMk/>
          <pc:sldMk cId="386763112" sldId="266"/>
        </pc:sldMkLst>
      </pc:sldChg>
      <pc:sldChg chg="del">
        <pc:chgData name="Sherif Khattab" userId="c83b1e15-36f3-4f46-aceb-05aac24c545e" providerId="ADAL" clId="{4F266D3B-92A2-40A8-A073-356F608DC91A}" dt="2021-02-16T14:38:32.321" v="5" actId="47"/>
        <pc:sldMkLst>
          <pc:docMk/>
          <pc:sldMk cId="661211275" sldId="267"/>
        </pc:sldMkLst>
      </pc:sldChg>
      <pc:sldChg chg="del">
        <pc:chgData name="Sherif Khattab" userId="c83b1e15-36f3-4f46-aceb-05aac24c545e" providerId="ADAL" clId="{4F266D3B-92A2-40A8-A073-356F608DC91A}" dt="2021-02-16T14:38:32.321" v="5" actId="47"/>
        <pc:sldMkLst>
          <pc:docMk/>
          <pc:sldMk cId="1897509347" sldId="268"/>
        </pc:sldMkLst>
      </pc:sldChg>
      <pc:sldChg chg="del">
        <pc:chgData name="Sherif Khattab" userId="c83b1e15-36f3-4f46-aceb-05aac24c545e" providerId="ADAL" clId="{4F266D3B-92A2-40A8-A073-356F608DC91A}" dt="2021-02-16T14:38:32.321" v="5" actId="47"/>
        <pc:sldMkLst>
          <pc:docMk/>
          <pc:sldMk cId="1042310649" sldId="269"/>
        </pc:sldMkLst>
      </pc:sldChg>
      <pc:sldChg chg="del">
        <pc:chgData name="Sherif Khattab" userId="c83b1e15-36f3-4f46-aceb-05aac24c545e" providerId="ADAL" clId="{4F266D3B-92A2-40A8-A073-356F608DC91A}" dt="2021-02-16T14:38:32.321" v="5" actId="47"/>
        <pc:sldMkLst>
          <pc:docMk/>
          <pc:sldMk cId="703361262" sldId="270"/>
        </pc:sldMkLst>
      </pc:sldChg>
      <pc:sldChg chg="del">
        <pc:chgData name="Sherif Khattab" userId="c83b1e15-36f3-4f46-aceb-05aac24c545e" providerId="ADAL" clId="{4F266D3B-92A2-40A8-A073-356F608DC91A}" dt="2021-02-16T14:38:32.321" v="5" actId="47"/>
        <pc:sldMkLst>
          <pc:docMk/>
          <pc:sldMk cId="1436808390" sldId="271"/>
        </pc:sldMkLst>
      </pc:sldChg>
      <pc:sldChg chg="del">
        <pc:chgData name="Sherif Khattab" userId="c83b1e15-36f3-4f46-aceb-05aac24c545e" providerId="ADAL" clId="{4F266D3B-92A2-40A8-A073-356F608DC91A}" dt="2021-02-16T14:38:32.321" v="5" actId="47"/>
        <pc:sldMkLst>
          <pc:docMk/>
          <pc:sldMk cId="1301683851" sldId="272"/>
        </pc:sldMkLst>
      </pc:sldChg>
      <pc:sldChg chg="del">
        <pc:chgData name="Sherif Khattab" userId="c83b1e15-36f3-4f46-aceb-05aac24c545e" providerId="ADAL" clId="{4F266D3B-92A2-40A8-A073-356F608DC91A}" dt="2021-02-16T15:40:09.232" v="506" actId="47"/>
        <pc:sldMkLst>
          <pc:docMk/>
          <pc:sldMk cId="1920820884" sldId="273"/>
        </pc:sldMkLst>
      </pc:sldChg>
      <pc:sldChg chg="del">
        <pc:chgData name="Sherif Khattab" userId="c83b1e15-36f3-4f46-aceb-05aac24c545e" providerId="ADAL" clId="{4F266D3B-92A2-40A8-A073-356F608DC91A}" dt="2021-02-16T14:38:32.321" v="5" actId="47"/>
        <pc:sldMkLst>
          <pc:docMk/>
          <pc:sldMk cId="55302999" sldId="274"/>
        </pc:sldMkLst>
      </pc:sldChg>
      <pc:sldChg chg="del">
        <pc:chgData name="Sherif Khattab" userId="c83b1e15-36f3-4f46-aceb-05aac24c545e" providerId="ADAL" clId="{4F266D3B-92A2-40A8-A073-356F608DC91A}" dt="2021-02-16T14:38:32.321" v="5" actId="47"/>
        <pc:sldMkLst>
          <pc:docMk/>
          <pc:sldMk cId="2064114192" sldId="276"/>
        </pc:sldMkLst>
      </pc:sldChg>
      <pc:sldChg chg="del">
        <pc:chgData name="Sherif Khattab" userId="c83b1e15-36f3-4f46-aceb-05aac24c545e" providerId="ADAL" clId="{4F266D3B-92A2-40A8-A073-356F608DC91A}" dt="2021-02-16T15:40:10.078" v="509" actId="47"/>
        <pc:sldMkLst>
          <pc:docMk/>
          <pc:sldMk cId="2017417480" sldId="277"/>
        </pc:sldMkLst>
      </pc:sldChg>
      <pc:sldChg chg="del">
        <pc:chgData name="Sherif Khattab" userId="c83b1e15-36f3-4f46-aceb-05aac24c545e" providerId="ADAL" clId="{4F266D3B-92A2-40A8-A073-356F608DC91A}" dt="2021-02-16T14:38:32.321" v="5" actId="47"/>
        <pc:sldMkLst>
          <pc:docMk/>
          <pc:sldMk cId="1000435174" sldId="278"/>
        </pc:sldMkLst>
      </pc:sldChg>
      <pc:sldChg chg="del">
        <pc:chgData name="Sherif Khattab" userId="c83b1e15-36f3-4f46-aceb-05aac24c545e" providerId="ADAL" clId="{4F266D3B-92A2-40A8-A073-356F608DC91A}" dt="2021-02-16T14:38:32.321" v="5" actId="47"/>
        <pc:sldMkLst>
          <pc:docMk/>
          <pc:sldMk cId="2080017563" sldId="279"/>
        </pc:sldMkLst>
      </pc:sldChg>
      <pc:sldChg chg="del">
        <pc:chgData name="Sherif Khattab" userId="c83b1e15-36f3-4f46-aceb-05aac24c545e" providerId="ADAL" clId="{4F266D3B-92A2-40A8-A073-356F608DC91A}" dt="2021-02-16T15:40:10.241" v="513" actId="47"/>
        <pc:sldMkLst>
          <pc:docMk/>
          <pc:sldMk cId="2773510753" sldId="280"/>
        </pc:sldMkLst>
      </pc:sldChg>
      <pc:sldChg chg="del">
        <pc:chgData name="Sherif Khattab" userId="c83b1e15-36f3-4f46-aceb-05aac24c545e" providerId="ADAL" clId="{4F266D3B-92A2-40A8-A073-356F608DC91A}" dt="2021-02-16T14:38:32.321" v="5" actId="47"/>
        <pc:sldMkLst>
          <pc:docMk/>
          <pc:sldMk cId="1445345591" sldId="281"/>
        </pc:sldMkLst>
      </pc:sldChg>
      <pc:sldChg chg="del">
        <pc:chgData name="Sherif Khattab" userId="c83b1e15-36f3-4f46-aceb-05aac24c545e" providerId="ADAL" clId="{4F266D3B-92A2-40A8-A073-356F608DC91A}" dt="2021-02-16T14:38:32.321" v="5" actId="47"/>
        <pc:sldMkLst>
          <pc:docMk/>
          <pc:sldMk cId="306268545" sldId="282"/>
        </pc:sldMkLst>
      </pc:sldChg>
      <pc:sldChg chg="del">
        <pc:chgData name="Sherif Khattab" userId="c83b1e15-36f3-4f46-aceb-05aac24c545e" providerId="ADAL" clId="{4F266D3B-92A2-40A8-A073-356F608DC91A}" dt="2021-02-16T15:40:10.360" v="516" actId="47"/>
        <pc:sldMkLst>
          <pc:docMk/>
          <pc:sldMk cId="171235497" sldId="283"/>
        </pc:sldMkLst>
      </pc:sldChg>
      <pc:sldChg chg="del">
        <pc:chgData name="Sherif Khattab" userId="c83b1e15-36f3-4f46-aceb-05aac24c545e" providerId="ADAL" clId="{4F266D3B-92A2-40A8-A073-356F608DC91A}" dt="2021-02-16T15:40:10.408" v="517" actId="47"/>
        <pc:sldMkLst>
          <pc:docMk/>
          <pc:sldMk cId="2099089282" sldId="284"/>
        </pc:sldMkLst>
      </pc:sldChg>
      <pc:sldChg chg="del">
        <pc:chgData name="Sherif Khattab" userId="c83b1e15-36f3-4f46-aceb-05aac24c545e" providerId="ADAL" clId="{4F266D3B-92A2-40A8-A073-356F608DC91A}" dt="2021-02-16T15:40:10.457" v="518" actId="47"/>
        <pc:sldMkLst>
          <pc:docMk/>
          <pc:sldMk cId="1136622862" sldId="285"/>
        </pc:sldMkLst>
      </pc:sldChg>
      <pc:sldChg chg="del">
        <pc:chgData name="Sherif Khattab" userId="c83b1e15-36f3-4f46-aceb-05aac24c545e" providerId="ADAL" clId="{4F266D3B-92A2-40A8-A073-356F608DC91A}" dt="2021-02-16T18:38:39.143" v="580" actId="47"/>
        <pc:sldMkLst>
          <pc:docMk/>
          <pc:sldMk cId="3949722242" sldId="286"/>
        </pc:sldMkLst>
      </pc:sldChg>
      <pc:sldChg chg="del">
        <pc:chgData name="Sherif Khattab" userId="c83b1e15-36f3-4f46-aceb-05aac24c545e" providerId="ADAL" clId="{4F266D3B-92A2-40A8-A073-356F608DC91A}" dt="2021-02-16T18:38:39.143" v="580" actId="47"/>
        <pc:sldMkLst>
          <pc:docMk/>
          <pc:sldMk cId="1032220564" sldId="287"/>
        </pc:sldMkLst>
      </pc:sldChg>
      <pc:sldChg chg="add del">
        <pc:chgData name="Sherif Khattab" userId="c83b1e15-36f3-4f46-aceb-05aac24c545e" providerId="ADAL" clId="{4F266D3B-92A2-40A8-A073-356F608DC91A}" dt="2021-02-16T18:38:39.143" v="580" actId="47"/>
        <pc:sldMkLst>
          <pc:docMk/>
          <pc:sldMk cId="1268007695" sldId="288"/>
        </pc:sldMkLst>
      </pc:sldChg>
      <pc:sldChg chg="add del">
        <pc:chgData name="Sherif Khattab" userId="c83b1e15-36f3-4f46-aceb-05aac24c545e" providerId="ADAL" clId="{4F266D3B-92A2-40A8-A073-356F608DC91A}" dt="2021-02-16T18:38:39.143" v="580" actId="47"/>
        <pc:sldMkLst>
          <pc:docMk/>
          <pc:sldMk cId="463012687" sldId="289"/>
        </pc:sldMkLst>
      </pc:sldChg>
      <pc:sldChg chg="del">
        <pc:chgData name="Sherif Khattab" userId="c83b1e15-36f3-4f46-aceb-05aac24c545e" providerId="ADAL" clId="{4F266D3B-92A2-40A8-A073-356F608DC91A}" dt="2021-02-16T15:40:10.116" v="510" actId="47"/>
        <pc:sldMkLst>
          <pc:docMk/>
          <pc:sldMk cId="442392580" sldId="290"/>
        </pc:sldMkLst>
      </pc:sldChg>
      <pc:sldChg chg="del">
        <pc:chgData name="Sherif Khattab" userId="c83b1e15-36f3-4f46-aceb-05aac24c545e" providerId="ADAL" clId="{4F266D3B-92A2-40A8-A073-356F608DC91A}" dt="2021-02-16T14:38:32.321" v="5" actId="47"/>
        <pc:sldMkLst>
          <pc:docMk/>
          <pc:sldMk cId="2710637777" sldId="322"/>
        </pc:sldMkLst>
      </pc:sldChg>
      <pc:sldChg chg="del">
        <pc:chgData name="Sherif Khattab" userId="c83b1e15-36f3-4f46-aceb-05aac24c545e" providerId="ADAL" clId="{4F266D3B-92A2-40A8-A073-356F608DC91A}" dt="2021-02-16T14:38:32.321" v="5" actId="47"/>
        <pc:sldMkLst>
          <pc:docMk/>
          <pc:sldMk cId="3292918179" sldId="324"/>
        </pc:sldMkLst>
      </pc:sldChg>
      <pc:sldChg chg="del">
        <pc:chgData name="Sherif Khattab" userId="c83b1e15-36f3-4f46-aceb-05aac24c545e" providerId="ADAL" clId="{4F266D3B-92A2-40A8-A073-356F608DC91A}" dt="2021-02-16T14:38:32.321" v="5" actId="47"/>
        <pc:sldMkLst>
          <pc:docMk/>
          <pc:sldMk cId="355119911" sldId="338"/>
        </pc:sldMkLst>
      </pc:sldChg>
      <pc:sldChg chg="del">
        <pc:chgData name="Sherif Khattab" userId="c83b1e15-36f3-4f46-aceb-05aac24c545e" providerId="ADAL" clId="{4F266D3B-92A2-40A8-A073-356F608DC91A}" dt="2021-02-16T14:38:32.321" v="5" actId="47"/>
        <pc:sldMkLst>
          <pc:docMk/>
          <pc:sldMk cId="4223572414" sldId="339"/>
        </pc:sldMkLst>
      </pc:sldChg>
      <pc:sldChg chg="del">
        <pc:chgData name="Sherif Khattab" userId="c83b1e15-36f3-4f46-aceb-05aac24c545e" providerId="ADAL" clId="{4F266D3B-92A2-40A8-A073-356F608DC91A}" dt="2021-02-16T14:38:32.321" v="5" actId="47"/>
        <pc:sldMkLst>
          <pc:docMk/>
          <pc:sldMk cId="470668490" sldId="340"/>
        </pc:sldMkLst>
      </pc:sldChg>
      <pc:sldChg chg="del">
        <pc:chgData name="Sherif Khattab" userId="c83b1e15-36f3-4f46-aceb-05aac24c545e" providerId="ADAL" clId="{4F266D3B-92A2-40A8-A073-356F608DC91A}" dt="2021-02-16T14:38:32.321" v="5" actId="47"/>
        <pc:sldMkLst>
          <pc:docMk/>
          <pc:sldMk cId="1205868326" sldId="341"/>
        </pc:sldMkLst>
      </pc:sldChg>
      <pc:sldChg chg="del">
        <pc:chgData name="Sherif Khattab" userId="c83b1e15-36f3-4f46-aceb-05aac24c545e" providerId="ADAL" clId="{4F266D3B-92A2-40A8-A073-356F608DC91A}" dt="2021-02-16T14:38:32.321" v="5" actId="47"/>
        <pc:sldMkLst>
          <pc:docMk/>
          <pc:sldMk cId="1806563943" sldId="342"/>
        </pc:sldMkLst>
      </pc:sldChg>
      <pc:sldChg chg="del">
        <pc:chgData name="Sherif Khattab" userId="c83b1e15-36f3-4f46-aceb-05aac24c545e" providerId="ADAL" clId="{4F266D3B-92A2-40A8-A073-356F608DC91A}" dt="2021-02-16T14:38:32.321" v="5" actId="47"/>
        <pc:sldMkLst>
          <pc:docMk/>
          <pc:sldMk cId="1167711490" sldId="343"/>
        </pc:sldMkLst>
      </pc:sldChg>
      <pc:sldChg chg="del">
        <pc:chgData name="Sherif Khattab" userId="c83b1e15-36f3-4f46-aceb-05aac24c545e" providerId="ADAL" clId="{4F266D3B-92A2-40A8-A073-356F608DC91A}" dt="2021-02-16T14:38:32.321" v="5" actId="47"/>
        <pc:sldMkLst>
          <pc:docMk/>
          <pc:sldMk cId="1271999567" sldId="349"/>
        </pc:sldMkLst>
      </pc:sldChg>
      <pc:sldChg chg="del">
        <pc:chgData name="Sherif Khattab" userId="c83b1e15-36f3-4f46-aceb-05aac24c545e" providerId="ADAL" clId="{4F266D3B-92A2-40A8-A073-356F608DC91A}" dt="2021-02-16T14:38:32.321" v="5" actId="47"/>
        <pc:sldMkLst>
          <pc:docMk/>
          <pc:sldMk cId="434376579" sldId="363"/>
        </pc:sldMkLst>
      </pc:sldChg>
      <pc:sldChg chg="del">
        <pc:chgData name="Sherif Khattab" userId="c83b1e15-36f3-4f46-aceb-05aac24c545e" providerId="ADAL" clId="{4F266D3B-92A2-40A8-A073-356F608DC91A}" dt="2021-02-16T14:38:32.321" v="5" actId="47"/>
        <pc:sldMkLst>
          <pc:docMk/>
          <pc:sldMk cId="815621424" sldId="364"/>
        </pc:sldMkLst>
      </pc:sldChg>
      <pc:sldChg chg="del">
        <pc:chgData name="Sherif Khattab" userId="c83b1e15-36f3-4f46-aceb-05aac24c545e" providerId="ADAL" clId="{4F266D3B-92A2-40A8-A073-356F608DC91A}" dt="2021-02-16T14:38:32.321" v="5" actId="47"/>
        <pc:sldMkLst>
          <pc:docMk/>
          <pc:sldMk cId="1934104099" sldId="365"/>
        </pc:sldMkLst>
      </pc:sldChg>
      <pc:sldChg chg="del">
        <pc:chgData name="Sherif Khattab" userId="c83b1e15-36f3-4f46-aceb-05aac24c545e" providerId="ADAL" clId="{4F266D3B-92A2-40A8-A073-356F608DC91A}" dt="2021-02-16T14:38:32.321" v="5" actId="47"/>
        <pc:sldMkLst>
          <pc:docMk/>
          <pc:sldMk cId="2782429159" sldId="366"/>
        </pc:sldMkLst>
      </pc:sldChg>
      <pc:sldChg chg="del">
        <pc:chgData name="Sherif Khattab" userId="c83b1e15-36f3-4f46-aceb-05aac24c545e" providerId="ADAL" clId="{4F266D3B-92A2-40A8-A073-356F608DC91A}" dt="2021-02-16T14:38:32.321" v="5" actId="47"/>
        <pc:sldMkLst>
          <pc:docMk/>
          <pc:sldMk cId="2251973667" sldId="367"/>
        </pc:sldMkLst>
      </pc:sldChg>
      <pc:sldChg chg="del">
        <pc:chgData name="Sherif Khattab" userId="c83b1e15-36f3-4f46-aceb-05aac24c545e" providerId="ADAL" clId="{4F266D3B-92A2-40A8-A073-356F608DC91A}" dt="2021-02-16T14:38:32.321" v="5" actId="47"/>
        <pc:sldMkLst>
          <pc:docMk/>
          <pc:sldMk cId="3138501136" sldId="368"/>
        </pc:sldMkLst>
      </pc:sldChg>
      <pc:sldChg chg="del">
        <pc:chgData name="Sherif Khattab" userId="c83b1e15-36f3-4f46-aceb-05aac24c545e" providerId="ADAL" clId="{4F266D3B-92A2-40A8-A073-356F608DC91A}" dt="2021-02-16T14:38:32.321" v="5" actId="47"/>
        <pc:sldMkLst>
          <pc:docMk/>
          <pc:sldMk cId="3210992163" sldId="369"/>
        </pc:sldMkLst>
      </pc:sldChg>
      <pc:sldChg chg="del">
        <pc:chgData name="Sherif Khattab" userId="c83b1e15-36f3-4f46-aceb-05aac24c545e" providerId="ADAL" clId="{4F266D3B-92A2-40A8-A073-356F608DC91A}" dt="2021-02-16T14:38:32.321" v="5" actId="47"/>
        <pc:sldMkLst>
          <pc:docMk/>
          <pc:sldMk cId="4013065491" sldId="370"/>
        </pc:sldMkLst>
      </pc:sldChg>
      <pc:sldChg chg="del">
        <pc:chgData name="Sherif Khattab" userId="c83b1e15-36f3-4f46-aceb-05aac24c545e" providerId="ADAL" clId="{4F266D3B-92A2-40A8-A073-356F608DC91A}" dt="2021-02-16T14:38:32.321" v="5" actId="47"/>
        <pc:sldMkLst>
          <pc:docMk/>
          <pc:sldMk cId="2592968416" sldId="371"/>
        </pc:sldMkLst>
      </pc:sldChg>
      <pc:sldChg chg="del">
        <pc:chgData name="Sherif Khattab" userId="c83b1e15-36f3-4f46-aceb-05aac24c545e" providerId="ADAL" clId="{4F266D3B-92A2-40A8-A073-356F608DC91A}" dt="2021-02-16T14:38:32.321" v="5" actId="47"/>
        <pc:sldMkLst>
          <pc:docMk/>
          <pc:sldMk cId="3848335379" sldId="372"/>
        </pc:sldMkLst>
      </pc:sldChg>
      <pc:sldChg chg="del">
        <pc:chgData name="Sherif Khattab" userId="c83b1e15-36f3-4f46-aceb-05aac24c545e" providerId="ADAL" clId="{4F266D3B-92A2-40A8-A073-356F608DC91A}" dt="2021-02-16T14:38:32.321" v="5" actId="47"/>
        <pc:sldMkLst>
          <pc:docMk/>
          <pc:sldMk cId="3161117264" sldId="373"/>
        </pc:sldMkLst>
      </pc:sldChg>
      <pc:sldChg chg="del">
        <pc:chgData name="Sherif Khattab" userId="c83b1e15-36f3-4f46-aceb-05aac24c545e" providerId="ADAL" clId="{4F266D3B-92A2-40A8-A073-356F608DC91A}" dt="2021-02-16T14:38:32.321" v="5" actId="47"/>
        <pc:sldMkLst>
          <pc:docMk/>
          <pc:sldMk cId="1542066946" sldId="374"/>
        </pc:sldMkLst>
      </pc:sldChg>
      <pc:sldChg chg="del">
        <pc:chgData name="Sherif Khattab" userId="c83b1e15-36f3-4f46-aceb-05aac24c545e" providerId="ADAL" clId="{4F266D3B-92A2-40A8-A073-356F608DC91A}" dt="2021-02-16T14:38:32.321" v="5" actId="47"/>
        <pc:sldMkLst>
          <pc:docMk/>
          <pc:sldMk cId="834112894" sldId="375"/>
        </pc:sldMkLst>
      </pc:sldChg>
      <pc:sldChg chg="del">
        <pc:chgData name="Sherif Khattab" userId="c83b1e15-36f3-4f46-aceb-05aac24c545e" providerId="ADAL" clId="{4F266D3B-92A2-40A8-A073-356F608DC91A}" dt="2021-02-16T14:38:32.321" v="5" actId="47"/>
        <pc:sldMkLst>
          <pc:docMk/>
          <pc:sldMk cId="1165577892" sldId="376"/>
        </pc:sldMkLst>
      </pc:sldChg>
      <pc:sldChg chg="del">
        <pc:chgData name="Sherif Khattab" userId="c83b1e15-36f3-4f46-aceb-05aac24c545e" providerId="ADAL" clId="{4F266D3B-92A2-40A8-A073-356F608DC91A}" dt="2021-02-16T14:38:32.321" v="5" actId="47"/>
        <pc:sldMkLst>
          <pc:docMk/>
          <pc:sldMk cId="583513582" sldId="377"/>
        </pc:sldMkLst>
      </pc:sldChg>
      <pc:sldChg chg="del">
        <pc:chgData name="Sherif Khattab" userId="c83b1e15-36f3-4f46-aceb-05aac24c545e" providerId="ADAL" clId="{4F266D3B-92A2-40A8-A073-356F608DC91A}" dt="2021-02-16T14:38:32.321" v="5" actId="47"/>
        <pc:sldMkLst>
          <pc:docMk/>
          <pc:sldMk cId="3990797458" sldId="378"/>
        </pc:sldMkLst>
      </pc:sldChg>
      <pc:sldChg chg="del">
        <pc:chgData name="Sherif Khattab" userId="c83b1e15-36f3-4f46-aceb-05aac24c545e" providerId="ADAL" clId="{4F266D3B-92A2-40A8-A073-356F608DC91A}" dt="2021-02-16T14:38:32.321" v="5" actId="47"/>
        <pc:sldMkLst>
          <pc:docMk/>
          <pc:sldMk cId="2736486443" sldId="379"/>
        </pc:sldMkLst>
      </pc:sldChg>
      <pc:sldChg chg="del">
        <pc:chgData name="Sherif Khattab" userId="c83b1e15-36f3-4f46-aceb-05aac24c545e" providerId="ADAL" clId="{4F266D3B-92A2-40A8-A073-356F608DC91A}" dt="2021-02-16T14:38:32.321" v="5" actId="47"/>
        <pc:sldMkLst>
          <pc:docMk/>
          <pc:sldMk cId="541381985" sldId="380"/>
        </pc:sldMkLst>
      </pc:sldChg>
      <pc:sldChg chg="del">
        <pc:chgData name="Sherif Khattab" userId="c83b1e15-36f3-4f46-aceb-05aac24c545e" providerId="ADAL" clId="{4F266D3B-92A2-40A8-A073-356F608DC91A}" dt="2021-02-16T14:38:32.321" v="5" actId="47"/>
        <pc:sldMkLst>
          <pc:docMk/>
          <pc:sldMk cId="2235897330" sldId="381"/>
        </pc:sldMkLst>
      </pc:sldChg>
      <pc:sldChg chg="del">
        <pc:chgData name="Sherif Khattab" userId="c83b1e15-36f3-4f46-aceb-05aac24c545e" providerId="ADAL" clId="{4F266D3B-92A2-40A8-A073-356F608DC91A}" dt="2021-02-16T14:38:32.321" v="5" actId="47"/>
        <pc:sldMkLst>
          <pc:docMk/>
          <pc:sldMk cId="3360044446" sldId="382"/>
        </pc:sldMkLst>
      </pc:sldChg>
      <pc:sldChg chg="add">
        <pc:chgData name="Sherif Khattab" userId="c83b1e15-36f3-4f46-aceb-05aac24c545e" providerId="ADAL" clId="{4F266D3B-92A2-40A8-A073-356F608DC91A}" dt="2021-02-16T15:42:33.963" v="573"/>
        <pc:sldMkLst>
          <pc:docMk/>
          <pc:sldMk cId="3851230975" sldId="382"/>
        </pc:sldMkLst>
      </pc:sldChg>
      <pc:sldChg chg="del">
        <pc:chgData name="Sherif Khattab" userId="c83b1e15-36f3-4f46-aceb-05aac24c545e" providerId="ADAL" clId="{4F266D3B-92A2-40A8-A073-356F608DC91A}" dt="2021-02-16T14:38:32.321" v="5" actId="47"/>
        <pc:sldMkLst>
          <pc:docMk/>
          <pc:sldMk cId="1954384084" sldId="383"/>
        </pc:sldMkLst>
      </pc:sldChg>
      <pc:sldChg chg="del">
        <pc:chgData name="Sherif Khattab" userId="c83b1e15-36f3-4f46-aceb-05aac24c545e" providerId="ADAL" clId="{4F266D3B-92A2-40A8-A073-356F608DC91A}" dt="2021-02-16T14:38:32.321" v="5" actId="47"/>
        <pc:sldMkLst>
          <pc:docMk/>
          <pc:sldMk cId="220759689" sldId="384"/>
        </pc:sldMkLst>
      </pc:sldChg>
      <pc:sldChg chg="add">
        <pc:chgData name="Sherif Khattab" userId="c83b1e15-36f3-4f46-aceb-05aac24c545e" providerId="ADAL" clId="{4F266D3B-92A2-40A8-A073-356F608DC91A}" dt="2021-02-16T15:42:21.392" v="572"/>
        <pc:sldMkLst>
          <pc:docMk/>
          <pc:sldMk cId="1898410716" sldId="385"/>
        </pc:sldMkLst>
      </pc:sldChg>
      <pc:sldChg chg="del">
        <pc:chgData name="Sherif Khattab" userId="c83b1e15-36f3-4f46-aceb-05aac24c545e" providerId="ADAL" clId="{4F266D3B-92A2-40A8-A073-356F608DC91A}" dt="2021-02-16T14:38:32.321" v="5" actId="47"/>
        <pc:sldMkLst>
          <pc:docMk/>
          <pc:sldMk cId="2809799376" sldId="385"/>
        </pc:sldMkLst>
      </pc:sldChg>
      <pc:sldChg chg="del">
        <pc:chgData name="Sherif Khattab" userId="c83b1e15-36f3-4f46-aceb-05aac24c545e" providerId="ADAL" clId="{4F266D3B-92A2-40A8-A073-356F608DC91A}" dt="2021-02-16T14:38:32.321" v="5" actId="47"/>
        <pc:sldMkLst>
          <pc:docMk/>
          <pc:sldMk cId="2329144619" sldId="445"/>
        </pc:sldMkLst>
      </pc:sldChg>
      <pc:sldChg chg="del">
        <pc:chgData name="Sherif Khattab" userId="c83b1e15-36f3-4f46-aceb-05aac24c545e" providerId="ADAL" clId="{4F266D3B-92A2-40A8-A073-356F608DC91A}" dt="2021-02-16T14:38:32.321" v="5" actId="47"/>
        <pc:sldMkLst>
          <pc:docMk/>
          <pc:sldMk cId="1783368962" sldId="448"/>
        </pc:sldMkLst>
      </pc:sldChg>
      <pc:sldChg chg="del">
        <pc:chgData name="Sherif Khattab" userId="c83b1e15-36f3-4f46-aceb-05aac24c545e" providerId="ADAL" clId="{4F266D3B-92A2-40A8-A073-356F608DC91A}" dt="2021-02-16T14:38:32.321" v="5" actId="47"/>
        <pc:sldMkLst>
          <pc:docMk/>
          <pc:sldMk cId="2276002102" sldId="451"/>
        </pc:sldMkLst>
      </pc:sldChg>
      <pc:sldChg chg="del">
        <pc:chgData name="Sherif Khattab" userId="c83b1e15-36f3-4f46-aceb-05aac24c545e" providerId="ADAL" clId="{4F266D3B-92A2-40A8-A073-356F608DC91A}" dt="2021-02-16T15:39:03.476" v="492" actId="47"/>
        <pc:sldMkLst>
          <pc:docMk/>
          <pc:sldMk cId="2163467695" sldId="455"/>
        </pc:sldMkLst>
      </pc:sldChg>
      <pc:sldChg chg="del">
        <pc:chgData name="Sherif Khattab" userId="c83b1e15-36f3-4f46-aceb-05aac24c545e" providerId="ADAL" clId="{4F266D3B-92A2-40A8-A073-356F608DC91A}" dt="2021-02-16T18:38:39.143" v="580" actId="47"/>
        <pc:sldMkLst>
          <pc:docMk/>
          <pc:sldMk cId="3400641916" sldId="456"/>
        </pc:sldMkLst>
      </pc:sldChg>
      <pc:sldChg chg="del">
        <pc:chgData name="Sherif Khattab" userId="c83b1e15-36f3-4f46-aceb-05aac24c545e" providerId="ADAL" clId="{4F266D3B-92A2-40A8-A073-356F608DC91A}" dt="2021-02-16T18:38:39.143" v="580" actId="47"/>
        <pc:sldMkLst>
          <pc:docMk/>
          <pc:sldMk cId="2840639230" sldId="457"/>
        </pc:sldMkLst>
      </pc:sldChg>
      <pc:sldChg chg="del">
        <pc:chgData name="Sherif Khattab" userId="c83b1e15-36f3-4f46-aceb-05aac24c545e" providerId="ADAL" clId="{4F266D3B-92A2-40A8-A073-356F608DC91A}" dt="2021-02-16T18:38:39.143" v="580" actId="47"/>
        <pc:sldMkLst>
          <pc:docMk/>
          <pc:sldMk cId="2116012598" sldId="458"/>
        </pc:sldMkLst>
      </pc:sldChg>
      <pc:sldChg chg="del">
        <pc:chgData name="Sherif Khattab" userId="c83b1e15-36f3-4f46-aceb-05aac24c545e" providerId="ADAL" clId="{4F266D3B-92A2-40A8-A073-356F608DC91A}" dt="2021-02-16T15:39:36.243" v="505" actId="47"/>
        <pc:sldMkLst>
          <pc:docMk/>
          <pc:sldMk cId="1816629761" sldId="459"/>
        </pc:sldMkLst>
      </pc:sldChg>
      <pc:sldChg chg="del">
        <pc:chgData name="Sherif Khattab" userId="c83b1e15-36f3-4f46-aceb-05aac24c545e" providerId="ADAL" clId="{4F266D3B-92A2-40A8-A073-356F608DC91A}" dt="2021-02-16T18:38:39.143" v="580" actId="47"/>
        <pc:sldMkLst>
          <pc:docMk/>
          <pc:sldMk cId="4107670357" sldId="460"/>
        </pc:sldMkLst>
      </pc:sldChg>
      <pc:sldChg chg="del">
        <pc:chgData name="Sherif Khattab" userId="c83b1e15-36f3-4f46-aceb-05aac24c545e" providerId="ADAL" clId="{4F266D3B-92A2-40A8-A073-356F608DC91A}" dt="2021-02-16T18:38:39.143" v="580" actId="47"/>
        <pc:sldMkLst>
          <pc:docMk/>
          <pc:sldMk cId="3714784862" sldId="461"/>
        </pc:sldMkLst>
      </pc:sldChg>
      <pc:sldChg chg="del">
        <pc:chgData name="Sherif Khattab" userId="c83b1e15-36f3-4f46-aceb-05aac24c545e" providerId="ADAL" clId="{4F266D3B-92A2-40A8-A073-356F608DC91A}" dt="2021-02-16T18:38:39.143" v="580" actId="47"/>
        <pc:sldMkLst>
          <pc:docMk/>
          <pc:sldMk cId="931898487" sldId="462"/>
        </pc:sldMkLst>
      </pc:sldChg>
      <pc:sldChg chg="del">
        <pc:chgData name="Sherif Khattab" userId="c83b1e15-36f3-4f46-aceb-05aac24c545e" providerId="ADAL" clId="{4F266D3B-92A2-40A8-A073-356F608DC91A}" dt="2021-02-16T15:40:10.605" v="519" actId="47"/>
        <pc:sldMkLst>
          <pc:docMk/>
          <pc:sldMk cId="1471081860" sldId="463"/>
        </pc:sldMkLst>
      </pc:sldChg>
      <pc:sldChg chg="del">
        <pc:chgData name="Sherif Khattab" userId="c83b1e15-36f3-4f46-aceb-05aac24c545e" providerId="ADAL" clId="{4F266D3B-92A2-40A8-A073-356F608DC91A}" dt="2021-02-16T15:40:09.473" v="507" actId="47"/>
        <pc:sldMkLst>
          <pc:docMk/>
          <pc:sldMk cId="574001865" sldId="464"/>
        </pc:sldMkLst>
      </pc:sldChg>
      <pc:sldChg chg="del">
        <pc:chgData name="Sherif Khattab" userId="c83b1e15-36f3-4f46-aceb-05aac24c545e" providerId="ADAL" clId="{4F266D3B-92A2-40A8-A073-356F608DC91A}" dt="2021-02-16T15:40:09.605" v="508" actId="47"/>
        <pc:sldMkLst>
          <pc:docMk/>
          <pc:sldMk cId="2156977365" sldId="465"/>
        </pc:sldMkLst>
      </pc:sldChg>
      <pc:sldChg chg="del">
        <pc:chgData name="Sherif Khattab" userId="c83b1e15-36f3-4f46-aceb-05aac24c545e" providerId="ADAL" clId="{4F266D3B-92A2-40A8-A073-356F608DC91A}" dt="2021-02-16T15:40:10.156" v="511" actId="47"/>
        <pc:sldMkLst>
          <pc:docMk/>
          <pc:sldMk cId="117329803" sldId="466"/>
        </pc:sldMkLst>
      </pc:sldChg>
      <pc:sldChg chg="del">
        <pc:chgData name="Sherif Khattab" userId="c83b1e15-36f3-4f46-aceb-05aac24c545e" providerId="ADAL" clId="{4F266D3B-92A2-40A8-A073-356F608DC91A}" dt="2021-02-16T15:40:10.190" v="512" actId="47"/>
        <pc:sldMkLst>
          <pc:docMk/>
          <pc:sldMk cId="3643915362" sldId="467"/>
        </pc:sldMkLst>
      </pc:sldChg>
      <pc:sldChg chg="del">
        <pc:chgData name="Sherif Khattab" userId="c83b1e15-36f3-4f46-aceb-05aac24c545e" providerId="ADAL" clId="{4F266D3B-92A2-40A8-A073-356F608DC91A}" dt="2021-02-16T15:40:10.286" v="514" actId="47"/>
        <pc:sldMkLst>
          <pc:docMk/>
          <pc:sldMk cId="1593910045" sldId="468"/>
        </pc:sldMkLst>
      </pc:sldChg>
      <pc:sldChg chg="del">
        <pc:chgData name="Sherif Khattab" userId="c83b1e15-36f3-4f46-aceb-05aac24c545e" providerId="ADAL" clId="{4F266D3B-92A2-40A8-A073-356F608DC91A}" dt="2021-02-16T15:40:10.331" v="515" actId="47"/>
        <pc:sldMkLst>
          <pc:docMk/>
          <pc:sldMk cId="3392020218" sldId="469"/>
        </pc:sldMkLst>
      </pc:sldChg>
      <pc:sldChg chg="del">
        <pc:chgData name="Sherif Khattab" userId="c83b1e15-36f3-4f46-aceb-05aac24c545e" providerId="ADAL" clId="{4F266D3B-92A2-40A8-A073-356F608DC91A}" dt="2021-02-16T14:40:29.007" v="103" actId="47"/>
        <pc:sldMkLst>
          <pc:docMk/>
          <pc:sldMk cId="3824051756" sldId="470"/>
        </pc:sldMkLst>
      </pc:sldChg>
      <pc:sldChg chg="del">
        <pc:chgData name="Sherif Khattab" userId="c83b1e15-36f3-4f46-aceb-05aac24c545e" providerId="ADAL" clId="{4F266D3B-92A2-40A8-A073-356F608DC91A}" dt="2021-02-16T14:40:29.007" v="103" actId="47"/>
        <pc:sldMkLst>
          <pc:docMk/>
          <pc:sldMk cId="1025764700" sldId="471"/>
        </pc:sldMkLst>
      </pc:sldChg>
      <pc:sldChg chg="del">
        <pc:chgData name="Sherif Khattab" userId="c83b1e15-36f3-4f46-aceb-05aac24c545e" providerId="ADAL" clId="{4F266D3B-92A2-40A8-A073-356F608DC91A}" dt="2021-02-16T14:40:29.007" v="103" actId="47"/>
        <pc:sldMkLst>
          <pc:docMk/>
          <pc:sldMk cId="3109107092" sldId="472"/>
        </pc:sldMkLst>
      </pc:sldChg>
      <pc:sldChg chg="del">
        <pc:chgData name="Sherif Khattab" userId="c83b1e15-36f3-4f46-aceb-05aac24c545e" providerId="ADAL" clId="{4F266D3B-92A2-40A8-A073-356F608DC91A}" dt="2021-02-16T14:40:29.007" v="103" actId="47"/>
        <pc:sldMkLst>
          <pc:docMk/>
          <pc:sldMk cId="2185675405" sldId="473"/>
        </pc:sldMkLst>
      </pc:sldChg>
      <pc:sldChg chg="del">
        <pc:chgData name="Sherif Khattab" userId="c83b1e15-36f3-4f46-aceb-05aac24c545e" providerId="ADAL" clId="{4F266D3B-92A2-40A8-A073-356F608DC91A}" dt="2021-02-16T14:40:29.007" v="103" actId="47"/>
        <pc:sldMkLst>
          <pc:docMk/>
          <pc:sldMk cId="1719184921" sldId="474"/>
        </pc:sldMkLst>
      </pc:sldChg>
      <pc:sldChg chg="del">
        <pc:chgData name="Sherif Khattab" userId="c83b1e15-36f3-4f46-aceb-05aac24c545e" providerId="ADAL" clId="{4F266D3B-92A2-40A8-A073-356F608DC91A}" dt="2021-02-16T14:40:29.007" v="103" actId="47"/>
        <pc:sldMkLst>
          <pc:docMk/>
          <pc:sldMk cId="3632958702" sldId="475"/>
        </pc:sldMkLst>
      </pc:sldChg>
      <pc:sldChg chg="del">
        <pc:chgData name="Sherif Khattab" userId="c83b1e15-36f3-4f46-aceb-05aac24c545e" providerId="ADAL" clId="{4F266D3B-92A2-40A8-A073-356F608DC91A}" dt="2021-02-16T14:40:29.007" v="103" actId="47"/>
        <pc:sldMkLst>
          <pc:docMk/>
          <pc:sldMk cId="2634117846" sldId="476"/>
        </pc:sldMkLst>
      </pc:sldChg>
      <pc:sldChg chg="del">
        <pc:chgData name="Sherif Khattab" userId="c83b1e15-36f3-4f46-aceb-05aac24c545e" providerId="ADAL" clId="{4F266D3B-92A2-40A8-A073-356F608DC91A}" dt="2021-02-16T14:40:29.007" v="103" actId="47"/>
        <pc:sldMkLst>
          <pc:docMk/>
          <pc:sldMk cId="4038969182" sldId="477"/>
        </pc:sldMkLst>
      </pc:sldChg>
      <pc:sldChg chg="del">
        <pc:chgData name="Sherif Khattab" userId="c83b1e15-36f3-4f46-aceb-05aac24c545e" providerId="ADAL" clId="{4F266D3B-92A2-40A8-A073-356F608DC91A}" dt="2021-02-16T14:40:29.007" v="103" actId="47"/>
        <pc:sldMkLst>
          <pc:docMk/>
          <pc:sldMk cId="326259628" sldId="478"/>
        </pc:sldMkLst>
      </pc:sldChg>
      <pc:sldChg chg="del">
        <pc:chgData name="Sherif Khattab" userId="c83b1e15-36f3-4f46-aceb-05aac24c545e" providerId="ADAL" clId="{4F266D3B-92A2-40A8-A073-356F608DC91A}" dt="2021-02-16T14:40:29.007" v="103" actId="47"/>
        <pc:sldMkLst>
          <pc:docMk/>
          <pc:sldMk cId="873856523" sldId="479"/>
        </pc:sldMkLst>
      </pc:sldChg>
      <pc:sldChg chg="del">
        <pc:chgData name="Sherif Khattab" userId="c83b1e15-36f3-4f46-aceb-05aac24c545e" providerId="ADAL" clId="{4F266D3B-92A2-40A8-A073-356F608DC91A}" dt="2021-02-16T14:40:29.007" v="103" actId="47"/>
        <pc:sldMkLst>
          <pc:docMk/>
          <pc:sldMk cId="3465344065" sldId="480"/>
        </pc:sldMkLst>
      </pc:sldChg>
      <pc:sldChg chg="del">
        <pc:chgData name="Sherif Khattab" userId="c83b1e15-36f3-4f46-aceb-05aac24c545e" providerId="ADAL" clId="{4F266D3B-92A2-40A8-A073-356F608DC91A}" dt="2021-02-16T14:40:29.007" v="103" actId="47"/>
        <pc:sldMkLst>
          <pc:docMk/>
          <pc:sldMk cId="2002489455" sldId="481"/>
        </pc:sldMkLst>
      </pc:sldChg>
      <pc:sldChg chg="del">
        <pc:chgData name="Sherif Khattab" userId="c83b1e15-36f3-4f46-aceb-05aac24c545e" providerId="ADAL" clId="{4F266D3B-92A2-40A8-A073-356F608DC91A}" dt="2021-02-16T14:40:29.007" v="103" actId="47"/>
        <pc:sldMkLst>
          <pc:docMk/>
          <pc:sldMk cId="1560930406" sldId="482"/>
        </pc:sldMkLst>
      </pc:sldChg>
      <pc:sldChg chg="del">
        <pc:chgData name="Sherif Khattab" userId="c83b1e15-36f3-4f46-aceb-05aac24c545e" providerId="ADAL" clId="{4F266D3B-92A2-40A8-A073-356F608DC91A}" dt="2021-02-16T14:40:29.007" v="103" actId="47"/>
        <pc:sldMkLst>
          <pc:docMk/>
          <pc:sldMk cId="1387835057" sldId="483"/>
        </pc:sldMkLst>
      </pc:sldChg>
      <pc:sldChg chg="del">
        <pc:chgData name="Sherif Khattab" userId="c83b1e15-36f3-4f46-aceb-05aac24c545e" providerId="ADAL" clId="{4F266D3B-92A2-40A8-A073-356F608DC91A}" dt="2021-02-16T14:40:29.007" v="103" actId="47"/>
        <pc:sldMkLst>
          <pc:docMk/>
          <pc:sldMk cId="1948397067" sldId="484"/>
        </pc:sldMkLst>
      </pc:sldChg>
      <pc:sldChg chg="del">
        <pc:chgData name="Sherif Khattab" userId="c83b1e15-36f3-4f46-aceb-05aac24c545e" providerId="ADAL" clId="{4F266D3B-92A2-40A8-A073-356F608DC91A}" dt="2021-02-16T14:40:29.007" v="103" actId="47"/>
        <pc:sldMkLst>
          <pc:docMk/>
          <pc:sldMk cId="3473693154" sldId="485"/>
        </pc:sldMkLst>
      </pc:sldChg>
      <pc:sldChg chg="del">
        <pc:chgData name="Sherif Khattab" userId="c83b1e15-36f3-4f46-aceb-05aac24c545e" providerId="ADAL" clId="{4F266D3B-92A2-40A8-A073-356F608DC91A}" dt="2021-02-16T14:40:29.007" v="103" actId="47"/>
        <pc:sldMkLst>
          <pc:docMk/>
          <pc:sldMk cId="2983945636" sldId="486"/>
        </pc:sldMkLst>
      </pc:sldChg>
      <pc:sldChg chg="del">
        <pc:chgData name="Sherif Khattab" userId="c83b1e15-36f3-4f46-aceb-05aac24c545e" providerId="ADAL" clId="{4F266D3B-92A2-40A8-A073-356F608DC91A}" dt="2021-02-16T14:40:29.007" v="103" actId="47"/>
        <pc:sldMkLst>
          <pc:docMk/>
          <pc:sldMk cId="3673539870" sldId="487"/>
        </pc:sldMkLst>
      </pc:sldChg>
      <pc:sldChg chg="del">
        <pc:chgData name="Sherif Khattab" userId="c83b1e15-36f3-4f46-aceb-05aac24c545e" providerId="ADAL" clId="{4F266D3B-92A2-40A8-A073-356F608DC91A}" dt="2021-02-16T14:40:29.007" v="103" actId="47"/>
        <pc:sldMkLst>
          <pc:docMk/>
          <pc:sldMk cId="1363323927" sldId="488"/>
        </pc:sldMkLst>
      </pc:sldChg>
      <pc:sldChg chg="del">
        <pc:chgData name="Sherif Khattab" userId="c83b1e15-36f3-4f46-aceb-05aac24c545e" providerId="ADAL" clId="{4F266D3B-92A2-40A8-A073-356F608DC91A}" dt="2021-02-16T14:40:29.007" v="103" actId="47"/>
        <pc:sldMkLst>
          <pc:docMk/>
          <pc:sldMk cId="936409682" sldId="489"/>
        </pc:sldMkLst>
      </pc:sldChg>
      <pc:sldChg chg="del">
        <pc:chgData name="Sherif Khattab" userId="c83b1e15-36f3-4f46-aceb-05aac24c545e" providerId="ADAL" clId="{4F266D3B-92A2-40A8-A073-356F608DC91A}" dt="2021-02-16T14:40:29.007" v="103" actId="47"/>
        <pc:sldMkLst>
          <pc:docMk/>
          <pc:sldMk cId="3252833104" sldId="490"/>
        </pc:sldMkLst>
      </pc:sldChg>
      <pc:sldChg chg="del">
        <pc:chgData name="Sherif Khattab" userId="c83b1e15-36f3-4f46-aceb-05aac24c545e" providerId="ADAL" clId="{4F266D3B-92A2-40A8-A073-356F608DC91A}" dt="2021-02-16T14:40:29.007" v="103" actId="47"/>
        <pc:sldMkLst>
          <pc:docMk/>
          <pc:sldMk cId="3413759872" sldId="491"/>
        </pc:sldMkLst>
      </pc:sldChg>
      <pc:sldChg chg="del">
        <pc:chgData name="Sherif Khattab" userId="c83b1e15-36f3-4f46-aceb-05aac24c545e" providerId="ADAL" clId="{4F266D3B-92A2-40A8-A073-356F608DC91A}" dt="2021-02-16T14:40:29.007" v="103" actId="47"/>
        <pc:sldMkLst>
          <pc:docMk/>
          <pc:sldMk cId="1930502979" sldId="492"/>
        </pc:sldMkLst>
      </pc:sldChg>
      <pc:sldChg chg="del">
        <pc:chgData name="Sherif Khattab" userId="c83b1e15-36f3-4f46-aceb-05aac24c545e" providerId="ADAL" clId="{4F266D3B-92A2-40A8-A073-356F608DC91A}" dt="2021-02-16T14:40:29.007" v="103" actId="47"/>
        <pc:sldMkLst>
          <pc:docMk/>
          <pc:sldMk cId="220106575" sldId="493"/>
        </pc:sldMkLst>
      </pc:sldChg>
      <pc:sldChg chg="del">
        <pc:chgData name="Sherif Khattab" userId="c83b1e15-36f3-4f46-aceb-05aac24c545e" providerId="ADAL" clId="{4F266D3B-92A2-40A8-A073-356F608DC91A}" dt="2021-02-16T14:40:29.007" v="103" actId="47"/>
        <pc:sldMkLst>
          <pc:docMk/>
          <pc:sldMk cId="3447713174" sldId="494"/>
        </pc:sldMkLst>
      </pc:sldChg>
      <pc:sldChg chg="del">
        <pc:chgData name="Sherif Khattab" userId="c83b1e15-36f3-4f46-aceb-05aac24c545e" providerId="ADAL" clId="{4F266D3B-92A2-40A8-A073-356F608DC91A}" dt="2021-02-16T14:40:29.007" v="103" actId="47"/>
        <pc:sldMkLst>
          <pc:docMk/>
          <pc:sldMk cId="2129126942" sldId="495"/>
        </pc:sldMkLst>
      </pc:sldChg>
      <pc:sldChg chg="modSp mod">
        <pc:chgData name="Sherif Khattab" userId="c83b1e15-36f3-4f46-aceb-05aac24c545e" providerId="ADAL" clId="{4F266D3B-92A2-40A8-A073-356F608DC91A}" dt="2021-02-16T14:49:58.948" v="196" actId="20577"/>
        <pc:sldMkLst>
          <pc:docMk/>
          <pc:sldMk cId="702367729" sldId="496"/>
        </pc:sldMkLst>
        <pc:spChg chg="mod">
          <ac:chgData name="Sherif Khattab" userId="c83b1e15-36f3-4f46-aceb-05aac24c545e" providerId="ADAL" clId="{4F266D3B-92A2-40A8-A073-356F608DC91A}" dt="2021-02-16T14:49:58.948" v="196" actId="20577"/>
          <ac:spMkLst>
            <pc:docMk/>
            <pc:sldMk cId="702367729" sldId="496"/>
            <ac:spMk id="3" creationId="{2466C52D-9A48-4683-BE7F-268D8DB7FAAD}"/>
          </ac:spMkLst>
        </pc:spChg>
      </pc:sldChg>
      <pc:sldChg chg="addSp delSp modSp add mod modAnim">
        <pc:chgData name="Sherif Khattab" userId="c83b1e15-36f3-4f46-aceb-05aac24c545e" providerId="ADAL" clId="{4F266D3B-92A2-40A8-A073-356F608DC91A}" dt="2021-02-16T18:44:21.537" v="588"/>
        <pc:sldMkLst>
          <pc:docMk/>
          <pc:sldMk cId="4202616107" sldId="500"/>
        </pc:sldMkLst>
        <pc:spChg chg="mod">
          <ac:chgData name="Sherif Khattab" userId="c83b1e15-36f3-4f46-aceb-05aac24c545e" providerId="ADAL" clId="{4F266D3B-92A2-40A8-A073-356F608DC91A}" dt="2021-02-16T15:29:07.533" v="458" actId="20577"/>
          <ac:spMkLst>
            <pc:docMk/>
            <pc:sldMk cId="4202616107" sldId="500"/>
            <ac:spMk id="2" creationId="{6BF01C35-B7E9-AD43-99C8-95170559C8A0}"/>
          </ac:spMkLst>
        </pc:spChg>
        <pc:spChg chg="mod">
          <ac:chgData name="Sherif Khattab" userId="c83b1e15-36f3-4f46-aceb-05aac24c545e" providerId="ADAL" clId="{4F266D3B-92A2-40A8-A073-356F608DC91A}" dt="2021-02-16T18:44:07.044" v="585" actId="6549"/>
          <ac:spMkLst>
            <pc:docMk/>
            <pc:sldMk cId="4202616107" sldId="500"/>
            <ac:spMk id="3" creationId="{443F42C8-5750-0341-86AA-B64ED9D37EB6}"/>
          </ac:spMkLst>
        </pc:spChg>
        <pc:graphicFrameChg chg="add del modGraphic">
          <ac:chgData name="Sherif Khattab" userId="c83b1e15-36f3-4f46-aceb-05aac24c545e" providerId="ADAL" clId="{4F266D3B-92A2-40A8-A073-356F608DC91A}" dt="2021-02-16T15:29:38.464" v="468" actId="478"/>
          <ac:graphicFrameMkLst>
            <pc:docMk/>
            <pc:sldMk cId="4202616107" sldId="500"/>
            <ac:graphicFrameMk id="7" creationId="{8FA67E28-1575-4A35-92AE-803D55765388}"/>
          </ac:graphicFrameMkLst>
        </pc:graphicFrameChg>
      </pc:sldChg>
      <pc:sldChg chg="modSp add mod">
        <pc:chgData name="Sherif Khattab" userId="c83b1e15-36f3-4f46-aceb-05aac24c545e" providerId="ADAL" clId="{4F266D3B-92A2-40A8-A073-356F608DC91A}" dt="2021-02-16T14:39:12.366" v="9"/>
        <pc:sldMkLst>
          <pc:docMk/>
          <pc:sldMk cId="2116864396" sldId="505"/>
        </pc:sldMkLst>
        <pc:spChg chg="mod">
          <ac:chgData name="Sherif Khattab" userId="c83b1e15-36f3-4f46-aceb-05aac24c545e" providerId="ADAL" clId="{4F266D3B-92A2-40A8-A073-356F608DC91A}" dt="2021-02-16T14:39:12.366" v="9"/>
          <ac:spMkLst>
            <pc:docMk/>
            <pc:sldMk cId="2116864396" sldId="505"/>
            <ac:spMk id="3" creationId="{9FDE3B14-90B9-4B5A-83C7-6E633E32EA28}"/>
          </ac:spMkLst>
        </pc:spChg>
      </pc:sldChg>
      <pc:sldChg chg="modSp add mod">
        <pc:chgData name="Sherif Khattab" userId="c83b1e15-36f3-4f46-aceb-05aac24c545e" providerId="ADAL" clId="{4F266D3B-92A2-40A8-A073-356F608DC91A}" dt="2021-02-16T18:38:34.478" v="579" actId="20577"/>
        <pc:sldMkLst>
          <pc:docMk/>
          <pc:sldMk cId="3652489610" sldId="506"/>
        </pc:sldMkLst>
        <pc:spChg chg="mod">
          <ac:chgData name="Sherif Khattab" userId="c83b1e15-36f3-4f46-aceb-05aac24c545e" providerId="ADAL" clId="{4F266D3B-92A2-40A8-A073-356F608DC91A}" dt="2021-02-16T18:38:34.478" v="579" actId="20577"/>
          <ac:spMkLst>
            <pc:docMk/>
            <pc:sldMk cId="3652489610" sldId="506"/>
            <ac:spMk id="3" creationId="{9FDE3B14-90B9-4B5A-83C7-6E633E32EA28}"/>
          </ac:spMkLst>
        </pc:spChg>
      </pc:sldChg>
      <pc:sldChg chg="modSp add mod modAnim">
        <pc:chgData name="Sherif Khattab" userId="c83b1e15-36f3-4f46-aceb-05aac24c545e" providerId="ADAL" clId="{4F266D3B-92A2-40A8-A073-356F608DC91A}" dt="2021-02-16T15:29:22.015" v="467" actId="20577"/>
        <pc:sldMkLst>
          <pc:docMk/>
          <pc:sldMk cId="2487721040" sldId="516"/>
        </pc:sldMkLst>
        <pc:spChg chg="mod">
          <ac:chgData name="Sherif Khattab" userId="c83b1e15-36f3-4f46-aceb-05aac24c545e" providerId="ADAL" clId="{4F266D3B-92A2-40A8-A073-356F608DC91A}" dt="2021-02-16T15:29:22.015" v="467" actId="20577"/>
          <ac:spMkLst>
            <pc:docMk/>
            <pc:sldMk cId="2487721040" sldId="516"/>
            <ac:spMk id="2" creationId="{8F0D0240-9749-9A4C-AFD0-B00F3A6D8FB6}"/>
          </ac:spMkLst>
        </pc:spChg>
        <pc:spChg chg="mod">
          <ac:chgData name="Sherif Khattab" userId="c83b1e15-36f3-4f46-aceb-05aac24c545e" providerId="ADAL" clId="{4F266D3B-92A2-40A8-A073-356F608DC91A}" dt="2021-02-16T14:57:08.364" v="397"/>
          <ac:spMkLst>
            <pc:docMk/>
            <pc:sldMk cId="2487721040" sldId="516"/>
            <ac:spMk id="3" creationId="{CBB5D1A1-A1C5-4D4A-9051-CB104F0E3B4F}"/>
          </ac:spMkLst>
        </pc:spChg>
      </pc:sldChg>
      <pc:sldChg chg="add del">
        <pc:chgData name="Sherif Khattab" userId="c83b1e15-36f3-4f46-aceb-05aac24c545e" providerId="ADAL" clId="{4F266D3B-92A2-40A8-A073-356F608DC91A}" dt="2021-02-16T14:57:11.643" v="398" actId="47"/>
        <pc:sldMkLst>
          <pc:docMk/>
          <pc:sldMk cId="3114182525" sldId="517"/>
        </pc:sldMkLst>
      </pc:sldChg>
      <pc:sldChg chg="add">
        <pc:chgData name="Sherif Khattab" userId="c83b1e15-36f3-4f46-aceb-05aac24c545e" providerId="ADAL" clId="{4F266D3B-92A2-40A8-A073-356F608DC91A}" dt="2021-02-16T14:38:45.616" v="6"/>
        <pc:sldMkLst>
          <pc:docMk/>
          <pc:sldMk cId="1616471687" sldId="518"/>
        </pc:sldMkLst>
      </pc:sldChg>
      <pc:sldChg chg="addSp delSp modSp new mod modAnim">
        <pc:chgData name="Sherif Khattab" userId="c83b1e15-36f3-4f46-aceb-05aac24c545e" providerId="ADAL" clId="{4F266D3B-92A2-40A8-A073-356F608DC91A}" dt="2021-02-16T15:28:48.026" v="449"/>
        <pc:sldMkLst>
          <pc:docMk/>
          <pc:sldMk cId="3504930043" sldId="519"/>
        </pc:sldMkLst>
        <pc:spChg chg="mod">
          <ac:chgData name="Sherif Khattab" userId="c83b1e15-36f3-4f46-aceb-05aac24c545e" providerId="ADAL" clId="{4F266D3B-92A2-40A8-A073-356F608DC91A}" dt="2021-02-16T15:27:02.433" v="415" actId="20577"/>
          <ac:spMkLst>
            <pc:docMk/>
            <pc:sldMk cId="3504930043" sldId="519"/>
            <ac:spMk id="2" creationId="{A0D540A4-5655-4AC5-A7D9-14716DD6CE03}"/>
          </ac:spMkLst>
        </pc:spChg>
        <pc:spChg chg="add del mod">
          <ac:chgData name="Sherif Khattab" userId="c83b1e15-36f3-4f46-aceb-05aac24c545e" providerId="ADAL" clId="{4F266D3B-92A2-40A8-A073-356F608DC91A}" dt="2021-02-16T15:28:30.614" v="447" actId="27636"/>
          <ac:spMkLst>
            <pc:docMk/>
            <pc:sldMk cId="3504930043" sldId="519"/>
            <ac:spMk id="3" creationId="{081F86C7-7D18-4E19-B794-DA1A4D2806F5}"/>
          </ac:spMkLst>
        </pc:spChg>
        <pc:spChg chg="add del mod">
          <ac:chgData name="Sherif Khattab" userId="c83b1e15-36f3-4f46-aceb-05aac24c545e" providerId="ADAL" clId="{4F266D3B-92A2-40A8-A073-356F608DC91A}" dt="2021-02-16T15:27:07.553" v="419"/>
          <ac:spMkLst>
            <pc:docMk/>
            <pc:sldMk cId="3504930043" sldId="519"/>
            <ac:spMk id="6" creationId="{5AAC249C-A516-4821-A58B-D2F4C5A24FC3}"/>
          </ac:spMkLst>
        </pc:spChg>
      </pc:sldChg>
      <pc:sldChg chg="add del">
        <pc:chgData name="Sherif Khattab" userId="c83b1e15-36f3-4f46-aceb-05aac24c545e" providerId="ADAL" clId="{4F266D3B-92A2-40A8-A073-356F608DC91A}" dt="2021-02-16T14:38:53.992" v="7" actId="47"/>
        <pc:sldMkLst>
          <pc:docMk/>
          <pc:sldMk cId="1895271479" sldId="520"/>
        </pc:sldMkLst>
      </pc:sldChg>
      <pc:sldChg chg="modSp new mod modAnim">
        <pc:chgData name="Sherif Khattab" userId="c83b1e15-36f3-4f46-aceb-05aac24c545e" providerId="ADAL" clId="{4F266D3B-92A2-40A8-A073-356F608DC91A}" dt="2021-02-16T15:29:50.503" v="470"/>
        <pc:sldMkLst>
          <pc:docMk/>
          <pc:sldMk cId="2126070970" sldId="520"/>
        </pc:sldMkLst>
        <pc:spChg chg="mod">
          <ac:chgData name="Sherif Khattab" userId="c83b1e15-36f3-4f46-aceb-05aac24c545e" providerId="ADAL" clId="{4F266D3B-92A2-40A8-A073-356F608DC91A}" dt="2021-02-16T15:29:16.027" v="461" actId="20577"/>
          <ac:spMkLst>
            <pc:docMk/>
            <pc:sldMk cId="2126070970" sldId="520"/>
            <ac:spMk id="2" creationId="{08235729-9B80-4A9E-BC29-C4B6E026AAF2}"/>
          </ac:spMkLst>
        </pc:spChg>
        <pc:spChg chg="mod">
          <ac:chgData name="Sherif Khattab" userId="c83b1e15-36f3-4f46-aceb-05aac24c545e" providerId="ADAL" clId="{4F266D3B-92A2-40A8-A073-356F608DC91A}" dt="2021-02-16T15:29:02.714" v="456" actId="20577"/>
          <ac:spMkLst>
            <pc:docMk/>
            <pc:sldMk cId="2126070970" sldId="520"/>
            <ac:spMk id="3" creationId="{D7399D59-7ED8-4451-AEDE-1AC4DE33563A}"/>
          </ac:spMkLst>
        </pc:spChg>
      </pc:sldChg>
      <pc:sldChg chg="addSp modSp new mod">
        <pc:chgData name="Sherif Khattab" userId="c83b1e15-36f3-4f46-aceb-05aac24c545e" providerId="ADAL" clId="{4F266D3B-92A2-40A8-A073-356F608DC91A}" dt="2021-02-17T00:15:29.065" v="660" actId="1076"/>
        <pc:sldMkLst>
          <pc:docMk/>
          <pc:sldMk cId="2842851832" sldId="521"/>
        </pc:sldMkLst>
        <pc:spChg chg="mod">
          <ac:chgData name="Sherif Khattab" userId="c83b1e15-36f3-4f46-aceb-05aac24c545e" providerId="ADAL" clId="{4F266D3B-92A2-40A8-A073-356F608DC91A}" dt="2021-02-17T00:15:22.868" v="657" actId="20577"/>
          <ac:spMkLst>
            <pc:docMk/>
            <pc:sldMk cId="2842851832" sldId="521"/>
            <ac:spMk id="2" creationId="{C0669269-A91F-4CAB-A90F-111E11E047C7}"/>
          </ac:spMkLst>
        </pc:spChg>
        <pc:picChg chg="add mod">
          <ac:chgData name="Sherif Khattab" userId="c83b1e15-36f3-4f46-aceb-05aac24c545e" providerId="ADAL" clId="{4F266D3B-92A2-40A8-A073-356F608DC91A}" dt="2021-02-17T00:15:29.065" v="660" actId="1076"/>
          <ac:picMkLst>
            <pc:docMk/>
            <pc:sldMk cId="2842851832" sldId="521"/>
            <ac:picMk id="7" creationId="{EE1B0C5E-D406-4EF5-9193-4477D02B33E0}"/>
          </ac:picMkLst>
        </pc:picChg>
      </pc:sldChg>
      <pc:sldChg chg="add del">
        <pc:chgData name="Sherif Khattab" userId="c83b1e15-36f3-4f46-aceb-05aac24c545e" providerId="ADAL" clId="{4F266D3B-92A2-40A8-A073-356F608DC91A}" dt="2021-02-16T14:38:54.959" v="8" actId="47"/>
        <pc:sldMkLst>
          <pc:docMk/>
          <pc:sldMk cId="2885366123" sldId="521"/>
        </pc:sldMkLst>
      </pc:sldChg>
      <pc:sldChg chg="add del">
        <pc:chgData name="Sherif Khattab" userId="c83b1e15-36f3-4f46-aceb-05aac24c545e" providerId="ADAL" clId="{4F266D3B-92A2-40A8-A073-356F608DC91A}" dt="2021-02-16T14:39:22.937" v="10" actId="47"/>
        <pc:sldMkLst>
          <pc:docMk/>
          <pc:sldMk cId="158309068" sldId="522"/>
        </pc:sldMkLst>
      </pc:sldChg>
      <pc:sldChg chg="addSp modSp new mod">
        <pc:chgData name="Sherif Khattab" userId="c83b1e15-36f3-4f46-aceb-05aac24c545e" providerId="ADAL" clId="{4F266D3B-92A2-40A8-A073-356F608DC91A}" dt="2021-02-17T00:16:24.875" v="717" actId="1076"/>
        <pc:sldMkLst>
          <pc:docMk/>
          <pc:sldMk cId="3046460320" sldId="522"/>
        </pc:sldMkLst>
        <pc:spChg chg="mod">
          <ac:chgData name="Sherif Khattab" userId="c83b1e15-36f3-4f46-aceb-05aac24c545e" providerId="ADAL" clId="{4F266D3B-92A2-40A8-A073-356F608DC91A}" dt="2021-02-17T00:16:13.224" v="714" actId="27636"/>
          <ac:spMkLst>
            <pc:docMk/>
            <pc:sldMk cId="3046460320" sldId="522"/>
            <ac:spMk id="2" creationId="{FD1CC97F-AFCA-4AC8-AFF1-36EBDCDB0645}"/>
          </ac:spMkLst>
        </pc:spChg>
        <pc:picChg chg="add mod">
          <ac:chgData name="Sherif Khattab" userId="c83b1e15-36f3-4f46-aceb-05aac24c545e" providerId="ADAL" clId="{4F266D3B-92A2-40A8-A073-356F608DC91A}" dt="2021-02-17T00:16:24.875" v="717" actId="1076"/>
          <ac:picMkLst>
            <pc:docMk/>
            <pc:sldMk cId="3046460320" sldId="522"/>
            <ac:picMk id="7" creationId="{621196E3-3FAD-44A3-AA2E-C6D7C306E13A}"/>
          </ac:picMkLst>
        </pc:picChg>
      </pc:sldChg>
    </pc:docChg>
  </pc:docChgLst>
  <pc:docChgLst>
    <pc:chgData name="Khattab, Sherif" userId="c83b1e15-36f3-4f46-aceb-05aac24c545e" providerId="ADAL" clId="{79D9A848-63DC-C04B-A37B-45CD4B398B25}"/>
    <pc:docChg chg="sldOrd">
      <pc:chgData name="Khattab, Sherif" userId="c83b1e15-36f3-4f46-aceb-05aac24c545e" providerId="ADAL" clId="{79D9A848-63DC-C04B-A37B-45CD4B398B25}" dt="2020-10-07T03:45:55.390" v="0" actId="20578"/>
      <pc:docMkLst>
        <pc:docMk/>
      </pc:docMkLst>
      <pc:sldChg chg="ord">
        <pc:chgData name="Khattab, Sherif" userId="c83b1e15-36f3-4f46-aceb-05aac24c545e" providerId="ADAL" clId="{79D9A848-63DC-C04B-A37B-45CD4B398B25}" dt="2020-10-07T03:45:55.390" v="0" actId="20578"/>
        <pc:sldMkLst>
          <pc:docMk/>
          <pc:sldMk cId="434376579" sldId="363"/>
        </pc:sldMkLst>
      </pc:sldChg>
    </pc:docChg>
  </pc:docChgLst>
  <pc:docChgLst>
    <pc:chgData name="Khattab, Sherif" userId="c83b1e15-36f3-4f46-aceb-05aac24c545e" providerId="ADAL" clId="{FE92C68B-4A2B-491A-802D-9A016E970098}"/>
    <pc:docChg chg="addSld modSld">
      <pc:chgData name="Khattab, Sherif" userId="c83b1e15-36f3-4f46-aceb-05aac24c545e" providerId="ADAL" clId="{FE92C68B-4A2B-491A-802D-9A016E970098}" dt="2021-01-21T02:52:14.809" v="71" actId="20577"/>
      <pc:docMkLst>
        <pc:docMk/>
      </pc:docMkLst>
      <pc:sldChg chg="modSp mod">
        <pc:chgData name="Khattab, Sherif" userId="c83b1e15-36f3-4f46-aceb-05aac24c545e" providerId="ADAL" clId="{FE92C68B-4A2B-491A-802D-9A016E970098}" dt="2021-01-21T02:51:24.200" v="12" actId="20577"/>
        <pc:sldMkLst>
          <pc:docMk/>
          <pc:sldMk cId="1330366002" sldId="454"/>
        </pc:sldMkLst>
        <pc:spChg chg="mod">
          <ac:chgData name="Khattab, Sherif" userId="c83b1e15-36f3-4f46-aceb-05aac24c545e" providerId="ADAL" clId="{FE92C68B-4A2B-491A-802D-9A016E970098}" dt="2021-01-21T02:51:24.200" v="12" actId="20577"/>
          <ac:spMkLst>
            <pc:docMk/>
            <pc:sldMk cId="1330366002" sldId="454"/>
            <ac:spMk id="3" creationId="{00000000-0000-0000-0000-000000000000}"/>
          </ac:spMkLst>
        </pc:spChg>
      </pc:sldChg>
      <pc:sldChg chg="modSp new mod">
        <pc:chgData name="Khattab, Sherif" userId="c83b1e15-36f3-4f46-aceb-05aac24c545e" providerId="ADAL" clId="{FE92C68B-4A2B-491A-802D-9A016E970098}" dt="2021-01-21T02:52:14.809" v="71" actId="20577"/>
        <pc:sldMkLst>
          <pc:docMk/>
          <pc:sldMk cId="702367729" sldId="496"/>
        </pc:sldMkLst>
        <pc:spChg chg="mod">
          <ac:chgData name="Khattab, Sherif" userId="c83b1e15-36f3-4f46-aceb-05aac24c545e" providerId="ADAL" clId="{FE92C68B-4A2B-491A-802D-9A016E970098}" dt="2021-01-21T02:51:45.117" v="26" actId="20577"/>
          <ac:spMkLst>
            <pc:docMk/>
            <pc:sldMk cId="702367729" sldId="496"/>
            <ac:spMk id="2" creationId="{AB9EA720-F5B4-463B-B14C-1970BB85B2C8}"/>
          </ac:spMkLst>
        </pc:spChg>
        <pc:spChg chg="mod">
          <ac:chgData name="Khattab, Sherif" userId="c83b1e15-36f3-4f46-aceb-05aac24c545e" providerId="ADAL" clId="{FE92C68B-4A2B-491A-802D-9A016E970098}" dt="2021-01-21T02:52:14.809" v="71" actId="20577"/>
          <ac:spMkLst>
            <pc:docMk/>
            <pc:sldMk cId="702367729" sldId="496"/>
            <ac:spMk id="3" creationId="{2466C52D-9A48-4683-BE7F-268D8DB7FA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772400" cy="10058400"/>
          </a:xfrm>
          <a:prstGeom prst="roundRect">
            <a:avLst>
              <a:gd name="adj" fmla="val 19"/>
            </a:avLst>
          </a:prstGeom>
          <a:solidFill>
            <a:srgbClr val="FFFFFF"/>
          </a:solidFill>
          <a:ln w="9360">
            <a:noFill/>
            <a:miter lim="800000"/>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4" name="AutoShape 2"/>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5" name="AutoShape 3"/>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6" name="AutoShape 4"/>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7" name="AutoShape 5"/>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8" name="AutoShape 6"/>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9" name="AutoShape 7"/>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0" name="AutoShape 8"/>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1" name="AutoShape 9"/>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2" name="AutoShape 10"/>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3" name="AutoShape 11"/>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4" name="AutoShape 12"/>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5" name="AutoShape 13"/>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6" name="AutoShape 14"/>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7" name="AutoShape 15"/>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8" name="AutoShape 16"/>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9" name="AutoShape 17"/>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90" name="AutoShape 18"/>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20500" name="Rectangle 19"/>
          <p:cNvSpPr>
            <a:spLocks noGrp="1" noRot="1" noChangeAspect="1" noChangeArrowheads="1"/>
          </p:cNvSpPr>
          <p:nvPr>
            <p:ph type="sldImg"/>
          </p:nvPr>
        </p:nvSpPr>
        <p:spPr bwMode="auto">
          <a:xfrm>
            <a:off x="1371600" y="763588"/>
            <a:ext cx="4999038" cy="374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3092" name="Rectangle 20"/>
          <p:cNvSpPr>
            <a:spLocks noGrp="1" noChangeArrowheads="1"/>
          </p:cNvSpPr>
          <p:nvPr>
            <p:ph type="body"/>
          </p:nvPr>
        </p:nvSpPr>
        <p:spPr bwMode="auto">
          <a:xfrm>
            <a:off x="777875" y="4776788"/>
            <a:ext cx="6188075" cy="4500562"/>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3093" name="Rectangle 21"/>
          <p:cNvSpPr>
            <a:spLocks noGrp="1" noChangeArrowheads="1"/>
          </p:cNvSpPr>
          <p:nvPr>
            <p:ph type="hdr"/>
          </p:nvPr>
        </p:nvSpPr>
        <p:spPr bwMode="auto">
          <a:xfrm>
            <a:off x="0" y="0"/>
            <a:ext cx="3343275" cy="4826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4" name="Rectangle 22"/>
          <p:cNvSpPr>
            <a:spLocks noGrp="1" noChangeArrowheads="1"/>
          </p:cNvSpPr>
          <p:nvPr>
            <p:ph type="dt"/>
          </p:nvPr>
        </p:nvSpPr>
        <p:spPr bwMode="auto">
          <a:xfrm>
            <a:off x="4398963" y="0"/>
            <a:ext cx="3343275" cy="4826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5" name="Rectangle 23"/>
          <p:cNvSpPr>
            <a:spLocks noGrp="1" noChangeArrowheads="1"/>
          </p:cNvSpPr>
          <p:nvPr>
            <p:ph type="ftr"/>
          </p:nvPr>
        </p:nvSpPr>
        <p:spPr bwMode="auto">
          <a:xfrm>
            <a:off x="0" y="9555163"/>
            <a:ext cx="3343275" cy="4826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6" name="Rectangle 24"/>
          <p:cNvSpPr>
            <a:spLocks noGrp="1" noChangeArrowheads="1"/>
          </p:cNvSpPr>
          <p:nvPr>
            <p:ph type="sldNum"/>
          </p:nvPr>
        </p:nvSpPr>
        <p:spPr bwMode="auto">
          <a:xfrm>
            <a:off x="4398963" y="9555163"/>
            <a:ext cx="3343275" cy="4826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6000"/>
              </a:lnSpc>
              <a:tabLst>
                <a:tab pos="723900" algn="l"/>
                <a:tab pos="1447800" algn="l"/>
                <a:tab pos="2171700" algn="l"/>
                <a:tab pos="2895600" algn="l"/>
              </a:tabLst>
              <a:defRPr sz="14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defRPr>
            </a:lvl1pPr>
          </a:lstStyle>
          <a:p>
            <a:fld id="{6BBF61AC-9675-4DE0-97B3-F33B7A218B95}"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24"/>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a:fld id="{6F003013-6B68-4C51-B3BB-0B7EAE6BB7DE}" type="slidenum">
              <a:rPr lang="en-GB" altLang="en-US">
                <a:solidFill>
                  <a:srgbClr val="000000"/>
                </a:solidFill>
                <a:latin typeface="Times New Roman" panose="02020603050405020304" pitchFamily="18" charset="0"/>
                <a:cs typeface="Arial Unicode MS" panose="020B0604020202020204" pitchFamily="34" charset="-128"/>
              </a:rPr>
              <a:pPr eaLnBrk="1"/>
              <a:t>1</a:t>
            </a:fld>
            <a:endParaRPr lang="en-GB" altLang="en-US">
              <a:solidFill>
                <a:srgbClr val="000000"/>
              </a:solidFill>
              <a:latin typeface="Times New Roman" panose="02020603050405020304" pitchFamily="18" charset="0"/>
              <a:cs typeface="Arial Unicode MS" panose="020B0604020202020204" pitchFamily="34" charset="-128"/>
            </a:endParaRPr>
          </a:p>
        </p:txBody>
      </p:sp>
      <p:sp>
        <p:nvSpPr>
          <p:cNvPr id="21507"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p:spPr>
        <p:txBody>
          <a:bodyPr wrap="none" anchor="ctr"/>
          <a:lstStyle/>
          <a:p>
            <a:endParaRPr lang="en-US" altLang="en-US"/>
          </a:p>
        </p:txBody>
      </p:sp>
      <p:sp>
        <p:nvSpPr>
          <p:cNvPr id="21508" name="Rectangle 2"/>
          <p:cNvSpPr>
            <a:spLocks noGrp="1" noChangeArrowheads="1"/>
          </p:cNvSpPr>
          <p:nvPr>
            <p:ph type="body"/>
          </p:nvPr>
        </p:nvSpPr>
        <p:spPr>
          <a:xfrm>
            <a:off x="777875" y="4776788"/>
            <a:ext cx="6189663" cy="45021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68663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47913"/>
            <a:ext cx="10080626" cy="1620837"/>
          </a:xfrm>
          <a:solidFill>
            <a:srgbClr val="00246C"/>
          </a:solidFill>
        </p:spPr>
        <p:txBody>
          <a:bodyPr/>
          <a:lstStyle>
            <a:lvl1pPr>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ftr" idx="10"/>
          </p:nvPr>
        </p:nvSpPr>
        <p:spPr>
          <a:ln/>
        </p:spPr>
        <p:txBody>
          <a:bodyPr/>
          <a:lstStyle>
            <a:lvl1pPr>
              <a:defRPr/>
            </a:lvl1pPr>
          </a:lstStyle>
          <a:p>
            <a:pPr>
              <a:defRPr/>
            </a:pPr>
            <a:r>
              <a:rPr lang="en-US"/>
              <a:t>CS/COE 1550 – Operating Systems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E1796A22-1B43-48CB-B54A-DABBAF976B1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203790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 y="-22225"/>
            <a:ext cx="10096297" cy="736600"/>
          </a:xfrm>
          <a:solidFill>
            <a:srgbClr val="004F9E"/>
          </a:solidFill>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0" y="714375"/>
            <a:ext cx="10096296" cy="6567487"/>
          </a:xfrm>
        </p:spPr>
        <p:txBody>
          <a:bodyPr>
            <a:normAutofit/>
          </a:bodyPr>
          <a:lstStyle>
            <a:lvl1pPr marL="457200" indent="-457200">
              <a:buFont typeface="Arial" charset="0"/>
              <a:buChar char="•"/>
              <a:defRPr/>
            </a:lvl1pPr>
            <a:lvl2pPr marL="914400" indent="-457200">
              <a:buFont typeface="Arial" charset="0"/>
              <a:buChar char="•"/>
              <a:defRPr/>
            </a:lvl2pPr>
            <a:lvl3pPr marL="1257300" indent="-342900">
              <a:buFont typeface="Arial" charset="0"/>
              <a:buChar char="•"/>
              <a:defRPr/>
            </a:lvl3pPr>
            <a:lvl4pPr marL="1714500" indent="-342900">
              <a:buFont typeface="Arial" charset="0"/>
              <a:buChar char="•"/>
              <a:defRPr/>
            </a:lvl4pPr>
            <a:lvl5pPr marL="2171700" indent="-342900">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idx="11"/>
          </p:nvPr>
        </p:nvSpPr>
        <p:spPr>
          <a:xfrm>
            <a:off x="2808288" y="7260997"/>
            <a:ext cx="4608512" cy="498475"/>
          </a:xfrm>
        </p:spPr>
        <p:txBody>
          <a:bodyPr/>
          <a:lstStyle/>
          <a:p>
            <a:pPr>
              <a:defRPr/>
            </a:pPr>
            <a:r>
              <a:rPr lang="en-US" dirty="0">
                <a:latin typeface="+mn-lt"/>
              </a:rPr>
              <a:t>CS/COE 1550 – Operating Systems – Sherif Khattab</a:t>
            </a:r>
            <a:endParaRPr lang="en-GB" dirty="0"/>
          </a:p>
        </p:txBody>
      </p:sp>
      <p:sp>
        <p:nvSpPr>
          <p:cNvPr id="9" name="Slide Number Placeholder 8"/>
          <p:cNvSpPr>
            <a:spLocks noGrp="1"/>
          </p:cNvSpPr>
          <p:nvPr>
            <p:ph type="sldNum" idx="12"/>
          </p:nvPr>
        </p:nvSpPr>
        <p:spPr>
          <a:xfrm>
            <a:off x="7716838" y="7309077"/>
            <a:ext cx="2316162" cy="501650"/>
          </a:xfrm>
        </p:spPr>
        <p:txBody>
          <a:bodyPr/>
          <a:lstStyle/>
          <a:p>
            <a:fld id="{65E435D9-63B0-4660-8D04-E83F5E2CA2AE}" type="slidenum">
              <a:rPr lang="en-GB" altLang="en-US" smtClean="0"/>
              <a:pPr/>
              <a:t>‹#›</a:t>
            </a:fld>
            <a:endParaRPr lang="en-GB" altLang="en-US" dirty="0"/>
          </a:p>
        </p:txBody>
      </p:sp>
    </p:spTree>
    <p:extLst>
      <p:ext uri="{BB962C8B-B14F-4D97-AF65-F5344CB8AC3E}">
        <p14:creationId xmlns:p14="http://schemas.microsoft.com/office/powerpoint/2010/main" val="759526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0" y="0"/>
            <a:ext cx="100806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1" y="723900"/>
            <a:ext cx="10080625" cy="655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dirty="0"/>
              <a:t>Click to edit the outline text format</a:t>
            </a:r>
          </a:p>
          <a:p>
            <a:pPr lvl="1"/>
            <a:r>
              <a:rPr lang="en-GB" altLang="en-US" dirty="0"/>
              <a:t>Second Outline Level</a:t>
            </a:r>
          </a:p>
          <a:p>
            <a:pPr lvl="2"/>
            <a:r>
              <a:rPr lang="en-GB" altLang="en-US" dirty="0"/>
              <a:t>Third Outline Level</a:t>
            </a:r>
          </a:p>
          <a:p>
            <a:pPr lvl="3"/>
            <a:r>
              <a:rPr lang="en-GB" altLang="en-US" dirty="0"/>
              <a:t>Fourth Outline Level</a:t>
            </a:r>
          </a:p>
          <a:p>
            <a:pPr lvl="4"/>
            <a:r>
              <a:rPr lang="en-GB" altLang="en-US" dirty="0"/>
              <a:t>Fifth Outline Level</a:t>
            </a:r>
          </a:p>
          <a:p>
            <a:pPr lvl="4"/>
            <a:r>
              <a:rPr lang="en-GB" altLang="en-US" dirty="0"/>
              <a:t>Sixth Outline Level</a:t>
            </a:r>
          </a:p>
          <a:p>
            <a:pPr lvl="4"/>
            <a:r>
              <a:rPr lang="en-GB" altLang="en-US" dirty="0"/>
              <a:t>Seventh Outline Level</a:t>
            </a:r>
          </a:p>
          <a:p>
            <a:pPr lvl="4"/>
            <a:r>
              <a:rPr lang="en-GB" altLang="en-US" dirty="0"/>
              <a:t>Eighth Outline Level</a:t>
            </a:r>
          </a:p>
          <a:p>
            <a:pPr lvl="4"/>
            <a:r>
              <a:rPr lang="en-GB" altLang="en-US" dirty="0"/>
              <a:t>Ninth Outline Level</a:t>
            </a:r>
          </a:p>
        </p:txBody>
      </p:sp>
      <p:sp>
        <p:nvSpPr>
          <p:cNvPr id="2" name="Rectangle 3"/>
          <p:cNvSpPr>
            <a:spLocks noGrp="1" noChangeArrowheads="1"/>
          </p:cNvSpPr>
          <p:nvPr>
            <p:ph type="ftr"/>
          </p:nvPr>
        </p:nvSpPr>
        <p:spPr bwMode="auto">
          <a:xfrm>
            <a:off x="2808288" y="7326313"/>
            <a:ext cx="4608512" cy="4984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6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Times New Roman" pitchFamily="16" charset="0"/>
                <a:cs typeface="Arial" charset="0"/>
              </a:defRPr>
            </a:lvl1pPr>
          </a:lstStyle>
          <a:p>
            <a:pPr>
              <a:defRPr/>
            </a:pPr>
            <a:r>
              <a:rPr lang="en-US">
                <a:latin typeface="+mn-lt"/>
              </a:rPr>
              <a:t>CS/COE 1550 – Operating Systems – Sherif Khattab</a:t>
            </a:r>
            <a:endParaRPr lang="en-GB" dirty="0"/>
          </a:p>
        </p:txBody>
      </p:sp>
      <p:sp>
        <p:nvSpPr>
          <p:cNvPr id="1028" name="Rectangle 4"/>
          <p:cNvSpPr>
            <a:spLocks noGrp="1" noChangeArrowheads="1"/>
          </p:cNvSpPr>
          <p:nvPr>
            <p:ph type="sldNum"/>
          </p:nvPr>
        </p:nvSpPr>
        <p:spPr bwMode="auto">
          <a:xfrm>
            <a:off x="7716838" y="7319963"/>
            <a:ext cx="2316162"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defRPr sz="1400">
                <a:solidFill>
                  <a:srgbClr val="000000"/>
                </a:solidFill>
                <a:latin typeface="Times New Roman" panose="02020603050405020304" pitchFamily="18" charset="0"/>
              </a:defRPr>
            </a:lvl1pPr>
          </a:lstStyle>
          <a:p>
            <a:fld id="{65E435D9-63B0-4660-8D04-E83F5E2CA2AE}" type="slidenum">
              <a:rPr lang="en-GB" altLang="en-US"/>
              <a:pPr/>
              <a:t>‹#›</a:t>
            </a:fld>
            <a:endParaRPr lang="en-GB" altLang="en-US" dirty="0"/>
          </a:p>
        </p:txBody>
      </p:sp>
      <p:sp>
        <p:nvSpPr>
          <p:cNvPr id="1032" name="Rectangle 8"/>
          <p:cNvSpPr>
            <a:spLocks noGrp="1" noChangeArrowheads="1"/>
          </p:cNvSpPr>
          <p:nvPr>
            <p:ph type="dt"/>
          </p:nvPr>
        </p:nvSpPr>
        <p:spPr bwMode="auto">
          <a:xfrm>
            <a:off x="19049" y="7358063"/>
            <a:ext cx="2316163"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84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Arial" charset="0"/>
                <a:cs typeface="Arial" charset="0"/>
              </a:defRPr>
            </a:lvl1pPr>
          </a:lstStyle>
          <a:p>
            <a:pPr>
              <a:defRPr/>
            </a:pPr>
            <a:endParaRPr lang="en-GB"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Lst>
  <p:hf hdr="0" dt="0"/>
  <p:txStyles>
    <p:titleStyle>
      <a:lvl1pPr algn="ctr"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2pPr>
      <a:lvl3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3pPr>
      <a:lvl4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4pPr>
      <a:lvl5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5pPr>
      <a:lvl6pPr marL="25146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6pPr>
      <a:lvl7pPr marL="29718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7pPr>
      <a:lvl8pPr marL="34290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8pPr>
      <a:lvl9pPr marL="38862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9pPr>
    </p:titleStyle>
    <p:bodyStyle>
      <a:lvl1pPr marL="342900" indent="-342900" algn="l" defTabSz="457200" rtl="0" eaLnBrk="0" fontAlgn="base" hangingPunct="0">
        <a:spcBef>
          <a:spcPct val="0"/>
        </a:spcBef>
        <a:spcAft>
          <a:spcPts val="1425"/>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spcBef>
          <a:spcPct val="0"/>
        </a:spcBef>
        <a:spcAft>
          <a:spcPts val="1138"/>
        </a:spcAft>
        <a:buClr>
          <a:srgbClr val="000000"/>
        </a:buClr>
        <a:buSzPct val="100000"/>
        <a:buFont typeface="Times New Roman" panose="02020603050405020304" pitchFamily="18" charset="0"/>
        <a:defRPr sz="2800">
          <a:solidFill>
            <a:srgbClr val="000000"/>
          </a:solidFill>
          <a:latin typeface="+mn-lt"/>
          <a:cs typeface="+mn-cs"/>
        </a:defRPr>
      </a:lvl2pPr>
      <a:lvl3pPr marL="1143000" indent="-228600" algn="l" defTabSz="457200" rtl="0" eaLnBrk="0" fontAlgn="base" hangingPunct="0">
        <a:spcBef>
          <a:spcPct val="0"/>
        </a:spcBef>
        <a:spcAft>
          <a:spcPts val="850"/>
        </a:spcAft>
        <a:buClr>
          <a:srgbClr val="000000"/>
        </a:buClr>
        <a:buSzPct val="100000"/>
        <a:buFont typeface="Times New Roman" panose="02020603050405020304" pitchFamily="18" charset="0"/>
        <a:defRPr sz="2400">
          <a:solidFill>
            <a:srgbClr val="000000"/>
          </a:solidFill>
          <a:latin typeface="+mn-lt"/>
          <a:cs typeface="+mn-cs"/>
        </a:defRPr>
      </a:lvl3pPr>
      <a:lvl4pPr marL="1600200" indent="-228600" algn="l" defTabSz="457200" rtl="0" eaLnBrk="0" fontAlgn="base" hangingPunct="0">
        <a:spcBef>
          <a:spcPct val="0"/>
        </a:spcBef>
        <a:spcAft>
          <a:spcPts val="575"/>
        </a:spcAft>
        <a:buClr>
          <a:srgbClr val="000000"/>
        </a:buClr>
        <a:buSzPct val="100000"/>
        <a:buFont typeface="Times New Roman" panose="02020603050405020304" pitchFamily="18" charset="0"/>
        <a:defRPr sz="2000">
          <a:solidFill>
            <a:srgbClr val="000000"/>
          </a:solidFill>
          <a:latin typeface="+mn-lt"/>
          <a:cs typeface="+mn-cs"/>
        </a:defRPr>
      </a:lvl4pPr>
      <a:lvl5pPr marL="2057400" indent="-228600" algn="l" defTabSz="457200" rtl="0" eaLnBrk="0" fontAlgn="base" hangingPunct="0">
        <a:spcBef>
          <a:spcPct val="0"/>
        </a:spcBef>
        <a:spcAft>
          <a:spcPts val="288"/>
        </a:spcAft>
        <a:buClr>
          <a:srgbClr val="000000"/>
        </a:buClr>
        <a:buSzPct val="100000"/>
        <a:buFont typeface="Times New Roman" panose="02020603050405020304" pitchFamily="18" charset="0"/>
        <a:defRPr sz="2000">
          <a:solidFill>
            <a:srgbClr val="000000"/>
          </a:solidFill>
          <a:latin typeface="+mn-lt"/>
          <a:cs typeface="+mn-cs"/>
        </a:defRPr>
      </a:lvl5pPr>
      <a:lvl6pPr marL="25146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cs1550-2214.github.io/cs1550-code-handouts/ProcessSynchronization/Slid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canvas.pitt.edu/courses/76916/assignments/syllabu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36511"/>
            <a:ext cx="10080625" cy="1520177"/>
          </a:xfrm>
          <a:solidFill>
            <a:srgbClr val="024E9D"/>
          </a:solidFill>
        </p:spPr>
        <p:txBody>
          <a:bodyPr/>
          <a:lstStyle/>
          <a:p>
            <a:pPr>
              <a:lnSpc>
                <a:spcPct val="100000"/>
              </a:lnSpc>
            </a:pPr>
            <a:r>
              <a:rPr lang="en-US" sz="3600" dirty="0">
                <a:solidFill>
                  <a:srgbClr val="FCB818"/>
                </a:solidFill>
                <a:latin typeface="Helvetica" pitchFamily="2" charset="0"/>
              </a:rPr>
              <a:t>Introduction to Operating Systems</a:t>
            </a:r>
            <a:br>
              <a:rPr lang="en-US" sz="3600" dirty="0">
                <a:solidFill>
                  <a:srgbClr val="FCB818"/>
                </a:solidFill>
                <a:latin typeface="Helvetica" pitchFamily="2" charset="0"/>
              </a:rPr>
            </a:br>
            <a:r>
              <a:rPr lang="en-US" sz="3600" dirty="0">
                <a:solidFill>
                  <a:srgbClr val="FCB818"/>
                </a:solidFill>
                <a:latin typeface="Helvetica" pitchFamily="2" charset="0"/>
              </a:rPr>
              <a:t>CS/COE 1550</a:t>
            </a:r>
          </a:p>
        </p:txBody>
      </p:sp>
      <p:sp>
        <p:nvSpPr>
          <p:cNvPr id="3" name="Subtitle 2"/>
          <p:cNvSpPr>
            <a:spLocks noGrp="1"/>
          </p:cNvSpPr>
          <p:nvPr>
            <p:ph type="subTitle" idx="1"/>
          </p:nvPr>
        </p:nvSpPr>
        <p:spPr>
          <a:xfrm>
            <a:off x="133350" y="4283074"/>
            <a:ext cx="9791700" cy="2689225"/>
          </a:xfrm>
        </p:spPr>
        <p:txBody>
          <a:bodyPr>
            <a:normAutofit/>
          </a:bodyPr>
          <a:lstStyle/>
          <a:p>
            <a:r>
              <a:rPr lang="en-US"/>
              <a:t>Fall 2021</a:t>
            </a:r>
          </a:p>
          <a:p>
            <a:pPr eaLnBrk="1">
              <a:lnSpc>
                <a:spcPct val="92000"/>
              </a:lnSpc>
            </a:pPr>
            <a:r>
              <a:rPr lang="en-GB" altLang="en-US" sz="4000"/>
              <a:t>Sherif </a:t>
            </a:r>
            <a:r>
              <a:rPr lang="en-GB" altLang="en-US" sz="4000" dirty="0"/>
              <a:t>Khattab</a:t>
            </a:r>
          </a:p>
          <a:p>
            <a:pPr eaLnBrk="1">
              <a:lnSpc>
                <a:spcPct val="92000"/>
              </a:lnSpc>
            </a:pPr>
            <a:r>
              <a:rPr lang="en-GB" altLang="en-US" dirty="0"/>
              <a:t>ksm73@pitt.edu</a:t>
            </a:r>
          </a:p>
        </p:txBody>
      </p:sp>
      <p:sp>
        <p:nvSpPr>
          <p:cNvPr id="4" name="Rectangle 3"/>
          <p:cNvSpPr/>
          <p:nvPr/>
        </p:nvSpPr>
        <p:spPr>
          <a:xfrm>
            <a:off x="1588" y="7011055"/>
            <a:ext cx="10079037" cy="347146"/>
          </a:xfrm>
          <a:prstGeom prst="rect">
            <a:avLst/>
          </a:prstGeom>
        </p:spPr>
        <p:txBody>
          <a:bodyPr wrap="square">
            <a:spAutoFit/>
          </a:bodyPr>
          <a:lstStyle/>
          <a:p>
            <a:pPr algn="ctr">
              <a:lnSpc>
                <a:spcPct val="92000"/>
              </a:lnSpc>
            </a:pPr>
            <a:r>
              <a:rPr lang="en-GB" altLang="en-US" dirty="0">
                <a:solidFill>
                  <a:schemeClr val="tx1"/>
                </a:solidFill>
              </a:rPr>
              <a:t>(Some slides are from </a:t>
            </a:r>
            <a:r>
              <a:rPr lang="en-US" altLang="en-US" b="1" dirty="0" err="1">
                <a:solidFill>
                  <a:schemeClr val="tx1"/>
                </a:solidFill>
                <a:latin typeface="Helvetica" pitchFamily="-84" charset="0"/>
              </a:rPr>
              <a:t>S</a:t>
            </a:r>
            <a:r>
              <a:rPr lang="en-US" b="1" dirty="0" err="1">
                <a:solidFill>
                  <a:schemeClr val="tx1"/>
                </a:solidFill>
                <a:latin typeface="Helvetica" pitchFamily="-84" charset="0"/>
              </a:rPr>
              <a:t>ilberschatz</a:t>
            </a:r>
            <a:r>
              <a:rPr lang="en-US" b="1" dirty="0">
                <a:solidFill>
                  <a:schemeClr val="tx1"/>
                </a:solidFill>
                <a:latin typeface="Helvetica" pitchFamily="-84" charset="0"/>
              </a:rPr>
              <a:t>, Galvin and Gagne ©2013)</a:t>
            </a:r>
          </a:p>
        </p:txBody>
      </p:sp>
      <p:sp>
        <p:nvSpPr>
          <p:cNvPr id="6" name="Rectangle 2">
            <a:extLst>
              <a:ext uri="{FF2B5EF4-FFF2-40B4-BE49-F238E27FC236}">
                <a16:creationId xmlns:a16="http://schemas.microsoft.com/office/drawing/2014/main" id="{65337C4B-56D9-CA45-A58A-0DDC8D509B6E}"/>
              </a:ext>
            </a:extLst>
          </p:cNvPr>
          <p:cNvSpPr>
            <a:spLocks noChangeArrowheads="1"/>
          </p:cNvSpPr>
          <p:nvPr/>
        </p:nvSpPr>
        <p:spPr bwMode="auto">
          <a:xfrm>
            <a:off x="3113590" y="43178"/>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6" name="Picture 2">
            <a:extLst>
              <a:ext uri="{FF2B5EF4-FFF2-40B4-BE49-F238E27FC236}">
                <a16:creationId xmlns:a16="http://schemas.microsoft.com/office/drawing/2014/main" id="{B8DAB396-41D6-4B4E-AA4E-B2F810803E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325" y="201474"/>
            <a:ext cx="5619750" cy="173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36600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CC97F-AFCA-4AC8-AFF1-36EBDCDB0645}"/>
              </a:ext>
            </a:extLst>
          </p:cNvPr>
          <p:cNvSpPr>
            <a:spLocks noGrp="1"/>
          </p:cNvSpPr>
          <p:nvPr>
            <p:ph type="title"/>
          </p:nvPr>
        </p:nvSpPr>
        <p:spPr/>
        <p:txBody>
          <a:bodyPr>
            <a:normAutofit fontScale="90000"/>
          </a:bodyPr>
          <a:lstStyle/>
          <a:p>
            <a:r>
              <a:rPr lang="en-US" dirty="0"/>
              <a:t>Possible states in Bounded Buffer Solution</a:t>
            </a:r>
          </a:p>
        </p:txBody>
      </p:sp>
      <p:sp>
        <p:nvSpPr>
          <p:cNvPr id="3" name="Content Placeholder 2">
            <a:extLst>
              <a:ext uri="{FF2B5EF4-FFF2-40B4-BE49-F238E27FC236}">
                <a16:creationId xmlns:a16="http://schemas.microsoft.com/office/drawing/2014/main" id="{394450F0-DEA0-40BB-97F8-45A5E851EF32}"/>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C7871B4B-3792-4902-9FD2-B9D8360379F8}"/>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B7E509EB-D5B3-4A80-8B3B-9E8CE6E05580}"/>
              </a:ext>
            </a:extLst>
          </p:cNvPr>
          <p:cNvSpPr>
            <a:spLocks noGrp="1"/>
          </p:cNvSpPr>
          <p:nvPr>
            <p:ph type="sldNum" idx="12"/>
          </p:nvPr>
        </p:nvSpPr>
        <p:spPr/>
        <p:txBody>
          <a:bodyPr/>
          <a:lstStyle/>
          <a:p>
            <a:fld id="{65E435D9-63B0-4660-8D04-E83F5E2CA2AE}" type="slidenum">
              <a:rPr lang="en-GB" altLang="en-US" smtClean="0"/>
              <a:pPr/>
              <a:t>10</a:t>
            </a:fld>
            <a:endParaRPr lang="en-GB" altLang="en-US" dirty="0"/>
          </a:p>
        </p:txBody>
      </p:sp>
      <p:pic>
        <p:nvPicPr>
          <p:cNvPr id="7" name="Picture 6">
            <a:extLst>
              <a:ext uri="{FF2B5EF4-FFF2-40B4-BE49-F238E27FC236}">
                <a16:creationId xmlns:a16="http://schemas.microsoft.com/office/drawing/2014/main" id="{621196E3-3FAD-44A3-AA2E-C6D7C306E13A}"/>
              </a:ext>
            </a:extLst>
          </p:cNvPr>
          <p:cNvPicPr>
            <a:picLocks noChangeAspect="1"/>
          </p:cNvPicPr>
          <p:nvPr/>
        </p:nvPicPr>
        <p:blipFill>
          <a:blip r:embed="rId2"/>
          <a:stretch>
            <a:fillRect/>
          </a:stretch>
        </p:blipFill>
        <p:spPr>
          <a:xfrm>
            <a:off x="504968" y="869296"/>
            <a:ext cx="9384589" cy="6257644"/>
          </a:xfrm>
          <a:prstGeom prst="rect">
            <a:avLst/>
          </a:prstGeom>
        </p:spPr>
      </p:pic>
    </p:spTree>
    <p:extLst>
      <p:ext uri="{BB962C8B-B14F-4D97-AF65-F5344CB8AC3E}">
        <p14:creationId xmlns:p14="http://schemas.microsoft.com/office/powerpoint/2010/main" val="3046460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D0240-9749-9A4C-AFD0-B00F3A6D8FB6}"/>
              </a:ext>
            </a:extLst>
          </p:cNvPr>
          <p:cNvSpPr>
            <a:spLocks noGrp="1"/>
          </p:cNvSpPr>
          <p:nvPr>
            <p:ph type="title"/>
          </p:nvPr>
        </p:nvSpPr>
        <p:spPr/>
        <p:txBody>
          <a:bodyPr/>
          <a:lstStyle/>
          <a:p>
            <a:r>
              <a:rPr lang="en-US" dirty="0"/>
              <a:t>Muddiest Points (3/3)</a:t>
            </a:r>
          </a:p>
        </p:txBody>
      </p:sp>
      <p:sp>
        <p:nvSpPr>
          <p:cNvPr id="3" name="Content Placeholder 2">
            <a:extLst>
              <a:ext uri="{FF2B5EF4-FFF2-40B4-BE49-F238E27FC236}">
                <a16:creationId xmlns:a16="http://schemas.microsoft.com/office/drawing/2014/main" id="{CBB5D1A1-A1C5-4D4A-9051-CB104F0E3B4F}"/>
              </a:ext>
            </a:extLst>
          </p:cNvPr>
          <p:cNvSpPr>
            <a:spLocks noGrp="1"/>
          </p:cNvSpPr>
          <p:nvPr>
            <p:ph idx="1"/>
          </p:nvPr>
        </p:nvSpPr>
        <p:spPr/>
        <p:txBody>
          <a:bodyPr>
            <a:normAutofit/>
          </a:bodyPr>
          <a:lstStyle/>
          <a:p>
            <a:r>
              <a:rPr lang="en-US" dirty="0" err="1"/>
              <a:t>semophore</a:t>
            </a:r>
            <a:r>
              <a:rPr lang="en-US" dirty="0"/>
              <a:t> vs mutex</a:t>
            </a:r>
          </a:p>
          <a:p>
            <a:r>
              <a:rPr lang="en-US" dirty="0"/>
              <a:t>Project 1</a:t>
            </a:r>
          </a:p>
          <a:p>
            <a:pPr lvl="1"/>
            <a:r>
              <a:rPr lang="en-US" dirty="0"/>
              <a:t>create</a:t>
            </a:r>
          </a:p>
          <a:p>
            <a:r>
              <a:rPr lang="en-US" dirty="0"/>
              <a:t>question 2 in homework 3</a:t>
            </a:r>
          </a:p>
          <a:p>
            <a:r>
              <a:rPr lang="en-US" dirty="0"/>
              <a:t>What exactly is a thread?</a:t>
            </a:r>
          </a:p>
        </p:txBody>
      </p:sp>
      <p:sp>
        <p:nvSpPr>
          <p:cNvPr id="4" name="Footer Placeholder 3">
            <a:extLst>
              <a:ext uri="{FF2B5EF4-FFF2-40B4-BE49-F238E27FC236}">
                <a16:creationId xmlns:a16="http://schemas.microsoft.com/office/drawing/2014/main" id="{8A46D483-0D0A-5F42-A9BD-6DA332C3D7FF}"/>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072A5DA1-DFE8-BF4A-8F34-E69FCDA53BD1}"/>
              </a:ext>
            </a:extLst>
          </p:cNvPr>
          <p:cNvSpPr>
            <a:spLocks noGrp="1"/>
          </p:cNvSpPr>
          <p:nvPr>
            <p:ph type="sldNum" idx="12"/>
          </p:nvPr>
        </p:nvSpPr>
        <p:spPr/>
        <p:txBody>
          <a:bodyPr/>
          <a:lstStyle/>
          <a:p>
            <a:fld id="{65E435D9-63B0-4660-8D04-E83F5E2CA2AE}" type="slidenum">
              <a:rPr lang="en-GB" altLang="en-US" smtClean="0"/>
              <a:pPr/>
              <a:t>11</a:t>
            </a:fld>
            <a:endParaRPr lang="en-GB" altLang="en-US" dirty="0"/>
          </a:p>
        </p:txBody>
      </p:sp>
    </p:spTree>
    <p:extLst>
      <p:ext uri="{BB962C8B-B14F-4D97-AF65-F5344CB8AC3E}">
        <p14:creationId xmlns:p14="http://schemas.microsoft.com/office/powerpoint/2010/main" val="248772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7D5D8-73B6-46FE-9121-07FEE70D566F}"/>
              </a:ext>
            </a:extLst>
          </p:cNvPr>
          <p:cNvSpPr>
            <a:spLocks noGrp="1"/>
          </p:cNvSpPr>
          <p:nvPr>
            <p:ph type="title"/>
          </p:nvPr>
        </p:nvSpPr>
        <p:spPr/>
        <p:txBody>
          <a:bodyPr/>
          <a:lstStyle/>
          <a:p>
            <a:r>
              <a:rPr lang="en-US" dirty="0"/>
              <a:t>Today’s Agenda …</a:t>
            </a:r>
          </a:p>
        </p:txBody>
      </p:sp>
      <p:sp>
        <p:nvSpPr>
          <p:cNvPr id="3" name="Content Placeholder 2">
            <a:extLst>
              <a:ext uri="{FF2B5EF4-FFF2-40B4-BE49-F238E27FC236}">
                <a16:creationId xmlns:a16="http://schemas.microsoft.com/office/drawing/2014/main" id="{9FDE3B14-90B9-4B5A-83C7-6E633E32EA28}"/>
              </a:ext>
            </a:extLst>
          </p:cNvPr>
          <p:cNvSpPr>
            <a:spLocks noGrp="1"/>
          </p:cNvSpPr>
          <p:nvPr>
            <p:ph idx="1"/>
          </p:nvPr>
        </p:nvSpPr>
        <p:spPr/>
        <p:txBody>
          <a:bodyPr/>
          <a:lstStyle/>
          <a:p>
            <a:r>
              <a:rPr lang="en-US" dirty="0"/>
              <a:t>Using Monitors to solve Classical Process Synchronization Problems</a:t>
            </a:r>
          </a:p>
          <a:p>
            <a:pPr lvl="1"/>
            <a:r>
              <a:rPr lang="en-US" dirty="0"/>
              <a:t>Bounded Buffer</a:t>
            </a:r>
          </a:p>
          <a:p>
            <a:pPr lvl="1"/>
            <a:r>
              <a:rPr lang="en-US" dirty="0"/>
              <a:t>Readers Writers</a:t>
            </a:r>
          </a:p>
          <a:p>
            <a:pPr lvl="1"/>
            <a:r>
              <a:rPr lang="en-US" dirty="0"/>
              <a:t>Dining Philosophers</a:t>
            </a:r>
          </a:p>
          <a:p>
            <a:pPr lvl="1"/>
            <a:r>
              <a:rPr lang="en-US" dirty="0"/>
              <a:t>Sleepy Barber</a:t>
            </a:r>
          </a:p>
        </p:txBody>
      </p:sp>
      <p:sp>
        <p:nvSpPr>
          <p:cNvPr id="4" name="Footer Placeholder 3">
            <a:extLst>
              <a:ext uri="{FF2B5EF4-FFF2-40B4-BE49-F238E27FC236}">
                <a16:creationId xmlns:a16="http://schemas.microsoft.com/office/drawing/2014/main" id="{BFD2877B-39CF-48B9-BFFD-A234E8DEF357}"/>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037B6A28-8DDE-44B3-97DD-E511347E18AA}"/>
              </a:ext>
            </a:extLst>
          </p:cNvPr>
          <p:cNvSpPr>
            <a:spLocks noGrp="1"/>
          </p:cNvSpPr>
          <p:nvPr>
            <p:ph type="sldNum" idx="12"/>
          </p:nvPr>
        </p:nvSpPr>
        <p:spPr/>
        <p:txBody>
          <a:bodyPr/>
          <a:lstStyle/>
          <a:p>
            <a:fld id="{65E435D9-63B0-4660-8D04-E83F5E2CA2AE}" type="slidenum">
              <a:rPr lang="en-GB" altLang="en-US" smtClean="0"/>
              <a:pPr/>
              <a:t>12</a:t>
            </a:fld>
            <a:endParaRPr lang="en-GB" altLang="en-US" dirty="0"/>
          </a:p>
        </p:txBody>
      </p:sp>
    </p:spTree>
    <p:extLst>
      <p:ext uri="{BB962C8B-B14F-4D97-AF65-F5344CB8AC3E}">
        <p14:creationId xmlns:p14="http://schemas.microsoft.com/office/powerpoint/2010/main" val="3652489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B588-7AFC-234D-8AC0-9C6E7268F1E5}"/>
              </a:ext>
            </a:extLst>
          </p:cNvPr>
          <p:cNvSpPr>
            <a:spLocks noGrp="1"/>
          </p:cNvSpPr>
          <p:nvPr>
            <p:ph type="title"/>
          </p:nvPr>
        </p:nvSpPr>
        <p:spPr/>
        <p:txBody>
          <a:bodyPr/>
          <a:lstStyle/>
          <a:p>
            <a:r>
              <a:rPr lang="en-US" dirty="0"/>
              <a:t>Monitor-based Solutions</a:t>
            </a:r>
          </a:p>
        </p:txBody>
      </p:sp>
      <p:sp>
        <p:nvSpPr>
          <p:cNvPr id="3" name="Content Placeholder 2">
            <a:extLst>
              <a:ext uri="{FF2B5EF4-FFF2-40B4-BE49-F238E27FC236}">
                <a16:creationId xmlns:a16="http://schemas.microsoft.com/office/drawing/2014/main" id="{E4EE9F6E-8491-D241-9B4D-EB09A47CA615}"/>
              </a:ext>
            </a:extLst>
          </p:cNvPr>
          <p:cNvSpPr>
            <a:spLocks noGrp="1"/>
          </p:cNvSpPr>
          <p:nvPr>
            <p:ph idx="1"/>
          </p:nvPr>
        </p:nvSpPr>
        <p:spPr/>
        <p:txBody>
          <a:bodyPr/>
          <a:lstStyle/>
          <a:p>
            <a:r>
              <a:rPr lang="en-US" dirty="0"/>
              <a:t>Code Walkthrough at:</a:t>
            </a:r>
          </a:p>
          <a:p>
            <a:pPr marL="0" indent="0">
              <a:buNone/>
            </a:pPr>
            <a:r>
              <a:rPr lang="en-US" dirty="0">
                <a:hlinkClick r:id="rId2"/>
              </a:rPr>
              <a:t>https://cs1550-2214.github.io/cs1550-code-handouts/ProcessSynchronization/Slides/</a:t>
            </a:r>
            <a:endParaRPr lang="en-US" dirty="0"/>
          </a:p>
          <a:p>
            <a:pPr marL="0" indent="0">
              <a:buNone/>
            </a:pPr>
            <a:endParaRPr lang="en-US" dirty="0"/>
          </a:p>
        </p:txBody>
      </p:sp>
      <p:sp>
        <p:nvSpPr>
          <p:cNvPr id="4" name="Footer Placeholder 3">
            <a:extLst>
              <a:ext uri="{FF2B5EF4-FFF2-40B4-BE49-F238E27FC236}">
                <a16:creationId xmlns:a16="http://schemas.microsoft.com/office/drawing/2014/main" id="{20C867FD-F124-114F-AD64-66B9E0F40087}"/>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26613A72-9332-144A-A2AC-9B401BFBE33F}"/>
              </a:ext>
            </a:extLst>
          </p:cNvPr>
          <p:cNvSpPr>
            <a:spLocks noGrp="1"/>
          </p:cNvSpPr>
          <p:nvPr>
            <p:ph type="sldNum" idx="12"/>
          </p:nvPr>
        </p:nvSpPr>
        <p:spPr/>
        <p:txBody>
          <a:bodyPr/>
          <a:lstStyle/>
          <a:p>
            <a:fld id="{65E435D9-63B0-4660-8D04-E83F5E2CA2AE}" type="slidenum">
              <a:rPr lang="en-GB" altLang="en-US" smtClean="0"/>
              <a:pPr/>
              <a:t>13</a:t>
            </a:fld>
            <a:endParaRPr lang="en-GB" altLang="en-US" dirty="0"/>
          </a:p>
        </p:txBody>
      </p:sp>
    </p:spTree>
    <p:extLst>
      <p:ext uri="{BB962C8B-B14F-4D97-AF65-F5344CB8AC3E}">
        <p14:creationId xmlns:p14="http://schemas.microsoft.com/office/powerpoint/2010/main" val="1616471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A720-F5B4-463B-B14C-1970BB85B2C8}"/>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2466C52D-9A48-4683-BE7F-268D8DB7FAAD}"/>
              </a:ext>
            </a:extLst>
          </p:cNvPr>
          <p:cNvSpPr>
            <a:spLocks noGrp="1"/>
          </p:cNvSpPr>
          <p:nvPr>
            <p:ph idx="1"/>
          </p:nvPr>
        </p:nvSpPr>
        <p:spPr/>
        <p:txBody>
          <a:bodyPr/>
          <a:lstStyle/>
          <a:p>
            <a:r>
              <a:rPr lang="en-US" dirty="0"/>
              <a:t>Upcoming deadlines:</a:t>
            </a:r>
          </a:p>
          <a:p>
            <a:pPr lvl="1"/>
            <a:r>
              <a:rPr lang="en-US" dirty="0"/>
              <a:t>Project 1 and Homework 4: due on 2/19</a:t>
            </a:r>
          </a:p>
          <a:p>
            <a:pPr lvl="1"/>
            <a:r>
              <a:rPr lang="en-US" dirty="0"/>
              <a:t>Tophat questions due one week after each lecture</a:t>
            </a:r>
          </a:p>
          <a:p>
            <a:r>
              <a:rPr lang="en-US" sz="2800" u="sng" dirty="0"/>
              <a:t>Three free extension days</a:t>
            </a:r>
            <a:r>
              <a:rPr lang="en-US" sz="2800" dirty="0"/>
              <a:t> for homework assignments and labs </a:t>
            </a:r>
            <a:r>
              <a:rPr lang="en-US" sz="2800" u="sng" dirty="0"/>
              <a:t>only</a:t>
            </a:r>
            <a:r>
              <a:rPr lang="en-US" sz="2800" dirty="0"/>
              <a:t>.</a:t>
            </a:r>
          </a:p>
          <a:p>
            <a:r>
              <a:rPr lang="en-US" sz="2800" dirty="0"/>
              <a:t>Please make good use of the </a:t>
            </a:r>
            <a:r>
              <a:rPr lang="en-US" sz="2800" dirty="0">
                <a:hlinkClick r:id="rId2" tooltip="Syllabus">
                  <a:extLst>
                    <a:ext uri="{A12FA001-AC4F-418D-AE19-62706E023703}">
                      <ahyp:hlinkClr xmlns:ahyp="http://schemas.microsoft.com/office/drawing/2018/hyperlinkcolor" val="tx"/>
                    </a:ext>
                  </a:extLst>
                </a:hlinkClick>
              </a:rPr>
              <a:t>office hours</a:t>
            </a:r>
            <a:r>
              <a:rPr lang="en-US" sz="2800" dirty="0"/>
              <a:t> of the entire teaching team. We are all here to help you.</a:t>
            </a:r>
          </a:p>
          <a:p>
            <a:r>
              <a:rPr lang="en-US" sz="2800" dirty="0"/>
              <a:t>Tophat grades on Canvas are not accurate</a:t>
            </a:r>
          </a:p>
          <a:p>
            <a:r>
              <a:rPr lang="en-US" sz="2800" dirty="0"/>
              <a:t>Last week's recitations are particularly useful for Project 1.</a:t>
            </a:r>
          </a:p>
          <a:p>
            <a:r>
              <a:rPr lang="en-US" sz="2800" dirty="0"/>
              <a:t>Applications for the 2021 virtual Randall Family Big Idea Competition are due Feb. 19 by 11:59 p.m.</a:t>
            </a:r>
          </a:p>
          <a:p>
            <a:endParaRPr lang="en-US" dirty="0"/>
          </a:p>
        </p:txBody>
      </p:sp>
      <p:sp>
        <p:nvSpPr>
          <p:cNvPr id="4" name="Footer Placeholder 3">
            <a:extLst>
              <a:ext uri="{FF2B5EF4-FFF2-40B4-BE49-F238E27FC236}">
                <a16:creationId xmlns:a16="http://schemas.microsoft.com/office/drawing/2014/main" id="{1F01509E-F3AE-471C-8BB2-E55078C4C863}"/>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481CF72B-4081-461A-85F0-AEE6A7897B6A}"/>
              </a:ext>
            </a:extLst>
          </p:cNvPr>
          <p:cNvSpPr>
            <a:spLocks noGrp="1"/>
          </p:cNvSpPr>
          <p:nvPr>
            <p:ph type="sldNum" idx="12"/>
          </p:nvPr>
        </p:nvSpPr>
        <p:spPr/>
        <p:txBody>
          <a:bodyPr/>
          <a:lstStyle/>
          <a:p>
            <a:fld id="{65E435D9-63B0-4660-8D04-E83F5E2CA2AE}" type="slidenum">
              <a:rPr lang="en-GB" altLang="en-US" smtClean="0"/>
              <a:pPr/>
              <a:t>2</a:t>
            </a:fld>
            <a:endParaRPr lang="en-GB" altLang="en-US" dirty="0"/>
          </a:p>
        </p:txBody>
      </p:sp>
    </p:spTree>
    <p:extLst>
      <p:ext uri="{BB962C8B-B14F-4D97-AF65-F5344CB8AC3E}">
        <p14:creationId xmlns:p14="http://schemas.microsoft.com/office/powerpoint/2010/main" val="702367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7D5D8-73B6-46FE-9121-07FEE70D566F}"/>
              </a:ext>
            </a:extLst>
          </p:cNvPr>
          <p:cNvSpPr>
            <a:spLocks noGrp="1"/>
          </p:cNvSpPr>
          <p:nvPr>
            <p:ph type="title"/>
          </p:nvPr>
        </p:nvSpPr>
        <p:spPr/>
        <p:txBody>
          <a:bodyPr/>
          <a:lstStyle/>
          <a:p>
            <a:r>
              <a:rPr lang="en-US" dirty="0"/>
              <a:t>Last Lecture …</a:t>
            </a:r>
          </a:p>
        </p:txBody>
      </p:sp>
      <p:sp>
        <p:nvSpPr>
          <p:cNvPr id="3" name="Content Placeholder 2">
            <a:extLst>
              <a:ext uri="{FF2B5EF4-FFF2-40B4-BE49-F238E27FC236}">
                <a16:creationId xmlns:a16="http://schemas.microsoft.com/office/drawing/2014/main" id="{9FDE3B14-90B9-4B5A-83C7-6E633E32EA28}"/>
              </a:ext>
            </a:extLst>
          </p:cNvPr>
          <p:cNvSpPr>
            <a:spLocks noGrp="1"/>
          </p:cNvSpPr>
          <p:nvPr>
            <p:ph idx="1"/>
          </p:nvPr>
        </p:nvSpPr>
        <p:spPr/>
        <p:txBody>
          <a:bodyPr/>
          <a:lstStyle/>
          <a:p>
            <a:r>
              <a:rPr lang="en-US" dirty="0"/>
              <a:t>Classical Process Synchronization Problems</a:t>
            </a:r>
          </a:p>
          <a:p>
            <a:pPr lvl="1"/>
            <a:r>
              <a:rPr lang="en-US" dirty="0"/>
              <a:t>Dining Philosophers</a:t>
            </a:r>
          </a:p>
          <a:p>
            <a:pPr lvl="2"/>
            <a:r>
              <a:rPr lang="en-US" dirty="0"/>
              <a:t>correct solution</a:t>
            </a:r>
          </a:p>
          <a:p>
            <a:pPr lvl="1"/>
            <a:r>
              <a:rPr lang="en-US" dirty="0"/>
              <a:t>Sleepy Barber</a:t>
            </a:r>
          </a:p>
        </p:txBody>
      </p:sp>
      <p:sp>
        <p:nvSpPr>
          <p:cNvPr id="4" name="Footer Placeholder 3">
            <a:extLst>
              <a:ext uri="{FF2B5EF4-FFF2-40B4-BE49-F238E27FC236}">
                <a16:creationId xmlns:a16="http://schemas.microsoft.com/office/drawing/2014/main" id="{BFD2877B-39CF-48B9-BFFD-A234E8DEF357}"/>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037B6A28-8DDE-44B3-97DD-E511347E18AA}"/>
              </a:ext>
            </a:extLst>
          </p:cNvPr>
          <p:cNvSpPr>
            <a:spLocks noGrp="1"/>
          </p:cNvSpPr>
          <p:nvPr>
            <p:ph type="sldNum" idx="12"/>
          </p:nvPr>
        </p:nvSpPr>
        <p:spPr/>
        <p:txBody>
          <a:bodyPr/>
          <a:lstStyle/>
          <a:p>
            <a:fld id="{65E435D9-63B0-4660-8D04-E83F5E2CA2AE}" type="slidenum">
              <a:rPr lang="en-GB" altLang="en-US" smtClean="0"/>
              <a:pPr/>
              <a:t>3</a:t>
            </a:fld>
            <a:endParaRPr lang="en-GB" altLang="en-US" dirty="0"/>
          </a:p>
        </p:txBody>
      </p:sp>
    </p:spTree>
    <p:extLst>
      <p:ext uri="{BB962C8B-B14F-4D97-AF65-F5344CB8AC3E}">
        <p14:creationId xmlns:p14="http://schemas.microsoft.com/office/powerpoint/2010/main" val="2116864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01C35-B7E9-AD43-99C8-95170559C8A0}"/>
              </a:ext>
            </a:extLst>
          </p:cNvPr>
          <p:cNvSpPr>
            <a:spLocks noGrp="1"/>
          </p:cNvSpPr>
          <p:nvPr>
            <p:ph type="title"/>
          </p:nvPr>
        </p:nvSpPr>
        <p:spPr/>
        <p:txBody>
          <a:bodyPr/>
          <a:lstStyle/>
          <a:p>
            <a:r>
              <a:rPr lang="en-US" dirty="0"/>
              <a:t>Muddiest Points (1/3)</a:t>
            </a:r>
          </a:p>
        </p:txBody>
      </p:sp>
      <p:sp>
        <p:nvSpPr>
          <p:cNvPr id="3" name="Content Placeholder 2">
            <a:extLst>
              <a:ext uri="{FF2B5EF4-FFF2-40B4-BE49-F238E27FC236}">
                <a16:creationId xmlns:a16="http://schemas.microsoft.com/office/drawing/2014/main" id="{443F42C8-5750-0341-86AA-B64ED9D37EB6}"/>
              </a:ext>
            </a:extLst>
          </p:cNvPr>
          <p:cNvSpPr>
            <a:spLocks noGrp="1"/>
          </p:cNvSpPr>
          <p:nvPr>
            <p:ph idx="1"/>
          </p:nvPr>
        </p:nvSpPr>
        <p:spPr>
          <a:xfrm>
            <a:off x="0" y="754917"/>
            <a:ext cx="10096296" cy="6567487"/>
          </a:xfrm>
        </p:spPr>
        <p:txBody>
          <a:bodyPr>
            <a:normAutofit lnSpcReduction="10000"/>
          </a:bodyPr>
          <a:lstStyle/>
          <a:p>
            <a:r>
              <a:rPr lang="en-US" sz="2800" dirty="0"/>
              <a:t>Sleepy Barber Problem</a:t>
            </a:r>
          </a:p>
          <a:p>
            <a:pPr lvl="1"/>
            <a:r>
              <a:rPr lang="en-US" dirty="0"/>
              <a:t>The purpose of the mutex used within the context of the sleepy barber solution</a:t>
            </a:r>
          </a:p>
          <a:p>
            <a:pPr lvl="1"/>
            <a:r>
              <a:rPr lang="en-US" dirty="0"/>
              <a:t>Barber problem- who waits, the barber or the customer?</a:t>
            </a:r>
          </a:p>
          <a:p>
            <a:pPr lvl="1"/>
            <a:r>
              <a:rPr lang="en-US" dirty="0" err="1"/>
              <a:t>customer.down</a:t>
            </a:r>
            <a:r>
              <a:rPr lang="en-US" dirty="0"/>
              <a:t> vs up, </a:t>
            </a:r>
            <a:r>
              <a:rPr lang="en-US" dirty="0" err="1"/>
              <a:t>barber.down</a:t>
            </a:r>
            <a:r>
              <a:rPr lang="en-US" dirty="0"/>
              <a:t> vs up?</a:t>
            </a:r>
          </a:p>
          <a:p>
            <a:r>
              <a:rPr lang="en-US" dirty="0"/>
              <a:t>Dining Philosophers</a:t>
            </a:r>
          </a:p>
          <a:p>
            <a:pPr lvl="1"/>
            <a:r>
              <a:rPr lang="en-US" dirty="0"/>
              <a:t> if condition of philosopher solution</a:t>
            </a:r>
          </a:p>
          <a:p>
            <a:pPr lvl="1"/>
            <a:r>
              <a:rPr lang="en-US" dirty="0"/>
              <a:t>Application Examples of Dining Philosophers Problem</a:t>
            </a:r>
          </a:p>
          <a:p>
            <a:pPr lvl="1"/>
            <a:r>
              <a:rPr lang="en-US" dirty="0"/>
              <a:t>Why does the proposed solution for the dining philosopher problem work? If all but one of the philosophers are all "downing" on their left chopstick, wouldn't that cause issues for the philosophers when they try to down on their right chopstick?</a:t>
            </a:r>
          </a:p>
        </p:txBody>
      </p:sp>
      <p:sp>
        <p:nvSpPr>
          <p:cNvPr id="4" name="Footer Placeholder 3">
            <a:extLst>
              <a:ext uri="{FF2B5EF4-FFF2-40B4-BE49-F238E27FC236}">
                <a16:creationId xmlns:a16="http://schemas.microsoft.com/office/drawing/2014/main" id="{0EB4ABDD-19CE-BF49-AD01-C8301EAADB2C}"/>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9125C873-401D-FF41-BA45-23F3EB380812}"/>
              </a:ext>
            </a:extLst>
          </p:cNvPr>
          <p:cNvSpPr>
            <a:spLocks noGrp="1"/>
          </p:cNvSpPr>
          <p:nvPr>
            <p:ph type="sldNum" idx="12"/>
          </p:nvPr>
        </p:nvSpPr>
        <p:spPr/>
        <p:txBody>
          <a:bodyPr/>
          <a:lstStyle/>
          <a:p>
            <a:fld id="{65E435D9-63B0-4660-8D04-E83F5E2CA2AE}" type="slidenum">
              <a:rPr lang="en-GB" altLang="en-US" smtClean="0"/>
              <a:pPr/>
              <a:t>4</a:t>
            </a:fld>
            <a:endParaRPr lang="en-GB" altLang="en-US" dirty="0"/>
          </a:p>
        </p:txBody>
      </p:sp>
    </p:spTree>
    <p:extLst>
      <p:ext uri="{BB962C8B-B14F-4D97-AF65-F5344CB8AC3E}">
        <p14:creationId xmlns:p14="http://schemas.microsoft.com/office/powerpoint/2010/main" val="420261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69269-A91F-4CAB-A90F-111E11E047C7}"/>
              </a:ext>
            </a:extLst>
          </p:cNvPr>
          <p:cNvSpPr>
            <a:spLocks noGrp="1"/>
          </p:cNvSpPr>
          <p:nvPr>
            <p:ph type="title"/>
          </p:nvPr>
        </p:nvSpPr>
        <p:spPr/>
        <p:txBody>
          <a:bodyPr/>
          <a:lstStyle/>
          <a:p>
            <a:r>
              <a:rPr lang="en-US" dirty="0"/>
              <a:t>Dining Philosophers Solution</a:t>
            </a:r>
          </a:p>
        </p:txBody>
      </p:sp>
      <p:sp>
        <p:nvSpPr>
          <p:cNvPr id="3" name="Content Placeholder 2">
            <a:extLst>
              <a:ext uri="{FF2B5EF4-FFF2-40B4-BE49-F238E27FC236}">
                <a16:creationId xmlns:a16="http://schemas.microsoft.com/office/drawing/2014/main" id="{8FF7C556-FD9B-44B7-A587-F29B30B3977E}"/>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9BF52A10-44A0-43BD-BE49-DD55E7CEC56B}"/>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6EEB73FA-6149-4A29-BAFC-5588E94A3489}"/>
              </a:ext>
            </a:extLst>
          </p:cNvPr>
          <p:cNvSpPr>
            <a:spLocks noGrp="1"/>
          </p:cNvSpPr>
          <p:nvPr>
            <p:ph type="sldNum" idx="12"/>
          </p:nvPr>
        </p:nvSpPr>
        <p:spPr/>
        <p:txBody>
          <a:bodyPr/>
          <a:lstStyle/>
          <a:p>
            <a:fld id="{65E435D9-63B0-4660-8D04-E83F5E2CA2AE}" type="slidenum">
              <a:rPr lang="en-GB" altLang="en-US" smtClean="0"/>
              <a:pPr/>
              <a:t>5</a:t>
            </a:fld>
            <a:endParaRPr lang="en-GB" altLang="en-US" dirty="0"/>
          </a:p>
        </p:txBody>
      </p:sp>
      <p:pic>
        <p:nvPicPr>
          <p:cNvPr id="7" name="Picture 6">
            <a:extLst>
              <a:ext uri="{FF2B5EF4-FFF2-40B4-BE49-F238E27FC236}">
                <a16:creationId xmlns:a16="http://schemas.microsoft.com/office/drawing/2014/main" id="{EE1B0C5E-D406-4EF5-9193-4477D02B33E0}"/>
              </a:ext>
            </a:extLst>
          </p:cNvPr>
          <p:cNvPicPr>
            <a:picLocks noChangeAspect="1"/>
          </p:cNvPicPr>
          <p:nvPr/>
        </p:nvPicPr>
        <p:blipFill>
          <a:blip r:embed="rId2"/>
          <a:stretch>
            <a:fillRect/>
          </a:stretch>
        </p:blipFill>
        <p:spPr>
          <a:xfrm>
            <a:off x="484496" y="812583"/>
            <a:ext cx="9213992" cy="6143890"/>
          </a:xfrm>
          <a:prstGeom prst="rect">
            <a:avLst/>
          </a:prstGeom>
        </p:spPr>
      </p:pic>
    </p:spTree>
    <p:extLst>
      <p:ext uri="{BB962C8B-B14F-4D97-AF65-F5344CB8AC3E}">
        <p14:creationId xmlns:p14="http://schemas.microsoft.com/office/powerpoint/2010/main" val="2842851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C9706936-D7BB-8D41-95AD-F45EB6AAB603}"/>
              </a:ext>
            </a:extLst>
          </p:cNvPr>
          <p:cNvSpPr>
            <a:spLocks noGrp="1" noChangeArrowheads="1"/>
          </p:cNvSpPr>
          <p:nvPr>
            <p:ph type="title"/>
          </p:nvPr>
        </p:nvSpPr>
        <p:spPr/>
        <p:txBody>
          <a:bodyPr/>
          <a:lstStyle/>
          <a:p>
            <a:r>
              <a:rPr lang="en-US" altLang="en-US" sz="3527"/>
              <a:t>Code for the Sleepy Barber Problem</a:t>
            </a:r>
          </a:p>
        </p:txBody>
      </p:sp>
      <p:sp>
        <p:nvSpPr>
          <p:cNvPr id="123907" name="Rectangle 3">
            <a:extLst>
              <a:ext uri="{FF2B5EF4-FFF2-40B4-BE49-F238E27FC236}">
                <a16:creationId xmlns:a16="http://schemas.microsoft.com/office/drawing/2014/main" id="{09B84545-946C-3445-9226-A8DD35FBE037}"/>
              </a:ext>
            </a:extLst>
          </p:cNvPr>
          <p:cNvSpPr>
            <a:spLocks noGrp="1" noChangeArrowheads="1"/>
          </p:cNvSpPr>
          <p:nvPr>
            <p:ph idx="1"/>
          </p:nvPr>
        </p:nvSpPr>
        <p:spPr>
          <a:xfrm>
            <a:off x="85393" y="1205365"/>
            <a:ext cx="4710700" cy="5739445"/>
          </a:xfrm>
          <a:ln w="12700">
            <a:solidFill>
              <a:schemeClr val="tx1"/>
            </a:solidFill>
            <a:miter lim="800000"/>
            <a:headEnd/>
            <a:tailEnd/>
          </a:ln>
        </p:spPr>
        <p:txBody>
          <a:bodyPr/>
          <a:lstStyle/>
          <a:p>
            <a:pPr>
              <a:lnSpc>
                <a:spcPct val="90000"/>
              </a:lnSpc>
              <a:buFont typeface="Wingdings" pitchFamily="2" charset="2"/>
              <a:buNone/>
            </a:pPr>
            <a:r>
              <a:rPr lang="en-US" altLang="en-US" sz="1543" dirty="0">
                <a:latin typeface="Monaco" pitchFamily="2" charset="77"/>
              </a:rPr>
              <a:t>void barber(void)</a:t>
            </a:r>
          </a:p>
          <a:p>
            <a:pPr>
              <a:lnSpc>
                <a:spcPct val="90000"/>
              </a:lnSpc>
              <a:buFont typeface="Wingdings" pitchFamily="2" charset="2"/>
              <a:buNone/>
            </a:pPr>
            <a:r>
              <a:rPr lang="en-US" altLang="en-US" sz="1543" dirty="0">
                <a:latin typeface="Monaco" pitchFamily="2" charset="77"/>
              </a:rPr>
              <a:t>{</a:t>
            </a:r>
          </a:p>
          <a:p>
            <a:pPr>
              <a:lnSpc>
                <a:spcPct val="90000"/>
              </a:lnSpc>
              <a:buFont typeface="Wingdings" pitchFamily="2" charset="2"/>
              <a:buNone/>
            </a:pPr>
            <a:r>
              <a:rPr lang="en-US" altLang="en-US" sz="1543" dirty="0">
                <a:latin typeface="Monaco" pitchFamily="2" charset="77"/>
              </a:rPr>
              <a:t> while(TRUE) {</a:t>
            </a:r>
          </a:p>
          <a:p>
            <a:pPr>
              <a:lnSpc>
                <a:spcPct val="90000"/>
              </a:lnSpc>
              <a:buFont typeface="Wingdings" pitchFamily="2" charset="2"/>
              <a:buNone/>
            </a:pPr>
            <a:r>
              <a:rPr lang="en-US" altLang="en-US" sz="1543" dirty="0">
                <a:latin typeface="Monaco" pitchFamily="2" charset="77"/>
              </a:rPr>
              <a:t>  // Sleep if no customers</a:t>
            </a:r>
          </a:p>
          <a:p>
            <a:pPr>
              <a:lnSpc>
                <a:spcPct val="90000"/>
              </a:lnSpc>
              <a:buFont typeface="Wingdings" pitchFamily="2" charset="2"/>
              <a:buNone/>
            </a:pPr>
            <a:r>
              <a:rPr lang="en-US" altLang="en-US" sz="1543" dirty="0">
                <a:latin typeface="Monaco" pitchFamily="2" charset="77"/>
              </a:rPr>
              <a:t>  </a:t>
            </a:r>
            <a:r>
              <a:rPr lang="en-US" altLang="en-US" sz="1543" dirty="0" err="1">
                <a:latin typeface="Monaco" pitchFamily="2" charset="77"/>
              </a:rPr>
              <a:t>customers.down</a:t>
            </a:r>
            <a:r>
              <a:rPr lang="en-US" altLang="en-US" sz="1543" dirty="0">
                <a:latin typeface="Monaco" pitchFamily="2" charset="77"/>
              </a:rPr>
              <a:t>();</a:t>
            </a:r>
          </a:p>
          <a:p>
            <a:pPr>
              <a:lnSpc>
                <a:spcPct val="90000"/>
              </a:lnSpc>
              <a:buFont typeface="Wingdings" pitchFamily="2" charset="2"/>
              <a:buNone/>
            </a:pPr>
            <a:r>
              <a:rPr lang="en-US" altLang="en-US" sz="1543" dirty="0">
                <a:latin typeface="Monaco" pitchFamily="2" charset="77"/>
              </a:rPr>
              <a:t>  // Decrement # of waiting people</a:t>
            </a:r>
          </a:p>
          <a:p>
            <a:pPr>
              <a:lnSpc>
                <a:spcPct val="90000"/>
              </a:lnSpc>
              <a:buFont typeface="Wingdings" pitchFamily="2" charset="2"/>
              <a:buNone/>
            </a:pPr>
            <a:r>
              <a:rPr lang="en-US" altLang="en-US" sz="1543" dirty="0">
                <a:latin typeface="Monaco" pitchFamily="2" charset="77"/>
              </a:rPr>
              <a:t>  </a:t>
            </a:r>
            <a:r>
              <a:rPr lang="en-US" altLang="en-US" sz="1543" dirty="0" err="1">
                <a:latin typeface="Monaco" pitchFamily="2" charset="77"/>
              </a:rPr>
              <a:t>mutex.down</a:t>
            </a:r>
            <a:r>
              <a:rPr lang="en-US" altLang="en-US" sz="1543" dirty="0">
                <a:latin typeface="Monaco" pitchFamily="2" charset="77"/>
              </a:rPr>
              <a:t>();</a:t>
            </a:r>
          </a:p>
          <a:p>
            <a:pPr>
              <a:lnSpc>
                <a:spcPct val="90000"/>
              </a:lnSpc>
              <a:buFont typeface="Wingdings" pitchFamily="2" charset="2"/>
              <a:buNone/>
            </a:pPr>
            <a:r>
              <a:rPr lang="en-US" altLang="en-US" sz="1543" dirty="0">
                <a:latin typeface="Monaco" pitchFamily="2" charset="77"/>
              </a:rPr>
              <a:t>  waiting -= 1;</a:t>
            </a:r>
          </a:p>
          <a:p>
            <a:pPr>
              <a:lnSpc>
                <a:spcPct val="90000"/>
              </a:lnSpc>
              <a:buFont typeface="Wingdings" pitchFamily="2" charset="2"/>
              <a:buNone/>
            </a:pPr>
            <a:r>
              <a:rPr lang="en-US" altLang="en-US" sz="1543" dirty="0">
                <a:latin typeface="Monaco" pitchFamily="2" charset="77"/>
              </a:rPr>
              <a:t>  // Wake up a customer to cut hair</a:t>
            </a:r>
          </a:p>
          <a:p>
            <a:pPr>
              <a:lnSpc>
                <a:spcPct val="90000"/>
              </a:lnSpc>
              <a:buFont typeface="Wingdings" pitchFamily="2" charset="2"/>
              <a:buNone/>
            </a:pPr>
            <a:r>
              <a:rPr lang="en-US" altLang="en-US" sz="1543" dirty="0">
                <a:latin typeface="Monaco" pitchFamily="2" charset="77"/>
              </a:rPr>
              <a:t>  </a:t>
            </a:r>
            <a:r>
              <a:rPr lang="en-US" altLang="en-US" sz="1543" dirty="0" err="1">
                <a:latin typeface="Monaco" pitchFamily="2" charset="77"/>
              </a:rPr>
              <a:t>barbers.up</a:t>
            </a:r>
            <a:r>
              <a:rPr lang="en-US" altLang="en-US" sz="1543" dirty="0">
                <a:latin typeface="Monaco" pitchFamily="2" charset="77"/>
              </a:rPr>
              <a:t>();</a:t>
            </a:r>
          </a:p>
          <a:p>
            <a:pPr>
              <a:lnSpc>
                <a:spcPct val="90000"/>
              </a:lnSpc>
              <a:buFont typeface="Wingdings" pitchFamily="2" charset="2"/>
              <a:buNone/>
            </a:pPr>
            <a:r>
              <a:rPr lang="en-US" altLang="en-US" sz="1543" dirty="0">
                <a:latin typeface="Monaco" pitchFamily="2" charset="77"/>
              </a:rPr>
              <a:t>  </a:t>
            </a:r>
            <a:r>
              <a:rPr lang="en-US" altLang="en-US" sz="1543" dirty="0" err="1">
                <a:latin typeface="Monaco" pitchFamily="2" charset="77"/>
              </a:rPr>
              <a:t>mutex.up</a:t>
            </a:r>
            <a:r>
              <a:rPr lang="en-US" altLang="en-US" sz="1543" dirty="0">
                <a:latin typeface="Monaco" pitchFamily="2" charset="77"/>
              </a:rPr>
              <a:t>();</a:t>
            </a:r>
          </a:p>
          <a:p>
            <a:pPr>
              <a:lnSpc>
                <a:spcPct val="90000"/>
              </a:lnSpc>
              <a:buFont typeface="Wingdings" pitchFamily="2" charset="2"/>
              <a:buNone/>
            </a:pPr>
            <a:r>
              <a:rPr lang="en-US" altLang="en-US" sz="1543" dirty="0">
                <a:latin typeface="Monaco" pitchFamily="2" charset="77"/>
              </a:rPr>
              <a:t>  // Do the haircut</a:t>
            </a:r>
          </a:p>
          <a:p>
            <a:pPr>
              <a:lnSpc>
                <a:spcPct val="90000"/>
              </a:lnSpc>
              <a:buFont typeface="Wingdings" pitchFamily="2" charset="2"/>
              <a:buNone/>
            </a:pPr>
            <a:r>
              <a:rPr lang="en-US" altLang="en-US" sz="1543" dirty="0">
                <a:latin typeface="Monaco" pitchFamily="2" charset="77"/>
              </a:rPr>
              <a:t>  </a:t>
            </a:r>
            <a:r>
              <a:rPr lang="en-US" altLang="en-US" sz="1543" dirty="0" err="1">
                <a:latin typeface="Monaco" pitchFamily="2" charset="77"/>
              </a:rPr>
              <a:t>cut_hair</a:t>
            </a:r>
            <a:r>
              <a:rPr lang="en-US" altLang="en-US" sz="1543" dirty="0">
                <a:latin typeface="Monaco" pitchFamily="2" charset="77"/>
              </a:rPr>
              <a:t>();</a:t>
            </a:r>
          </a:p>
          <a:p>
            <a:pPr>
              <a:lnSpc>
                <a:spcPct val="90000"/>
              </a:lnSpc>
              <a:buFont typeface="Wingdings" pitchFamily="2" charset="2"/>
              <a:buNone/>
            </a:pPr>
            <a:r>
              <a:rPr lang="en-US" altLang="en-US" sz="1543" dirty="0">
                <a:latin typeface="Monaco" pitchFamily="2" charset="77"/>
              </a:rPr>
              <a:t> }</a:t>
            </a:r>
          </a:p>
          <a:p>
            <a:pPr>
              <a:lnSpc>
                <a:spcPct val="90000"/>
              </a:lnSpc>
              <a:buFont typeface="Wingdings" pitchFamily="2" charset="2"/>
              <a:buNone/>
            </a:pPr>
            <a:r>
              <a:rPr lang="en-US" altLang="en-US" sz="1543" dirty="0">
                <a:latin typeface="Monaco" pitchFamily="2" charset="77"/>
              </a:rPr>
              <a:t>}</a:t>
            </a:r>
          </a:p>
        </p:txBody>
      </p:sp>
      <p:sp>
        <p:nvSpPr>
          <p:cNvPr id="6" name="Footer Placeholder 2">
            <a:extLst>
              <a:ext uri="{FF2B5EF4-FFF2-40B4-BE49-F238E27FC236}">
                <a16:creationId xmlns:a16="http://schemas.microsoft.com/office/drawing/2014/main" id="{5C0366B7-59B2-A44E-A41C-A7F29A0C0CA0}"/>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dirty="0">
                <a:ln>
                  <a:noFill/>
                </a:ln>
                <a:solidFill>
                  <a:srgbClr val="000000"/>
                </a:solidFill>
                <a:effectLst/>
                <a:uLnTx/>
                <a:uFillTx/>
                <a:latin typeface="Arial"/>
                <a:ea typeface="+mn-ea"/>
                <a:cs typeface="Arial"/>
              </a:rPr>
              <a:t>CS/COE 1550 – Operating Systems – Sherif Khattab</a:t>
            </a:r>
          </a:p>
        </p:txBody>
      </p:sp>
      <p:sp>
        <p:nvSpPr>
          <p:cNvPr id="7" name="Slide Number Placeholder 3">
            <a:extLst>
              <a:ext uri="{FF2B5EF4-FFF2-40B4-BE49-F238E27FC236}">
                <a16:creationId xmlns:a16="http://schemas.microsoft.com/office/drawing/2014/main" id="{B7E9558F-D8D8-2248-A973-1E52834737CC}"/>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E5837143-451B-3247-ABAA-DF90BC69D570}"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6</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
        <p:nvSpPr>
          <p:cNvPr id="123908" name="Rectangle 4">
            <a:extLst>
              <a:ext uri="{FF2B5EF4-FFF2-40B4-BE49-F238E27FC236}">
                <a16:creationId xmlns:a16="http://schemas.microsoft.com/office/drawing/2014/main" id="{C668A016-F253-4840-9F6F-38C4323EE882}"/>
              </a:ext>
            </a:extLst>
          </p:cNvPr>
          <p:cNvSpPr>
            <a:spLocks noChangeArrowheads="1"/>
          </p:cNvSpPr>
          <p:nvPr/>
        </p:nvSpPr>
        <p:spPr bwMode="auto">
          <a:xfrm>
            <a:off x="4946112" y="793719"/>
            <a:ext cx="4367812" cy="137441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1007943" rtl="0" eaLnBrk="1" fontAlgn="base" latinLnBrk="0" hangingPunct="1">
              <a:lnSpc>
                <a:spcPct val="100000"/>
              </a:lnSpc>
              <a:spcBef>
                <a:spcPct val="10000"/>
              </a:spcBef>
              <a:spcAft>
                <a:spcPct val="0"/>
              </a:spcAft>
              <a:buClr>
                <a:srgbClr val="3333CC"/>
              </a:buClr>
              <a:buSzPct val="60000"/>
              <a:buFont typeface="Times New Roman" panose="02020603050405020304" pitchFamily="18" charset="0"/>
              <a:buNone/>
              <a:tabLst/>
              <a:defRPr/>
            </a:pPr>
            <a:r>
              <a:rPr kumimoji="0" lang="en-US" altLang="en-US" sz="1543" b="0" i="0" u="none" strike="noStrike" kern="1200" cap="none" spc="0" normalizeH="0" baseline="0" noProof="0" dirty="0">
                <a:ln>
                  <a:noFill/>
                </a:ln>
                <a:solidFill>
                  <a:srgbClr val="000000"/>
                </a:solidFill>
                <a:effectLst/>
                <a:uLnTx/>
                <a:uFillTx/>
                <a:latin typeface="Monaco" pitchFamily="2" charset="77"/>
                <a:ea typeface="+mn-ea"/>
                <a:cs typeface="Arial"/>
              </a:rPr>
              <a:t>#define CHAIRS	5</a:t>
            </a:r>
          </a:p>
          <a:p>
            <a:pPr marL="0" marR="0" lvl="0" indent="0" algn="l" defTabSz="1007943" rtl="0" eaLnBrk="1" fontAlgn="base" latinLnBrk="0" hangingPunct="1">
              <a:lnSpc>
                <a:spcPct val="100000"/>
              </a:lnSpc>
              <a:spcBef>
                <a:spcPct val="10000"/>
              </a:spcBef>
              <a:spcAft>
                <a:spcPct val="0"/>
              </a:spcAft>
              <a:buClr>
                <a:srgbClr val="3333CC"/>
              </a:buClr>
              <a:buSzPct val="60000"/>
              <a:buFont typeface="Times New Roman" panose="02020603050405020304" pitchFamily="18" charset="0"/>
              <a:buNone/>
              <a:tabLst/>
              <a:defRPr/>
            </a:pPr>
            <a:r>
              <a:rPr kumimoji="0" lang="en-US" altLang="en-US" sz="1543" b="0" i="0" u="none" strike="noStrike" kern="1200" cap="none" spc="0" normalizeH="0" baseline="0" noProof="0" dirty="0">
                <a:ln>
                  <a:noFill/>
                </a:ln>
                <a:solidFill>
                  <a:srgbClr val="000000"/>
                </a:solidFill>
                <a:effectLst/>
                <a:uLnTx/>
                <a:uFillTx/>
                <a:latin typeface="Monaco" pitchFamily="2" charset="77"/>
                <a:ea typeface="+mn-ea"/>
                <a:cs typeface="Arial"/>
              </a:rPr>
              <a:t>Semaphore customers=0;</a:t>
            </a:r>
          </a:p>
          <a:p>
            <a:pPr marL="0" marR="0" lvl="0" indent="0" algn="l" defTabSz="1007943" rtl="0" eaLnBrk="1" fontAlgn="base" latinLnBrk="0" hangingPunct="1">
              <a:lnSpc>
                <a:spcPct val="100000"/>
              </a:lnSpc>
              <a:spcBef>
                <a:spcPct val="10000"/>
              </a:spcBef>
              <a:spcAft>
                <a:spcPct val="0"/>
              </a:spcAft>
              <a:buClr>
                <a:srgbClr val="3333CC"/>
              </a:buClr>
              <a:buSzPct val="60000"/>
              <a:buFont typeface="Times New Roman" panose="02020603050405020304" pitchFamily="18" charset="0"/>
              <a:buNone/>
              <a:tabLst/>
              <a:defRPr/>
            </a:pPr>
            <a:r>
              <a:rPr kumimoji="0" lang="en-US" altLang="en-US" sz="1543" b="0" i="0" u="none" strike="noStrike" kern="1200" cap="none" spc="0" normalizeH="0" baseline="0" noProof="0" dirty="0">
                <a:ln>
                  <a:noFill/>
                </a:ln>
                <a:solidFill>
                  <a:srgbClr val="000000"/>
                </a:solidFill>
                <a:effectLst/>
                <a:uLnTx/>
                <a:uFillTx/>
                <a:latin typeface="Monaco" pitchFamily="2" charset="77"/>
                <a:ea typeface="+mn-ea"/>
                <a:cs typeface="Arial"/>
              </a:rPr>
              <a:t>Semaphore barbers=0;</a:t>
            </a:r>
          </a:p>
          <a:p>
            <a:pPr marL="0" marR="0" lvl="0" indent="0" algn="l" defTabSz="1007943" rtl="0" eaLnBrk="1" fontAlgn="base" latinLnBrk="0" hangingPunct="1">
              <a:lnSpc>
                <a:spcPct val="100000"/>
              </a:lnSpc>
              <a:spcBef>
                <a:spcPct val="10000"/>
              </a:spcBef>
              <a:spcAft>
                <a:spcPct val="0"/>
              </a:spcAft>
              <a:buClr>
                <a:srgbClr val="3333CC"/>
              </a:buClr>
              <a:buSzPct val="60000"/>
              <a:buFont typeface="Times New Roman" panose="02020603050405020304" pitchFamily="18" charset="0"/>
              <a:buNone/>
              <a:tabLst/>
              <a:defRPr/>
            </a:pPr>
            <a:r>
              <a:rPr kumimoji="0" lang="en-US" altLang="en-US" sz="1543" b="0" i="0" u="none" strike="noStrike" kern="1200" cap="none" spc="0" normalizeH="0" baseline="0" noProof="0" dirty="0">
                <a:ln>
                  <a:noFill/>
                </a:ln>
                <a:solidFill>
                  <a:srgbClr val="000000"/>
                </a:solidFill>
                <a:effectLst/>
                <a:uLnTx/>
                <a:uFillTx/>
                <a:latin typeface="Monaco" pitchFamily="2" charset="77"/>
                <a:ea typeface="+mn-ea"/>
                <a:cs typeface="Arial"/>
              </a:rPr>
              <a:t>Semaphore mutex=1;</a:t>
            </a:r>
          </a:p>
          <a:p>
            <a:pPr marL="0" marR="0" lvl="0" indent="0" algn="l" defTabSz="1007943" rtl="0" eaLnBrk="1" fontAlgn="base" latinLnBrk="0" hangingPunct="1">
              <a:lnSpc>
                <a:spcPct val="100000"/>
              </a:lnSpc>
              <a:spcBef>
                <a:spcPct val="10000"/>
              </a:spcBef>
              <a:spcAft>
                <a:spcPct val="0"/>
              </a:spcAft>
              <a:buClr>
                <a:srgbClr val="3333CC"/>
              </a:buClr>
              <a:buSzPct val="60000"/>
              <a:buFont typeface="Times New Roman" panose="02020603050405020304" pitchFamily="18" charset="0"/>
              <a:buNone/>
              <a:tabLst/>
              <a:defRPr/>
            </a:pPr>
            <a:r>
              <a:rPr kumimoji="0" lang="en-US" altLang="en-US" sz="1543" b="0" i="0" u="none" strike="noStrike" kern="1200" cap="none" spc="0" normalizeH="0" baseline="0" noProof="0" dirty="0">
                <a:ln>
                  <a:noFill/>
                </a:ln>
                <a:solidFill>
                  <a:srgbClr val="000000"/>
                </a:solidFill>
                <a:effectLst/>
                <a:uLnTx/>
                <a:uFillTx/>
                <a:latin typeface="Monaco" pitchFamily="2" charset="77"/>
                <a:ea typeface="+mn-ea"/>
                <a:cs typeface="Arial"/>
              </a:rPr>
              <a:t>int waiting=0;</a:t>
            </a:r>
          </a:p>
        </p:txBody>
      </p:sp>
      <p:sp>
        <p:nvSpPr>
          <p:cNvPr id="123909" name="Rectangle 5">
            <a:extLst>
              <a:ext uri="{FF2B5EF4-FFF2-40B4-BE49-F238E27FC236}">
                <a16:creationId xmlns:a16="http://schemas.microsoft.com/office/drawing/2014/main" id="{2256D2E9-1AA7-E741-81E1-76D7B6C2921D}"/>
              </a:ext>
            </a:extLst>
          </p:cNvPr>
          <p:cNvSpPr>
            <a:spLocks noChangeArrowheads="1"/>
          </p:cNvSpPr>
          <p:nvPr/>
        </p:nvSpPr>
        <p:spPr bwMode="auto">
          <a:xfrm>
            <a:off x="4820118" y="2327657"/>
            <a:ext cx="4619801" cy="496373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10000"/>
              </a:spcBef>
              <a:buClr>
                <a:schemeClr val="folHlink"/>
              </a:buClr>
              <a:buSzPct val="60000"/>
              <a:buFont typeface="Wingdings" pitchFamily="2" charset="2"/>
              <a:buChar char="n"/>
              <a:defRPr sz="2400">
                <a:solidFill>
                  <a:schemeClr val="tx1"/>
                </a:solidFill>
                <a:latin typeface="Times" pitchFamily="2" charset="0"/>
              </a:defRPr>
            </a:lvl1pPr>
            <a:lvl2pPr marL="742950" indent="-285750">
              <a:spcBef>
                <a:spcPct val="10000"/>
              </a:spcBef>
              <a:buClr>
                <a:schemeClr val="hlink"/>
              </a:buClr>
              <a:buSzPct val="60000"/>
              <a:buFont typeface="Wingdings" pitchFamily="2" charset="2"/>
              <a:buChar char="n"/>
              <a:defRPr sz="2000">
                <a:solidFill>
                  <a:schemeClr val="tx1"/>
                </a:solidFill>
                <a:latin typeface="Times" pitchFamily="2" charset="0"/>
              </a:defRPr>
            </a:lvl2pPr>
            <a:lvl3pPr marL="1143000" indent="-228600">
              <a:spcBef>
                <a:spcPct val="5000"/>
              </a:spcBef>
              <a:buClr>
                <a:schemeClr val="accent1"/>
              </a:buClr>
              <a:buSzPct val="60000"/>
              <a:buFont typeface="Wingdings" pitchFamily="2" charset="2"/>
              <a:buChar char="n"/>
              <a:defRPr>
                <a:solidFill>
                  <a:schemeClr val="tx1"/>
                </a:solidFill>
                <a:latin typeface="Times" pitchFamily="2" charset="0"/>
              </a:defRPr>
            </a:lvl3pPr>
            <a:lvl4pPr marL="1600200" indent="-228600">
              <a:spcBef>
                <a:spcPct val="5000"/>
              </a:spcBef>
              <a:buClr>
                <a:schemeClr val="tx2"/>
              </a:buClr>
              <a:buSzPct val="55000"/>
              <a:buFont typeface="Wingdings" pitchFamily="2" charset="2"/>
              <a:buChar char="n"/>
              <a:defRPr>
                <a:solidFill>
                  <a:schemeClr val="tx1"/>
                </a:solidFill>
                <a:latin typeface="Times" pitchFamily="2" charset="0"/>
              </a:defRPr>
            </a:lvl4pPr>
            <a:lvl5pPr marL="2057400" indent="-228600">
              <a:spcBef>
                <a:spcPct val="5000"/>
              </a:spcBef>
              <a:buClr>
                <a:schemeClr val="hlink"/>
              </a:buClr>
              <a:buSzPct val="50000"/>
              <a:buFont typeface="Wingdings" pitchFamily="2" charset="2"/>
              <a:buChar char="n"/>
              <a:defRPr>
                <a:solidFill>
                  <a:schemeClr val="tx1"/>
                </a:solidFill>
                <a:latin typeface="Times" pitchFamily="2" charset="0"/>
              </a:defRPr>
            </a:lvl5pPr>
            <a:lvl6pPr marL="2514600" indent="-228600" fontAlgn="base">
              <a:spcBef>
                <a:spcPct val="5000"/>
              </a:spcBef>
              <a:spcAft>
                <a:spcPct val="0"/>
              </a:spcAft>
              <a:buClr>
                <a:schemeClr val="hlink"/>
              </a:buClr>
              <a:buSzPct val="50000"/>
              <a:buFont typeface="Wingdings" pitchFamily="2" charset="2"/>
              <a:buChar char="n"/>
              <a:defRPr>
                <a:solidFill>
                  <a:schemeClr val="tx1"/>
                </a:solidFill>
                <a:latin typeface="Times" pitchFamily="2" charset="0"/>
              </a:defRPr>
            </a:lvl6pPr>
            <a:lvl7pPr marL="2971800" indent="-228600" fontAlgn="base">
              <a:spcBef>
                <a:spcPct val="5000"/>
              </a:spcBef>
              <a:spcAft>
                <a:spcPct val="0"/>
              </a:spcAft>
              <a:buClr>
                <a:schemeClr val="hlink"/>
              </a:buClr>
              <a:buSzPct val="50000"/>
              <a:buFont typeface="Wingdings" pitchFamily="2" charset="2"/>
              <a:buChar char="n"/>
              <a:defRPr>
                <a:solidFill>
                  <a:schemeClr val="tx1"/>
                </a:solidFill>
                <a:latin typeface="Times" pitchFamily="2" charset="0"/>
              </a:defRPr>
            </a:lvl7pPr>
            <a:lvl8pPr marL="3429000" indent="-228600" fontAlgn="base">
              <a:spcBef>
                <a:spcPct val="5000"/>
              </a:spcBef>
              <a:spcAft>
                <a:spcPct val="0"/>
              </a:spcAft>
              <a:buClr>
                <a:schemeClr val="hlink"/>
              </a:buClr>
              <a:buSzPct val="50000"/>
              <a:buFont typeface="Wingdings" pitchFamily="2" charset="2"/>
              <a:buChar char="n"/>
              <a:defRPr>
                <a:solidFill>
                  <a:schemeClr val="tx1"/>
                </a:solidFill>
                <a:latin typeface="Times" pitchFamily="2" charset="0"/>
              </a:defRPr>
            </a:lvl8pPr>
            <a:lvl9pPr marL="3886200" indent="-228600" fontAlgn="base">
              <a:spcBef>
                <a:spcPct val="5000"/>
              </a:spcBef>
              <a:spcAft>
                <a:spcPct val="0"/>
              </a:spcAft>
              <a:buClr>
                <a:schemeClr val="hlink"/>
              </a:buClr>
              <a:buSzPct val="50000"/>
              <a:buFont typeface="Wingdings" pitchFamily="2" charset="2"/>
              <a:buChar char="n"/>
              <a:defRPr>
                <a:solidFill>
                  <a:schemeClr val="tx1"/>
                </a:solidFill>
                <a:latin typeface="Times" pitchFamily="2" charset="0"/>
              </a:defRPr>
            </a:lvl9pPr>
          </a:lstStyle>
          <a:p>
            <a:pPr marL="377979" marR="0" lvl="0" indent="-377979" algn="l" defTabSz="1007943" rtl="0" eaLnBrk="1" fontAlgn="base" latinLnBrk="0" hangingPunct="1">
              <a:lnSpc>
                <a:spcPct val="90000"/>
              </a:lnSpc>
              <a:spcBef>
                <a:spcPct val="10000"/>
              </a:spcBef>
              <a:spcAft>
                <a:spcPct val="0"/>
              </a:spcAft>
              <a:buClr>
                <a:srgbClr val="3333CC"/>
              </a:buClr>
              <a:buSzPct val="60000"/>
              <a:buFont typeface="Wingdings" pitchFamily="2" charset="2"/>
              <a:buNone/>
              <a:tabLst/>
              <a:defRPr/>
            </a:pPr>
            <a:r>
              <a:rPr kumimoji="0" lang="en-US" altLang="en-US" sz="1543" b="0" i="0" u="none" strike="noStrike" kern="1200" cap="none" spc="0" normalizeH="0" baseline="0" noProof="0">
                <a:ln>
                  <a:noFill/>
                </a:ln>
                <a:solidFill>
                  <a:srgbClr val="000000"/>
                </a:solidFill>
                <a:effectLst/>
                <a:uLnTx/>
                <a:uFillTx/>
                <a:latin typeface="Monaco" pitchFamily="2" charset="77"/>
                <a:ea typeface="+mn-ea"/>
                <a:cs typeface="Arial"/>
              </a:rPr>
              <a:t>void customer(void)</a:t>
            </a:r>
          </a:p>
          <a:p>
            <a:pPr marL="377979" marR="0" lvl="0" indent="-377979" algn="l" defTabSz="1007943" rtl="0" eaLnBrk="1" fontAlgn="base" latinLnBrk="0" hangingPunct="1">
              <a:lnSpc>
                <a:spcPct val="90000"/>
              </a:lnSpc>
              <a:spcBef>
                <a:spcPct val="10000"/>
              </a:spcBef>
              <a:spcAft>
                <a:spcPct val="0"/>
              </a:spcAft>
              <a:buClr>
                <a:srgbClr val="3333CC"/>
              </a:buClr>
              <a:buSzPct val="60000"/>
              <a:buFont typeface="Wingdings" pitchFamily="2" charset="2"/>
              <a:buNone/>
              <a:tabLst/>
              <a:defRPr/>
            </a:pPr>
            <a:r>
              <a:rPr kumimoji="0" lang="en-US" altLang="en-US" sz="1543" b="0" i="0" u="none" strike="noStrike" kern="1200" cap="none" spc="0" normalizeH="0" baseline="0" noProof="0">
                <a:ln>
                  <a:noFill/>
                </a:ln>
                <a:solidFill>
                  <a:srgbClr val="000000"/>
                </a:solidFill>
                <a:effectLst/>
                <a:uLnTx/>
                <a:uFillTx/>
                <a:latin typeface="Monaco" pitchFamily="2" charset="77"/>
                <a:ea typeface="+mn-ea"/>
                <a:cs typeface="Arial"/>
              </a:rPr>
              <a:t>{</a:t>
            </a:r>
          </a:p>
          <a:p>
            <a:pPr marL="377979" marR="0" lvl="0" indent="-377979" algn="l" defTabSz="1007943" rtl="0" eaLnBrk="1" fontAlgn="base" latinLnBrk="0" hangingPunct="1">
              <a:lnSpc>
                <a:spcPct val="90000"/>
              </a:lnSpc>
              <a:spcBef>
                <a:spcPct val="10000"/>
              </a:spcBef>
              <a:spcAft>
                <a:spcPct val="0"/>
              </a:spcAft>
              <a:buClr>
                <a:srgbClr val="3333CC"/>
              </a:buClr>
              <a:buSzPct val="60000"/>
              <a:buFont typeface="Wingdings" pitchFamily="2" charset="2"/>
              <a:buNone/>
              <a:tabLst/>
              <a:defRPr/>
            </a:pPr>
            <a:r>
              <a:rPr kumimoji="0" lang="en-US" altLang="en-US" sz="1543" b="0" i="0" u="none" strike="noStrike" kern="1200" cap="none" spc="0" normalizeH="0" baseline="0" noProof="0">
                <a:ln>
                  <a:noFill/>
                </a:ln>
                <a:solidFill>
                  <a:srgbClr val="000000"/>
                </a:solidFill>
                <a:effectLst/>
                <a:uLnTx/>
                <a:uFillTx/>
                <a:latin typeface="Monaco" pitchFamily="2" charset="77"/>
                <a:ea typeface="+mn-ea"/>
                <a:cs typeface="Arial"/>
              </a:rPr>
              <a:t> mutex.down();</a:t>
            </a:r>
          </a:p>
          <a:p>
            <a:pPr marL="377979" marR="0" lvl="0" indent="-377979" algn="l" defTabSz="1007943" rtl="0" eaLnBrk="1" fontAlgn="base" latinLnBrk="0" hangingPunct="1">
              <a:lnSpc>
                <a:spcPct val="90000"/>
              </a:lnSpc>
              <a:spcBef>
                <a:spcPct val="10000"/>
              </a:spcBef>
              <a:spcAft>
                <a:spcPct val="0"/>
              </a:spcAft>
              <a:buClr>
                <a:srgbClr val="3333CC"/>
              </a:buClr>
              <a:buSzPct val="60000"/>
              <a:buFont typeface="Wingdings" pitchFamily="2" charset="2"/>
              <a:buNone/>
              <a:tabLst/>
              <a:defRPr/>
            </a:pPr>
            <a:r>
              <a:rPr kumimoji="0" lang="en-US" altLang="en-US" sz="1543" b="0" i="0" u="none" strike="noStrike" kern="1200" cap="none" spc="0" normalizeH="0" baseline="0" noProof="0">
                <a:ln>
                  <a:noFill/>
                </a:ln>
                <a:solidFill>
                  <a:srgbClr val="000000"/>
                </a:solidFill>
                <a:effectLst/>
                <a:uLnTx/>
                <a:uFillTx/>
                <a:latin typeface="Monaco" pitchFamily="2" charset="77"/>
                <a:ea typeface="+mn-ea"/>
                <a:cs typeface="Arial"/>
              </a:rPr>
              <a:t> // If there is space in the chairs</a:t>
            </a:r>
          </a:p>
          <a:p>
            <a:pPr marL="377979" marR="0" lvl="0" indent="-377979" algn="l" defTabSz="1007943" rtl="0" eaLnBrk="1" fontAlgn="base" latinLnBrk="0" hangingPunct="1">
              <a:lnSpc>
                <a:spcPct val="90000"/>
              </a:lnSpc>
              <a:spcBef>
                <a:spcPct val="10000"/>
              </a:spcBef>
              <a:spcAft>
                <a:spcPct val="0"/>
              </a:spcAft>
              <a:buClr>
                <a:srgbClr val="3333CC"/>
              </a:buClr>
              <a:buSzPct val="60000"/>
              <a:buFont typeface="Wingdings" pitchFamily="2" charset="2"/>
              <a:buNone/>
              <a:tabLst/>
              <a:defRPr/>
            </a:pPr>
            <a:r>
              <a:rPr kumimoji="0" lang="en-US" altLang="en-US" sz="1543" b="0" i="0" u="none" strike="noStrike" kern="1200" cap="none" spc="0" normalizeH="0" baseline="0" noProof="0">
                <a:ln>
                  <a:noFill/>
                </a:ln>
                <a:solidFill>
                  <a:srgbClr val="000000"/>
                </a:solidFill>
                <a:effectLst/>
                <a:uLnTx/>
                <a:uFillTx/>
                <a:latin typeface="Monaco" pitchFamily="2" charset="77"/>
                <a:ea typeface="+mn-ea"/>
                <a:cs typeface="Arial"/>
              </a:rPr>
              <a:t> if (waiting&lt;CHAIRS) {</a:t>
            </a:r>
          </a:p>
          <a:p>
            <a:pPr marL="377979" marR="0" lvl="0" indent="-377979" algn="l" defTabSz="1007943" rtl="0" eaLnBrk="1" fontAlgn="base" latinLnBrk="0" hangingPunct="1">
              <a:lnSpc>
                <a:spcPct val="90000"/>
              </a:lnSpc>
              <a:spcBef>
                <a:spcPct val="10000"/>
              </a:spcBef>
              <a:spcAft>
                <a:spcPct val="0"/>
              </a:spcAft>
              <a:buClr>
                <a:srgbClr val="3333CC"/>
              </a:buClr>
              <a:buSzPct val="60000"/>
              <a:buFont typeface="Wingdings" pitchFamily="2" charset="2"/>
              <a:buNone/>
              <a:tabLst/>
              <a:defRPr/>
            </a:pPr>
            <a:r>
              <a:rPr kumimoji="0" lang="en-US" altLang="en-US" sz="1543" b="0" i="0" u="none" strike="noStrike" kern="1200" cap="none" spc="0" normalizeH="0" baseline="0" noProof="0">
                <a:ln>
                  <a:noFill/>
                </a:ln>
                <a:solidFill>
                  <a:srgbClr val="000000"/>
                </a:solidFill>
                <a:effectLst/>
                <a:uLnTx/>
                <a:uFillTx/>
                <a:latin typeface="Monaco" pitchFamily="2" charset="77"/>
                <a:ea typeface="+mn-ea"/>
                <a:cs typeface="Arial"/>
              </a:rPr>
              <a:t>  // Another customer is waiting</a:t>
            </a:r>
          </a:p>
          <a:p>
            <a:pPr marL="377979" marR="0" lvl="0" indent="-377979" algn="l" defTabSz="1007943" rtl="0" eaLnBrk="1" fontAlgn="base" latinLnBrk="0" hangingPunct="1">
              <a:lnSpc>
                <a:spcPct val="90000"/>
              </a:lnSpc>
              <a:spcBef>
                <a:spcPct val="10000"/>
              </a:spcBef>
              <a:spcAft>
                <a:spcPct val="0"/>
              </a:spcAft>
              <a:buClr>
                <a:srgbClr val="3333CC"/>
              </a:buClr>
              <a:buSzPct val="60000"/>
              <a:buFont typeface="Wingdings" pitchFamily="2" charset="2"/>
              <a:buNone/>
              <a:tabLst/>
              <a:defRPr/>
            </a:pPr>
            <a:r>
              <a:rPr kumimoji="0" lang="en-US" altLang="en-US" sz="1543" b="0" i="0" u="none" strike="noStrike" kern="1200" cap="none" spc="0" normalizeH="0" baseline="0" noProof="0">
                <a:ln>
                  <a:noFill/>
                </a:ln>
                <a:solidFill>
                  <a:srgbClr val="000000"/>
                </a:solidFill>
                <a:effectLst/>
                <a:uLnTx/>
                <a:uFillTx/>
                <a:latin typeface="Monaco" pitchFamily="2" charset="77"/>
                <a:ea typeface="+mn-ea"/>
                <a:cs typeface="Arial"/>
              </a:rPr>
              <a:t>  waiting++;</a:t>
            </a:r>
          </a:p>
          <a:p>
            <a:pPr marL="377979" marR="0" lvl="0" indent="-377979" algn="l" defTabSz="1007943" rtl="0" eaLnBrk="1" fontAlgn="base" latinLnBrk="0" hangingPunct="1">
              <a:lnSpc>
                <a:spcPct val="90000"/>
              </a:lnSpc>
              <a:spcBef>
                <a:spcPct val="10000"/>
              </a:spcBef>
              <a:spcAft>
                <a:spcPct val="0"/>
              </a:spcAft>
              <a:buClr>
                <a:srgbClr val="3333CC"/>
              </a:buClr>
              <a:buSzPct val="60000"/>
              <a:buFont typeface="Wingdings" pitchFamily="2" charset="2"/>
              <a:buNone/>
              <a:tabLst/>
              <a:defRPr/>
            </a:pPr>
            <a:r>
              <a:rPr kumimoji="0" lang="en-US" altLang="en-US" sz="1543" b="0" i="0" u="none" strike="noStrike" kern="1200" cap="none" spc="0" normalizeH="0" baseline="0" noProof="0">
                <a:ln>
                  <a:noFill/>
                </a:ln>
                <a:solidFill>
                  <a:srgbClr val="000000"/>
                </a:solidFill>
                <a:effectLst/>
                <a:uLnTx/>
                <a:uFillTx/>
                <a:latin typeface="Monaco" pitchFamily="2" charset="77"/>
                <a:ea typeface="+mn-ea"/>
                <a:cs typeface="Arial"/>
              </a:rPr>
              <a:t>  // Wake up the barber.  This is</a:t>
            </a:r>
          </a:p>
          <a:p>
            <a:pPr marL="377979" marR="0" lvl="0" indent="-377979" algn="l" defTabSz="1007943" rtl="0" eaLnBrk="1" fontAlgn="base" latinLnBrk="0" hangingPunct="1">
              <a:lnSpc>
                <a:spcPct val="90000"/>
              </a:lnSpc>
              <a:spcBef>
                <a:spcPct val="10000"/>
              </a:spcBef>
              <a:spcAft>
                <a:spcPct val="0"/>
              </a:spcAft>
              <a:buClr>
                <a:srgbClr val="3333CC"/>
              </a:buClr>
              <a:buSzPct val="60000"/>
              <a:buFont typeface="Wingdings" pitchFamily="2" charset="2"/>
              <a:buNone/>
              <a:tabLst/>
              <a:defRPr/>
            </a:pPr>
            <a:r>
              <a:rPr kumimoji="0" lang="en-US" altLang="en-US" sz="1543" b="0" i="0" u="none" strike="noStrike" kern="1200" cap="none" spc="0" normalizeH="0" baseline="0" noProof="0">
                <a:ln>
                  <a:noFill/>
                </a:ln>
                <a:solidFill>
                  <a:srgbClr val="000000"/>
                </a:solidFill>
                <a:effectLst/>
                <a:uLnTx/>
                <a:uFillTx/>
                <a:latin typeface="Monaco" pitchFamily="2" charset="77"/>
                <a:ea typeface="+mn-ea"/>
                <a:cs typeface="Arial"/>
              </a:rPr>
              <a:t>  // saved up, so the barber doesn’t</a:t>
            </a:r>
          </a:p>
          <a:p>
            <a:pPr marL="377979" marR="0" lvl="0" indent="-377979" algn="l" defTabSz="1007943" rtl="0" eaLnBrk="1" fontAlgn="base" latinLnBrk="0" hangingPunct="1">
              <a:lnSpc>
                <a:spcPct val="90000"/>
              </a:lnSpc>
              <a:spcBef>
                <a:spcPct val="10000"/>
              </a:spcBef>
              <a:spcAft>
                <a:spcPct val="0"/>
              </a:spcAft>
              <a:buClr>
                <a:srgbClr val="3333CC"/>
              </a:buClr>
              <a:buSzPct val="60000"/>
              <a:buFont typeface="Wingdings" pitchFamily="2" charset="2"/>
              <a:buNone/>
              <a:tabLst/>
              <a:defRPr/>
            </a:pPr>
            <a:r>
              <a:rPr kumimoji="0" lang="en-US" altLang="en-US" sz="1543" b="0" i="0" u="none" strike="noStrike" kern="1200" cap="none" spc="0" normalizeH="0" baseline="0" noProof="0">
                <a:ln>
                  <a:noFill/>
                </a:ln>
                <a:solidFill>
                  <a:srgbClr val="000000"/>
                </a:solidFill>
                <a:effectLst/>
                <a:uLnTx/>
                <a:uFillTx/>
                <a:latin typeface="Monaco" pitchFamily="2" charset="77"/>
                <a:ea typeface="+mn-ea"/>
                <a:cs typeface="Arial"/>
              </a:rPr>
              <a:t>  // sleep if a customer is waiting</a:t>
            </a:r>
          </a:p>
          <a:p>
            <a:pPr marL="377979" marR="0" lvl="0" indent="-377979" algn="l" defTabSz="1007943" rtl="0" eaLnBrk="1" fontAlgn="base" latinLnBrk="0" hangingPunct="1">
              <a:lnSpc>
                <a:spcPct val="90000"/>
              </a:lnSpc>
              <a:spcBef>
                <a:spcPct val="10000"/>
              </a:spcBef>
              <a:spcAft>
                <a:spcPct val="0"/>
              </a:spcAft>
              <a:buClr>
                <a:srgbClr val="3333CC"/>
              </a:buClr>
              <a:buSzPct val="60000"/>
              <a:buFont typeface="Wingdings" pitchFamily="2" charset="2"/>
              <a:buNone/>
              <a:tabLst/>
              <a:defRPr/>
            </a:pPr>
            <a:r>
              <a:rPr kumimoji="0" lang="en-US" altLang="en-US" sz="1543" b="0" i="0" u="none" strike="noStrike" kern="1200" cap="none" spc="0" normalizeH="0" baseline="0" noProof="0">
                <a:ln>
                  <a:noFill/>
                </a:ln>
                <a:solidFill>
                  <a:srgbClr val="000000"/>
                </a:solidFill>
                <a:effectLst/>
                <a:uLnTx/>
                <a:uFillTx/>
                <a:latin typeface="Monaco" pitchFamily="2" charset="77"/>
                <a:ea typeface="+mn-ea"/>
                <a:cs typeface="Arial"/>
              </a:rPr>
              <a:t>  customers.up();</a:t>
            </a:r>
          </a:p>
          <a:p>
            <a:pPr marL="377979" marR="0" lvl="0" indent="-377979" algn="l" defTabSz="1007943" rtl="0" eaLnBrk="1" fontAlgn="base" latinLnBrk="0" hangingPunct="1">
              <a:lnSpc>
                <a:spcPct val="90000"/>
              </a:lnSpc>
              <a:spcBef>
                <a:spcPct val="10000"/>
              </a:spcBef>
              <a:spcAft>
                <a:spcPct val="0"/>
              </a:spcAft>
              <a:buClr>
                <a:srgbClr val="3333CC"/>
              </a:buClr>
              <a:buSzPct val="60000"/>
              <a:buFont typeface="Wingdings" pitchFamily="2" charset="2"/>
              <a:buNone/>
              <a:tabLst/>
              <a:defRPr/>
            </a:pPr>
            <a:r>
              <a:rPr kumimoji="0" lang="en-US" altLang="en-US" sz="1543" b="0" i="0" u="none" strike="noStrike" kern="1200" cap="none" spc="0" normalizeH="0" baseline="0" noProof="0">
                <a:ln>
                  <a:noFill/>
                </a:ln>
                <a:solidFill>
                  <a:srgbClr val="000000"/>
                </a:solidFill>
                <a:effectLst/>
                <a:uLnTx/>
                <a:uFillTx/>
                <a:latin typeface="Monaco" pitchFamily="2" charset="77"/>
                <a:ea typeface="+mn-ea"/>
                <a:cs typeface="Arial"/>
              </a:rPr>
              <a:t>  mutex.up();</a:t>
            </a:r>
          </a:p>
          <a:p>
            <a:pPr marL="377979" marR="0" lvl="0" indent="-377979" algn="l" defTabSz="1007943" rtl="0" eaLnBrk="1" fontAlgn="base" latinLnBrk="0" hangingPunct="1">
              <a:lnSpc>
                <a:spcPct val="90000"/>
              </a:lnSpc>
              <a:spcBef>
                <a:spcPct val="10000"/>
              </a:spcBef>
              <a:spcAft>
                <a:spcPct val="0"/>
              </a:spcAft>
              <a:buClr>
                <a:srgbClr val="3333CC"/>
              </a:buClr>
              <a:buSzPct val="60000"/>
              <a:buFont typeface="Wingdings" pitchFamily="2" charset="2"/>
              <a:buNone/>
              <a:tabLst/>
              <a:defRPr/>
            </a:pPr>
            <a:r>
              <a:rPr kumimoji="0" lang="en-US" altLang="en-US" sz="1543" b="0" i="0" u="none" strike="noStrike" kern="1200" cap="none" spc="0" normalizeH="0" baseline="0" noProof="0">
                <a:ln>
                  <a:noFill/>
                </a:ln>
                <a:solidFill>
                  <a:srgbClr val="000000"/>
                </a:solidFill>
                <a:effectLst/>
                <a:uLnTx/>
                <a:uFillTx/>
                <a:latin typeface="Monaco" pitchFamily="2" charset="77"/>
                <a:ea typeface="+mn-ea"/>
                <a:cs typeface="Arial"/>
              </a:rPr>
              <a:t>  // Sleep until the barber is ready</a:t>
            </a:r>
          </a:p>
          <a:p>
            <a:pPr marL="377979" marR="0" lvl="0" indent="-377979" algn="l" defTabSz="1007943" rtl="0" eaLnBrk="1" fontAlgn="base" latinLnBrk="0" hangingPunct="1">
              <a:lnSpc>
                <a:spcPct val="90000"/>
              </a:lnSpc>
              <a:spcBef>
                <a:spcPct val="10000"/>
              </a:spcBef>
              <a:spcAft>
                <a:spcPct val="0"/>
              </a:spcAft>
              <a:buClr>
                <a:srgbClr val="3333CC"/>
              </a:buClr>
              <a:buSzPct val="60000"/>
              <a:buFont typeface="Wingdings" pitchFamily="2" charset="2"/>
              <a:buNone/>
              <a:tabLst/>
              <a:defRPr/>
            </a:pPr>
            <a:r>
              <a:rPr kumimoji="0" lang="en-US" altLang="en-US" sz="1543" b="0" i="0" u="none" strike="noStrike" kern="1200" cap="none" spc="0" normalizeH="0" baseline="0" noProof="0">
                <a:ln>
                  <a:noFill/>
                </a:ln>
                <a:solidFill>
                  <a:srgbClr val="000000"/>
                </a:solidFill>
                <a:effectLst/>
                <a:uLnTx/>
                <a:uFillTx/>
                <a:latin typeface="Monaco" pitchFamily="2" charset="77"/>
                <a:ea typeface="+mn-ea"/>
                <a:cs typeface="Arial"/>
              </a:rPr>
              <a:t>  barbers.down();</a:t>
            </a:r>
          </a:p>
          <a:p>
            <a:pPr marL="377979" marR="0" lvl="0" indent="-377979" algn="l" defTabSz="1007943" rtl="0" eaLnBrk="1" fontAlgn="base" latinLnBrk="0" hangingPunct="1">
              <a:lnSpc>
                <a:spcPct val="90000"/>
              </a:lnSpc>
              <a:spcBef>
                <a:spcPct val="10000"/>
              </a:spcBef>
              <a:spcAft>
                <a:spcPct val="0"/>
              </a:spcAft>
              <a:buClr>
                <a:srgbClr val="3333CC"/>
              </a:buClr>
              <a:buSzPct val="60000"/>
              <a:buFont typeface="Wingdings" pitchFamily="2" charset="2"/>
              <a:buNone/>
              <a:tabLst/>
              <a:defRPr/>
            </a:pPr>
            <a:r>
              <a:rPr kumimoji="0" lang="en-US" altLang="en-US" sz="1543" b="0" i="0" u="none" strike="noStrike" kern="1200" cap="none" spc="0" normalizeH="0" baseline="0" noProof="0">
                <a:ln>
                  <a:noFill/>
                </a:ln>
                <a:solidFill>
                  <a:srgbClr val="000000"/>
                </a:solidFill>
                <a:effectLst/>
                <a:uLnTx/>
                <a:uFillTx/>
                <a:latin typeface="Monaco" pitchFamily="2" charset="77"/>
                <a:ea typeface="+mn-ea"/>
                <a:cs typeface="Arial"/>
              </a:rPr>
              <a:t>  get_haircut();</a:t>
            </a:r>
          </a:p>
          <a:p>
            <a:pPr marL="377979" marR="0" lvl="0" indent="-377979" algn="l" defTabSz="1007943" rtl="0" eaLnBrk="1" fontAlgn="base" latinLnBrk="0" hangingPunct="1">
              <a:lnSpc>
                <a:spcPct val="90000"/>
              </a:lnSpc>
              <a:spcBef>
                <a:spcPct val="10000"/>
              </a:spcBef>
              <a:spcAft>
                <a:spcPct val="0"/>
              </a:spcAft>
              <a:buClr>
                <a:srgbClr val="3333CC"/>
              </a:buClr>
              <a:buSzPct val="60000"/>
              <a:buFont typeface="Wingdings" pitchFamily="2" charset="2"/>
              <a:buNone/>
              <a:tabLst/>
              <a:defRPr/>
            </a:pPr>
            <a:r>
              <a:rPr kumimoji="0" lang="en-US" altLang="en-US" sz="1543" b="0" i="0" u="none" strike="noStrike" kern="1200" cap="none" spc="0" normalizeH="0" baseline="0" noProof="0">
                <a:ln>
                  <a:noFill/>
                </a:ln>
                <a:solidFill>
                  <a:srgbClr val="000000"/>
                </a:solidFill>
                <a:effectLst/>
                <a:uLnTx/>
                <a:uFillTx/>
                <a:latin typeface="Monaco" pitchFamily="2" charset="77"/>
                <a:ea typeface="+mn-ea"/>
                <a:cs typeface="Arial"/>
              </a:rPr>
              <a:t> } else {</a:t>
            </a:r>
          </a:p>
          <a:p>
            <a:pPr marL="377979" marR="0" lvl="0" indent="-377979" algn="l" defTabSz="1007943" rtl="0" eaLnBrk="1" fontAlgn="base" latinLnBrk="0" hangingPunct="1">
              <a:lnSpc>
                <a:spcPct val="90000"/>
              </a:lnSpc>
              <a:spcBef>
                <a:spcPct val="10000"/>
              </a:spcBef>
              <a:spcAft>
                <a:spcPct val="0"/>
              </a:spcAft>
              <a:buClr>
                <a:srgbClr val="3333CC"/>
              </a:buClr>
              <a:buSzPct val="60000"/>
              <a:buFont typeface="Wingdings" pitchFamily="2" charset="2"/>
              <a:buNone/>
              <a:tabLst/>
              <a:defRPr/>
            </a:pPr>
            <a:r>
              <a:rPr kumimoji="0" lang="en-US" altLang="en-US" sz="1543" b="0" i="0" u="none" strike="noStrike" kern="1200" cap="none" spc="0" normalizeH="0" baseline="0" noProof="0">
                <a:ln>
                  <a:noFill/>
                </a:ln>
                <a:solidFill>
                  <a:srgbClr val="000000"/>
                </a:solidFill>
                <a:effectLst/>
                <a:uLnTx/>
                <a:uFillTx/>
                <a:latin typeface="Monaco" pitchFamily="2" charset="77"/>
                <a:ea typeface="+mn-ea"/>
                <a:cs typeface="Arial"/>
              </a:rPr>
              <a:t>  // Chairs full, leave the critical</a:t>
            </a:r>
          </a:p>
          <a:p>
            <a:pPr marL="377979" marR="0" lvl="0" indent="-377979" algn="l" defTabSz="1007943" rtl="0" eaLnBrk="1" fontAlgn="base" latinLnBrk="0" hangingPunct="1">
              <a:lnSpc>
                <a:spcPct val="90000"/>
              </a:lnSpc>
              <a:spcBef>
                <a:spcPct val="10000"/>
              </a:spcBef>
              <a:spcAft>
                <a:spcPct val="0"/>
              </a:spcAft>
              <a:buClr>
                <a:srgbClr val="3333CC"/>
              </a:buClr>
              <a:buSzPct val="60000"/>
              <a:buFont typeface="Wingdings" pitchFamily="2" charset="2"/>
              <a:buNone/>
              <a:tabLst/>
              <a:defRPr/>
            </a:pPr>
            <a:r>
              <a:rPr kumimoji="0" lang="en-US" altLang="en-US" sz="1543" b="0" i="0" u="none" strike="noStrike" kern="1200" cap="none" spc="0" normalizeH="0" baseline="0" noProof="0">
                <a:ln>
                  <a:noFill/>
                </a:ln>
                <a:solidFill>
                  <a:srgbClr val="000000"/>
                </a:solidFill>
                <a:effectLst/>
                <a:uLnTx/>
                <a:uFillTx/>
                <a:latin typeface="Monaco" pitchFamily="2" charset="77"/>
                <a:ea typeface="+mn-ea"/>
                <a:cs typeface="Arial"/>
              </a:rPr>
              <a:t>  // region</a:t>
            </a:r>
          </a:p>
          <a:p>
            <a:pPr marL="377979" marR="0" lvl="0" indent="-377979" algn="l" defTabSz="1007943" rtl="0" eaLnBrk="1" fontAlgn="base" latinLnBrk="0" hangingPunct="1">
              <a:lnSpc>
                <a:spcPct val="90000"/>
              </a:lnSpc>
              <a:spcBef>
                <a:spcPct val="10000"/>
              </a:spcBef>
              <a:spcAft>
                <a:spcPct val="0"/>
              </a:spcAft>
              <a:buClr>
                <a:srgbClr val="3333CC"/>
              </a:buClr>
              <a:buSzPct val="60000"/>
              <a:buFont typeface="Wingdings" pitchFamily="2" charset="2"/>
              <a:buNone/>
              <a:tabLst/>
              <a:defRPr/>
            </a:pPr>
            <a:r>
              <a:rPr kumimoji="0" lang="en-US" altLang="en-US" sz="1543" b="0" i="0" u="none" strike="noStrike" kern="1200" cap="none" spc="0" normalizeH="0" baseline="0" noProof="0">
                <a:ln>
                  <a:noFill/>
                </a:ln>
                <a:solidFill>
                  <a:srgbClr val="000000"/>
                </a:solidFill>
                <a:effectLst/>
                <a:uLnTx/>
                <a:uFillTx/>
                <a:latin typeface="Monaco" pitchFamily="2" charset="77"/>
                <a:ea typeface="+mn-ea"/>
                <a:cs typeface="Arial"/>
              </a:rPr>
              <a:t>  mutex.up ();</a:t>
            </a:r>
          </a:p>
          <a:p>
            <a:pPr marL="377979" marR="0" lvl="0" indent="-377979" algn="l" defTabSz="1007943" rtl="0" eaLnBrk="1" fontAlgn="base" latinLnBrk="0" hangingPunct="1">
              <a:lnSpc>
                <a:spcPct val="90000"/>
              </a:lnSpc>
              <a:spcBef>
                <a:spcPct val="10000"/>
              </a:spcBef>
              <a:spcAft>
                <a:spcPct val="0"/>
              </a:spcAft>
              <a:buClr>
                <a:srgbClr val="3333CC"/>
              </a:buClr>
              <a:buSzPct val="60000"/>
              <a:buFont typeface="Wingdings" pitchFamily="2" charset="2"/>
              <a:buNone/>
              <a:tabLst/>
              <a:defRPr/>
            </a:pPr>
            <a:r>
              <a:rPr kumimoji="0" lang="en-US" altLang="en-US" sz="1543" b="0" i="0" u="none" strike="noStrike" kern="1200" cap="none" spc="0" normalizeH="0" baseline="0" noProof="0">
                <a:ln>
                  <a:noFill/>
                </a:ln>
                <a:solidFill>
                  <a:srgbClr val="000000"/>
                </a:solidFill>
                <a:effectLst/>
                <a:uLnTx/>
                <a:uFillTx/>
                <a:latin typeface="Monaco" pitchFamily="2" charset="77"/>
                <a:ea typeface="+mn-ea"/>
                <a:cs typeface="Arial"/>
              </a:rPr>
              <a:t> }</a:t>
            </a:r>
          </a:p>
          <a:p>
            <a:pPr marL="377979" marR="0" lvl="0" indent="-377979" algn="l" defTabSz="1007943" rtl="0" eaLnBrk="1" fontAlgn="base" latinLnBrk="0" hangingPunct="1">
              <a:lnSpc>
                <a:spcPct val="90000"/>
              </a:lnSpc>
              <a:spcBef>
                <a:spcPct val="10000"/>
              </a:spcBef>
              <a:spcAft>
                <a:spcPct val="0"/>
              </a:spcAft>
              <a:buClr>
                <a:srgbClr val="3333CC"/>
              </a:buClr>
              <a:buSzPct val="60000"/>
              <a:buFont typeface="Wingdings" pitchFamily="2" charset="2"/>
              <a:buNone/>
              <a:tabLst/>
              <a:defRPr/>
            </a:pPr>
            <a:r>
              <a:rPr kumimoji="0" lang="en-US" altLang="en-US" sz="1543" b="0" i="0" u="none" strike="noStrike" kern="1200" cap="none" spc="0" normalizeH="0" baseline="0" noProof="0">
                <a:ln>
                  <a:noFill/>
                </a:ln>
                <a:solidFill>
                  <a:srgbClr val="000000"/>
                </a:solidFill>
                <a:effectLst/>
                <a:uLnTx/>
                <a:uFillTx/>
                <a:latin typeface="Monaco" pitchFamily="2" charset="77"/>
                <a:ea typeface="+mn-ea"/>
                <a:cs typeface="Arial"/>
              </a:rPr>
              <a:t>}</a:t>
            </a:r>
          </a:p>
        </p:txBody>
      </p:sp>
    </p:spTree>
    <p:extLst>
      <p:ext uri="{BB962C8B-B14F-4D97-AF65-F5344CB8AC3E}">
        <p14:creationId xmlns:p14="http://schemas.microsoft.com/office/powerpoint/2010/main" val="1898410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6" name="Rectangle 4">
            <a:extLst>
              <a:ext uri="{FF2B5EF4-FFF2-40B4-BE49-F238E27FC236}">
                <a16:creationId xmlns:a16="http://schemas.microsoft.com/office/drawing/2014/main" id="{88BA2802-16A1-694F-9A85-7A5E70F37E97}"/>
              </a:ext>
            </a:extLst>
          </p:cNvPr>
          <p:cNvSpPr>
            <a:spLocks noGrp="1" noChangeArrowheads="1"/>
          </p:cNvSpPr>
          <p:nvPr>
            <p:ph type="title"/>
          </p:nvPr>
        </p:nvSpPr>
        <p:spPr/>
        <p:txBody>
          <a:bodyPr/>
          <a:lstStyle/>
          <a:p>
            <a:r>
              <a:rPr lang="en-US" altLang="en-US"/>
              <a:t>Dining Philosophers: solution 2</a:t>
            </a:r>
          </a:p>
        </p:txBody>
      </p:sp>
      <p:sp>
        <p:nvSpPr>
          <p:cNvPr id="120837" name="Rectangle 5">
            <a:extLst>
              <a:ext uri="{FF2B5EF4-FFF2-40B4-BE49-F238E27FC236}">
                <a16:creationId xmlns:a16="http://schemas.microsoft.com/office/drawing/2014/main" id="{E6CC4666-675F-D243-9FE8-3E131D14D931}"/>
              </a:ext>
            </a:extLst>
          </p:cNvPr>
          <p:cNvSpPr>
            <a:spLocks noGrp="1" noChangeArrowheads="1"/>
          </p:cNvSpPr>
          <p:nvPr>
            <p:ph idx="1"/>
          </p:nvPr>
        </p:nvSpPr>
        <p:spPr>
          <a:xfrm>
            <a:off x="0" y="775504"/>
            <a:ext cx="5183806" cy="6506358"/>
          </a:xfrm>
        </p:spPr>
        <p:txBody>
          <a:bodyPr/>
          <a:lstStyle/>
          <a:p>
            <a:r>
              <a:rPr lang="en-US" altLang="en-US" sz="2646" dirty="0"/>
              <a:t>Use a semaphore for each chopstick</a:t>
            </a:r>
          </a:p>
          <a:p>
            <a:r>
              <a:rPr lang="en-US" altLang="en-US" sz="2646" dirty="0"/>
              <a:t>A hungry philosopher</a:t>
            </a:r>
          </a:p>
          <a:p>
            <a:pPr lvl="1"/>
            <a:r>
              <a:rPr lang="en-US" altLang="en-US" sz="2205" dirty="0"/>
              <a:t>Gets lower, then higher numbered chopstick</a:t>
            </a:r>
          </a:p>
          <a:p>
            <a:pPr lvl="1"/>
            <a:r>
              <a:rPr lang="en-US" altLang="en-US" sz="2205" dirty="0"/>
              <a:t>Eats</a:t>
            </a:r>
          </a:p>
          <a:p>
            <a:pPr lvl="1"/>
            <a:r>
              <a:rPr lang="en-US" altLang="en-US" sz="2205" dirty="0"/>
              <a:t>Puts down the chopsticks</a:t>
            </a:r>
          </a:p>
          <a:p>
            <a:r>
              <a:rPr lang="en-US" altLang="en-US" sz="2646" dirty="0"/>
              <a:t>Potential problems?</a:t>
            </a:r>
          </a:p>
          <a:p>
            <a:pPr lvl="1"/>
            <a:r>
              <a:rPr lang="en-US" altLang="en-US" sz="2205" dirty="0"/>
              <a:t>Deadlock</a:t>
            </a:r>
          </a:p>
          <a:p>
            <a:pPr lvl="1"/>
            <a:r>
              <a:rPr lang="en-US" altLang="en-US" sz="2205" dirty="0"/>
              <a:t>Fairness</a:t>
            </a:r>
          </a:p>
        </p:txBody>
      </p:sp>
      <p:sp>
        <p:nvSpPr>
          <p:cNvPr id="6" name="Footer Placeholder 4">
            <a:extLst>
              <a:ext uri="{FF2B5EF4-FFF2-40B4-BE49-F238E27FC236}">
                <a16:creationId xmlns:a16="http://schemas.microsoft.com/office/drawing/2014/main" id="{892037B0-DA9E-524E-9830-DB51F1E2FAD4}"/>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7" name="Slide Number Placeholder 5">
            <a:extLst>
              <a:ext uri="{FF2B5EF4-FFF2-40B4-BE49-F238E27FC236}">
                <a16:creationId xmlns:a16="http://schemas.microsoft.com/office/drawing/2014/main" id="{7AAA58F4-97D1-A64F-ABCD-20A52A9C827F}"/>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53A3ABC2-4DA5-B84A-B840-9F352716EEBC}"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7</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
        <p:nvSpPr>
          <p:cNvPr id="120834" name="Text Box 2">
            <a:extLst>
              <a:ext uri="{FF2B5EF4-FFF2-40B4-BE49-F238E27FC236}">
                <a16:creationId xmlns:a16="http://schemas.microsoft.com/office/drawing/2014/main" id="{800093A8-450A-2141-B2F2-0471B7B25542}"/>
              </a:ext>
            </a:extLst>
          </p:cNvPr>
          <p:cNvSpPr txBox="1">
            <a:spLocks noChangeArrowheads="1"/>
          </p:cNvSpPr>
          <p:nvPr/>
        </p:nvSpPr>
        <p:spPr bwMode="auto">
          <a:xfrm>
            <a:off x="5628287" y="1811173"/>
            <a:ext cx="3972329" cy="4830135"/>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535" b="0" i="0" u="none" strike="noStrike" kern="1200" cap="none" spc="0" normalizeH="0" baseline="0" noProof="0">
                <a:ln>
                  <a:noFill/>
                </a:ln>
                <a:solidFill>
                  <a:srgbClr val="000000"/>
                </a:solidFill>
                <a:effectLst/>
                <a:uLnTx/>
                <a:uFillTx/>
                <a:latin typeface="Times" pitchFamily="2" charset="0"/>
                <a:ea typeface="+mn-ea"/>
                <a:cs typeface="Arial"/>
              </a:rPr>
              <a:t>Code for philosopher </a:t>
            </a:r>
            <a:r>
              <a:rPr kumimoji="0" lang="en-US" altLang="en-US" sz="2535" b="0" i="1" u="none" strike="noStrike" kern="1200" cap="none" spc="0" normalizeH="0" baseline="0" noProof="0">
                <a:ln>
                  <a:noFill/>
                </a:ln>
                <a:solidFill>
                  <a:srgbClr val="000000"/>
                </a:solidFill>
                <a:effectLst/>
                <a:uLnTx/>
                <a:uFillTx/>
                <a:latin typeface="Times" pitchFamily="2" charset="0"/>
                <a:ea typeface="+mn-ea"/>
                <a:cs typeface="Arial"/>
              </a:rPr>
              <a:t>i</a:t>
            </a:r>
            <a:endPar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int i1,i2;</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while(1)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  if (i != (n-1))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    i1 = i;</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    i2 = i+1;</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  } else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    i1 = 0;</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    i2 = n-1;</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  chopstick[i1].down();</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  chopstick[i2].down();</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  // eat</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  chopstick[i1].up();</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  chopstick[i2].up();</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  // think</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a:t>
            </a:r>
          </a:p>
        </p:txBody>
      </p:sp>
      <p:sp>
        <p:nvSpPr>
          <p:cNvPr id="120835" name="Text Box 3">
            <a:extLst>
              <a:ext uri="{FF2B5EF4-FFF2-40B4-BE49-F238E27FC236}">
                <a16:creationId xmlns:a16="http://schemas.microsoft.com/office/drawing/2014/main" id="{3E99A1CB-D692-A54C-AB12-0125A29AABF1}"/>
              </a:ext>
            </a:extLst>
          </p:cNvPr>
          <p:cNvSpPr txBox="1">
            <a:spLocks noChangeArrowheads="1"/>
          </p:cNvSpPr>
          <p:nvPr/>
        </p:nvSpPr>
        <p:spPr bwMode="auto">
          <a:xfrm>
            <a:off x="1344471" y="5627758"/>
            <a:ext cx="3839335" cy="1300836"/>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535" b="0" i="0" u="none" strike="noStrike" kern="1200" cap="none" spc="0" normalizeH="0" baseline="0" noProof="0">
                <a:ln>
                  <a:noFill/>
                </a:ln>
                <a:solidFill>
                  <a:srgbClr val="000000"/>
                </a:solidFill>
                <a:effectLst/>
                <a:uLnTx/>
                <a:uFillTx/>
                <a:latin typeface="Times" pitchFamily="2" charset="0"/>
                <a:ea typeface="+mn-ea"/>
                <a:cs typeface="Arial"/>
              </a:rPr>
              <a:t>Shared variables</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const int n;</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 initialize to 1</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Semaphore chopstick[n];</a:t>
            </a:r>
          </a:p>
        </p:txBody>
      </p:sp>
    </p:spTree>
    <p:extLst>
      <p:ext uri="{BB962C8B-B14F-4D97-AF65-F5344CB8AC3E}">
        <p14:creationId xmlns:p14="http://schemas.microsoft.com/office/powerpoint/2010/main" val="3851230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35729-9B80-4A9E-BC29-C4B6E026AAF2}"/>
              </a:ext>
            </a:extLst>
          </p:cNvPr>
          <p:cNvSpPr>
            <a:spLocks noGrp="1"/>
          </p:cNvSpPr>
          <p:nvPr>
            <p:ph type="title"/>
          </p:nvPr>
        </p:nvSpPr>
        <p:spPr/>
        <p:txBody>
          <a:bodyPr/>
          <a:lstStyle/>
          <a:p>
            <a:r>
              <a:rPr lang="en-US" dirty="0"/>
              <a:t>Muddiest Points (2/3)</a:t>
            </a:r>
          </a:p>
        </p:txBody>
      </p:sp>
      <p:sp>
        <p:nvSpPr>
          <p:cNvPr id="3" name="Content Placeholder 2">
            <a:extLst>
              <a:ext uri="{FF2B5EF4-FFF2-40B4-BE49-F238E27FC236}">
                <a16:creationId xmlns:a16="http://schemas.microsoft.com/office/drawing/2014/main" id="{D7399D59-7ED8-4451-AEDE-1AC4DE33563A}"/>
              </a:ext>
            </a:extLst>
          </p:cNvPr>
          <p:cNvSpPr>
            <a:spLocks noGrp="1"/>
          </p:cNvSpPr>
          <p:nvPr>
            <p:ph idx="1"/>
          </p:nvPr>
        </p:nvSpPr>
        <p:spPr/>
        <p:txBody>
          <a:bodyPr>
            <a:normAutofit lnSpcReduction="10000"/>
          </a:bodyPr>
          <a:lstStyle/>
          <a:p>
            <a:r>
              <a:rPr lang="en-US" dirty="0"/>
              <a:t>Tophat Questions</a:t>
            </a:r>
          </a:p>
          <a:p>
            <a:pPr lvl="1"/>
            <a:r>
              <a:rPr lang="en-US" dirty="0"/>
              <a:t>Why D in reader writer problem is impossible? If there's no writer and there are two readers, the first reader will call down(write) make writing semaphore equals to 0 and second reader will increment </a:t>
            </a:r>
            <a:r>
              <a:rPr lang="en-US" dirty="0" err="1"/>
              <a:t>nreader</a:t>
            </a:r>
            <a:r>
              <a:rPr lang="en-US" dirty="0"/>
              <a:t> to 2. That will make the case where write semaphore is 0 and </a:t>
            </a:r>
            <a:r>
              <a:rPr lang="en-US" dirty="0" err="1"/>
              <a:t>nreader</a:t>
            </a:r>
            <a:r>
              <a:rPr lang="en-US" dirty="0"/>
              <a:t> &gt; 1</a:t>
            </a:r>
            <a:endParaRPr lang="en-US" sz="2400" dirty="0"/>
          </a:p>
          <a:p>
            <a:pPr lvl="1"/>
            <a:r>
              <a:rPr lang="en-US" dirty="0"/>
              <a:t>can empty semaphore&lt;0 in </a:t>
            </a:r>
            <a:r>
              <a:rPr lang="en-US" dirty="0" err="1"/>
              <a:t>tophat</a:t>
            </a:r>
            <a:r>
              <a:rPr lang="en-US" dirty="0"/>
              <a:t> q1? and for RW semaphore mutex and writing are both binary </a:t>
            </a:r>
            <a:r>
              <a:rPr lang="en-US" dirty="0" err="1"/>
              <a:t>sem</a:t>
            </a:r>
            <a:r>
              <a:rPr lang="en-US" dirty="0"/>
              <a:t> and </a:t>
            </a:r>
            <a:r>
              <a:rPr lang="en-US" dirty="0" err="1"/>
              <a:t>nReaders</a:t>
            </a:r>
            <a:r>
              <a:rPr lang="en-US" dirty="0"/>
              <a:t> is just a integer right?</a:t>
            </a:r>
          </a:p>
          <a:p>
            <a:pPr lvl="1"/>
            <a:r>
              <a:rPr lang="en-US" dirty="0"/>
              <a:t>second </a:t>
            </a:r>
            <a:r>
              <a:rPr lang="en-US" dirty="0" err="1"/>
              <a:t>TopHat</a:t>
            </a:r>
            <a:r>
              <a:rPr lang="en-US" dirty="0"/>
              <a:t> question and the explanation for the "empty &gt; 0 and full &gt; 0 " option for the first </a:t>
            </a:r>
            <a:r>
              <a:rPr lang="en-US" dirty="0" err="1"/>
              <a:t>TopHat</a:t>
            </a:r>
            <a:r>
              <a:rPr lang="en-US" dirty="0"/>
              <a:t> question</a:t>
            </a:r>
          </a:p>
          <a:p>
            <a:pPr lvl="1"/>
            <a:r>
              <a:rPr lang="en-US" dirty="0"/>
              <a:t>What are the possible semaphore values and their meanings in the bounded buffer and read and write problems?</a:t>
            </a:r>
          </a:p>
        </p:txBody>
      </p:sp>
      <p:sp>
        <p:nvSpPr>
          <p:cNvPr id="4" name="Footer Placeholder 3">
            <a:extLst>
              <a:ext uri="{FF2B5EF4-FFF2-40B4-BE49-F238E27FC236}">
                <a16:creationId xmlns:a16="http://schemas.microsoft.com/office/drawing/2014/main" id="{3367B9D8-640E-40F6-AABA-D7B7660A233D}"/>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418EA12A-E91D-47AE-B1B3-798F10C33127}"/>
              </a:ext>
            </a:extLst>
          </p:cNvPr>
          <p:cNvSpPr>
            <a:spLocks noGrp="1"/>
          </p:cNvSpPr>
          <p:nvPr>
            <p:ph type="sldNum" idx="12"/>
          </p:nvPr>
        </p:nvSpPr>
        <p:spPr/>
        <p:txBody>
          <a:bodyPr/>
          <a:lstStyle/>
          <a:p>
            <a:fld id="{65E435D9-63B0-4660-8D04-E83F5E2CA2AE}" type="slidenum">
              <a:rPr lang="en-GB" altLang="en-US" smtClean="0"/>
              <a:pPr/>
              <a:t>8</a:t>
            </a:fld>
            <a:endParaRPr lang="en-GB" altLang="en-US" dirty="0"/>
          </a:p>
        </p:txBody>
      </p:sp>
    </p:spTree>
    <p:extLst>
      <p:ext uri="{BB962C8B-B14F-4D97-AF65-F5344CB8AC3E}">
        <p14:creationId xmlns:p14="http://schemas.microsoft.com/office/powerpoint/2010/main" val="2126070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540A4-5655-4AC5-A7D9-14716DD6CE03}"/>
              </a:ext>
            </a:extLst>
          </p:cNvPr>
          <p:cNvSpPr>
            <a:spLocks noGrp="1"/>
          </p:cNvSpPr>
          <p:nvPr>
            <p:ph type="title"/>
          </p:nvPr>
        </p:nvSpPr>
        <p:spPr/>
        <p:txBody>
          <a:bodyPr/>
          <a:lstStyle/>
          <a:p>
            <a:r>
              <a:rPr lang="en-US" dirty="0"/>
              <a:t>Tophat questions</a:t>
            </a:r>
          </a:p>
        </p:txBody>
      </p:sp>
      <p:sp>
        <p:nvSpPr>
          <p:cNvPr id="3" name="Content Placeholder 2">
            <a:extLst>
              <a:ext uri="{FF2B5EF4-FFF2-40B4-BE49-F238E27FC236}">
                <a16:creationId xmlns:a16="http://schemas.microsoft.com/office/drawing/2014/main" id="{081F86C7-7D18-4E19-B794-DA1A4D2806F5}"/>
              </a:ext>
            </a:extLst>
          </p:cNvPr>
          <p:cNvSpPr>
            <a:spLocks noGrp="1"/>
          </p:cNvSpPr>
          <p:nvPr>
            <p:ph idx="1"/>
          </p:nvPr>
        </p:nvSpPr>
        <p:spPr/>
        <p:txBody>
          <a:bodyPr>
            <a:normAutofit fontScale="92500" lnSpcReduction="10000"/>
          </a:bodyPr>
          <a:lstStyle/>
          <a:p>
            <a:r>
              <a:rPr lang="en-US" b="0" i="0" dirty="0">
                <a:solidFill>
                  <a:srgbClr val="2D4554"/>
                </a:solidFill>
                <a:effectLst/>
                <a:latin typeface="Source Sans Pro" panose="020B0503030403020204" pitchFamily="34" charset="0"/>
              </a:rPr>
              <a:t>Which of the following can NOT happen in the semaphore-based solution of the Bounded Buffer Problem?</a:t>
            </a:r>
          </a:p>
          <a:p>
            <a:pPr lvl="1"/>
            <a:r>
              <a:rPr lang="en-US" b="0" i="0" dirty="0">
                <a:solidFill>
                  <a:srgbClr val="2D4554"/>
                </a:solidFill>
                <a:effectLst/>
                <a:latin typeface="Source Sans Pro" panose="020B0503030403020204" pitchFamily="34" charset="0"/>
              </a:rPr>
              <a:t>empty == 0 and full == 0</a:t>
            </a:r>
            <a:endParaRPr lang="en-US" dirty="0">
              <a:solidFill>
                <a:srgbClr val="2D4554"/>
              </a:solidFill>
              <a:latin typeface="Source Sans Pro" panose="020B0503030403020204" pitchFamily="34" charset="0"/>
            </a:endParaRPr>
          </a:p>
          <a:p>
            <a:pPr lvl="1"/>
            <a:r>
              <a:rPr lang="en-US" b="0" i="0" dirty="0">
                <a:solidFill>
                  <a:srgbClr val="2D4554"/>
                </a:solidFill>
                <a:effectLst/>
                <a:latin typeface="Source Sans Pro" panose="020B0503030403020204" pitchFamily="34" charset="0"/>
              </a:rPr>
              <a:t>empty &gt; 0 and full &gt; 0</a:t>
            </a:r>
          </a:p>
          <a:p>
            <a:pPr lvl="1"/>
            <a:r>
              <a:rPr lang="en-US" b="0" i="0" dirty="0">
                <a:solidFill>
                  <a:srgbClr val="2D4554"/>
                </a:solidFill>
                <a:effectLst/>
                <a:latin typeface="Source Sans Pro" panose="020B0503030403020204" pitchFamily="34" charset="0"/>
              </a:rPr>
              <a:t>empty &lt;= 0 and full == n</a:t>
            </a:r>
            <a:endParaRPr lang="en-US" dirty="0">
              <a:solidFill>
                <a:srgbClr val="2D4554"/>
              </a:solidFill>
              <a:latin typeface="Source Sans Pro" panose="020B0503030403020204" pitchFamily="34" charset="0"/>
            </a:endParaRPr>
          </a:p>
          <a:p>
            <a:pPr lvl="1"/>
            <a:r>
              <a:rPr lang="en-US" b="0" i="0" dirty="0">
                <a:solidFill>
                  <a:srgbClr val="2D4554"/>
                </a:solidFill>
                <a:effectLst/>
                <a:latin typeface="Source Sans Pro" panose="020B0503030403020204" pitchFamily="34" charset="0"/>
              </a:rPr>
              <a:t>empty == n and full &gt; 0</a:t>
            </a:r>
          </a:p>
          <a:p>
            <a:r>
              <a:rPr lang="en-US" b="0" i="0" dirty="0">
                <a:solidFill>
                  <a:srgbClr val="2D4554"/>
                </a:solidFill>
                <a:effectLst/>
                <a:latin typeface="Source Sans Pro" panose="020B0503030403020204" pitchFamily="34" charset="0"/>
              </a:rPr>
              <a:t>Which of the following can NOT happen in the semaphore-based solution of the Readers Writers Problem</a:t>
            </a:r>
            <a:r>
              <a:rPr lang="en-US" dirty="0">
                <a:solidFill>
                  <a:srgbClr val="2D4554"/>
                </a:solidFill>
                <a:latin typeface="Source Sans Pro" panose="020B0503030403020204" pitchFamily="34" charset="0"/>
              </a:rPr>
              <a:t>?</a:t>
            </a:r>
          </a:p>
          <a:p>
            <a:pPr lvl="1"/>
            <a:r>
              <a:rPr lang="en-US" b="0" i="0" dirty="0">
                <a:solidFill>
                  <a:srgbClr val="2D4554"/>
                </a:solidFill>
                <a:effectLst/>
                <a:latin typeface="Source Sans Pro" panose="020B0503030403020204" pitchFamily="34" charset="0"/>
              </a:rPr>
              <a:t>The value of the writing semaphore is 0 and the mutex is locked</a:t>
            </a:r>
          </a:p>
          <a:p>
            <a:pPr lvl="1"/>
            <a:r>
              <a:rPr lang="en-US" b="0" i="0" dirty="0">
                <a:solidFill>
                  <a:srgbClr val="2D4554"/>
                </a:solidFill>
                <a:effectLst/>
                <a:latin typeface="Source Sans Pro" panose="020B0503030403020204" pitchFamily="34" charset="0"/>
              </a:rPr>
              <a:t>The value of the writing semaphore is 0 and the mutex is unlocked</a:t>
            </a:r>
          </a:p>
          <a:p>
            <a:pPr lvl="1"/>
            <a:r>
              <a:rPr lang="en-US" b="0" i="0" dirty="0">
                <a:solidFill>
                  <a:srgbClr val="2D4554"/>
                </a:solidFill>
                <a:effectLst/>
                <a:latin typeface="Source Sans Pro" panose="020B0503030403020204" pitchFamily="34" charset="0"/>
              </a:rPr>
              <a:t>The value of the writing semaphore is 0 and </a:t>
            </a:r>
            <a:r>
              <a:rPr lang="en-US" b="0" i="0" dirty="0" err="1">
                <a:solidFill>
                  <a:srgbClr val="2D4554"/>
                </a:solidFill>
                <a:effectLst/>
                <a:latin typeface="Source Sans Pro" panose="020B0503030403020204" pitchFamily="34" charset="0"/>
              </a:rPr>
              <a:t>nReaders</a:t>
            </a:r>
            <a:r>
              <a:rPr lang="en-US" b="0" i="0" dirty="0">
                <a:solidFill>
                  <a:srgbClr val="2D4554"/>
                </a:solidFill>
                <a:effectLst/>
                <a:latin typeface="Source Sans Pro" panose="020B0503030403020204" pitchFamily="34" charset="0"/>
              </a:rPr>
              <a:t> == 1</a:t>
            </a:r>
            <a:endParaRPr lang="en-US" dirty="0">
              <a:solidFill>
                <a:srgbClr val="2D4554"/>
              </a:solidFill>
              <a:latin typeface="Source Sans Pro" panose="020B0503030403020204" pitchFamily="34" charset="0"/>
            </a:endParaRPr>
          </a:p>
          <a:p>
            <a:pPr lvl="1"/>
            <a:r>
              <a:rPr lang="en-US" b="0" i="0" dirty="0">
                <a:solidFill>
                  <a:srgbClr val="2D4554"/>
                </a:solidFill>
                <a:effectLst/>
                <a:latin typeface="Source Sans Pro" panose="020B0503030403020204" pitchFamily="34" charset="0"/>
              </a:rPr>
              <a:t>The value of the writing semaphore is 0 and </a:t>
            </a:r>
            <a:r>
              <a:rPr lang="en-US" b="0" i="0" dirty="0" err="1">
                <a:solidFill>
                  <a:srgbClr val="2D4554"/>
                </a:solidFill>
                <a:effectLst/>
                <a:latin typeface="Source Sans Pro" panose="020B0503030403020204" pitchFamily="34" charset="0"/>
              </a:rPr>
              <a:t>nReaders</a:t>
            </a:r>
            <a:r>
              <a:rPr lang="en-US" b="0" i="0" dirty="0">
                <a:solidFill>
                  <a:srgbClr val="2D4554"/>
                </a:solidFill>
                <a:effectLst/>
                <a:latin typeface="Source Sans Pro" panose="020B0503030403020204" pitchFamily="34" charset="0"/>
              </a:rPr>
              <a:t> &gt; 1</a:t>
            </a:r>
          </a:p>
          <a:p>
            <a:pPr lvl="1"/>
            <a:r>
              <a:rPr lang="en-US" b="0" i="0" dirty="0">
                <a:solidFill>
                  <a:srgbClr val="2D4554"/>
                </a:solidFill>
                <a:effectLst/>
                <a:latin typeface="Source Sans Pro" panose="020B0503030403020204" pitchFamily="34" charset="0"/>
              </a:rPr>
              <a:t>All the above scenarios can happen</a:t>
            </a:r>
            <a:endParaRPr lang="en-US" dirty="0"/>
          </a:p>
        </p:txBody>
      </p:sp>
      <p:sp>
        <p:nvSpPr>
          <p:cNvPr id="4" name="Footer Placeholder 3">
            <a:extLst>
              <a:ext uri="{FF2B5EF4-FFF2-40B4-BE49-F238E27FC236}">
                <a16:creationId xmlns:a16="http://schemas.microsoft.com/office/drawing/2014/main" id="{1370928F-6E1E-4DC1-B000-5B4797D99801}"/>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6D804619-1A4C-4C78-981E-A4A51058F8B1}"/>
              </a:ext>
            </a:extLst>
          </p:cNvPr>
          <p:cNvSpPr>
            <a:spLocks noGrp="1"/>
          </p:cNvSpPr>
          <p:nvPr>
            <p:ph type="sldNum" idx="12"/>
          </p:nvPr>
        </p:nvSpPr>
        <p:spPr/>
        <p:txBody>
          <a:bodyPr/>
          <a:lstStyle/>
          <a:p>
            <a:fld id="{65E435D9-63B0-4660-8D04-E83F5E2CA2AE}" type="slidenum">
              <a:rPr lang="en-GB" altLang="en-US" smtClean="0"/>
              <a:pPr/>
              <a:t>9</a:t>
            </a:fld>
            <a:endParaRPr lang="en-GB" altLang="en-US" dirty="0"/>
          </a:p>
        </p:txBody>
      </p:sp>
    </p:spTree>
    <p:extLst>
      <p:ext uri="{BB962C8B-B14F-4D97-AF65-F5344CB8AC3E}">
        <p14:creationId xmlns:p14="http://schemas.microsoft.com/office/powerpoint/2010/main" val="350493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6228</TotalTime>
  <Words>1047</Words>
  <Application>Microsoft Macintosh PowerPoint</Application>
  <PresentationFormat>Custom</PresentationFormat>
  <Paragraphs>160</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Courier</vt:lpstr>
      <vt:lpstr>Helvetica</vt:lpstr>
      <vt:lpstr>Monaco</vt:lpstr>
      <vt:lpstr>Source Sans Pro</vt:lpstr>
      <vt:lpstr>Times</vt:lpstr>
      <vt:lpstr>Times New Roman</vt:lpstr>
      <vt:lpstr>Wingdings</vt:lpstr>
      <vt:lpstr>Office Theme</vt:lpstr>
      <vt:lpstr>Introduction to Operating Systems CS/COE 1550</vt:lpstr>
      <vt:lpstr>Announcements</vt:lpstr>
      <vt:lpstr>Last Lecture …</vt:lpstr>
      <vt:lpstr>Muddiest Points (1/3)</vt:lpstr>
      <vt:lpstr>Dining Philosophers Solution</vt:lpstr>
      <vt:lpstr>Code for the Sleepy Barber Problem</vt:lpstr>
      <vt:lpstr>Dining Philosophers: solution 2</vt:lpstr>
      <vt:lpstr>Muddiest Points (2/3)</vt:lpstr>
      <vt:lpstr>Tophat questions</vt:lpstr>
      <vt:lpstr>Possible states in Bounded Buffer Solution</vt:lpstr>
      <vt:lpstr>Muddiest Points (3/3)</vt:lpstr>
      <vt:lpstr>Today’s Agenda …</vt:lpstr>
      <vt:lpstr>Monitor-based Solutions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Khattab, Sherif</cp:lastModifiedBy>
  <cp:revision>174</cp:revision>
  <dcterms:modified xsi:type="dcterms:W3CDTF">2021-09-01T06:17:56Z</dcterms:modified>
</cp:coreProperties>
</file>